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/>
              <a:t>Self Driving Car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Guided By : Prof </a:t>
            </a:r>
            <a:r>
              <a:rPr lang="en-US" dirty="0" err="1" smtClean="0"/>
              <a:t>S.S.Yendigeri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0700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It is a known fact that even if humans have the capability to think unlike machines still they also commit errors unlike machines.</a:t>
            </a:r>
          </a:p>
          <a:p>
            <a:r>
              <a:rPr lang="en-US" dirty="0" smtClean="0"/>
              <a:t>A machine performs the assigned task without feeling the slightest fatigue.</a:t>
            </a:r>
          </a:p>
          <a:p>
            <a:r>
              <a:rPr lang="en-US" dirty="0" smtClean="0"/>
              <a:t>Humans tend to cause undesired errors while driving which leads to accidents, injuries, risk &amp; damage to life and property. Thus a way to overcome these problems is having automation in the field of automobiles. </a:t>
            </a:r>
          </a:p>
          <a:p>
            <a:r>
              <a:rPr lang="en-US" dirty="0" smtClean="0"/>
              <a:t>Autonomous cars sense their surroundings with cameras, ultrasonic , LIDAR , GPS and navigational paths.</a:t>
            </a:r>
          </a:p>
          <a:p>
            <a:r>
              <a:rPr lang="en-US" dirty="0" smtClean="0"/>
              <a:t>Advanced control systems interpret sensory information to keep track of their position even though the conditions change.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498080" cy="1143000"/>
          </a:xfrm>
        </p:spPr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0700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Many recent technological advances have helped to pave the way forward for fully autonomous vehicles. This special issue explores three </a:t>
            </a:r>
            <a:r>
              <a:rPr lang="en-US" dirty="0" smtClean="0"/>
              <a:t>aspects </a:t>
            </a:r>
            <a:r>
              <a:rPr lang="en-US" dirty="0" smtClean="0"/>
              <a:t>of the self-driving car revolution: a historical perspective with a focus on perception for autonomous vehicles, how government policy will impact self-driving cars technically and commercially, and how cloud-based infrastructure plays a role in the future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</a:t>
            </a:r>
          </a:p>
          <a:p>
            <a:r>
              <a:rPr lang="en-US" dirty="0" smtClean="0"/>
              <a:t>IOT</a:t>
            </a:r>
          </a:p>
          <a:p>
            <a:r>
              <a:rPr lang="en-US" dirty="0" smtClean="0"/>
              <a:t>Computer Vision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356</TotalTime>
  <Words>187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Solstice</vt:lpstr>
      <vt:lpstr>Self Driving Car</vt:lpstr>
      <vt:lpstr>Introduction </vt:lpstr>
      <vt:lpstr>Abstract</vt:lpstr>
      <vt:lpstr>Domain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Driving Car</dc:title>
  <dc:creator>Gururaj Otageri</dc:creator>
  <cp:lastModifiedBy>Gururaj Otageri</cp:lastModifiedBy>
  <cp:revision>23</cp:revision>
  <dcterms:created xsi:type="dcterms:W3CDTF">2006-08-16T00:00:00Z</dcterms:created>
  <dcterms:modified xsi:type="dcterms:W3CDTF">2020-11-21T15:17:21Z</dcterms:modified>
</cp:coreProperties>
</file>