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8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 id="2147483648" r:id="rId2"/>
  </p:sldMasterIdLst>
  <p:notesMasterIdLst>
    <p:notesMasterId r:id="rId15"/>
  </p:notesMasterIdLst>
  <p:sldIdLst>
    <p:sldId id="475" r:id="rId3"/>
    <p:sldId id="592" r:id="rId4"/>
    <p:sldId id="601" r:id="rId5"/>
    <p:sldId id="602" r:id="rId6"/>
    <p:sldId id="607" r:id="rId7"/>
    <p:sldId id="605" r:id="rId8"/>
    <p:sldId id="594" r:id="rId9"/>
    <p:sldId id="606" r:id="rId10"/>
    <p:sldId id="589" r:id="rId11"/>
    <p:sldId id="590" r:id="rId12"/>
    <p:sldId id="593" r:id="rId13"/>
    <p:sldId id="5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9F66E6-0399-B74C-BAC9-C0ABE5936030}">
          <p14:sldIdLst>
            <p14:sldId id="475"/>
            <p14:sldId id="592"/>
            <p14:sldId id="601"/>
            <p14:sldId id="602"/>
            <p14:sldId id="607"/>
            <p14:sldId id="605"/>
            <p14:sldId id="594"/>
            <p14:sldId id="606"/>
            <p14:sldId id="589"/>
            <p14:sldId id="590"/>
            <p14:sldId id="593"/>
            <p14:sldId id="5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99B3"/>
    <a:srgbClr val="A6CBD9"/>
    <a:srgbClr val="88C2D9"/>
    <a:srgbClr val="59B5D9"/>
    <a:srgbClr val="FFFFFF"/>
    <a:srgbClr val="01B2E5"/>
    <a:srgbClr val="AEB1B9"/>
    <a:srgbClr val="59AED8"/>
    <a:srgbClr val="1EB0E0"/>
    <a:srgbClr val="2A31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14C14-8289-12DC-B1FF-5FED94FAD519}" v="100" dt="2023-07-19T14:43:34.730"/>
    <p1510:client id="{93E8C6B3-3954-51E2-1714-24C9C99D68C3}" v="84" dt="2023-07-25T16:18:31.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5" autoAdjust="0"/>
    <p:restoredTop sz="92109"/>
  </p:normalViewPr>
  <p:slideViewPr>
    <p:cSldViewPr snapToGrid="0">
      <p:cViewPr varScale="1">
        <p:scale>
          <a:sx n="114" d="100"/>
          <a:sy n="114" d="100"/>
        </p:scale>
        <p:origin x="176" y="24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17" d="100"/>
          <a:sy n="117" d="100"/>
        </p:scale>
        <p:origin x="420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874D4-42FF-C247-B2C3-39F4D1910A97}" type="datetimeFigureOut">
              <a:rPr lang="en-US" smtClean="0"/>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C5157-30F3-2B45-83A6-18F939AD7499}" type="slidenum">
              <a:rPr lang="en-US" smtClean="0"/>
              <a:t>‹#›</a:t>
            </a:fld>
            <a:endParaRPr lang="en-US"/>
          </a:p>
        </p:txBody>
      </p:sp>
    </p:spTree>
    <p:extLst>
      <p:ext uri="{BB962C8B-B14F-4D97-AF65-F5344CB8AC3E}">
        <p14:creationId xmlns:p14="http://schemas.microsoft.com/office/powerpoint/2010/main" val="272214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831C5157-30F3-2B45-83A6-18F939AD7499}" type="slidenum">
              <a:rPr lang="en-US" smtClean="0"/>
              <a:t>1</a:t>
            </a:fld>
            <a:endParaRPr lang="en-US"/>
          </a:p>
        </p:txBody>
      </p:sp>
    </p:spTree>
    <p:extLst>
      <p:ext uri="{BB962C8B-B14F-4D97-AF65-F5344CB8AC3E}">
        <p14:creationId xmlns:p14="http://schemas.microsoft.com/office/powerpoint/2010/main" val="399119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For example,</a:t>
            </a:r>
          </a:p>
          <a:p>
            <a:r>
              <a:rPr lang="en-NL" dirty="0"/>
              <a:t>LinearRegression</a:t>
            </a:r>
          </a:p>
          <a:p>
            <a:r>
              <a:rPr lang="en-NL" dirty="0"/>
              <a:t>StandardScaler</a:t>
            </a:r>
          </a:p>
        </p:txBody>
      </p:sp>
      <p:sp>
        <p:nvSpPr>
          <p:cNvPr id="4" name="Slide Number Placeholder 3"/>
          <p:cNvSpPr>
            <a:spLocks noGrp="1"/>
          </p:cNvSpPr>
          <p:nvPr>
            <p:ph type="sldNum" sz="quarter" idx="5"/>
          </p:nvPr>
        </p:nvSpPr>
        <p:spPr/>
        <p:txBody>
          <a:bodyPr/>
          <a:lstStyle/>
          <a:p>
            <a:fld id="{831C5157-30F3-2B45-83A6-18F939AD7499}" type="slidenum">
              <a:rPr lang="en-US" smtClean="0"/>
              <a:t>2</a:t>
            </a:fld>
            <a:endParaRPr lang="en-US"/>
          </a:p>
        </p:txBody>
      </p:sp>
    </p:spTree>
    <p:extLst>
      <p:ext uri="{BB962C8B-B14F-4D97-AF65-F5344CB8AC3E}">
        <p14:creationId xmlns:p14="http://schemas.microsoft.com/office/powerpoint/2010/main" val="178957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For example,</a:t>
            </a:r>
          </a:p>
          <a:p>
            <a:r>
              <a:rPr lang="en-NL" dirty="0"/>
              <a:t>LinearRegression</a:t>
            </a:r>
          </a:p>
          <a:p>
            <a:r>
              <a:rPr lang="en-NL" dirty="0"/>
              <a:t>DecisionTreeClassifier</a:t>
            </a:r>
          </a:p>
          <a:p>
            <a:r>
              <a:rPr lang="en-NL" dirty="0"/>
              <a:t>K</a:t>
            </a:r>
            <a:r>
              <a:rPr lang="en-GB" dirty="0"/>
              <a:t>m</a:t>
            </a:r>
            <a:r>
              <a:rPr lang="en-NL" dirty="0"/>
              <a:t>eans (clustering)</a:t>
            </a:r>
          </a:p>
          <a:p>
            <a:endParaRPr lang="en-NL" dirty="0"/>
          </a:p>
          <a:p>
            <a:r>
              <a:rPr lang="en-NL" dirty="0"/>
              <a:t>Not,</a:t>
            </a:r>
          </a:p>
          <a:p>
            <a:r>
              <a:rPr lang="en-NL" dirty="0"/>
              <a:t>StandardScaler</a:t>
            </a:r>
          </a:p>
          <a:p>
            <a:r>
              <a:rPr lang="en-NL" dirty="0"/>
              <a:t>PCA (dimensionality reduction)</a:t>
            </a:r>
          </a:p>
        </p:txBody>
      </p:sp>
      <p:sp>
        <p:nvSpPr>
          <p:cNvPr id="4" name="Slide Number Placeholder 3"/>
          <p:cNvSpPr>
            <a:spLocks noGrp="1"/>
          </p:cNvSpPr>
          <p:nvPr>
            <p:ph type="sldNum" sz="quarter" idx="5"/>
          </p:nvPr>
        </p:nvSpPr>
        <p:spPr/>
        <p:txBody>
          <a:bodyPr/>
          <a:lstStyle/>
          <a:p>
            <a:fld id="{831C5157-30F3-2B45-83A6-18F939AD7499}" type="slidenum">
              <a:rPr lang="en-US" smtClean="0"/>
              <a:t>3</a:t>
            </a:fld>
            <a:endParaRPr lang="en-US"/>
          </a:p>
        </p:txBody>
      </p:sp>
    </p:spTree>
    <p:extLst>
      <p:ext uri="{BB962C8B-B14F-4D97-AF65-F5344CB8AC3E}">
        <p14:creationId xmlns:p14="http://schemas.microsoft.com/office/powerpoint/2010/main" val="515124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For example,</a:t>
            </a:r>
          </a:p>
          <a:p>
            <a:r>
              <a:rPr lang="en-NL" dirty="0"/>
              <a:t>LinearRegression</a:t>
            </a:r>
          </a:p>
          <a:p>
            <a:r>
              <a:rPr lang="en-NL" dirty="0"/>
              <a:t>DecisionTreeClassifier</a:t>
            </a:r>
          </a:p>
          <a:p>
            <a:r>
              <a:rPr lang="en-NL" dirty="0"/>
              <a:t>K</a:t>
            </a:r>
            <a:r>
              <a:rPr lang="en-GB" dirty="0"/>
              <a:t>m</a:t>
            </a:r>
            <a:r>
              <a:rPr lang="en-NL" dirty="0"/>
              <a:t>eans (clustering)</a:t>
            </a:r>
          </a:p>
          <a:p>
            <a:endParaRPr lang="en-NL" dirty="0"/>
          </a:p>
          <a:p>
            <a:r>
              <a:rPr lang="en-NL" dirty="0"/>
              <a:t>Not,</a:t>
            </a:r>
          </a:p>
          <a:p>
            <a:r>
              <a:rPr lang="en-NL" dirty="0"/>
              <a:t>StandardScaler</a:t>
            </a:r>
          </a:p>
          <a:p>
            <a:r>
              <a:rPr lang="en-NL" dirty="0"/>
              <a:t>PCA (dimensionality reduction)</a:t>
            </a:r>
          </a:p>
        </p:txBody>
      </p:sp>
      <p:sp>
        <p:nvSpPr>
          <p:cNvPr id="4" name="Slide Number Placeholder 3"/>
          <p:cNvSpPr>
            <a:spLocks noGrp="1"/>
          </p:cNvSpPr>
          <p:nvPr>
            <p:ph type="sldNum" sz="quarter" idx="5"/>
          </p:nvPr>
        </p:nvSpPr>
        <p:spPr/>
        <p:txBody>
          <a:bodyPr/>
          <a:lstStyle/>
          <a:p>
            <a:fld id="{831C5157-30F3-2B45-83A6-18F939AD7499}" type="slidenum">
              <a:rPr lang="en-US" smtClean="0"/>
              <a:t>4</a:t>
            </a:fld>
            <a:endParaRPr lang="en-US"/>
          </a:p>
        </p:txBody>
      </p:sp>
    </p:spTree>
    <p:extLst>
      <p:ext uri="{BB962C8B-B14F-4D97-AF65-F5344CB8AC3E}">
        <p14:creationId xmlns:p14="http://schemas.microsoft.com/office/powerpoint/2010/main" val="698135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For example,</a:t>
            </a:r>
          </a:p>
          <a:p>
            <a:r>
              <a:rPr lang="en-NL" dirty="0"/>
              <a:t>LinearRegression</a:t>
            </a:r>
          </a:p>
          <a:p>
            <a:r>
              <a:rPr lang="en-NL" dirty="0"/>
              <a:t>DecisionTreeClassifier</a:t>
            </a:r>
          </a:p>
          <a:p>
            <a:r>
              <a:rPr lang="en-NL" dirty="0"/>
              <a:t>K</a:t>
            </a:r>
            <a:r>
              <a:rPr lang="en-GB" dirty="0"/>
              <a:t>m</a:t>
            </a:r>
            <a:r>
              <a:rPr lang="en-NL" dirty="0"/>
              <a:t>eans (clustering)</a:t>
            </a:r>
          </a:p>
          <a:p>
            <a:endParaRPr lang="en-NL" dirty="0"/>
          </a:p>
          <a:p>
            <a:r>
              <a:rPr lang="en-NL" dirty="0"/>
              <a:t>Not,</a:t>
            </a:r>
          </a:p>
          <a:p>
            <a:r>
              <a:rPr lang="en-NL" dirty="0"/>
              <a:t>StandardScaler</a:t>
            </a:r>
          </a:p>
          <a:p>
            <a:r>
              <a:rPr lang="en-NL" dirty="0"/>
              <a:t>PCA (dimensionality reduction)</a:t>
            </a:r>
          </a:p>
        </p:txBody>
      </p:sp>
      <p:sp>
        <p:nvSpPr>
          <p:cNvPr id="4" name="Slide Number Placeholder 3"/>
          <p:cNvSpPr>
            <a:spLocks noGrp="1"/>
          </p:cNvSpPr>
          <p:nvPr>
            <p:ph type="sldNum" sz="quarter" idx="5"/>
          </p:nvPr>
        </p:nvSpPr>
        <p:spPr/>
        <p:txBody>
          <a:bodyPr/>
          <a:lstStyle/>
          <a:p>
            <a:fld id="{831C5157-30F3-2B45-83A6-18F939AD7499}" type="slidenum">
              <a:rPr lang="en-US" smtClean="0"/>
              <a:t>5</a:t>
            </a:fld>
            <a:endParaRPr lang="en-US"/>
          </a:p>
        </p:txBody>
      </p:sp>
    </p:spTree>
    <p:extLst>
      <p:ext uri="{BB962C8B-B14F-4D97-AF65-F5344CB8AC3E}">
        <p14:creationId xmlns:p14="http://schemas.microsoft.com/office/powerpoint/2010/main" val="2607484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1C5157-30F3-2B45-83A6-18F939AD7499}" type="slidenum">
              <a:rPr lang="en-US" smtClean="0"/>
              <a:t>7</a:t>
            </a:fld>
            <a:endParaRPr lang="en-US"/>
          </a:p>
        </p:txBody>
      </p:sp>
    </p:spTree>
    <p:extLst>
      <p:ext uri="{BB962C8B-B14F-4D97-AF65-F5344CB8AC3E}">
        <p14:creationId xmlns:p14="http://schemas.microsoft.com/office/powerpoint/2010/main" val="706697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1C5157-30F3-2B45-83A6-18F939AD7499}" type="slidenum">
              <a:rPr lang="en-US" smtClean="0"/>
              <a:t>12</a:t>
            </a:fld>
            <a:endParaRPr lang="en-US"/>
          </a:p>
        </p:txBody>
      </p:sp>
    </p:spTree>
    <p:extLst>
      <p:ext uri="{BB962C8B-B14F-4D97-AF65-F5344CB8AC3E}">
        <p14:creationId xmlns:p14="http://schemas.microsoft.com/office/powerpoint/2010/main" val="1076500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5.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7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6.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2.xml"/><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A1D3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0" i="0">
                <a:solidFill>
                  <a:schemeClr val="bg1"/>
                </a:solidFill>
                <a:latin typeface="Montserrat" pitchFamily="2" charset="77"/>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b="0" i="0">
                <a:solidFill>
                  <a:schemeClr val="bg1"/>
                </a:solidFill>
                <a:latin typeface="Museo Sans 500" panose="02000000000000000000" pitchFamily="2" charset="77"/>
              </a:defRPr>
            </a:lvl1pPr>
          </a:lstStyle>
          <a:p>
            <a:fld id="{846CE7D5-CF57-46EF-B807-FDD0502418D4}" type="datetimeFigureOut">
              <a:rPr lang="en-US" smtClean="0"/>
              <a:pPr/>
              <a:t>7/25/2023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pic>
        <p:nvPicPr>
          <p:cNvPr id="7" name="Graphic 6">
            <a:extLst>
              <a:ext uri="{FF2B5EF4-FFF2-40B4-BE49-F238E27FC236}">
                <a16:creationId xmlns:a16="http://schemas.microsoft.com/office/drawing/2014/main" id="{9AC186B9-2503-7844-9799-3C798950A9C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420372" y="5588993"/>
            <a:ext cx="1418400" cy="1080866"/>
          </a:xfrm>
          <a:prstGeom prst="rect">
            <a:avLst/>
          </a:prstGeom>
        </p:spPr>
      </p:pic>
    </p:spTree>
    <p:extLst>
      <p:ext uri="{BB962C8B-B14F-4D97-AF65-F5344CB8AC3E}">
        <p14:creationId xmlns:p14="http://schemas.microsoft.com/office/powerpoint/2010/main" val="401392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262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658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38343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2335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77" name="Graphic 2">
            <a:extLst>
              <a:ext uri="{FF2B5EF4-FFF2-40B4-BE49-F238E27FC236}">
                <a16:creationId xmlns:a16="http://schemas.microsoft.com/office/drawing/2014/main" id="{1BA5C709-61F6-4D2F-8E2C-F6FC7489A3E2}"/>
              </a:ext>
            </a:extLst>
          </p:cNvPr>
          <p:cNvSpPr/>
          <p:nvPr userDrawn="1"/>
        </p:nvSpPr>
        <p:spPr>
          <a:xfrm>
            <a:off x="4377511" y="1"/>
            <a:ext cx="7813041" cy="6858295"/>
          </a:xfrm>
          <a:custGeom>
            <a:avLst/>
            <a:gdLst>
              <a:gd name="connsiteX0" fmla="*/ 2061598 w 6851671"/>
              <a:gd name="connsiteY0" fmla="*/ 0 h 7563486"/>
              <a:gd name="connsiteX1" fmla="*/ 0 w 6851671"/>
              <a:gd name="connsiteY1" fmla="*/ 0 h 7563486"/>
              <a:gd name="connsiteX2" fmla="*/ 772305 w 6851671"/>
              <a:gd name="connsiteY2" fmla="*/ 2495328 h 7563486"/>
              <a:gd name="connsiteX3" fmla="*/ 824385 w 6851671"/>
              <a:gd name="connsiteY3" fmla="*/ 4966516 h 7563486"/>
              <a:gd name="connsiteX4" fmla="*/ 1517936 w 6851671"/>
              <a:gd name="connsiteY4" fmla="*/ 7563487 h 7563486"/>
              <a:gd name="connsiteX5" fmla="*/ 2061598 w 6851671"/>
              <a:gd name="connsiteY5" fmla="*/ 7563487 h 7563486"/>
              <a:gd name="connsiteX6" fmla="*/ 5741482 w 6851671"/>
              <a:gd name="connsiteY6" fmla="*/ 7563487 h 7563486"/>
              <a:gd name="connsiteX7" fmla="*/ 6851671 w 6851671"/>
              <a:gd name="connsiteY7" fmla="*/ 7563487 h 7563486"/>
              <a:gd name="connsiteX8" fmla="*/ 6851671 w 6851671"/>
              <a:gd name="connsiteY8" fmla="*/ 6435253 h 7563486"/>
              <a:gd name="connsiteX9" fmla="*/ 6851671 w 6851671"/>
              <a:gd name="connsiteY9" fmla="*/ 0 h 7563486"/>
              <a:gd name="connsiteX10" fmla="*/ 2061598 w 6851671"/>
              <a:gd name="connsiteY10" fmla="*/ 0 h 756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671" h="7563486">
                <a:moveTo>
                  <a:pt x="2061598" y="0"/>
                </a:moveTo>
                <a:lnTo>
                  <a:pt x="0" y="0"/>
                </a:lnTo>
                <a:cubicBezTo>
                  <a:pt x="142267" y="843634"/>
                  <a:pt x="583040" y="1759689"/>
                  <a:pt x="772305" y="2495328"/>
                </a:cubicBezTo>
                <a:cubicBezTo>
                  <a:pt x="1025083" y="3476180"/>
                  <a:pt x="832007" y="4141940"/>
                  <a:pt x="824385" y="4966516"/>
                </a:cubicBezTo>
                <a:cubicBezTo>
                  <a:pt x="819304" y="5764411"/>
                  <a:pt x="986976" y="6714770"/>
                  <a:pt x="1517936" y="7563487"/>
                </a:cubicBezTo>
                <a:lnTo>
                  <a:pt x="2061598" y="7563487"/>
                </a:lnTo>
                <a:lnTo>
                  <a:pt x="5741482" y="7563487"/>
                </a:lnTo>
                <a:lnTo>
                  <a:pt x="6851671" y="7563487"/>
                </a:lnTo>
                <a:lnTo>
                  <a:pt x="6851671" y="6435253"/>
                </a:lnTo>
                <a:lnTo>
                  <a:pt x="6851671" y="0"/>
                </a:lnTo>
                <a:lnTo>
                  <a:pt x="2061598" y="0"/>
                </a:lnTo>
                <a:close/>
              </a:path>
            </a:pathLst>
          </a:custGeom>
          <a:solidFill>
            <a:srgbClr val="4A1E47"/>
          </a:solidFill>
          <a:ln w="12692" cap="flat">
            <a:noFill/>
            <a:prstDash val="solid"/>
            <a:miter/>
          </a:ln>
        </p:spPr>
        <p:txBody>
          <a:bodyPr rtlCol="0" anchor="ctr"/>
          <a:lstStyle/>
          <a:p>
            <a:endParaRPr lang="nl-NL" sz="1633"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Intro</a:t>
            </a:r>
          </a:p>
        </p:txBody>
      </p:sp>
      <p:sp>
        <p:nvSpPr>
          <p:cNvPr id="165" name="Titel 7">
            <a:extLst>
              <a:ext uri="{FF2B5EF4-FFF2-40B4-BE49-F238E27FC236}">
                <a16:creationId xmlns:a16="http://schemas.microsoft.com/office/drawing/2014/main" id="{B2A53DDE-76DF-4AAD-A963-4243787C9650}"/>
              </a:ext>
            </a:extLst>
          </p:cNvPr>
          <p:cNvSpPr>
            <a:spLocks noGrp="1"/>
          </p:cNvSpPr>
          <p:nvPr>
            <p:ph type="title" hasCustomPrompt="1"/>
          </p:nvPr>
        </p:nvSpPr>
        <p:spPr>
          <a:xfrm>
            <a:off x="573779" y="2318451"/>
            <a:ext cx="4468139" cy="1762357"/>
          </a:xfrm>
        </p:spPr>
        <p:txBody>
          <a:bodyPr tIns="0" anchor="t"/>
          <a:lstStyle>
            <a:lvl1pPr>
              <a:lnSpc>
                <a:spcPct val="110000"/>
              </a:lnSpc>
              <a:defRPr sz="4400" b="1" i="0">
                <a:solidFill>
                  <a:schemeClr val="accent2"/>
                </a:solidFill>
                <a:latin typeface="Proxima Nova Semibold" panose="020B0503030502060204" pitchFamily="34" charset="0"/>
              </a:defRPr>
            </a:lvl1pPr>
          </a:lstStyle>
          <a:p>
            <a:r>
              <a:rPr lang="nl-NL" dirty="0"/>
              <a:t>Title of the presentation</a:t>
            </a:r>
          </a:p>
        </p:txBody>
      </p:sp>
      <p:sp>
        <p:nvSpPr>
          <p:cNvPr id="169" name="Tijdelijke aanduiding voor verticale tekst 2">
            <a:extLst>
              <a:ext uri="{FF2B5EF4-FFF2-40B4-BE49-F238E27FC236}">
                <a16:creationId xmlns:a16="http://schemas.microsoft.com/office/drawing/2014/main" id="{67E4CC62-0755-469F-BE26-4B30E66359CF}"/>
              </a:ext>
            </a:extLst>
          </p:cNvPr>
          <p:cNvSpPr>
            <a:spLocks noGrp="1"/>
          </p:cNvSpPr>
          <p:nvPr>
            <p:ph type="body" orient="vert" idx="1" hasCustomPrompt="1"/>
          </p:nvPr>
        </p:nvSpPr>
        <p:spPr>
          <a:xfrm>
            <a:off x="573780" y="4189294"/>
            <a:ext cx="4468138" cy="936291"/>
          </a:xfrm>
        </p:spPr>
        <p:txBody>
          <a:bodyPr vert="horz" lIns="0" tIns="0" rIns="0" bIns="0"/>
          <a:lstStyle>
            <a:lvl1pPr marL="0" indent="0">
              <a:spcAft>
                <a:spcPts val="0"/>
              </a:spcAft>
              <a:buNone/>
              <a:defRPr sz="2400" b="0">
                <a:solidFill>
                  <a:schemeClr val="accent2"/>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Subtitle</a:t>
            </a:r>
          </a:p>
        </p:txBody>
      </p:sp>
      <p:sp>
        <p:nvSpPr>
          <p:cNvPr id="81" name="Tijdelijke aanduiding voor afbeelding 80">
            <a:extLst>
              <a:ext uri="{FF2B5EF4-FFF2-40B4-BE49-F238E27FC236}">
                <a16:creationId xmlns:a16="http://schemas.microsoft.com/office/drawing/2014/main" id="{5D9942B4-D43E-438F-B317-AC11120ED162}"/>
              </a:ext>
            </a:extLst>
          </p:cNvPr>
          <p:cNvSpPr>
            <a:spLocks noGrp="1"/>
          </p:cNvSpPr>
          <p:nvPr>
            <p:ph type="pic" sz="quarter" idx="23" hasCustomPrompt="1"/>
          </p:nvPr>
        </p:nvSpPr>
        <p:spPr>
          <a:xfrm>
            <a:off x="6104243" y="3"/>
            <a:ext cx="6086309" cy="6857998"/>
          </a:xfrm>
          <a:custGeom>
            <a:avLst/>
            <a:gdLst>
              <a:gd name="connsiteX0" fmla="*/ 17650 w 6086309"/>
              <a:gd name="connsiteY0" fmla="*/ 0 h 6857998"/>
              <a:gd name="connsiteX1" fmla="*/ 6086309 w 6086309"/>
              <a:gd name="connsiteY1" fmla="*/ 0 h 6857998"/>
              <a:gd name="connsiteX2" fmla="*/ 6086309 w 6086309"/>
              <a:gd name="connsiteY2" fmla="*/ 6857998 h 6857998"/>
              <a:gd name="connsiteX3" fmla="*/ 755881 w 6086309"/>
              <a:gd name="connsiteY3" fmla="*/ 6857998 h 6857998"/>
              <a:gd name="connsiteX4" fmla="*/ 653681 w 6086309"/>
              <a:gd name="connsiteY4" fmla="*/ 6652262 h 6857998"/>
              <a:gd name="connsiteX5" fmla="*/ 276 w 6086309"/>
              <a:gd name="connsiteY5" fmla="*/ 3635946 h 6857998"/>
              <a:gd name="connsiteX6" fmla="*/ 17650 w 6086309"/>
              <a:gd name="connsiteY6"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309" h="6857998">
                <a:moveTo>
                  <a:pt x="17650" y="0"/>
                </a:moveTo>
                <a:lnTo>
                  <a:pt x="6086309" y="0"/>
                </a:lnTo>
                <a:lnTo>
                  <a:pt x="6086309" y="6857998"/>
                </a:lnTo>
                <a:lnTo>
                  <a:pt x="755881" y="6857998"/>
                </a:lnTo>
                <a:lnTo>
                  <a:pt x="653681" y="6652262"/>
                </a:lnTo>
                <a:cubicBezTo>
                  <a:pt x="163408" y="5620370"/>
                  <a:pt x="-7868" y="4565886"/>
                  <a:pt x="276" y="3635946"/>
                </a:cubicBezTo>
                <a:cubicBezTo>
                  <a:pt x="14754" y="2402074"/>
                  <a:pt x="346302" y="1384793"/>
                  <a:pt x="17650" y="0"/>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74" name="INSTRUCTION">
            <a:extLst>
              <a:ext uri="{FF2B5EF4-FFF2-40B4-BE49-F238E27FC236}">
                <a16:creationId xmlns:a16="http://schemas.microsoft.com/office/drawing/2014/main" id="{63B25122-9EE9-42A4-8E58-A6E98CFF641F}"/>
              </a:ext>
            </a:extLst>
          </p:cNvPr>
          <p:cNvGrpSpPr/>
          <p:nvPr userDrawn="1"/>
        </p:nvGrpSpPr>
        <p:grpSpPr>
          <a:xfrm>
            <a:off x="12377595" y="0"/>
            <a:ext cx="3693386" cy="6669007"/>
            <a:chOff x="-3786437" y="0"/>
            <a:chExt cx="3693386" cy="6669007"/>
          </a:xfrm>
        </p:grpSpPr>
        <p:sp>
          <p:nvSpPr>
            <p:cNvPr id="75" name="Rechthoek 315">
              <a:extLst>
                <a:ext uri="{FF2B5EF4-FFF2-40B4-BE49-F238E27FC236}">
                  <a16:creationId xmlns:a16="http://schemas.microsoft.com/office/drawing/2014/main" id="{383ACDA6-3002-4F1B-AA82-2749D73A591F}"/>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6" name="Rechthoek 316">
              <a:extLst>
                <a:ext uri="{FF2B5EF4-FFF2-40B4-BE49-F238E27FC236}">
                  <a16:creationId xmlns:a16="http://schemas.microsoft.com/office/drawing/2014/main" id="{265FAD51-E58E-4694-AD86-40788233E032}"/>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9" name="Ovaal 318">
              <a:extLst>
                <a:ext uri="{FF2B5EF4-FFF2-40B4-BE49-F238E27FC236}">
                  <a16:creationId xmlns:a16="http://schemas.microsoft.com/office/drawing/2014/main" id="{7A37B874-9594-43BD-82E2-A029EACBC13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0" name="Rechthoek 319">
              <a:extLst>
                <a:ext uri="{FF2B5EF4-FFF2-40B4-BE49-F238E27FC236}">
                  <a16:creationId xmlns:a16="http://schemas.microsoft.com/office/drawing/2014/main" id="{667F1041-6C7B-4DA2-90D2-DF4B6D503B2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2" name="Groep 320">
              <a:extLst>
                <a:ext uri="{FF2B5EF4-FFF2-40B4-BE49-F238E27FC236}">
                  <a16:creationId xmlns:a16="http://schemas.microsoft.com/office/drawing/2014/main" id="{9527299B-A8B6-457C-AEDF-99DD23F8BABF}"/>
                </a:ext>
              </a:extLst>
            </p:cNvPr>
            <p:cNvGrpSpPr/>
            <p:nvPr userDrawn="1"/>
          </p:nvGrpSpPr>
          <p:grpSpPr>
            <a:xfrm>
              <a:off x="-3316179" y="1231351"/>
              <a:ext cx="294789" cy="318834"/>
              <a:chOff x="14466489" y="1001522"/>
              <a:chExt cx="290627" cy="314333"/>
            </a:xfrm>
          </p:grpSpPr>
          <p:sp>
            <p:nvSpPr>
              <p:cNvPr id="136" name="Rechthoek 377">
                <a:extLst>
                  <a:ext uri="{FF2B5EF4-FFF2-40B4-BE49-F238E27FC236}">
                    <a16:creationId xmlns:a16="http://schemas.microsoft.com/office/drawing/2014/main" id="{5D755B14-14EA-4F16-971B-D8677C6F6DD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7" name="Ovaal 378">
                <a:extLst>
                  <a:ext uri="{FF2B5EF4-FFF2-40B4-BE49-F238E27FC236}">
                    <a16:creationId xmlns:a16="http://schemas.microsoft.com/office/drawing/2014/main" id="{E4E90370-4CBD-4560-9F31-8FE49CEE7A3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138" name="Vrije vorm: vorm 379">
                <a:extLst>
                  <a:ext uri="{FF2B5EF4-FFF2-40B4-BE49-F238E27FC236}">
                    <a16:creationId xmlns:a16="http://schemas.microsoft.com/office/drawing/2014/main" id="{A5A8319E-FD2A-48F4-97C7-17AD8FE29FA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139" name="Rechthoek: afgeronde hoeken 380">
                <a:extLst>
                  <a:ext uri="{FF2B5EF4-FFF2-40B4-BE49-F238E27FC236}">
                    <a16:creationId xmlns:a16="http://schemas.microsoft.com/office/drawing/2014/main" id="{6CDBEDD6-7B46-4F74-91D2-22965277714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140" name="Rechte verbindingslijn 381">
                <a:extLst>
                  <a:ext uri="{FF2B5EF4-FFF2-40B4-BE49-F238E27FC236}">
                    <a16:creationId xmlns:a16="http://schemas.microsoft.com/office/drawing/2014/main" id="{B3A75B1F-7BE6-4725-AA6D-08AF38889EE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Rechte verbindingslijn 382">
                <a:extLst>
                  <a:ext uri="{FF2B5EF4-FFF2-40B4-BE49-F238E27FC236}">
                    <a16:creationId xmlns:a16="http://schemas.microsoft.com/office/drawing/2014/main" id="{53F1A419-5822-4C7A-ADCC-07CBC444E82D}"/>
                  </a:ext>
                </a:extLst>
              </p:cNvPr>
              <p:cNvCxnSpPr>
                <a:cxnSpLocks/>
                <a:stCxn id="13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3" name="Ovaal 321">
              <a:extLst>
                <a:ext uri="{FF2B5EF4-FFF2-40B4-BE49-F238E27FC236}">
                  <a16:creationId xmlns:a16="http://schemas.microsoft.com/office/drawing/2014/main" id="{768789EF-A7C4-48D7-9D59-15BC861545B4}"/>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4" name="Rechthoek 322">
              <a:extLst>
                <a:ext uri="{FF2B5EF4-FFF2-40B4-BE49-F238E27FC236}">
                  <a16:creationId xmlns:a16="http://schemas.microsoft.com/office/drawing/2014/main" id="{F6400BF5-832E-4753-92AA-3CFA1E1DF631}"/>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5" name="Groep 323">
              <a:extLst>
                <a:ext uri="{FF2B5EF4-FFF2-40B4-BE49-F238E27FC236}">
                  <a16:creationId xmlns:a16="http://schemas.microsoft.com/office/drawing/2014/main" id="{AE6EBBC9-6906-48B0-8E0C-F5821D556229}"/>
                </a:ext>
              </a:extLst>
            </p:cNvPr>
            <p:cNvGrpSpPr/>
            <p:nvPr userDrawn="1"/>
          </p:nvGrpSpPr>
          <p:grpSpPr>
            <a:xfrm>
              <a:off x="-3311319" y="2164285"/>
              <a:ext cx="825500" cy="209550"/>
              <a:chOff x="13504624" y="2482850"/>
              <a:chExt cx="825500" cy="209550"/>
            </a:xfrm>
          </p:grpSpPr>
          <p:sp>
            <p:nvSpPr>
              <p:cNvPr id="133" name="Rechthoek 374">
                <a:extLst>
                  <a:ext uri="{FF2B5EF4-FFF2-40B4-BE49-F238E27FC236}">
                    <a16:creationId xmlns:a16="http://schemas.microsoft.com/office/drawing/2014/main" id="{66A89AAD-6370-40C1-887D-A4139A51367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134" name="Rechte verbindingslijn 375">
                <a:extLst>
                  <a:ext uri="{FF2B5EF4-FFF2-40B4-BE49-F238E27FC236}">
                    <a16:creationId xmlns:a16="http://schemas.microsoft.com/office/drawing/2014/main" id="{AF7E8D72-3203-4705-83E3-BCF5A4DEA3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5" name="Gelijkbenige driehoek 376">
                <a:extLst>
                  <a:ext uri="{FF2B5EF4-FFF2-40B4-BE49-F238E27FC236}">
                    <a16:creationId xmlns:a16="http://schemas.microsoft.com/office/drawing/2014/main" id="{4233DF78-C324-495B-951D-719EA4337AA3}"/>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6" name="Ovaal 324">
              <a:extLst>
                <a:ext uri="{FF2B5EF4-FFF2-40B4-BE49-F238E27FC236}">
                  <a16:creationId xmlns:a16="http://schemas.microsoft.com/office/drawing/2014/main" id="{DA59FB6E-B65E-4ECB-ADEA-138B59E65B8C}"/>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7" name="Rechthoek 325">
              <a:extLst>
                <a:ext uri="{FF2B5EF4-FFF2-40B4-BE49-F238E27FC236}">
                  <a16:creationId xmlns:a16="http://schemas.microsoft.com/office/drawing/2014/main" id="{2A614DA5-876F-4399-8906-6633FACD6980}"/>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8" name="ICOON_info">
              <a:extLst>
                <a:ext uri="{FF2B5EF4-FFF2-40B4-BE49-F238E27FC236}">
                  <a16:creationId xmlns:a16="http://schemas.microsoft.com/office/drawing/2014/main" id="{6B7C6C46-AA33-4F95-A92A-9D6543BF1BE1}"/>
                </a:ext>
              </a:extLst>
            </p:cNvPr>
            <p:cNvGrpSpPr/>
            <p:nvPr userDrawn="1"/>
          </p:nvGrpSpPr>
          <p:grpSpPr>
            <a:xfrm>
              <a:off x="-376736" y="5705292"/>
              <a:ext cx="283685" cy="283685"/>
              <a:chOff x="-510741" y="5913713"/>
              <a:chExt cx="267555" cy="267555"/>
            </a:xfrm>
          </p:grpSpPr>
          <p:sp>
            <p:nvSpPr>
              <p:cNvPr id="131" name="Ovaal 372">
                <a:extLst>
                  <a:ext uri="{FF2B5EF4-FFF2-40B4-BE49-F238E27FC236}">
                    <a16:creationId xmlns:a16="http://schemas.microsoft.com/office/drawing/2014/main" id="{ADBA640B-3953-45F0-91D8-3DAA8FD1802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2" name="Graphic 163" descr="Informatie">
                <a:extLst>
                  <a:ext uri="{FF2B5EF4-FFF2-40B4-BE49-F238E27FC236}">
                    <a16:creationId xmlns:a16="http://schemas.microsoft.com/office/drawing/2014/main" id="{0D99F0CB-1612-4DB7-A38A-8292522062F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9" name="Ovaal 327">
              <a:extLst>
                <a:ext uri="{FF2B5EF4-FFF2-40B4-BE49-F238E27FC236}">
                  <a16:creationId xmlns:a16="http://schemas.microsoft.com/office/drawing/2014/main" id="{2C64219D-091F-40EC-B3EA-DD0E68E83C5D}"/>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0" name="Rechthoek 330">
              <a:extLst>
                <a:ext uri="{FF2B5EF4-FFF2-40B4-BE49-F238E27FC236}">
                  <a16:creationId xmlns:a16="http://schemas.microsoft.com/office/drawing/2014/main" id="{A5D85292-2FC4-4D5B-A5F6-E335BE9F18A8}"/>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91" name="Groep 331">
              <a:extLst>
                <a:ext uri="{FF2B5EF4-FFF2-40B4-BE49-F238E27FC236}">
                  <a16:creationId xmlns:a16="http://schemas.microsoft.com/office/drawing/2014/main" id="{5595E36B-818D-4513-A77D-70E57F94FFBB}"/>
                </a:ext>
              </a:extLst>
            </p:cNvPr>
            <p:cNvGrpSpPr/>
            <p:nvPr userDrawn="1"/>
          </p:nvGrpSpPr>
          <p:grpSpPr>
            <a:xfrm>
              <a:off x="-3449237" y="5047414"/>
              <a:ext cx="622283" cy="612919"/>
              <a:chOff x="12617641" y="3403239"/>
              <a:chExt cx="752963" cy="741634"/>
            </a:xfrm>
          </p:grpSpPr>
          <p:grpSp>
            <p:nvGrpSpPr>
              <p:cNvPr id="115" name="Groep 356">
                <a:extLst>
                  <a:ext uri="{FF2B5EF4-FFF2-40B4-BE49-F238E27FC236}">
                    <a16:creationId xmlns:a16="http://schemas.microsoft.com/office/drawing/2014/main" id="{B56EF94A-8B49-4E67-9517-B5823C80CC07}"/>
                  </a:ext>
                </a:extLst>
              </p:cNvPr>
              <p:cNvGrpSpPr/>
              <p:nvPr userDrawn="1"/>
            </p:nvGrpSpPr>
            <p:grpSpPr>
              <a:xfrm>
                <a:off x="12771550" y="3403239"/>
                <a:ext cx="467156" cy="448491"/>
                <a:chOff x="12782177" y="3403239"/>
                <a:chExt cx="467156" cy="448491"/>
              </a:xfrm>
            </p:grpSpPr>
            <p:grpSp>
              <p:nvGrpSpPr>
                <p:cNvPr id="118" name="Groep 359">
                  <a:extLst>
                    <a:ext uri="{FF2B5EF4-FFF2-40B4-BE49-F238E27FC236}">
                      <a16:creationId xmlns:a16="http://schemas.microsoft.com/office/drawing/2014/main" id="{FCB973A2-7E1F-4318-92EA-D4F7ECD36891}"/>
                    </a:ext>
                  </a:extLst>
                </p:cNvPr>
                <p:cNvGrpSpPr/>
                <p:nvPr userDrawn="1"/>
              </p:nvGrpSpPr>
              <p:grpSpPr>
                <a:xfrm>
                  <a:off x="12782177" y="3403239"/>
                  <a:ext cx="412972" cy="396132"/>
                  <a:chOff x="13554906" y="3320109"/>
                  <a:chExt cx="443912" cy="425811"/>
                </a:xfrm>
              </p:grpSpPr>
              <p:grpSp>
                <p:nvGrpSpPr>
                  <p:cNvPr id="125" name="Groep 366">
                    <a:extLst>
                      <a:ext uri="{FF2B5EF4-FFF2-40B4-BE49-F238E27FC236}">
                        <a16:creationId xmlns:a16="http://schemas.microsoft.com/office/drawing/2014/main" id="{B7F1F787-6B2B-4F44-9A4F-51DE19D89B98}"/>
                      </a:ext>
                    </a:extLst>
                  </p:cNvPr>
                  <p:cNvGrpSpPr/>
                  <p:nvPr userDrawn="1"/>
                </p:nvGrpSpPr>
                <p:grpSpPr>
                  <a:xfrm>
                    <a:off x="13554906" y="3320109"/>
                    <a:ext cx="443912" cy="425811"/>
                    <a:chOff x="12909684" y="1276143"/>
                    <a:chExt cx="443912" cy="425811"/>
                  </a:xfrm>
                </p:grpSpPr>
                <p:sp>
                  <p:nvSpPr>
                    <p:cNvPr id="128" name="Rechthoek 369">
                      <a:extLst>
                        <a:ext uri="{FF2B5EF4-FFF2-40B4-BE49-F238E27FC236}">
                          <a16:creationId xmlns:a16="http://schemas.microsoft.com/office/drawing/2014/main" id="{F683E07F-5C93-4533-BEC7-34D28D87211C}"/>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29" name="Rechthoek 370">
                      <a:extLst>
                        <a:ext uri="{FF2B5EF4-FFF2-40B4-BE49-F238E27FC236}">
                          <a16:creationId xmlns:a16="http://schemas.microsoft.com/office/drawing/2014/main" id="{0245DA4F-4AA4-46C3-80E8-4425A6D4101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0" name="Ovaal 371">
                      <a:extLst>
                        <a:ext uri="{FF2B5EF4-FFF2-40B4-BE49-F238E27FC236}">
                          <a16:creationId xmlns:a16="http://schemas.microsoft.com/office/drawing/2014/main" id="{4A1C6BF6-568A-4AEF-9595-5B179B25DF2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26" name="Afbeelding 367">
                    <a:extLst>
                      <a:ext uri="{FF2B5EF4-FFF2-40B4-BE49-F238E27FC236}">
                        <a16:creationId xmlns:a16="http://schemas.microsoft.com/office/drawing/2014/main" id="{57206E5F-DBEA-4A6D-A46D-26267A5F602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27" name="Afbeelding 368">
                    <a:extLst>
                      <a:ext uri="{FF2B5EF4-FFF2-40B4-BE49-F238E27FC236}">
                        <a16:creationId xmlns:a16="http://schemas.microsoft.com/office/drawing/2014/main" id="{09415707-0997-4A79-B247-C6265F6360A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19" name="Groep 360">
                  <a:extLst>
                    <a:ext uri="{FF2B5EF4-FFF2-40B4-BE49-F238E27FC236}">
                      <a16:creationId xmlns:a16="http://schemas.microsoft.com/office/drawing/2014/main" id="{243B5868-B738-433E-A74D-95173DFF0B28}"/>
                    </a:ext>
                  </a:extLst>
                </p:cNvPr>
                <p:cNvGrpSpPr/>
                <p:nvPr userDrawn="1"/>
              </p:nvGrpSpPr>
              <p:grpSpPr>
                <a:xfrm>
                  <a:off x="13103513" y="3705268"/>
                  <a:ext cx="145820" cy="146462"/>
                  <a:chOff x="13096169" y="3602278"/>
                  <a:chExt cx="145820" cy="146462"/>
                </a:xfrm>
              </p:grpSpPr>
              <p:sp>
                <p:nvSpPr>
                  <p:cNvPr id="123" name="Rechthoek 364">
                    <a:extLst>
                      <a:ext uri="{FF2B5EF4-FFF2-40B4-BE49-F238E27FC236}">
                        <a16:creationId xmlns:a16="http://schemas.microsoft.com/office/drawing/2014/main" id="{A4B88D16-9461-422C-9049-293D5EE56B2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24" name="Rechthoek 365">
                    <a:extLst>
                      <a:ext uri="{FF2B5EF4-FFF2-40B4-BE49-F238E27FC236}">
                        <a16:creationId xmlns:a16="http://schemas.microsoft.com/office/drawing/2014/main" id="{672D12A7-1234-4DBA-9C5B-85B463AEA32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0" name="Groep 361">
                  <a:extLst>
                    <a:ext uri="{FF2B5EF4-FFF2-40B4-BE49-F238E27FC236}">
                      <a16:creationId xmlns:a16="http://schemas.microsoft.com/office/drawing/2014/main" id="{3D10DAC7-118E-4613-B6AF-BC2EBBE74FC8}"/>
                    </a:ext>
                  </a:extLst>
                </p:cNvPr>
                <p:cNvGrpSpPr/>
                <p:nvPr userDrawn="1"/>
              </p:nvGrpSpPr>
              <p:grpSpPr>
                <a:xfrm rot="10800000">
                  <a:off x="13061402" y="3665637"/>
                  <a:ext cx="145820" cy="146462"/>
                  <a:chOff x="13096169" y="3602278"/>
                  <a:chExt cx="145820" cy="146462"/>
                </a:xfrm>
              </p:grpSpPr>
              <p:sp>
                <p:nvSpPr>
                  <p:cNvPr id="121" name="Rechthoek 362">
                    <a:extLst>
                      <a:ext uri="{FF2B5EF4-FFF2-40B4-BE49-F238E27FC236}">
                        <a16:creationId xmlns:a16="http://schemas.microsoft.com/office/drawing/2014/main" id="{2CE7DFD5-C490-4C1F-850E-4F58EC6D045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22" name="Rechthoek 363">
                    <a:extLst>
                      <a:ext uri="{FF2B5EF4-FFF2-40B4-BE49-F238E27FC236}">
                        <a16:creationId xmlns:a16="http://schemas.microsoft.com/office/drawing/2014/main" id="{06330E1B-61D3-4BE5-A8CB-0E9AB6C8735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16" name="Rechthoek 357">
                <a:extLst>
                  <a:ext uri="{FF2B5EF4-FFF2-40B4-BE49-F238E27FC236}">
                    <a16:creationId xmlns:a16="http://schemas.microsoft.com/office/drawing/2014/main" id="{D9CD1D96-21CF-49C1-8E81-FEF59253657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17" name="Gelijkbenige driehoek 358">
                <a:extLst>
                  <a:ext uri="{FF2B5EF4-FFF2-40B4-BE49-F238E27FC236}">
                    <a16:creationId xmlns:a16="http://schemas.microsoft.com/office/drawing/2014/main" id="{12D76687-FDC2-494C-B9FB-C58A3201860D}"/>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92" name="Rechthoek 332">
              <a:extLst>
                <a:ext uri="{FF2B5EF4-FFF2-40B4-BE49-F238E27FC236}">
                  <a16:creationId xmlns:a16="http://schemas.microsoft.com/office/drawing/2014/main" id="{2D1B5103-7750-45D5-9622-399182A5AD48}"/>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3" name="Groep 333">
              <a:extLst>
                <a:ext uri="{FF2B5EF4-FFF2-40B4-BE49-F238E27FC236}">
                  <a16:creationId xmlns:a16="http://schemas.microsoft.com/office/drawing/2014/main" id="{A5284633-A247-4328-A2C0-C0E562B4B506}"/>
                </a:ext>
              </a:extLst>
            </p:cNvPr>
            <p:cNvGrpSpPr/>
            <p:nvPr userDrawn="1"/>
          </p:nvGrpSpPr>
          <p:grpSpPr>
            <a:xfrm>
              <a:off x="-2485819" y="3399207"/>
              <a:ext cx="1222990" cy="563933"/>
              <a:chOff x="-2485819" y="3399207"/>
              <a:chExt cx="1222990" cy="563933"/>
            </a:xfrm>
          </p:grpSpPr>
          <p:sp>
            <p:nvSpPr>
              <p:cNvPr id="94" name="Rechthoek 335">
                <a:extLst>
                  <a:ext uri="{FF2B5EF4-FFF2-40B4-BE49-F238E27FC236}">
                    <a16:creationId xmlns:a16="http://schemas.microsoft.com/office/drawing/2014/main" id="{D2A379D3-1101-42C0-9895-B0A11FAA7908}"/>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95" name="Rechthoek 336">
                <a:extLst>
                  <a:ext uri="{FF2B5EF4-FFF2-40B4-BE49-F238E27FC236}">
                    <a16:creationId xmlns:a16="http://schemas.microsoft.com/office/drawing/2014/main" id="{5F813C8C-087D-4491-B19B-8100CF8090BF}"/>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6" name="Groep 337">
                <a:extLst>
                  <a:ext uri="{FF2B5EF4-FFF2-40B4-BE49-F238E27FC236}">
                    <a16:creationId xmlns:a16="http://schemas.microsoft.com/office/drawing/2014/main" id="{D560B12E-72AC-489B-8BC6-2777F734BEFE}"/>
                  </a:ext>
                </a:extLst>
              </p:cNvPr>
              <p:cNvGrpSpPr/>
              <p:nvPr userDrawn="1"/>
            </p:nvGrpSpPr>
            <p:grpSpPr>
              <a:xfrm>
                <a:off x="-2403869" y="3460544"/>
                <a:ext cx="155951" cy="131922"/>
                <a:chOff x="12968836" y="3354170"/>
                <a:chExt cx="404806" cy="342433"/>
              </a:xfrm>
            </p:grpSpPr>
            <p:sp>
              <p:nvSpPr>
                <p:cNvPr id="109" name="Rechthoek: afgeronde hoeken 350">
                  <a:extLst>
                    <a:ext uri="{FF2B5EF4-FFF2-40B4-BE49-F238E27FC236}">
                      <a16:creationId xmlns:a16="http://schemas.microsoft.com/office/drawing/2014/main" id="{D0F872C1-4F11-46F6-BB08-85654D55F981}"/>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0" name="Rechthoek 351">
                  <a:extLst>
                    <a:ext uri="{FF2B5EF4-FFF2-40B4-BE49-F238E27FC236}">
                      <a16:creationId xmlns:a16="http://schemas.microsoft.com/office/drawing/2014/main" id="{50051A18-0A08-4F89-BF6E-37300FA1AC9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1" name="Rechthoek 352">
                  <a:extLst>
                    <a:ext uri="{FF2B5EF4-FFF2-40B4-BE49-F238E27FC236}">
                      <a16:creationId xmlns:a16="http://schemas.microsoft.com/office/drawing/2014/main" id="{E08B6C17-158D-43C6-AD10-25A9172C1C7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2" name="Rechthoek 353">
                  <a:extLst>
                    <a:ext uri="{FF2B5EF4-FFF2-40B4-BE49-F238E27FC236}">
                      <a16:creationId xmlns:a16="http://schemas.microsoft.com/office/drawing/2014/main" id="{83D6B3AB-3C88-4CD3-AFB5-D984AF19AE0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3" name="Rechthoek 354">
                  <a:extLst>
                    <a:ext uri="{FF2B5EF4-FFF2-40B4-BE49-F238E27FC236}">
                      <a16:creationId xmlns:a16="http://schemas.microsoft.com/office/drawing/2014/main" id="{21344EFC-C618-452B-9614-A097C72DC63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4" name="Rechthoek 355">
                  <a:extLst>
                    <a:ext uri="{FF2B5EF4-FFF2-40B4-BE49-F238E27FC236}">
                      <a16:creationId xmlns:a16="http://schemas.microsoft.com/office/drawing/2014/main" id="{25A7FBB2-7EC7-44AB-B673-7A6380B360A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7" name="Groep 338">
                <a:extLst>
                  <a:ext uri="{FF2B5EF4-FFF2-40B4-BE49-F238E27FC236}">
                    <a16:creationId xmlns:a16="http://schemas.microsoft.com/office/drawing/2014/main" id="{52C07498-06EE-415B-B0D5-A3AAC2FA3D44}"/>
                  </a:ext>
                </a:extLst>
              </p:cNvPr>
              <p:cNvGrpSpPr/>
              <p:nvPr userDrawn="1"/>
            </p:nvGrpSpPr>
            <p:grpSpPr>
              <a:xfrm>
                <a:off x="-2423424" y="3690208"/>
                <a:ext cx="166739" cy="218963"/>
                <a:chOff x="12940828" y="3950597"/>
                <a:chExt cx="432813" cy="568367"/>
              </a:xfrm>
            </p:grpSpPr>
            <p:grpSp>
              <p:nvGrpSpPr>
                <p:cNvPr id="101" name="Groep 342">
                  <a:extLst>
                    <a:ext uri="{FF2B5EF4-FFF2-40B4-BE49-F238E27FC236}">
                      <a16:creationId xmlns:a16="http://schemas.microsoft.com/office/drawing/2014/main" id="{99D8FC7F-32B7-4759-AEF6-C9CEB44E7011}"/>
                    </a:ext>
                  </a:extLst>
                </p:cNvPr>
                <p:cNvGrpSpPr/>
                <p:nvPr userDrawn="1"/>
              </p:nvGrpSpPr>
              <p:grpSpPr>
                <a:xfrm>
                  <a:off x="13000382" y="4006891"/>
                  <a:ext cx="373259" cy="315747"/>
                  <a:chOff x="12968836" y="3354170"/>
                  <a:chExt cx="404806" cy="342433"/>
                </a:xfrm>
              </p:grpSpPr>
              <p:sp>
                <p:nvSpPr>
                  <p:cNvPr id="103" name="Rechthoek: afgeronde hoeken 344">
                    <a:extLst>
                      <a:ext uri="{FF2B5EF4-FFF2-40B4-BE49-F238E27FC236}">
                        <a16:creationId xmlns:a16="http://schemas.microsoft.com/office/drawing/2014/main" id="{DD221637-ADE4-46B5-94C7-0C64A24FA46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04" name="Rechthoek 345">
                    <a:extLst>
                      <a:ext uri="{FF2B5EF4-FFF2-40B4-BE49-F238E27FC236}">
                        <a16:creationId xmlns:a16="http://schemas.microsoft.com/office/drawing/2014/main" id="{E9233409-A9F8-4874-9288-AB542712B62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05" name="Rechthoek 346">
                    <a:extLst>
                      <a:ext uri="{FF2B5EF4-FFF2-40B4-BE49-F238E27FC236}">
                        <a16:creationId xmlns:a16="http://schemas.microsoft.com/office/drawing/2014/main" id="{FBE4210F-4E61-47ED-994C-722AC8E366C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06" name="Rechthoek 347">
                    <a:extLst>
                      <a:ext uri="{FF2B5EF4-FFF2-40B4-BE49-F238E27FC236}">
                        <a16:creationId xmlns:a16="http://schemas.microsoft.com/office/drawing/2014/main" id="{2BDF59D6-A387-4E03-907F-5364E03C7BD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07" name="Rechthoek 348">
                    <a:extLst>
                      <a:ext uri="{FF2B5EF4-FFF2-40B4-BE49-F238E27FC236}">
                        <a16:creationId xmlns:a16="http://schemas.microsoft.com/office/drawing/2014/main" id="{03D3EFCF-4A29-4A71-8310-A3BEB5911A7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08" name="Rechthoek 349">
                    <a:extLst>
                      <a:ext uri="{FF2B5EF4-FFF2-40B4-BE49-F238E27FC236}">
                        <a16:creationId xmlns:a16="http://schemas.microsoft.com/office/drawing/2014/main" id="{ECFF7F15-8642-43BD-9F99-FEBEDA51641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02" name="Boog 343">
                  <a:extLst>
                    <a:ext uri="{FF2B5EF4-FFF2-40B4-BE49-F238E27FC236}">
                      <a16:creationId xmlns:a16="http://schemas.microsoft.com/office/drawing/2014/main" id="{CBB2B355-B6ED-4853-A4BF-EF6E92EE2ED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98" name="Tekstvak 339">
                <a:extLst>
                  <a:ext uri="{FF2B5EF4-FFF2-40B4-BE49-F238E27FC236}">
                    <a16:creationId xmlns:a16="http://schemas.microsoft.com/office/drawing/2014/main" id="{69F6A39C-8705-45F2-9B40-721761DC4AA7}"/>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99" name="Tekstvak 340">
                <a:extLst>
                  <a:ext uri="{FF2B5EF4-FFF2-40B4-BE49-F238E27FC236}">
                    <a16:creationId xmlns:a16="http://schemas.microsoft.com/office/drawing/2014/main" id="{448E6BE8-4DBD-4905-974A-B40EE4228FDE}"/>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00" name="Vrije vorm: vorm 341">
                <a:extLst>
                  <a:ext uri="{FF2B5EF4-FFF2-40B4-BE49-F238E27FC236}">
                    <a16:creationId xmlns:a16="http://schemas.microsoft.com/office/drawing/2014/main" id="{B76B289C-90E9-4249-9ABC-0C9B5B5A6DAE}"/>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pic>
        <p:nvPicPr>
          <p:cNvPr id="2" name="Graphic 1">
            <a:extLst>
              <a:ext uri="{FF2B5EF4-FFF2-40B4-BE49-F238E27FC236}">
                <a16:creationId xmlns:a16="http://schemas.microsoft.com/office/drawing/2014/main" id="{2FCB77C7-2E0C-CD69-437D-B662127A2BC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7862" y="1729709"/>
            <a:ext cx="974363" cy="320542"/>
          </a:xfrm>
          <a:prstGeom prst="rect">
            <a:avLst/>
          </a:prstGeom>
        </p:spPr>
      </p:pic>
    </p:spTree>
    <p:extLst>
      <p:ext uri="{BB962C8B-B14F-4D97-AF65-F5344CB8AC3E}">
        <p14:creationId xmlns:p14="http://schemas.microsoft.com/office/powerpoint/2010/main" val="278035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Empty</a:t>
            </a:r>
          </a:p>
        </p:txBody>
      </p:sp>
    </p:spTree>
    <p:extLst>
      <p:ext uri="{BB962C8B-B14F-4D97-AF65-F5344CB8AC3E}">
        <p14:creationId xmlns:p14="http://schemas.microsoft.com/office/powerpoint/2010/main" val="27182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56221"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19066" y="728743"/>
            <a:ext cx="9683960" cy="895483"/>
          </a:xfrm>
        </p:spPr>
        <p:txBody>
          <a:bodyPr/>
          <a:lstStyle>
            <a:lvl1pPr>
              <a:defRPr b="1" i="0">
                <a:latin typeface="Proxima Nova Semibold" panose="020B0503030502060204" pitchFamily="34" charset="0"/>
              </a:defRPr>
            </a:lvl1pPr>
          </a:lstStyle>
          <a:p>
            <a:r>
              <a:rPr lang="nl-NL" dirty="0"/>
              <a:t>Place a title here</a:t>
            </a:r>
            <a:br>
              <a:rPr lang="nl-NL" dirty="0"/>
            </a:br>
            <a:r>
              <a:rPr lang="nl-NL" dirty="0"/>
              <a:t>max. 2 lines</a:t>
            </a:r>
          </a:p>
        </p:txBody>
      </p:sp>
    </p:spTree>
    <p:extLst>
      <p:ext uri="{BB962C8B-B14F-4D97-AF65-F5344CB8AC3E}">
        <p14:creationId xmlns:p14="http://schemas.microsoft.com/office/powerpoint/2010/main" val="173983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F0312D61-53C1-4943-8AA0-6EE7A14B3B7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rot="18190463">
            <a:off x="174304" y="-3706261"/>
            <a:ext cx="11173085" cy="11024902"/>
          </a:xfrm>
          <a:custGeom>
            <a:avLst/>
            <a:gdLst>
              <a:gd name="connsiteX0" fmla="*/ 1 w 11173085"/>
              <a:gd name="connsiteY0" fmla="*/ 10884287 h 11024902"/>
              <a:gd name="connsiteX1" fmla="*/ 91927 w 11173085"/>
              <a:gd name="connsiteY1" fmla="*/ 11024902 h 11024902"/>
              <a:gd name="connsiteX2" fmla="*/ 1 w 11173085"/>
              <a:gd name="connsiteY2" fmla="*/ 11024902 h 11024902"/>
              <a:gd name="connsiteX3" fmla="*/ 4140723 w 11173085"/>
              <a:gd name="connsiteY3" fmla="*/ 0 h 11024902"/>
              <a:gd name="connsiteX4" fmla="*/ 10620449 w 11173085"/>
              <a:gd name="connsiteY4" fmla="*/ 9911728 h 11024902"/>
              <a:gd name="connsiteX5" fmla="*/ 8917679 w 11173085"/>
              <a:gd name="connsiteY5" fmla="*/ 11024902 h 11024902"/>
              <a:gd name="connsiteX6" fmla="*/ 3154720 w 11173085"/>
              <a:gd name="connsiteY6" fmla="*/ 11024902 h 11024902"/>
              <a:gd name="connsiteX7" fmla="*/ 1 w 11173085"/>
              <a:gd name="connsiteY7" fmla="*/ 6199278 h 11024902"/>
              <a:gd name="connsiteX8" fmla="*/ 0 w 11173085"/>
              <a:gd name="connsiteY8" fmla="*/ 0 h 11024902"/>
              <a:gd name="connsiteX9" fmla="*/ 11173085 w 11173085"/>
              <a:gd name="connsiteY9" fmla="*/ 0 h 11024902"/>
              <a:gd name="connsiteX10" fmla="*/ 11173084 w 11173085"/>
              <a:gd name="connsiteY10" fmla="*/ 6072058 h 11024902"/>
              <a:gd name="connsiteX11" fmla="*/ 7203517 w 11173085"/>
              <a:gd name="connsiteY11" fmla="*/ 0 h 1102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73085" h="11024902">
                <a:moveTo>
                  <a:pt x="1" y="10884287"/>
                </a:moveTo>
                <a:lnTo>
                  <a:pt x="91927" y="11024902"/>
                </a:lnTo>
                <a:lnTo>
                  <a:pt x="1" y="11024902"/>
                </a:lnTo>
                <a:close/>
                <a:moveTo>
                  <a:pt x="4140723" y="0"/>
                </a:moveTo>
                <a:lnTo>
                  <a:pt x="10620449" y="9911728"/>
                </a:lnTo>
                <a:lnTo>
                  <a:pt x="8917679" y="11024902"/>
                </a:lnTo>
                <a:lnTo>
                  <a:pt x="3154720" y="11024902"/>
                </a:lnTo>
                <a:lnTo>
                  <a:pt x="1" y="6199278"/>
                </a:lnTo>
                <a:lnTo>
                  <a:pt x="0" y="0"/>
                </a:lnTo>
                <a:close/>
                <a:moveTo>
                  <a:pt x="11173085" y="0"/>
                </a:moveTo>
                <a:lnTo>
                  <a:pt x="11173084" y="6072058"/>
                </a:lnTo>
                <a:lnTo>
                  <a:pt x="7203517" y="0"/>
                </a:lnTo>
                <a:close/>
              </a:path>
            </a:pathLst>
          </a:custGeom>
        </p:spPr>
      </p:pic>
      <p:pic>
        <p:nvPicPr>
          <p:cNvPr id="15" name="Graphic 14">
            <a:extLst>
              <a:ext uri="{FF2B5EF4-FFF2-40B4-BE49-F238E27FC236}">
                <a16:creationId xmlns:a16="http://schemas.microsoft.com/office/drawing/2014/main" id="{C7142299-83C1-4006-A0C1-705BC71A6777}"/>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a:fillRect/>
          </a:stretch>
        </p:blipFill>
        <p:spPr>
          <a:xfrm rot="1320153">
            <a:off x="3069302" y="-1358175"/>
            <a:ext cx="13751490" cy="8957732"/>
          </a:xfrm>
          <a:custGeom>
            <a:avLst/>
            <a:gdLst>
              <a:gd name="connsiteX0" fmla="*/ 12609761 w 13751490"/>
              <a:gd name="connsiteY0" fmla="*/ 8957732 h 8957732"/>
              <a:gd name="connsiteX1" fmla="*/ 13751490 w 13751490"/>
              <a:gd name="connsiteY1" fmla="*/ 8496385 h 8957732"/>
              <a:gd name="connsiteX2" fmla="*/ 13751490 w 13751490"/>
              <a:gd name="connsiteY2" fmla="*/ 8957732 h 8957732"/>
              <a:gd name="connsiteX3" fmla="*/ 0 w 13751490"/>
              <a:gd name="connsiteY3" fmla="*/ 3891370 h 8957732"/>
              <a:gd name="connsiteX4" fmla="*/ 7795059 w 13751490"/>
              <a:gd name="connsiteY4" fmla="*/ 741558 h 8957732"/>
              <a:gd name="connsiteX5" fmla="*/ 10364394 w 13751490"/>
              <a:gd name="connsiteY5" fmla="*/ 7100070 h 8957732"/>
              <a:gd name="connsiteX6" fmla="*/ 5767108 w 13751490"/>
              <a:gd name="connsiteY6" fmla="*/ 8957732 h 8957732"/>
              <a:gd name="connsiteX7" fmla="*/ 0 w 13751490"/>
              <a:gd name="connsiteY7" fmla="*/ 8957732 h 8957732"/>
              <a:gd name="connsiteX8" fmla="*/ 0 w 13751490"/>
              <a:gd name="connsiteY8" fmla="*/ 0 h 8957732"/>
              <a:gd name="connsiteX9" fmla="*/ 2787590 w 13751490"/>
              <a:gd name="connsiteY9" fmla="*/ 0 h 8957732"/>
              <a:gd name="connsiteX10" fmla="*/ 0 w 13751490"/>
              <a:gd name="connsiteY10" fmla="*/ 1126403 h 895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51490" h="8957732">
                <a:moveTo>
                  <a:pt x="12609761" y="8957732"/>
                </a:moveTo>
                <a:lnTo>
                  <a:pt x="13751490" y="8496385"/>
                </a:lnTo>
                <a:lnTo>
                  <a:pt x="13751490" y="8957732"/>
                </a:lnTo>
                <a:close/>
                <a:moveTo>
                  <a:pt x="0" y="3891370"/>
                </a:moveTo>
                <a:lnTo>
                  <a:pt x="7795059" y="741558"/>
                </a:lnTo>
                <a:lnTo>
                  <a:pt x="10364394" y="7100070"/>
                </a:lnTo>
                <a:lnTo>
                  <a:pt x="5767108" y="8957732"/>
                </a:lnTo>
                <a:lnTo>
                  <a:pt x="0" y="8957732"/>
                </a:lnTo>
                <a:close/>
                <a:moveTo>
                  <a:pt x="0" y="0"/>
                </a:moveTo>
                <a:lnTo>
                  <a:pt x="2787590" y="0"/>
                </a:lnTo>
                <a:lnTo>
                  <a:pt x="0" y="1126403"/>
                </a:lnTo>
                <a:close/>
              </a:path>
            </a:pathLst>
          </a:cu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15895" y="728743"/>
            <a:ext cx="9683960" cy="895483"/>
          </a:xfrm>
        </p:spPr>
        <p:txBody>
          <a:bodyPr/>
          <a:lstStyle>
            <a:lvl1pPr>
              <a:defRPr b="1" i="0">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Tree>
    <p:extLst>
      <p:ext uri="{BB962C8B-B14F-4D97-AF65-F5344CB8AC3E}">
        <p14:creationId xmlns:p14="http://schemas.microsoft.com/office/powerpoint/2010/main" val="373254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3">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4046792" y="728743"/>
            <a:ext cx="7447161" cy="895483"/>
          </a:xfrm>
        </p:spPr>
        <p:txBody>
          <a:bodyPr/>
          <a:lstStyle>
            <a:lvl1pPr>
              <a:defRPr b="1" i="0">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
        <p:nvSpPr>
          <p:cNvPr id="139" name="Graphic 31">
            <a:extLst>
              <a:ext uri="{FF2B5EF4-FFF2-40B4-BE49-F238E27FC236}">
                <a16:creationId xmlns:a16="http://schemas.microsoft.com/office/drawing/2014/main" id="{C8B4A4CC-9169-4981-8402-42DDBE2666E8}"/>
              </a:ext>
            </a:extLst>
          </p:cNvPr>
          <p:cNvSpPr>
            <a:spLocks noChangeAspect="1"/>
          </p:cNvSpPr>
          <p:nvPr userDrawn="1"/>
        </p:nvSpPr>
        <p:spPr>
          <a:xfrm flipH="1" flipV="1">
            <a:off x="-2" y="-2"/>
            <a:ext cx="362342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E7E6E6"/>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
        <p:nvSpPr>
          <p:cNvPr id="166" name="Graphic 34">
            <a:extLst>
              <a:ext uri="{FF2B5EF4-FFF2-40B4-BE49-F238E27FC236}">
                <a16:creationId xmlns:a16="http://schemas.microsoft.com/office/drawing/2014/main" id="{5B96141F-57BA-4CDA-B83E-CE0BF1C3DB41}"/>
              </a:ext>
            </a:extLst>
          </p:cNvPr>
          <p:cNvSpPr>
            <a:spLocks noChangeAspect="1"/>
          </p:cNvSpPr>
          <p:nvPr userDrawn="1"/>
        </p:nvSpPr>
        <p:spPr>
          <a:xfrm flipH="1" flipV="1">
            <a:off x="1996794" y="0"/>
            <a:ext cx="1626627"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A5A5A5"/>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73784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4">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4D83A0C1-F24D-47FA-B336-D58331222FA2}"/>
              </a:ext>
            </a:extLst>
          </p:cNvPr>
          <p:cNvSpPr>
            <a:spLocks noChangeAspect="1"/>
          </p:cNvSpPr>
          <p:nvPr userDrawn="1"/>
        </p:nvSpPr>
        <p:spPr>
          <a:xfrm rot="10800000">
            <a:off x="-1" y="-1"/>
            <a:ext cx="4897597" cy="6858001"/>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2"/>
              <a:gd name="connsiteX1" fmla="*/ 5816 w 5315644"/>
              <a:gd name="connsiteY1" fmla="*/ 3571624 h 7563812"/>
              <a:gd name="connsiteX2" fmla="*/ 747667 w 5315644"/>
              <a:gd name="connsiteY2" fmla="*/ 7563812 h 7563812"/>
              <a:gd name="connsiteX3" fmla="*/ 2927500 w 5315644"/>
              <a:gd name="connsiteY3" fmla="*/ 7563812 h 7563812"/>
              <a:gd name="connsiteX4" fmla="*/ 5315644 w 5315644"/>
              <a:gd name="connsiteY4" fmla="*/ 0 h 7563812"/>
              <a:gd name="connsiteX5" fmla="*/ 892481 w 5315644"/>
              <a:gd name="connsiteY5" fmla="*/ 0 h 7563812"/>
              <a:gd name="connsiteX0" fmla="*/ 892481 w 5315644"/>
              <a:gd name="connsiteY0" fmla="*/ 0 h 7563812"/>
              <a:gd name="connsiteX1" fmla="*/ 5816 w 5315644"/>
              <a:gd name="connsiteY1" fmla="*/ 3571624 h 7563812"/>
              <a:gd name="connsiteX2" fmla="*/ 747667 w 5315644"/>
              <a:gd name="connsiteY2" fmla="*/ 7563812 h 7563812"/>
              <a:gd name="connsiteX3" fmla="*/ 2357198 w 5315644"/>
              <a:gd name="connsiteY3" fmla="*/ 7551931 h 7563812"/>
              <a:gd name="connsiteX4" fmla="*/ 5315644 w 5315644"/>
              <a:gd name="connsiteY4" fmla="*/ 0 h 7563812"/>
              <a:gd name="connsiteX5" fmla="*/ 892481 w 5315644"/>
              <a:gd name="connsiteY5" fmla="*/ 0 h 7563812"/>
              <a:gd name="connsiteX0" fmla="*/ 892481 w 5315644"/>
              <a:gd name="connsiteY0" fmla="*/ 0 h 7563813"/>
              <a:gd name="connsiteX1" fmla="*/ 5816 w 5315644"/>
              <a:gd name="connsiteY1" fmla="*/ 3571624 h 7563813"/>
              <a:gd name="connsiteX2" fmla="*/ 747667 w 5315644"/>
              <a:gd name="connsiteY2" fmla="*/ 7563812 h 7563813"/>
              <a:gd name="connsiteX3" fmla="*/ 2535418 w 5315644"/>
              <a:gd name="connsiteY3" fmla="*/ 7563813 h 7563813"/>
              <a:gd name="connsiteX4" fmla="*/ 5315644 w 5315644"/>
              <a:gd name="connsiteY4" fmla="*/ 0 h 7563813"/>
              <a:gd name="connsiteX5" fmla="*/ 892481 w 5315644"/>
              <a:gd name="connsiteY5" fmla="*/ 0 h 7563813"/>
              <a:gd name="connsiteX0" fmla="*/ 892481 w 2535418"/>
              <a:gd name="connsiteY0" fmla="*/ 0 h 7563813"/>
              <a:gd name="connsiteX1" fmla="*/ 5816 w 2535418"/>
              <a:gd name="connsiteY1" fmla="*/ 3571624 h 7563813"/>
              <a:gd name="connsiteX2" fmla="*/ 747667 w 2535418"/>
              <a:gd name="connsiteY2" fmla="*/ 7563812 h 7563813"/>
              <a:gd name="connsiteX3" fmla="*/ 2535418 w 2535418"/>
              <a:gd name="connsiteY3" fmla="*/ 7563813 h 7563813"/>
              <a:gd name="connsiteX4" fmla="*/ 2250266 w 2535418"/>
              <a:gd name="connsiteY4" fmla="*/ 59407 h 7563813"/>
              <a:gd name="connsiteX5" fmla="*/ 892481 w 2535418"/>
              <a:gd name="connsiteY5" fmla="*/ 0 h 7563813"/>
              <a:gd name="connsiteX0" fmla="*/ 892481 w 2547299"/>
              <a:gd name="connsiteY0" fmla="*/ 0 h 7563813"/>
              <a:gd name="connsiteX1" fmla="*/ 5816 w 2547299"/>
              <a:gd name="connsiteY1" fmla="*/ 3571624 h 7563813"/>
              <a:gd name="connsiteX2" fmla="*/ 747667 w 2547299"/>
              <a:gd name="connsiteY2" fmla="*/ 7563812 h 7563813"/>
              <a:gd name="connsiteX3" fmla="*/ 2535418 w 2547299"/>
              <a:gd name="connsiteY3" fmla="*/ 7563813 h 7563813"/>
              <a:gd name="connsiteX4" fmla="*/ 2547299 w 2547299"/>
              <a:gd name="connsiteY4" fmla="*/ 1 h 7563813"/>
              <a:gd name="connsiteX5" fmla="*/ 892481 w 2547299"/>
              <a:gd name="connsiteY5" fmla="*/ 0 h 7563813"/>
              <a:gd name="connsiteX0" fmla="*/ 892481 w 5792267"/>
              <a:gd name="connsiteY0" fmla="*/ 0 h 7576011"/>
              <a:gd name="connsiteX1" fmla="*/ 5816 w 5792267"/>
              <a:gd name="connsiteY1" fmla="*/ 3571624 h 7576011"/>
              <a:gd name="connsiteX2" fmla="*/ 747667 w 5792267"/>
              <a:gd name="connsiteY2" fmla="*/ 7563812 h 7576011"/>
              <a:gd name="connsiteX3" fmla="*/ 5792264 w 5792267"/>
              <a:gd name="connsiteY3" fmla="*/ 7576011 h 7576011"/>
              <a:gd name="connsiteX4" fmla="*/ 2547299 w 5792267"/>
              <a:gd name="connsiteY4" fmla="*/ 1 h 7576011"/>
              <a:gd name="connsiteX5" fmla="*/ 892481 w 5792267"/>
              <a:gd name="connsiteY5" fmla="*/ 0 h 7576011"/>
              <a:gd name="connsiteX0" fmla="*/ 892481 w 5795414"/>
              <a:gd name="connsiteY0" fmla="*/ 12197 h 7588208"/>
              <a:gd name="connsiteX1" fmla="*/ 5816 w 5795414"/>
              <a:gd name="connsiteY1" fmla="*/ 3583821 h 7588208"/>
              <a:gd name="connsiteX2" fmla="*/ 747667 w 5795414"/>
              <a:gd name="connsiteY2" fmla="*/ 7576009 h 7588208"/>
              <a:gd name="connsiteX3" fmla="*/ 5792264 w 5795414"/>
              <a:gd name="connsiteY3" fmla="*/ 7588208 h 7588208"/>
              <a:gd name="connsiteX4" fmla="*/ 5795414 w 5795414"/>
              <a:gd name="connsiteY4" fmla="*/ 0 h 7588208"/>
              <a:gd name="connsiteX5" fmla="*/ 892481 w 5795414"/>
              <a:gd name="connsiteY5" fmla="*/ 12197 h 7588208"/>
              <a:gd name="connsiteX0" fmla="*/ 892481 w 5795414"/>
              <a:gd name="connsiteY0" fmla="*/ 12197 h 7588208"/>
              <a:gd name="connsiteX1" fmla="*/ 5816 w 5795414"/>
              <a:gd name="connsiteY1" fmla="*/ 3583821 h 7588208"/>
              <a:gd name="connsiteX2" fmla="*/ 747667 w 5795414"/>
              <a:gd name="connsiteY2" fmla="*/ 7576009 h 7588208"/>
              <a:gd name="connsiteX3" fmla="*/ 5792265 w 5795414"/>
              <a:gd name="connsiteY3" fmla="*/ 7588208 h 7588208"/>
              <a:gd name="connsiteX4" fmla="*/ 5795414 w 5795414"/>
              <a:gd name="connsiteY4" fmla="*/ 0 h 7588208"/>
              <a:gd name="connsiteX5" fmla="*/ 892481 w 5795414"/>
              <a:gd name="connsiteY5" fmla="*/ 12197 h 7588208"/>
              <a:gd name="connsiteX0" fmla="*/ 892481 w 5795414"/>
              <a:gd name="connsiteY0" fmla="*/ 12197 h 7576009"/>
              <a:gd name="connsiteX1" fmla="*/ 5816 w 5795414"/>
              <a:gd name="connsiteY1" fmla="*/ 3583821 h 7576009"/>
              <a:gd name="connsiteX2" fmla="*/ 747667 w 5795414"/>
              <a:gd name="connsiteY2" fmla="*/ 7576009 h 7576009"/>
              <a:gd name="connsiteX3" fmla="*/ 5792265 w 5795414"/>
              <a:gd name="connsiteY3" fmla="*/ 7249712 h 7576009"/>
              <a:gd name="connsiteX4" fmla="*/ 5795414 w 5795414"/>
              <a:gd name="connsiteY4" fmla="*/ 0 h 7576009"/>
              <a:gd name="connsiteX5" fmla="*/ 892481 w 5795414"/>
              <a:gd name="connsiteY5" fmla="*/ 12197 h 7576009"/>
              <a:gd name="connsiteX0" fmla="*/ 892481 w 5795414"/>
              <a:gd name="connsiteY0" fmla="*/ 12197 h 7576009"/>
              <a:gd name="connsiteX1" fmla="*/ 5816 w 5795414"/>
              <a:gd name="connsiteY1" fmla="*/ 3583821 h 7576009"/>
              <a:gd name="connsiteX2" fmla="*/ 747667 w 5795414"/>
              <a:gd name="connsiteY2" fmla="*/ 7576009 h 7576009"/>
              <a:gd name="connsiteX3" fmla="*/ 5792265 w 5795414"/>
              <a:gd name="connsiteY3" fmla="*/ 7571283 h 7576009"/>
              <a:gd name="connsiteX4" fmla="*/ 5795414 w 5795414"/>
              <a:gd name="connsiteY4" fmla="*/ 0 h 7576009"/>
              <a:gd name="connsiteX5" fmla="*/ 892481 w 5795414"/>
              <a:gd name="connsiteY5" fmla="*/ 12197 h 757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5414" h="7576009">
                <a:moveTo>
                  <a:pt x="892481" y="12197"/>
                </a:moveTo>
                <a:cubicBezTo>
                  <a:pt x="1110972" y="1878691"/>
                  <a:pt x="88385" y="2183632"/>
                  <a:pt x="5816" y="3583821"/>
                </a:cubicBezTo>
                <a:cubicBezTo>
                  <a:pt x="-81834" y="5061515"/>
                  <a:pt x="851832" y="6159303"/>
                  <a:pt x="747667" y="7576009"/>
                </a:cubicBezTo>
                <a:lnTo>
                  <a:pt x="5792265" y="7571283"/>
                </a:lnTo>
                <a:cubicBezTo>
                  <a:pt x="5796225" y="5050012"/>
                  <a:pt x="5791454" y="2521271"/>
                  <a:pt x="5795414" y="0"/>
                </a:cubicBezTo>
                <a:lnTo>
                  <a:pt x="892481" y="12197"/>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5780868" y="728743"/>
            <a:ext cx="4594368" cy="895483"/>
          </a:xfrm>
        </p:spPr>
        <p:txBody>
          <a:bodyPr/>
          <a:lstStyle>
            <a:lvl1pPr>
              <a:defRPr b="1" i="0">
                <a:solidFill>
                  <a:schemeClr val="accent1"/>
                </a:solidFill>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Tree>
    <p:extLst>
      <p:ext uri="{BB962C8B-B14F-4D97-AF65-F5344CB8AC3E}">
        <p14:creationId xmlns:p14="http://schemas.microsoft.com/office/powerpoint/2010/main" val="341889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1CC824-86A2-954E-8165-06646EC22FBE}"/>
              </a:ext>
            </a:extLst>
          </p:cNvPr>
          <p:cNvPicPr>
            <a:picLocks noChangeAspect="1"/>
          </p:cNvPicPr>
          <p:nvPr userDrawn="1"/>
        </p:nvPicPr>
        <p:blipFill>
          <a:blip r:embed="rId2"/>
          <a:stretch>
            <a:fillRect/>
          </a:stretch>
        </p:blipFill>
        <p:spPr>
          <a:xfrm>
            <a:off x="10491835" y="5645787"/>
            <a:ext cx="1302231" cy="958442"/>
          </a:xfrm>
          <a:prstGeom prst="rect">
            <a:avLst/>
          </a:prstGeom>
        </p:spPr>
      </p:pic>
      <p:sp>
        <p:nvSpPr>
          <p:cNvPr id="2" name="Title 1"/>
          <p:cNvSpPr>
            <a:spLocks noGrp="1"/>
          </p:cNvSpPr>
          <p:nvPr>
            <p:ph type="title"/>
          </p:nvPr>
        </p:nvSpPr>
        <p:spPr/>
        <p:txBody>
          <a:bodyPr/>
          <a:lstStyle>
            <a:lvl1pPr>
              <a:defRPr b="0">
                <a:solidFill>
                  <a:srgbClr val="23263C"/>
                </a:solidFill>
                <a:latin typeface="Museo Sans 500" panose="02000000000000000000" pitchFamily="2" charset="77"/>
              </a:defRPr>
            </a:lvl1pPr>
          </a:lstStyle>
          <a:p>
            <a:r>
              <a:rPr lang="en-US" dirty="0"/>
              <a:t>Click to edit Master title style</a:t>
            </a:r>
          </a:p>
        </p:txBody>
      </p:sp>
      <p:sp>
        <p:nvSpPr>
          <p:cNvPr id="3" name="Content Placeholder 2"/>
          <p:cNvSpPr>
            <a:spLocks noGrp="1"/>
          </p:cNvSpPr>
          <p:nvPr>
            <p:ph idx="1"/>
          </p:nvPr>
        </p:nvSpPr>
        <p:spPr>
          <a:xfrm>
            <a:off x="838200" y="1825625"/>
            <a:ext cx="10515600" cy="4351338"/>
          </a:xfrm>
        </p:spPr>
        <p:txBody>
          <a:bodyPr/>
          <a:lstStyle>
            <a:lvl1pPr>
              <a:defRPr>
                <a:solidFill>
                  <a:srgbClr val="23263C"/>
                </a:solidFill>
                <a:latin typeface="Museo Sans 500" panose="02000000000000000000" pitchFamily="2" charset="77"/>
              </a:defRPr>
            </a:lvl1pPr>
            <a:lvl2pPr>
              <a:defRPr>
                <a:solidFill>
                  <a:srgbClr val="23263C"/>
                </a:solidFill>
                <a:latin typeface="Museo Sans 500" panose="02000000000000000000" pitchFamily="2" charset="77"/>
              </a:defRPr>
            </a:lvl2pPr>
            <a:lvl3pPr>
              <a:defRPr>
                <a:solidFill>
                  <a:srgbClr val="23263C"/>
                </a:solidFill>
                <a:latin typeface="Museo Sans 500" panose="02000000000000000000" pitchFamily="2" charset="77"/>
              </a:defRPr>
            </a:lvl3pPr>
            <a:lvl4pPr>
              <a:defRPr>
                <a:solidFill>
                  <a:srgbClr val="23263C"/>
                </a:solidFill>
                <a:latin typeface="Museo Sans 500" panose="02000000000000000000" pitchFamily="2" charset="77"/>
              </a:defRPr>
            </a:lvl4pPr>
            <a:lvl5pPr>
              <a:defRPr>
                <a:solidFill>
                  <a:srgbClr val="23263C"/>
                </a:solidFill>
                <a:latin typeface="Museo Sans 500" panose="02000000000000000000"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Museo Sans 500" panose="02000000000000000000" pitchFamily="2" charset="77"/>
              </a:defRPr>
            </a:lvl1pPr>
          </a:lstStyle>
          <a:p>
            <a:fld id="{846CE7D5-CF57-46EF-B807-FDD0502418D4}" type="datetimeFigureOut">
              <a:rPr lang="en-US" smtClean="0"/>
              <a:pPr/>
              <a:t>7/25/2023</a:t>
            </a:fld>
            <a:endParaRPr lang="en-US" dirty="0"/>
          </a:p>
        </p:txBody>
      </p:sp>
      <p:sp>
        <p:nvSpPr>
          <p:cNvPr id="5" name="Footer Placeholder 4"/>
          <p:cNvSpPr>
            <a:spLocks noGrp="1"/>
          </p:cNvSpPr>
          <p:nvPr>
            <p:ph type="ftr" sz="quarter" idx="11"/>
          </p:nvPr>
        </p:nvSpPr>
        <p:spPr/>
        <p:txBody>
          <a:bodyPr/>
          <a:lstStyle>
            <a:lvl1pPr>
              <a:defRPr>
                <a:latin typeface="Museo Sans 500" panose="02000000000000000000" pitchFamily="2" charset="77"/>
              </a:defRPr>
            </a:lvl1p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25481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5">
    <p:spTree>
      <p:nvGrpSpPr>
        <p:cNvPr id="1" name=""/>
        <p:cNvGrpSpPr/>
        <p:nvPr/>
      </p:nvGrpSpPr>
      <p:grpSpPr>
        <a:xfrm>
          <a:off x="0" y="0"/>
          <a:ext cx="0" cy="0"/>
          <a:chOff x="0" y="0"/>
          <a:chExt cx="0" cy="0"/>
        </a:xfrm>
      </p:grpSpPr>
      <p:sp>
        <p:nvSpPr>
          <p:cNvPr id="43" name="Graphic 31">
            <a:extLst>
              <a:ext uri="{FF2B5EF4-FFF2-40B4-BE49-F238E27FC236}">
                <a16:creationId xmlns:a16="http://schemas.microsoft.com/office/drawing/2014/main" id="{2DB73B97-BF41-49B6-8B01-0C9A0DC419A1}"/>
              </a:ext>
            </a:extLst>
          </p:cNvPr>
          <p:cNvSpPr>
            <a:spLocks noChangeAspect="1"/>
          </p:cNvSpPr>
          <p:nvPr userDrawn="1"/>
        </p:nvSpPr>
        <p:spPr>
          <a:xfrm flipH="1" flipV="1">
            <a:off x="2" y="1"/>
            <a:ext cx="4949805"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44" name="Graphic 34">
            <a:extLst>
              <a:ext uri="{FF2B5EF4-FFF2-40B4-BE49-F238E27FC236}">
                <a16:creationId xmlns:a16="http://schemas.microsoft.com/office/drawing/2014/main" id="{27668657-3937-4D0A-865A-FD9636F94935}"/>
              </a:ext>
            </a:extLst>
          </p:cNvPr>
          <p:cNvSpPr>
            <a:spLocks noChangeAspect="1"/>
          </p:cNvSpPr>
          <p:nvPr userDrawn="1"/>
        </p:nvSpPr>
        <p:spPr>
          <a:xfrm flipH="1" flipV="1">
            <a:off x="2914710" y="1"/>
            <a:ext cx="2267100"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1355" y="4928516"/>
            <a:ext cx="2633823" cy="1390370"/>
          </a:xfrm>
        </p:spPr>
        <p:txBody>
          <a:bodyPr anchor="b"/>
          <a:lstStyle>
            <a:lvl1pPr>
              <a:defRPr b="1" i="0">
                <a:solidFill>
                  <a:schemeClr val="bg2"/>
                </a:solidFill>
                <a:latin typeface="Proxima Nova Semibold" panose="020B0503030502060204" pitchFamily="34" charset="0"/>
              </a:defRPr>
            </a:lvl1pPr>
          </a:lstStyle>
          <a:p>
            <a:r>
              <a:rPr lang="en-US" dirty="0"/>
              <a:t>Place a </a:t>
            </a:r>
            <a:br>
              <a:rPr lang="en-US" dirty="0"/>
            </a:br>
            <a:r>
              <a:rPr lang="en-US" dirty="0"/>
              <a:t>title here</a:t>
            </a:r>
            <a:endParaRPr lang="nl-NL" dirty="0"/>
          </a:p>
        </p:txBody>
      </p:sp>
    </p:spTree>
    <p:extLst>
      <p:ext uri="{BB962C8B-B14F-4D97-AF65-F5344CB8AC3E}">
        <p14:creationId xmlns:p14="http://schemas.microsoft.com/office/powerpoint/2010/main" val="266054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6">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chemeClr val="accent1"/>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4" name="Titel 2">
            <a:extLst>
              <a:ext uri="{FF2B5EF4-FFF2-40B4-BE49-F238E27FC236}">
                <a16:creationId xmlns:a16="http://schemas.microsoft.com/office/drawing/2014/main" id="{812AA0BB-7BC1-4C4E-B723-3C90DBCAA935}"/>
              </a:ext>
            </a:extLst>
          </p:cNvPr>
          <p:cNvSpPr>
            <a:spLocks noGrp="1"/>
          </p:cNvSpPr>
          <p:nvPr>
            <p:ph type="title" hasCustomPrompt="1"/>
          </p:nvPr>
        </p:nvSpPr>
        <p:spPr>
          <a:xfrm>
            <a:off x="804452" y="728743"/>
            <a:ext cx="9683960" cy="895483"/>
          </a:xfrm>
        </p:spPr>
        <p:txBody>
          <a:bodyPr/>
          <a:lstStyle>
            <a:lvl1pPr>
              <a:defRPr>
                <a:solidFill>
                  <a:schemeClr val="bg1"/>
                </a:solidFill>
              </a:defRPr>
            </a:lvl1pPr>
          </a:lstStyle>
          <a:p>
            <a:r>
              <a:rPr lang="en-US" dirty="0"/>
              <a:t>Place a title here</a:t>
            </a:r>
            <a:br>
              <a:rPr lang="en-US" dirty="0"/>
            </a:br>
            <a:r>
              <a:rPr lang="en-US" dirty="0"/>
              <a:t>max. 2 lines</a:t>
            </a:r>
            <a:endParaRPr lang="nl-NL" dirty="0"/>
          </a:p>
        </p:txBody>
      </p:sp>
    </p:spTree>
    <p:extLst>
      <p:ext uri="{BB962C8B-B14F-4D97-AF65-F5344CB8AC3E}">
        <p14:creationId xmlns:p14="http://schemas.microsoft.com/office/powerpoint/2010/main" val="249640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x2">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4" name="Titel 2">
            <a:extLst>
              <a:ext uri="{FF2B5EF4-FFF2-40B4-BE49-F238E27FC236}">
                <a16:creationId xmlns:a16="http://schemas.microsoft.com/office/drawing/2014/main" id="{4D20EE6F-9DB1-43E9-9DF4-936AC3035312}"/>
              </a:ext>
            </a:extLst>
          </p:cNvPr>
          <p:cNvSpPr>
            <a:spLocks noGrp="1"/>
          </p:cNvSpPr>
          <p:nvPr>
            <p:ph type="title" hasCustomPrompt="1"/>
          </p:nvPr>
        </p:nvSpPr>
        <p:spPr>
          <a:xfrm>
            <a:off x="803820" y="728743"/>
            <a:ext cx="9683960" cy="895483"/>
          </a:xfrm>
        </p:spPr>
        <p:txBody>
          <a:bodyPr/>
          <a:lstStyle>
            <a:lvl1pPr>
              <a:defRPr b="1" i="0">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
        <p:nvSpPr>
          <p:cNvPr id="7" name="Tijdelijke aanduiding voor verticale tekst 2">
            <a:extLst>
              <a:ext uri="{FF2B5EF4-FFF2-40B4-BE49-F238E27FC236}">
                <a16:creationId xmlns:a16="http://schemas.microsoft.com/office/drawing/2014/main" id="{D56E813C-BEBA-47BA-B648-9494279B851D}"/>
              </a:ext>
            </a:extLst>
          </p:cNvPr>
          <p:cNvSpPr>
            <a:spLocks noGrp="1"/>
          </p:cNvSpPr>
          <p:nvPr>
            <p:ph type="body" orient="vert" idx="1" hasCustomPrompt="1"/>
          </p:nvPr>
        </p:nvSpPr>
        <p:spPr>
          <a:xfrm>
            <a:off x="835196" y="195908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8" name="Tijdelijke aanduiding voor verticale tekst 2">
            <a:extLst>
              <a:ext uri="{FF2B5EF4-FFF2-40B4-BE49-F238E27FC236}">
                <a16:creationId xmlns:a16="http://schemas.microsoft.com/office/drawing/2014/main" id="{6C44E3D1-A55D-4933-A80D-8922D56EB8A7}"/>
              </a:ext>
            </a:extLst>
          </p:cNvPr>
          <p:cNvSpPr>
            <a:spLocks noGrp="1"/>
          </p:cNvSpPr>
          <p:nvPr>
            <p:ph type="body" orient="vert" idx="30" hasCustomPrompt="1"/>
          </p:nvPr>
        </p:nvSpPr>
        <p:spPr>
          <a:xfrm>
            <a:off x="835196" y="169061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9" name="Tijdelijke aanduiding voor verticale tekst 2">
            <a:extLst>
              <a:ext uri="{FF2B5EF4-FFF2-40B4-BE49-F238E27FC236}">
                <a16:creationId xmlns:a16="http://schemas.microsoft.com/office/drawing/2014/main" id="{9202E3D9-D14A-4B52-BBC3-BBB7EAC9BE62}"/>
              </a:ext>
            </a:extLst>
          </p:cNvPr>
          <p:cNvSpPr>
            <a:spLocks noGrp="1"/>
          </p:cNvSpPr>
          <p:nvPr>
            <p:ph type="body" orient="vert" idx="41" hasCustomPrompt="1"/>
          </p:nvPr>
        </p:nvSpPr>
        <p:spPr>
          <a:xfrm>
            <a:off x="835196" y="397023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0" name="Tijdelijke aanduiding voor verticale tekst 2">
            <a:extLst>
              <a:ext uri="{FF2B5EF4-FFF2-40B4-BE49-F238E27FC236}">
                <a16:creationId xmlns:a16="http://schemas.microsoft.com/office/drawing/2014/main" id="{562FBD57-B2B1-4B61-B0C1-A8269DAAF92B}"/>
              </a:ext>
            </a:extLst>
          </p:cNvPr>
          <p:cNvSpPr>
            <a:spLocks noGrp="1"/>
          </p:cNvSpPr>
          <p:nvPr>
            <p:ph type="body" orient="vert" idx="42" hasCustomPrompt="1"/>
          </p:nvPr>
        </p:nvSpPr>
        <p:spPr>
          <a:xfrm>
            <a:off x="835196" y="370176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77" name="INSTRUCTION">
            <a:extLst>
              <a:ext uri="{FF2B5EF4-FFF2-40B4-BE49-F238E27FC236}">
                <a16:creationId xmlns:a16="http://schemas.microsoft.com/office/drawing/2014/main" id="{7974F682-9949-47BD-BD17-DB87817748C6}"/>
              </a:ext>
            </a:extLst>
          </p:cNvPr>
          <p:cNvGrpSpPr/>
          <p:nvPr userDrawn="1"/>
        </p:nvGrpSpPr>
        <p:grpSpPr>
          <a:xfrm>
            <a:off x="-3786437" y="0"/>
            <a:ext cx="3693386" cy="5359349"/>
            <a:chOff x="-3786437" y="0"/>
            <a:chExt cx="3693386" cy="5359349"/>
          </a:xfrm>
        </p:grpSpPr>
        <p:sp>
          <p:nvSpPr>
            <p:cNvPr id="78" name="Rechthoek 329">
              <a:extLst>
                <a:ext uri="{FF2B5EF4-FFF2-40B4-BE49-F238E27FC236}">
                  <a16:creationId xmlns:a16="http://schemas.microsoft.com/office/drawing/2014/main" id="{16EBFCF1-3C0A-4473-8194-6551B461B30E}"/>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9" name="Ovaal 317">
              <a:extLst>
                <a:ext uri="{FF2B5EF4-FFF2-40B4-BE49-F238E27FC236}">
                  <a16:creationId xmlns:a16="http://schemas.microsoft.com/office/drawing/2014/main" id="{CAF7D41A-4E28-42DC-B999-6C6CC49CA10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0" name="Rechthoek 319">
              <a:extLst>
                <a:ext uri="{FF2B5EF4-FFF2-40B4-BE49-F238E27FC236}">
                  <a16:creationId xmlns:a16="http://schemas.microsoft.com/office/drawing/2014/main" id="{E3466998-1CE7-4A37-B006-0DA64C7F48EB}"/>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1" name="Ovaal 320">
              <a:extLst>
                <a:ext uri="{FF2B5EF4-FFF2-40B4-BE49-F238E27FC236}">
                  <a16:creationId xmlns:a16="http://schemas.microsoft.com/office/drawing/2014/main" id="{AC7ADE76-A912-4254-9D38-2E0045E6C5DD}"/>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2" name="Rechthoek 328">
              <a:extLst>
                <a:ext uri="{FF2B5EF4-FFF2-40B4-BE49-F238E27FC236}">
                  <a16:creationId xmlns:a16="http://schemas.microsoft.com/office/drawing/2014/main" id="{4F02926B-0814-4393-A50F-9F492EA2A07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3" name="Rechthoek 180">
              <a:extLst>
                <a:ext uri="{FF2B5EF4-FFF2-40B4-BE49-F238E27FC236}">
                  <a16:creationId xmlns:a16="http://schemas.microsoft.com/office/drawing/2014/main" id="{826D7DC9-5212-478B-8B01-5A6F43406079}"/>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4" name="Ovaal 182">
              <a:extLst>
                <a:ext uri="{FF2B5EF4-FFF2-40B4-BE49-F238E27FC236}">
                  <a16:creationId xmlns:a16="http://schemas.microsoft.com/office/drawing/2014/main" id="{B611B4A5-572D-43B9-A79E-20BBAF28AE3D}"/>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5" name="Rechthoek 183">
              <a:extLst>
                <a:ext uri="{FF2B5EF4-FFF2-40B4-BE49-F238E27FC236}">
                  <a16:creationId xmlns:a16="http://schemas.microsoft.com/office/drawing/2014/main" id="{41812796-C380-4009-826A-C657185C5BB6}"/>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6" name="Ovaal 185">
              <a:extLst>
                <a:ext uri="{FF2B5EF4-FFF2-40B4-BE49-F238E27FC236}">
                  <a16:creationId xmlns:a16="http://schemas.microsoft.com/office/drawing/2014/main" id="{4FBBA981-1019-4C80-B532-CB5ED5CC5270}"/>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7" name="Rechthoek 186">
              <a:extLst>
                <a:ext uri="{FF2B5EF4-FFF2-40B4-BE49-F238E27FC236}">
                  <a16:creationId xmlns:a16="http://schemas.microsoft.com/office/drawing/2014/main" id="{E7FF4CC2-5B64-46AD-BE85-9BA00453DCCF}"/>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8" name="Ovaal 188">
              <a:extLst>
                <a:ext uri="{FF2B5EF4-FFF2-40B4-BE49-F238E27FC236}">
                  <a16:creationId xmlns:a16="http://schemas.microsoft.com/office/drawing/2014/main" id="{2617E443-1F5A-4EDE-A61C-7ED5610FF01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9" name="Rechthoek 189">
              <a:extLst>
                <a:ext uri="{FF2B5EF4-FFF2-40B4-BE49-F238E27FC236}">
                  <a16:creationId xmlns:a16="http://schemas.microsoft.com/office/drawing/2014/main" id="{906B2633-3681-4120-81A2-71CC7F5AE9E1}"/>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0" name="Ovaal 191">
              <a:extLst>
                <a:ext uri="{FF2B5EF4-FFF2-40B4-BE49-F238E27FC236}">
                  <a16:creationId xmlns:a16="http://schemas.microsoft.com/office/drawing/2014/main" id="{DEAC8F50-514F-459F-8166-8939C077F47C}"/>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1" name="Rechthoek 192">
              <a:extLst>
                <a:ext uri="{FF2B5EF4-FFF2-40B4-BE49-F238E27FC236}">
                  <a16:creationId xmlns:a16="http://schemas.microsoft.com/office/drawing/2014/main" id="{F2294014-FB69-4053-9822-7F6811E19582}"/>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2" name="Ovaal 195">
              <a:extLst>
                <a:ext uri="{FF2B5EF4-FFF2-40B4-BE49-F238E27FC236}">
                  <a16:creationId xmlns:a16="http://schemas.microsoft.com/office/drawing/2014/main" id="{98D0DF23-0BDC-419D-8B8A-C1804AEFC8F8}"/>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3" name="Rechthoek 196">
              <a:extLst>
                <a:ext uri="{FF2B5EF4-FFF2-40B4-BE49-F238E27FC236}">
                  <a16:creationId xmlns:a16="http://schemas.microsoft.com/office/drawing/2014/main" id="{1AC96147-1D5D-4BFA-B9CA-576C346F6999}"/>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4" name="Ovaal 197">
              <a:extLst>
                <a:ext uri="{FF2B5EF4-FFF2-40B4-BE49-F238E27FC236}">
                  <a16:creationId xmlns:a16="http://schemas.microsoft.com/office/drawing/2014/main" id="{07B95BE3-4739-46F7-A676-CD9D8ECA2EAB}"/>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5" name="Rechthoek 198">
              <a:extLst>
                <a:ext uri="{FF2B5EF4-FFF2-40B4-BE49-F238E27FC236}">
                  <a16:creationId xmlns:a16="http://schemas.microsoft.com/office/drawing/2014/main" id="{F351DC16-508D-4208-A40D-7EDA9B70B2C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6" name="Ovaal 200">
              <a:extLst>
                <a:ext uri="{FF2B5EF4-FFF2-40B4-BE49-F238E27FC236}">
                  <a16:creationId xmlns:a16="http://schemas.microsoft.com/office/drawing/2014/main" id="{5B7071D8-FC8A-479E-BA6B-541FB066C87A}"/>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7" name="Rechthoek 202">
              <a:extLst>
                <a:ext uri="{FF2B5EF4-FFF2-40B4-BE49-F238E27FC236}">
                  <a16:creationId xmlns:a16="http://schemas.microsoft.com/office/drawing/2014/main" id="{FEF3BE88-89EA-4B6A-9DB6-C340F57CEBBB}"/>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8" name="Rechthoek 331">
              <a:extLst>
                <a:ext uri="{FF2B5EF4-FFF2-40B4-BE49-F238E27FC236}">
                  <a16:creationId xmlns:a16="http://schemas.microsoft.com/office/drawing/2014/main" id="{9E8C4175-20C6-4417-B40D-C4C92DB6DCF2}"/>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9" name="ICOON_info">
              <a:extLst>
                <a:ext uri="{FF2B5EF4-FFF2-40B4-BE49-F238E27FC236}">
                  <a16:creationId xmlns:a16="http://schemas.microsoft.com/office/drawing/2014/main" id="{96FF4CD8-CA5E-4E2B-BBD5-48EB8789F697}"/>
                </a:ext>
              </a:extLst>
            </p:cNvPr>
            <p:cNvGrpSpPr/>
            <p:nvPr userDrawn="1"/>
          </p:nvGrpSpPr>
          <p:grpSpPr>
            <a:xfrm>
              <a:off x="-376736" y="4400186"/>
              <a:ext cx="283685" cy="283685"/>
              <a:chOff x="-510741" y="5913713"/>
              <a:chExt cx="267555" cy="267555"/>
            </a:xfrm>
          </p:grpSpPr>
          <p:sp>
            <p:nvSpPr>
              <p:cNvPr id="141" name="Ovaal 1">
                <a:extLst>
                  <a:ext uri="{FF2B5EF4-FFF2-40B4-BE49-F238E27FC236}">
                    <a16:creationId xmlns:a16="http://schemas.microsoft.com/office/drawing/2014/main" id="{6664D721-94ED-4ED0-B409-D0B6F0965EC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2" name="Graphic 163" descr="Informatie">
                <a:extLst>
                  <a:ext uri="{FF2B5EF4-FFF2-40B4-BE49-F238E27FC236}">
                    <a16:creationId xmlns:a16="http://schemas.microsoft.com/office/drawing/2014/main" id="{C658CA69-610F-47FA-8F65-F908D718A08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0" name="VOORBEELD">
              <a:extLst>
                <a:ext uri="{FF2B5EF4-FFF2-40B4-BE49-F238E27FC236}">
                  <a16:creationId xmlns:a16="http://schemas.microsoft.com/office/drawing/2014/main" id="{5F84E104-5EED-44AA-81E5-0409C19ADE0B}"/>
                </a:ext>
              </a:extLst>
            </p:cNvPr>
            <p:cNvGrpSpPr/>
            <p:nvPr userDrawn="1"/>
          </p:nvGrpSpPr>
          <p:grpSpPr>
            <a:xfrm>
              <a:off x="-3605171" y="458674"/>
              <a:ext cx="3234311" cy="558875"/>
              <a:chOff x="-3605171" y="458674"/>
              <a:chExt cx="3234311" cy="558875"/>
            </a:xfrm>
          </p:grpSpPr>
          <p:sp>
            <p:nvSpPr>
              <p:cNvPr id="101" name="Rechthoek 335">
                <a:extLst>
                  <a:ext uri="{FF2B5EF4-FFF2-40B4-BE49-F238E27FC236}">
                    <a16:creationId xmlns:a16="http://schemas.microsoft.com/office/drawing/2014/main" id="{C06D84C8-2746-4885-AF9E-88140A5B1D0A}"/>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2" name="Rechthoek 337">
                <a:extLst>
                  <a:ext uri="{FF2B5EF4-FFF2-40B4-BE49-F238E27FC236}">
                    <a16:creationId xmlns:a16="http://schemas.microsoft.com/office/drawing/2014/main" id="{8A5E966C-753B-46BF-85D5-076D37AAE5EC}"/>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3" name="Groep 230">
                <a:extLst>
                  <a:ext uri="{FF2B5EF4-FFF2-40B4-BE49-F238E27FC236}">
                    <a16:creationId xmlns:a16="http://schemas.microsoft.com/office/drawing/2014/main" id="{EBEE5DC9-18B9-4E98-8732-8EAEC812E1EF}"/>
                  </a:ext>
                </a:extLst>
              </p:cNvPr>
              <p:cNvGrpSpPr/>
              <p:nvPr userDrawn="1"/>
            </p:nvGrpSpPr>
            <p:grpSpPr>
              <a:xfrm>
                <a:off x="-3386247" y="830871"/>
                <a:ext cx="139423" cy="109566"/>
                <a:chOff x="-2866744" y="827071"/>
                <a:chExt cx="168701" cy="132575"/>
              </a:xfrm>
            </p:grpSpPr>
            <p:grpSp>
              <p:nvGrpSpPr>
                <p:cNvPr id="134" name="Groep 232">
                  <a:extLst>
                    <a:ext uri="{FF2B5EF4-FFF2-40B4-BE49-F238E27FC236}">
                      <a16:creationId xmlns:a16="http://schemas.microsoft.com/office/drawing/2014/main" id="{C2FD8096-3966-4729-997E-B4CF47A6A9BC}"/>
                    </a:ext>
                  </a:extLst>
                </p:cNvPr>
                <p:cNvGrpSpPr/>
                <p:nvPr userDrawn="1"/>
              </p:nvGrpSpPr>
              <p:grpSpPr>
                <a:xfrm>
                  <a:off x="-2866744" y="827071"/>
                  <a:ext cx="168701" cy="132575"/>
                  <a:chOff x="-2866744" y="827071"/>
                  <a:chExt cx="168701" cy="132575"/>
                </a:xfrm>
              </p:grpSpPr>
              <p:cxnSp>
                <p:nvCxnSpPr>
                  <p:cNvPr id="136" name="Rechte verbindingslijn 234">
                    <a:extLst>
                      <a:ext uri="{FF2B5EF4-FFF2-40B4-BE49-F238E27FC236}">
                        <a16:creationId xmlns:a16="http://schemas.microsoft.com/office/drawing/2014/main" id="{DB623ECE-839F-4981-94A7-033C1F69855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7" name="Rechte verbindingslijn 235">
                    <a:extLst>
                      <a:ext uri="{FF2B5EF4-FFF2-40B4-BE49-F238E27FC236}">
                        <a16:creationId xmlns:a16="http://schemas.microsoft.com/office/drawing/2014/main" id="{C3975B41-25D0-4E8F-BCA5-F37205FBCFC1}"/>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8" name="Rechte verbindingslijn 236">
                    <a:extLst>
                      <a:ext uri="{FF2B5EF4-FFF2-40B4-BE49-F238E27FC236}">
                        <a16:creationId xmlns:a16="http://schemas.microsoft.com/office/drawing/2014/main" id="{F60DC6C0-7339-4D9F-8346-9396AFE7279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9" name="Rechte verbindingslijn 237">
                    <a:extLst>
                      <a:ext uri="{FF2B5EF4-FFF2-40B4-BE49-F238E27FC236}">
                        <a16:creationId xmlns:a16="http://schemas.microsoft.com/office/drawing/2014/main" id="{09669A43-0881-4C18-A980-FBF1D84FAA9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0" name="Rechte verbindingslijn 238">
                    <a:extLst>
                      <a:ext uri="{FF2B5EF4-FFF2-40B4-BE49-F238E27FC236}">
                        <a16:creationId xmlns:a16="http://schemas.microsoft.com/office/drawing/2014/main" id="{DCDEEBAD-CDA2-46F8-8F32-0A4391A5115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5" name="Pijl: rechts 233">
                  <a:extLst>
                    <a:ext uri="{FF2B5EF4-FFF2-40B4-BE49-F238E27FC236}">
                      <a16:creationId xmlns:a16="http://schemas.microsoft.com/office/drawing/2014/main" id="{CF5ED008-0638-463B-8A9E-22CB52608B65}"/>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4" name="Groep 239">
                <a:extLst>
                  <a:ext uri="{FF2B5EF4-FFF2-40B4-BE49-F238E27FC236}">
                    <a16:creationId xmlns:a16="http://schemas.microsoft.com/office/drawing/2014/main" id="{942EDBED-355E-494B-BBDD-98036DA56F5A}"/>
                  </a:ext>
                </a:extLst>
              </p:cNvPr>
              <p:cNvGrpSpPr/>
              <p:nvPr userDrawn="1"/>
            </p:nvGrpSpPr>
            <p:grpSpPr>
              <a:xfrm>
                <a:off x="-3605171" y="830871"/>
                <a:ext cx="139423" cy="109566"/>
                <a:chOff x="-2866744" y="518074"/>
                <a:chExt cx="168701" cy="132575"/>
              </a:xfrm>
            </p:grpSpPr>
            <p:grpSp>
              <p:nvGrpSpPr>
                <p:cNvPr id="127" name="Groep 241">
                  <a:extLst>
                    <a:ext uri="{FF2B5EF4-FFF2-40B4-BE49-F238E27FC236}">
                      <a16:creationId xmlns:a16="http://schemas.microsoft.com/office/drawing/2014/main" id="{2FBC66C2-2D0C-4E6C-89E1-1655F6075C19}"/>
                    </a:ext>
                  </a:extLst>
                </p:cNvPr>
                <p:cNvGrpSpPr/>
                <p:nvPr userDrawn="1"/>
              </p:nvGrpSpPr>
              <p:grpSpPr>
                <a:xfrm>
                  <a:off x="-2866744" y="518074"/>
                  <a:ext cx="168701" cy="132575"/>
                  <a:chOff x="-2866744" y="518074"/>
                  <a:chExt cx="168701" cy="132575"/>
                </a:xfrm>
              </p:grpSpPr>
              <p:cxnSp>
                <p:nvCxnSpPr>
                  <p:cNvPr id="129" name="Rechte verbindingslijn 243">
                    <a:extLst>
                      <a:ext uri="{FF2B5EF4-FFF2-40B4-BE49-F238E27FC236}">
                        <a16:creationId xmlns:a16="http://schemas.microsoft.com/office/drawing/2014/main" id="{BC951D41-545D-4229-BD10-B518DBDF29F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0" name="Rechte verbindingslijn 244">
                    <a:extLst>
                      <a:ext uri="{FF2B5EF4-FFF2-40B4-BE49-F238E27FC236}">
                        <a16:creationId xmlns:a16="http://schemas.microsoft.com/office/drawing/2014/main" id="{3D07E293-6833-480A-A583-309F2A291E7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45">
                    <a:extLst>
                      <a:ext uri="{FF2B5EF4-FFF2-40B4-BE49-F238E27FC236}">
                        <a16:creationId xmlns:a16="http://schemas.microsoft.com/office/drawing/2014/main" id="{C27C75D6-1C71-4C1B-8E01-F2F8EBFCCFE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2" name="Rechte verbindingslijn 246">
                    <a:extLst>
                      <a:ext uri="{FF2B5EF4-FFF2-40B4-BE49-F238E27FC236}">
                        <a16:creationId xmlns:a16="http://schemas.microsoft.com/office/drawing/2014/main" id="{C80F25F1-716E-4E10-87C7-EFFE64397EA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47">
                    <a:extLst>
                      <a:ext uri="{FF2B5EF4-FFF2-40B4-BE49-F238E27FC236}">
                        <a16:creationId xmlns:a16="http://schemas.microsoft.com/office/drawing/2014/main" id="{CFFF8337-D401-4A9A-8893-12B2079E8D7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8" name="Pijl: rechts 242">
                  <a:extLst>
                    <a:ext uri="{FF2B5EF4-FFF2-40B4-BE49-F238E27FC236}">
                      <a16:creationId xmlns:a16="http://schemas.microsoft.com/office/drawing/2014/main" id="{43D0BB96-54B2-4ADF-81DE-328421FE7BD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5" name="Rechte verbindingslijn 340">
                <a:extLst>
                  <a:ext uri="{FF2B5EF4-FFF2-40B4-BE49-F238E27FC236}">
                    <a16:creationId xmlns:a16="http://schemas.microsoft.com/office/drawing/2014/main" id="{E1449DF8-657F-46D5-841A-FC9079344350}"/>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6" name="Rechte verbindingslijn 341">
                <a:extLst>
                  <a:ext uri="{FF2B5EF4-FFF2-40B4-BE49-F238E27FC236}">
                    <a16:creationId xmlns:a16="http://schemas.microsoft.com/office/drawing/2014/main" id="{F4610A6D-56A8-44DD-BCDA-085FEC438CE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7" name="Rechthoek 344">
                <a:extLst>
                  <a:ext uri="{FF2B5EF4-FFF2-40B4-BE49-F238E27FC236}">
                    <a16:creationId xmlns:a16="http://schemas.microsoft.com/office/drawing/2014/main" id="{4319CE81-9F09-43D7-A4F7-9C97A8265B1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8" name="Rechthoek 345">
                <a:extLst>
                  <a:ext uri="{FF2B5EF4-FFF2-40B4-BE49-F238E27FC236}">
                    <a16:creationId xmlns:a16="http://schemas.microsoft.com/office/drawing/2014/main" id="{AE89EEAE-0655-43AE-B0D6-5E72AACB3CEC}"/>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9" name="Groep 11">
                <a:extLst>
                  <a:ext uri="{FF2B5EF4-FFF2-40B4-BE49-F238E27FC236}">
                    <a16:creationId xmlns:a16="http://schemas.microsoft.com/office/drawing/2014/main" id="{0DAFE682-D64F-44F0-9747-0A40230D5A24}"/>
                  </a:ext>
                </a:extLst>
              </p:cNvPr>
              <p:cNvGrpSpPr/>
              <p:nvPr userDrawn="1"/>
            </p:nvGrpSpPr>
            <p:grpSpPr>
              <a:xfrm>
                <a:off x="-2916763" y="769168"/>
                <a:ext cx="268738" cy="248381"/>
                <a:chOff x="-2916763" y="769168"/>
                <a:chExt cx="268738" cy="248381"/>
              </a:xfrm>
            </p:grpSpPr>
            <p:sp>
              <p:nvSpPr>
                <p:cNvPr id="119" name="Rechthoek 346">
                  <a:extLst>
                    <a:ext uri="{FF2B5EF4-FFF2-40B4-BE49-F238E27FC236}">
                      <a16:creationId xmlns:a16="http://schemas.microsoft.com/office/drawing/2014/main" id="{CD7BA3B5-3511-486C-ABA9-7ABC9FD39B3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0" name="Groep 6">
                  <a:extLst>
                    <a:ext uri="{FF2B5EF4-FFF2-40B4-BE49-F238E27FC236}">
                      <a16:creationId xmlns:a16="http://schemas.microsoft.com/office/drawing/2014/main" id="{30AE1A80-3960-45B9-A01D-3A9C47599B7B}"/>
                    </a:ext>
                  </a:extLst>
                </p:cNvPr>
                <p:cNvGrpSpPr/>
                <p:nvPr userDrawn="1"/>
              </p:nvGrpSpPr>
              <p:grpSpPr>
                <a:xfrm>
                  <a:off x="-2866744" y="827071"/>
                  <a:ext cx="168701" cy="132575"/>
                  <a:chOff x="-2866744" y="827071"/>
                  <a:chExt cx="168701" cy="132575"/>
                </a:xfrm>
              </p:grpSpPr>
              <p:cxnSp>
                <p:nvCxnSpPr>
                  <p:cNvPr id="122" name="Rechte verbindingslijn 225">
                    <a:extLst>
                      <a:ext uri="{FF2B5EF4-FFF2-40B4-BE49-F238E27FC236}">
                        <a16:creationId xmlns:a16="http://schemas.microsoft.com/office/drawing/2014/main" id="{600EADC2-8EAA-4887-9A65-15F0E3A5393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3" name="Rechte verbindingslijn 226">
                    <a:extLst>
                      <a:ext uri="{FF2B5EF4-FFF2-40B4-BE49-F238E27FC236}">
                        <a16:creationId xmlns:a16="http://schemas.microsoft.com/office/drawing/2014/main" id="{D35EDFF4-819B-47D5-AF22-CB70C2CA7A3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4" name="Rechte verbindingslijn 227">
                    <a:extLst>
                      <a:ext uri="{FF2B5EF4-FFF2-40B4-BE49-F238E27FC236}">
                        <a16:creationId xmlns:a16="http://schemas.microsoft.com/office/drawing/2014/main" id="{AD1523EA-0D97-4EF5-AB2D-DF9B77089AB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5" name="Rechte verbindingslijn 228">
                    <a:extLst>
                      <a:ext uri="{FF2B5EF4-FFF2-40B4-BE49-F238E27FC236}">
                        <a16:creationId xmlns:a16="http://schemas.microsoft.com/office/drawing/2014/main" id="{E54BAE9A-BCAD-4029-90A8-45DC8DC3C9A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6" name="Rechte verbindingslijn 229">
                    <a:extLst>
                      <a:ext uri="{FF2B5EF4-FFF2-40B4-BE49-F238E27FC236}">
                        <a16:creationId xmlns:a16="http://schemas.microsoft.com/office/drawing/2014/main" id="{D9942BC6-810F-45F8-9ECE-05D21F6F7AC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1" name="Pijl: rechts 217">
                  <a:extLst>
                    <a:ext uri="{FF2B5EF4-FFF2-40B4-BE49-F238E27FC236}">
                      <a16:creationId xmlns:a16="http://schemas.microsoft.com/office/drawing/2014/main" id="{6582DA1A-0A90-45C3-8EA7-777FAE60551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0" name="Groep 9">
                <a:extLst>
                  <a:ext uri="{FF2B5EF4-FFF2-40B4-BE49-F238E27FC236}">
                    <a16:creationId xmlns:a16="http://schemas.microsoft.com/office/drawing/2014/main" id="{753A8825-958A-42E6-9B4B-998DE9545C8C}"/>
                  </a:ext>
                </a:extLst>
              </p:cNvPr>
              <p:cNvGrpSpPr/>
              <p:nvPr userDrawn="1"/>
            </p:nvGrpSpPr>
            <p:grpSpPr>
              <a:xfrm>
                <a:off x="-2916763" y="460171"/>
                <a:ext cx="268738" cy="248381"/>
                <a:chOff x="-2916763" y="460171"/>
                <a:chExt cx="268738" cy="248381"/>
              </a:xfrm>
            </p:grpSpPr>
            <p:sp>
              <p:nvSpPr>
                <p:cNvPr id="111" name="Rechthoek 357">
                  <a:extLst>
                    <a:ext uri="{FF2B5EF4-FFF2-40B4-BE49-F238E27FC236}">
                      <a16:creationId xmlns:a16="http://schemas.microsoft.com/office/drawing/2014/main" id="{BAB1D7A3-733A-468B-83AE-C03CA6CB4A0F}"/>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2" name="Groep 5">
                  <a:extLst>
                    <a:ext uri="{FF2B5EF4-FFF2-40B4-BE49-F238E27FC236}">
                      <a16:creationId xmlns:a16="http://schemas.microsoft.com/office/drawing/2014/main" id="{0C05A81E-04C4-427E-9D4C-41F86FFDEB3E}"/>
                    </a:ext>
                  </a:extLst>
                </p:cNvPr>
                <p:cNvGrpSpPr/>
                <p:nvPr userDrawn="1"/>
              </p:nvGrpSpPr>
              <p:grpSpPr>
                <a:xfrm>
                  <a:off x="-2866744" y="518074"/>
                  <a:ext cx="168701" cy="132575"/>
                  <a:chOff x="-2866744" y="518074"/>
                  <a:chExt cx="168701" cy="132575"/>
                </a:xfrm>
              </p:grpSpPr>
              <p:cxnSp>
                <p:nvCxnSpPr>
                  <p:cNvPr id="114" name="Rechte verbindingslijn 220">
                    <a:extLst>
                      <a:ext uri="{FF2B5EF4-FFF2-40B4-BE49-F238E27FC236}">
                        <a16:creationId xmlns:a16="http://schemas.microsoft.com/office/drawing/2014/main" id="{FD8254D2-EADE-4A80-8CAC-4948F1B2ACF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5" name="Rechte verbindingslijn 221">
                    <a:extLst>
                      <a:ext uri="{FF2B5EF4-FFF2-40B4-BE49-F238E27FC236}">
                        <a16:creationId xmlns:a16="http://schemas.microsoft.com/office/drawing/2014/main" id="{6B812642-C63D-414B-A144-2FCD2A47436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6" name="Rechte verbindingslijn 222">
                    <a:extLst>
                      <a:ext uri="{FF2B5EF4-FFF2-40B4-BE49-F238E27FC236}">
                        <a16:creationId xmlns:a16="http://schemas.microsoft.com/office/drawing/2014/main" id="{0D613A2B-8ABE-4848-8FE4-142A1B8791C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7" name="Rechte verbindingslijn 223">
                    <a:extLst>
                      <a:ext uri="{FF2B5EF4-FFF2-40B4-BE49-F238E27FC236}">
                        <a16:creationId xmlns:a16="http://schemas.microsoft.com/office/drawing/2014/main" id="{19959679-F0F7-42DC-BDBB-34653F56E11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8" name="Rechte verbindingslijn 224">
                    <a:extLst>
                      <a:ext uri="{FF2B5EF4-FFF2-40B4-BE49-F238E27FC236}">
                        <a16:creationId xmlns:a16="http://schemas.microsoft.com/office/drawing/2014/main" id="{68D8F97F-5563-43DC-A3BD-B6BE8D563AF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3" name="Pijl: rechts 219">
                  <a:extLst>
                    <a:ext uri="{FF2B5EF4-FFF2-40B4-BE49-F238E27FC236}">
                      <a16:creationId xmlns:a16="http://schemas.microsoft.com/office/drawing/2014/main" id="{0C2C180E-CA64-431B-A013-1F506DC2804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80211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38" name="Afbeelding" descr="Afbeelding">
            <a:extLst>
              <a:ext uri="{FF2B5EF4-FFF2-40B4-BE49-F238E27FC236}">
                <a16:creationId xmlns:a16="http://schemas.microsoft.com/office/drawing/2014/main" id="{A7AB4F1D-A5F2-4998-8113-20E3BD547E3B}"/>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a:fillRect/>
          </a:stretch>
        </p:blipFill>
        <p:spPr>
          <a:xfrm>
            <a:off x="1" y="2268438"/>
            <a:ext cx="5143778" cy="4589562"/>
          </a:xfrm>
          <a:prstGeom prst="rect">
            <a:avLst/>
          </a:prstGeom>
          <a:ln w="12700">
            <a:miter lim="400000"/>
          </a:ln>
        </p:spPr>
      </p:pic>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Agenda</a:t>
            </a:r>
          </a:p>
        </p:txBody>
      </p:sp>
      <p:sp>
        <p:nvSpPr>
          <p:cNvPr id="165" name="Titel 2">
            <a:extLst>
              <a:ext uri="{FF2B5EF4-FFF2-40B4-BE49-F238E27FC236}">
                <a16:creationId xmlns:a16="http://schemas.microsoft.com/office/drawing/2014/main" id="{93E86168-1B16-4845-AF8F-729E1D7C9FF4}"/>
              </a:ext>
            </a:extLst>
          </p:cNvPr>
          <p:cNvSpPr>
            <a:spLocks noGrp="1"/>
          </p:cNvSpPr>
          <p:nvPr userDrawn="1">
            <p:ph type="title" hasCustomPrompt="1"/>
          </p:nvPr>
        </p:nvSpPr>
        <p:spPr>
          <a:xfrm>
            <a:off x="801286" y="1891829"/>
            <a:ext cx="3389577" cy="895483"/>
          </a:xfrm>
        </p:spPr>
        <p:txBody>
          <a:bodyPr anchor="b"/>
          <a:lstStyle>
            <a:lvl1pPr>
              <a:defRPr sz="4000" b="1" i="0">
                <a:latin typeface="Proxima Nova Semibold" panose="020B0503030502060204" pitchFamily="34" charset="0"/>
              </a:defRPr>
            </a:lvl1pPr>
          </a:lstStyle>
          <a:p>
            <a:r>
              <a:rPr lang="nl-NL" dirty="0"/>
              <a:t>Agenda</a:t>
            </a:r>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userDrawn="1">
            <p:ph type="body" orient="vert" idx="1" hasCustomPrompt="1"/>
          </p:nvPr>
        </p:nvSpPr>
        <p:spPr>
          <a:xfrm>
            <a:off x="6024292" y="933059"/>
            <a:ext cx="5817783" cy="1096951"/>
          </a:xfrm>
        </p:spPr>
        <p:txBody>
          <a:bodyPr vert="horz" lIns="0" tIns="0" rIns="0" bIns="0"/>
          <a:lstStyle>
            <a:lvl1pPr marL="0" indent="0">
              <a:spcAft>
                <a:spcPts val="100"/>
              </a:spcAft>
              <a:buNone/>
              <a:defRPr sz="2400" b="0">
                <a:solidFill>
                  <a:schemeClr val="accent2"/>
                </a:solidFill>
              </a:defRPr>
            </a:lvl1pPr>
            <a:lvl2pPr marL="0" indent="0">
              <a:spcAft>
                <a:spcPts val="100"/>
              </a:spcAft>
              <a:buNone/>
              <a:defRPr sz="1600">
                <a:solidFill>
                  <a:schemeClr val="bg1">
                    <a:lumMod val="50000"/>
                  </a:schemeClr>
                </a:solidFill>
              </a:defRPr>
            </a:lvl2pPr>
            <a:lvl3pPr marL="179388" indent="-179388">
              <a:spcBef>
                <a:spcPts val="300"/>
              </a:spcBef>
              <a:spcAft>
                <a:spcPts val="600"/>
              </a:spcAft>
              <a:buClr>
                <a:schemeClr val="accent1"/>
              </a:buClr>
              <a:buFont typeface="Arial" panose="020B0604020202020204" pitchFamily="34" charset="0"/>
              <a:buChar char="•"/>
              <a:defRPr>
                <a:solidFill>
                  <a:schemeClr val="bg1">
                    <a:lumMod val="50000"/>
                  </a:schemeClr>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err="1"/>
              <a:t>Bullet</a:t>
            </a:r>
            <a:endParaRPr lang="nl-NL" dirty="0"/>
          </a:p>
        </p:txBody>
      </p:sp>
      <p:cxnSp>
        <p:nvCxnSpPr>
          <p:cNvPr id="172" name="Rechte verbindingslijn 171">
            <a:extLst>
              <a:ext uri="{FF2B5EF4-FFF2-40B4-BE49-F238E27FC236}">
                <a16:creationId xmlns:a16="http://schemas.microsoft.com/office/drawing/2014/main" id="{A783438E-BE76-4B76-A1DD-0B429B880A5E}"/>
              </a:ext>
            </a:extLst>
          </p:cNvPr>
          <p:cNvCxnSpPr>
            <a:cxnSpLocks/>
          </p:cNvCxnSpPr>
          <p:nvPr userDrawn="1"/>
        </p:nvCxnSpPr>
        <p:spPr>
          <a:xfrm>
            <a:off x="5143779" y="897467"/>
            <a:ext cx="0" cy="5063066"/>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73" name="Tijdelijke aanduiding voor verticale tekst 2">
            <a:extLst>
              <a:ext uri="{FF2B5EF4-FFF2-40B4-BE49-F238E27FC236}">
                <a16:creationId xmlns:a16="http://schemas.microsoft.com/office/drawing/2014/main" id="{330FC465-98CB-4609-9514-D28A7E83D1E1}"/>
              </a:ext>
            </a:extLst>
          </p:cNvPr>
          <p:cNvSpPr>
            <a:spLocks noGrp="1"/>
          </p:cNvSpPr>
          <p:nvPr userDrawn="1">
            <p:ph type="body" orient="vert" idx="10" hasCustomPrompt="1"/>
          </p:nvPr>
        </p:nvSpPr>
        <p:spPr>
          <a:xfrm>
            <a:off x="6024292" y="2205585"/>
            <a:ext cx="5817783" cy="1096951"/>
          </a:xfrm>
        </p:spPr>
        <p:txBody>
          <a:bodyPr vert="horz" lIns="0" tIns="0" rIns="0" bIns="0"/>
          <a:lstStyle>
            <a:lvl1pPr marL="0" indent="0">
              <a:spcAft>
                <a:spcPts val="100"/>
              </a:spcAft>
              <a:buNone/>
              <a:defRPr sz="2400" b="0">
                <a:solidFill>
                  <a:schemeClr val="accent2"/>
                </a:solidFill>
              </a:defRPr>
            </a:lvl1pPr>
            <a:lvl2pPr marL="0" indent="0">
              <a:spcAft>
                <a:spcPts val="100"/>
              </a:spcAft>
              <a:buNone/>
              <a:defRPr sz="1600">
                <a:solidFill>
                  <a:schemeClr val="bg1">
                    <a:lumMod val="50000"/>
                  </a:schemeClr>
                </a:solidFill>
              </a:defRPr>
            </a:lvl2pPr>
            <a:lvl3pPr marL="179388" indent="-179388">
              <a:spcBef>
                <a:spcPts val="300"/>
              </a:spcBef>
              <a:spcAft>
                <a:spcPts val="600"/>
              </a:spcAft>
              <a:buClr>
                <a:schemeClr val="accent1"/>
              </a:buClr>
              <a:buFont typeface="Arial" panose="020B0604020202020204" pitchFamily="34" charset="0"/>
              <a:buChar char="•"/>
              <a:defRPr>
                <a:solidFill>
                  <a:schemeClr val="bg1">
                    <a:lumMod val="50000"/>
                  </a:schemeClr>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4" name="Tijdelijke aanduiding voor verticale tekst 2">
            <a:extLst>
              <a:ext uri="{FF2B5EF4-FFF2-40B4-BE49-F238E27FC236}">
                <a16:creationId xmlns:a16="http://schemas.microsoft.com/office/drawing/2014/main" id="{ADE17F00-6724-4DEB-B9EF-48CB63D1FC0D}"/>
              </a:ext>
            </a:extLst>
          </p:cNvPr>
          <p:cNvSpPr>
            <a:spLocks noGrp="1"/>
          </p:cNvSpPr>
          <p:nvPr userDrawn="1">
            <p:ph type="body" orient="vert" idx="11" hasCustomPrompt="1"/>
          </p:nvPr>
        </p:nvSpPr>
        <p:spPr>
          <a:xfrm>
            <a:off x="6024292" y="3453060"/>
            <a:ext cx="5817783" cy="1096951"/>
          </a:xfrm>
        </p:spPr>
        <p:txBody>
          <a:bodyPr vert="horz" lIns="0" tIns="0" rIns="0" bIns="0"/>
          <a:lstStyle>
            <a:lvl1pPr marL="0" indent="0">
              <a:spcAft>
                <a:spcPts val="100"/>
              </a:spcAft>
              <a:buNone/>
              <a:defRPr sz="2400" b="0">
                <a:solidFill>
                  <a:schemeClr val="accent2"/>
                </a:solidFill>
              </a:defRPr>
            </a:lvl1pPr>
            <a:lvl2pPr marL="0" indent="0">
              <a:spcAft>
                <a:spcPts val="100"/>
              </a:spcAft>
              <a:buNone/>
              <a:defRPr sz="1600">
                <a:solidFill>
                  <a:schemeClr val="bg1">
                    <a:lumMod val="50000"/>
                  </a:schemeClr>
                </a:solidFill>
              </a:defRPr>
            </a:lvl2pPr>
            <a:lvl3pPr marL="179388" indent="-179388">
              <a:spcBef>
                <a:spcPts val="300"/>
              </a:spcBef>
              <a:spcAft>
                <a:spcPts val="600"/>
              </a:spcAft>
              <a:buClr>
                <a:schemeClr val="accent1"/>
              </a:buClr>
              <a:buFont typeface="Arial" panose="020B0604020202020204" pitchFamily="34" charset="0"/>
              <a:buChar char="•"/>
              <a:defRPr>
                <a:solidFill>
                  <a:schemeClr val="bg1">
                    <a:lumMod val="50000"/>
                  </a:schemeClr>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5" name="Tijdelijke aanduiding voor verticale tekst 2">
            <a:extLst>
              <a:ext uri="{FF2B5EF4-FFF2-40B4-BE49-F238E27FC236}">
                <a16:creationId xmlns:a16="http://schemas.microsoft.com/office/drawing/2014/main" id="{255EA2A6-C25F-4A37-AD19-2BCEA32E39D9}"/>
              </a:ext>
            </a:extLst>
          </p:cNvPr>
          <p:cNvSpPr>
            <a:spLocks noGrp="1"/>
          </p:cNvSpPr>
          <p:nvPr userDrawn="1">
            <p:ph type="body" orient="vert" idx="12" hasCustomPrompt="1"/>
          </p:nvPr>
        </p:nvSpPr>
        <p:spPr>
          <a:xfrm>
            <a:off x="6024292" y="4725586"/>
            <a:ext cx="5817783" cy="1096951"/>
          </a:xfrm>
        </p:spPr>
        <p:txBody>
          <a:bodyPr vert="horz" lIns="0" tIns="0" rIns="0" bIns="0"/>
          <a:lstStyle>
            <a:lvl1pPr marL="0" indent="0">
              <a:spcAft>
                <a:spcPts val="100"/>
              </a:spcAft>
              <a:buNone/>
              <a:defRPr sz="2400" b="0">
                <a:solidFill>
                  <a:schemeClr val="accent2"/>
                </a:solidFill>
              </a:defRPr>
            </a:lvl1pPr>
            <a:lvl2pPr marL="0" indent="0">
              <a:spcAft>
                <a:spcPts val="100"/>
              </a:spcAft>
              <a:buNone/>
              <a:defRPr sz="1600">
                <a:solidFill>
                  <a:schemeClr val="bg1">
                    <a:lumMod val="50000"/>
                  </a:schemeClr>
                </a:solidFill>
              </a:defRPr>
            </a:lvl2pPr>
            <a:lvl3pPr marL="179388" indent="-179388">
              <a:spcBef>
                <a:spcPts val="300"/>
              </a:spcBef>
              <a:spcAft>
                <a:spcPts val="600"/>
              </a:spcAft>
              <a:buClr>
                <a:schemeClr val="accent1"/>
              </a:buClr>
              <a:buFont typeface="Arial" panose="020B0604020202020204" pitchFamily="34" charset="0"/>
              <a:buChar char="•"/>
              <a:defRPr>
                <a:solidFill>
                  <a:schemeClr val="bg1">
                    <a:lumMod val="50000"/>
                  </a:schemeClr>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grpSp>
        <p:nvGrpSpPr>
          <p:cNvPr id="63" name="INSTRUCTION">
            <a:extLst>
              <a:ext uri="{FF2B5EF4-FFF2-40B4-BE49-F238E27FC236}">
                <a16:creationId xmlns:a16="http://schemas.microsoft.com/office/drawing/2014/main" id="{F6C4295B-19F2-4A58-82C6-BF17B6344C87}"/>
              </a:ext>
            </a:extLst>
          </p:cNvPr>
          <p:cNvGrpSpPr/>
          <p:nvPr userDrawn="1"/>
        </p:nvGrpSpPr>
        <p:grpSpPr>
          <a:xfrm>
            <a:off x="-3786437" y="0"/>
            <a:ext cx="3693386" cy="5359349"/>
            <a:chOff x="-3786437" y="0"/>
            <a:chExt cx="3693386" cy="5359349"/>
          </a:xfrm>
        </p:grpSpPr>
        <p:sp>
          <p:nvSpPr>
            <p:cNvPr id="64" name="Rechthoek 329">
              <a:extLst>
                <a:ext uri="{FF2B5EF4-FFF2-40B4-BE49-F238E27FC236}">
                  <a16:creationId xmlns:a16="http://schemas.microsoft.com/office/drawing/2014/main" id="{8C384FC7-3386-495D-847C-B24B563C762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65" name="Ovaal 317">
              <a:extLst>
                <a:ext uri="{FF2B5EF4-FFF2-40B4-BE49-F238E27FC236}">
                  <a16:creationId xmlns:a16="http://schemas.microsoft.com/office/drawing/2014/main" id="{09C9F98B-A800-4626-B816-7A8C81419B54}"/>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66" name="Rechthoek 319">
              <a:extLst>
                <a:ext uri="{FF2B5EF4-FFF2-40B4-BE49-F238E27FC236}">
                  <a16:creationId xmlns:a16="http://schemas.microsoft.com/office/drawing/2014/main" id="{E74024E2-20E0-445A-8DBA-8FA494E941F4}"/>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67" name="Ovaal 320">
              <a:extLst>
                <a:ext uri="{FF2B5EF4-FFF2-40B4-BE49-F238E27FC236}">
                  <a16:creationId xmlns:a16="http://schemas.microsoft.com/office/drawing/2014/main" id="{03D9F7E9-2303-4C8B-B501-4B8479456B7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68" name="Rechthoek 328">
              <a:extLst>
                <a:ext uri="{FF2B5EF4-FFF2-40B4-BE49-F238E27FC236}">
                  <a16:creationId xmlns:a16="http://schemas.microsoft.com/office/drawing/2014/main" id="{20F1108E-22E1-454A-A2B0-D0965BEB5F6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69" name="Rechthoek 180">
              <a:extLst>
                <a:ext uri="{FF2B5EF4-FFF2-40B4-BE49-F238E27FC236}">
                  <a16:creationId xmlns:a16="http://schemas.microsoft.com/office/drawing/2014/main" id="{E2D85FA1-7C9D-412E-810E-7F39E64DFB7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0" name="Ovaal 182">
              <a:extLst>
                <a:ext uri="{FF2B5EF4-FFF2-40B4-BE49-F238E27FC236}">
                  <a16:creationId xmlns:a16="http://schemas.microsoft.com/office/drawing/2014/main" id="{7FAF58AF-7704-4681-8D21-2783DF099B80}"/>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1" name="Rechthoek 183">
              <a:extLst>
                <a:ext uri="{FF2B5EF4-FFF2-40B4-BE49-F238E27FC236}">
                  <a16:creationId xmlns:a16="http://schemas.microsoft.com/office/drawing/2014/main" id="{E7E5894D-9C49-4BDE-9910-59FC8EA691F5}"/>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72" name="Ovaal 185">
              <a:extLst>
                <a:ext uri="{FF2B5EF4-FFF2-40B4-BE49-F238E27FC236}">
                  <a16:creationId xmlns:a16="http://schemas.microsoft.com/office/drawing/2014/main" id="{A18A0106-7846-4AA7-B041-5B1FB3A67614}"/>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73" name="Rechthoek 186">
              <a:extLst>
                <a:ext uri="{FF2B5EF4-FFF2-40B4-BE49-F238E27FC236}">
                  <a16:creationId xmlns:a16="http://schemas.microsoft.com/office/drawing/2014/main" id="{0422BC21-0034-449B-ABA5-9D6846A554A3}"/>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74" name="Ovaal 188">
              <a:extLst>
                <a:ext uri="{FF2B5EF4-FFF2-40B4-BE49-F238E27FC236}">
                  <a16:creationId xmlns:a16="http://schemas.microsoft.com/office/drawing/2014/main" id="{2A0346F2-D82C-4A9F-B215-709AAF938AF8}"/>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75" name="Rechthoek 189">
              <a:extLst>
                <a:ext uri="{FF2B5EF4-FFF2-40B4-BE49-F238E27FC236}">
                  <a16:creationId xmlns:a16="http://schemas.microsoft.com/office/drawing/2014/main" id="{BC862156-F50C-44CB-9A57-AD1160BDA830}"/>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76" name="Ovaal 191">
              <a:extLst>
                <a:ext uri="{FF2B5EF4-FFF2-40B4-BE49-F238E27FC236}">
                  <a16:creationId xmlns:a16="http://schemas.microsoft.com/office/drawing/2014/main" id="{A9C1C6DD-C4BB-4586-ABA6-99AD28A4A959}"/>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77" name="Rechthoek 192">
              <a:extLst>
                <a:ext uri="{FF2B5EF4-FFF2-40B4-BE49-F238E27FC236}">
                  <a16:creationId xmlns:a16="http://schemas.microsoft.com/office/drawing/2014/main" id="{47BCDC52-75FF-4851-B9F7-91D4E613C94E}"/>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78" name="Ovaal 195">
              <a:extLst>
                <a:ext uri="{FF2B5EF4-FFF2-40B4-BE49-F238E27FC236}">
                  <a16:creationId xmlns:a16="http://schemas.microsoft.com/office/drawing/2014/main" id="{6A6DB37E-E0B3-4C69-87EE-0A3FAA862323}"/>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79" name="Rechthoek 196">
              <a:extLst>
                <a:ext uri="{FF2B5EF4-FFF2-40B4-BE49-F238E27FC236}">
                  <a16:creationId xmlns:a16="http://schemas.microsoft.com/office/drawing/2014/main" id="{3AAE2B4F-B901-4A4A-9233-19FD1A3251C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0" name="Ovaal 197">
              <a:extLst>
                <a:ext uri="{FF2B5EF4-FFF2-40B4-BE49-F238E27FC236}">
                  <a16:creationId xmlns:a16="http://schemas.microsoft.com/office/drawing/2014/main" id="{083EBA8B-EA82-4D2B-A9A7-E13926265F4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81" name="Rechthoek 198">
              <a:extLst>
                <a:ext uri="{FF2B5EF4-FFF2-40B4-BE49-F238E27FC236}">
                  <a16:creationId xmlns:a16="http://schemas.microsoft.com/office/drawing/2014/main" id="{A026D215-A9EC-4607-9D11-9B9AB646EC9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82" name="Ovaal 200">
              <a:extLst>
                <a:ext uri="{FF2B5EF4-FFF2-40B4-BE49-F238E27FC236}">
                  <a16:creationId xmlns:a16="http://schemas.microsoft.com/office/drawing/2014/main" id="{FAAB1A30-B9B7-42EF-B23A-D059D05E740B}"/>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83" name="Rechthoek 202">
              <a:extLst>
                <a:ext uri="{FF2B5EF4-FFF2-40B4-BE49-F238E27FC236}">
                  <a16:creationId xmlns:a16="http://schemas.microsoft.com/office/drawing/2014/main" id="{BC1DECF4-029C-4BAB-A4E0-90ACE7E59F1B}"/>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84" name="Rechthoek 331">
              <a:extLst>
                <a:ext uri="{FF2B5EF4-FFF2-40B4-BE49-F238E27FC236}">
                  <a16:creationId xmlns:a16="http://schemas.microsoft.com/office/drawing/2014/main" id="{7C27E5BC-FBE0-4E30-AF83-349DF3F7DCB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85" name="ICOON_info">
              <a:extLst>
                <a:ext uri="{FF2B5EF4-FFF2-40B4-BE49-F238E27FC236}">
                  <a16:creationId xmlns:a16="http://schemas.microsoft.com/office/drawing/2014/main" id="{02E3EEA7-A45F-4710-8163-A44A03499212}"/>
                </a:ext>
              </a:extLst>
            </p:cNvPr>
            <p:cNvGrpSpPr/>
            <p:nvPr userDrawn="1"/>
          </p:nvGrpSpPr>
          <p:grpSpPr>
            <a:xfrm>
              <a:off x="-376736" y="4400186"/>
              <a:ext cx="283685" cy="283685"/>
              <a:chOff x="-510741" y="5913713"/>
              <a:chExt cx="267555" cy="267555"/>
            </a:xfrm>
          </p:grpSpPr>
          <p:sp>
            <p:nvSpPr>
              <p:cNvPr id="127" name="Ovaal 1">
                <a:extLst>
                  <a:ext uri="{FF2B5EF4-FFF2-40B4-BE49-F238E27FC236}">
                    <a16:creationId xmlns:a16="http://schemas.microsoft.com/office/drawing/2014/main" id="{B30F74A0-85D9-4665-9EB6-852DE2F1FBB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28" name="Graphic 163" descr="Informatie">
                <a:extLst>
                  <a:ext uri="{FF2B5EF4-FFF2-40B4-BE49-F238E27FC236}">
                    <a16:creationId xmlns:a16="http://schemas.microsoft.com/office/drawing/2014/main" id="{937343E3-2FFF-4B2F-898B-0FE8526985D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86" name="VOORBEELD">
              <a:extLst>
                <a:ext uri="{FF2B5EF4-FFF2-40B4-BE49-F238E27FC236}">
                  <a16:creationId xmlns:a16="http://schemas.microsoft.com/office/drawing/2014/main" id="{922B46F4-E8FC-4026-9C0E-13FBB9F96670}"/>
                </a:ext>
              </a:extLst>
            </p:cNvPr>
            <p:cNvGrpSpPr/>
            <p:nvPr userDrawn="1"/>
          </p:nvGrpSpPr>
          <p:grpSpPr>
            <a:xfrm>
              <a:off x="-3605171" y="458674"/>
              <a:ext cx="3234311" cy="558875"/>
              <a:chOff x="-3605171" y="458674"/>
              <a:chExt cx="3234311" cy="558875"/>
            </a:xfrm>
          </p:grpSpPr>
          <p:sp>
            <p:nvSpPr>
              <p:cNvPr id="87" name="Rechthoek 335">
                <a:extLst>
                  <a:ext uri="{FF2B5EF4-FFF2-40B4-BE49-F238E27FC236}">
                    <a16:creationId xmlns:a16="http://schemas.microsoft.com/office/drawing/2014/main" id="{1097EF16-A4CD-4920-B211-C62441B549D9}"/>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88" name="Rechthoek 337">
                <a:extLst>
                  <a:ext uri="{FF2B5EF4-FFF2-40B4-BE49-F238E27FC236}">
                    <a16:creationId xmlns:a16="http://schemas.microsoft.com/office/drawing/2014/main" id="{59F0F87D-3B79-4C87-BA26-CB2EC562710B}"/>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89" name="Groep 230">
                <a:extLst>
                  <a:ext uri="{FF2B5EF4-FFF2-40B4-BE49-F238E27FC236}">
                    <a16:creationId xmlns:a16="http://schemas.microsoft.com/office/drawing/2014/main" id="{974F8F8D-5A5F-45BE-8F42-1CA506BB42AD}"/>
                  </a:ext>
                </a:extLst>
              </p:cNvPr>
              <p:cNvGrpSpPr/>
              <p:nvPr userDrawn="1"/>
            </p:nvGrpSpPr>
            <p:grpSpPr>
              <a:xfrm>
                <a:off x="-3386247" y="830871"/>
                <a:ext cx="139423" cy="109566"/>
                <a:chOff x="-2866744" y="827071"/>
                <a:chExt cx="168701" cy="132575"/>
              </a:xfrm>
            </p:grpSpPr>
            <p:grpSp>
              <p:nvGrpSpPr>
                <p:cNvPr id="120" name="Groep 232">
                  <a:extLst>
                    <a:ext uri="{FF2B5EF4-FFF2-40B4-BE49-F238E27FC236}">
                      <a16:creationId xmlns:a16="http://schemas.microsoft.com/office/drawing/2014/main" id="{C7CCC998-CD26-4347-A68E-D0E58A7CEB43}"/>
                    </a:ext>
                  </a:extLst>
                </p:cNvPr>
                <p:cNvGrpSpPr/>
                <p:nvPr userDrawn="1"/>
              </p:nvGrpSpPr>
              <p:grpSpPr>
                <a:xfrm>
                  <a:off x="-2866744" y="827071"/>
                  <a:ext cx="168701" cy="132575"/>
                  <a:chOff x="-2866744" y="827071"/>
                  <a:chExt cx="168701" cy="132575"/>
                </a:xfrm>
              </p:grpSpPr>
              <p:cxnSp>
                <p:nvCxnSpPr>
                  <p:cNvPr id="122" name="Rechte verbindingslijn 234">
                    <a:extLst>
                      <a:ext uri="{FF2B5EF4-FFF2-40B4-BE49-F238E27FC236}">
                        <a16:creationId xmlns:a16="http://schemas.microsoft.com/office/drawing/2014/main" id="{DCFDFAEF-E8B6-4DD7-86E0-BD0EC15F931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3" name="Rechte verbindingslijn 235">
                    <a:extLst>
                      <a:ext uri="{FF2B5EF4-FFF2-40B4-BE49-F238E27FC236}">
                        <a16:creationId xmlns:a16="http://schemas.microsoft.com/office/drawing/2014/main" id="{01DA1270-460C-4AAC-940A-15CCADBFB6D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4" name="Rechte verbindingslijn 236">
                    <a:extLst>
                      <a:ext uri="{FF2B5EF4-FFF2-40B4-BE49-F238E27FC236}">
                        <a16:creationId xmlns:a16="http://schemas.microsoft.com/office/drawing/2014/main" id="{908567CF-0C55-418D-B5E1-20A8775E918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5" name="Rechte verbindingslijn 237">
                    <a:extLst>
                      <a:ext uri="{FF2B5EF4-FFF2-40B4-BE49-F238E27FC236}">
                        <a16:creationId xmlns:a16="http://schemas.microsoft.com/office/drawing/2014/main" id="{7F91AAC9-FEE1-4FBD-94C2-AD57A2D2C3C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6" name="Rechte verbindingslijn 238">
                    <a:extLst>
                      <a:ext uri="{FF2B5EF4-FFF2-40B4-BE49-F238E27FC236}">
                        <a16:creationId xmlns:a16="http://schemas.microsoft.com/office/drawing/2014/main" id="{3512324B-41CE-4FDF-B29C-780C05E680E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1" name="Pijl: rechts 233">
                  <a:extLst>
                    <a:ext uri="{FF2B5EF4-FFF2-40B4-BE49-F238E27FC236}">
                      <a16:creationId xmlns:a16="http://schemas.microsoft.com/office/drawing/2014/main" id="{A42C05FD-6484-4111-A64A-0943E2E3157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0" name="Groep 239">
                <a:extLst>
                  <a:ext uri="{FF2B5EF4-FFF2-40B4-BE49-F238E27FC236}">
                    <a16:creationId xmlns:a16="http://schemas.microsoft.com/office/drawing/2014/main" id="{940EB28B-A550-47E7-BA04-3C017F5F5841}"/>
                  </a:ext>
                </a:extLst>
              </p:cNvPr>
              <p:cNvGrpSpPr/>
              <p:nvPr userDrawn="1"/>
            </p:nvGrpSpPr>
            <p:grpSpPr>
              <a:xfrm>
                <a:off x="-3605171" y="830871"/>
                <a:ext cx="139423" cy="109566"/>
                <a:chOff x="-2866744" y="518074"/>
                <a:chExt cx="168701" cy="132575"/>
              </a:xfrm>
            </p:grpSpPr>
            <p:grpSp>
              <p:nvGrpSpPr>
                <p:cNvPr id="113" name="Groep 241">
                  <a:extLst>
                    <a:ext uri="{FF2B5EF4-FFF2-40B4-BE49-F238E27FC236}">
                      <a16:creationId xmlns:a16="http://schemas.microsoft.com/office/drawing/2014/main" id="{E1E58A68-8AFB-4963-8A1A-001FFE7A4296}"/>
                    </a:ext>
                  </a:extLst>
                </p:cNvPr>
                <p:cNvGrpSpPr/>
                <p:nvPr userDrawn="1"/>
              </p:nvGrpSpPr>
              <p:grpSpPr>
                <a:xfrm>
                  <a:off x="-2866744" y="518074"/>
                  <a:ext cx="168701" cy="132575"/>
                  <a:chOff x="-2866744" y="518074"/>
                  <a:chExt cx="168701" cy="132575"/>
                </a:xfrm>
              </p:grpSpPr>
              <p:cxnSp>
                <p:nvCxnSpPr>
                  <p:cNvPr id="115" name="Rechte verbindingslijn 243">
                    <a:extLst>
                      <a:ext uri="{FF2B5EF4-FFF2-40B4-BE49-F238E27FC236}">
                        <a16:creationId xmlns:a16="http://schemas.microsoft.com/office/drawing/2014/main" id="{D6F83419-73B4-403A-92F8-51E83FDFA4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6" name="Rechte verbindingslijn 244">
                    <a:extLst>
                      <a:ext uri="{FF2B5EF4-FFF2-40B4-BE49-F238E27FC236}">
                        <a16:creationId xmlns:a16="http://schemas.microsoft.com/office/drawing/2014/main" id="{6F8384A4-AC61-476D-8F89-ED938598A86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7" name="Rechte verbindingslijn 245">
                    <a:extLst>
                      <a:ext uri="{FF2B5EF4-FFF2-40B4-BE49-F238E27FC236}">
                        <a16:creationId xmlns:a16="http://schemas.microsoft.com/office/drawing/2014/main" id="{ECEF4817-5A3B-4CD7-B6DD-CA8901CD2F8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8" name="Rechte verbindingslijn 246">
                    <a:extLst>
                      <a:ext uri="{FF2B5EF4-FFF2-40B4-BE49-F238E27FC236}">
                        <a16:creationId xmlns:a16="http://schemas.microsoft.com/office/drawing/2014/main" id="{ECA84CD7-8F82-4F36-9B39-D712839F631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9" name="Rechte verbindingslijn 247">
                    <a:extLst>
                      <a:ext uri="{FF2B5EF4-FFF2-40B4-BE49-F238E27FC236}">
                        <a16:creationId xmlns:a16="http://schemas.microsoft.com/office/drawing/2014/main" id="{AFBE59F6-A437-4249-9CB9-F5F809109ED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4" name="Pijl: rechts 242">
                  <a:extLst>
                    <a:ext uri="{FF2B5EF4-FFF2-40B4-BE49-F238E27FC236}">
                      <a16:creationId xmlns:a16="http://schemas.microsoft.com/office/drawing/2014/main" id="{C2A835C8-3EFF-4B7F-9623-F62D9DC8FB9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91" name="Rechte verbindingslijn 340">
                <a:extLst>
                  <a:ext uri="{FF2B5EF4-FFF2-40B4-BE49-F238E27FC236}">
                    <a16:creationId xmlns:a16="http://schemas.microsoft.com/office/drawing/2014/main" id="{F3471523-9494-404A-826B-222C5620F76B}"/>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92" name="Rechte verbindingslijn 341">
                <a:extLst>
                  <a:ext uri="{FF2B5EF4-FFF2-40B4-BE49-F238E27FC236}">
                    <a16:creationId xmlns:a16="http://schemas.microsoft.com/office/drawing/2014/main" id="{13C34EF8-8E03-47A6-8C70-563B3796140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93" name="Rechthoek 344">
                <a:extLst>
                  <a:ext uri="{FF2B5EF4-FFF2-40B4-BE49-F238E27FC236}">
                    <a16:creationId xmlns:a16="http://schemas.microsoft.com/office/drawing/2014/main" id="{9EE2883A-9410-4B2C-8F32-A1C2862C66B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94" name="Rechthoek 345">
                <a:extLst>
                  <a:ext uri="{FF2B5EF4-FFF2-40B4-BE49-F238E27FC236}">
                    <a16:creationId xmlns:a16="http://schemas.microsoft.com/office/drawing/2014/main" id="{364E6EBA-71A4-466B-B9C1-9482D944C13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95" name="Groep 11">
                <a:extLst>
                  <a:ext uri="{FF2B5EF4-FFF2-40B4-BE49-F238E27FC236}">
                    <a16:creationId xmlns:a16="http://schemas.microsoft.com/office/drawing/2014/main" id="{90D45153-B5C5-4E13-9D72-E93D4E123529}"/>
                  </a:ext>
                </a:extLst>
              </p:cNvPr>
              <p:cNvGrpSpPr/>
              <p:nvPr userDrawn="1"/>
            </p:nvGrpSpPr>
            <p:grpSpPr>
              <a:xfrm>
                <a:off x="-2916763" y="769168"/>
                <a:ext cx="268738" cy="248381"/>
                <a:chOff x="-2916763" y="769168"/>
                <a:chExt cx="268738" cy="248381"/>
              </a:xfrm>
            </p:grpSpPr>
            <p:sp>
              <p:nvSpPr>
                <p:cNvPr id="105" name="Rechthoek 346">
                  <a:extLst>
                    <a:ext uri="{FF2B5EF4-FFF2-40B4-BE49-F238E27FC236}">
                      <a16:creationId xmlns:a16="http://schemas.microsoft.com/office/drawing/2014/main" id="{2D42D6AA-D226-48D5-B352-BC6C04C04772}"/>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06" name="Groep 6">
                  <a:extLst>
                    <a:ext uri="{FF2B5EF4-FFF2-40B4-BE49-F238E27FC236}">
                      <a16:creationId xmlns:a16="http://schemas.microsoft.com/office/drawing/2014/main" id="{56AF0B0B-C094-4C68-B10D-24B8A993DDEA}"/>
                    </a:ext>
                  </a:extLst>
                </p:cNvPr>
                <p:cNvGrpSpPr/>
                <p:nvPr userDrawn="1"/>
              </p:nvGrpSpPr>
              <p:grpSpPr>
                <a:xfrm>
                  <a:off x="-2866744" y="827071"/>
                  <a:ext cx="168701" cy="132575"/>
                  <a:chOff x="-2866744" y="827071"/>
                  <a:chExt cx="168701" cy="132575"/>
                </a:xfrm>
              </p:grpSpPr>
              <p:cxnSp>
                <p:nvCxnSpPr>
                  <p:cNvPr id="108" name="Rechte verbindingslijn 225">
                    <a:extLst>
                      <a:ext uri="{FF2B5EF4-FFF2-40B4-BE49-F238E27FC236}">
                        <a16:creationId xmlns:a16="http://schemas.microsoft.com/office/drawing/2014/main" id="{D716FF49-E66B-4030-B55A-9D880B075EA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09" name="Rechte verbindingslijn 226">
                    <a:extLst>
                      <a:ext uri="{FF2B5EF4-FFF2-40B4-BE49-F238E27FC236}">
                        <a16:creationId xmlns:a16="http://schemas.microsoft.com/office/drawing/2014/main" id="{C5225C32-F099-4474-9A8E-16BBC321389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10" name="Rechte verbindingslijn 227">
                    <a:extLst>
                      <a:ext uri="{FF2B5EF4-FFF2-40B4-BE49-F238E27FC236}">
                        <a16:creationId xmlns:a16="http://schemas.microsoft.com/office/drawing/2014/main" id="{B7ED2D10-F4E6-4EA1-AD74-3B1DD9E45CC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11" name="Rechte verbindingslijn 228">
                    <a:extLst>
                      <a:ext uri="{FF2B5EF4-FFF2-40B4-BE49-F238E27FC236}">
                        <a16:creationId xmlns:a16="http://schemas.microsoft.com/office/drawing/2014/main" id="{A01B7019-1961-472B-8EB0-973461563DDE}"/>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12" name="Rechte verbindingslijn 229">
                    <a:extLst>
                      <a:ext uri="{FF2B5EF4-FFF2-40B4-BE49-F238E27FC236}">
                        <a16:creationId xmlns:a16="http://schemas.microsoft.com/office/drawing/2014/main" id="{7139908E-7C65-487F-A30B-3ECFD8AB5A9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07" name="Pijl: rechts 217">
                  <a:extLst>
                    <a:ext uri="{FF2B5EF4-FFF2-40B4-BE49-F238E27FC236}">
                      <a16:creationId xmlns:a16="http://schemas.microsoft.com/office/drawing/2014/main" id="{8292E560-26E4-4645-9FB0-998FAAC4DB83}"/>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6" name="Groep 9">
                <a:extLst>
                  <a:ext uri="{FF2B5EF4-FFF2-40B4-BE49-F238E27FC236}">
                    <a16:creationId xmlns:a16="http://schemas.microsoft.com/office/drawing/2014/main" id="{9FD63DD0-C63B-4483-B273-F801869E23FF}"/>
                  </a:ext>
                </a:extLst>
              </p:cNvPr>
              <p:cNvGrpSpPr/>
              <p:nvPr userDrawn="1"/>
            </p:nvGrpSpPr>
            <p:grpSpPr>
              <a:xfrm>
                <a:off x="-2916763" y="460171"/>
                <a:ext cx="268738" cy="248381"/>
                <a:chOff x="-2916763" y="460171"/>
                <a:chExt cx="268738" cy="248381"/>
              </a:xfrm>
            </p:grpSpPr>
            <p:sp>
              <p:nvSpPr>
                <p:cNvPr id="97" name="Rechthoek 357">
                  <a:extLst>
                    <a:ext uri="{FF2B5EF4-FFF2-40B4-BE49-F238E27FC236}">
                      <a16:creationId xmlns:a16="http://schemas.microsoft.com/office/drawing/2014/main" id="{7E25046F-584E-41AF-A72B-0E8797D24EB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98" name="Groep 5">
                  <a:extLst>
                    <a:ext uri="{FF2B5EF4-FFF2-40B4-BE49-F238E27FC236}">
                      <a16:creationId xmlns:a16="http://schemas.microsoft.com/office/drawing/2014/main" id="{E7DF1691-884F-4429-A18C-97F0ADFAA259}"/>
                    </a:ext>
                  </a:extLst>
                </p:cNvPr>
                <p:cNvGrpSpPr/>
                <p:nvPr userDrawn="1"/>
              </p:nvGrpSpPr>
              <p:grpSpPr>
                <a:xfrm>
                  <a:off x="-2866744" y="518074"/>
                  <a:ext cx="168701" cy="132575"/>
                  <a:chOff x="-2866744" y="518074"/>
                  <a:chExt cx="168701" cy="132575"/>
                </a:xfrm>
              </p:grpSpPr>
              <p:cxnSp>
                <p:nvCxnSpPr>
                  <p:cNvPr id="100" name="Rechte verbindingslijn 220">
                    <a:extLst>
                      <a:ext uri="{FF2B5EF4-FFF2-40B4-BE49-F238E27FC236}">
                        <a16:creationId xmlns:a16="http://schemas.microsoft.com/office/drawing/2014/main" id="{C4EAFCB8-8C89-44E4-9925-9C9D0FD2063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01" name="Rechte verbindingslijn 221">
                    <a:extLst>
                      <a:ext uri="{FF2B5EF4-FFF2-40B4-BE49-F238E27FC236}">
                        <a16:creationId xmlns:a16="http://schemas.microsoft.com/office/drawing/2014/main" id="{EEBC2A2D-9248-427C-8BF7-68C2B3126B4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02" name="Rechte verbindingslijn 222">
                    <a:extLst>
                      <a:ext uri="{FF2B5EF4-FFF2-40B4-BE49-F238E27FC236}">
                        <a16:creationId xmlns:a16="http://schemas.microsoft.com/office/drawing/2014/main" id="{7A92EB7F-9EBD-4B5B-ABD1-8CE74F1FD4A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03" name="Rechte verbindingslijn 223">
                    <a:extLst>
                      <a:ext uri="{FF2B5EF4-FFF2-40B4-BE49-F238E27FC236}">
                        <a16:creationId xmlns:a16="http://schemas.microsoft.com/office/drawing/2014/main" id="{8CD13421-4C2A-4C51-8376-F4EDB5F4618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04" name="Rechte verbindingslijn 224">
                    <a:extLst>
                      <a:ext uri="{FF2B5EF4-FFF2-40B4-BE49-F238E27FC236}">
                        <a16:creationId xmlns:a16="http://schemas.microsoft.com/office/drawing/2014/main" id="{44160C8A-E305-4062-A546-FDD0E6A0E4A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99" name="Pijl: rechts 219">
                  <a:extLst>
                    <a:ext uri="{FF2B5EF4-FFF2-40B4-BE49-F238E27FC236}">
                      <a16:creationId xmlns:a16="http://schemas.microsoft.com/office/drawing/2014/main" id="{C025C576-9542-4353-B278-ED80AF512E4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52526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65" name="Rechthoek 64">
            <a:extLst>
              <a:ext uri="{FF2B5EF4-FFF2-40B4-BE49-F238E27FC236}">
                <a16:creationId xmlns:a16="http://schemas.microsoft.com/office/drawing/2014/main" id="{BD7220DF-5C88-48D7-B897-1CB149C3E17E}"/>
              </a:ext>
            </a:extLst>
          </p:cNvPr>
          <p:cNvSpPr/>
          <p:nvPr userDrawn="1"/>
        </p:nvSpPr>
        <p:spPr>
          <a:xfrm flipH="1">
            <a:off x="-1" y="0"/>
            <a:ext cx="12192000" cy="6858000"/>
          </a:xfrm>
          <a:prstGeom prst="rect">
            <a:avLst/>
          </a:prstGeom>
          <a:solidFill>
            <a:srgbClr val="4A1E47"/>
          </a:solidFill>
          <a:ln w="12692" cap="flat">
            <a:noFill/>
            <a:prstDash val="solid"/>
            <a:miter/>
          </a:ln>
        </p:spPr>
        <p:txBody>
          <a:bodyPr rtlCol="0" anchor="ctr"/>
          <a:lstStyle/>
          <a:p>
            <a:pPr lvl="0"/>
            <a:endParaRPr lang="nl-NL" sz="1633" dirty="0">
              <a:solidFill>
                <a:schemeClr val="tx1"/>
              </a:solidFill>
            </a:endParaRP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Agenda</a:t>
            </a:r>
          </a:p>
        </p:txBody>
      </p:sp>
      <p:sp>
        <p:nvSpPr>
          <p:cNvPr id="165" name="Titel 2">
            <a:extLst>
              <a:ext uri="{FF2B5EF4-FFF2-40B4-BE49-F238E27FC236}">
                <a16:creationId xmlns:a16="http://schemas.microsoft.com/office/drawing/2014/main" id="{93E86168-1B16-4845-AF8F-729E1D7C9FF4}"/>
              </a:ext>
            </a:extLst>
          </p:cNvPr>
          <p:cNvSpPr>
            <a:spLocks noGrp="1"/>
          </p:cNvSpPr>
          <p:nvPr userDrawn="1">
            <p:ph type="title" hasCustomPrompt="1"/>
          </p:nvPr>
        </p:nvSpPr>
        <p:spPr>
          <a:xfrm>
            <a:off x="800239" y="530243"/>
            <a:ext cx="3559698" cy="895483"/>
          </a:xfrm>
        </p:spPr>
        <p:txBody>
          <a:bodyPr anchor="b"/>
          <a:lstStyle>
            <a:lvl1pPr>
              <a:defRPr sz="4000" b="1" i="0">
                <a:solidFill>
                  <a:schemeClr val="bg1"/>
                </a:solidFill>
                <a:latin typeface="Proxima Nova Semibold" panose="020B0503030502060204" pitchFamily="34" charset="0"/>
              </a:defRPr>
            </a:lvl1pPr>
          </a:lstStyle>
          <a:p>
            <a:r>
              <a:rPr lang="nl-NL" dirty="0"/>
              <a:t>Agenda</a:t>
            </a:r>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userDrawn="1">
            <p:ph type="body" orient="vert" idx="1" hasCustomPrompt="1"/>
          </p:nvPr>
        </p:nvSpPr>
        <p:spPr>
          <a:xfrm>
            <a:off x="801287" y="165122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3" name="Tijdelijke aanduiding voor verticale tekst 2">
            <a:extLst>
              <a:ext uri="{FF2B5EF4-FFF2-40B4-BE49-F238E27FC236}">
                <a16:creationId xmlns:a16="http://schemas.microsoft.com/office/drawing/2014/main" id="{330FC465-98CB-4609-9514-D28A7E83D1E1}"/>
              </a:ext>
            </a:extLst>
          </p:cNvPr>
          <p:cNvSpPr>
            <a:spLocks noGrp="1"/>
          </p:cNvSpPr>
          <p:nvPr userDrawn="1">
            <p:ph type="body" orient="vert" idx="10" hasCustomPrompt="1"/>
          </p:nvPr>
        </p:nvSpPr>
        <p:spPr>
          <a:xfrm>
            <a:off x="801287" y="272366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4" name="Tijdelijke aanduiding voor verticale tekst 2">
            <a:extLst>
              <a:ext uri="{FF2B5EF4-FFF2-40B4-BE49-F238E27FC236}">
                <a16:creationId xmlns:a16="http://schemas.microsoft.com/office/drawing/2014/main" id="{ADE17F00-6724-4DEB-B9EF-48CB63D1FC0D}"/>
              </a:ext>
            </a:extLst>
          </p:cNvPr>
          <p:cNvSpPr>
            <a:spLocks noGrp="1"/>
          </p:cNvSpPr>
          <p:nvPr userDrawn="1">
            <p:ph type="body" orient="vert" idx="11" hasCustomPrompt="1"/>
          </p:nvPr>
        </p:nvSpPr>
        <p:spPr>
          <a:xfrm>
            <a:off x="801287" y="379610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5" name="Tijdelijke aanduiding voor verticale tekst 2">
            <a:extLst>
              <a:ext uri="{FF2B5EF4-FFF2-40B4-BE49-F238E27FC236}">
                <a16:creationId xmlns:a16="http://schemas.microsoft.com/office/drawing/2014/main" id="{255EA2A6-C25F-4A37-AD19-2BCEA32E39D9}"/>
              </a:ext>
            </a:extLst>
          </p:cNvPr>
          <p:cNvSpPr>
            <a:spLocks noGrp="1"/>
          </p:cNvSpPr>
          <p:nvPr userDrawn="1">
            <p:ph type="body" orient="vert" idx="12" hasCustomPrompt="1"/>
          </p:nvPr>
        </p:nvSpPr>
        <p:spPr>
          <a:xfrm>
            <a:off x="801287" y="4868543"/>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2" name="Vrije vorm: vorm 71">
            <a:extLst>
              <a:ext uri="{FF2B5EF4-FFF2-40B4-BE49-F238E27FC236}">
                <a16:creationId xmlns:a16="http://schemas.microsoft.com/office/drawing/2014/main" id="{34226790-6256-4251-914E-B0AEBEA70B1E}"/>
              </a:ext>
            </a:extLst>
          </p:cNvPr>
          <p:cNvSpPr/>
          <p:nvPr userDrawn="1"/>
        </p:nvSpPr>
        <p:spPr>
          <a:xfrm flipH="1" flipV="1">
            <a:off x="6698988" y="0"/>
            <a:ext cx="5494058" cy="4086728"/>
          </a:xfrm>
          <a:custGeom>
            <a:avLst/>
            <a:gdLst>
              <a:gd name="connsiteX0" fmla="*/ 5494058 w 5494058"/>
              <a:gd name="connsiteY0" fmla="*/ 4086728 h 4086728"/>
              <a:gd name="connsiteX1" fmla="*/ 0 w 5494058"/>
              <a:gd name="connsiteY1" fmla="*/ 4086728 h 4086728"/>
              <a:gd name="connsiteX2" fmla="*/ 0 w 5494058"/>
              <a:gd name="connsiteY2" fmla="*/ 0 h 4086728"/>
              <a:gd name="connsiteX3" fmla="*/ 30661 w 5494058"/>
              <a:gd name="connsiteY3" fmla="*/ 26831 h 4086728"/>
              <a:gd name="connsiteX4" fmla="*/ 336626 w 5494058"/>
              <a:gd name="connsiteY4" fmla="*/ 335053 h 4086728"/>
              <a:gd name="connsiteX5" fmla="*/ 1070155 w 5494058"/>
              <a:gd name="connsiteY5" fmla="*/ 777180 h 4086728"/>
              <a:gd name="connsiteX6" fmla="*/ 1874023 w 5494058"/>
              <a:gd name="connsiteY6" fmla="*/ 1148969 h 4086728"/>
              <a:gd name="connsiteX7" fmla="*/ 2607553 w 5494058"/>
              <a:gd name="connsiteY7" fmla="*/ 1550903 h 4086728"/>
              <a:gd name="connsiteX8" fmla="*/ 3220502 w 5494058"/>
              <a:gd name="connsiteY8" fmla="*/ 2113611 h 4086728"/>
              <a:gd name="connsiteX9" fmla="*/ 3722920 w 5494058"/>
              <a:gd name="connsiteY9" fmla="*/ 2706464 h 4086728"/>
              <a:gd name="connsiteX10" fmla="*/ 4416256 w 5494058"/>
              <a:gd name="connsiteY10" fmla="*/ 3409848 h 4086728"/>
              <a:gd name="connsiteX11" fmla="*/ 5019157 w 5494058"/>
              <a:gd name="connsiteY11" fmla="*/ 3882121 h 4086728"/>
              <a:gd name="connsiteX12" fmla="*/ 5445820 w 5494058"/>
              <a:gd name="connsiteY12" fmla="*/ 4063560 h 408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4058" h="4086728">
                <a:moveTo>
                  <a:pt x="5494058" y="4086728"/>
                </a:moveTo>
                <a:lnTo>
                  <a:pt x="0" y="4086728"/>
                </a:lnTo>
                <a:lnTo>
                  <a:pt x="0" y="0"/>
                </a:lnTo>
                <a:lnTo>
                  <a:pt x="30661" y="26831"/>
                </a:lnTo>
                <a:cubicBezTo>
                  <a:pt x="118257" y="113544"/>
                  <a:pt x="212068" y="248177"/>
                  <a:pt x="336626" y="335053"/>
                </a:cubicBezTo>
                <a:cubicBezTo>
                  <a:pt x="535918" y="474055"/>
                  <a:pt x="813922" y="641527"/>
                  <a:pt x="1070155" y="777180"/>
                </a:cubicBezTo>
                <a:cubicBezTo>
                  <a:pt x="1326388" y="912833"/>
                  <a:pt x="1617790" y="1020015"/>
                  <a:pt x="1874023" y="1148969"/>
                </a:cubicBezTo>
                <a:cubicBezTo>
                  <a:pt x="2130256" y="1277923"/>
                  <a:pt x="2383140" y="1390129"/>
                  <a:pt x="2607553" y="1550903"/>
                </a:cubicBezTo>
                <a:cubicBezTo>
                  <a:pt x="2831966" y="1711677"/>
                  <a:pt x="3034608" y="1921018"/>
                  <a:pt x="3220502" y="2113611"/>
                </a:cubicBezTo>
                <a:cubicBezTo>
                  <a:pt x="3406396" y="2306204"/>
                  <a:pt x="3523628" y="2490425"/>
                  <a:pt x="3722920" y="2706464"/>
                </a:cubicBezTo>
                <a:cubicBezTo>
                  <a:pt x="3922212" y="2922503"/>
                  <a:pt x="4200217" y="3213905"/>
                  <a:pt x="4416256" y="3409848"/>
                </a:cubicBezTo>
                <a:cubicBezTo>
                  <a:pt x="4632295" y="3605791"/>
                  <a:pt x="4836612" y="3761541"/>
                  <a:pt x="5019157" y="3882121"/>
                </a:cubicBezTo>
                <a:cubicBezTo>
                  <a:pt x="5133248" y="3957483"/>
                  <a:pt x="5334346" y="4017145"/>
                  <a:pt x="5445820" y="40635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p>
        </p:txBody>
      </p:sp>
      <p:sp>
        <p:nvSpPr>
          <p:cNvPr id="75" name="Tijdelijke aanduiding voor verticale tekst 2">
            <a:extLst>
              <a:ext uri="{FF2B5EF4-FFF2-40B4-BE49-F238E27FC236}">
                <a16:creationId xmlns:a16="http://schemas.microsoft.com/office/drawing/2014/main" id="{09CB938F-3FE2-4875-81A1-0AC16A843B21}"/>
              </a:ext>
            </a:extLst>
          </p:cNvPr>
          <p:cNvSpPr>
            <a:spLocks noGrp="1"/>
          </p:cNvSpPr>
          <p:nvPr>
            <p:ph type="body" orient="vert" idx="13" hasCustomPrompt="1"/>
          </p:nvPr>
        </p:nvSpPr>
        <p:spPr>
          <a:xfrm>
            <a:off x="4622243" y="165122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6" name="Tijdelijke aanduiding voor verticale tekst 2">
            <a:extLst>
              <a:ext uri="{FF2B5EF4-FFF2-40B4-BE49-F238E27FC236}">
                <a16:creationId xmlns:a16="http://schemas.microsoft.com/office/drawing/2014/main" id="{343E7022-B614-4E53-9CDF-B9BD8ECA1334}"/>
              </a:ext>
            </a:extLst>
          </p:cNvPr>
          <p:cNvSpPr>
            <a:spLocks noGrp="1"/>
          </p:cNvSpPr>
          <p:nvPr>
            <p:ph type="body" orient="vert" idx="14" hasCustomPrompt="1"/>
          </p:nvPr>
        </p:nvSpPr>
        <p:spPr>
          <a:xfrm>
            <a:off x="4622243" y="272366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7" name="Tijdelijke aanduiding voor verticale tekst 2">
            <a:extLst>
              <a:ext uri="{FF2B5EF4-FFF2-40B4-BE49-F238E27FC236}">
                <a16:creationId xmlns:a16="http://schemas.microsoft.com/office/drawing/2014/main" id="{4EF3FBEB-92FA-490C-B09D-8222DB835BCB}"/>
              </a:ext>
            </a:extLst>
          </p:cNvPr>
          <p:cNvSpPr>
            <a:spLocks noGrp="1"/>
          </p:cNvSpPr>
          <p:nvPr>
            <p:ph type="body" orient="vert" idx="15" hasCustomPrompt="1"/>
          </p:nvPr>
        </p:nvSpPr>
        <p:spPr>
          <a:xfrm>
            <a:off x="4622243" y="379610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8" name="Tijdelijke aanduiding voor verticale tekst 2">
            <a:extLst>
              <a:ext uri="{FF2B5EF4-FFF2-40B4-BE49-F238E27FC236}">
                <a16:creationId xmlns:a16="http://schemas.microsoft.com/office/drawing/2014/main" id="{3ED8018F-23E8-4BD8-84C4-0BC5B50ADACD}"/>
              </a:ext>
            </a:extLst>
          </p:cNvPr>
          <p:cNvSpPr>
            <a:spLocks noGrp="1"/>
          </p:cNvSpPr>
          <p:nvPr>
            <p:ph type="body" orient="vert" idx="16" hasCustomPrompt="1"/>
          </p:nvPr>
        </p:nvSpPr>
        <p:spPr>
          <a:xfrm>
            <a:off x="4622243" y="4868543"/>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grpSp>
        <p:nvGrpSpPr>
          <p:cNvPr id="67" name="INSTRUCTION">
            <a:extLst>
              <a:ext uri="{FF2B5EF4-FFF2-40B4-BE49-F238E27FC236}">
                <a16:creationId xmlns:a16="http://schemas.microsoft.com/office/drawing/2014/main" id="{43D115E1-3894-44F7-AE5D-F38E817CE7B3}"/>
              </a:ext>
            </a:extLst>
          </p:cNvPr>
          <p:cNvGrpSpPr/>
          <p:nvPr userDrawn="1"/>
        </p:nvGrpSpPr>
        <p:grpSpPr>
          <a:xfrm>
            <a:off x="-3786437" y="0"/>
            <a:ext cx="3693386" cy="5359349"/>
            <a:chOff x="-3786437" y="0"/>
            <a:chExt cx="3693386" cy="5359349"/>
          </a:xfrm>
        </p:grpSpPr>
        <p:sp>
          <p:nvSpPr>
            <p:cNvPr id="68" name="Rechthoek 329">
              <a:extLst>
                <a:ext uri="{FF2B5EF4-FFF2-40B4-BE49-F238E27FC236}">
                  <a16:creationId xmlns:a16="http://schemas.microsoft.com/office/drawing/2014/main" id="{7B54F834-8DC6-429A-9F95-E7B2D982AFCB}"/>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69" name="Ovaal 317">
              <a:extLst>
                <a:ext uri="{FF2B5EF4-FFF2-40B4-BE49-F238E27FC236}">
                  <a16:creationId xmlns:a16="http://schemas.microsoft.com/office/drawing/2014/main" id="{67FC82EC-EF31-4576-99B8-2EF6D726B9F7}"/>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0" name="Rechthoek 319">
              <a:extLst>
                <a:ext uri="{FF2B5EF4-FFF2-40B4-BE49-F238E27FC236}">
                  <a16:creationId xmlns:a16="http://schemas.microsoft.com/office/drawing/2014/main" id="{3B954C53-C77F-42DF-A4AA-9DABB4E4B6BA}"/>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1" name="Ovaal 320">
              <a:extLst>
                <a:ext uri="{FF2B5EF4-FFF2-40B4-BE49-F238E27FC236}">
                  <a16:creationId xmlns:a16="http://schemas.microsoft.com/office/drawing/2014/main" id="{07062B9B-8A2E-4523-8FCD-152484D5409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3" name="Rechthoek 328">
              <a:extLst>
                <a:ext uri="{FF2B5EF4-FFF2-40B4-BE49-F238E27FC236}">
                  <a16:creationId xmlns:a16="http://schemas.microsoft.com/office/drawing/2014/main" id="{53CF577E-49D7-4152-8D43-8781A7A71D82}"/>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4" name="Rechthoek 180">
              <a:extLst>
                <a:ext uri="{FF2B5EF4-FFF2-40B4-BE49-F238E27FC236}">
                  <a16:creationId xmlns:a16="http://schemas.microsoft.com/office/drawing/2014/main" id="{FE6DCEEA-B117-4B39-BDFE-D90BFD7399A3}"/>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9" name="Ovaal 182">
              <a:extLst>
                <a:ext uri="{FF2B5EF4-FFF2-40B4-BE49-F238E27FC236}">
                  <a16:creationId xmlns:a16="http://schemas.microsoft.com/office/drawing/2014/main" id="{21EADAA8-4B19-4F85-A168-E3FF2335452F}"/>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0" name="Rechthoek 183">
              <a:extLst>
                <a:ext uri="{FF2B5EF4-FFF2-40B4-BE49-F238E27FC236}">
                  <a16:creationId xmlns:a16="http://schemas.microsoft.com/office/drawing/2014/main" id="{2C6FDF4A-63BB-4FC1-9C8F-4E5C34BC3AF1}"/>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1" name="Ovaal 185">
              <a:extLst>
                <a:ext uri="{FF2B5EF4-FFF2-40B4-BE49-F238E27FC236}">
                  <a16:creationId xmlns:a16="http://schemas.microsoft.com/office/drawing/2014/main" id="{E28C51A4-B197-4704-BC33-A3088224C2DF}"/>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2" name="Rechthoek 186">
              <a:extLst>
                <a:ext uri="{FF2B5EF4-FFF2-40B4-BE49-F238E27FC236}">
                  <a16:creationId xmlns:a16="http://schemas.microsoft.com/office/drawing/2014/main" id="{8E7E833E-17DC-400A-8EB7-1E4AC9D7CEEA}"/>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3" name="Ovaal 188">
              <a:extLst>
                <a:ext uri="{FF2B5EF4-FFF2-40B4-BE49-F238E27FC236}">
                  <a16:creationId xmlns:a16="http://schemas.microsoft.com/office/drawing/2014/main" id="{A2705EFB-D6A9-4CC9-A277-DD2B3D12068A}"/>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4" name="Rechthoek 189">
              <a:extLst>
                <a:ext uri="{FF2B5EF4-FFF2-40B4-BE49-F238E27FC236}">
                  <a16:creationId xmlns:a16="http://schemas.microsoft.com/office/drawing/2014/main" id="{A05EDBC4-C5D8-42BE-8C93-083312C0D1B7}"/>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5" name="Ovaal 191">
              <a:extLst>
                <a:ext uri="{FF2B5EF4-FFF2-40B4-BE49-F238E27FC236}">
                  <a16:creationId xmlns:a16="http://schemas.microsoft.com/office/drawing/2014/main" id="{D5144F97-8284-4090-A43E-6244AFFBC0F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6" name="Rechthoek 192">
              <a:extLst>
                <a:ext uri="{FF2B5EF4-FFF2-40B4-BE49-F238E27FC236}">
                  <a16:creationId xmlns:a16="http://schemas.microsoft.com/office/drawing/2014/main" id="{E7EE9059-E9C1-49C7-B117-EBB30AFC24D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7" name="Ovaal 195">
              <a:extLst>
                <a:ext uri="{FF2B5EF4-FFF2-40B4-BE49-F238E27FC236}">
                  <a16:creationId xmlns:a16="http://schemas.microsoft.com/office/drawing/2014/main" id="{F5DF0341-BC3C-449B-B26F-33559E573A94}"/>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8" name="Rechthoek 196">
              <a:extLst>
                <a:ext uri="{FF2B5EF4-FFF2-40B4-BE49-F238E27FC236}">
                  <a16:creationId xmlns:a16="http://schemas.microsoft.com/office/drawing/2014/main" id="{8D2AC95A-6131-48AF-A486-DB43EB58D14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9" name="Ovaal 197">
              <a:extLst>
                <a:ext uri="{FF2B5EF4-FFF2-40B4-BE49-F238E27FC236}">
                  <a16:creationId xmlns:a16="http://schemas.microsoft.com/office/drawing/2014/main" id="{CDBF797B-26B0-490F-B2CD-ADF49CAD7F15}"/>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0" name="Rechthoek 198">
              <a:extLst>
                <a:ext uri="{FF2B5EF4-FFF2-40B4-BE49-F238E27FC236}">
                  <a16:creationId xmlns:a16="http://schemas.microsoft.com/office/drawing/2014/main" id="{F4EBCEAD-12B3-436C-AFDF-1D51D7F35D80}"/>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1" name="Ovaal 200">
              <a:extLst>
                <a:ext uri="{FF2B5EF4-FFF2-40B4-BE49-F238E27FC236}">
                  <a16:creationId xmlns:a16="http://schemas.microsoft.com/office/drawing/2014/main" id="{DCD4B4E1-5167-4A24-A4F3-3FCAFD5B3926}"/>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2" name="Rechthoek 202">
              <a:extLst>
                <a:ext uri="{FF2B5EF4-FFF2-40B4-BE49-F238E27FC236}">
                  <a16:creationId xmlns:a16="http://schemas.microsoft.com/office/drawing/2014/main" id="{6F88771C-6F8A-40A4-8B3D-C88BC462E7E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3" name="Rechthoek 331">
              <a:extLst>
                <a:ext uri="{FF2B5EF4-FFF2-40B4-BE49-F238E27FC236}">
                  <a16:creationId xmlns:a16="http://schemas.microsoft.com/office/drawing/2014/main" id="{E197BC46-C017-4ED7-BE7B-4A6C72591FC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4" name="ICOON_info">
              <a:extLst>
                <a:ext uri="{FF2B5EF4-FFF2-40B4-BE49-F238E27FC236}">
                  <a16:creationId xmlns:a16="http://schemas.microsoft.com/office/drawing/2014/main" id="{AE3DE26B-D122-475A-BA8D-E61322E26C9A}"/>
                </a:ext>
              </a:extLst>
            </p:cNvPr>
            <p:cNvGrpSpPr/>
            <p:nvPr userDrawn="1"/>
          </p:nvGrpSpPr>
          <p:grpSpPr>
            <a:xfrm>
              <a:off x="-376736" y="4400186"/>
              <a:ext cx="283685" cy="283685"/>
              <a:chOff x="-510741" y="5913713"/>
              <a:chExt cx="267555" cy="267555"/>
            </a:xfrm>
          </p:grpSpPr>
          <p:sp>
            <p:nvSpPr>
              <p:cNvPr id="136" name="Ovaal 1">
                <a:extLst>
                  <a:ext uri="{FF2B5EF4-FFF2-40B4-BE49-F238E27FC236}">
                    <a16:creationId xmlns:a16="http://schemas.microsoft.com/office/drawing/2014/main" id="{7DF97CE7-D73B-4297-8B65-1373E7FA344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7" name="Graphic 163" descr="Informatie">
                <a:extLst>
                  <a:ext uri="{FF2B5EF4-FFF2-40B4-BE49-F238E27FC236}">
                    <a16:creationId xmlns:a16="http://schemas.microsoft.com/office/drawing/2014/main" id="{47CCADE1-063C-4B8D-B51D-8761097B3886}"/>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5" name="VOORBEELD">
              <a:extLst>
                <a:ext uri="{FF2B5EF4-FFF2-40B4-BE49-F238E27FC236}">
                  <a16:creationId xmlns:a16="http://schemas.microsoft.com/office/drawing/2014/main" id="{A5B68BB3-ADAD-462E-900B-57E4D07AAB4E}"/>
                </a:ext>
              </a:extLst>
            </p:cNvPr>
            <p:cNvGrpSpPr/>
            <p:nvPr userDrawn="1"/>
          </p:nvGrpSpPr>
          <p:grpSpPr>
            <a:xfrm>
              <a:off x="-3605171" y="458674"/>
              <a:ext cx="3234311" cy="558875"/>
              <a:chOff x="-3605171" y="458674"/>
              <a:chExt cx="3234311" cy="558875"/>
            </a:xfrm>
          </p:grpSpPr>
          <p:sp>
            <p:nvSpPr>
              <p:cNvPr id="96" name="Rechthoek 335">
                <a:extLst>
                  <a:ext uri="{FF2B5EF4-FFF2-40B4-BE49-F238E27FC236}">
                    <a16:creationId xmlns:a16="http://schemas.microsoft.com/office/drawing/2014/main" id="{BE0FF07B-6410-43A6-BDA6-C77F9D5DC26D}"/>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97" name="Rechthoek 337">
                <a:extLst>
                  <a:ext uri="{FF2B5EF4-FFF2-40B4-BE49-F238E27FC236}">
                    <a16:creationId xmlns:a16="http://schemas.microsoft.com/office/drawing/2014/main" id="{87640414-3F3A-4A2B-9E3E-08AD203DDFC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8" name="Groep 230">
                <a:extLst>
                  <a:ext uri="{FF2B5EF4-FFF2-40B4-BE49-F238E27FC236}">
                    <a16:creationId xmlns:a16="http://schemas.microsoft.com/office/drawing/2014/main" id="{292A7CB0-8BCF-4B7C-966B-A549422A98E3}"/>
                  </a:ext>
                </a:extLst>
              </p:cNvPr>
              <p:cNvGrpSpPr/>
              <p:nvPr userDrawn="1"/>
            </p:nvGrpSpPr>
            <p:grpSpPr>
              <a:xfrm>
                <a:off x="-3386247" y="830871"/>
                <a:ext cx="139423" cy="109566"/>
                <a:chOff x="-2866744" y="827071"/>
                <a:chExt cx="168701" cy="132575"/>
              </a:xfrm>
            </p:grpSpPr>
            <p:grpSp>
              <p:nvGrpSpPr>
                <p:cNvPr id="129" name="Groep 232">
                  <a:extLst>
                    <a:ext uri="{FF2B5EF4-FFF2-40B4-BE49-F238E27FC236}">
                      <a16:creationId xmlns:a16="http://schemas.microsoft.com/office/drawing/2014/main" id="{20152D40-58F7-4344-AC8C-8F8A898E8FDD}"/>
                    </a:ext>
                  </a:extLst>
                </p:cNvPr>
                <p:cNvGrpSpPr/>
                <p:nvPr userDrawn="1"/>
              </p:nvGrpSpPr>
              <p:grpSpPr>
                <a:xfrm>
                  <a:off x="-2866744" y="827071"/>
                  <a:ext cx="168701" cy="132575"/>
                  <a:chOff x="-2866744" y="827071"/>
                  <a:chExt cx="168701" cy="132575"/>
                </a:xfrm>
              </p:grpSpPr>
              <p:cxnSp>
                <p:nvCxnSpPr>
                  <p:cNvPr id="131" name="Rechte verbindingslijn 234">
                    <a:extLst>
                      <a:ext uri="{FF2B5EF4-FFF2-40B4-BE49-F238E27FC236}">
                        <a16:creationId xmlns:a16="http://schemas.microsoft.com/office/drawing/2014/main" id="{439FF35C-79CC-45FD-9C57-172498043382}"/>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2" name="Rechte verbindingslijn 235">
                    <a:extLst>
                      <a:ext uri="{FF2B5EF4-FFF2-40B4-BE49-F238E27FC236}">
                        <a16:creationId xmlns:a16="http://schemas.microsoft.com/office/drawing/2014/main" id="{748F9A25-3A2B-44B5-AB58-17C2CEE9274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3" name="Rechte verbindingslijn 236">
                    <a:extLst>
                      <a:ext uri="{FF2B5EF4-FFF2-40B4-BE49-F238E27FC236}">
                        <a16:creationId xmlns:a16="http://schemas.microsoft.com/office/drawing/2014/main" id="{3B28E625-FA58-4C34-92D4-7328B83FC0B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4" name="Rechte verbindingslijn 237">
                    <a:extLst>
                      <a:ext uri="{FF2B5EF4-FFF2-40B4-BE49-F238E27FC236}">
                        <a16:creationId xmlns:a16="http://schemas.microsoft.com/office/drawing/2014/main" id="{72DDF6C3-7C5B-4F36-9135-795AED0BA5C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5" name="Rechte verbindingslijn 238">
                    <a:extLst>
                      <a:ext uri="{FF2B5EF4-FFF2-40B4-BE49-F238E27FC236}">
                        <a16:creationId xmlns:a16="http://schemas.microsoft.com/office/drawing/2014/main" id="{30DDCE6C-C8DA-470D-99B8-97C6BB1F53B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0" name="Pijl: rechts 233">
                  <a:extLst>
                    <a:ext uri="{FF2B5EF4-FFF2-40B4-BE49-F238E27FC236}">
                      <a16:creationId xmlns:a16="http://schemas.microsoft.com/office/drawing/2014/main" id="{78698E21-8D98-4BDD-B397-7E2221E262D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9" name="Groep 239">
                <a:extLst>
                  <a:ext uri="{FF2B5EF4-FFF2-40B4-BE49-F238E27FC236}">
                    <a16:creationId xmlns:a16="http://schemas.microsoft.com/office/drawing/2014/main" id="{EE671EEC-7B2F-4FBC-A1DE-0BB908C834A3}"/>
                  </a:ext>
                </a:extLst>
              </p:cNvPr>
              <p:cNvGrpSpPr/>
              <p:nvPr userDrawn="1"/>
            </p:nvGrpSpPr>
            <p:grpSpPr>
              <a:xfrm>
                <a:off x="-3605171" y="830871"/>
                <a:ext cx="139423" cy="109566"/>
                <a:chOff x="-2866744" y="518074"/>
                <a:chExt cx="168701" cy="132575"/>
              </a:xfrm>
            </p:grpSpPr>
            <p:grpSp>
              <p:nvGrpSpPr>
                <p:cNvPr id="122" name="Groep 241">
                  <a:extLst>
                    <a:ext uri="{FF2B5EF4-FFF2-40B4-BE49-F238E27FC236}">
                      <a16:creationId xmlns:a16="http://schemas.microsoft.com/office/drawing/2014/main" id="{7935BA05-6A04-46F5-AB16-52CE5C5A625E}"/>
                    </a:ext>
                  </a:extLst>
                </p:cNvPr>
                <p:cNvGrpSpPr/>
                <p:nvPr userDrawn="1"/>
              </p:nvGrpSpPr>
              <p:grpSpPr>
                <a:xfrm>
                  <a:off x="-2866744" y="518074"/>
                  <a:ext cx="168701" cy="132575"/>
                  <a:chOff x="-2866744" y="518074"/>
                  <a:chExt cx="168701" cy="132575"/>
                </a:xfrm>
              </p:grpSpPr>
              <p:cxnSp>
                <p:nvCxnSpPr>
                  <p:cNvPr id="124" name="Rechte verbindingslijn 243">
                    <a:extLst>
                      <a:ext uri="{FF2B5EF4-FFF2-40B4-BE49-F238E27FC236}">
                        <a16:creationId xmlns:a16="http://schemas.microsoft.com/office/drawing/2014/main" id="{FD7E2199-C6C8-4CFD-8399-924C92E475A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5" name="Rechte verbindingslijn 244">
                    <a:extLst>
                      <a:ext uri="{FF2B5EF4-FFF2-40B4-BE49-F238E27FC236}">
                        <a16:creationId xmlns:a16="http://schemas.microsoft.com/office/drawing/2014/main" id="{C3D2B839-5E6D-4290-A4A7-CEA33074DA7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6" name="Rechte verbindingslijn 245">
                    <a:extLst>
                      <a:ext uri="{FF2B5EF4-FFF2-40B4-BE49-F238E27FC236}">
                        <a16:creationId xmlns:a16="http://schemas.microsoft.com/office/drawing/2014/main" id="{C940E5AC-5961-4C4E-A536-4C2E50613CC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7" name="Rechte verbindingslijn 246">
                    <a:extLst>
                      <a:ext uri="{FF2B5EF4-FFF2-40B4-BE49-F238E27FC236}">
                        <a16:creationId xmlns:a16="http://schemas.microsoft.com/office/drawing/2014/main" id="{0468C1E6-2552-41CF-9FBC-9B396756252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8" name="Rechte verbindingslijn 247">
                    <a:extLst>
                      <a:ext uri="{FF2B5EF4-FFF2-40B4-BE49-F238E27FC236}">
                        <a16:creationId xmlns:a16="http://schemas.microsoft.com/office/drawing/2014/main" id="{28846A1D-22DD-4D22-880E-D144CF00D5D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3" name="Pijl: rechts 242">
                  <a:extLst>
                    <a:ext uri="{FF2B5EF4-FFF2-40B4-BE49-F238E27FC236}">
                      <a16:creationId xmlns:a16="http://schemas.microsoft.com/office/drawing/2014/main" id="{BD962113-5077-47B0-B63E-AAA719B70F5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0" name="Rechte verbindingslijn 340">
                <a:extLst>
                  <a:ext uri="{FF2B5EF4-FFF2-40B4-BE49-F238E27FC236}">
                    <a16:creationId xmlns:a16="http://schemas.microsoft.com/office/drawing/2014/main" id="{F2924059-A90B-40CB-B322-3EB272B0E8D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1" name="Rechte verbindingslijn 341">
                <a:extLst>
                  <a:ext uri="{FF2B5EF4-FFF2-40B4-BE49-F238E27FC236}">
                    <a16:creationId xmlns:a16="http://schemas.microsoft.com/office/drawing/2014/main" id="{801449AF-E48E-4BB9-8CED-46F596434A68}"/>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2" name="Rechthoek 344">
                <a:extLst>
                  <a:ext uri="{FF2B5EF4-FFF2-40B4-BE49-F238E27FC236}">
                    <a16:creationId xmlns:a16="http://schemas.microsoft.com/office/drawing/2014/main" id="{3D92748C-9C5A-4C51-8A7B-21F951E0443D}"/>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3" name="Rechthoek 345">
                <a:extLst>
                  <a:ext uri="{FF2B5EF4-FFF2-40B4-BE49-F238E27FC236}">
                    <a16:creationId xmlns:a16="http://schemas.microsoft.com/office/drawing/2014/main" id="{469F4359-BB7F-4C01-B253-1E84AC23BA5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4" name="Groep 11">
                <a:extLst>
                  <a:ext uri="{FF2B5EF4-FFF2-40B4-BE49-F238E27FC236}">
                    <a16:creationId xmlns:a16="http://schemas.microsoft.com/office/drawing/2014/main" id="{04868F73-D0D5-47B8-AECF-CC7F155946C8}"/>
                  </a:ext>
                </a:extLst>
              </p:cNvPr>
              <p:cNvGrpSpPr/>
              <p:nvPr userDrawn="1"/>
            </p:nvGrpSpPr>
            <p:grpSpPr>
              <a:xfrm>
                <a:off x="-2916763" y="769168"/>
                <a:ext cx="268738" cy="248381"/>
                <a:chOff x="-2916763" y="769168"/>
                <a:chExt cx="268738" cy="248381"/>
              </a:xfrm>
            </p:grpSpPr>
            <p:sp>
              <p:nvSpPr>
                <p:cNvPr id="114" name="Rechthoek 346">
                  <a:extLst>
                    <a:ext uri="{FF2B5EF4-FFF2-40B4-BE49-F238E27FC236}">
                      <a16:creationId xmlns:a16="http://schemas.microsoft.com/office/drawing/2014/main" id="{89A65C00-F0B6-4B3A-A380-B76360DA1A74}"/>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5" name="Groep 6">
                  <a:extLst>
                    <a:ext uri="{FF2B5EF4-FFF2-40B4-BE49-F238E27FC236}">
                      <a16:creationId xmlns:a16="http://schemas.microsoft.com/office/drawing/2014/main" id="{A5513116-24B8-41B0-BFDD-3954B0CBCA38}"/>
                    </a:ext>
                  </a:extLst>
                </p:cNvPr>
                <p:cNvGrpSpPr/>
                <p:nvPr userDrawn="1"/>
              </p:nvGrpSpPr>
              <p:grpSpPr>
                <a:xfrm>
                  <a:off x="-2866744" y="827071"/>
                  <a:ext cx="168701" cy="132575"/>
                  <a:chOff x="-2866744" y="827071"/>
                  <a:chExt cx="168701" cy="132575"/>
                </a:xfrm>
              </p:grpSpPr>
              <p:cxnSp>
                <p:nvCxnSpPr>
                  <p:cNvPr id="117" name="Rechte verbindingslijn 225">
                    <a:extLst>
                      <a:ext uri="{FF2B5EF4-FFF2-40B4-BE49-F238E27FC236}">
                        <a16:creationId xmlns:a16="http://schemas.microsoft.com/office/drawing/2014/main" id="{DF9C0E25-DB4F-408A-92FE-3AF2411B801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18" name="Rechte verbindingslijn 226">
                    <a:extLst>
                      <a:ext uri="{FF2B5EF4-FFF2-40B4-BE49-F238E27FC236}">
                        <a16:creationId xmlns:a16="http://schemas.microsoft.com/office/drawing/2014/main" id="{AEA68914-0D09-42F5-86E8-C6838729B2B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19" name="Rechte verbindingslijn 227">
                    <a:extLst>
                      <a:ext uri="{FF2B5EF4-FFF2-40B4-BE49-F238E27FC236}">
                        <a16:creationId xmlns:a16="http://schemas.microsoft.com/office/drawing/2014/main" id="{FA320567-6646-4FF0-B63B-65E2184EBF4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0" name="Rechte verbindingslijn 228">
                    <a:extLst>
                      <a:ext uri="{FF2B5EF4-FFF2-40B4-BE49-F238E27FC236}">
                        <a16:creationId xmlns:a16="http://schemas.microsoft.com/office/drawing/2014/main" id="{3093D74B-7F74-440F-85B8-71316C89439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1" name="Rechte verbindingslijn 229">
                    <a:extLst>
                      <a:ext uri="{FF2B5EF4-FFF2-40B4-BE49-F238E27FC236}">
                        <a16:creationId xmlns:a16="http://schemas.microsoft.com/office/drawing/2014/main" id="{486FD9A2-C019-4F92-9515-A1AECBEED8B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6" name="Pijl: rechts 217">
                  <a:extLst>
                    <a:ext uri="{FF2B5EF4-FFF2-40B4-BE49-F238E27FC236}">
                      <a16:creationId xmlns:a16="http://schemas.microsoft.com/office/drawing/2014/main" id="{55FFF54C-577E-4CA7-96C5-C3E835F45C5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5" name="Groep 9">
                <a:extLst>
                  <a:ext uri="{FF2B5EF4-FFF2-40B4-BE49-F238E27FC236}">
                    <a16:creationId xmlns:a16="http://schemas.microsoft.com/office/drawing/2014/main" id="{A99DBE40-78BA-4934-ACB6-38A7EA31EF73}"/>
                  </a:ext>
                </a:extLst>
              </p:cNvPr>
              <p:cNvGrpSpPr/>
              <p:nvPr userDrawn="1"/>
            </p:nvGrpSpPr>
            <p:grpSpPr>
              <a:xfrm>
                <a:off x="-2916763" y="460171"/>
                <a:ext cx="268738" cy="248381"/>
                <a:chOff x="-2916763" y="460171"/>
                <a:chExt cx="268738" cy="248381"/>
              </a:xfrm>
            </p:grpSpPr>
            <p:sp>
              <p:nvSpPr>
                <p:cNvPr id="106" name="Rechthoek 357">
                  <a:extLst>
                    <a:ext uri="{FF2B5EF4-FFF2-40B4-BE49-F238E27FC236}">
                      <a16:creationId xmlns:a16="http://schemas.microsoft.com/office/drawing/2014/main" id="{C364167C-EB29-40C8-A0E5-FFD19E0F4C2F}"/>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07" name="Groep 5">
                  <a:extLst>
                    <a:ext uri="{FF2B5EF4-FFF2-40B4-BE49-F238E27FC236}">
                      <a16:creationId xmlns:a16="http://schemas.microsoft.com/office/drawing/2014/main" id="{2A8C715B-87F2-483C-8589-3ED810CE7EF8}"/>
                    </a:ext>
                  </a:extLst>
                </p:cNvPr>
                <p:cNvGrpSpPr/>
                <p:nvPr userDrawn="1"/>
              </p:nvGrpSpPr>
              <p:grpSpPr>
                <a:xfrm>
                  <a:off x="-2866744" y="518074"/>
                  <a:ext cx="168701" cy="132575"/>
                  <a:chOff x="-2866744" y="518074"/>
                  <a:chExt cx="168701" cy="132575"/>
                </a:xfrm>
              </p:grpSpPr>
              <p:cxnSp>
                <p:nvCxnSpPr>
                  <p:cNvPr id="109" name="Rechte verbindingslijn 220">
                    <a:extLst>
                      <a:ext uri="{FF2B5EF4-FFF2-40B4-BE49-F238E27FC236}">
                        <a16:creationId xmlns:a16="http://schemas.microsoft.com/office/drawing/2014/main" id="{9126DBD8-9EEE-4016-8130-5CBA81580C2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0" name="Rechte verbindingslijn 221">
                    <a:extLst>
                      <a:ext uri="{FF2B5EF4-FFF2-40B4-BE49-F238E27FC236}">
                        <a16:creationId xmlns:a16="http://schemas.microsoft.com/office/drawing/2014/main" id="{6D7B8790-7112-46D6-AED2-202B7C78A8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1" name="Rechte verbindingslijn 222">
                    <a:extLst>
                      <a:ext uri="{FF2B5EF4-FFF2-40B4-BE49-F238E27FC236}">
                        <a16:creationId xmlns:a16="http://schemas.microsoft.com/office/drawing/2014/main" id="{4DF0DB7E-2EF3-4832-87B9-11D9BEAAB87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2" name="Rechte verbindingslijn 223">
                    <a:extLst>
                      <a:ext uri="{FF2B5EF4-FFF2-40B4-BE49-F238E27FC236}">
                        <a16:creationId xmlns:a16="http://schemas.microsoft.com/office/drawing/2014/main" id="{A3750A98-A0D0-41B0-ACB4-984C849E2AE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3" name="Rechte verbindingslijn 224">
                    <a:extLst>
                      <a:ext uri="{FF2B5EF4-FFF2-40B4-BE49-F238E27FC236}">
                        <a16:creationId xmlns:a16="http://schemas.microsoft.com/office/drawing/2014/main" id="{31372AB0-9849-47FB-B751-BD7FBDCE4CB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08" name="Pijl: rechts 219">
                  <a:extLst>
                    <a:ext uri="{FF2B5EF4-FFF2-40B4-BE49-F238E27FC236}">
                      <a16:creationId xmlns:a16="http://schemas.microsoft.com/office/drawing/2014/main" id="{41F083B9-CA4D-403E-B871-61AAE68575A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6887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3">
    <p:spTree>
      <p:nvGrpSpPr>
        <p:cNvPr id="1" name=""/>
        <p:cNvGrpSpPr/>
        <p:nvPr/>
      </p:nvGrpSpPr>
      <p:grpSpPr>
        <a:xfrm>
          <a:off x="0" y="0"/>
          <a:ext cx="0" cy="0"/>
          <a:chOff x="0" y="0"/>
          <a:chExt cx="0" cy="0"/>
        </a:xfrm>
      </p:grpSpPr>
      <p:sp>
        <p:nvSpPr>
          <p:cNvPr id="65" name="Rechthoek 64">
            <a:extLst>
              <a:ext uri="{FF2B5EF4-FFF2-40B4-BE49-F238E27FC236}">
                <a16:creationId xmlns:a16="http://schemas.microsoft.com/office/drawing/2014/main" id="{BD7220DF-5C88-48D7-B897-1CB149C3E17E}"/>
              </a:ext>
            </a:extLst>
          </p:cNvPr>
          <p:cNvSpPr/>
          <p:nvPr userDrawn="1"/>
        </p:nvSpPr>
        <p:spPr>
          <a:xfrm flipH="1">
            <a:off x="-1" y="0"/>
            <a:ext cx="12192000" cy="6858000"/>
          </a:xfrm>
          <a:prstGeom prst="rect">
            <a:avLst/>
          </a:prstGeom>
          <a:solidFill>
            <a:schemeClr val="accent4"/>
          </a:solidFill>
          <a:ln w="12692" cap="flat">
            <a:noFill/>
            <a:prstDash val="solid"/>
            <a:miter/>
          </a:ln>
        </p:spPr>
        <p:txBody>
          <a:bodyPr rtlCol="0" anchor="ctr"/>
          <a:lstStyle/>
          <a:p>
            <a:pPr lvl="0"/>
            <a:endParaRPr lang="nl-NL" sz="1633" dirty="0">
              <a:solidFill>
                <a:schemeClr val="tx1"/>
              </a:solidFill>
            </a:endParaRP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Agenda</a:t>
            </a:r>
          </a:p>
        </p:txBody>
      </p:sp>
      <p:sp>
        <p:nvSpPr>
          <p:cNvPr id="165" name="Titel 2">
            <a:extLst>
              <a:ext uri="{FF2B5EF4-FFF2-40B4-BE49-F238E27FC236}">
                <a16:creationId xmlns:a16="http://schemas.microsoft.com/office/drawing/2014/main" id="{93E86168-1B16-4845-AF8F-729E1D7C9FF4}"/>
              </a:ext>
            </a:extLst>
          </p:cNvPr>
          <p:cNvSpPr>
            <a:spLocks noGrp="1"/>
          </p:cNvSpPr>
          <p:nvPr userDrawn="1">
            <p:ph type="title" hasCustomPrompt="1"/>
          </p:nvPr>
        </p:nvSpPr>
        <p:spPr>
          <a:xfrm>
            <a:off x="800239" y="530243"/>
            <a:ext cx="3559698" cy="895483"/>
          </a:xfrm>
        </p:spPr>
        <p:txBody>
          <a:bodyPr anchor="b"/>
          <a:lstStyle>
            <a:lvl1pPr>
              <a:defRPr sz="4000" b="1" i="0">
                <a:solidFill>
                  <a:schemeClr val="accent2"/>
                </a:solidFill>
                <a:latin typeface="Proxima Nova Semibold" panose="020B0503030502060204" pitchFamily="34" charset="0"/>
              </a:defRPr>
            </a:lvl1pPr>
          </a:lstStyle>
          <a:p>
            <a:r>
              <a:rPr lang="nl-NL" dirty="0"/>
              <a:t>Agenda</a:t>
            </a:r>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userDrawn="1">
            <p:ph type="body" orient="vert" idx="1" hasCustomPrompt="1"/>
          </p:nvPr>
        </p:nvSpPr>
        <p:spPr>
          <a:xfrm>
            <a:off x="801287" y="1651223"/>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3" name="Tijdelijke aanduiding voor verticale tekst 2">
            <a:extLst>
              <a:ext uri="{FF2B5EF4-FFF2-40B4-BE49-F238E27FC236}">
                <a16:creationId xmlns:a16="http://schemas.microsoft.com/office/drawing/2014/main" id="{330FC465-98CB-4609-9514-D28A7E83D1E1}"/>
              </a:ext>
            </a:extLst>
          </p:cNvPr>
          <p:cNvSpPr>
            <a:spLocks noGrp="1"/>
          </p:cNvSpPr>
          <p:nvPr userDrawn="1">
            <p:ph type="body" orient="vert" idx="10" hasCustomPrompt="1"/>
          </p:nvPr>
        </p:nvSpPr>
        <p:spPr>
          <a:xfrm>
            <a:off x="801287" y="3221027"/>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5" name="Tijdelijke aanduiding voor verticale tekst 2">
            <a:extLst>
              <a:ext uri="{FF2B5EF4-FFF2-40B4-BE49-F238E27FC236}">
                <a16:creationId xmlns:a16="http://schemas.microsoft.com/office/drawing/2014/main" id="{255EA2A6-C25F-4A37-AD19-2BCEA32E39D9}"/>
              </a:ext>
            </a:extLst>
          </p:cNvPr>
          <p:cNvSpPr>
            <a:spLocks noGrp="1"/>
          </p:cNvSpPr>
          <p:nvPr userDrawn="1">
            <p:ph type="body" orient="vert" idx="12" hasCustomPrompt="1"/>
          </p:nvPr>
        </p:nvSpPr>
        <p:spPr>
          <a:xfrm>
            <a:off x="801287" y="4790831"/>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5" name="Tijdelijke aanduiding voor verticale tekst 2">
            <a:extLst>
              <a:ext uri="{FF2B5EF4-FFF2-40B4-BE49-F238E27FC236}">
                <a16:creationId xmlns:a16="http://schemas.microsoft.com/office/drawing/2014/main" id="{09CB938F-3FE2-4875-81A1-0AC16A843B21}"/>
              </a:ext>
            </a:extLst>
          </p:cNvPr>
          <p:cNvSpPr>
            <a:spLocks noGrp="1"/>
          </p:cNvSpPr>
          <p:nvPr>
            <p:ph type="body" orient="vert" idx="13" hasCustomPrompt="1"/>
          </p:nvPr>
        </p:nvSpPr>
        <p:spPr>
          <a:xfrm>
            <a:off x="4622243" y="1651223"/>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6" name="Tijdelijke aanduiding voor verticale tekst 2">
            <a:extLst>
              <a:ext uri="{FF2B5EF4-FFF2-40B4-BE49-F238E27FC236}">
                <a16:creationId xmlns:a16="http://schemas.microsoft.com/office/drawing/2014/main" id="{343E7022-B614-4E53-9CDF-B9BD8ECA1334}"/>
              </a:ext>
            </a:extLst>
          </p:cNvPr>
          <p:cNvSpPr>
            <a:spLocks noGrp="1"/>
          </p:cNvSpPr>
          <p:nvPr>
            <p:ph type="body" orient="vert" idx="14" hasCustomPrompt="1"/>
          </p:nvPr>
        </p:nvSpPr>
        <p:spPr>
          <a:xfrm>
            <a:off x="4622243" y="3221027"/>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8" name="Tijdelijke aanduiding voor verticale tekst 2">
            <a:extLst>
              <a:ext uri="{FF2B5EF4-FFF2-40B4-BE49-F238E27FC236}">
                <a16:creationId xmlns:a16="http://schemas.microsoft.com/office/drawing/2014/main" id="{3ED8018F-23E8-4BD8-84C4-0BC5B50ADACD}"/>
              </a:ext>
            </a:extLst>
          </p:cNvPr>
          <p:cNvSpPr>
            <a:spLocks noGrp="1"/>
          </p:cNvSpPr>
          <p:nvPr>
            <p:ph type="body" orient="vert" idx="16" hasCustomPrompt="1"/>
          </p:nvPr>
        </p:nvSpPr>
        <p:spPr>
          <a:xfrm>
            <a:off x="4622243" y="4790831"/>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69" name="Graphic 31">
            <a:extLst>
              <a:ext uri="{FF2B5EF4-FFF2-40B4-BE49-F238E27FC236}">
                <a16:creationId xmlns:a16="http://schemas.microsoft.com/office/drawing/2014/main" id="{C32321E8-1406-4C94-B0E2-F90027AA9492}"/>
              </a:ext>
            </a:extLst>
          </p:cNvPr>
          <p:cNvSpPr>
            <a:spLocks noChangeAspect="1"/>
          </p:cNvSpPr>
          <p:nvPr userDrawn="1"/>
        </p:nvSpPr>
        <p:spPr>
          <a:xfrm rot="10800000" flipH="1" flipV="1">
            <a:off x="8568578" y="0"/>
            <a:ext cx="362342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chemeClr val="bg1"/>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
        <p:nvSpPr>
          <p:cNvPr id="70" name="Graphic 34">
            <a:extLst>
              <a:ext uri="{FF2B5EF4-FFF2-40B4-BE49-F238E27FC236}">
                <a16:creationId xmlns:a16="http://schemas.microsoft.com/office/drawing/2014/main" id="{FA97C7D3-5A9D-4921-98FC-311FA0A2593E}"/>
              </a:ext>
            </a:extLst>
          </p:cNvPr>
          <p:cNvSpPr>
            <a:spLocks noChangeAspect="1"/>
          </p:cNvSpPr>
          <p:nvPr userDrawn="1"/>
        </p:nvSpPr>
        <p:spPr>
          <a:xfrm rot="10800000" flipH="1" flipV="1">
            <a:off x="8555498" y="0"/>
            <a:ext cx="1626627"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chemeClr val="accent3"/>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grpSp>
        <p:nvGrpSpPr>
          <p:cNvPr id="66" name="INSTRUCTION">
            <a:extLst>
              <a:ext uri="{FF2B5EF4-FFF2-40B4-BE49-F238E27FC236}">
                <a16:creationId xmlns:a16="http://schemas.microsoft.com/office/drawing/2014/main" id="{D0FC4245-5278-4AC5-BE17-223AE3F65039}"/>
              </a:ext>
            </a:extLst>
          </p:cNvPr>
          <p:cNvGrpSpPr/>
          <p:nvPr userDrawn="1"/>
        </p:nvGrpSpPr>
        <p:grpSpPr>
          <a:xfrm>
            <a:off x="-3786437" y="0"/>
            <a:ext cx="3693386" cy="5359349"/>
            <a:chOff x="-3786437" y="0"/>
            <a:chExt cx="3693386" cy="5359349"/>
          </a:xfrm>
        </p:grpSpPr>
        <p:sp>
          <p:nvSpPr>
            <p:cNvPr id="67" name="Rechthoek 329">
              <a:extLst>
                <a:ext uri="{FF2B5EF4-FFF2-40B4-BE49-F238E27FC236}">
                  <a16:creationId xmlns:a16="http://schemas.microsoft.com/office/drawing/2014/main" id="{7C3B1658-E763-4596-8F85-412AA34A5876}"/>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68" name="Ovaal 317">
              <a:extLst>
                <a:ext uri="{FF2B5EF4-FFF2-40B4-BE49-F238E27FC236}">
                  <a16:creationId xmlns:a16="http://schemas.microsoft.com/office/drawing/2014/main" id="{1D61304F-434C-4057-A6BE-42F487E5F5B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1" name="Rechthoek 319">
              <a:extLst>
                <a:ext uri="{FF2B5EF4-FFF2-40B4-BE49-F238E27FC236}">
                  <a16:creationId xmlns:a16="http://schemas.microsoft.com/office/drawing/2014/main" id="{0F8919A2-C981-45CA-B502-AFC8F06C2E34}"/>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2" name="Ovaal 320">
              <a:extLst>
                <a:ext uri="{FF2B5EF4-FFF2-40B4-BE49-F238E27FC236}">
                  <a16:creationId xmlns:a16="http://schemas.microsoft.com/office/drawing/2014/main" id="{1946E0BA-263A-46C5-ABD0-E3B33ECF6A76}"/>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3" name="Rechthoek 328">
              <a:extLst>
                <a:ext uri="{FF2B5EF4-FFF2-40B4-BE49-F238E27FC236}">
                  <a16:creationId xmlns:a16="http://schemas.microsoft.com/office/drawing/2014/main" id="{632ACEFA-667D-47BD-9C4C-6058E794F6A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4" name="Rechthoek 180">
              <a:extLst>
                <a:ext uri="{FF2B5EF4-FFF2-40B4-BE49-F238E27FC236}">
                  <a16:creationId xmlns:a16="http://schemas.microsoft.com/office/drawing/2014/main" id="{81B40AD6-AED7-4F9F-8EBF-81369E1507C7}"/>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7" name="Ovaal 182">
              <a:extLst>
                <a:ext uri="{FF2B5EF4-FFF2-40B4-BE49-F238E27FC236}">
                  <a16:creationId xmlns:a16="http://schemas.microsoft.com/office/drawing/2014/main" id="{DD62539D-6966-4C45-B002-A88B0FFEFEBB}"/>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9" name="Rechthoek 183">
              <a:extLst>
                <a:ext uri="{FF2B5EF4-FFF2-40B4-BE49-F238E27FC236}">
                  <a16:creationId xmlns:a16="http://schemas.microsoft.com/office/drawing/2014/main" id="{B79FE0CC-4342-4936-A38A-EFBFEE231D71}"/>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0" name="Ovaal 185">
              <a:extLst>
                <a:ext uri="{FF2B5EF4-FFF2-40B4-BE49-F238E27FC236}">
                  <a16:creationId xmlns:a16="http://schemas.microsoft.com/office/drawing/2014/main" id="{BE64823D-405E-4825-B5A9-880929EBD034}"/>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1" name="Rechthoek 186">
              <a:extLst>
                <a:ext uri="{FF2B5EF4-FFF2-40B4-BE49-F238E27FC236}">
                  <a16:creationId xmlns:a16="http://schemas.microsoft.com/office/drawing/2014/main" id="{8617071B-99BA-4B49-AD01-58A7006B77F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2" name="Ovaal 188">
              <a:extLst>
                <a:ext uri="{FF2B5EF4-FFF2-40B4-BE49-F238E27FC236}">
                  <a16:creationId xmlns:a16="http://schemas.microsoft.com/office/drawing/2014/main" id="{9B3687CF-51FF-4E70-B255-2F3A49A06026}"/>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3" name="Rechthoek 189">
              <a:extLst>
                <a:ext uri="{FF2B5EF4-FFF2-40B4-BE49-F238E27FC236}">
                  <a16:creationId xmlns:a16="http://schemas.microsoft.com/office/drawing/2014/main" id="{23344DA1-BCAB-4B3E-9DC1-5567925F09C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4" name="Ovaal 191">
              <a:extLst>
                <a:ext uri="{FF2B5EF4-FFF2-40B4-BE49-F238E27FC236}">
                  <a16:creationId xmlns:a16="http://schemas.microsoft.com/office/drawing/2014/main" id="{ED98ECDF-CD5A-4A4D-B4E9-894F550DA56E}"/>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5" name="Rechthoek 192">
              <a:extLst>
                <a:ext uri="{FF2B5EF4-FFF2-40B4-BE49-F238E27FC236}">
                  <a16:creationId xmlns:a16="http://schemas.microsoft.com/office/drawing/2014/main" id="{EF40001A-4E55-44DD-81AE-05CB14DE3DB7}"/>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6" name="Ovaal 195">
              <a:extLst>
                <a:ext uri="{FF2B5EF4-FFF2-40B4-BE49-F238E27FC236}">
                  <a16:creationId xmlns:a16="http://schemas.microsoft.com/office/drawing/2014/main" id="{199FD7EA-6CAB-4C11-AD57-7EDBA75EE85D}"/>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7" name="Rechthoek 196">
              <a:extLst>
                <a:ext uri="{FF2B5EF4-FFF2-40B4-BE49-F238E27FC236}">
                  <a16:creationId xmlns:a16="http://schemas.microsoft.com/office/drawing/2014/main" id="{F5FFC766-2870-4957-89F1-7EA0241746A3}"/>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8" name="Ovaal 197">
              <a:extLst>
                <a:ext uri="{FF2B5EF4-FFF2-40B4-BE49-F238E27FC236}">
                  <a16:creationId xmlns:a16="http://schemas.microsoft.com/office/drawing/2014/main" id="{E6BECBF7-0135-438B-BD43-E2F5C0A4B495}"/>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89" name="Rechthoek 198">
              <a:extLst>
                <a:ext uri="{FF2B5EF4-FFF2-40B4-BE49-F238E27FC236}">
                  <a16:creationId xmlns:a16="http://schemas.microsoft.com/office/drawing/2014/main" id="{2833F754-2D63-4CD5-92E5-F34783356852}"/>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0" name="Ovaal 200">
              <a:extLst>
                <a:ext uri="{FF2B5EF4-FFF2-40B4-BE49-F238E27FC236}">
                  <a16:creationId xmlns:a16="http://schemas.microsoft.com/office/drawing/2014/main" id="{14561D03-B6A0-4DC7-B5E0-C855D81F6FA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1" name="Rechthoek 202">
              <a:extLst>
                <a:ext uri="{FF2B5EF4-FFF2-40B4-BE49-F238E27FC236}">
                  <a16:creationId xmlns:a16="http://schemas.microsoft.com/office/drawing/2014/main" id="{8012C15F-97C6-4E68-9A8B-F86950F5421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2" name="Rechthoek 331">
              <a:extLst>
                <a:ext uri="{FF2B5EF4-FFF2-40B4-BE49-F238E27FC236}">
                  <a16:creationId xmlns:a16="http://schemas.microsoft.com/office/drawing/2014/main" id="{F1391FB4-A252-41A6-ADD6-DA01B2F9118C}"/>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3" name="ICOON_info">
              <a:extLst>
                <a:ext uri="{FF2B5EF4-FFF2-40B4-BE49-F238E27FC236}">
                  <a16:creationId xmlns:a16="http://schemas.microsoft.com/office/drawing/2014/main" id="{1504BE8D-6191-421C-9E40-66D86FF1076F}"/>
                </a:ext>
              </a:extLst>
            </p:cNvPr>
            <p:cNvGrpSpPr/>
            <p:nvPr userDrawn="1"/>
          </p:nvGrpSpPr>
          <p:grpSpPr>
            <a:xfrm>
              <a:off x="-376736" y="4400186"/>
              <a:ext cx="283685" cy="283685"/>
              <a:chOff x="-510741" y="5913713"/>
              <a:chExt cx="267555" cy="267555"/>
            </a:xfrm>
          </p:grpSpPr>
          <p:sp>
            <p:nvSpPr>
              <p:cNvPr id="135" name="Ovaal 1">
                <a:extLst>
                  <a:ext uri="{FF2B5EF4-FFF2-40B4-BE49-F238E27FC236}">
                    <a16:creationId xmlns:a16="http://schemas.microsoft.com/office/drawing/2014/main" id="{80CD981E-EE63-43F6-87CF-26AC04F571A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6" name="Graphic 163" descr="Informatie">
                <a:extLst>
                  <a:ext uri="{FF2B5EF4-FFF2-40B4-BE49-F238E27FC236}">
                    <a16:creationId xmlns:a16="http://schemas.microsoft.com/office/drawing/2014/main" id="{F6FE502E-46A8-4AC4-88EB-0FCE918D21A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4" name="VOORBEELD">
              <a:extLst>
                <a:ext uri="{FF2B5EF4-FFF2-40B4-BE49-F238E27FC236}">
                  <a16:creationId xmlns:a16="http://schemas.microsoft.com/office/drawing/2014/main" id="{019C8EEA-E019-4042-8854-BB46B3C2A32F}"/>
                </a:ext>
              </a:extLst>
            </p:cNvPr>
            <p:cNvGrpSpPr/>
            <p:nvPr userDrawn="1"/>
          </p:nvGrpSpPr>
          <p:grpSpPr>
            <a:xfrm>
              <a:off x="-3605171" y="458674"/>
              <a:ext cx="3234311" cy="558875"/>
              <a:chOff x="-3605171" y="458674"/>
              <a:chExt cx="3234311" cy="558875"/>
            </a:xfrm>
          </p:grpSpPr>
          <p:sp>
            <p:nvSpPr>
              <p:cNvPr id="95" name="Rechthoek 335">
                <a:extLst>
                  <a:ext uri="{FF2B5EF4-FFF2-40B4-BE49-F238E27FC236}">
                    <a16:creationId xmlns:a16="http://schemas.microsoft.com/office/drawing/2014/main" id="{AA67D846-AFA4-4363-B8EF-2C2CFBD4F5E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96" name="Rechthoek 337">
                <a:extLst>
                  <a:ext uri="{FF2B5EF4-FFF2-40B4-BE49-F238E27FC236}">
                    <a16:creationId xmlns:a16="http://schemas.microsoft.com/office/drawing/2014/main" id="{A287B366-5E95-4171-867D-D37D180E93CB}"/>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7" name="Groep 230">
                <a:extLst>
                  <a:ext uri="{FF2B5EF4-FFF2-40B4-BE49-F238E27FC236}">
                    <a16:creationId xmlns:a16="http://schemas.microsoft.com/office/drawing/2014/main" id="{9CFF8BFD-1CBB-4A96-B7DC-5033292C8D37}"/>
                  </a:ext>
                </a:extLst>
              </p:cNvPr>
              <p:cNvGrpSpPr/>
              <p:nvPr userDrawn="1"/>
            </p:nvGrpSpPr>
            <p:grpSpPr>
              <a:xfrm>
                <a:off x="-3386247" y="830871"/>
                <a:ext cx="139423" cy="109566"/>
                <a:chOff x="-2866744" y="827071"/>
                <a:chExt cx="168701" cy="132575"/>
              </a:xfrm>
            </p:grpSpPr>
            <p:grpSp>
              <p:nvGrpSpPr>
                <p:cNvPr id="128" name="Groep 232">
                  <a:extLst>
                    <a:ext uri="{FF2B5EF4-FFF2-40B4-BE49-F238E27FC236}">
                      <a16:creationId xmlns:a16="http://schemas.microsoft.com/office/drawing/2014/main" id="{765BDCBA-B5BA-4847-B3D7-8AFC55849942}"/>
                    </a:ext>
                  </a:extLst>
                </p:cNvPr>
                <p:cNvGrpSpPr/>
                <p:nvPr userDrawn="1"/>
              </p:nvGrpSpPr>
              <p:grpSpPr>
                <a:xfrm>
                  <a:off x="-2866744" y="827071"/>
                  <a:ext cx="168701" cy="132575"/>
                  <a:chOff x="-2866744" y="827071"/>
                  <a:chExt cx="168701" cy="132575"/>
                </a:xfrm>
              </p:grpSpPr>
              <p:cxnSp>
                <p:nvCxnSpPr>
                  <p:cNvPr id="130" name="Rechte verbindingslijn 234">
                    <a:extLst>
                      <a:ext uri="{FF2B5EF4-FFF2-40B4-BE49-F238E27FC236}">
                        <a16:creationId xmlns:a16="http://schemas.microsoft.com/office/drawing/2014/main" id="{4E0401B6-9E54-4908-A268-5DE2631E5D08}"/>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35">
                    <a:extLst>
                      <a:ext uri="{FF2B5EF4-FFF2-40B4-BE49-F238E27FC236}">
                        <a16:creationId xmlns:a16="http://schemas.microsoft.com/office/drawing/2014/main" id="{E41F5871-8C6C-4852-8E0F-15768172D05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2" name="Rechte verbindingslijn 236">
                    <a:extLst>
                      <a:ext uri="{FF2B5EF4-FFF2-40B4-BE49-F238E27FC236}">
                        <a16:creationId xmlns:a16="http://schemas.microsoft.com/office/drawing/2014/main" id="{68908B56-82CE-4AF8-B5F7-7D5AE90119F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37">
                    <a:extLst>
                      <a:ext uri="{FF2B5EF4-FFF2-40B4-BE49-F238E27FC236}">
                        <a16:creationId xmlns:a16="http://schemas.microsoft.com/office/drawing/2014/main" id="{29D783CB-D299-49D8-830D-1B3119F4AF6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4" name="Rechte verbindingslijn 238">
                    <a:extLst>
                      <a:ext uri="{FF2B5EF4-FFF2-40B4-BE49-F238E27FC236}">
                        <a16:creationId xmlns:a16="http://schemas.microsoft.com/office/drawing/2014/main" id="{C5A451E4-9579-47CC-9164-7CB74F01C91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9" name="Pijl: rechts 233">
                  <a:extLst>
                    <a:ext uri="{FF2B5EF4-FFF2-40B4-BE49-F238E27FC236}">
                      <a16:creationId xmlns:a16="http://schemas.microsoft.com/office/drawing/2014/main" id="{62F3CC66-8030-4B27-AF9B-D4072E8E029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8" name="Groep 239">
                <a:extLst>
                  <a:ext uri="{FF2B5EF4-FFF2-40B4-BE49-F238E27FC236}">
                    <a16:creationId xmlns:a16="http://schemas.microsoft.com/office/drawing/2014/main" id="{8843C407-B248-4A7A-91A3-9A6152E4F179}"/>
                  </a:ext>
                </a:extLst>
              </p:cNvPr>
              <p:cNvGrpSpPr/>
              <p:nvPr userDrawn="1"/>
            </p:nvGrpSpPr>
            <p:grpSpPr>
              <a:xfrm>
                <a:off x="-3605171" y="830871"/>
                <a:ext cx="139423" cy="109566"/>
                <a:chOff x="-2866744" y="518074"/>
                <a:chExt cx="168701" cy="132575"/>
              </a:xfrm>
            </p:grpSpPr>
            <p:grpSp>
              <p:nvGrpSpPr>
                <p:cNvPr id="121" name="Groep 241">
                  <a:extLst>
                    <a:ext uri="{FF2B5EF4-FFF2-40B4-BE49-F238E27FC236}">
                      <a16:creationId xmlns:a16="http://schemas.microsoft.com/office/drawing/2014/main" id="{39EEDD61-5B87-4E24-B8B8-9D9C7A19D31F}"/>
                    </a:ext>
                  </a:extLst>
                </p:cNvPr>
                <p:cNvGrpSpPr/>
                <p:nvPr userDrawn="1"/>
              </p:nvGrpSpPr>
              <p:grpSpPr>
                <a:xfrm>
                  <a:off x="-2866744" y="518074"/>
                  <a:ext cx="168701" cy="132575"/>
                  <a:chOff x="-2866744" y="518074"/>
                  <a:chExt cx="168701" cy="132575"/>
                </a:xfrm>
              </p:grpSpPr>
              <p:cxnSp>
                <p:nvCxnSpPr>
                  <p:cNvPr id="123" name="Rechte verbindingslijn 243">
                    <a:extLst>
                      <a:ext uri="{FF2B5EF4-FFF2-40B4-BE49-F238E27FC236}">
                        <a16:creationId xmlns:a16="http://schemas.microsoft.com/office/drawing/2014/main" id="{4D573370-3779-4391-83A6-F666A5BE658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4" name="Rechte verbindingslijn 244">
                    <a:extLst>
                      <a:ext uri="{FF2B5EF4-FFF2-40B4-BE49-F238E27FC236}">
                        <a16:creationId xmlns:a16="http://schemas.microsoft.com/office/drawing/2014/main" id="{4337ECB2-CD54-47FC-9CB9-1EAABF34881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5" name="Rechte verbindingslijn 245">
                    <a:extLst>
                      <a:ext uri="{FF2B5EF4-FFF2-40B4-BE49-F238E27FC236}">
                        <a16:creationId xmlns:a16="http://schemas.microsoft.com/office/drawing/2014/main" id="{18AB7A53-2243-44CA-AECF-CF89D584BDE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6" name="Rechte verbindingslijn 246">
                    <a:extLst>
                      <a:ext uri="{FF2B5EF4-FFF2-40B4-BE49-F238E27FC236}">
                        <a16:creationId xmlns:a16="http://schemas.microsoft.com/office/drawing/2014/main" id="{BB52916C-E0A9-4F1A-9350-5FA520D860F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7" name="Rechte verbindingslijn 247">
                    <a:extLst>
                      <a:ext uri="{FF2B5EF4-FFF2-40B4-BE49-F238E27FC236}">
                        <a16:creationId xmlns:a16="http://schemas.microsoft.com/office/drawing/2014/main" id="{0D74527C-FBB5-4582-BCFB-1BA518185D6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2" name="Pijl: rechts 242">
                  <a:extLst>
                    <a:ext uri="{FF2B5EF4-FFF2-40B4-BE49-F238E27FC236}">
                      <a16:creationId xmlns:a16="http://schemas.microsoft.com/office/drawing/2014/main" id="{74FC05F2-1944-40BB-9D7E-A6D0DD414A4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99" name="Rechte verbindingslijn 340">
                <a:extLst>
                  <a:ext uri="{FF2B5EF4-FFF2-40B4-BE49-F238E27FC236}">
                    <a16:creationId xmlns:a16="http://schemas.microsoft.com/office/drawing/2014/main" id="{91489202-7FE5-4B7A-AEE0-8E58C562039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0" name="Rechte verbindingslijn 341">
                <a:extLst>
                  <a:ext uri="{FF2B5EF4-FFF2-40B4-BE49-F238E27FC236}">
                    <a16:creationId xmlns:a16="http://schemas.microsoft.com/office/drawing/2014/main" id="{C94B7080-2C44-4793-BF5A-F14AFA50CA40}"/>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1" name="Rechthoek 344">
                <a:extLst>
                  <a:ext uri="{FF2B5EF4-FFF2-40B4-BE49-F238E27FC236}">
                    <a16:creationId xmlns:a16="http://schemas.microsoft.com/office/drawing/2014/main" id="{08AB014E-C16D-463C-A1E1-90E81C65A6D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2" name="Rechthoek 345">
                <a:extLst>
                  <a:ext uri="{FF2B5EF4-FFF2-40B4-BE49-F238E27FC236}">
                    <a16:creationId xmlns:a16="http://schemas.microsoft.com/office/drawing/2014/main" id="{0480BAA0-D512-477C-A0D4-1DAC358E39B6}"/>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3" name="Groep 11">
                <a:extLst>
                  <a:ext uri="{FF2B5EF4-FFF2-40B4-BE49-F238E27FC236}">
                    <a16:creationId xmlns:a16="http://schemas.microsoft.com/office/drawing/2014/main" id="{B7CF9AA2-6BE8-4BD9-B5FA-3DFCC1DA98AB}"/>
                  </a:ext>
                </a:extLst>
              </p:cNvPr>
              <p:cNvGrpSpPr/>
              <p:nvPr userDrawn="1"/>
            </p:nvGrpSpPr>
            <p:grpSpPr>
              <a:xfrm>
                <a:off x="-2916763" y="769168"/>
                <a:ext cx="268738" cy="248381"/>
                <a:chOff x="-2916763" y="769168"/>
                <a:chExt cx="268738" cy="248381"/>
              </a:xfrm>
            </p:grpSpPr>
            <p:sp>
              <p:nvSpPr>
                <p:cNvPr id="113" name="Rechthoek 346">
                  <a:extLst>
                    <a:ext uri="{FF2B5EF4-FFF2-40B4-BE49-F238E27FC236}">
                      <a16:creationId xmlns:a16="http://schemas.microsoft.com/office/drawing/2014/main" id="{88F954BF-41BC-407B-BE35-87415606442A}"/>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4" name="Groep 6">
                  <a:extLst>
                    <a:ext uri="{FF2B5EF4-FFF2-40B4-BE49-F238E27FC236}">
                      <a16:creationId xmlns:a16="http://schemas.microsoft.com/office/drawing/2014/main" id="{5CCF5417-0EDF-4488-BDB0-25869B30202D}"/>
                    </a:ext>
                  </a:extLst>
                </p:cNvPr>
                <p:cNvGrpSpPr/>
                <p:nvPr userDrawn="1"/>
              </p:nvGrpSpPr>
              <p:grpSpPr>
                <a:xfrm>
                  <a:off x="-2866744" y="827071"/>
                  <a:ext cx="168701" cy="132575"/>
                  <a:chOff x="-2866744" y="827071"/>
                  <a:chExt cx="168701" cy="132575"/>
                </a:xfrm>
              </p:grpSpPr>
              <p:cxnSp>
                <p:nvCxnSpPr>
                  <p:cNvPr id="116" name="Rechte verbindingslijn 225">
                    <a:extLst>
                      <a:ext uri="{FF2B5EF4-FFF2-40B4-BE49-F238E27FC236}">
                        <a16:creationId xmlns:a16="http://schemas.microsoft.com/office/drawing/2014/main" id="{A7738D65-8E58-4C33-BC29-8B9FACC4102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17" name="Rechte verbindingslijn 226">
                    <a:extLst>
                      <a:ext uri="{FF2B5EF4-FFF2-40B4-BE49-F238E27FC236}">
                        <a16:creationId xmlns:a16="http://schemas.microsoft.com/office/drawing/2014/main" id="{E0C9E128-3604-4FCD-B4DD-F1C4DC49AAB0}"/>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18" name="Rechte verbindingslijn 227">
                    <a:extLst>
                      <a:ext uri="{FF2B5EF4-FFF2-40B4-BE49-F238E27FC236}">
                        <a16:creationId xmlns:a16="http://schemas.microsoft.com/office/drawing/2014/main" id="{D1B39701-F68B-40B7-875C-E4AA77E4B25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19" name="Rechte verbindingslijn 228">
                    <a:extLst>
                      <a:ext uri="{FF2B5EF4-FFF2-40B4-BE49-F238E27FC236}">
                        <a16:creationId xmlns:a16="http://schemas.microsoft.com/office/drawing/2014/main" id="{102CC871-CF88-451A-B4BB-10CB5DE8D90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0" name="Rechte verbindingslijn 229">
                    <a:extLst>
                      <a:ext uri="{FF2B5EF4-FFF2-40B4-BE49-F238E27FC236}">
                        <a16:creationId xmlns:a16="http://schemas.microsoft.com/office/drawing/2014/main" id="{5F5452BC-2C5F-4211-8654-BEF67813D20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5" name="Pijl: rechts 217">
                  <a:extLst>
                    <a:ext uri="{FF2B5EF4-FFF2-40B4-BE49-F238E27FC236}">
                      <a16:creationId xmlns:a16="http://schemas.microsoft.com/office/drawing/2014/main" id="{751162F1-711B-488B-A3E4-B37C665DC2F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4" name="Groep 9">
                <a:extLst>
                  <a:ext uri="{FF2B5EF4-FFF2-40B4-BE49-F238E27FC236}">
                    <a16:creationId xmlns:a16="http://schemas.microsoft.com/office/drawing/2014/main" id="{817CB384-178C-4DEC-AAB6-C63DC8F8D4DD}"/>
                  </a:ext>
                </a:extLst>
              </p:cNvPr>
              <p:cNvGrpSpPr/>
              <p:nvPr userDrawn="1"/>
            </p:nvGrpSpPr>
            <p:grpSpPr>
              <a:xfrm>
                <a:off x="-2916763" y="460171"/>
                <a:ext cx="268738" cy="248381"/>
                <a:chOff x="-2916763" y="460171"/>
                <a:chExt cx="268738" cy="248381"/>
              </a:xfrm>
            </p:grpSpPr>
            <p:sp>
              <p:nvSpPr>
                <p:cNvPr id="105" name="Rechthoek 357">
                  <a:extLst>
                    <a:ext uri="{FF2B5EF4-FFF2-40B4-BE49-F238E27FC236}">
                      <a16:creationId xmlns:a16="http://schemas.microsoft.com/office/drawing/2014/main" id="{1B416C16-EEC1-46C5-AA79-DCD97CCAB4E5}"/>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06" name="Groep 5">
                  <a:extLst>
                    <a:ext uri="{FF2B5EF4-FFF2-40B4-BE49-F238E27FC236}">
                      <a16:creationId xmlns:a16="http://schemas.microsoft.com/office/drawing/2014/main" id="{466C286F-78BA-4AF0-BDC9-187DE810BAFE}"/>
                    </a:ext>
                  </a:extLst>
                </p:cNvPr>
                <p:cNvGrpSpPr/>
                <p:nvPr userDrawn="1"/>
              </p:nvGrpSpPr>
              <p:grpSpPr>
                <a:xfrm>
                  <a:off x="-2866744" y="518074"/>
                  <a:ext cx="168701" cy="132575"/>
                  <a:chOff x="-2866744" y="518074"/>
                  <a:chExt cx="168701" cy="132575"/>
                </a:xfrm>
              </p:grpSpPr>
              <p:cxnSp>
                <p:nvCxnSpPr>
                  <p:cNvPr id="108" name="Rechte verbindingslijn 220">
                    <a:extLst>
                      <a:ext uri="{FF2B5EF4-FFF2-40B4-BE49-F238E27FC236}">
                        <a16:creationId xmlns:a16="http://schemas.microsoft.com/office/drawing/2014/main" id="{DBDAFB95-1015-43A8-86F0-37F86FAD889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09" name="Rechte verbindingslijn 221">
                    <a:extLst>
                      <a:ext uri="{FF2B5EF4-FFF2-40B4-BE49-F238E27FC236}">
                        <a16:creationId xmlns:a16="http://schemas.microsoft.com/office/drawing/2014/main" id="{D096B97D-9F64-4969-9F4E-56AC7EEBA83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0" name="Rechte verbindingslijn 222">
                    <a:extLst>
                      <a:ext uri="{FF2B5EF4-FFF2-40B4-BE49-F238E27FC236}">
                        <a16:creationId xmlns:a16="http://schemas.microsoft.com/office/drawing/2014/main" id="{1C61DE11-51F3-4255-95E5-5F08C6EEF9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1" name="Rechte verbindingslijn 223">
                    <a:extLst>
                      <a:ext uri="{FF2B5EF4-FFF2-40B4-BE49-F238E27FC236}">
                        <a16:creationId xmlns:a16="http://schemas.microsoft.com/office/drawing/2014/main" id="{AA8EBA0D-F706-408E-82DA-7EEC7B2E8F4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2" name="Rechte verbindingslijn 224">
                    <a:extLst>
                      <a:ext uri="{FF2B5EF4-FFF2-40B4-BE49-F238E27FC236}">
                        <a16:creationId xmlns:a16="http://schemas.microsoft.com/office/drawing/2014/main" id="{A891B615-14FA-4C47-8D05-8862160BB407}"/>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07" name="Pijl: rechts 219">
                  <a:extLst>
                    <a:ext uri="{FF2B5EF4-FFF2-40B4-BE49-F238E27FC236}">
                      <a16:creationId xmlns:a16="http://schemas.microsoft.com/office/drawing/2014/main" id="{77E85443-9E4D-4D4D-8996-7F3D63400A0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01405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x4">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4" name="Titel 2">
            <a:extLst>
              <a:ext uri="{FF2B5EF4-FFF2-40B4-BE49-F238E27FC236}">
                <a16:creationId xmlns:a16="http://schemas.microsoft.com/office/drawing/2014/main" id="{4D20EE6F-9DB1-43E9-9DF4-936AC3035312}"/>
              </a:ext>
            </a:extLst>
          </p:cNvPr>
          <p:cNvSpPr>
            <a:spLocks noGrp="1"/>
          </p:cNvSpPr>
          <p:nvPr>
            <p:ph type="title" hasCustomPrompt="1"/>
          </p:nvPr>
        </p:nvSpPr>
        <p:spPr>
          <a:xfrm>
            <a:off x="804998" y="728743"/>
            <a:ext cx="9683960" cy="895483"/>
          </a:xfrm>
        </p:spPr>
        <p:txBody>
          <a:bodyPr/>
          <a:lstStyle>
            <a:lvl1pPr>
              <a:defRPr b="1" i="0">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
        <p:nvSpPr>
          <p:cNvPr id="7" name="Tijdelijke aanduiding voor verticale tekst 2">
            <a:extLst>
              <a:ext uri="{FF2B5EF4-FFF2-40B4-BE49-F238E27FC236}">
                <a16:creationId xmlns:a16="http://schemas.microsoft.com/office/drawing/2014/main" id="{D56E813C-BEBA-47BA-B648-9494279B851D}"/>
              </a:ext>
            </a:extLst>
          </p:cNvPr>
          <p:cNvSpPr>
            <a:spLocks noGrp="1"/>
          </p:cNvSpPr>
          <p:nvPr>
            <p:ph type="body" orient="vert" idx="1" hasCustomPrompt="1"/>
          </p:nvPr>
        </p:nvSpPr>
        <p:spPr>
          <a:xfrm>
            <a:off x="836374" y="195908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8" name="Tijdelijke aanduiding voor verticale tekst 2">
            <a:extLst>
              <a:ext uri="{FF2B5EF4-FFF2-40B4-BE49-F238E27FC236}">
                <a16:creationId xmlns:a16="http://schemas.microsoft.com/office/drawing/2014/main" id="{6C44E3D1-A55D-4933-A80D-8922D56EB8A7}"/>
              </a:ext>
            </a:extLst>
          </p:cNvPr>
          <p:cNvSpPr>
            <a:spLocks noGrp="1"/>
          </p:cNvSpPr>
          <p:nvPr>
            <p:ph type="body" orient="vert" idx="30" hasCustomPrompt="1"/>
          </p:nvPr>
        </p:nvSpPr>
        <p:spPr>
          <a:xfrm>
            <a:off x="836374" y="169061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9" name="Tijdelijke aanduiding voor verticale tekst 2">
            <a:extLst>
              <a:ext uri="{FF2B5EF4-FFF2-40B4-BE49-F238E27FC236}">
                <a16:creationId xmlns:a16="http://schemas.microsoft.com/office/drawing/2014/main" id="{9202E3D9-D14A-4B52-BBC3-BBB7EAC9BE62}"/>
              </a:ext>
            </a:extLst>
          </p:cNvPr>
          <p:cNvSpPr>
            <a:spLocks noGrp="1"/>
          </p:cNvSpPr>
          <p:nvPr>
            <p:ph type="body" orient="vert" idx="41" hasCustomPrompt="1"/>
          </p:nvPr>
        </p:nvSpPr>
        <p:spPr>
          <a:xfrm>
            <a:off x="836374" y="397023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0" name="Tijdelijke aanduiding voor verticale tekst 2">
            <a:extLst>
              <a:ext uri="{FF2B5EF4-FFF2-40B4-BE49-F238E27FC236}">
                <a16:creationId xmlns:a16="http://schemas.microsoft.com/office/drawing/2014/main" id="{562FBD57-B2B1-4B61-B0C1-A8269DAAF92B}"/>
              </a:ext>
            </a:extLst>
          </p:cNvPr>
          <p:cNvSpPr>
            <a:spLocks noGrp="1"/>
          </p:cNvSpPr>
          <p:nvPr>
            <p:ph type="body" orient="vert" idx="42" hasCustomPrompt="1"/>
          </p:nvPr>
        </p:nvSpPr>
        <p:spPr>
          <a:xfrm>
            <a:off x="836374" y="370176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81" name="Tijdelijke aanduiding voor verticale tekst 2">
            <a:extLst>
              <a:ext uri="{FF2B5EF4-FFF2-40B4-BE49-F238E27FC236}">
                <a16:creationId xmlns:a16="http://schemas.microsoft.com/office/drawing/2014/main" id="{18B94A39-9138-435F-A85F-E6EF904BE8CF}"/>
              </a:ext>
            </a:extLst>
          </p:cNvPr>
          <p:cNvSpPr>
            <a:spLocks noGrp="1"/>
          </p:cNvSpPr>
          <p:nvPr>
            <p:ph type="body" orient="vert" idx="43" hasCustomPrompt="1"/>
          </p:nvPr>
        </p:nvSpPr>
        <p:spPr>
          <a:xfrm>
            <a:off x="5778846" y="195908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82" name="Tijdelijke aanduiding voor verticale tekst 2">
            <a:extLst>
              <a:ext uri="{FF2B5EF4-FFF2-40B4-BE49-F238E27FC236}">
                <a16:creationId xmlns:a16="http://schemas.microsoft.com/office/drawing/2014/main" id="{2DA97F3C-2ABC-446E-A2ED-A8059CDA6233}"/>
              </a:ext>
            </a:extLst>
          </p:cNvPr>
          <p:cNvSpPr>
            <a:spLocks noGrp="1"/>
          </p:cNvSpPr>
          <p:nvPr>
            <p:ph type="body" orient="vert" idx="44" hasCustomPrompt="1"/>
          </p:nvPr>
        </p:nvSpPr>
        <p:spPr>
          <a:xfrm>
            <a:off x="5778846" y="169061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83" name="Tijdelijke aanduiding voor verticale tekst 2">
            <a:extLst>
              <a:ext uri="{FF2B5EF4-FFF2-40B4-BE49-F238E27FC236}">
                <a16:creationId xmlns:a16="http://schemas.microsoft.com/office/drawing/2014/main" id="{30EFD084-28C5-41D2-9442-E72E19990439}"/>
              </a:ext>
            </a:extLst>
          </p:cNvPr>
          <p:cNvSpPr>
            <a:spLocks noGrp="1"/>
          </p:cNvSpPr>
          <p:nvPr>
            <p:ph type="body" orient="vert" idx="45" hasCustomPrompt="1"/>
          </p:nvPr>
        </p:nvSpPr>
        <p:spPr>
          <a:xfrm>
            <a:off x="5778846" y="397023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84" name="Tijdelijke aanduiding voor verticale tekst 2">
            <a:extLst>
              <a:ext uri="{FF2B5EF4-FFF2-40B4-BE49-F238E27FC236}">
                <a16:creationId xmlns:a16="http://schemas.microsoft.com/office/drawing/2014/main" id="{56784B59-9889-4BDC-BC95-375E5082EFC1}"/>
              </a:ext>
            </a:extLst>
          </p:cNvPr>
          <p:cNvSpPr>
            <a:spLocks noGrp="1"/>
          </p:cNvSpPr>
          <p:nvPr>
            <p:ph type="body" orient="vert" idx="46" hasCustomPrompt="1"/>
          </p:nvPr>
        </p:nvSpPr>
        <p:spPr>
          <a:xfrm>
            <a:off x="5778846" y="370176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13" name="INSTRUCTION">
            <a:extLst>
              <a:ext uri="{FF2B5EF4-FFF2-40B4-BE49-F238E27FC236}">
                <a16:creationId xmlns:a16="http://schemas.microsoft.com/office/drawing/2014/main" id="{176EC28B-0330-40EF-ADD1-D929EC89E3F0}"/>
              </a:ext>
            </a:extLst>
          </p:cNvPr>
          <p:cNvGrpSpPr/>
          <p:nvPr userDrawn="1"/>
        </p:nvGrpSpPr>
        <p:grpSpPr>
          <a:xfrm>
            <a:off x="-3786437" y="0"/>
            <a:ext cx="3693386" cy="5359349"/>
            <a:chOff x="-3786437" y="0"/>
            <a:chExt cx="3693386" cy="5359349"/>
          </a:xfrm>
        </p:grpSpPr>
        <p:sp>
          <p:nvSpPr>
            <p:cNvPr id="14" name="Rechthoek 329">
              <a:extLst>
                <a:ext uri="{FF2B5EF4-FFF2-40B4-BE49-F238E27FC236}">
                  <a16:creationId xmlns:a16="http://schemas.microsoft.com/office/drawing/2014/main" id="{2B22A907-A950-4BF3-98D1-4741E8C340FC}"/>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5" name="Ovaal 317">
              <a:extLst>
                <a:ext uri="{FF2B5EF4-FFF2-40B4-BE49-F238E27FC236}">
                  <a16:creationId xmlns:a16="http://schemas.microsoft.com/office/drawing/2014/main" id="{5C2D9609-3B3B-44C5-B5B6-2065BA515129}"/>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6" name="Rechthoek 319">
              <a:extLst>
                <a:ext uri="{FF2B5EF4-FFF2-40B4-BE49-F238E27FC236}">
                  <a16:creationId xmlns:a16="http://schemas.microsoft.com/office/drawing/2014/main" id="{1AC98DE8-0DEF-4462-9EFC-F28DCF38C301}"/>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7" name="Ovaal 320">
              <a:extLst>
                <a:ext uri="{FF2B5EF4-FFF2-40B4-BE49-F238E27FC236}">
                  <a16:creationId xmlns:a16="http://schemas.microsoft.com/office/drawing/2014/main" id="{80DFBB2A-4D87-4635-8198-561C846D71F2}"/>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8" name="Rechthoek 328">
              <a:extLst>
                <a:ext uri="{FF2B5EF4-FFF2-40B4-BE49-F238E27FC236}">
                  <a16:creationId xmlns:a16="http://schemas.microsoft.com/office/drawing/2014/main" id="{F07C0573-14FD-4DC8-938A-F733A3EE44B2}"/>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9" name="Rechthoek 180">
              <a:extLst>
                <a:ext uri="{FF2B5EF4-FFF2-40B4-BE49-F238E27FC236}">
                  <a16:creationId xmlns:a16="http://schemas.microsoft.com/office/drawing/2014/main" id="{D2052B13-F5C7-4041-9FEA-CC88B2E4BAD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20" name="Ovaal 182">
              <a:extLst>
                <a:ext uri="{FF2B5EF4-FFF2-40B4-BE49-F238E27FC236}">
                  <a16:creationId xmlns:a16="http://schemas.microsoft.com/office/drawing/2014/main" id="{CBA7F35F-AADB-4C9A-B995-2A52A1D0195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 name="Rechthoek 183">
              <a:extLst>
                <a:ext uri="{FF2B5EF4-FFF2-40B4-BE49-F238E27FC236}">
                  <a16:creationId xmlns:a16="http://schemas.microsoft.com/office/drawing/2014/main" id="{D9567C29-1FB7-44BE-88A0-54A5984E9420}"/>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22" name="Ovaal 185">
              <a:extLst>
                <a:ext uri="{FF2B5EF4-FFF2-40B4-BE49-F238E27FC236}">
                  <a16:creationId xmlns:a16="http://schemas.microsoft.com/office/drawing/2014/main" id="{3D9FD4A6-1F76-4351-80EA-A0E4E83FF380}"/>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3" name="Rechthoek 186">
              <a:extLst>
                <a:ext uri="{FF2B5EF4-FFF2-40B4-BE49-F238E27FC236}">
                  <a16:creationId xmlns:a16="http://schemas.microsoft.com/office/drawing/2014/main" id="{1D62B428-9FD9-4FC7-9A37-56253325086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4" name="Ovaal 188">
              <a:extLst>
                <a:ext uri="{FF2B5EF4-FFF2-40B4-BE49-F238E27FC236}">
                  <a16:creationId xmlns:a16="http://schemas.microsoft.com/office/drawing/2014/main" id="{10EF8699-33F5-4155-A188-15F5EBE4E5D8}"/>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5" name="Rechthoek 189">
              <a:extLst>
                <a:ext uri="{FF2B5EF4-FFF2-40B4-BE49-F238E27FC236}">
                  <a16:creationId xmlns:a16="http://schemas.microsoft.com/office/drawing/2014/main" id="{EB2EFE8E-19F1-41F2-BD60-89B4A18B5FBE}"/>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6" name="Ovaal 191">
              <a:extLst>
                <a:ext uri="{FF2B5EF4-FFF2-40B4-BE49-F238E27FC236}">
                  <a16:creationId xmlns:a16="http://schemas.microsoft.com/office/drawing/2014/main" id="{21A23547-B01F-4A8D-B1BD-15282C7548B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7" name="Rechthoek 192">
              <a:extLst>
                <a:ext uri="{FF2B5EF4-FFF2-40B4-BE49-F238E27FC236}">
                  <a16:creationId xmlns:a16="http://schemas.microsoft.com/office/drawing/2014/main" id="{7A6E90CC-2998-4984-81B0-BA66173212CF}"/>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8" name="Ovaal 195">
              <a:extLst>
                <a:ext uri="{FF2B5EF4-FFF2-40B4-BE49-F238E27FC236}">
                  <a16:creationId xmlns:a16="http://schemas.microsoft.com/office/drawing/2014/main" id="{7FF18E40-0356-4634-B53C-DE2DC183B41E}"/>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9" name="Rechthoek 196">
              <a:extLst>
                <a:ext uri="{FF2B5EF4-FFF2-40B4-BE49-F238E27FC236}">
                  <a16:creationId xmlns:a16="http://schemas.microsoft.com/office/drawing/2014/main" id="{3A1723AA-6089-4D59-A2CE-89E1EDCC1CC3}"/>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30" name="Ovaal 197">
              <a:extLst>
                <a:ext uri="{FF2B5EF4-FFF2-40B4-BE49-F238E27FC236}">
                  <a16:creationId xmlns:a16="http://schemas.microsoft.com/office/drawing/2014/main" id="{8AFB7B8D-666D-43B5-9BDC-8E6F7AB812C5}"/>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1" name="Rechthoek 198">
              <a:extLst>
                <a:ext uri="{FF2B5EF4-FFF2-40B4-BE49-F238E27FC236}">
                  <a16:creationId xmlns:a16="http://schemas.microsoft.com/office/drawing/2014/main" id="{0CE51DB6-B690-408A-A626-ACA51DF1D62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32" name="Ovaal 200">
              <a:extLst>
                <a:ext uri="{FF2B5EF4-FFF2-40B4-BE49-F238E27FC236}">
                  <a16:creationId xmlns:a16="http://schemas.microsoft.com/office/drawing/2014/main" id="{3D01AF44-DC1E-44B9-949E-30695A0DAE08}"/>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3" name="Rechthoek 202">
              <a:extLst>
                <a:ext uri="{FF2B5EF4-FFF2-40B4-BE49-F238E27FC236}">
                  <a16:creationId xmlns:a16="http://schemas.microsoft.com/office/drawing/2014/main" id="{4722A8E1-025C-41EE-BBF7-71CDDE877EFA}"/>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34" name="Rechthoek 331">
              <a:extLst>
                <a:ext uri="{FF2B5EF4-FFF2-40B4-BE49-F238E27FC236}">
                  <a16:creationId xmlns:a16="http://schemas.microsoft.com/office/drawing/2014/main" id="{C54B0573-1423-4264-A640-71F14E78FBEF}"/>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5" name="ICOON_info">
              <a:extLst>
                <a:ext uri="{FF2B5EF4-FFF2-40B4-BE49-F238E27FC236}">
                  <a16:creationId xmlns:a16="http://schemas.microsoft.com/office/drawing/2014/main" id="{27A1CD2A-2192-48DB-8146-CE4079E38778}"/>
                </a:ext>
              </a:extLst>
            </p:cNvPr>
            <p:cNvGrpSpPr/>
            <p:nvPr userDrawn="1"/>
          </p:nvGrpSpPr>
          <p:grpSpPr>
            <a:xfrm>
              <a:off x="-376736" y="4400186"/>
              <a:ext cx="283685" cy="283685"/>
              <a:chOff x="-510741" y="5913713"/>
              <a:chExt cx="267555" cy="267555"/>
            </a:xfrm>
          </p:grpSpPr>
          <p:sp>
            <p:nvSpPr>
              <p:cNvPr id="77" name="Ovaal 1">
                <a:extLst>
                  <a:ext uri="{FF2B5EF4-FFF2-40B4-BE49-F238E27FC236}">
                    <a16:creationId xmlns:a16="http://schemas.microsoft.com/office/drawing/2014/main" id="{A811DDAA-15BF-4305-AC52-A0A51C4AB3E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8" name="Graphic 163" descr="Informatie">
                <a:extLst>
                  <a:ext uri="{FF2B5EF4-FFF2-40B4-BE49-F238E27FC236}">
                    <a16:creationId xmlns:a16="http://schemas.microsoft.com/office/drawing/2014/main" id="{FD4F9E06-10CC-4A3C-9937-31D4394D998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6" name="VOORBEELD">
              <a:extLst>
                <a:ext uri="{FF2B5EF4-FFF2-40B4-BE49-F238E27FC236}">
                  <a16:creationId xmlns:a16="http://schemas.microsoft.com/office/drawing/2014/main" id="{1FE1E2DD-40C0-449D-A1A4-FF50DEDD4B25}"/>
                </a:ext>
              </a:extLst>
            </p:cNvPr>
            <p:cNvGrpSpPr/>
            <p:nvPr userDrawn="1"/>
          </p:nvGrpSpPr>
          <p:grpSpPr>
            <a:xfrm>
              <a:off x="-3605171" y="458674"/>
              <a:ext cx="3234311" cy="558875"/>
              <a:chOff x="-3605171" y="458674"/>
              <a:chExt cx="3234311" cy="558875"/>
            </a:xfrm>
          </p:grpSpPr>
          <p:sp>
            <p:nvSpPr>
              <p:cNvPr id="37" name="Rechthoek 335">
                <a:extLst>
                  <a:ext uri="{FF2B5EF4-FFF2-40B4-BE49-F238E27FC236}">
                    <a16:creationId xmlns:a16="http://schemas.microsoft.com/office/drawing/2014/main" id="{1D795996-6A5C-48A9-8B40-BD2A4EB02AF4}"/>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38" name="Rechthoek 337">
                <a:extLst>
                  <a:ext uri="{FF2B5EF4-FFF2-40B4-BE49-F238E27FC236}">
                    <a16:creationId xmlns:a16="http://schemas.microsoft.com/office/drawing/2014/main" id="{B556AB33-0333-4AC1-BA80-10EB2E28BC0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9" name="Groep 230">
                <a:extLst>
                  <a:ext uri="{FF2B5EF4-FFF2-40B4-BE49-F238E27FC236}">
                    <a16:creationId xmlns:a16="http://schemas.microsoft.com/office/drawing/2014/main" id="{080CB896-AB12-405A-8DDC-7A01D9A7D756}"/>
                  </a:ext>
                </a:extLst>
              </p:cNvPr>
              <p:cNvGrpSpPr/>
              <p:nvPr userDrawn="1"/>
            </p:nvGrpSpPr>
            <p:grpSpPr>
              <a:xfrm>
                <a:off x="-3386247" y="830871"/>
                <a:ext cx="139423" cy="109566"/>
                <a:chOff x="-2866744" y="827071"/>
                <a:chExt cx="168701" cy="132575"/>
              </a:xfrm>
            </p:grpSpPr>
            <p:grpSp>
              <p:nvGrpSpPr>
                <p:cNvPr id="70" name="Groep 232">
                  <a:extLst>
                    <a:ext uri="{FF2B5EF4-FFF2-40B4-BE49-F238E27FC236}">
                      <a16:creationId xmlns:a16="http://schemas.microsoft.com/office/drawing/2014/main" id="{12BAAB7C-AFF7-4CE2-9297-A46A8C38315B}"/>
                    </a:ext>
                  </a:extLst>
                </p:cNvPr>
                <p:cNvGrpSpPr/>
                <p:nvPr userDrawn="1"/>
              </p:nvGrpSpPr>
              <p:grpSpPr>
                <a:xfrm>
                  <a:off x="-2866744" y="827071"/>
                  <a:ext cx="168701" cy="132575"/>
                  <a:chOff x="-2866744" y="827071"/>
                  <a:chExt cx="168701" cy="132575"/>
                </a:xfrm>
              </p:grpSpPr>
              <p:cxnSp>
                <p:nvCxnSpPr>
                  <p:cNvPr id="72" name="Rechte verbindingslijn 234">
                    <a:extLst>
                      <a:ext uri="{FF2B5EF4-FFF2-40B4-BE49-F238E27FC236}">
                        <a16:creationId xmlns:a16="http://schemas.microsoft.com/office/drawing/2014/main" id="{36006DD4-5EAC-4BD3-849B-DC72FAA1C43B}"/>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235">
                    <a:extLst>
                      <a:ext uri="{FF2B5EF4-FFF2-40B4-BE49-F238E27FC236}">
                        <a16:creationId xmlns:a16="http://schemas.microsoft.com/office/drawing/2014/main" id="{D23E5F2C-2270-4C6A-AE5D-CB848C0CDD3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4" name="Rechte verbindingslijn 236">
                    <a:extLst>
                      <a:ext uri="{FF2B5EF4-FFF2-40B4-BE49-F238E27FC236}">
                        <a16:creationId xmlns:a16="http://schemas.microsoft.com/office/drawing/2014/main" id="{9686316B-0E2D-4C9D-A72B-DA3B182A844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237">
                    <a:extLst>
                      <a:ext uri="{FF2B5EF4-FFF2-40B4-BE49-F238E27FC236}">
                        <a16:creationId xmlns:a16="http://schemas.microsoft.com/office/drawing/2014/main" id="{76628A2B-E091-4051-8030-7521D5CE290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6" name="Rechte verbindingslijn 238">
                    <a:extLst>
                      <a:ext uri="{FF2B5EF4-FFF2-40B4-BE49-F238E27FC236}">
                        <a16:creationId xmlns:a16="http://schemas.microsoft.com/office/drawing/2014/main" id="{5ED8BA46-1498-4A6D-9458-436E1E0DB64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1" name="Pijl: rechts 233">
                  <a:extLst>
                    <a:ext uri="{FF2B5EF4-FFF2-40B4-BE49-F238E27FC236}">
                      <a16:creationId xmlns:a16="http://schemas.microsoft.com/office/drawing/2014/main" id="{FDF9B0A8-346E-4629-A17F-7F69BCA742F3}"/>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0" name="Groep 239">
                <a:extLst>
                  <a:ext uri="{FF2B5EF4-FFF2-40B4-BE49-F238E27FC236}">
                    <a16:creationId xmlns:a16="http://schemas.microsoft.com/office/drawing/2014/main" id="{2A2528D1-E275-4203-AF5B-83FE9BBE6471}"/>
                  </a:ext>
                </a:extLst>
              </p:cNvPr>
              <p:cNvGrpSpPr/>
              <p:nvPr userDrawn="1"/>
            </p:nvGrpSpPr>
            <p:grpSpPr>
              <a:xfrm>
                <a:off x="-3605171" y="830871"/>
                <a:ext cx="139423" cy="109566"/>
                <a:chOff x="-2866744" y="518074"/>
                <a:chExt cx="168701" cy="132575"/>
              </a:xfrm>
            </p:grpSpPr>
            <p:grpSp>
              <p:nvGrpSpPr>
                <p:cNvPr id="63" name="Groep 241">
                  <a:extLst>
                    <a:ext uri="{FF2B5EF4-FFF2-40B4-BE49-F238E27FC236}">
                      <a16:creationId xmlns:a16="http://schemas.microsoft.com/office/drawing/2014/main" id="{E63ED4D5-5E82-4232-BABF-6382210F9DD4}"/>
                    </a:ext>
                  </a:extLst>
                </p:cNvPr>
                <p:cNvGrpSpPr/>
                <p:nvPr userDrawn="1"/>
              </p:nvGrpSpPr>
              <p:grpSpPr>
                <a:xfrm>
                  <a:off x="-2866744" y="518074"/>
                  <a:ext cx="168701" cy="132575"/>
                  <a:chOff x="-2866744" y="518074"/>
                  <a:chExt cx="168701" cy="132575"/>
                </a:xfrm>
              </p:grpSpPr>
              <p:cxnSp>
                <p:nvCxnSpPr>
                  <p:cNvPr id="65" name="Rechte verbindingslijn 243">
                    <a:extLst>
                      <a:ext uri="{FF2B5EF4-FFF2-40B4-BE49-F238E27FC236}">
                        <a16:creationId xmlns:a16="http://schemas.microsoft.com/office/drawing/2014/main" id="{40375AD8-A3F1-4D82-8970-D5440900D39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244">
                    <a:extLst>
                      <a:ext uri="{FF2B5EF4-FFF2-40B4-BE49-F238E27FC236}">
                        <a16:creationId xmlns:a16="http://schemas.microsoft.com/office/drawing/2014/main" id="{F2535903-5524-4A13-ADFD-B59E20555AD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7" name="Rechte verbindingslijn 245">
                    <a:extLst>
                      <a:ext uri="{FF2B5EF4-FFF2-40B4-BE49-F238E27FC236}">
                        <a16:creationId xmlns:a16="http://schemas.microsoft.com/office/drawing/2014/main" id="{99C1B5E0-53B1-491E-B422-C39CD420A6D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246">
                    <a:extLst>
                      <a:ext uri="{FF2B5EF4-FFF2-40B4-BE49-F238E27FC236}">
                        <a16:creationId xmlns:a16="http://schemas.microsoft.com/office/drawing/2014/main" id="{6CA1FDCC-0058-41C9-91C6-651535AFDCF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9" name="Rechte verbindingslijn 247">
                    <a:extLst>
                      <a:ext uri="{FF2B5EF4-FFF2-40B4-BE49-F238E27FC236}">
                        <a16:creationId xmlns:a16="http://schemas.microsoft.com/office/drawing/2014/main" id="{A3C497A0-CD64-4596-8C3D-390BF4D8DCA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4" name="Pijl: rechts 242">
                  <a:extLst>
                    <a:ext uri="{FF2B5EF4-FFF2-40B4-BE49-F238E27FC236}">
                      <a16:creationId xmlns:a16="http://schemas.microsoft.com/office/drawing/2014/main" id="{B6E021E7-0AA4-40F3-AA96-BE142BE93BD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41" name="Rechte verbindingslijn 340">
                <a:extLst>
                  <a:ext uri="{FF2B5EF4-FFF2-40B4-BE49-F238E27FC236}">
                    <a16:creationId xmlns:a16="http://schemas.microsoft.com/office/drawing/2014/main" id="{9C5DF945-3736-43A1-B6A0-242134C8C3E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2" name="Rechte verbindingslijn 341">
                <a:extLst>
                  <a:ext uri="{FF2B5EF4-FFF2-40B4-BE49-F238E27FC236}">
                    <a16:creationId xmlns:a16="http://schemas.microsoft.com/office/drawing/2014/main" id="{2B29C07D-A6CD-4FBD-B443-EDA5431064D2}"/>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3" name="Rechthoek 344">
                <a:extLst>
                  <a:ext uri="{FF2B5EF4-FFF2-40B4-BE49-F238E27FC236}">
                    <a16:creationId xmlns:a16="http://schemas.microsoft.com/office/drawing/2014/main" id="{5C0FDC7C-3C26-4223-A117-10FF5CCC4841}"/>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44" name="Rechthoek 345">
                <a:extLst>
                  <a:ext uri="{FF2B5EF4-FFF2-40B4-BE49-F238E27FC236}">
                    <a16:creationId xmlns:a16="http://schemas.microsoft.com/office/drawing/2014/main" id="{1BABE3F3-6A10-4FE4-8000-5C920D7465B7}"/>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45" name="Groep 11">
                <a:extLst>
                  <a:ext uri="{FF2B5EF4-FFF2-40B4-BE49-F238E27FC236}">
                    <a16:creationId xmlns:a16="http://schemas.microsoft.com/office/drawing/2014/main" id="{07F6B807-0BFD-4778-9980-320BC77B5C56}"/>
                  </a:ext>
                </a:extLst>
              </p:cNvPr>
              <p:cNvGrpSpPr/>
              <p:nvPr userDrawn="1"/>
            </p:nvGrpSpPr>
            <p:grpSpPr>
              <a:xfrm>
                <a:off x="-2916763" y="769168"/>
                <a:ext cx="268738" cy="248381"/>
                <a:chOff x="-2916763" y="769168"/>
                <a:chExt cx="268738" cy="248381"/>
              </a:xfrm>
            </p:grpSpPr>
            <p:sp>
              <p:nvSpPr>
                <p:cNvPr id="55" name="Rechthoek 346">
                  <a:extLst>
                    <a:ext uri="{FF2B5EF4-FFF2-40B4-BE49-F238E27FC236}">
                      <a16:creationId xmlns:a16="http://schemas.microsoft.com/office/drawing/2014/main" id="{FE2054BE-C446-4080-80BE-7FB2A0684F58}"/>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6" name="Groep 6">
                  <a:extLst>
                    <a:ext uri="{FF2B5EF4-FFF2-40B4-BE49-F238E27FC236}">
                      <a16:creationId xmlns:a16="http://schemas.microsoft.com/office/drawing/2014/main" id="{CED4F018-2159-4D3B-840B-32E3658FBDCB}"/>
                    </a:ext>
                  </a:extLst>
                </p:cNvPr>
                <p:cNvGrpSpPr/>
                <p:nvPr userDrawn="1"/>
              </p:nvGrpSpPr>
              <p:grpSpPr>
                <a:xfrm>
                  <a:off x="-2866744" y="827071"/>
                  <a:ext cx="168701" cy="132575"/>
                  <a:chOff x="-2866744" y="827071"/>
                  <a:chExt cx="168701" cy="132575"/>
                </a:xfrm>
              </p:grpSpPr>
              <p:cxnSp>
                <p:nvCxnSpPr>
                  <p:cNvPr id="58" name="Rechte verbindingslijn 225">
                    <a:extLst>
                      <a:ext uri="{FF2B5EF4-FFF2-40B4-BE49-F238E27FC236}">
                        <a16:creationId xmlns:a16="http://schemas.microsoft.com/office/drawing/2014/main" id="{E44B7403-9F5B-4C4B-B6D1-F6C019CB671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226">
                    <a:extLst>
                      <a:ext uri="{FF2B5EF4-FFF2-40B4-BE49-F238E27FC236}">
                        <a16:creationId xmlns:a16="http://schemas.microsoft.com/office/drawing/2014/main" id="{D61E229D-6B13-4650-A9EC-2220327AB462}"/>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0" name="Rechte verbindingslijn 227">
                    <a:extLst>
                      <a:ext uri="{FF2B5EF4-FFF2-40B4-BE49-F238E27FC236}">
                        <a16:creationId xmlns:a16="http://schemas.microsoft.com/office/drawing/2014/main" id="{494B0C4D-490B-4817-B97D-2819F5182F1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228">
                    <a:extLst>
                      <a:ext uri="{FF2B5EF4-FFF2-40B4-BE49-F238E27FC236}">
                        <a16:creationId xmlns:a16="http://schemas.microsoft.com/office/drawing/2014/main" id="{4916FE24-C9FB-4DFD-A38D-A95CD994628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2" name="Rechte verbindingslijn 229">
                    <a:extLst>
                      <a:ext uri="{FF2B5EF4-FFF2-40B4-BE49-F238E27FC236}">
                        <a16:creationId xmlns:a16="http://schemas.microsoft.com/office/drawing/2014/main" id="{885E8F91-4612-4E58-ACFE-D7A2778494CB}"/>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7" name="Pijl: rechts 217">
                  <a:extLst>
                    <a:ext uri="{FF2B5EF4-FFF2-40B4-BE49-F238E27FC236}">
                      <a16:creationId xmlns:a16="http://schemas.microsoft.com/office/drawing/2014/main" id="{7331178C-8EDD-49E6-9455-C58637BB8B73}"/>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6" name="Groep 9">
                <a:extLst>
                  <a:ext uri="{FF2B5EF4-FFF2-40B4-BE49-F238E27FC236}">
                    <a16:creationId xmlns:a16="http://schemas.microsoft.com/office/drawing/2014/main" id="{4B9867C1-E848-4744-BED6-65DD338C402C}"/>
                  </a:ext>
                </a:extLst>
              </p:cNvPr>
              <p:cNvGrpSpPr/>
              <p:nvPr userDrawn="1"/>
            </p:nvGrpSpPr>
            <p:grpSpPr>
              <a:xfrm>
                <a:off x="-2916763" y="460171"/>
                <a:ext cx="268738" cy="248381"/>
                <a:chOff x="-2916763" y="460171"/>
                <a:chExt cx="268738" cy="248381"/>
              </a:xfrm>
            </p:grpSpPr>
            <p:sp>
              <p:nvSpPr>
                <p:cNvPr id="47" name="Rechthoek 357">
                  <a:extLst>
                    <a:ext uri="{FF2B5EF4-FFF2-40B4-BE49-F238E27FC236}">
                      <a16:creationId xmlns:a16="http://schemas.microsoft.com/office/drawing/2014/main" id="{1D901E4E-8362-4328-A543-EE959D24930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48" name="Groep 5">
                  <a:extLst>
                    <a:ext uri="{FF2B5EF4-FFF2-40B4-BE49-F238E27FC236}">
                      <a16:creationId xmlns:a16="http://schemas.microsoft.com/office/drawing/2014/main" id="{C14AF822-67C9-488B-817B-79E39AA87DC9}"/>
                    </a:ext>
                  </a:extLst>
                </p:cNvPr>
                <p:cNvGrpSpPr/>
                <p:nvPr userDrawn="1"/>
              </p:nvGrpSpPr>
              <p:grpSpPr>
                <a:xfrm>
                  <a:off x="-2866744" y="518074"/>
                  <a:ext cx="168701" cy="132575"/>
                  <a:chOff x="-2866744" y="518074"/>
                  <a:chExt cx="168701" cy="132575"/>
                </a:xfrm>
              </p:grpSpPr>
              <p:cxnSp>
                <p:nvCxnSpPr>
                  <p:cNvPr id="50" name="Rechte verbindingslijn 220">
                    <a:extLst>
                      <a:ext uri="{FF2B5EF4-FFF2-40B4-BE49-F238E27FC236}">
                        <a16:creationId xmlns:a16="http://schemas.microsoft.com/office/drawing/2014/main" id="{C0BC2E67-8174-452A-B641-2DB6A926175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221">
                    <a:extLst>
                      <a:ext uri="{FF2B5EF4-FFF2-40B4-BE49-F238E27FC236}">
                        <a16:creationId xmlns:a16="http://schemas.microsoft.com/office/drawing/2014/main" id="{D8A1C2DF-4406-47AC-A0D4-9A8FC4587A4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2" name="Rechte verbindingslijn 222">
                    <a:extLst>
                      <a:ext uri="{FF2B5EF4-FFF2-40B4-BE49-F238E27FC236}">
                        <a16:creationId xmlns:a16="http://schemas.microsoft.com/office/drawing/2014/main" id="{AB0A7E29-92DD-4183-A08C-CB6C0703D6C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223">
                    <a:extLst>
                      <a:ext uri="{FF2B5EF4-FFF2-40B4-BE49-F238E27FC236}">
                        <a16:creationId xmlns:a16="http://schemas.microsoft.com/office/drawing/2014/main" id="{520327B2-C568-4975-B8EB-5D2EA8B0791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4" name="Rechte verbindingslijn 224">
                    <a:extLst>
                      <a:ext uri="{FF2B5EF4-FFF2-40B4-BE49-F238E27FC236}">
                        <a16:creationId xmlns:a16="http://schemas.microsoft.com/office/drawing/2014/main" id="{DA2B5814-BDE0-4371-BB3E-8A27C0C99A5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9" name="Pijl: rechts 219">
                  <a:extLst>
                    <a:ext uri="{FF2B5EF4-FFF2-40B4-BE49-F238E27FC236}">
                      <a16:creationId xmlns:a16="http://schemas.microsoft.com/office/drawing/2014/main" id="{82EB8F7F-F276-4D2F-874E-8617885A66C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77438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x4 #2">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56221"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4452" y="728743"/>
            <a:ext cx="9683960" cy="895483"/>
          </a:xfrm>
        </p:spPr>
        <p:txBody>
          <a:bodyPr/>
          <a:lstStyle>
            <a:lvl1pPr>
              <a:defRPr b="1" i="0">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
        <p:nvSpPr>
          <p:cNvPr id="15" name="Tijdelijke aanduiding voor verticale tekst 2">
            <a:extLst>
              <a:ext uri="{FF2B5EF4-FFF2-40B4-BE49-F238E27FC236}">
                <a16:creationId xmlns:a16="http://schemas.microsoft.com/office/drawing/2014/main" id="{FCC2BCAC-5BB8-488C-B799-E2467A837BDA}"/>
              </a:ext>
            </a:extLst>
          </p:cNvPr>
          <p:cNvSpPr>
            <a:spLocks noGrp="1"/>
          </p:cNvSpPr>
          <p:nvPr>
            <p:ph type="body" orient="vert" idx="1" hasCustomPrompt="1"/>
          </p:nvPr>
        </p:nvSpPr>
        <p:spPr>
          <a:xfrm>
            <a:off x="1897187" y="2430625"/>
            <a:ext cx="3639455" cy="1600570"/>
          </a:xfrm>
        </p:spPr>
        <p:txBody>
          <a:bodyPr vert="horz" lIns="0" tIns="0" rIns="0" bIns="0"/>
          <a:lstStyle>
            <a:lvl1pPr marL="0" indent="0">
              <a:buNone/>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6" name="Tijdelijke aanduiding voor verticale tekst 2">
            <a:extLst>
              <a:ext uri="{FF2B5EF4-FFF2-40B4-BE49-F238E27FC236}">
                <a16:creationId xmlns:a16="http://schemas.microsoft.com/office/drawing/2014/main" id="{268F3E74-EB61-4DD5-ABD2-2F912243E792}"/>
              </a:ext>
            </a:extLst>
          </p:cNvPr>
          <p:cNvSpPr>
            <a:spLocks noGrp="1"/>
          </p:cNvSpPr>
          <p:nvPr>
            <p:ph type="body" orient="vert" idx="30" hasCustomPrompt="1"/>
          </p:nvPr>
        </p:nvSpPr>
        <p:spPr>
          <a:xfrm>
            <a:off x="1897187" y="2162156"/>
            <a:ext cx="3639455" cy="268469"/>
          </a:xfrm>
        </p:spPr>
        <p:txBody>
          <a:bodyPr vert="horz" lIns="0" tIns="0" rIns="0" bIns="0"/>
          <a:lstStyle>
            <a:lvl1pPr marL="0" indent="0">
              <a:buNone/>
              <a:defRPr sz="1600" b="0">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7" name="Tijdelijke aanduiding voor verticale tekst 2">
            <a:extLst>
              <a:ext uri="{FF2B5EF4-FFF2-40B4-BE49-F238E27FC236}">
                <a16:creationId xmlns:a16="http://schemas.microsoft.com/office/drawing/2014/main" id="{850DB247-445F-4284-BD6F-31D68E837F9D}"/>
              </a:ext>
            </a:extLst>
          </p:cNvPr>
          <p:cNvSpPr>
            <a:spLocks noGrp="1"/>
          </p:cNvSpPr>
          <p:nvPr>
            <p:ph type="body" orient="vert" idx="31" hasCustomPrompt="1"/>
          </p:nvPr>
        </p:nvSpPr>
        <p:spPr>
          <a:xfrm>
            <a:off x="1897187" y="4394923"/>
            <a:ext cx="3639455" cy="1600570"/>
          </a:xfrm>
        </p:spPr>
        <p:txBody>
          <a:bodyPr vert="horz" lIns="0" tIns="0" rIns="0" bIns="0"/>
          <a:lstStyle>
            <a:lvl1pPr marL="0" indent="0">
              <a:buNone/>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8" name="Tijdelijke aanduiding voor verticale tekst 2">
            <a:extLst>
              <a:ext uri="{FF2B5EF4-FFF2-40B4-BE49-F238E27FC236}">
                <a16:creationId xmlns:a16="http://schemas.microsoft.com/office/drawing/2014/main" id="{0EAAEA3B-C96F-49C7-A571-54B361D2294E}"/>
              </a:ext>
            </a:extLst>
          </p:cNvPr>
          <p:cNvSpPr>
            <a:spLocks noGrp="1"/>
          </p:cNvSpPr>
          <p:nvPr>
            <p:ph type="body" orient="vert" idx="32" hasCustomPrompt="1"/>
          </p:nvPr>
        </p:nvSpPr>
        <p:spPr>
          <a:xfrm>
            <a:off x="1897187" y="4126454"/>
            <a:ext cx="3639455" cy="268469"/>
          </a:xfrm>
        </p:spPr>
        <p:txBody>
          <a:bodyPr vert="horz" lIns="0" tIns="0" rIns="0" bIns="0"/>
          <a:lstStyle>
            <a:lvl1pPr marL="0" indent="0">
              <a:buNone/>
              <a:defRPr sz="1600" b="0">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9" name="Tijdelijke aanduiding voor verticale tekst 2">
            <a:extLst>
              <a:ext uri="{FF2B5EF4-FFF2-40B4-BE49-F238E27FC236}">
                <a16:creationId xmlns:a16="http://schemas.microsoft.com/office/drawing/2014/main" id="{D343F841-23ED-491F-902C-1582B1D18B79}"/>
              </a:ext>
            </a:extLst>
          </p:cNvPr>
          <p:cNvSpPr>
            <a:spLocks noGrp="1"/>
          </p:cNvSpPr>
          <p:nvPr>
            <p:ph type="body" orient="vert" idx="33" hasCustomPrompt="1"/>
          </p:nvPr>
        </p:nvSpPr>
        <p:spPr>
          <a:xfrm>
            <a:off x="6985471" y="2430625"/>
            <a:ext cx="3639455" cy="1600570"/>
          </a:xfrm>
        </p:spPr>
        <p:txBody>
          <a:bodyPr vert="horz" lIns="0" tIns="0" rIns="0" bIns="0"/>
          <a:lstStyle>
            <a:lvl1pPr marL="0" indent="0">
              <a:buNone/>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20" name="Tijdelijke aanduiding voor verticale tekst 2">
            <a:extLst>
              <a:ext uri="{FF2B5EF4-FFF2-40B4-BE49-F238E27FC236}">
                <a16:creationId xmlns:a16="http://schemas.microsoft.com/office/drawing/2014/main" id="{9F38F779-596D-4AE5-8470-F514D7FA944D}"/>
              </a:ext>
            </a:extLst>
          </p:cNvPr>
          <p:cNvSpPr>
            <a:spLocks noGrp="1"/>
          </p:cNvSpPr>
          <p:nvPr>
            <p:ph type="body" orient="vert" idx="34" hasCustomPrompt="1"/>
          </p:nvPr>
        </p:nvSpPr>
        <p:spPr>
          <a:xfrm>
            <a:off x="6985471" y="2162156"/>
            <a:ext cx="3639455" cy="268469"/>
          </a:xfrm>
        </p:spPr>
        <p:txBody>
          <a:bodyPr vert="horz" lIns="0" tIns="0" rIns="0" bIns="0"/>
          <a:lstStyle>
            <a:lvl1pPr marL="0" indent="0">
              <a:buNone/>
              <a:defRPr sz="1600" b="0">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1" name="Tijdelijke aanduiding voor verticale tekst 2">
            <a:extLst>
              <a:ext uri="{FF2B5EF4-FFF2-40B4-BE49-F238E27FC236}">
                <a16:creationId xmlns:a16="http://schemas.microsoft.com/office/drawing/2014/main" id="{D660ACC1-B1E3-4EE6-A15B-4C249EED7B79}"/>
              </a:ext>
            </a:extLst>
          </p:cNvPr>
          <p:cNvSpPr>
            <a:spLocks noGrp="1"/>
          </p:cNvSpPr>
          <p:nvPr>
            <p:ph type="body" orient="vert" idx="35" hasCustomPrompt="1"/>
          </p:nvPr>
        </p:nvSpPr>
        <p:spPr>
          <a:xfrm>
            <a:off x="6985471" y="4394923"/>
            <a:ext cx="3639455" cy="1600570"/>
          </a:xfrm>
        </p:spPr>
        <p:txBody>
          <a:bodyPr vert="horz" lIns="0" tIns="0" rIns="0" bIns="0"/>
          <a:lstStyle>
            <a:lvl1pPr marL="0" indent="0">
              <a:buNone/>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22" name="Tijdelijke aanduiding voor verticale tekst 2">
            <a:extLst>
              <a:ext uri="{FF2B5EF4-FFF2-40B4-BE49-F238E27FC236}">
                <a16:creationId xmlns:a16="http://schemas.microsoft.com/office/drawing/2014/main" id="{41A32DFB-12DB-47A2-B798-3CF9F573FC18}"/>
              </a:ext>
            </a:extLst>
          </p:cNvPr>
          <p:cNvSpPr>
            <a:spLocks noGrp="1"/>
          </p:cNvSpPr>
          <p:nvPr>
            <p:ph type="body" orient="vert" idx="36" hasCustomPrompt="1"/>
          </p:nvPr>
        </p:nvSpPr>
        <p:spPr>
          <a:xfrm>
            <a:off x="6985471" y="4126454"/>
            <a:ext cx="3639455" cy="268469"/>
          </a:xfrm>
        </p:spPr>
        <p:txBody>
          <a:bodyPr vert="horz" lIns="0" tIns="0" rIns="0" bIns="0"/>
          <a:lstStyle>
            <a:lvl1pPr marL="0" indent="0">
              <a:buNone/>
              <a:defRPr sz="1600" b="0">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93" name="INSTRUCTION">
            <a:extLst>
              <a:ext uri="{FF2B5EF4-FFF2-40B4-BE49-F238E27FC236}">
                <a16:creationId xmlns:a16="http://schemas.microsoft.com/office/drawing/2014/main" id="{AA775059-CB4C-432B-B09C-AF519B837DE2}"/>
              </a:ext>
            </a:extLst>
          </p:cNvPr>
          <p:cNvGrpSpPr/>
          <p:nvPr userDrawn="1"/>
        </p:nvGrpSpPr>
        <p:grpSpPr>
          <a:xfrm>
            <a:off x="-3786437" y="0"/>
            <a:ext cx="3693386" cy="5359349"/>
            <a:chOff x="-3786437" y="0"/>
            <a:chExt cx="3693386" cy="5359349"/>
          </a:xfrm>
        </p:grpSpPr>
        <p:sp>
          <p:nvSpPr>
            <p:cNvPr id="94" name="Rechthoek 329">
              <a:extLst>
                <a:ext uri="{FF2B5EF4-FFF2-40B4-BE49-F238E27FC236}">
                  <a16:creationId xmlns:a16="http://schemas.microsoft.com/office/drawing/2014/main" id="{7C4D041C-1741-4D2F-8BFA-1BD5BA152C6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95" name="Ovaal 317">
              <a:extLst>
                <a:ext uri="{FF2B5EF4-FFF2-40B4-BE49-F238E27FC236}">
                  <a16:creationId xmlns:a16="http://schemas.microsoft.com/office/drawing/2014/main" id="{B111C039-F1D6-4653-929E-15301411AF59}"/>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6" name="Rechthoek 319">
              <a:extLst>
                <a:ext uri="{FF2B5EF4-FFF2-40B4-BE49-F238E27FC236}">
                  <a16:creationId xmlns:a16="http://schemas.microsoft.com/office/drawing/2014/main" id="{DB89E555-8657-41EE-8B3F-2B7B6A3D3E7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97" name="Ovaal 320">
              <a:extLst>
                <a:ext uri="{FF2B5EF4-FFF2-40B4-BE49-F238E27FC236}">
                  <a16:creationId xmlns:a16="http://schemas.microsoft.com/office/drawing/2014/main" id="{346A6B93-B9C3-4777-8A7E-9607ADFF046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8" name="Rechthoek 328">
              <a:extLst>
                <a:ext uri="{FF2B5EF4-FFF2-40B4-BE49-F238E27FC236}">
                  <a16:creationId xmlns:a16="http://schemas.microsoft.com/office/drawing/2014/main" id="{34EB440B-2A52-4C54-A15E-32B1B5549754}"/>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9" name="Rechthoek 180">
              <a:extLst>
                <a:ext uri="{FF2B5EF4-FFF2-40B4-BE49-F238E27FC236}">
                  <a16:creationId xmlns:a16="http://schemas.microsoft.com/office/drawing/2014/main" id="{A49443F2-DB05-4C5A-8F9E-2901DAC6B257}"/>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00" name="Ovaal 182">
              <a:extLst>
                <a:ext uri="{FF2B5EF4-FFF2-40B4-BE49-F238E27FC236}">
                  <a16:creationId xmlns:a16="http://schemas.microsoft.com/office/drawing/2014/main" id="{C5CA67EA-AE23-40FC-A4CA-7D6928B2C85B}"/>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1" name="Rechthoek 183">
              <a:extLst>
                <a:ext uri="{FF2B5EF4-FFF2-40B4-BE49-F238E27FC236}">
                  <a16:creationId xmlns:a16="http://schemas.microsoft.com/office/drawing/2014/main" id="{5BC09288-5B71-44C3-9A16-25CEB865A38F}"/>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02" name="Ovaal 185">
              <a:extLst>
                <a:ext uri="{FF2B5EF4-FFF2-40B4-BE49-F238E27FC236}">
                  <a16:creationId xmlns:a16="http://schemas.microsoft.com/office/drawing/2014/main" id="{20AC16B6-C5CB-4CBB-A3AB-12B58EAF6908}"/>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3" name="Rechthoek 186">
              <a:extLst>
                <a:ext uri="{FF2B5EF4-FFF2-40B4-BE49-F238E27FC236}">
                  <a16:creationId xmlns:a16="http://schemas.microsoft.com/office/drawing/2014/main" id="{D593659B-3254-4BEE-BFF2-F1F141B047BE}"/>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04" name="Ovaal 188">
              <a:extLst>
                <a:ext uri="{FF2B5EF4-FFF2-40B4-BE49-F238E27FC236}">
                  <a16:creationId xmlns:a16="http://schemas.microsoft.com/office/drawing/2014/main" id="{92260ECC-B5C3-4D1D-9652-D84DF4B5E2D9}"/>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05" name="Rechthoek 189">
              <a:extLst>
                <a:ext uri="{FF2B5EF4-FFF2-40B4-BE49-F238E27FC236}">
                  <a16:creationId xmlns:a16="http://schemas.microsoft.com/office/drawing/2014/main" id="{CC9370A0-C882-4636-ACC8-A7C42E66849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06" name="Ovaal 191">
              <a:extLst>
                <a:ext uri="{FF2B5EF4-FFF2-40B4-BE49-F238E27FC236}">
                  <a16:creationId xmlns:a16="http://schemas.microsoft.com/office/drawing/2014/main" id="{0BF6CF40-F2E6-4149-BBD5-A0E54126D2FE}"/>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07" name="Rechthoek 192">
              <a:extLst>
                <a:ext uri="{FF2B5EF4-FFF2-40B4-BE49-F238E27FC236}">
                  <a16:creationId xmlns:a16="http://schemas.microsoft.com/office/drawing/2014/main" id="{77B50D66-87CD-4EBA-8B9A-2EEA1AF74C0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08" name="Ovaal 195">
              <a:extLst>
                <a:ext uri="{FF2B5EF4-FFF2-40B4-BE49-F238E27FC236}">
                  <a16:creationId xmlns:a16="http://schemas.microsoft.com/office/drawing/2014/main" id="{0B1F7CA4-5AB0-4AAC-ACEB-00E37AD3109D}"/>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9" name="Rechthoek 196">
              <a:extLst>
                <a:ext uri="{FF2B5EF4-FFF2-40B4-BE49-F238E27FC236}">
                  <a16:creationId xmlns:a16="http://schemas.microsoft.com/office/drawing/2014/main" id="{CCC3513E-4682-42AB-8F60-CF9B5612EC25}"/>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10" name="Ovaal 197">
              <a:extLst>
                <a:ext uri="{FF2B5EF4-FFF2-40B4-BE49-F238E27FC236}">
                  <a16:creationId xmlns:a16="http://schemas.microsoft.com/office/drawing/2014/main" id="{C9BA2784-D538-4B06-931C-EE9F8FD59B3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11" name="Rechthoek 198">
              <a:extLst>
                <a:ext uri="{FF2B5EF4-FFF2-40B4-BE49-F238E27FC236}">
                  <a16:creationId xmlns:a16="http://schemas.microsoft.com/office/drawing/2014/main" id="{EA280555-0D35-4902-9057-0CCA9061864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12" name="Ovaal 200">
              <a:extLst>
                <a:ext uri="{FF2B5EF4-FFF2-40B4-BE49-F238E27FC236}">
                  <a16:creationId xmlns:a16="http://schemas.microsoft.com/office/drawing/2014/main" id="{F63708DA-4AD4-4439-B9EE-7CC3C4D6696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13" name="Rechthoek 202">
              <a:extLst>
                <a:ext uri="{FF2B5EF4-FFF2-40B4-BE49-F238E27FC236}">
                  <a16:creationId xmlns:a16="http://schemas.microsoft.com/office/drawing/2014/main" id="{54584C6C-88CA-43CD-8ADC-A5567F9B23A3}"/>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14" name="Rechthoek 331">
              <a:extLst>
                <a:ext uri="{FF2B5EF4-FFF2-40B4-BE49-F238E27FC236}">
                  <a16:creationId xmlns:a16="http://schemas.microsoft.com/office/drawing/2014/main" id="{8D59801B-60F2-4940-9A61-6CA3563E2BD5}"/>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15" name="ICOON_info">
              <a:extLst>
                <a:ext uri="{FF2B5EF4-FFF2-40B4-BE49-F238E27FC236}">
                  <a16:creationId xmlns:a16="http://schemas.microsoft.com/office/drawing/2014/main" id="{737BE2CF-4E1A-4D39-A714-A16939066AED}"/>
                </a:ext>
              </a:extLst>
            </p:cNvPr>
            <p:cNvGrpSpPr/>
            <p:nvPr userDrawn="1"/>
          </p:nvGrpSpPr>
          <p:grpSpPr>
            <a:xfrm>
              <a:off x="-376736" y="4400186"/>
              <a:ext cx="283685" cy="283685"/>
              <a:chOff x="-510741" y="5913713"/>
              <a:chExt cx="267555" cy="267555"/>
            </a:xfrm>
          </p:grpSpPr>
          <p:sp>
            <p:nvSpPr>
              <p:cNvPr id="157" name="Ovaal 1">
                <a:extLst>
                  <a:ext uri="{FF2B5EF4-FFF2-40B4-BE49-F238E27FC236}">
                    <a16:creationId xmlns:a16="http://schemas.microsoft.com/office/drawing/2014/main" id="{63001D9D-F6DB-4822-8384-58E09459917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8" name="Graphic 163" descr="Informatie">
                <a:extLst>
                  <a:ext uri="{FF2B5EF4-FFF2-40B4-BE49-F238E27FC236}">
                    <a16:creationId xmlns:a16="http://schemas.microsoft.com/office/drawing/2014/main" id="{E27C065A-47CB-4AF5-A786-0532797C4A9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16" name="VOORBEELD">
              <a:extLst>
                <a:ext uri="{FF2B5EF4-FFF2-40B4-BE49-F238E27FC236}">
                  <a16:creationId xmlns:a16="http://schemas.microsoft.com/office/drawing/2014/main" id="{519F55F7-D669-49FB-BA21-186EAB27BE3E}"/>
                </a:ext>
              </a:extLst>
            </p:cNvPr>
            <p:cNvGrpSpPr/>
            <p:nvPr userDrawn="1"/>
          </p:nvGrpSpPr>
          <p:grpSpPr>
            <a:xfrm>
              <a:off x="-3605171" y="458674"/>
              <a:ext cx="3234311" cy="558875"/>
              <a:chOff x="-3605171" y="458674"/>
              <a:chExt cx="3234311" cy="558875"/>
            </a:xfrm>
          </p:grpSpPr>
          <p:sp>
            <p:nvSpPr>
              <p:cNvPr id="117" name="Rechthoek 335">
                <a:extLst>
                  <a:ext uri="{FF2B5EF4-FFF2-40B4-BE49-F238E27FC236}">
                    <a16:creationId xmlns:a16="http://schemas.microsoft.com/office/drawing/2014/main" id="{0631B660-9AFA-46D3-A86A-A46215FED020}"/>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18" name="Rechthoek 337">
                <a:extLst>
                  <a:ext uri="{FF2B5EF4-FFF2-40B4-BE49-F238E27FC236}">
                    <a16:creationId xmlns:a16="http://schemas.microsoft.com/office/drawing/2014/main" id="{41630999-A200-4504-B334-20C6B06083DC}"/>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9" name="Groep 230">
                <a:extLst>
                  <a:ext uri="{FF2B5EF4-FFF2-40B4-BE49-F238E27FC236}">
                    <a16:creationId xmlns:a16="http://schemas.microsoft.com/office/drawing/2014/main" id="{18146D65-A238-4C40-BF9D-BF54D251D87C}"/>
                  </a:ext>
                </a:extLst>
              </p:cNvPr>
              <p:cNvGrpSpPr/>
              <p:nvPr userDrawn="1"/>
            </p:nvGrpSpPr>
            <p:grpSpPr>
              <a:xfrm>
                <a:off x="-3386247" y="830871"/>
                <a:ext cx="139423" cy="109566"/>
                <a:chOff x="-2866744" y="827071"/>
                <a:chExt cx="168701" cy="132575"/>
              </a:xfrm>
            </p:grpSpPr>
            <p:grpSp>
              <p:nvGrpSpPr>
                <p:cNvPr id="150" name="Groep 232">
                  <a:extLst>
                    <a:ext uri="{FF2B5EF4-FFF2-40B4-BE49-F238E27FC236}">
                      <a16:creationId xmlns:a16="http://schemas.microsoft.com/office/drawing/2014/main" id="{CF121D2A-9268-4E41-ABEB-CA92C3E2A28C}"/>
                    </a:ext>
                  </a:extLst>
                </p:cNvPr>
                <p:cNvGrpSpPr/>
                <p:nvPr userDrawn="1"/>
              </p:nvGrpSpPr>
              <p:grpSpPr>
                <a:xfrm>
                  <a:off x="-2866744" y="827071"/>
                  <a:ext cx="168701" cy="132575"/>
                  <a:chOff x="-2866744" y="827071"/>
                  <a:chExt cx="168701" cy="132575"/>
                </a:xfrm>
              </p:grpSpPr>
              <p:cxnSp>
                <p:nvCxnSpPr>
                  <p:cNvPr id="152" name="Rechte verbindingslijn 234">
                    <a:extLst>
                      <a:ext uri="{FF2B5EF4-FFF2-40B4-BE49-F238E27FC236}">
                        <a16:creationId xmlns:a16="http://schemas.microsoft.com/office/drawing/2014/main" id="{48F9129E-B822-4CA3-AFA2-AF8A0FF8817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3" name="Rechte verbindingslijn 235">
                    <a:extLst>
                      <a:ext uri="{FF2B5EF4-FFF2-40B4-BE49-F238E27FC236}">
                        <a16:creationId xmlns:a16="http://schemas.microsoft.com/office/drawing/2014/main" id="{6294B0C7-3F71-4088-8AC7-16D5E3C897B2}"/>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4" name="Rechte verbindingslijn 236">
                    <a:extLst>
                      <a:ext uri="{FF2B5EF4-FFF2-40B4-BE49-F238E27FC236}">
                        <a16:creationId xmlns:a16="http://schemas.microsoft.com/office/drawing/2014/main" id="{D19A6146-9DB6-48EC-8A07-0EB20257B3D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5" name="Rechte verbindingslijn 237">
                    <a:extLst>
                      <a:ext uri="{FF2B5EF4-FFF2-40B4-BE49-F238E27FC236}">
                        <a16:creationId xmlns:a16="http://schemas.microsoft.com/office/drawing/2014/main" id="{B717F45C-7F09-4C9E-A9C9-0CF9A3B9C1B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6" name="Rechte verbindingslijn 238">
                    <a:extLst>
                      <a:ext uri="{FF2B5EF4-FFF2-40B4-BE49-F238E27FC236}">
                        <a16:creationId xmlns:a16="http://schemas.microsoft.com/office/drawing/2014/main" id="{7545F5F4-5AD7-45FB-9A53-9C2832D0E00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51" name="Pijl: rechts 233">
                  <a:extLst>
                    <a:ext uri="{FF2B5EF4-FFF2-40B4-BE49-F238E27FC236}">
                      <a16:creationId xmlns:a16="http://schemas.microsoft.com/office/drawing/2014/main" id="{89D3605C-79B1-4A6D-ABCC-845CF2F8B96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0" name="Groep 239">
                <a:extLst>
                  <a:ext uri="{FF2B5EF4-FFF2-40B4-BE49-F238E27FC236}">
                    <a16:creationId xmlns:a16="http://schemas.microsoft.com/office/drawing/2014/main" id="{5BE79EF6-A193-47DA-B4E2-D39B2F35FF51}"/>
                  </a:ext>
                </a:extLst>
              </p:cNvPr>
              <p:cNvGrpSpPr/>
              <p:nvPr userDrawn="1"/>
            </p:nvGrpSpPr>
            <p:grpSpPr>
              <a:xfrm>
                <a:off x="-3605171" y="830871"/>
                <a:ext cx="139423" cy="109566"/>
                <a:chOff x="-2866744" y="518074"/>
                <a:chExt cx="168701" cy="132575"/>
              </a:xfrm>
            </p:grpSpPr>
            <p:grpSp>
              <p:nvGrpSpPr>
                <p:cNvPr id="143" name="Groep 241">
                  <a:extLst>
                    <a:ext uri="{FF2B5EF4-FFF2-40B4-BE49-F238E27FC236}">
                      <a16:creationId xmlns:a16="http://schemas.microsoft.com/office/drawing/2014/main" id="{B8D42F6B-5BFD-4736-89A0-10683424B160}"/>
                    </a:ext>
                  </a:extLst>
                </p:cNvPr>
                <p:cNvGrpSpPr/>
                <p:nvPr userDrawn="1"/>
              </p:nvGrpSpPr>
              <p:grpSpPr>
                <a:xfrm>
                  <a:off x="-2866744" y="518074"/>
                  <a:ext cx="168701" cy="132575"/>
                  <a:chOff x="-2866744" y="518074"/>
                  <a:chExt cx="168701" cy="132575"/>
                </a:xfrm>
              </p:grpSpPr>
              <p:cxnSp>
                <p:nvCxnSpPr>
                  <p:cNvPr id="145" name="Rechte verbindingslijn 243">
                    <a:extLst>
                      <a:ext uri="{FF2B5EF4-FFF2-40B4-BE49-F238E27FC236}">
                        <a16:creationId xmlns:a16="http://schemas.microsoft.com/office/drawing/2014/main" id="{F62BDBC2-1BDF-436E-96D6-2531D0780EF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6" name="Rechte verbindingslijn 244">
                    <a:extLst>
                      <a:ext uri="{FF2B5EF4-FFF2-40B4-BE49-F238E27FC236}">
                        <a16:creationId xmlns:a16="http://schemas.microsoft.com/office/drawing/2014/main" id="{3EA57BBF-8598-4202-8F3C-B0C861D475E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7" name="Rechte verbindingslijn 245">
                    <a:extLst>
                      <a:ext uri="{FF2B5EF4-FFF2-40B4-BE49-F238E27FC236}">
                        <a16:creationId xmlns:a16="http://schemas.microsoft.com/office/drawing/2014/main" id="{5E37693F-9CF6-492B-91B4-77B02FE1D55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8" name="Rechte verbindingslijn 246">
                    <a:extLst>
                      <a:ext uri="{FF2B5EF4-FFF2-40B4-BE49-F238E27FC236}">
                        <a16:creationId xmlns:a16="http://schemas.microsoft.com/office/drawing/2014/main" id="{DAE4D203-1B79-4D55-8801-8FEAA58240C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9" name="Rechte verbindingslijn 247">
                    <a:extLst>
                      <a:ext uri="{FF2B5EF4-FFF2-40B4-BE49-F238E27FC236}">
                        <a16:creationId xmlns:a16="http://schemas.microsoft.com/office/drawing/2014/main" id="{428E2DEE-1E59-445C-A20B-65259DD8796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4" name="Pijl: rechts 242">
                  <a:extLst>
                    <a:ext uri="{FF2B5EF4-FFF2-40B4-BE49-F238E27FC236}">
                      <a16:creationId xmlns:a16="http://schemas.microsoft.com/office/drawing/2014/main" id="{64C3AADE-10D4-4F59-8291-1B6F332E08C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21" name="Rechte verbindingslijn 340">
                <a:extLst>
                  <a:ext uri="{FF2B5EF4-FFF2-40B4-BE49-F238E27FC236}">
                    <a16:creationId xmlns:a16="http://schemas.microsoft.com/office/drawing/2014/main" id="{A62399A2-7C34-4D60-9F45-783D32B2E8FF}"/>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22" name="Rechte verbindingslijn 341">
                <a:extLst>
                  <a:ext uri="{FF2B5EF4-FFF2-40B4-BE49-F238E27FC236}">
                    <a16:creationId xmlns:a16="http://schemas.microsoft.com/office/drawing/2014/main" id="{9C03F087-D288-4408-9035-B0707382140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23" name="Rechthoek 344">
                <a:extLst>
                  <a:ext uri="{FF2B5EF4-FFF2-40B4-BE49-F238E27FC236}">
                    <a16:creationId xmlns:a16="http://schemas.microsoft.com/office/drawing/2014/main" id="{BFBF72FF-1E9C-4EF2-AD6C-6DF4FD579F2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24" name="Rechthoek 345">
                <a:extLst>
                  <a:ext uri="{FF2B5EF4-FFF2-40B4-BE49-F238E27FC236}">
                    <a16:creationId xmlns:a16="http://schemas.microsoft.com/office/drawing/2014/main" id="{262AAB0A-4543-49D9-966F-CFC5619F2B7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25" name="Groep 11">
                <a:extLst>
                  <a:ext uri="{FF2B5EF4-FFF2-40B4-BE49-F238E27FC236}">
                    <a16:creationId xmlns:a16="http://schemas.microsoft.com/office/drawing/2014/main" id="{406B01E1-FB5F-4C6B-BA97-1334624CF28C}"/>
                  </a:ext>
                </a:extLst>
              </p:cNvPr>
              <p:cNvGrpSpPr/>
              <p:nvPr userDrawn="1"/>
            </p:nvGrpSpPr>
            <p:grpSpPr>
              <a:xfrm>
                <a:off x="-2916763" y="769168"/>
                <a:ext cx="268738" cy="248381"/>
                <a:chOff x="-2916763" y="769168"/>
                <a:chExt cx="268738" cy="248381"/>
              </a:xfrm>
            </p:grpSpPr>
            <p:sp>
              <p:nvSpPr>
                <p:cNvPr id="135" name="Rechthoek 346">
                  <a:extLst>
                    <a:ext uri="{FF2B5EF4-FFF2-40B4-BE49-F238E27FC236}">
                      <a16:creationId xmlns:a16="http://schemas.microsoft.com/office/drawing/2014/main" id="{CC7C5A65-AD35-42D8-A3B4-0ED80822612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36" name="Groep 6">
                  <a:extLst>
                    <a:ext uri="{FF2B5EF4-FFF2-40B4-BE49-F238E27FC236}">
                      <a16:creationId xmlns:a16="http://schemas.microsoft.com/office/drawing/2014/main" id="{A7B48576-288D-48CD-8839-9F2E33EB1B41}"/>
                    </a:ext>
                  </a:extLst>
                </p:cNvPr>
                <p:cNvGrpSpPr/>
                <p:nvPr userDrawn="1"/>
              </p:nvGrpSpPr>
              <p:grpSpPr>
                <a:xfrm>
                  <a:off x="-2866744" y="827071"/>
                  <a:ext cx="168701" cy="132575"/>
                  <a:chOff x="-2866744" y="827071"/>
                  <a:chExt cx="168701" cy="132575"/>
                </a:xfrm>
              </p:grpSpPr>
              <p:cxnSp>
                <p:nvCxnSpPr>
                  <p:cNvPr id="138" name="Rechte verbindingslijn 225">
                    <a:extLst>
                      <a:ext uri="{FF2B5EF4-FFF2-40B4-BE49-F238E27FC236}">
                        <a16:creationId xmlns:a16="http://schemas.microsoft.com/office/drawing/2014/main" id="{03C8FFDC-8B83-4715-9654-EB4E7C605A3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9" name="Rechte verbindingslijn 226">
                    <a:extLst>
                      <a:ext uri="{FF2B5EF4-FFF2-40B4-BE49-F238E27FC236}">
                        <a16:creationId xmlns:a16="http://schemas.microsoft.com/office/drawing/2014/main" id="{5C0DB7AF-205A-409D-80D7-6FEB4D4C7DB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0" name="Rechte verbindingslijn 227">
                    <a:extLst>
                      <a:ext uri="{FF2B5EF4-FFF2-40B4-BE49-F238E27FC236}">
                        <a16:creationId xmlns:a16="http://schemas.microsoft.com/office/drawing/2014/main" id="{3551B26E-5AF0-4B79-BCF4-3FD9F2AC634F}"/>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1" name="Rechte verbindingslijn 228">
                    <a:extLst>
                      <a:ext uri="{FF2B5EF4-FFF2-40B4-BE49-F238E27FC236}">
                        <a16:creationId xmlns:a16="http://schemas.microsoft.com/office/drawing/2014/main" id="{8D8D4581-53D3-46DD-A7AE-EB41E962BDA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2" name="Rechte verbindingslijn 229">
                    <a:extLst>
                      <a:ext uri="{FF2B5EF4-FFF2-40B4-BE49-F238E27FC236}">
                        <a16:creationId xmlns:a16="http://schemas.microsoft.com/office/drawing/2014/main" id="{C8583403-4BFE-429B-81CC-E785F6C264D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7" name="Pijl: rechts 217">
                  <a:extLst>
                    <a:ext uri="{FF2B5EF4-FFF2-40B4-BE49-F238E27FC236}">
                      <a16:creationId xmlns:a16="http://schemas.microsoft.com/office/drawing/2014/main" id="{F6E8DB4A-7BDE-45FE-9E19-314082FE884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6" name="Groep 9">
                <a:extLst>
                  <a:ext uri="{FF2B5EF4-FFF2-40B4-BE49-F238E27FC236}">
                    <a16:creationId xmlns:a16="http://schemas.microsoft.com/office/drawing/2014/main" id="{DB1F38E8-93EF-49A3-90FE-E7E91006B6F0}"/>
                  </a:ext>
                </a:extLst>
              </p:cNvPr>
              <p:cNvGrpSpPr/>
              <p:nvPr userDrawn="1"/>
            </p:nvGrpSpPr>
            <p:grpSpPr>
              <a:xfrm>
                <a:off x="-2916763" y="460171"/>
                <a:ext cx="268738" cy="248381"/>
                <a:chOff x="-2916763" y="460171"/>
                <a:chExt cx="268738" cy="248381"/>
              </a:xfrm>
            </p:grpSpPr>
            <p:sp>
              <p:nvSpPr>
                <p:cNvPr id="127" name="Rechthoek 357">
                  <a:extLst>
                    <a:ext uri="{FF2B5EF4-FFF2-40B4-BE49-F238E27FC236}">
                      <a16:creationId xmlns:a16="http://schemas.microsoft.com/office/drawing/2014/main" id="{5E448C08-14E2-4707-86A2-75B8BC14D547}"/>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8" name="Groep 5">
                  <a:extLst>
                    <a:ext uri="{FF2B5EF4-FFF2-40B4-BE49-F238E27FC236}">
                      <a16:creationId xmlns:a16="http://schemas.microsoft.com/office/drawing/2014/main" id="{24371A3E-A14B-4DD2-99BE-64C38E235A3B}"/>
                    </a:ext>
                  </a:extLst>
                </p:cNvPr>
                <p:cNvGrpSpPr/>
                <p:nvPr userDrawn="1"/>
              </p:nvGrpSpPr>
              <p:grpSpPr>
                <a:xfrm>
                  <a:off x="-2866744" y="518074"/>
                  <a:ext cx="168701" cy="132575"/>
                  <a:chOff x="-2866744" y="518074"/>
                  <a:chExt cx="168701" cy="132575"/>
                </a:xfrm>
              </p:grpSpPr>
              <p:cxnSp>
                <p:nvCxnSpPr>
                  <p:cNvPr id="130" name="Rechte verbindingslijn 220">
                    <a:extLst>
                      <a:ext uri="{FF2B5EF4-FFF2-40B4-BE49-F238E27FC236}">
                        <a16:creationId xmlns:a16="http://schemas.microsoft.com/office/drawing/2014/main" id="{C5AAD7BE-2B70-4D7A-8A35-31C2D85C629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21">
                    <a:extLst>
                      <a:ext uri="{FF2B5EF4-FFF2-40B4-BE49-F238E27FC236}">
                        <a16:creationId xmlns:a16="http://schemas.microsoft.com/office/drawing/2014/main" id="{665A6285-D2BF-480E-8A9B-FADC022B46F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2" name="Rechte verbindingslijn 222">
                    <a:extLst>
                      <a:ext uri="{FF2B5EF4-FFF2-40B4-BE49-F238E27FC236}">
                        <a16:creationId xmlns:a16="http://schemas.microsoft.com/office/drawing/2014/main" id="{00ACD11B-F546-4CF0-82E0-2F7889D2CD8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23">
                    <a:extLst>
                      <a:ext uri="{FF2B5EF4-FFF2-40B4-BE49-F238E27FC236}">
                        <a16:creationId xmlns:a16="http://schemas.microsoft.com/office/drawing/2014/main" id="{AD6DFED9-5531-49E7-B79E-6793C86D21A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4" name="Rechte verbindingslijn 224">
                    <a:extLst>
                      <a:ext uri="{FF2B5EF4-FFF2-40B4-BE49-F238E27FC236}">
                        <a16:creationId xmlns:a16="http://schemas.microsoft.com/office/drawing/2014/main" id="{03D78A4B-E41E-4791-B4D4-800ECB0C1D3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9" name="Pijl: rechts 219">
                  <a:extLst>
                    <a:ext uri="{FF2B5EF4-FFF2-40B4-BE49-F238E27FC236}">
                      <a16:creationId xmlns:a16="http://schemas.microsoft.com/office/drawing/2014/main" id="{44788178-54FE-4DB1-8B96-6BC86A9A6FE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6326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x4 #3">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4AEE67BF-72B0-4192-887A-93CEC32FF6F7}"/>
              </a:ext>
            </a:extLst>
          </p:cNvPr>
          <p:cNvSpPr/>
          <p:nvPr userDrawn="1"/>
        </p:nvSpPr>
        <p:spPr>
          <a:xfrm>
            <a:off x="0" y="0"/>
            <a:ext cx="3735092" cy="69004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56221"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6C1D5F"/>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90384" y="728743"/>
            <a:ext cx="9683960" cy="895483"/>
          </a:xfrm>
        </p:spPr>
        <p:txBody>
          <a:bodyPr/>
          <a:lstStyle>
            <a:lvl1pPr>
              <a:defRPr b="1" i="0">
                <a:solidFill>
                  <a:schemeClr val="bg1"/>
                </a:solidFill>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
        <p:nvSpPr>
          <p:cNvPr id="15" name="Tijdelijke aanduiding voor verticale tekst 2">
            <a:extLst>
              <a:ext uri="{FF2B5EF4-FFF2-40B4-BE49-F238E27FC236}">
                <a16:creationId xmlns:a16="http://schemas.microsoft.com/office/drawing/2014/main" id="{FCC2BCAC-5BB8-488C-B799-E2467A837BDA}"/>
              </a:ext>
            </a:extLst>
          </p:cNvPr>
          <p:cNvSpPr>
            <a:spLocks noGrp="1"/>
          </p:cNvSpPr>
          <p:nvPr>
            <p:ph type="body" orient="vert" idx="1" hasCustomPrompt="1"/>
          </p:nvPr>
        </p:nvSpPr>
        <p:spPr>
          <a:xfrm>
            <a:off x="1897187" y="2430625"/>
            <a:ext cx="3639455" cy="1600570"/>
          </a:xfrm>
        </p:spPr>
        <p:txBody>
          <a:bodyPr vert="horz" lIns="0" tIns="0" rIns="0" bIns="0"/>
          <a:lstStyle>
            <a:lvl1pPr marL="0" indent="0">
              <a:buNone/>
              <a:defRPr>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6" name="Tijdelijke aanduiding voor verticale tekst 2">
            <a:extLst>
              <a:ext uri="{FF2B5EF4-FFF2-40B4-BE49-F238E27FC236}">
                <a16:creationId xmlns:a16="http://schemas.microsoft.com/office/drawing/2014/main" id="{268F3E74-EB61-4DD5-ABD2-2F912243E792}"/>
              </a:ext>
            </a:extLst>
          </p:cNvPr>
          <p:cNvSpPr>
            <a:spLocks noGrp="1"/>
          </p:cNvSpPr>
          <p:nvPr>
            <p:ph type="body" orient="vert" idx="30" hasCustomPrompt="1"/>
          </p:nvPr>
        </p:nvSpPr>
        <p:spPr>
          <a:xfrm>
            <a:off x="1897187" y="2162156"/>
            <a:ext cx="3639455" cy="268469"/>
          </a:xfrm>
        </p:spPr>
        <p:txBody>
          <a:bodyPr vert="horz" lIns="0" tIns="0" rIns="0" bIns="0"/>
          <a:lstStyle>
            <a:lvl1pPr marL="0" indent="0">
              <a:buNone/>
              <a:defRPr sz="1600" b="0">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7" name="Tijdelijke aanduiding voor verticale tekst 2">
            <a:extLst>
              <a:ext uri="{FF2B5EF4-FFF2-40B4-BE49-F238E27FC236}">
                <a16:creationId xmlns:a16="http://schemas.microsoft.com/office/drawing/2014/main" id="{850DB247-445F-4284-BD6F-31D68E837F9D}"/>
              </a:ext>
            </a:extLst>
          </p:cNvPr>
          <p:cNvSpPr>
            <a:spLocks noGrp="1"/>
          </p:cNvSpPr>
          <p:nvPr>
            <p:ph type="body" orient="vert" idx="31" hasCustomPrompt="1"/>
          </p:nvPr>
        </p:nvSpPr>
        <p:spPr>
          <a:xfrm>
            <a:off x="1897187" y="4394923"/>
            <a:ext cx="3639455" cy="1600570"/>
          </a:xfrm>
        </p:spPr>
        <p:txBody>
          <a:bodyPr vert="horz" lIns="0" tIns="0" rIns="0" bIns="0"/>
          <a:lstStyle>
            <a:lvl1pPr marL="0" indent="0">
              <a:buNone/>
              <a:defRPr>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8" name="Tijdelijke aanduiding voor verticale tekst 2">
            <a:extLst>
              <a:ext uri="{FF2B5EF4-FFF2-40B4-BE49-F238E27FC236}">
                <a16:creationId xmlns:a16="http://schemas.microsoft.com/office/drawing/2014/main" id="{0EAAEA3B-C96F-49C7-A571-54B361D2294E}"/>
              </a:ext>
            </a:extLst>
          </p:cNvPr>
          <p:cNvSpPr>
            <a:spLocks noGrp="1"/>
          </p:cNvSpPr>
          <p:nvPr>
            <p:ph type="body" orient="vert" idx="32" hasCustomPrompt="1"/>
          </p:nvPr>
        </p:nvSpPr>
        <p:spPr>
          <a:xfrm>
            <a:off x="1897187" y="4126454"/>
            <a:ext cx="3639455" cy="268469"/>
          </a:xfrm>
        </p:spPr>
        <p:txBody>
          <a:bodyPr vert="horz" lIns="0" tIns="0" rIns="0" bIns="0"/>
          <a:lstStyle>
            <a:lvl1pPr marL="0" indent="0">
              <a:buNone/>
              <a:defRPr sz="1600" b="0">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9" name="Tijdelijke aanduiding voor verticale tekst 2">
            <a:extLst>
              <a:ext uri="{FF2B5EF4-FFF2-40B4-BE49-F238E27FC236}">
                <a16:creationId xmlns:a16="http://schemas.microsoft.com/office/drawing/2014/main" id="{D343F841-23ED-491F-902C-1582B1D18B79}"/>
              </a:ext>
            </a:extLst>
          </p:cNvPr>
          <p:cNvSpPr>
            <a:spLocks noGrp="1"/>
          </p:cNvSpPr>
          <p:nvPr>
            <p:ph type="body" orient="vert" idx="33" hasCustomPrompt="1"/>
          </p:nvPr>
        </p:nvSpPr>
        <p:spPr>
          <a:xfrm>
            <a:off x="6985471" y="2430625"/>
            <a:ext cx="3639455" cy="1600570"/>
          </a:xfrm>
        </p:spPr>
        <p:txBody>
          <a:bodyPr vert="horz" lIns="0" tIns="0" rIns="0" bIns="0"/>
          <a:lstStyle>
            <a:lvl1pPr marL="0" indent="0">
              <a:buNone/>
              <a:defRPr>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20" name="Tijdelijke aanduiding voor verticale tekst 2">
            <a:extLst>
              <a:ext uri="{FF2B5EF4-FFF2-40B4-BE49-F238E27FC236}">
                <a16:creationId xmlns:a16="http://schemas.microsoft.com/office/drawing/2014/main" id="{9F38F779-596D-4AE5-8470-F514D7FA944D}"/>
              </a:ext>
            </a:extLst>
          </p:cNvPr>
          <p:cNvSpPr>
            <a:spLocks noGrp="1"/>
          </p:cNvSpPr>
          <p:nvPr>
            <p:ph type="body" orient="vert" idx="34" hasCustomPrompt="1"/>
          </p:nvPr>
        </p:nvSpPr>
        <p:spPr>
          <a:xfrm>
            <a:off x="6985471" y="2162156"/>
            <a:ext cx="3639455" cy="268469"/>
          </a:xfrm>
        </p:spPr>
        <p:txBody>
          <a:bodyPr vert="horz" lIns="0" tIns="0" rIns="0" bIns="0"/>
          <a:lstStyle>
            <a:lvl1pPr marL="0" indent="0">
              <a:buNone/>
              <a:defRPr sz="1600" b="0">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1" name="Tijdelijke aanduiding voor verticale tekst 2">
            <a:extLst>
              <a:ext uri="{FF2B5EF4-FFF2-40B4-BE49-F238E27FC236}">
                <a16:creationId xmlns:a16="http://schemas.microsoft.com/office/drawing/2014/main" id="{D660ACC1-B1E3-4EE6-A15B-4C249EED7B79}"/>
              </a:ext>
            </a:extLst>
          </p:cNvPr>
          <p:cNvSpPr>
            <a:spLocks noGrp="1"/>
          </p:cNvSpPr>
          <p:nvPr>
            <p:ph type="body" orient="vert" idx="35" hasCustomPrompt="1"/>
          </p:nvPr>
        </p:nvSpPr>
        <p:spPr>
          <a:xfrm>
            <a:off x="6985471" y="4394923"/>
            <a:ext cx="3639455" cy="1600570"/>
          </a:xfrm>
        </p:spPr>
        <p:txBody>
          <a:bodyPr vert="horz" lIns="0" tIns="0" rIns="0" bIns="0"/>
          <a:lstStyle>
            <a:lvl1pPr marL="0" indent="0">
              <a:buNone/>
              <a:defRPr>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22" name="Tijdelijke aanduiding voor verticale tekst 2">
            <a:extLst>
              <a:ext uri="{FF2B5EF4-FFF2-40B4-BE49-F238E27FC236}">
                <a16:creationId xmlns:a16="http://schemas.microsoft.com/office/drawing/2014/main" id="{41A32DFB-12DB-47A2-B798-3CF9F573FC18}"/>
              </a:ext>
            </a:extLst>
          </p:cNvPr>
          <p:cNvSpPr>
            <a:spLocks noGrp="1"/>
          </p:cNvSpPr>
          <p:nvPr>
            <p:ph type="body" orient="vert" idx="36" hasCustomPrompt="1"/>
          </p:nvPr>
        </p:nvSpPr>
        <p:spPr>
          <a:xfrm>
            <a:off x="6985471" y="4126454"/>
            <a:ext cx="3639455" cy="268469"/>
          </a:xfrm>
        </p:spPr>
        <p:txBody>
          <a:bodyPr vert="horz" lIns="0" tIns="0" rIns="0" bIns="0"/>
          <a:lstStyle>
            <a:lvl1pPr marL="0" indent="0">
              <a:buNone/>
              <a:defRPr sz="1600" b="0">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93" name="INSTRUCTION">
            <a:extLst>
              <a:ext uri="{FF2B5EF4-FFF2-40B4-BE49-F238E27FC236}">
                <a16:creationId xmlns:a16="http://schemas.microsoft.com/office/drawing/2014/main" id="{16836141-28D1-4C75-BF37-BC6CB0CF5AED}"/>
              </a:ext>
            </a:extLst>
          </p:cNvPr>
          <p:cNvGrpSpPr/>
          <p:nvPr userDrawn="1"/>
        </p:nvGrpSpPr>
        <p:grpSpPr>
          <a:xfrm>
            <a:off x="-3786437" y="0"/>
            <a:ext cx="3693386" cy="5359349"/>
            <a:chOff x="-3786437" y="0"/>
            <a:chExt cx="3693386" cy="5359349"/>
          </a:xfrm>
        </p:grpSpPr>
        <p:sp>
          <p:nvSpPr>
            <p:cNvPr id="94" name="Rechthoek 329">
              <a:extLst>
                <a:ext uri="{FF2B5EF4-FFF2-40B4-BE49-F238E27FC236}">
                  <a16:creationId xmlns:a16="http://schemas.microsoft.com/office/drawing/2014/main" id="{CB7349DB-D76E-4B33-94A7-CF6F2D4C2A89}"/>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95" name="Ovaal 317">
              <a:extLst>
                <a:ext uri="{FF2B5EF4-FFF2-40B4-BE49-F238E27FC236}">
                  <a16:creationId xmlns:a16="http://schemas.microsoft.com/office/drawing/2014/main" id="{158DFF41-20B9-40A5-8357-D332AFE754D5}"/>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6" name="Rechthoek 319">
              <a:extLst>
                <a:ext uri="{FF2B5EF4-FFF2-40B4-BE49-F238E27FC236}">
                  <a16:creationId xmlns:a16="http://schemas.microsoft.com/office/drawing/2014/main" id="{EE9093DF-6F33-4A61-8B22-3F7926099941}"/>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97" name="Ovaal 320">
              <a:extLst>
                <a:ext uri="{FF2B5EF4-FFF2-40B4-BE49-F238E27FC236}">
                  <a16:creationId xmlns:a16="http://schemas.microsoft.com/office/drawing/2014/main" id="{31FBDCDC-F3F2-418D-9E38-31F140707F7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8" name="Rechthoek 328">
              <a:extLst>
                <a:ext uri="{FF2B5EF4-FFF2-40B4-BE49-F238E27FC236}">
                  <a16:creationId xmlns:a16="http://schemas.microsoft.com/office/drawing/2014/main" id="{B43262D0-A1AD-4523-B2D0-45C7FD38B501}"/>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9" name="Rechthoek 180">
              <a:extLst>
                <a:ext uri="{FF2B5EF4-FFF2-40B4-BE49-F238E27FC236}">
                  <a16:creationId xmlns:a16="http://schemas.microsoft.com/office/drawing/2014/main" id="{9C45BA6A-A8BF-4DBE-8E13-EE9FB09A034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00" name="Ovaal 182">
              <a:extLst>
                <a:ext uri="{FF2B5EF4-FFF2-40B4-BE49-F238E27FC236}">
                  <a16:creationId xmlns:a16="http://schemas.microsoft.com/office/drawing/2014/main" id="{5991AD57-2C0E-4AD7-9F35-B39B25648F00}"/>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1" name="Rechthoek 183">
              <a:extLst>
                <a:ext uri="{FF2B5EF4-FFF2-40B4-BE49-F238E27FC236}">
                  <a16:creationId xmlns:a16="http://schemas.microsoft.com/office/drawing/2014/main" id="{1C7EEF25-C907-45D0-A913-D13E4749E72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02" name="Ovaal 185">
              <a:extLst>
                <a:ext uri="{FF2B5EF4-FFF2-40B4-BE49-F238E27FC236}">
                  <a16:creationId xmlns:a16="http://schemas.microsoft.com/office/drawing/2014/main" id="{EDCBB437-E45D-4314-BF5B-C326CF8697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3" name="Rechthoek 186">
              <a:extLst>
                <a:ext uri="{FF2B5EF4-FFF2-40B4-BE49-F238E27FC236}">
                  <a16:creationId xmlns:a16="http://schemas.microsoft.com/office/drawing/2014/main" id="{501C5018-CC82-429B-9778-00D9E71FC9EF}"/>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04" name="Ovaal 188">
              <a:extLst>
                <a:ext uri="{FF2B5EF4-FFF2-40B4-BE49-F238E27FC236}">
                  <a16:creationId xmlns:a16="http://schemas.microsoft.com/office/drawing/2014/main" id="{E010C429-22B4-473E-B0C0-5AA38CE1B46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05" name="Rechthoek 189">
              <a:extLst>
                <a:ext uri="{FF2B5EF4-FFF2-40B4-BE49-F238E27FC236}">
                  <a16:creationId xmlns:a16="http://schemas.microsoft.com/office/drawing/2014/main" id="{07213639-C9E3-427C-88D0-D6538841C34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06" name="Ovaal 191">
              <a:extLst>
                <a:ext uri="{FF2B5EF4-FFF2-40B4-BE49-F238E27FC236}">
                  <a16:creationId xmlns:a16="http://schemas.microsoft.com/office/drawing/2014/main" id="{E0F8565B-6CB3-4129-AF30-A13B7DC61584}"/>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07" name="Rechthoek 192">
              <a:extLst>
                <a:ext uri="{FF2B5EF4-FFF2-40B4-BE49-F238E27FC236}">
                  <a16:creationId xmlns:a16="http://schemas.microsoft.com/office/drawing/2014/main" id="{34E22EB8-D50A-4D8A-B148-192BC895AAD7}"/>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08" name="Ovaal 195">
              <a:extLst>
                <a:ext uri="{FF2B5EF4-FFF2-40B4-BE49-F238E27FC236}">
                  <a16:creationId xmlns:a16="http://schemas.microsoft.com/office/drawing/2014/main" id="{F044DC57-7FDB-4F20-AD9E-5BAE2CC2909F}"/>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9" name="Rechthoek 196">
              <a:extLst>
                <a:ext uri="{FF2B5EF4-FFF2-40B4-BE49-F238E27FC236}">
                  <a16:creationId xmlns:a16="http://schemas.microsoft.com/office/drawing/2014/main" id="{F4C27529-C843-45F4-9707-59A033E7C14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10" name="Ovaal 197">
              <a:extLst>
                <a:ext uri="{FF2B5EF4-FFF2-40B4-BE49-F238E27FC236}">
                  <a16:creationId xmlns:a16="http://schemas.microsoft.com/office/drawing/2014/main" id="{A9DE5040-78A0-42E1-BD6F-1BB9B8C27693}"/>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11" name="Rechthoek 198">
              <a:extLst>
                <a:ext uri="{FF2B5EF4-FFF2-40B4-BE49-F238E27FC236}">
                  <a16:creationId xmlns:a16="http://schemas.microsoft.com/office/drawing/2014/main" id="{72081BE3-492A-49BD-B70F-FF07E1E1EDE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12" name="Ovaal 200">
              <a:extLst>
                <a:ext uri="{FF2B5EF4-FFF2-40B4-BE49-F238E27FC236}">
                  <a16:creationId xmlns:a16="http://schemas.microsoft.com/office/drawing/2014/main" id="{ED0FB30F-2241-4976-91D4-5C1905A3E6EA}"/>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13" name="Rechthoek 202">
              <a:extLst>
                <a:ext uri="{FF2B5EF4-FFF2-40B4-BE49-F238E27FC236}">
                  <a16:creationId xmlns:a16="http://schemas.microsoft.com/office/drawing/2014/main" id="{5C2E30FA-B4EF-4F20-B273-78FC7442BA4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14" name="Rechthoek 331">
              <a:extLst>
                <a:ext uri="{FF2B5EF4-FFF2-40B4-BE49-F238E27FC236}">
                  <a16:creationId xmlns:a16="http://schemas.microsoft.com/office/drawing/2014/main" id="{021A49E9-6765-479B-9710-A6989DF32A9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15" name="ICOON_info">
              <a:extLst>
                <a:ext uri="{FF2B5EF4-FFF2-40B4-BE49-F238E27FC236}">
                  <a16:creationId xmlns:a16="http://schemas.microsoft.com/office/drawing/2014/main" id="{F74CF743-6DD2-409F-B4E6-A6A7D747A821}"/>
                </a:ext>
              </a:extLst>
            </p:cNvPr>
            <p:cNvGrpSpPr/>
            <p:nvPr userDrawn="1"/>
          </p:nvGrpSpPr>
          <p:grpSpPr>
            <a:xfrm>
              <a:off x="-376736" y="4400186"/>
              <a:ext cx="283685" cy="283685"/>
              <a:chOff x="-510741" y="5913713"/>
              <a:chExt cx="267555" cy="267555"/>
            </a:xfrm>
          </p:grpSpPr>
          <p:sp>
            <p:nvSpPr>
              <p:cNvPr id="157" name="Ovaal 1">
                <a:extLst>
                  <a:ext uri="{FF2B5EF4-FFF2-40B4-BE49-F238E27FC236}">
                    <a16:creationId xmlns:a16="http://schemas.microsoft.com/office/drawing/2014/main" id="{87D426C0-0975-4E56-947F-3A1B986B355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8" name="Graphic 163" descr="Informatie">
                <a:extLst>
                  <a:ext uri="{FF2B5EF4-FFF2-40B4-BE49-F238E27FC236}">
                    <a16:creationId xmlns:a16="http://schemas.microsoft.com/office/drawing/2014/main" id="{42582133-DEC0-4F0A-A2FE-21656D06501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16" name="VOORBEELD">
              <a:extLst>
                <a:ext uri="{FF2B5EF4-FFF2-40B4-BE49-F238E27FC236}">
                  <a16:creationId xmlns:a16="http://schemas.microsoft.com/office/drawing/2014/main" id="{9989EC39-CD61-41C6-9A27-8F187378D3A4}"/>
                </a:ext>
              </a:extLst>
            </p:cNvPr>
            <p:cNvGrpSpPr/>
            <p:nvPr userDrawn="1"/>
          </p:nvGrpSpPr>
          <p:grpSpPr>
            <a:xfrm>
              <a:off x="-3605171" y="458674"/>
              <a:ext cx="3234311" cy="558875"/>
              <a:chOff x="-3605171" y="458674"/>
              <a:chExt cx="3234311" cy="558875"/>
            </a:xfrm>
          </p:grpSpPr>
          <p:sp>
            <p:nvSpPr>
              <p:cNvPr id="117" name="Rechthoek 335">
                <a:extLst>
                  <a:ext uri="{FF2B5EF4-FFF2-40B4-BE49-F238E27FC236}">
                    <a16:creationId xmlns:a16="http://schemas.microsoft.com/office/drawing/2014/main" id="{C325B512-2DED-4FB5-B992-7CE4589AED36}"/>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18" name="Rechthoek 337">
                <a:extLst>
                  <a:ext uri="{FF2B5EF4-FFF2-40B4-BE49-F238E27FC236}">
                    <a16:creationId xmlns:a16="http://schemas.microsoft.com/office/drawing/2014/main" id="{1127D2ED-560C-4585-BD1F-58325F50923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9" name="Groep 230">
                <a:extLst>
                  <a:ext uri="{FF2B5EF4-FFF2-40B4-BE49-F238E27FC236}">
                    <a16:creationId xmlns:a16="http://schemas.microsoft.com/office/drawing/2014/main" id="{A1F949D6-3E63-475F-B60D-FE6F431BF036}"/>
                  </a:ext>
                </a:extLst>
              </p:cNvPr>
              <p:cNvGrpSpPr/>
              <p:nvPr userDrawn="1"/>
            </p:nvGrpSpPr>
            <p:grpSpPr>
              <a:xfrm>
                <a:off x="-3386247" y="830871"/>
                <a:ext cx="139423" cy="109566"/>
                <a:chOff x="-2866744" y="827071"/>
                <a:chExt cx="168701" cy="132575"/>
              </a:xfrm>
            </p:grpSpPr>
            <p:grpSp>
              <p:nvGrpSpPr>
                <p:cNvPr id="150" name="Groep 232">
                  <a:extLst>
                    <a:ext uri="{FF2B5EF4-FFF2-40B4-BE49-F238E27FC236}">
                      <a16:creationId xmlns:a16="http://schemas.microsoft.com/office/drawing/2014/main" id="{BD3F6D92-0395-4567-B774-FF7A134A9443}"/>
                    </a:ext>
                  </a:extLst>
                </p:cNvPr>
                <p:cNvGrpSpPr/>
                <p:nvPr userDrawn="1"/>
              </p:nvGrpSpPr>
              <p:grpSpPr>
                <a:xfrm>
                  <a:off x="-2866744" y="827071"/>
                  <a:ext cx="168701" cy="132575"/>
                  <a:chOff x="-2866744" y="827071"/>
                  <a:chExt cx="168701" cy="132575"/>
                </a:xfrm>
              </p:grpSpPr>
              <p:cxnSp>
                <p:nvCxnSpPr>
                  <p:cNvPr id="152" name="Rechte verbindingslijn 234">
                    <a:extLst>
                      <a:ext uri="{FF2B5EF4-FFF2-40B4-BE49-F238E27FC236}">
                        <a16:creationId xmlns:a16="http://schemas.microsoft.com/office/drawing/2014/main" id="{EED4C958-BAFF-4A3C-A51C-E6F0F890E87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3" name="Rechte verbindingslijn 235">
                    <a:extLst>
                      <a:ext uri="{FF2B5EF4-FFF2-40B4-BE49-F238E27FC236}">
                        <a16:creationId xmlns:a16="http://schemas.microsoft.com/office/drawing/2014/main" id="{C42C4F02-B380-4E2C-8D7E-555932C4BB7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4" name="Rechte verbindingslijn 236">
                    <a:extLst>
                      <a:ext uri="{FF2B5EF4-FFF2-40B4-BE49-F238E27FC236}">
                        <a16:creationId xmlns:a16="http://schemas.microsoft.com/office/drawing/2014/main" id="{887A2FC5-AF3F-484A-BDAD-D5250BB3639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5" name="Rechte verbindingslijn 237">
                    <a:extLst>
                      <a:ext uri="{FF2B5EF4-FFF2-40B4-BE49-F238E27FC236}">
                        <a16:creationId xmlns:a16="http://schemas.microsoft.com/office/drawing/2014/main" id="{7B3F7710-DFE9-461A-A2C4-2CEA6D0E7AD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6" name="Rechte verbindingslijn 238">
                    <a:extLst>
                      <a:ext uri="{FF2B5EF4-FFF2-40B4-BE49-F238E27FC236}">
                        <a16:creationId xmlns:a16="http://schemas.microsoft.com/office/drawing/2014/main" id="{F92B3F41-3E6B-4105-A5AA-F1619EAB7D7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51" name="Pijl: rechts 233">
                  <a:extLst>
                    <a:ext uri="{FF2B5EF4-FFF2-40B4-BE49-F238E27FC236}">
                      <a16:creationId xmlns:a16="http://schemas.microsoft.com/office/drawing/2014/main" id="{B5F63D41-28F7-452D-9DC3-CA5EACF5843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0" name="Groep 239">
                <a:extLst>
                  <a:ext uri="{FF2B5EF4-FFF2-40B4-BE49-F238E27FC236}">
                    <a16:creationId xmlns:a16="http://schemas.microsoft.com/office/drawing/2014/main" id="{25CF6C85-3465-4D1F-B470-9EBFF100869C}"/>
                  </a:ext>
                </a:extLst>
              </p:cNvPr>
              <p:cNvGrpSpPr/>
              <p:nvPr userDrawn="1"/>
            </p:nvGrpSpPr>
            <p:grpSpPr>
              <a:xfrm>
                <a:off x="-3605171" y="830871"/>
                <a:ext cx="139423" cy="109566"/>
                <a:chOff x="-2866744" y="518074"/>
                <a:chExt cx="168701" cy="132575"/>
              </a:xfrm>
            </p:grpSpPr>
            <p:grpSp>
              <p:nvGrpSpPr>
                <p:cNvPr id="143" name="Groep 241">
                  <a:extLst>
                    <a:ext uri="{FF2B5EF4-FFF2-40B4-BE49-F238E27FC236}">
                      <a16:creationId xmlns:a16="http://schemas.microsoft.com/office/drawing/2014/main" id="{37FFF396-0B41-45FE-B575-08C95BE71D57}"/>
                    </a:ext>
                  </a:extLst>
                </p:cNvPr>
                <p:cNvGrpSpPr/>
                <p:nvPr userDrawn="1"/>
              </p:nvGrpSpPr>
              <p:grpSpPr>
                <a:xfrm>
                  <a:off x="-2866744" y="518074"/>
                  <a:ext cx="168701" cy="132575"/>
                  <a:chOff x="-2866744" y="518074"/>
                  <a:chExt cx="168701" cy="132575"/>
                </a:xfrm>
              </p:grpSpPr>
              <p:cxnSp>
                <p:nvCxnSpPr>
                  <p:cNvPr id="145" name="Rechte verbindingslijn 243">
                    <a:extLst>
                      <a:ext uri="{FF2B5EF4-FFF2-40B4-BE49-F238E27FC236}">
                        <a16:creationId xmlns:a16="http://schemas.microsoft.com/office/drawing/2014/main" id="{94129B8C-DF2E-4DBD-8878-8FE9B49BBC4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6" name="Rechte verbindingslijn 244">
                    <a:extLst>
                      <a:ext uri="{FF2B5EF4-FFF2-40B4-BE49-F238E27FC236}">
                        <a16:creationId xmlns:a16="http://schemas.microsoft.com/office/drawing/2014/main" id="{6FC5FE03-71A0-4B7E-A375-77FDF4EF99B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7" name="Rechte verbindingslijn 245">
                    <a:extLst>
                      <a:ext uri="{FF2B5EF4-FFF2-40B4-BE49-F238E27FC236}">
                        <a16:creationId xmlns:a16="http://schemas.microsoft.com/office/drawing/2014/main" id="{A61B1D65-5F70-423E-8FF3-7FF8FCC9AFA8}"/>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8" name="Rechte verbindingslijn 246">
                    <a:extLst>
                      <a:ext uri="{FF2B5EF4-FFF2-40B4-BE49-F238E27FC236}">
                        <a16:creationId xmlns:a16="http://schemas.microsoft.com/office/drawing/2014/main" id="{8A57E16F-057A-48D4-8BA7-1F6C92DB6B7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9" name="Rechte verbindingslijn 247">
                    <a:extLst>
                      <a:ext uri="{FF2B5EF4-FFF2-40B4-BE49-F238E27FC236}">
                        <a16:creationId xmlns:a16="http://schemas.microsoft.com/office/drawing/2014/main" id="{11201BC8-4D19-4C08-81B2-E1B369245BE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4" name="Pijl: rechts 242">
                  <a:extLst>
                    <a:ext uri="{FF2B5EF4-FFF2-40B4-BE49-F238E27FC236}">
                      <a16:creationId xmlns:a16="http://schemas.microsoft.com/office/drawing/2014/main" id="{02F42D0F-D669-4314-98A7-EF8C52E2D62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21" name="Rechte verbindingslijn 340">
                <a:extLst>
                  <a:ext uri="{FF2B5EF4-FFF2-40B4-BE49-F238E27FC236}">
                    <a16:creationId xmlns:a16="http://schemas.microsoft.com/office/drawing/2014/main" id="{DCC17B07-10A4-4E5C-B7BD-5DA8CEE1C1E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22" name="Rechte verbindingslijn 341">
                <a:extLst>
                  <a:ext uri="{FF2B5EF4-FFF2-40B4-BE49-F238E27FC236}">
                    <a16:creationId xmlns:a16="http://schemas.microsoft.com/office/drawing/2014/main" id="{ACC7A628-3D46-47A9-A1E5-72CB0C782B9F}"/>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23" name="Rechthoek 344">
                <a:extLst>
                  <a:ext uri="{FF2B5EF4-FFF2-40B4-BE49-F238E27FC236}">
                    <a16:creationId xmlns:a16="http://schemas.microsoft.com/office/drawing/2014/main" id="{83DA8BDE-8559-41AD-91AA-43BB266715C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24" name="Rechthoek 345">
                <a:extLst>
                  <a:ext uri="{FF2B5EF4-FFF2-40B4-BE49-F238E27FC236}">
                    <a16:creationId xmlns:a16="http://schemas.microsoft.com/office/drawing/2014/main" id="{5458E353-8EAB-46D8-B2BD-5680A42634C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25" name="Groep 11">
                <a:extLst>
                  <a:ext uri="{FF2B5EF4-FFF2-40B4-BE49-F238E27FC236}">
                    <a16:creationId xmlns:a16="http://schemas.microsoft.com/office/drawing/2014/main" id="{156EE347-29B4-4322-8A97-A090EEF5F08B}"/>
                  </a:ext>
                </a:extLst>
              </p:cNvPr>
              <p:cNvGrpSpPr/>
              <p:nvPr userDrawn="1"/>
            </p:nvGrpSpPr>
            <p:grpSpPr>
              <a:xfrm>
                <a:off x="-2916763" y="769168"/>
                <a:ext cx="268738" cy="248381"/>
                <a:chOff x="-2916763" y="769168"/>
                <a:chExt cx="268738" cy="248381"/>
              </a:xfrm>
            </p:grpSpPr>
            <p:sp>
              <p:nvSpPr>
                <p:cNvPr id="135" name="Rechthoek 346">
                  <a:extLst>
                    <a:ext uri="{FF2B5EF4-FFF2-40B4-BE49-F238E27FC236}">
                      <a16:creationId xmlns:a16="http://schemas.microsoft.com/office/drawing/2014/main" id="{203E2163-007D-4B44-98B6-420FFB4F75C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36" name="Groep 6">
                  <a:extLst>
                    <a:ext uri="{FF2B5EF4-FFF2-40B4-BE49-F238E27FC236}">
                      <a16:creationId xmlns:a16="http://schemas.microsoft.com/office/drawing/2014/main" id="{0050A79B-A177-48E6-B040-C3F883B63452}"/>
                    </a:ext>
                  </a:extLst>
                </p:cNvPr>
                <p:cNvGrpSpPr/>
                <p:nvPr userDrawn="1"/>
              </p:nvGrpSpPr>
              <p:grpSpPr>
                <a:xfrm>
                  <a:off x="-2866744" y="827071"/>
                  <a:ext cx="168701" cy="132575"/>
                  <a:chOff x="-2866744" y="827071"/>
                  <a:chExt cx="168701" cy="132575"/>
                </a:xfrm>
              </p:grpSpPr>
              <p:cxnSp>
                <p:nvCxnSpPr>
                  <p:cNvPr id="138" name="Rechte verbindingslijn 225">
                    <a:extLst>
                      <a:ext uri="{FF2B5EF4-FFF2-40B4-BE49-F238E27FC236}">
                        <a16:creationId xmlns:a16="http://schemas.microsoft.com/office/drawing/2014/main" id="{EAF2F179-63DE-4693-A87B-DD2BDFF7F92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9" name="Rechte verbindingslijn 226">
                    <a:extLst>
                      <a:ext uri="{FF2B5EF4-FFF2-40B4-BE49-F238E27FC236}">
                        <a16:creationId xmlns:a16="http://schemas.microsoft.com/office/drawing/2014/main" id="{D3B96F78-5CC0-4107-9CE4-F66411BB6C5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0" name="Rechte verbindingslijn 227">
                    <a:extLst>
                      <a:ext uri="{FF2B5EF4-FFF2-40B4-BE49-F238E27FC236}">
                        <a16:creationId xmlns:a16="http://schemas.microsoft.com/office/drawing/2014/main" id="{096007AE-8DAC-45E0-BA9C-1E4C67561E9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1" name="Rechte verbindingslijn 228">
                    <a:extLst>
                      <a:ext uri="{FF2B5EF4-FFF2-40B4-BE49-F238E27FC236}">
                        <a16:creationId xmlns:a16="http://schemas.microsoft.com/office/drawing/2014/main" id="{A6F8402D-0C3F-4FB6-BAE0-B0280F22124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2" name="Rechte verbindingslijn 229">
                    <a:extLst>
                      <a:ext uri="{FF2B5EF4-FFF2-40B4-BE49-F238E27FC236}">
                        <a16:creationId xmlns:a16="http://schemas.microsoft.com/office/drawing/2014/main" id="{85AD23FD-A88A-4CA0-BFA5-CE73DB144E2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7" name="Pijl: rechts 217">
                  <a:extLst>
                    <a:ext uri="{FF2B5EF4-FFF2-40B4-BE49-F238E27FC236}">
                      <a16:creationId xmlns:a16="http://schemas.microsoft.com/office/drawing/2014/main" id="{DA652415-6F19-42BF-B7EE-FDFF2F306A6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6" name="Groep 9">
                <a:extLst>
                  <a:ext uri="{FF2B5EF4-FFF2-40B4-BE49-F238E27FC236}">
                    <a16:creationId xmlns:a16="http://schemas.microsoft.com/office/drawing/2014/main" id="{EB391BC1-E334-49D9-BA96-83AABB1E1163}"/>
                  </a:ext>
                </a:extLst>
              </p:cNvPr>
              <p:cNvGrpSpPr/>
              <p:nvPr userDrawn="1"/>
            </p:nvGrpSpPr>
            <p:grpSpPr>
              <a:xfrm>
                <a:off x="-2916763" y="460171"/>
                <a:ext cx="268738" cy="248381"/>
                <a:chOff x="-2916763" y="460171"/>
                <a:chExt cx="268738" cy="248381"/>
              </a:xfrm>
            </p:grpSpPr>
            <p:sp>
              <p:nvSpPr>
                <p:cNvPr id="127" name="Rechthoek 357">
                  <a:extLst>
                    <a:ext uri="{FF2B5EF4-FFF2-40B4-BE49-F238E27FC236}">
                      <a16:creationId xmlns:a16="http://schemas.microsoft.com/office/drawing/2014/main" id="{53E8C96C-E0DE-41E3-B806-896D37401ABA}"/>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8" name="Groep 5">
                  <a:extLst>
                    <a:ext uri="{FF2B5EF4-FFF2-40B4-BE49-F238E27FC236}">
                      <a16:creationId xmlns:a16="http://schemas.microsoft.com/office/drawing/2014/main" id="{477428CC-5A46-480F-828E-1E19EC1867A4}"/>
                    </a:ext>
                  </a:extLst>
                </p:cNvPr>
                <p:cNvGrpSpPr/>
                <p:nvPr userDrawn="1"/>
              </p:nvGrpSpPr>
              <p:grpSpPr>
                <a:xfrm>
                  <a:off x="-2866744" y="518074"/>
                  <a:ext cx="168701" cy="132575"/>
                  <a:chOff x="-2866744" y="518074"/>
                  <a:chExt cx="168701" cy="132575"/>
                </a:xfrm>
              </p:grpSpPr>
              <p:cxnSp>
                <p:nvCxnSpPr>
                  <p:cNvPr id="130" name="Rechte verbindingslijn 220">
                    <a:extLst>
                      <a:ext uri="{FF2B5EF4-FFF2-40B4-BE49-F238E27FC236}">
                        <a16:creationId xmlns:a16="http://schemas.microsoft.com/office/drawing/2014/main" id="{7F9B1722-321F-4E37-9742-DE377DA6455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21">
                    <a:extLst>
                      <a:ext uri="{FF2B5EF4-FFF2-40B4-BE49-F238E27FC236}">
                        <a16:creationId xmlns:a16="http://schemas.microsoft.com/office/drawing/2014/main" id="{71741250-FEF2-4630-9C07-88F964FF119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2" name="Rechte verbindingslijn 222">
                    <a:extLst>
                      <a:ext uri="{FF2B5EF4-FFF2-40B4-BE49-F238E27FC236}">
                        <a16:creationId xmlns:a16="http://schemas.microsoft.com/office/drawing/2014/main" id="{1C25B0A4-4D6A-4916-ADD4-40A68EB47E0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23">
                    <a:extLst>
                      <a:ext uri="{FF2B5EF4-FFF2-40B4-BE49-F238E27FC236}">
                        <a16:creationId xmlns:a16="http://schemas.microsoft.com/office/drawing/2014/main" id="{3BE404EB-B7C3-4460-ABAF-7E2A039235E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4" name="Rechte verbindingslijn 224">
                    <a:extLst>
                      <a:ext uri="{FF2B5EF4-FFF2-40B4-BE49-F238E27FC236}">
                        <a16:creationId xmlns:a16="http://schemas.microsoft.com/office/drawing/2014/main" id="{90C141E6-57EF-43FC-8A25-4FF28A7CA29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9" name="Pijl: rechts 219">
                  <a:extLst>
                    <a:ext uri="{FF2B5EF4-FFF2-40B4-BE49-F238E27FC236}">
                      <a16:creationId xmlns:a16="http://schemas.microsoft.com/office/drawing/2014/main" id="{70E46888-0B41-4033-8B51-1C05402502D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27379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x10">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4" y="-3176034"/>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0" y="-662299"/>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89750" y="283901"/>
            <a:ext cx="6798095" cy="552906"/>
          </a:xfrm>
        </p:spPr>
        <p:txBody>
          <a:bodyPr/>
          <a:lstStyle>
            <a:lvl1pPr>
              <a:defRPr b="1" i="0">
                <a:latin typeface="Proxima Nova Semibold" panose="020B0503030502060204" pitchFamily="34" charset="0"/>
              </a:defRPr>
            </a:lvl1pPr>
          </a:lstStyle>
          <a:p>
            <a:r>
              <a:rPr lang="nl-NL" dirty="0"/>
              <a:t>Place a title here</a:t>
            </a:r>
          </a:p>
        </p:txBody>
      </p:sp>
      <p:sp>
        <p:nvSpPr>
          <p:cNvPr id="12" name="Tijdelijke aanduiding voor verticale tekst 2">
            <a:extLst>
              <a:ext uri="{FF2B5EF4-FFF2-40B4-BE49-F238E27FC236}">
                <a16:creationId xmlns:a16="http://schemas.microsoft.com/office/drawing/2014/main" id="{EF7AF3FF-C1B3-47AD-9EAA-88B850FFEB71}"/>
              </a:ext>
            </a:extLst>
          </p:cNvPr>
          <p:cNvSpPr>
            <a:spLocks noGrp="1"/>
          </p:cNvSpPr>
          <p:nvPr>
            <p:ph type="body" orient="vert" idx="1" hasCustomPrompt="1"/>
          </p:nvPr>
        </p:nvSpPr>
        <p:spPr>
          <a:xfrm>
            <a:off x="881287" y="141785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3" name="Tijdelijke aanduiding voor verticale tekst 2">
            <a:extLst>
              <a:ext uri="{FF2B5EF4-FFF2-40B4-BE49-F238E27FC236}">
                <a16:creationId xmlns:a16="http://schemas.microsoft.com/office/drawing/2014/main" id="{6BD8F974-554A-443F-97C9-B902344D858B}"/>
              </a:ext>
            </a:extLst>
          </p:cNvPr>
          <p:cNvSpPr>
            <a:spLocks noGrp="1"/>
          </p:cNvSpPr>
          <p:nvPr>
            <p:ph type="body" orient="vert" idx="30" hasCustomPrompt="1"/>
          </p:nvPr>
        </p:nvSpPr>
        <p:spPr>
          <a:xfrm>
            <a:off x="881287" y="114938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1" name="Tijdelijke aanduiding voor verticale tekst 2">
            <a:extLst>
              <a:ext uri="{FF2B5EF4-FFF2-40B4-BE49-F238E27FC236}">
                <a16:creationId xmlns:a16="http://schemas.microsoft.com/office/drawing/2014/main" id="{4AB4E0FB-23CD-46FB-A150-478448E2F71B}"/>
              </a:ext>
            </a:extLst>
          </p:cNvPr>
          <p:cNvSpPr>
            <a:spLocks noGrp="1"/>
          </p:cNvSpPr>
          <p:nvPr>
            <p:ph type="body" orient="vert" idx="31" hasCustomPrompt="1"/>
          </p:nvPr>
        </p:nvSpPr>
        <p:spPr>
          <a:xfrm>
            <a:off x="811835" y="858860"/>
            <a:ext cx="3694611" cy="268467"/>
          </a:xfrm>
        </p:spPr>
        <p:txBody>
          <a:bodyPr vert="horz" lIns="0" tIns="0" rIns="0" bIns="0"/>
          <a:lstStyle>
            <a:lvl1pPr marL="0" indent="0">
              <a:buNone/>
              <a:defRPr sz="16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4" name="Tijdelijke aanduiding voor verticale tekst 2">
            <a:extLst>
              <a:ext uri="{FF2B5EF4-FFF2-40B4-BE49-F238E27FC236}">
                <a16:creationId xmlns:a16="http://schemas.microsoft.com/office/drawing/2014/main" id="{1564CBB9-C6B3-42D6-AB97-D30AD6AA5577}"/>
              </a:ext>
            </a:extLst>
          </p:cNvPr>
          <p:cNvSpPr>
            <a:spLocks noGrp="1"/>
          </p:cNvSpPr>
          <p:nvPr>
            <p:ph type="body" orient="vert" idx="33" hasCustomPrompt="1"/>
          </p:nvPr>
        </p:nvSpPr>
        <p:spPr>
          <a:xfrm>
            <a:off x="3091710" y="141785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35" name="Tijdelijke aanduiding voor verticale tekst 2">
            <a:extLst>
              <a:ext uri="{FF2B5EF4-FFF2-40B4-BE49-F238E27FC236}">
                <a16:creationId xmlns:a16="http://schemas.microsoft.com/office/drawing/2014/main" id="{9C5B7778-87CE-4003-9CD1-3E6165C22A2B}"/>
              </a:ext>
            </a:extLst>
          </p:cNvPr>
          <p:cNvSpPr>
            <a:spLocks noGrp="1"/>
          </p:cNvSpPr>
          <p:nvPr>
            <p:ph type="body" orient="vert" idx="34" hasCustomPrompt="1"/>
          </p:nvPr>
        </p:nvSpPr>
        <p:spPr>
          <a:xfrm>
            <a:off x="3091710" y="114938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6" name="Tijdelijke aanduiding voor verticale tekst 2">
            <a:extLst>
              <a:ext uri="{FF2B5EF4-FFF2-40B4-BE49-F238E27FC236}">
                <a16:creationId xmlns:a16="http://schemas.microsoft.com/office/drawing/2014/main" id="{9F5A3ECC-63DE-45E6-B1AB-B965843BCB5F}"/>
              </a:ext>
            </a:extLst>
          </p:cNvPr>
          <p:cNvSpPr>
            <a:spLocks noGrp="1"/>
          </p:cNvSpPr>
          <p:nvPr>
            <p:ph type="body" orient="vert" idx="35" hasCustomPrompt="1"/>
          </p:nvPr>
        </p:nvSpPr>
        <p:spPr>
          <a:xfrm>
            <a:off x="5302133" y="141785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37" name="Tijdelijke aanduiding voor verticale tekst 2">
            <a:extLst>
              <a:ext uri="{FF2B5EF4-FFF2-40B4-BE49-F238E27FC236}">
                <a16:creationId xmlns:a16="http://schemas.microsoft.com/office/drawing/2014/main" id="{3B982D3A-E29A-4174-BC34-ED7BF7884C77}"/>
              </a:ext>
            </a:extLst>
          </p:cNvPr>
          <p:cNvSpPr>
            <a:spLocks noGrp="1"/>
          </p:cNvSpPr>
          <p:nvPr>
            <p:ph type="body" orient="vert" idx="36" hasCustomPrompt="1"/>
          </p:nvPr>
        </p:nvSpPr>
        <p:spPr>
          <a:xfrm>
            <a:off x="5302133" y="114938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8" name="Tijdelijke aanduiding voor verticale tekst 2">
            <a:extLst>
              <a:ext uri="{FF2B5EF4-FFF2-40B4-BE49-F238E27FC236}">
                <a16:creationId xmlns:a16="http://schemas.microsoft.com/office/drawing/2014/main" id="{0446144A-FC0D-48CD-AF91-405C54568958}"/>
              </a:ext>
            </a:extLst>
          </p:cNvPr>
          <p:cNvSpPr>
            <a:spLocks noGrp="1"/>
          </p:cNvSpPr>
          <p:nvPr>
            <p:ph type="body" orient="vert" idx="37" hasCustomPrompt="1"/>
          </p:nvPr>
        </p:nvSpPr>
        <p:spPr>
          <a:xfrm>
            <a:off x="7512556" y="141785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39" name="Tijdelijke aanduiding voor verticale tekst 2">
            <a:extLst>
              <a:ext uri="{FF2B5EF4-FFF2-40B4-BE49-F238E27FC236}">
                <a16:creationId xmlns:a16="http://schemas.microsoft.com/office/drawing/2014/main" id="{F3BE9B0A-A754-47F3-A849-8A1C0D1D5628}"/>
              </a:ext>
            </a:extLst>
          </p:cNvPr>
          <p:cNvSpPr>
            <a:spLocks noGrp="1"/>
          </p:cNvSpPr>
          <p:nvPr>
            <p:ph type="body" orient="vert" idx="38" hasCustomPrompt="1"/>
          </p:nvPr>
        </p:nvSpPr>
        <p:spPr>
          <a:xfrm>
            <a:off x="7512556" y="114938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40" name="Tijdelijke aanduiding voor verticale tekst 2">
            <a:extLst>
              <a:ext uri="{FF2B5EF4-FFF2-40B4-BE49-F238E27FC236}">
                <a16:creationId xmlns:a16="http://schemas.microsoft.com/office/drawing/2014/main" id="{A3847542-984E-4E85-AD47-F62C503A10A9}"/>
              </a:ext>
            </a:extLst>
          </p:cNvPr>
          <p:cNvSpPr>
            <a:spLocks noGrp="1"/>
          </p:cNvSpPr>
          <p:nvPr>
            <p:ph type="body" orient="vert" idx="39" hasCustomPrompt="1"/>
          </p:nvPr>
        </p:nvSpPr>
        <p:spPr>
          <a:xfrm>
            <a:off x="9722979" y="141785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41" name="Tijdelijke aanduiding voor verticale tekst 2">
            <a:extLst>
              <a:ext uri="{FF2B5EF4-FFF2-40B4-BE49-F238E27FC236}">
                <a16:creationId xmlns:a16="http://schemas.microsoft.com/office/drawing/2014/main" id="{01745C7D-0424-4A92-B2C9-AF969EBC4017}"/>
              </a:ext>
            </a:extLst>
          </p:cNvPr>
          <p:cNvSpPr>
            <a:spLocks noGrp="1"/>
          </p:cNvSpPr>
          <p:nvPr>
            <p:ph type="body" orient="vert" idx="40" hasCustomPrompt="1"/>
          </p:nvPr>
        </p:nvSpPr>
        <p:spPr>
          <a:xfrm>
            <a:off x="9722979" y="114938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58" name="Tijdelijke aanduiding voor verticale tekst 2">
            <a:extLst>
              <a:ext uri="{FF2B5EF4-FFF2-40B4-BE49-F238E27FC236}">
                <a16:creationId xmlns:a16="http://schemas.microsoft.com/office/drawing/2014/main" id="{2A5AA1DC-BE64-4900-93E1-324287208AE4}"/>
              </a:ext>
            </a:extLst>
          </p:cNvPr>
          <p:cNvSpPr>
            <a:spLocks noGrp="1"/>
          </p:cNvSpPr>
          <p:nvPr>
            <p:ph type="body" orient="vert" idx="41" hasCustomPrompt="1"/>
          </p:nvPr>
        </p:nvSpPr>
        <p:spPr>
          <a:xfrm>
            <a:off x="881287" y="342900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59" name="Tijdelijke aanduiding voor verticale tekst 2">
            <a:extLst>
              <a:ext uri="{FF2B5EF4-FFF2-40B4-BE49-F238E27FC236}">
                <a16:creationId xmlns:a16="http://schemas.microsoft.com/office/drawing/2014/main" id="{D0305FB1-E0B6-4744-A139-C6B1CAF533A6}"/>
              </a:ext>
            </a:extLst>
          </p:cNvPr>
          <p:cNvSpPr>
            <a:spLocks noGrp="1"/>
          </p:cNvSpPr>
          <p:nvPr>
            <p:ph type="body" orient="vert" idx="42" hasCustomPrompt="1"/>
          </p:nvPr>
        </p:nvSpPr>
        <p:spPr>
          <a:xfrm>
            <a:off x="881287" y="316053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5" name="Tijdelijke aanduiding voor verticale tekst 2">
            <a:extLst>
              <a:ext uri="{FF2B5EF4-FFF2-40B4-BE49-F238E27FC236}">
                <a16:creationId xmlns:a16="http://schemas.microsoft.com/office/drawing/2014/main" id="{F470C83E-E3CD-49A9-AC4F-6C14B1563598}"/>
              </a:ext>
            </a:extLst>
          </p:cNvPr>
          <p:cNvSpPr>
            <a:spLocks noGrp="1"/>
          </p:cNvSpPr>
          <p:nvPr>
            <p:ph type="body" orient="vert" idx="43" hasCustomPrompt="1"/>
          </p:nvPr>
        </p:nvSpPr>
        <p:spPr>
          <a:xfrm>
            <a:off x="787771" y="2870010"/>
            <a:ext cx="3694611" cy="268467"/>
          </a:xfrm>
        </p:spPr>
        <p:txBody>
          <a:bodyPr vert="horz" lIns="0" tIns="0" rIns="0" bIns="0"/>
          <a:lstStyle>
            <a:lvl1pPr marL="0" indent="0">
              <a:buNone/>
              <a:defRPr sz="16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6" name="Tijdelijke aanduiding voor verticale tekst 2">
            <a:extLst>
              <a:ext uri="{FF2B5EF4-FFF2-40B4-BE49-F238E27FC236}">
                <a16:creationId xmlns:a16="http://schemas.microsoft.com/office/drawing/2014/main" id="{45D1BA74-1327-44DC-A126-2E8D7FDA0D76}"/>
              </a:ext>
            </a:extLst>
          </p:cNvPr>
          <p:cNvSpPr>
            <a:spLocks noGrp="1"/>
          </p:cNvSpPr>
          <p:nvPr>
            <p:ph type="body" orient="vert" idx="44" hasCustomPrompt="1"/>
          </p:nvPr>
        </p:nvSpPr>
        <p:spPr>
          <a:xfrm>
            <a:off x="3091710" y="342900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7" name="Tijdelijke aanduiding voor verticale tekst 2">
            <a:extLst>
              <a:ext uri="{FF2B5EF4-FFF2-40B4-BE49-F238E27FC236}">
                <a16:creationId xmlns:a16="http://schemas.microsoft.com/office/drawing/2014/main" id="{4D25CFD4-7426-41A2-AE61-CB42D1C7A416}"/>
              </a:ext>
            </a:extLst>
          </p:cNvPr>
          <p:cNvSpPr>
            <a:spLocks noGrp="1"/>
          </p:cNvSpPr>
          <p:nvPr>
            <p:ph type="body" orient="vert" idx="45" hasCustomPrompt="1"/>
          </p:nvPr>
        </p:nvSpPr>
        <p:spPr>
          <a:xfrm>
            <a:off x="3091710" y="316053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8" name="Tijdelijke aanduiding voor verticale tekst 2">
            <a:extLst>
              <a:ext uri="{FF2B5EF4-FFF2-40B4-BE49-F238E27FC236}">
                <a16:creationId xmlns:a16="http://schemas.microsoft.com/office/drawing/2014/main" id="{3B7880A4-6E72-45FF-AF82-CC1E84178C8C}"/>
              </a:ext>
            </a:extLst>
          </p:cNvPr>
          <p:cNvSpPr>
            <a:spLocks noGrp="1"/>
          </p:cNvSpPr>
          <p:nvPr>
            <p:ph type="body" orient="vert" idx="46" hasCustomPrompt="1"/>
          </p:nvPr>
        </p:nvSpPr>
        <p:spPr>
          <a:xfrm>
            <a:off x="5302133" y="342900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9" name="Tijdelijke aanduiding voor verticale tekst 2">
            <a:extLst>
              <a:ext uri="{FF2B5EF4-FFF2-40B4-BE49-F238E27FC236}">
                <a16:creationId xmlns:a16="http://schemas.microsoft.com/office/drawing/2014/main" id="{3CB304D9-1E47-4B97-A383-80482AEE49D2}"/>
              </a:ext>
            </a:extLst>
          </p:cNvPr>
          <p:cNvSpPr>
            <a:spLocks noGrp="1"/>
          </p:cNvSpPr>
          <p:nvPr>
            <p:ph type="body" orient="vert" idx="47" hasCustomPrompt="1"/>
          </p:nvPr>
        </p:nvSpPr>
        <p:spPr>
          <a:xfrm>
            <a:off x="5302133" y="316053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0" name="Tijdelijke aanduiding voor verticale tekst 2">
            <a:extLst>
              <a:ext uri="{FF2B5EF4-FFF2-40B4-BE49-F238E27FC236}">
                <a16:creationId xmlns:a16="http://schemas.microsoft.com/office/drawing/2014/main" id="{A3164667-E006-405D-961E-4E10652EEB36}"/>
              </a:ext>
            </a:extLst>
          </p:cNvPr>
          <p:cNvSpPr>
            <a:spLocks noGrp="1"/>
          </p:cNvSpPr>
          <p:nvPr>
            <p:ph type="body" orient="vert" idx="48" hasCustomPrompt="1"/>
          </p:nvPr>
        </p:nvSpPr>
        <p:spPr>
          <a:xfrm>
            <a:off x="7512556" y="342900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71" name="Tijdelijke aanduiding voor verticale tekst 2">
            <a:extLst>
              <a:ext uri="{FF2B5EF4-FFF2-40B4-BE49-F238E27FC236}">
                <a16:creationId xmlns:a16="http://schemas.microsoft.com/office/drawing/2014/main" id="{7EC3CF2C-1A4C-4840-BFD1-55CEF827628C}"/>
              </a:ext>
            </a:extLst>
          </p:cNvPr>
          <p:cNvSpPr>
            <a:spLocks noGrp="1"/>
          </p:cNvSpPr>
          <p:nvPr>
            <p:ph type="body" orient="vert" idx="49" hasCustomPrompt="1"/>
          </p:nvPr>
        </p:nvSpPr>
        <p:spPr>
          <a:xfrm>
            <a:off x="7512556" y="316053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2" name="Tijdelijke aanduiding voor verticale tekst 2">
            <a:extLst>
              <a:ext uri="{FF2B5EF4-FFF2-40B4-BE49-F238E27FC236}">
                <a16:creationId xmlns:a16="http://schemas.microsoft.com/office/drawing/2014/main" id="{7BF4F914-A1AB-408D-BBC3-F985085978D8}"/>
              </a:ext>
            </a:extLst>
          </p:cNvPr>
          <p:cNvSpPr>
            <a:spLocks noGrp="1"/>
          </p:cNvSpPr>
          <p:nvPr>
            <p:ph type="body" orient="vert" idx="50" hasCustomPrompt="1"/>
          </p:nvPr>
        </p:nvSpPr>
        <p:spPr>
          <a:xfrm>
            <a:off x="9722979" y="342900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73" name="Tijdelijke aanduiding voor verticale tekst 2">
            <a:extLst>
              <a:ext uri="{FF2B5EF4-FFF2-40B4-BE49-F238E27FC236}">
                <a16:creationId xmlns:a16="http://schemas.microsoft.com/office/drawing/2014/main" id="{FBD99BFE-5B79-4DF5-AC29-B92D3CFDCA1C}"/>
              </a:ext>
            </a:extLst>
          </p:cNvPr>
          <p:cNvSpPr>
            <a:spLocks noGrp="1"/>
          </p:cNvSpPr>
          <p:nvPr>
            <p:ph type="body" orient="vert" idx="51" hasCustomPrompt="1"/>
          </p:nvPr>
        </p:nvSpPr>
        <p:spPr>
          <a:xfrm>
            <a:off x="9722979" y="316053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5" name="Tijdelijke aanduiding voor verticale tekst 2">
            <a:extLst>
              <a:ext uri="{FF2B5EF4-FFF2-40B4-BE49-F238E27FC236}">
                <a16:creationId xmlns:a16="http://schemas.microsoft.com/office/drawing/2014/main" id="{CED68B8F-0156-498C-8181-AD8EB48B0661}"/>
              </a:ext>
            </a:extLst>
          </p:cNvPr>
          <p:cNvSpPr>
            <a:spLocks noGrp="1"/>
          </p:cNvSpPr>
          <p:nvPr>
            <p:ph type="body" orient="vert" idx="52" hasCustomPrompt="1"/>
          </p:nvPr>
        </p:nvSpPr>
        <p:spPr>
          <a:xfrm>
            <a:off x="722653" y="6011757"/>
            <a:ext cx="10652422" cy="562342"/>
          </a:xfrm>
        </p:spPr>
        <p:txBody>
          <a:bodyPr vert="horz" lIns="0" tIns="0" rIns="0" bIns="0"/>
          <a:lstStyle>
            <a:lvl1pPr marL="0" indent="0">
              <a:buNone/>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grpSp>
        <p:nvGrpSpPr>
          <p:cNvPr id="142" name="INSTRUCTION">
            <a:extLst>
              <a:ext uri="{FF2B5EF4-FFF2-40B4-BE49-F238E27FC236}">
                <a16:creationId xmlns:a16="http://schemas.microsoft.com/office/drawing/2014/main" id="{1D82DE09-4ABA-45C5-B37B-9B28C0ECA185}"/>
              </a:ext>
            </a:extLst>
          </p:cNvPr>
          <p:cNvGrpSpPr/>
          <p:nvPr userDrawn="1"/>
        </p:nvGrpSpPr>
        <p:grpSpPr>
          <a:xfrm>
            <a:off x="-3786437" y="0"/>
            <a:ext cx="3693386" cy="5359349"/>
            <a:chOff x="-3786437" y="0"/>
            <a:chExt cx="3693386" cy="5359349"/>
          </a:xfrm>
        </p:grpSpPr>
        <p:sp>
          <p:nvSpPr>
            <p:cNvPr id="143" name="Rechthoek 329">
              <a:extLst>
                <a:ext uri="{FF2B5EF4-FFF2-40B4-BE49-F238E27FC236}">
                  <a16:creationId xmlns:a16="http://schemas.microsoft.com/office/drawing/2014/main" id="{095103A4-E170-403F-9D81-8EE892A5EA41}"/>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44" name="Ovaal 317">
              <a:extLst>
                <a:ext uri="{FF2B5EF4-FFF2-40B4-BE49-F238E27FC236}">
                  <a16:creationId xmlns:a16="http://schemas.microsoft.com/office/drawing/2014/main" id="{C7B4DB32-5EBE-4682-8940-790E13C81AB3}"/>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5" name="Rechthoek 319">
              <a:extLst>
                <a:ext uri="{FF2B5EF4-FFF2-40B4-BE49-F238E27FC236}">
                  <a16:creationId xmlns:a16="http://schemas.microsoft.com/office/drawing/2014/main" id="{106BAFC3-F475-486A-903A-38FEE68AB2A8}"/>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46" name="Ovaal 320">
              <a:extLst>
                <a:ext uri="{FF2B5EF4-FFF2-40B4-BE49-F238E27FC236}">
                  <a16:creationId xmlns:a16="http://schemas.microsoft.com/office/drawing/2014/main" id="{F9855FA2-89EF-4AEE-A703-F52E845C44E3}"/>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7" name="Rechthoek 328">
              <a:extLst>
                <a:ext uri="{FF2B5EF4-FFF2-40B4-BE49-F238E27FC236}">
                  <a16:creationId xmlns:a16="http://schemas.microsoft.com/office/drawing/2014/main" id="{349A9F83-E6BD-4F3A-9D3F-8899BA183BF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48" name="Rechthoek 180">
              <a:extLst>
                <a:ext uri="{FF2B5EF4-FFF2-40B4-BE49-F238E27FC236}">
                  <a16:creationId xmlns:a16="http://schemas.microsoft.com/office/drawing/2014/main" id="{A48382C3-4BB5-451F-9092-BC02177DD577}"/>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49" name="Ovaal 182">
              <a:extLst>
                <a:ext uri="{FF2B5EF4-FFF2-40B4-BE49-F238E27FC236}">
                  <a16:creationId xmlns:a16="http://schemas.microsoft.com/office/drawing/2014/main" id="{5CC6E96A-20F0-4A39-A312-0CF1E489C22C}"/>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50" name="Rechthoek 183">
              <a:extLst>
                <a:ext uri="{FF2B5EF4-FFF2-40B4-BE49-F238E27FC236}">
                  <a16:creationId xmlns:a16="http://schemas.microsoft.com/office/drawing/2014/main" id="{D4167C76-9D8A-4344-B293-FB8AAC47732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51" name="Ovaal 185">
              <a:extLst>
                <a:ext uri="{FF2B5EF4-FFF2-40B4-BE49-F238E27FC236}">
                  <a16:creationId xmlns:a16="http://schemas.microsoft.com/office/drawing/2014/main" id="{43D20107-2A58-4C2C-A7BD-4081D684BECF}"/>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52" name="Rechthoek 186">
              <a:extLst>
                <a:ext uri="{FF2B5EF4-FFF2-40B4-BE49-F238E27FC236}">
                  <a16:creationId xmlns:a16="http://schemas.microsoft.com/office/drawing/2014/main" id="{8E74BF57-648C-4D88-BFAC-DC57C25606A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53" name="Ovaal 188">
              <a:extLst>
                <a:ext uri="{FF2B5EF4-FFF2-40B4-BE49-F238E27FC236}">
                  <a16:creationId xmlns:a16="http://schemas.microsoft.com/office/drawing/2014/main" id="{84232308-630F-40D3-A2A7-F58A19D0CFE3}"/>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54" name="Rechthoek 189">
              <a:extLst>
                <a:ext uri="{FF2B5EF4-FFF2-40B4-BE49-F238E27FC236}">
                  <a16:creationId xmlns:a16="http://schemas.microsoft.com/office/drawing/2014/main" id="{BBCB313C-7B86-481F-9930-BB94F0BEBE8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55" name="Ovaal 191">
              <a:extLst>
                <a:ext uri="{FF2B5EF4-FFF2-40B4-BE49-F238E27FC236}">
                  <a16:creationId xmlns:a16="http://schemas.microsoft.com/office/drawing/2014/main" id="{5E23F165-1279-48FA-8FA3-30E796A41C46}"/>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56" name="Rechthoek 192">
              <a:extLst>
                <a:ext uri="{FF2B5EF4-FFF2-40B4-BE49-F238E27FC236}">
                  <a16:creationId xmlns:a16="http://schemas.microsoft.com/office/drawing/2014/main" id="{F3D59523-ABB2-4B0E-BB42-252690C012AE}"/>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57" name="Ovaal 195">
              <a:extLst>
                <a:ext uri="{FF2B5EF4-FFF2-40B4-BE49-F238E27FC236}">
                  <a16:creationId xmlns:a16="http://schemas.microsoft.com/office/drawing/2014/main" id="{D4496EE3-28B7-4C51-9803-2348B5B9C5BC}"/>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58" name="Rechthoek 196">
              <a:extLst>
                <a:ext uri="{FF2B5EF4-FFF2-40B4-BE49-F238E27FC236}">
                  <a16:creationId xmlns:a16="http://schemas.microsoft.com/office/drawing/2014/main" id="{AA7088A4-A408-4786-9C8C-BAB112B75DA4}"/>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59" name="Ovaal 197">
              <a:extLst>
                <a:ext uri="{FF2B5EF4-FFF2-40B4-BE49-F238E27FC236}">
                  <a16:creationId xmlns:a16="http://schemas.microsoft.com/office/drawing/2014/main" id="{449B225D-C5D2-4A45-B8E8-C9E38B218AD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60" name="Rechthoek 198">
              <a:extLst>
                <a:ext uri="{FF2B5EF4-FFF2-40B4-BE49-F238E27FC236}">
                  <a16:creationId xmlns:a16="http://schemas.microsoft.com/office/drawing/2014/main" id="{58197DD3-6829-4CEB-A24C-86783ED8F1D7}"/>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61" name="Ovaal 200">
              <a:extLst>
                <a:ext uri="{FF2B5EF4-FFF2-40B4-BE49-F238E27FC236}">
                  <a16:creationId xmlns:a16="http://schemas.microsoft.com/office/drawing/2014/main" id="{BE3166FC-1344-47BE-8B37-67ABCEF8E43A}"/>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62" name="Rechthoek 202">
              <a:extLst>
                <a:ext uri="{FF2B5EF4-FFF2-40B4-BE49-F238E27FC236}">
                  <a16:creationId xmlns:a16="http://schemas.microsoft.com/office/drawing/2014/main" id="{6331FA0D-4806-4D59-B458-029F5C41E80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63" name="Rechthoek 331">
              <a:extLst>
                <a:ext uri="{FF2B5EF4-FFF2-40B4-BE49-F238E27FC236}">
                  <a16:creationId xmlns:a16="http://schemas.microsoft.com/office/drawing/2014/main" id="{97BE05ED-4F87-4434-8AD9-E6D9E9EC8AD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64" name="ICOON_info">
              <a:extLst>
                <a:ext uri="{FF2B5EF4-FFF2-40B4-BE49-F238E27FC236}">
                  <a16:creationId xmlns:a16="http://schemas.microsoft.com/office/drawing/2014/main" id="{1B62121C-606B-49F2-A122-0A903A984CCF}"/>
                </a:ext>
              </a:extLst>
            </p:cNvPr>
            <p:cNvGrpSpPr/>
            <p:nvPr userDrawn="1"/>
          </p:nvGrpSpPr>
          <p:grpSpPr>
            <a:xfrm>
              <a:off x="-376736" y="4400186"/>
              <a:ext cx="283685" cy="283685"/>
              <a:chOff x="-510741" y="5913713"/>
              <a:chExt cx="267555" cy="267555"/>
            </a:xfrm>
          </p:grpSpPr>
          <p:sp>
            <p:nvSpPr>
              <p:cNvPr id="206" name="Ovaal 1">
                <a:extLst>
                  <a:ext uri="{FF2B5EF4-FFF2-40B4-BE49-F238E27FC236}">
                    <a16:creationId xmlns:a16="http://schemas.microsoft.com/office/drawing/2014/main" id="{67761B03-F9CD-4752-A75C-3CEB305C9A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7" name="Graphic 163" descr="Informatie">
                <a:extLst>
                  <a:ext uri="{FF2B5EF4-FFF2-40B4-BE49-F238E27FC236}">
                    <a16:creationId xmlns:a16="http://schemas.microsoft.com/office/drawing/2014/main" id="{ED0553D4-2167-4469-8DC0-D56EB9DA72B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65" name="VOORBEELD">
              <a:extLst>
                <a:ext uri="{FF2B5EF4-FFF2-40B4-BE49-F238E27FC236}">
                  <a16:creationId xmlns:a16="http://schemas.microsoft.com/office/drawing/2014/main" id="{67763C92-5AA8-4CA2-B6E1-4A0C1A3C064B}"/>
                </a:ext>
              </a:extLst>
            </p:cNvPr>
            <p:cNvGrpSpPr/>
            <p:nvPr userDrawn="1"/>
          </p:nvGrpSpPr>
          <p:grpSpPr>
            <a:xfrm>
              <a:off x="-3605171" y="458674"/>
              <a:ext cx="3234311" cy="558875"/>
              <a:chOff x="-3605171" y="458674"/>
              <a:chExt cx="3234311" cy="558875"/>
            </a:xfrm>
          </p:grpSpPr>
          <p:sp>
            <p:nvSpPr>
              <p:cNvPr id="166" name="Rechthoek 335">
                <a:extLst>
                  <a:ext uri="{FF2B5EF4-FFF2-40B4-BE49-F238E27FC236}">
                    <a16:creationId xmlns:a16="http://schemas.microsoft.com/office/drawing/2014/main" id="{11577115-82C9-4CAE-A418-A2C62D69C2A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67" name="Rechthoek 337">
                <a:extLst>
                  <a:ext uri="{FF2B5EF4-FFF2-40B4-BE49-F238E27FC236}">
                    <a16:creationId xmlns:a16="http://schemas.microsoft.com/office/drawing/2014/main" id="{B0C89D6C-7E07-4C18-868D-2D78CD3CBE80}"/>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8" name="Groep 230">
                <a:extLst>
                  <a:ext uri="{FF2B5EF4-FFF2-40B4-BE49-F238E27FC236}">
                    <a16:creationId xmlns:a16="http://schemas.microsoft.com/office/drawing/2014/main" id="{B2FD705B-4374-4552-882E-F5E7570F25D5}"/>
                  </a:ext>
                </a:extLst>
              </p:cNvPr>
              <p:cNvGrpSpPr/>
              <p:nvPr userDrawn="1"/>
            </p:nvGrpSpPr>
            <p:grpSpPr>
              <a:xfrm>
                <a:off x="-3386247" y="830871"/>
                <a:ext cx="139423" cy="109566"/>
                <a:chOff x="-2866744" y="827071"/>
                <a:chExt cx="168701" cy="132575"/>
              </a:xfrm>
            </p:grpSpPr>
            <p:grpSp>
              <p:nvGrpSpPr>
                <p:cNvPr id="199" name="Groep 232">
                  <a:extLst>
                    <a:ext uri="{FF2B5EF4-FFF2-40B4-BE49-F238E27FC236}">
                      <a16:creationId xmlns:a16="http://schemas.microsoft.com/office/drawing/2014/main" id="{E20EE4AD-F953-4F16-BB39-2D252D6EDBD6}"/>
                    </a:ext>
                  </a:extLst>
                </p:cNvPr>
                <p:cNvGrpSpPr/>
                <p:nvPr userDrawn="1"/>
              </p:nvGrpSpPr>
              <p:grpSpPr>
                <a:xfrm>
                  <a:off x="-2866744" y="827071"/>
                  <a:ext cx="168701" cy="132575"/>
                  <a:chOff x="-2866744" y="827071"/>
                  <a:chExt cx="168701" cy="132575"/>
                </a:xfrm>
              </p:grpSpPr>
              <p:cxnSp>
                <p:nvCxnSpPr>
                  <p:cNvPr id="201" name="Rechte verbindingslijn 234">
                    <a:extLst>
                      <a:ext uri="{FF2B5EF4-FFF2-40B4-BE49-F238E27FC236}">
                        <a16:creationId xmlns:a16="http://schemas.microsoft.com/office/drawing/2014/main" id="{6E6B4863-62DF-44DE-B4AD-ED858E4B9AB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2" name="Rechte verbindingslijn 235">
                    <a:extLst>
                      <a:ext uri="{FF2B5EF4-FFF2-40B4-BE49-F238E27FC236}">
                        <a16:creationId xmlns:a16="http://schemas.microsoft.com/office/drawing/2014/main" id="{5742B018-9B0C-4310-A727-770ED44064E1}"/>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3" name="Rechte verbindingslijn 236">
                    <a:extLst>
                      <a:ext uri="{FF2B5EF4-FFF2-40B4-BE49-F238E27FC236}">
                        <a16:creationId xmlns:a16="http://schemas.microsoft.com/office/drawing/2014/main" id="{C4C3D17E-8A27-4A65-8E62-C1CC082A761F}"/>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4" name="Rechte verbindingslijn 237">
                    <a:extLst>
                      <a:ext uri="{FF2B5EF4-FFF2-40B4-BE49-F238E27FC236}">
                        <a16:creationId xmlns:a16="http://schemas.microsoft.com/office/drawing/2014/main" id="{7D000468-4DBD-42D8-A45D-712586693D8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5" name="Rechte verbindingslijn 238">
                    <a:extLst>
                      <a:ext uri="{FF2B5EF4-FFF2-40B4-BE49-F238E27FC236}">
                        <a16:creationId xmlns:a16="http://schemas.microsoft.com/office/drawing/2014/main" id="{D86FE2F3-927F-4CE5-9493-391A1D3D13D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00" name="Pijl: rechts 233">
                  <a:extLst>
                    <a:ext uri="{FF2B5EF4-FFF2-40B4-BE49-F238E27FC236}">
                      <a16:creationId xmlns:a16="http://schemas.microsoft.com/office/drawing/2014/main" id="{9F8036AA-360F-4390-9143-293E1D77892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9" name="Groep 239">
                <a:extLst>
                  <a:ext uri="{FF2B5EF4-FFF2-40B4-BE49-F238E27FC236}">
                    <a16:creationId xmlns:a16="http://schemas.microsoft.com/office/drawing/2014/main" id="{B1F6ECC0-AF53-42DF-9087-039DC480A06F}"/>
                  </a:ext>
                </a:extLst>
              </p:cNvPr>
              <p:cNvGrpSpPr/>
              <p:nvPr userDrawn="1"/>
            </p:nvGrpSpPr>
            <p:grpSpPr>
              <a:xfrm>
                <a:off x="-3605171" y="830871"/>
                <a:ext cx="139423" cy="109566"/>
                <a:chOff x="-2866744" y="518074"/>
                <a:chExt cx="168701" cy="132575"/>
              </a:xfrm>
            </p:grpSpPr>
            <p:grpSp>
              <p:nvGrpSpPr>
                <p:cNvPr id="192" name="Groep 241">
                  <a:extLst>
                    <a:ext uri="{FF2B5EF4-FFF2-40B4-BE49-F238E27FC236}">
                      <a16:creationId xmlns:a16="http://schemas.microsoft.com/office/drawing/2014/main" id="{757E6B53-F641-4990-A3E8-0A3AA2659DB0}"/>
                    </a:ext>
                  </a:extLst>
                </p:cNvPr>
                <p:cNvGrpSpPr/>
                <p:nvPr userDrawn="1"/>
              </p:nvGrpSpPr>
              <p:grpSpPr>
                <a:xfrm>
                  <a:off x="-2866744" y="518074"/>
                  <a:ext cx="168701" cy="132575"/>
                  <a:chOff x="-2866744" y="518074"/>
                  <a:chExt cx="168701" cy="132575"/>
                </a:xfrm>
              </p:grpSpPr>
              <p:cxnSp>
                <p:nvCxnSpPr>
                  <p:cNvPr id="194" name="Rechte verbindingslijn 243">
                    <a:extLst>
                      <a:ext uri="{FF2B5EF4-FFF2-40B4-BE49-F238E27FC236}">
                        <a16:creationId xmlns:a16="http://schemas.microsoft.com/office/drawing/2014/main" id="{531AE3AE-2169-4917-915A-3AD5C5DA19C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5" name="Rechte verbindingslijn 244">
                    <a:extLst>
                      <a:ext uri="{FF2B5EF4-FFF2-40B4-BE49-F238E27FC236}">
                        <a16:creationId xmlns:a16="http://schemas.microsoft.com/office/drawing/2014/main" id="{8F7F3AA3-DA72-4B09-B26A-AD6E2039AED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6" name="Rechte verbindingslijn 245">
                    <a:extLst>
                      <a:ext uri="{FF2B5EF4-FFF2-40B4-BE49-F238E27FC236}">
                        <a16:creationId xmlns:a16="http://schemas.microsoft.com/office/drawing/2014/main" id="{F540187E-146D-49B7-A8A1-C5175BC9855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7" name="Rechte verbindingslijn 246">
                    <a:extLst>
                      <a:ext uri="{FF2B5EF4-FFF2-40B4-BE49-F238E27FC236}">
                        <a16:creationId xmlns:a16="http://schemas.microsoft.com/office/drawing/2014/main" id="{08A4A634-BA28-43C3-B1D8-9CB8CA3A92C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8" name="Rechte verbindingslijn 247">
                    <a:extLst>
                      <a:ext uri="{FF2B5EF4-FFF2-40B4-BE49-F238E27FC236}">
                        <a16:creationId xmlns:a16="http://schemas.microsoft.com/office/drawing/2014/main" id="{C0BF2486-8A11-4260-804E-A06F82FFA99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3" name="Pijl: rechts 242">
                  <a:extLst>
                    <a:ext uri="{FF2B5EF4-FFF2-40B4-BE49-F238E27FC236}">
                      <a16:creationId xmlns:a16="http://schemas.microsoft.com/office/drawing/2014/main" id="{BB284A49-CE2C-4973-B785-C062ECFF51A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70" name="Rechte verbindingslijn 340">
                <a:extLst>
                  <a:ext uri="{FF2B5EF4-FFF2-40B4-BE49-F238E27FC236}">
                    <a16:creationId xmlns:a16="http://schemas.microsoft.com/office/drawing/2014/main" id="{02CF7177-E128-453C-AF83-BA854518FEA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71" name="Rechte verbindingslijn 341">
                <a:extLst>
                  <a:ext uri="{FF2B5EF4-FFF2-40B4-BE49-F238E27FC236}">
                    <a16:creationId xmlns:a16="http://schemas.microsoft.com/office/drawing/2014/main" id="{481091FD-4BF9-485A-9E36-73C94B0BA140}"/>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72" name="Rechthoek 344">
                <a:extLst>
                  <a:ext uri="{FF2B5EF4-FFF2-40B4-BE49-F238E27FC236}">
                    <a16:creationId xmlns:a16="http://schemas.microsoft.com/office/drawing/2014/main" id="{614B546F-9796-4CA1-8FA5-047AEE6EADF4}"/>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3" name="Rechthoek 345">
                <a:extLst>
                  <a:ext uri="{FF2B5EF4-FFF2-40B4-BE49-F238E27FC236}">
                    <a16:creationId xmlns:a16="http://schemas.microsoft.com/office/drawing/2014/main" id="{2213CA74-5C7A-4098-A045-C487FDA7A8F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4" name="Groep 11">
                <a:extLst>
                  <a:ext uri="{FF2B5EF4-FFF2-40B4-BE49-F238E27FC236}">
                    <a16:creationId xmlns:a16="http://schemas.microsoft.com/office/drawing/2014/main" id="{26AF1100-3C9C-4E66-89BC-8D20097F8AA0}"/>
                  </a:ext>
                </a:extLst>
              </p:cNvPr>
              <p:cNvGrpSpPr/>
              <p:nvPr userDrawn="1"/>
            </p:nvGrpSpPr>
            <p:grpSpPr>
              <a:xfrm>
                <a:off x="-2916763" y="769168"/>
                <a:ext cx="268738" cy="248381"/>
                <a:chOff x="-2916763" y="769168"/>
                <a:chExt cx="268738" cy="248381"/>
              </a:xfrm>
            </p:grpSpPr>
            <p:sp>
              <p:nvSpPr>
                <p:cNvPr id="184" name="Rechthoek 346">
                  <a:extLst>
                    <a:ext uri="{FF2B5EF4-FFF2-40B4-BE49-F238E27FC236}">
                      <a16:creationId xmlns:a16="http://schemas.microsoft.com/office/drawing/2014/main" id="{6D21CA92-5E5F-4BAD-91E1-C31BA7FE54F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5" name="Groep 6">
                  <a:extLst>
                    <a:ext uri="{FF2B5EF4-FFF2-40B4-BE49-F238E27FC236}">
                      <a16:creationId xmlns:a16="http://schemas.microsoft.com/office/drawing/2014/main" id="{DC259DA3-2140-4962-A196-46C2D5468C29}"/>
                    </a:ext>
                  </a:extLst>
                </p:cNvPr>
                <p:cNvGrpSpPr/>
                <p:nvPr userDrawn="1"/>
              </p:nvGrpSpPr>
              <p:grpSpPr>
                <a:xfrm>
                  <a:off x="-2866744" y="827071"/>
                  <a:ext cx="168701" cy="132575"/>
                  <a:chOff x="-2866744" y="827071"/>
                  <a:chExt cx="168701" cy="132575"/>
                </a:xfrm>
              </p:grpSpPr>
              <p:cxnSp>
                <p:nvCxnSpPr>
                  <p:cNvPr id="187" name="Rechte verbindingslijn 225">
                    <a:extLst>
                      <a:ext uri="{FF2B5EF4-FFF2-40B4-BE49-F238E27FC236}">
                        <a16:creationId xmlns:a16="http://schemas.microsoft.com/office/drawing/2014/main" id="{F5923124-7143-4154-BDEE-D3045917F60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8" name="Rechte verbindingslijn 226">
                    <a:extLst>
                      <a:ext uri="{FF2B5EF4-FFF2-40B4-BE49-F238E27FC236}">
                        <a16:creationId xmlns:a16="http://schemas.microsoft.com/office/drawing/2014/main" id="{13341114-FBAA-4C47-AC56-60C3EAA3D8C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89" name="Rechte verbindingslijn 227">
                    <a:extLst>
                      <a:ext uri="{FF2B5EF4-FFF2-40B4-BE49-F238E27FC236}">
                        <a16:creationId xmlns:a16="http://schemas.microsoft.com/office/drawing/2014/main" id="{EB1C4419-018B-46F0-88E5-7BF38ED485E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90" name="Rechte verbindingslijn 228">
                    <a:extLst>
                      <a:ext uri="{FF2B5EF4-FFF2-40B4-BE49-F238E27FC236}">
                        <a16:creationId xmlns:a16="http://schemas.microsoft.com/office/drawing/2014/main" id="{CB494467-255D-4407-8F33-FBEEBBFEAF1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1" name="Rechte verbindingslijn 229">
                    <a:extLst>
                      <a:ext uri="{FF2B5EF4-FFF2-40B4-BE49-F238E27FC236}">
                        <a16:creationId xmlns:a16="http://schemas.microsoft.com/office/drawing/2014/main" id="{C545DDDB-04A9-4C45-90EA-78AB886D515B}"/>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6" name="Pijl: rechts 217">
                  <a:extLst>
                    <a:ext uri="{FF2B5EF4-FFF2-40B4-BE49-F238E27FC236}">
                      <a16:creationId xmlns:a16="http://schemas.microsoft.com/office/drawing/2014/main" id="{04A2B3E8-F310-479E-BB96-C4C07C974FE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5" name="Groep 9">
                <a:extLst>
                  <a:ext uri="{FF2B5EF4-FFF2-40B4-BE49-F238E27FC236}">
                    <a16:creationId xmlns:a16="http://schemas.microsoft.com/office/drawing/2014/main" id="{52BC6171-1ABA-4724-8B85-1F423B56A84C}"/>
                  </a:ext>
                </a:extLst>
              </p:cNvPr>
              <p:cNvGrpSpPr/>
              <p:nvPr userDrawn="1"/>
            </p:nvGrpSpPr>
            <p:grpSpPr>
              <a:xfrm>
                <a:off x="-2916763" y="460171"/>
                <a:ext cx="268738" cy="248381"/>
                <a:chOff x="-2916763" y="460171"/>
                <a:chExt cx="268738" cy="248381"/>
              </a:xfrm>
            </p:grpSpPr>
            <p:sp>
              <p:nvSpPr>
                <p:cNvPr id="176" name="Rechthoek 357">
                  <a:extLst>
                    <a:ext uri="{FF2B5EF4-FFF2-40B4-BE49-F238E27FC236}">
                      <a16:creationId xmlns:a16="http://schemas.microsoft.com/office/drawing/2014/main" id="{4585CFEB-A6D1-4A28-AB4E-A1EC6AD2431C}"/>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7" name="Groep 5">
                  <a:extLst>
                    <a:ext uri="{FF2B5EF4-FFF2-40B4-BE49-F238E27FC236}">
                      <a16:creationId xmlns:a16="http://schemas.microsoft.com/office/drawing/2014/main" id="{ADB814E5-5CFF-40BA-B905-84C9F85BB0A9}"/>
                    </a:ext>
                  </a:extLst>
                </p:cNvPr>
                <p:cNvGrpSpPr/>
                <p:nvPr userDrawn="1"/>
              </p:nvGrpSpPr>
              <p:grpSpPr>
                <a:xfrm>
                  <a:off x="-2866744" y="518074"/>
                  <a:ext cx="168701" cy="132575"/>
                  <a:chOff x="-2866744" y="518074"/>
                  <a:chExt cx="168701" cy="132575"/>
                </a:xfrm>
              </p:grpSpPr>
              <p:cxnSp>
                <p:nvCxnSpPr>
                  <p:cNvPr id="179" name="Rechte verbindingslijn 220">
                    <a:extLst>
                      <a:ext uri="{FF2B5EF4-FFF2-40B4-BE49-F238E27FC236}">
                        <a16:creationId xmlns:a16="http://schemas.microsoft.com/office/drawing/2014/main" id="{BDE1B985-F5BA-4B7D-835D-ECF3E232164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80" name="Rechte verbindingslijn 221">
                    <a:extLst>
                      <a:ext uri="{FF2B5EF4-FFF2-40B4-BE49-F238E27FC236}">
                        <a16:creationId xmlns:a16="http://schemas.microsoft.com/office/drawing/2014/main" id="{7736FDEB-3B9F-4CF1-8073-E0F161B22EB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1" name="Rechte verbindingslijn 222">
                    <a:extLst>
                      <a:ext uri="{FF2B5EF4-FFF2-40B4-BE49-F238E27FC236}">
                        <a16:creationId xmlns:a16="http://schemas.microsoft.com/office/drawing/2014/main" id="{C4B36E16-FC8C-4B79-B2C1-791D4494EF7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2" name="Rechte verbindingslijn 223">
                    <a:extLst>
                      <a:ext uri="{FF2B5EF4-FFF2-40B4-BE49-F238E27FC236}">
                        <a16:creationId xmlns:a16="http://schemas.microsoft.com/office/drawing/2014/main" id="{87BB81F8-C4CD-4365-A88C-A0946BE116B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3" name="Rechte verbindingslijn 224">
                    <a:extLst>
                      <a:ext uri="{FF2B5EF4-FFF2-40B4-BE49-F238E27FC236}">
                        <a16:creationId xmlns:a16="http://schemas.microsoft.com/office/drawing/2014/main" id="{D99D7501-C763-4449-B638-13AE8608635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8" name="Pijl: rechts 219">
                  <a:extLst>
                    <a:ext uri="{FF2B5EF4-FFF2-40B4-BE49-F238E27FC236}">
                      <a16:creationId xmlns:a16="http://schemas.microsoft.com/office/drawing/2014/main" id="{70CEE86D-DD66-46AC-8B9A-688A2255718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69977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rgbClr val="1EB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chemeClr val="bg1"/>
                </a:solidFill>
                <a:latin typeface="Museo Sans 500" panose="02000000000000000000" pitchFamily="2" charset="77"/>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latin typeface="Museo Sans 500" panose="02000000000000000000" pitchFamily="2" charset="77"/>
              </a:defRPr>
            </a:lvl1pPr>
            <a:lvl2pPr>
              <a:defRPr>
                <a:solidFill>
                  <a:schemeClr val="bg1"/>
                </a:solidFill>
                <a:latin typeface="Museo Sans 500" panose="02000000000000000000" pitchFamily="2" charset="77"/>
              </a:defRPr>
            </a:lvl2pPr>
            <a:lvl3pPr>
              <a:defRPr>
                <a:solidFill>
                  <a:schemeClr val="bg1"/>
                </a:solidFill>
                <a:latin typeface="Museo Sans 500" panose="02000000000000000000" pitchFamily="2" charset="77"/>
              </a:defRPr>
            </a:lvl3pPr>
            <a:lvl4pPr>
              <a:defRPr>
                <a:solidFill>
                  <a:schemeClr val="bg1"/>
                </a:solidFill>
                <a:latin typeface="Museo Sans 500" panose="02000000000000000000" pitchFamily="2" charset="77"/>
              </a:defRPr>
            </a:lvl4pPr>
            <a:lvl5pPr>
              <a:defRPr>
                <a:solidFill>
                  <a:schemeClr val="bg1"/>
                </a:solidFill>
                <a:latin typeface="Museo Sans 500" panose="02000000000000000000"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bg1">
                    <a:lumMod val="95000"/>
                  </a:schemeClr>
                </a:solidFill>
                <a:latin typeface="Museo Sans 500" panose="02000000000000000000" pitchFamily="2" charset="77"/>
              </a:defRPr>
            </a:lvl1pPr>
          </a:lstStyle>
          <a:p>
            <a:fld id="{846CE7D5-CF57-46EF-B807-FDD0502418D4}" type="datetimeFigureOut">
              <a:rPr lang="en-US" smtClean="0"/>
              <a:pPr/>
              <a:t>7/25/2023</a:t>
            </a:fld>
            <a:endParaRPr lang="en-US" dirty="0"/>
          </a:p>
        </p:txBody>
      </p:sp>
      <p:sp>
        <p:nvSpPr>
          <p:cNvPr id="5" name="Footer Placeholder 4"/>
          <p:cNvSpPr>
            <a:spLocks noGrp="1"/>
          </p:cNvSpPr>
          <p:nvPr>
            <p:ph type="ftr" sz="quarter" idx="11"/>
          </p:nvPr>
        </p:nvSpPr>
        <p:spPr/>
        <p:txBody>
          <a:bodyPr/>
          <a:lstStyle>
            <a:lvl1pPr>
              <a:defRPr>
                <a:solidFill>
                  <a:schemeClr val="bg1"/>
                </a:solidFill>
                <a:latin typeface="Museo Sans 500" panose="02000000000000000000" pitchFamily="2" charset="77"/>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00310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x6">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4" y="-3176034"/>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0" y="-662299"/>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90930" y="283901"/>
            <a:ext cx="6798095" cy="552906"/>
          </a:xfrm>
        </p:spPr>
        <p:txBody>
          <a:bodyPr/>
          <a:lstStyle>
            <a:lvl1pPr>
              <a:defRPr b="1" i="0">
                <a:latin typeface="Proxima Nova Semibold" panose="020B0503030502060204" pitchFamily="34" charset="0"/>
              </a:defRPr>
            </a:lvl1pPr>
          </a:lstStyle>
          <a:p>
            <a:r>
              <a:rPr lang="nl-NL" dirty="0"/>
              <a:t>Place a title here</a:t>
            </a:r>
          </a:p>
        </p:txBody>
      </p:sp>
      <p:sp>
        <p:nvSpPr>
          <p:cNvPr id="31" name="Tijdelijke aanduiding voor verticale tekst 2">
            <a:extLst>
              <a:ext uri="{FF2B5EF4-FFF2-40B4-BE49-F238E27FC236}">
                <a16:creationId xmlns:a16="http://schemas.microsoft.com/office/drawing/2014/main" id="{4AB4E0FB-23CD-46FB-A150-478448E2F71B}"/>
              </a:ext>
            </a:extLst>
          </p:cNvPr>
          <p:cNvSpPr>
            <a:spLocks noGrp="1"/>
          </p:cNvSpPr>
          <p:nvPr userDrawn="1">
            <p:ph type="body" orient="vert" idx="31" hasCustomPrompt="1"/>
          </p:nvPr>
        </p:nvSpPr>
        <p:spPr>
          <a:xfrm>
            <a:off x="813014" y="858860"/>
            <a:ext cx="10661695" cy="268467"/>
          </a:xfrm>
        </p:spPr>
        <p:txBody>
          <a:bodyPr vert="horz" lIns="0" tIns="0" rIns="0" bIns="0"/>
          <a:lstStyle>
            <a:lvl1pPr marL="0" indent="0">
              <a:buNone/>
              <a:defRPr sz="16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4" name="Tijdelijke aanduiding voor verticale tekst 2">
            <a:extLst>
              <a:ext uri="{FF2B5EF4-FFF2-40B4-BE49-F238E27FC236}">
                <a16:creationId xmlns:a16="http://schemas.microsoft.com/office/drawing/2014/main" id="{1564CBB9-C6B3-42D6-AB97-D30AD6AA5577}"/>
              </a:ext>
            </a:extLst>
          </p:cNvPr>
          <p:cNvSpPr>
            <a:spLocks noGrp="1"/>
          </p:cNvSpPr>
          <p:nvPr userDrawn="1">
            <p:ph type="body" orient="vert" idx="33" hasCustomPrompt="1"/>
          </p:nvPr>
        </p:nvSpPr>
        <p:spPr>
          <a:xfrm>
            <a:off x="4472600" y="1417850"/>
            <a:ext cx="3351835"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35" name="Tijdelijke aanduiding voor verticale tekst 2">
            <a:extLst>
              <a:ext uri="{FF2B5EF4-FFF2-40B4-BE49-F238E27FC236}">
                <a16:creationId xmlns:a16="http://schemas.microsoft.com/office/drawing/2014/main" id="{9C5B7778-87CE-4003-9CD1-3E6165C22A2B}"/>
              </a:ext>
            </a:extLst>
          </p:cNvPr>
          <p:cNvSpPr>
            <a:spLocks noGrp="1"/>
          </p:cNvSpPr>
          <p:nvPr userDrawn="1">
            <p:ph type="body" orient="vert" idx="34" hasCustomPrompt="1"/>
          </p:nvPr>
        </p:nvSpPr>
        <p:spPr>
          <a:xfrm>
            <a:off x="4472600" y="1149381"/>
            <a:ext cx="3351835"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6" name="Tijdelijke aanduiding voor verticale tekst 2">
            <a:extLst>
              <a:ext uri="{FF2B5EF4-FFF2-40B4-BE49-F238E27FC236}">
                <a16:creationId xmlns:a16="http://schemas.microsoft.com/office/drawing/2014/main" id="{9F5A3ECC-63DE-45E6-B1AB-B965843BCB5F}"/>
              </a:ext>
            </a:extLst>
          </p:cNvPr>
          <p:cNvSpPr>
            <a:spLocks noGrp="1"/>
          </p:cNvSpPr>
          <p:nvPr userDrawn="1">
            <p:ph type="body" orient="vert" idx="35" hasCustomPrompt="1"/>
          </p:nvPr>
        </p:nvSpPr>
        <p:spPr>
          <a:xfrm>
            <a:off x="8122894" y="1417850"/>
            <a:ext cx="3351835"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37" name="Tijdelijke aanduiding voor verticale tekst 2">
            <a:extLst>
              <a:ext uri="{FF2B5EF4-FFF2-40B4-BE49-F238E27FC236}">
                <a16:creationId xmlns:a16="http://schemas.microsoft.com/office/drawing/2014/main" id="{3B982D3A-E29A-4174-BC34-ED7BF7884C77}"/>
              </a:ext>
            </a:extLst>
          </p:cNvPr>
          <p:cNvSpPr>
            <a:spLocks noGrp="1"/>
          </p:cNvSpPr>
          <p:nvPr userDrawn="1">
            <p:ph type="body" orient="vert" idx="36" hasCustomPrompt="1"/>
          </p:nvPr>
        </p:nvSpPr>
        <p:spPr>
          <a:xfrm>
            <a:off x="8122894" y="1149381"/>
            <a:ext cx="3351835"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5" name="Tijdelijke aanduiding voor verticale tekst 2">
            <a:extLst>
              <a:ext uri="{FF2B5EF4-FFF2-40B4-BE49-F238E27FC236}">
                <a16:creationId xmlns:a16="http://schemas.microsoft.com/office/drawing/2014/main" id="{F470C83E-E3CD-49A9-AC4F-6C14B1563598}"/>
              </a:ext>
            </a:extLst>
          </p:cNvPr>
          <p:cNvSpPr>
            <a:spLocks noGrp="1"/>
          </p:cNvSpPr>
          <p:nvPr userDrawn="1">
            <p:ph type="body" orient="vert" idx="43" hasCustomPrompt="1"/>
          </p:nvPr>
        </p:nvSpPr>
        <p:spPr>
          <a:xfrm>
            <a:off x="788950" y="2870010"/>
            <a:ext cx="10661712" cy="268467"/>
          </a:xfrm>
        </p:spPr>
        <p:txBody>
          <a:bodyPr vert="horz" lIns="0" tIns="0" rIns="0" bIns="0"/>
          <a:lstStyle>
            <a:lvl1pPr marL="0" indent="0">
              <a:buNone/>
              <a:defRPr sz="16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6" name="Tijdelijke aanduiding voor verticale tekst 2">
            <a:extLst>
              <a:ext uri="{FF2B5EF4-FFF2-40B4-BE49-F238E27FC236}">
                <a16:creationId xmlns:a16="http://schemas.microsoft.com/office/drawing/2014/main" id="{45D1BA74-1327-44DC-A126-2E8D7FDA0D76}"/>
              </a:ext>
            </a:extLst>
          </p:cNvPr>
          <p:cNvSpPr>
            <a:spLocks noGrp="1"/>
          </p:cNvSpPr>
          <p:nvPr userDrawn="1">
            <p:ph type="body" orient="vert" idx="44" hasCustomPrompt="1"/>
          </p:nvPr>
        </p:nvSpPr>
        <p:spPr>
          <a:xfrm>
            <a:off x="4472600" y="3429000"/>
            <a:ext cx="3351835"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7" name="Tijdelijke aanduiding voor verticale tekst 2">
            <a:extLst>
              <a:ext uri="{FF2B5EF4-FFF2-40B4-BE49-F238E27FC236}">
                <a16:creationId xmlns:a16="http://schemas.microsoft.com/office/drawing/2014/main" id="{4D25CFD4-7426-41A2-AE61-CB42D1C7A416}"/>
              </a:ext>
            </a:extLst>
          </p:cNvPr>
          <p:cNvSpPr>
            <a:spLocks noGrp="1"/>
          </p:cNvSpPr>
          <p:nvPr userDrawn="1">
            <p:ph type="body" orient="vert" idx="45" hasCustomPrompt="1"/>
          </p:nvPr>
        </p:nvSpPr>
        <p:spPr>
          <a:xfrm>
            <a:off x="4472600" y="3160531"/>
            <a:ext cx="3351835"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8" name="Tijdelijke aanduiding voor verticale tekst 2">
            <a:extLst>
              <a:ext uri="{FF2B5EF4-FFF2-40B4-BE49-F238E27FC236}">
                <a16:creationId xmlns:a16="http://schemas.microsoft.com/office/drawing/2014/main" id="{3B7880A4-6E72-45FF-AF82-CC1E84178C8C}"/>
              </a:ext>
            </a:extLst>
          </p:cNvPr>
          <p:cNvSpPr>
            <a:spLocks noGrp="1"/>
          </p:cNvSpPr>
          <p:nvPr userDrawn="1">
            <p:ph type="body" orient="vert" idx="46" hasCustomPrompt="1"/>
          </p:nvPr>
        </p:nvSpPr>
        <p:spPr>
          <a:xfrm>
            <a:off x="8122894" y="3429000"/>
            <a:ext cx="3351835"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9" name="Tijdelijke aanduiding voor verticale tekst 2">
            <a:extLst>
              <a:ext uri="{FF2B5EF4-FFF2-40B4-BE49-F238E27FC236}">
                <a16:creationId xmlns:a16="http://schemas.microsoft.com/office/drawing/2014/main" id="{3CB304D9-1E47-4B97-A383-80482AEE49D2}"/>
              </a:ext>
            </a:extLst>
          </p:cNvPr>
          <p:cNvSpPr>
            <a:spLocks noGrp="1"/>
          </p:cNvSpPr>
          <p:nvPr userDrawn="1">
            <p:ph type="body" orient="vert" idx="47" hasCustomPrompt="1"/>
          </p:nvPr>
        </p:nvSpPr>
        <p:spPr>
          <a:xfrm>
            <a:off x="8122894" y="3160531"/>
            <a:ext cx="3351835"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5" name="Tijdelijke aanduiding voor verticale tekst 2">
            <a:extLst>
              <a:ext uri="{FF2B5EF4-FFF2-40B4-BE49-F238E27FC236}">
                <a16:creationId xmlns:a16="http://schemas.microsoft.com/office/drawing/2014/main" id="{CED68B8F-0156-498C-8181-AD8EB48B0661}"/>
              </a:ext>
            </a:extLst>
          </p:cNvPr>
          <p:cNvSpPr>
            <a:spLocks noGrp="1"/>
          </p:cNvSpPr>
          <p:nvPr userDrawn="1">
            <p:ph type="body" orient="vert" idx="52" hasCustomPrompt="1"/>
          </p:nvPr>
        </p:nvSpPr>
        <p:spPr>
          <a:xfrm>
            <a:off x="722653" y="6011757"/>
            <a:ext cx="10652422" cy="562342"/>
          </a:xfrm>
        </p:spPr>
        <p:txBody>
          <a:bodyPr vert="horz" lIns="0" tIns="0" rIns="0" bIns="0"/>
          <a:lstStyle>
            <a:lvl1pPr marL="0" indent="0">
              <a:buNone/>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4" name="Tijdelijke aanduiding voor verticale tekst 2">
            <a:extLst>
              <a:ext uri="{FF2B5EF4-FFF2-40B4-BE49-F238E27FC236}">
                <a16:creationId xmlns:a16="http://schemas.microsoft.com/office/drawing/2014/main" id="{AEFFF933-7B83-44F7-8437-181612F05B8A}"/>
              </a:ext>
            </a:extLst>
          </p:cNvPr>
          <p:cNvSpPr>
            <a:spLocks noGrp="1"/>
          </p:cNvSpPr>
          <p:nvPr>
            <p:ph type="body" orient="vert" idx="1" hasCustomPrompt="1"/>
          </p:nvPr>
        </p:nvSpPr>
        <p:spPr>
          <a:xfrm>
            <a:off x="882467" y="1417850"/>
            <a:ext cx="3291674"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5" name="Tijdelijke aanduiding voor verticale tekst 2">
            <a:extLst>
              <a:ext uri="{FF2B5EF4-FFF2-40B4-BE49-F238E27FC236}">
                <a16:creationId xmlns:a16="http://schemas.microsoft.com/office/drawing/2014/main" id="{52571305-E4B9-4C79-BE53-DFF215B0A0F7}"/>
              </a:ext>
            </a:extLst>
          </p:cNvPr>
          <p:cNvSpPr>
            <a:spLocks noGrp="1"/>
          </p:cNvSpPr>
          <p:nvPr>
            <p:ph type="body" orient="vert" idx="30" hasCustomPrompt="1"/>
          </p:nvPr>
        </p:nvSpPr>
        <p:spPr>
          <a:xfrm>
            <a:off x="882467" y="1149381"/>
            <a:ext cx="3291674"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46" name="Tijdelijke aanduiding voor verticale tekst 2">
            <a:extLst>
              <a:ext uri="{FF2B5EF4-FFF2-40B4-BE49-F238E27FC236}">
                <a16:creationId xmlns:a16="http://schemas.microsoft.com/office/drawing/2014/main" id="{7E992326-0086-4E2C-B05A-A72C36A5C71D}"/>
              </a:ext>
            </a:extLst>
          </p:cNvPr>
          <p:cNvSpPr>
            <a:spLocks noGrp="1"/>
          </p:cNvSpPr>
          <p:nvPr>
            <p:ph type="body" orient="vert" idx="41" hasCustomPrompt="1"/>
          </p:nvPr>
        </p:nvSpPr>
        <p:spPr>
          <a:xfrm>
            <a:off x="882467" y="3429000"/>
            <a:ext cx="3291674"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7" name="Tijdelijke aanduiding voor verticale tekst 2">
            <a:extLst>
              <a:ext uri="{FF2B5EF4-FFF2-40B4-BE49-F238E27FC236}">
                <a16:creationId xmlns:a16="http://schemas.microsoft.com/office/drawing/2014/main" id="{1ACDE7B0-85DD-4D08-BCF7-36FCB07DFA69}"/>
              </a:ext>
            </a:extLst>
          </p:cNvPr>
          <p:cNvSpPr>
            <a:spLocks noGrp="1"/>
          </p:cNvSpPr>
          <p:nvPr>
            <p:ph type="body" orient="vert" idx="42" hasCustomPrompt="1"/>
          </p:nvPr>
        </p:nvSpPr>
        <p:spPr>
          <a:xfrm>
            <a:off x="882467" y="3160531"/>
            <a:ext cx="3291674"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142" name="INSTRUCTION">
            <a:extLst>
              <a:ext uri="{FF2B5EF4-FFF2-40B4-BE49-F238E27FC236}">
                <a16:creationId xmlns:a16="http://schemas.microsoft.com/office/drawing/2014/main" id="{CD7F4092-F755-4721-BF48-1D437172767F}"/>
              </a:ext>
            </a:extLst>
          </p:cNvPr>
          <p:cNvGrpSpPr/>
          <p:nvPr userDrawn="1"/>
        </p:nvGrpSpPr>
        <p:grpSpPr>
          <a:xfrm>
            <a:off x="-3786437" y="0"/>
            <a:ext cx="3693386" cy="5359349"/>
            <a:chOff x="-3786437" y="0"/>
            <a:chExt cx="3693386" cy="5359349"/>
          </a:xfrm>
        </p:grpSpPr>
        <p:sp>
          <p:nvSpPr>
            <p:cNvPr id="143" name="Rechthoek 329">
              <a:extLst>
                <a:ext uri="{FF2B5EF4-FFF2-40B4-BE49-F238E27FC236}">
                  <a16:creationId xmlns:a16="http://schemas.microsoft.com/office/drawing/2014/main" id="{955600D4-C939-465B-8264-B3235369EE2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48" name="Ovaal 317">
              <a:extLst>
                <a:ext uri="{FF2B5EF4-FFF2-40B4-BE49-F238E27FC236}">
                  <a16:creationId xmlns:a16="http://schemas.microsoft.com/office/drawing/2014/main" id="{A59A60FE-3093-4DB9-8301-4197986C9AB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9" name="Rechthoek 319">
              <a:extLst>
                <a:ext uri="{FF2B5EF4-FFF2-40B4-BE49-F238E27FC236}">
                  <a16:creationId xmlns:a16="http://schemas.microsoft.com/office/drawing/2014/main" id="{8D1ACE2B-B2C3-4DC9-B53F-55BB7A23303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50" name="Ovaal 320">
              <a:extLst>
                <a:ext uri="{FF2B5EF4-FFF2-40B4-BE49-F238E27FC236}">
                  <a16:creationId xmlns:a16="http://schemas.microsoft.com/office/drawing/2014/main" id="{934AD5A4-3AF3-4ECF-8D20-F259BC0EA3C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51" name="Rechthoek 328">
              <a:extLst>
                <a:ext uri="{FF2B5EF4-FFF2-40B4-BE49-F238E27FC236}">
                  <a16:creationId xmlns:a16="http://schemas.microsoft.com/office/drawing/2014/main" id="{B71686B2-D7A6-40A8-BCEC-E0DF50C75B0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52" name="Rechthoek 180">
              <a:extLst>
                <a:ext uri="{FF2B5EF4-FFF2-40B4-BE49-F238E27FC236}">
                  <a16:creationId xmlns:a16="http://schemas.microsoft.com/office/drawing/2014/main" id="{D7F8D474-E74F-40DE-A849-50F6C903911C}"/>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53" name="Ovaal 182">
              <a:extLst>
                <a:ext uri="{FF2B5EF4-FFF2-40B4-BE49-F238E27FC236}">
                  <a16:creationId xmlns:a16="http://schemas.microsoft.com/office/drawing/2014/main" id="{004C8C46-38FF-42BB-8F03-E393ADDF1C71}"/>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54" name="Rechthoek 183">
              <a:extLst>
                <a:ext uri="{FF2B5EF4-FFF2-40B4-BE49-F238E27FC236}">
                  <a16:creationId xmlns:a16="http://schemas.microsoft.com/office/drawing/2014/main" id="{A415B992-BE6F-40F7-81E9-E1A3F634ACC5}"/>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55" name="Ovaal 185">
              <a:extLst>
                <a:ext uri="{FF2B5EF4-FFF2-40B4-BE49-F238E27FC236}">
                  <a16:creationId xmlns:a16="http://schemas.microsoft.com/office/drawing/2014/main" id="{7E3BF0AF-A9FA-4EFF-BE24-AF3AB37215EB}"/>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56" name="Rechthoek 186">
              <a:extLst>
                <a:ext uri="{FF2B5EF4-FFF2-40B4-BE49-F238E27FC236}">
                  <a16:creationId xmlns:a16="http://schemas.microsoft.com/office/drawing/2014/main" id="{AB3551FE-E1CE-41B6-B74F-262C7464112C}"/>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57" name="Ovaal 188">
              <a:extLst>
                <a:ext uri="{FF2B5EF4-FFF2-40B4-BE49-F238E27FC236}">
                  <a16:creationId xmlns:a16="http://schemas.microsoft.com/office/drawing/2014/main" id="{8D458614-0E23-4450-82D7-E49110B9BE04}"/>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58" name="Rechthoek 189">
              <a:extLst>
                <a:ext uri="{FF2B5EF4-FFF2-40B4-BE49-F238E27FC236}">
                  <a16:creationId xmlns:a16="http://schemas.microsoft.com/office/drawing/2014/main" id="{0B35D573-B963-4A11-8CB5-06EE5BAF3CE5}"/>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59" name="Ovaal 191">
              <a:extLst>
                <a:ext uri="{FF2B5EF4-FFF2-40B4-BE49-F238E27FC236}">
                  <a16:creationId xmlns:a16="http://schemas.microsoft.com/office/drawing/2014/main" id="{BAF92036-68A5-41C2-8160-BBF0A1124D7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60" name="Rechthoek 192">
              <a:extLst>
                <a:ext uri="{FF2B5EF4-FFF2-40B4-BE49-F238E27FC236}">
                  <a16:creationId xmlns:a16="http://schemas.microsoft.com/office/drawing/2014/main" id="{7FEA7574-CEF5-4635-A6B9-BDAF6F95B408}"/>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61" name="Ovaal 195">
              <a:extLst>
                <a:ext uri="{FF2B5EF4-FFF2-40B4-BE49-F238E27FC236}">
                  <a16:creationId xmlns:a16="http://schemas.microsoft.com/office/drawing/2014/main" id="{76549532-C552-498F-9CD1-C36BAE2F0D73}"/>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62" name="Rechthoek 196">
              <a:extLst>
                <a:ext uri="{FF2B5EF4-FFF2-40B4-BE49-F238E27FC236}">
                  <a16:creationId xmlns:a16="http://schemas.microsoft.com/office/drawing/2014/main" id="{513A5A26-621D-48AD-8578-ADF9914B0CB3}"/>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63" name="Ovaal 197">
              <a:extLst>
                <a:ext uri="{FF2B5EF4-FFF2-40B4-BE49-F238E27FC236}">
                  <a16:creationId xmlns:a16="http://schemas.microsoft.com/office/drawing/2014/main" id="{7B8EC709-3794-4342-AE80-4F3F38F11913}"/>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64" name="Rechthoek 198">
              <a:extLst>
                <a:ext uri="{FF2B5EF4-FFF2-40B4-BE49-F238E27FC236}">
                  <a16:creationId xmlns:a16="http://schemas.microsoft.com/office/drawing/2014/main" id="{573C6F48-D5AB-4FB0-9153-3284255AF56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65" name="Ovaal 200">
              <a:extLst>
                <a:ext uri="{FF2B5EF4-FFF2-40B4-BE49-F238E27FC236}">
                  <a16:creationId xmlns:a16="http://schemas.microsoft.com/office/drawing/2014/main" id="{85C54A29-7BCB-4E31-A4D4-E5C363D16D09}"/>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66" name="Rechthoek 202">
              <a:extLst>
                <a:ext uri="{FF2B5EF4-FFF2-40B4-BE49-F238E27FC236}">
                  <a16:creationId xmlns:a16="http://schemas.microsoft.com/office/drawing/2014/main" id="{ED0262D5-05CA-4C37-8816-89CB5D9B2F03}"/>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67" name="Rechthoek 331">
              <a:extLst>
                <a:ext uri="{FF2B5EF4-FFF2-40B4-BE49-F238E27FC236}">
                  <a16:creationId xmlns:a16="http://schemas.microsoft.com/office/drawing/2014/main" id="{DF4C70EF-3B50-4F52-9676-AC5E52BB63AC}"/>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68" name="ICOON_info">
              <a:extLst>
                <a:ext uri="{FF2B5EF4-FFF2-40B4-BE49-F238E27FC236}">
                  <a16:creationId xmlns:a16="http://schemas.microsoft.com/office/drawing/2014/main" id="{0977044E-587D-45C3-9170-DB98EFB0DFBC}"/>
                </a:ext>
              </a:extLst>
            </p:cNvPr>
            <p:cNvGrpSpPr/>
            <p:nvPr userDrawn="1"/>
          </p:nvGrpSpPr>
          <p:grpSpPr>
            <a:xfrm>
              <a:off x="-376736" y="4400186"/>
              <a:ext cx="283685" cy="283685"/>
              <a:chOff x="-510741" y="5913713"/>
              <a:chExt cx="267555" cy="267555"/>
            </a:xfrm>
          </p:grpSpPr>
          <p:sp>
            <p:nvSpPr>
              <p:cNvPr id="210" name="Ovaal 1">
                <a:extLst>
                  <a:ext uri="{FF2B5EF4-FFF2-40B4-BE49-F238E27FC236}">
                    <a16:creationId xmlns:a16="http://schemas.microsoft.com/office/drawing/2014/main" id="{9533F23A-EE70-412E-B65D-8141E0881B2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11" name="Graphic 163" descr="Informatie">
                <a:extLst>
                  <a:ext uri="{FF2B5EF4-FFF2-40B4-BE49-F238E27FC236}">
                    <a16:creationId xmlns:a16="http://schemas.microsoft.com/office/drawing/2014/main" id="{E6D7C20D-0274-4354-90D2-D9AD60E77E7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69" name="VOORBEELD">
              <a:extLst>
                <a:ext uri="{FF2B5EF4-FFF2-40B4-BE49-F238E27FC236}">
                  <a16:creationId xmlns:a16="http://schemas.microsoft.com/office/drawing/2014/main" id="{907D8998-0388-458C-B65D-D942A81C8CE5}"/>
                </a:ext>
              </a:extLst>
            </p:cNvPr>
            <p:cNvGrpSpPr/>
            <p:nvPr userDrawn="1"/>
          </p:nvGrpSpPr>
          <p:grpSpPr>
            <a:xfrm>
              <a:off x="-3605171" y="458674"/>
              <a:ext cx="3234311" cy="558875"/>
              <a:chOff x="-3605171" y="458674"/>
              <a:chExt cx="3234311" cy="558875"/>
            </a:xfrm>
          </p:grpSpPr>
          <p:sp>
            <p:nvSpPr>
              <p:cNvPr id="170" name="Rechthoek 335">
                <a:extLst>
                  <a:ext uri="{FF2B5EF4-FFF2-40B4-BE49-F238E27FC236}">
                    <a16:creationId xmlns:a16="http://schemas.microsoft.com/office/drawing/2014/main" id="{92691B80-06D3-4B59-8025-200260817645}"/>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71" name="Rechthoek 337">
                <a:extLst>
                  <a:ext uri="{FF2B5EF4-FFF2-40B4-BE49-F238E27FC236}">
                    <a16:creationId xmlns:a16="http://schemas.microsoft.com/office/drawing/2014/main" id="{01C7013F-63BD-49CB-8EBB-5C00B6AB854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72" name="Groep 230">
                <a:extLst>
                  <a:ext uri="{FF2B5EF4-FFF2-40B4-BE49-F238E27FC236}">
                    <a16:creationId xmlns:a16="http://schemas.microsoft.com/office/drawing/2014/main" id="{D6B8256D-4091-44D1-915D-3A6E5724B69F}"/>
                  </a:ext>
                </a:extLst>
              </p:cNvPr>
              <p:cNvGrpSpPr/>
              <p:nvPr userDrawn="1"/>
            </p:nvGrpSpPr>
            <p:grpSpPr>
              <a:xfrm>
                <a:off x="-3386247" y="830871"/>
                <a:ext cx="139423" cy="109566"/>
                <a:chOff x="-2866744" y="827071"/>
                <a:chExt cx="168701" cy="132575"/>
              </a:xfrm>
            </p:grpSpPr>
            <p:grpSp>
              <p:nvGrpSpPr>
                <p:cNvPr id="203" name="Groep 232">
                  <a:extLst>
                    <a:ext uri="{FF2B5EF4-FFF2-40B4-BE49-F238E27FC236}">
                      <a16:creationId xmlns:a16="http://schemas.microsoft.com/office/drawing/2014/main" id="{ED865A98-38C7-4CA3-A0AB-B25F439CFAEE}"/>
                    </a:ext>
                  </a:extLst>
                </p:cNvPr>
                <p:cNvGrpSpPr/>
                <p:nvPr userDrawn="1"/>
              </p:nvGrpSpPr>
              <p:grpSpPr>
                <a:xfrm>
                  <a:off x="-2866744" y="827071"/>
                  <a:ext cx="168701" cy="132575"/>
                  <a:chOff x="-2866744" y="827071"/>
                  <a:chExt cx="168701" cy="132575"/>
                </a:xfrm>
              </p:grpSpPr>
              <p:cxnSp>
                <p:nvCxnSpPr>
                  <p:cNvPr id="205" name="Rechte verbindingslijn 234">
                    <a:extLst>
                      <a:ext uri="{FF2B5EF4-FFF2-40B4-BE49-F238E27FC236}">
                        <a16:creationId xmlns:a16="http://schemas.microsoft.com/office/drawing/2014/main" id="{B8B10E25-FBDE-43D0-AEAE-E84D481E733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6" name="Rechte verbindingslijn 235">
                    <a:extLst>
                      <a:ext uri="{FF2B5EF4-FFF2-40B4-BE49-F238E27FC236}">
                        <a16:creationId xmlns:a16="http://schemas.microsoft.com/office/drawing/2014/main" id="{F4F7B8C2-E0A5-4682-869D-67B217BA357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7" name="Rechte verbindingslijn 236">
                    <a:extLst>
                      <a:ext uri="{FF2B5EF4-FFF2-40B4-BE49-F238E27FC236}">
                        <a16:creationId xmlns:a16="http://schemas.microsoft.com/office/drawing/2014/main" id="{6EFCDB2C-D0B3-4446-91A8-70946DCF626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8" name="Rechte verbindingslijn 237">
                    <a:extLst>
                      <a:ext uri="{FF2B5EF4-FFF2-40B4-BE49-F238E27FC236}">
                        <a16:creationId xmlns:a16="http://schemas.microsoft.com/office/drawing/2014/main" id="{68274F25-470F-450A-9298-1945BBF1CF6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9" name="Rechte verbindingslijn 238">
                    <a:extLst>
                      <a:ext uri="{FF2B5EF4-FFF2-40B4-BE49-F238E27FC236}">
                        <a16:creationId xmlns:a16="http://schemas.microsoft.com/office/drawing/2014/main" id="{2669563F-118E-4BB6-A21E-581ED52F9305}"/>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04" name="Pijl: rechts 233">
                  <a:extLst>
                    <a:ext uri="{FF2B5EF4-FFF2-40B4-BE49-F238E27FC236}">
                      <a16:creationId xmlns:a16="http://schemas.microsoft.com/office/drawing/2014/main" id="{5C251DCF-8A30-40C7-AE6D-C38C503A9DE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3" name="Groep 239">
                <a:extLst>
                  <a:ext uri="{FF2B5EF4-FFF2-40B4-BE49-F238E27FC236}">
                    <a16:creationId xmlns:a16="http://schemas.microsoft.com/office/drawing/2014/main" id="{0032E2EF-9A56-492F-8BF3-533D8D0D92B5}"/>
                  </a:ext>
                </a:extLst>
              </p:cNvPr>
              <p:cNvGrpSpPr/>
              <p:nvPr userDrawn="1"/>
            </p:nvGrpSpPr>
            <p:grpSpPr>
              <a:xfrm>
                <a:off x="-3605171" y="830871"/>
                <a:ext cx="139423" cy="109566"/>
                <a:chOff x="-2866744" y="518074"/>
                <a:chExt cx="168701" cy="132575"/>
              </a:xfrm>
            </p:grpSpPr>
            <p:grpSp>
              <p:nvGrpSpPr>
                <p:cNvPr id="196" name="Groep 241">
                  <a:extLst>
                    <a:ext uri="{FF2B5EF4-FFF2-40B4-BE49-F238E27FC236}">
                      <a16:creationId xmlns:a16="http://schemas.microsoft.com/office/drawing/2014/main" id="{D7FFA0A7-521F-4EED-ADF1-D581A71224F1}"/>
                    </a:ext>
                  </a:extLst>
                </p:cNvPr>
                <p:cNvGrpSpPr/>
                <p:nvPr userDrawn="1"/>
              </p:nvGrpSpPr>
              <p:grpSpPr>
                <a:xfrm>
                  <a:off x="-2866744" y="518074"/>
                  <a:ext cx="168701" cy="132575"/>
                  <a:chOff x="-2866744" y="518074"/>
                  <a:chExt cx="168701" cy="132575"/>
                </a:xfrm>
              </p:grpSpPr>
              <p:cxnSp>
                <p:nvCxnSpPr>
                  <p:cNvPr id="198" name="Rechte verbindingslijn 243">
                    <a:extLst>
                      <a:ext uri="{FF2B5EF4-FFF2-40B4-BE49-F238E27FC236}">
                        <a16:creationId xmlns:a16="http://schemas.microsoft.com/office/drawing/2014/main" id="{70BAFE76-C3A9-40A4-95E0-ED6316F25ED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9" name="Rechte verbindingslijn 244">
                    <a:extLst>
                      <a:ext uri="{FF2B5EF4-FFF2-40B4-BE49-F238E27FC236}">
                        <a16:creationId xmlns:a16="http://schemas.microsoft.com/office/drawing/2014/main" id="{0FAD4C26-C6C6-46C2-895B-E16011C1CAC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00" name="Rechte verbindingslijn 245">
                    <a:extLst>
                      <a:ext uri="{FF2B5EF4-FFF2-40B4-BE49-F238E27FC236}">
                        <a16:creationId xmlns:a16="http://schemas.microsoft.com/office/drawing/2014/main" id="{BD1387CB-7DBC-44D7-9ABB-0B9FA040FF2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01" name="Rechte verbindingslijn 246">
                    <a:extLst>
                      <a:ext uri="{FF2B5EF4-FFF2-40B4-BE49-F238E27FC236}">
                        <a16:creationId xmlns:a16="http://schemas.microsoft.com/office/drawing/2014/main" id="{B897BC7F-4B47-496E-83A9-A823A7E49EF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02" name="Rechte verbindingslijn 247">
                    <a:extLst>
                      <a:ext uri="{FF2B5EF4-FFF2-40B4-BE49-F238E27FC236}">
                        <a16:creationId xmlns:a16="http://schemas.microsoft.com/office/drawing/2014/main" id="{BF81C36F-0062-4891-B91A-FA6BAE71DA1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7" name="Pijl: rechts 242">
                  <a:extLst>
                    <a:ext uri="{FF2B5EF4-FFF2-40B4-BE49-F238E27FC236}">
                      <a16:creationId xmlns:a16="http://schemas.microsoft.com/office/drawing/2014/main" id="{04CAC3A6-B760-43C7-8468-C0D28CD4E6F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74" name="Rechte verbindingslijn 340">
                <a:extLst>
                  <a:ext uri="{FF2B5EF4-FFF2-40B4-BE49-F238E27FC236}">
                    <a16:creationId xmlns:a16="http://schemas.microsoft.com/office/drawing/2014/main" id="{1A263825-3F02-491B-8C7F-65D9A5EC7B9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75" name="Rechte verbindingslijn 341">
                <a:extLst>
                  <a:ext uri="{FF2B5EF4-FFF2-40B4-BE49-F238E27FC236}">
                    <a16:creationId xmlns:a16="http://schemas.microsoft.com/office/drawing/2014/main" id="{76576A62-A89D-4AA1-A885-AE2A4EDC784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76" name="Rechthoek 344">
                <a:extLst>
                  <a:ext uri="{FF2B5EF4-FFF2-40B4-BE49-F238E27FC236}">
                    <a16:creationId xmlns:a16="http://schemas.microsoft.com/office/drawing/2014/main" id="{4BB21C41-31AA-4D47-A250-F114C1381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7" name="Rechthoek 345">
                <a:extLst>
                  <a:ext uri="{FF2B5EF4-FFF2-40B4-BE49-F238E27FC236}">
                    <a16:creationId xmlns:a16="http://schemas.microsoft.com/office/drawing/2014/main" id="{4EBA527E-9957-4E9F-B8A9-B2C88F1B0FBC}"/>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8" name="Groep 11">
                <a:extLst>
                  <a:ext uri="{FF2B5EF4-FFF2-40B4-BE49-F238E27FC236}">
                    <a16:creationId xmlns:a16="http://schemas.microsoft.com/office/drawing/2014/main" id="{CC34B7B6-C2FC-4E01-BE82-5B9FFD703233}"/>
                  </a:ext>
                </a:extLst>
              </p:cNvPr>
              <p:cNvGrpSpPr/>
              <p:nvPr userDrawn="1"/>
            </p:nvGrpSpPr>
            <p:grpSpPr>
              <a:xfrm>
                <a:off x="-2916763" y="769168"/>
                <a:ext cx="268738" cy="248381"/>
                <a:chOff x="-2916763" y="769168"/>
                <a:chExt cx="268738" cy="248381"/>
              </a:xfrm>
            </p:grpSpPr>
            <p:sp>
              <p:nvSpPr>
                <p:cNvPr id="188" name="Rechthoek 346">
                  <a:extLst>
                    <a:ext uri="{FF2B5EF4-FFF2-40B4-BE49-F238E27FC236}">
                      <a16:creationId xmlns:a16="http://schemas.microsoft.com/office/drawing/2014/main" id="{0FBE81E6-D555-487E-96B4-F2AE9888795B}"/>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9" name="Groep 6">
                  <a:extLst>
                    <a:ext uri="{FF2B5EF4-FFF2-40B4-BE49-F238E27FC236}">
                      <a16:creationId xmlns:a16="http://schemas.microsoft.com/office/drawing/2014/main" id="{73CBC3CF-7D9B-4267-B807-59EBBB961131}"/>
                    </a:ext>
                  </a:extLst>
                </p:cNvPr>
                <p:cNvGrpSpPr/>
                <p:nvPr userDrawn="1"/>
              </p:nvGrpSpPr>
              <p:grpSpPr>
                <a:xfrm>
                  <a:off x="-2866744" y="827071"/>
                  <a:ext cx="168701" cy="132575"/>
                  <a:chOff x="-2866744" y="827071"/>
                  <a:chExt cx="168701" cy="132575"/>
                </a:xfrm>
              </p:grpSpPr>
              <p:cxnSp>
                <p:nvCxnSpPr>
                  <p:cNvPr id="191" name="Rechte verbindingslijn 225">
                    <a:extLst>
                      <a:ext uri="{FF2B5EF4-FFF2-40B4-BE49-F238E27FC236}">
                        <a16:creationId xmlns:a16="http://schemas.microsoft.com/office/drawing/2014/main" id="{922332C4-9A03-4ABC-8334-EBDFD025E0EB}"/>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92" name="Rechte verbindingslijn 226">
                    <a:extLst>
                      <a:ext uri="{FF2B5EF4-FFF2-40B4-BE49-F238E27FC236}">
                        <a16:creationId xmlns:a16="http://schemas.microsoft.com/office/drawing/2014/main" id="{88C08CBA-EC6B-44AA-B617-B4E2AB065DA2}"/>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93" name="Rechte verbindingslijn 227">
                    <a:extLst>
                      <a:ext uri="{FF2B5EF4-FFF2-40B4-BE49-F238E27FC236}">
                        <a16:creationId xmlns:a16="http://schemas.microsoft.com/office/drawing/2014/main" id="{8AC8654B-7942-4CDA-9FC6-40D491476EB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94" name="Rechte verbindingslijn 228">
                    <a:extLst>
                      <a:ext uri="{FF2B5EF4-FFF2-40B4-BE49-F238E27FC236}">
                        <a16:creationId xmlns:a16="http://schemas.microsoft.com/office/drawing/2014/main" id="{7D71935A-8194-406A-A6AA-7D2F640F661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5" name="Rechte verbindingslijn 229">
                    <a:extLst>
                      <a:ext uri="{FF2B5EF4-FFF2-40B4-BE49-F238E27FC236}">
                        <a16:creationId xmlns:a16="http://schemas.microsoft.com/office/drawing/2014/main" id="{EAE8C7F2-5585-42AD-B52B-87204A45C75B}"/>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90" name="Pijl: rechts 217">
                  <a:extLst>
                    <a:ext uri="{FF2B5EF4-FFF2-40B4-BE49-F238E27FC236}">
                      <a16:creationId xmlns:a16="http://schemas.microsoft.com/office/drawing/2014/main" id="{3006416C-6133-4A7D-8431-13D51B7A9FC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9" name="Groep 9">
                <a:extLst>
                  <a:ext uri="{FF2B5EF4-FFF2-40B4-BE49-F238E27FC236}">
                    <a16:creationId xmlns:a16="http://schemas.microsoft.com/office/drawing/2014/main" id="{23A648B2-670A-41E4-BFBD-38C4D633C76C}"/>
                  </a:ext>
                </a:extLst>
              </p:cNvPr>
              <p:cNvGrpSpPr/>
              <p:nvPr userDrawn="1"/>
            </p:nvGrpSpPr>
            <p:grpSpPr>
              <a:xfrm>
                <a:off x="-2916763" y="460171"/>
                <a:ext cx="268738" cy="248381"/>
                <a:chOff x="-2916763" y="460171"/>
                <a:chExt cx="268738" cy="248381"/>
              </a:xfrm>
            </p:grpSpPr>
            <p:sp>
              <p:nvSpPr>
                <p:cNvPr id="180" name="Rechthoek 357">
                  <a:extLst>
                    <a:ext uri="{FF2B5EF4-FFF2-40B4-BE49-F238E27FC236}">
                      <a16:creationId xmlns:a16="http://schemas.microsoft.com/office/drawing/2014/main" id="{7964D233-4F5F-4A78-8545-1BC488D2367A}"/>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1" name="Groep 5">
                  <a:extLst>
                    <a:ext uri="{FF2B5EF4-FFF2-40B4-BE49-F238E27FC236}">
                      <a16:creationId xmlns:a16="http://schemas.microsoft.com/office/drawing/2014/main" id="{4A475815-92C1-461C-AB54-35D8E85A702A}"/>
                    </a:ext>
                  </a:extLst>
                </p:cNvPr>
                <p:cNvGrpSpPr/>
                <p:nvPr userDrawn="1"/>
              </p:nvGrpSpPr>
              <p:grpSpPr>
                <a:xfrm>
                  <a:off x="-2866744" y="518074"/>
                  <a:ext cx="168701" cy="132575"/>
                  <a:chOff x="-2866744" y="518074"/>
                  <a:chExt cx="168701" cy="132575"/>
                </a:xfrm>
              </p:grpSpPr>
              <p:cxnSp>
                <p:nvCxnSpPr>
                  <p:cNvPr id="183" name="Rechte verbindingslijn 220">
                    <a:extLst>
                      <a:ext uri="{FF2B5EF4-FFF2-40B4-BE49-F238E27FC236}">
                        <a16:creationId xmlns:a16="http://schemas.microsoft.com/office/drawing/2014/main" id="{D53BBEAD-2D06-4C84-A51C-1914AEE1468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84" name="Rechte verbindingslijn 221">
                    <a:extLst>
                      <a:ext uri="{FF2B5EF4-FFF2-40B4-BE49-F238E27FC236}">
                        <a16:creationId xmlns:a16="http://schemas.microsoft.com/office/drawing/2014/main" id="{150307F0-3CC6-4577-B406-6FB71FA4C60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5" name="Rechte verbindingslijn 222">
                    <a:extLst>
                      <a:ext uri="{FF2B5EF4-FFF2-40B4-BE49-F238E27FC236}">
                        <a16:creationId xmlns:a16="http://schemas.microsoft.com/office/drawing/2014/main" id="{07DF90E8-853F-40BB-8768-07C20E2CF21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6" name="Rechte verbindingslijn 223">
                    <a:extLst>
                      <a:ext uri="{FF2B5EF4-FFF2-40B4-BE49-F238E27FC236}">
                        <a16:creationId xmlns:a16="http://schemas.microsoft.com/office/drawing/2014/main" id="{0BBE05E2-9BD1-4095-8221-07E7B7ED1F2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7" name="Rechte verbindingslijn 224">
                    <a:extLst>
                      <a:ext uri="{FF2B5EF4-FFF2-40B4-BE49-F238E27FC236}">
                        <a16:creationId xmlns:a16="http://schemas.microsoft.com/office/drawing/2014/main" id="{336FD911-0560-46D0-B71B-D9EDA55CFBE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82" name="Pijl: rechts 219">
                  <a:extLst>
                    <a:ext uri="{FF2B5EF4-FFF2-40B4-BE49-F238E27FC236}">
                      <a16:creationId xmlns:a16="http://schemas.microsoft.com/office/drawing/2014/main" id="{2ABDB021-C996-4F43-835D-400C9C0A691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9836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oadmap #1">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2" y="-3176033"/>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Roadmap</a:t>
            </a:r>
          </a:p>
        </p:txBody>
      </p:sp>
      <p:sp>
        <p:nvSpPr>
          <p:cNvPr id="12" name="Tijdelijke aanduiding voor verticale tekst 2">
            <a:extLst>
              <a:ext uri="{FF2B5EF4-FFF2-40B4-BE49-F238E27FC236}">
                <a16:creationId xmlns:a16="http://schemas.microsoft.com/office/drawing/2014/main" id="{EF7AF3FF-C1B3-47AD-9EAA-88B850FFEB71}"/>
              </a:ext>
            </a:extLst>
          </p:cNvPr>
          <p:cNvSpPr>
            <a:spLocks noGrp="1"/>
          </p:cNvSpPr>
          <p:nvPr>
            <p:ph type="body" orient="vert" idx="1" hasCustomPrompt="1"/>
          </p:nvPr>
        </p:nvSpPr>
        <p:spPr>
          <a:xfrm>
            <a:off x="8056249" y="757336"/>
            <a:ext cx="3694611" cy="285673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p:txBody>
      </p:sp>
      <p:sp>
        <p:nvSpPr>
          <p:cNvPr id="13" name="Tijdelijke aanduiding voor verticale tekst 2">
            <a:extLst>
              <a:ext uri="{FF2B5EF4-FFF2-40B4-BE49-F238E27FC236}">
                <a16:creationId xmlns:a16="http://schemas.microsoft.com/office/drawing/2014/main" id="{6BD8F974-554A-443F-97C9-B902344D858B}"/>
              </a:ext>
            </a:extLst>
          </p:cNvPr>
          <p:cNvSpPr>
            <a:spLocks noGrp="1"/>
          </p:cNvSpPr>
          <p:nvPr>
            <p:ph type="body" orient="vert" idx="30" hasCustomPrompt="1"/>
          </p:nvPr>
        </p:nvSpPr>
        <p:spPr>
          <a:xfrm>
            <a:off x="8056249" y="488868"/>
            <a:ext cx="3694611" cy="268467"/>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pic>
        <p:nvPicPr>
          <p:cNvPr id="14" name="Graphic 13">
            <a:extLst>
              <a:ext uri="{FF2B5EF4-FFF2-40B4-BE49-F238E27FC236}">
                <a16:creationId xmlns:a16="http://schemas.microsoft.com/office/drawing/2014/main" id="{D582EE61-9B0A-4E1B-940D-41E32827A8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33803" y="2016019"/>
            <a:ext cx="7636933" cy="2404533"/>
          </a:xfrm>
          <a:prstGeom prst="rect">
            <a:avLst/>
          </a:prstGeom>
        </p:spPr>
      </p:pic>
      <p:pic>
        <p:nvPicPr>
          <p:cNvPr id="15" name="Graphic 14">
            <a:extLst>
              <a:ext uri="{FF2B5EF4-FFF2-40B4-BE49-F238E27FC236}">
                <a16:creationId xmlns:a16="http://schemas.microsoft.com/office/drawing/2014/main" id="{6575007D-BE34-4429-86D3-87496D9EC68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1143" y="1950115"/>
            <a:ext cx="7636933" cy="2404533"/>
          </a:xfrm>
          <a:prstGeom prst="rect">
            <a:avLst/>
          </a:prstGeom>
        </p:spPr>
      </p:pic>
      <p:sp>
        <p:nvSpPr>
          <p:cNvPr id="21" name="Titel 2">
            <a:extLst>
              <a:ext uri="{FF2B5EF4-FFF2-40B4-BE49-F238E27FC236}">
                <a16:creationId xmlns:a16="http://schemas.microsoft.com/office/drawing/2014/main" id="{881F3947-E509-4EAD-87B9-DC709632180A}"/>
              </a:ext>
            </a:extLst>
          </p:cNvPr>
          <p:cNvSpPr>
            <a:spLocks noGrp="1"/>
          </p:cNvSpPr>
          <p:nvPr>
            <p:ph type="title" hasCustomPrompt="1"/>
          </p:nvPr>
        </p:nvSpPr>
        <p:spPr>
          <a:xfrm>
            <a:off x="804998" y="283901"/>
            <a:ext cx="6798095" cy="552906"/>
          </a:xfrm>
        </p:spPr>
        <p:txBody>
          <a:bodyPr/>
          <a:lstStyle>
            <a:lvl1pPr>
              <a:defRPr b="1" i="0">
                <a:latin typeface="Proxima Nova Semibold" panose="020B0503030502060204" pitchFamily="34" charset="0"/>
              </a:defRPr>
            </a:lvl1pPr>
          </a:lstStyle>
          <a:p>
            <a:r>
              <a:rPr lang="nl-NL" dirty="0"/>
              <a:t>Place a title here</a:t>
            </a:r>
          </a:p>
        </p:txBody>
      </p:sp>
      <p:sp>
        <p:nvSpPr>
          <p:cNvPr id="27" name="Tijdelijke aanduiding voor verticale tekst 2">
            <a:extLst>
              <a:ext uri="{FF2B5EF4-FFF2-40B4-BE49-F238E27FC236}">
                <a16:creationId xmlns:a16="http://schemas.microsoft.com/office/drawing/2014/main" id="{EF05331C-FC15-4006-B79A-C26E665C1B98}"/>
              </a:ext>
            </a:extLst>
          </p:cNvPr>
          <p:cNvSpPr>
            <a:spLocks noGrp="1"/>
          </p:cNvSpPr>
          <p:nvPr>
            <p:ph type="body" orient="vert" idx="31" hasCustomPrompt="1"/>
          </p:nvPr>
        </p:nvSpPr>
        <p:spPr>
          <a:xfrm>
            <a:off x="490387" y="1506244"/>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8" name="Tijdelijke aanduiding voor verticale tekst 2">
            <a:extLst>
              <a:ext uri="{FF2B5EF4-FFF2-40B4-BE49-F238E27FC236}">
                <a16:creationId xmlns:a16="http://schemas.microsoft.com/office/drawing/2014/main" id="{6E432348-1C21-4C9C-ABCA-D082DD8FB661}"/>
              </a:ext>
            </a:extLst>
          </p:cNvPr>
          <p:cNvSpPr>
            <a:spLocks noGrp="1"/>
          </p:cNvSpPr>
          <p:nvPr>
            <p:ph type="body" orient="vert" idx="32" hasCustomPrompt="1"/>
          </p:nvPr>
        </p:nvSpPr>
        <p:spPr>
          <a:xfrm>
            <a:off x="3962937" y="1506244"/>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9" name="Tijdelijke aanduiding voor verticale tekst 2">
            <a:extLst>
              <a:ext uri="{FF2B5EF4-FFF2-40B4-BE49-F238E27FC236}">
                <a16:creationId xmlns:a16="http://schemas.microsoft.com/office/drawing/2014/main" id="{25F99765-ED3C-4143-8A50-9C842F70BD39}"/>
              </a:ext>
            </a:extLst>
          </p:cNvPr>
          <p:cNvSpPr>
            <a:spLocks noGrp="1"/>
          </p:cNvSpPr>
          <p:nvPr>
            <p:ph type="body" orient="vert" idx="33" hasCustomPrompt="1"/>
          </p:nvPr>
        </p:nvSpPr>
        <p:spPr>
          <a:xfrm>
            <a:off x="6165908" y="2524655"/>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0" name="Tijdelijke aanduiding voor verticale tekst 2">
            <a:extLst>
              <a:ext uri="{FF2B5EF4-FFF2-40B4-BE49-F238E27FC236}">
                <a16:creationId xmlns:a16="http://schemas.microsoft.com/office/drawing/2014/main" id="{9CDF32C8-AABB-4ACF-BB91-74D6F39C011D}"/>
              </a:ext>
            </a:extLst>
          </p:cNvPr>
          <p:cNvSpPr>
            <a:spLocks noGrp="1"/>
          </p:cNvSpPr>
          <p:nvPr>
            <p:ph type="body" orient="vert" idx="34" hasCustomPrompt="1"/>
          </p:nvPr>
        </p:nvSpPr>
        <p:spPr>
          <a:xfrm>
            <a:off x="3999979" y="3374071"/>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1" name="Tijdelijke aanduiding voor verticale tekst 2">
            <a:extLst>
              <a:ext uri="{FF2B5EF4-FFF2-40B4-BE49-F238E27FC236}">
                <a16:creationId xmlns:a16="http://schemas.microsoft.com/office/drawing/2014/main" id="{9A9B597C-B850-4483-B069-5F534B37813D}"/>
              </a:ext>
            </a:extLst>
          </p:cNvPr>
          <p:cNvSpPr>
            <a:spLocks noGrp="1"/>
          </p:cNvSpPr>
          <p:nvPr>
            <p:ph type="body" orient="vert" idx="35" hasCustomPrompt="1"/>
          </p:nvPr>
        </p:nvSpPr>
        <p:spPr>
          <a:xfrm>
            <a:off x="1900232" y="3374071"/>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98" name="INSTRUCTION">
            <a:extLst>
              <a:ext uri="{FF2B5EF4-FFF2-40B4-BE49-F238E27FC236}">
                <a16:creationId xmlns:a16="http://schemas.microsoft.com/office/drawing/2014/main" id="{DF71F49E-FD00-47C4-8213-50E229FC221B}"/>
              </a:ext>
            </a:extLst>
          </p:cNvPr>
          <p:cNvGrpSpPr/>
          <p:nvPr userDrawn="1"/>
        </p:nvGrpSpPr>
        <p:grpSpPr>
          <a:xfrm>
            <a:off x="-3786437" y="0"/>
            <a:ext cx="3693386" cy="5359349"/>
            <a:chOff x="-3786437" y="0"/>
            <a:chExt cx="3693386" cy="5359349"/>
          </a:xfrm>
        </p:grpSpPr>
        <p:sp>
          <p:nvSpPr>
            <p:cNvPr id="99" name="Rechthoek 329">
              <a:extLst>
                <a:ext uri="{FF2B5EF4-FFF2-40B4-BE49-F238E27FC236}">
                  <a16:creationId xmlns:a16="http://schemas.microsoft.com/office/drawing/2014/main" id="{A30A2365-2AEF-41DD-9ED0-5639FF1B77D0}"/>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0" name="Ovaal 317">
              <a:extLst>
                <a:ext uri="{FF2B5EF4-FFF2-40B4-BE49-F238E27FC236}">
                  <a16:creationId xmlns:a16="http://schemas.microsoft.com/office/drawing/2014/main" id="{88E572CB-9024-4054-A2A2-300D484DEF7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1" name="Rechthoek 319">
              <a:extLst>
                <a:ext uri="{FF2B5EF4-FFF2-40B4-BE49-F238E27FC236}">
                  <a16:creationId xmlns:a16="http://schemas.microsoft.com/office/drawing/2014/main" id="{57C22E84-AE30-4F07-AD85-509A392E8787}"/>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2" name="Ovaal 320">
              <a:extLst>
                <a:ext uri="{FF2B5EF4-FFF2-40B4-BE49-F238E27FC236}">
                  <a16:creationId xmlns:a16="http://schemas.microsoft.com/office/drawing/2014/main" id="{8C673382-E492-4C36-B36E-49AB5D65B9BD}"/>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03" name="Rechthoek 328">
              <a:extLst>
                <a:ext uri="{FF2B5EF4-FFF2-40B4-BE49-F238E27FC236}">
                  <a16:creationId xmlns:a16="http://schemas.microsoft.com/office/drawing/2014/main" id="{27FD2108-24F8-4820-A787-ACBB5B50A02A}"/>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04" name="Rechthoek 180">
              <a:extLst>
                <a:ext uri="{FF2B5EF4-FFF2-40B4-BE49-F238E27FC236}">
                  <a16:creationId xmlns:a16="http://schemas.microsoft.com/office/drawing/2014/main" id="{D7A26223-DD98-47EB-9ADB-07DDBF5C77D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05" name="Ovaal 182">
              <a:extLst>
                <a:ext uri="{FF2B5EF4-FFF2-40B4-BE49-F238E27FC236}">
                  <a16:creationId xmlns:a16="http://schemas.microsoft.com/office/drawing/2014/main" id="{C40D4F99-D911-42CA-8190-92B80AE30F5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6" name="Rechthoek 183">
              <a:extLst>
                <a:ext uri="{FF2B5EF4-FFF2-40B4-BE49-F238E27FC236}">
                  <a16:creationId xmlns:a16="http://schemas.microsoft.com/office/drawing/2014/main" id="{E2549F68-EAD5-4C6E-9B35-ECAA606B132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07" name="Ovaal 185">
              <a:extLst>
                <a:ext uri="{FF2B5EF4-FFF2-40B4-BE49-F238E27FC236}">
                  <a16:creationId xmlns:a16="http://schemas.microsoft.com/office/drawing/2014/main" id="{CD696C7A-125C-4875-8F46-B7D1501E555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8" name="Rechthoek 186">
              <a:extLst>
                <a:ext uri="{FF2B5EF4-FFF2-40B4-BE49-F238E27FC236}">
                  <a16:creationId xmlns:a16="http://schemas.microsoft.com/office/drawing/2014/main" id="{0AB0AC72-176C-4225-ACB6-807D00B10A7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09" name="Ovaal 188">
              <a:extLst>
                <a:ext uri="{FF2B5EF4-FFF2-40B4-BE49-F238E27FC236}">
                  <a16:creationId xmlns:a16="http://schemas.microsoft.com/office/drawing/2014/main" id="{ADF7EA6E-AC87-4D6A-B87D-B0E356EB196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0" name="Rechthoek 189">
              <a:extLst>
                <a:ext uri="{FF2B5EF4-FFF2-40B4-BE49-F238E27FC236}">
                  <a16:creationId xmlns:a16="http://schemas.microsoft.com/office/drawing/2014/main" id="{558D7D47-FBA0-4C6B-A9BF-04FF867F9E6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1" name="Ovaal 191">
              <a:extLst>
                <a:ext uri="{FF2B5EF4-FFF2-40B4-BE49-F238E27FC236}">
                  <a16:creationId xmlns:a16="http://schemas.microsoft.com/office/drawing/2014/main" id="{41F71214-5F9D-4571-9AA1-29ED05CEB150}"/>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2" name="Rechthoek 192">
              <a:extLst>
                <a:ext uri="{FF2B5EF4-FFF2-40B4-BE49-F238E27FC236}">
                  <a16:creationId xmlns:a16="http://schemas.microsoft.com/office/drawing/2014/main" id="{8DD5D32C-0EDB-4B73-9A57-942EC7DFB34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13" name="Ovaal 195">
              <a:extLst>
                <a:ext uri="{FF2B5EF4-FFF2-40B4-BE49-F238E27FC236}">
                  <a16:creationId xmlns:a16="http://schemas.microsoft.com/office/drawing/2014/main" id="{5BCA9FBB-1C63-40E8-8189-9FEE2E5B827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14" name="Rechthoek 196">
              <a:extLst>
                <a:ext uri="{FF2B5EF4-FFF2-40B4-BE49-F238E27FC236}">
                  <a16:creationId xmlns:a16="http://schemas.microsoft.com/office/drawing/2014/main" id="{CE8B2C34-7E3A-477A-8D2B-0A0F4ACC62A7}"/>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15" name="Ovaal 197">
              <a:extLst>
                <a:ext uri="{FF2B5EF4-FFF2-40B4-BE49-F238E27FC236}">
                  <a16:creationId xmlns:a16="http://schemas.microsoft.com/office/drawing/2014/main" id="{BB5A0470-50C9-487F-AD0E-5F3CEC6872DD}"/>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16" name="Rechthoek 198">
              <a:extLst>
                <a:ext uri="{FF2B5EF4-FFF2-40B4-BE49-F238E27FC236}">
                  <a16:creationId xmlns:a16="http://schemas.microsoft.com/office/drawing/2014/main" id="{1D2E7CB9-16DB-4ACA-84CE-609280BA75F6}"/>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17" name="Ovaal 200">
              <a:extLst>
                <a:ext uri="{FF2B5EF4-FFF2-40B4-BE49-F238E27FC236}">
                  <a16:creationId xmlns:a16="http://schemas.microsoft.com/office/drawing/2014/main" id="{ABD5244E-D3B4-4487-94F4-7F16D611DA51}"/>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18" name="Rechthoek 202">
              <a:extLst>
                <a:ext uri="{FF2B5EF4-FFF2-40B4-BE49-F238E27FC236}">
                  <a16:creationId xmlns:a16="http://schemas.microsoft.com/office/drawing/2014/main" id="{A22B4D29-8087-49A9-AB5C-AFACE0C30272}"/>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19" name="Rechthoek 331">
              <a:extLst>
                <a:ext uri="{FF2B5EF4-FFF2-40B4-BE49-F238E27FC236}">
                  <a16:creationId xmlns:a16="http://schemas.microsoft.com/office/drawing/2014/main" id="{87123DD3-1724-4FAA-90F3-220A5C4C841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0" name="ICOON_info">
              <a:extLst>
                <a:ext uri="{FF2B5EF4-FFF2-40B4-BE49-F238E27FC236}">
                  <a16:creationId xmlns:a16="http://schemas.microsoft.com/office/drawing/2014/main" id="{9832401B-E1E0-4495-B131-666A3E95581A}"/>
                </a:ext>
              </a:extLst>
            </p:cNvPr>
            <p:cNvGrpSpPr/>
            <p:nvPr userDrawn="1"/>
          </p:nvGrpSpPr>
          <p:grpSpPr>
            <a:xfrm>
              <a:off x="-376736" y="4400186"/>
              <a:ext cx="283685" cy="283685"/>
              <a:chOff x="-510741" y="5913713"/>
              <a:chExt cx="267555" cy="267555"/>
            </a:xfrm>
          </p:grpSpPr>
          <p:sp>
            <p:nvSpPr>
              <p:cNvPr id="162" name="Ovaal 1">
                <a:extLst>
                  <a:ext uri="{FF2B5EF4-FFF2-40B4-BE49-F238E27FC236}">
                    <a16:creationId xmlns:a16="http://schemas.microsoft.com/office/drawing/2014/main" id="{C9DD68B0-D970-4512-9A4E-486C695BD22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63" name="Graphic 163" descr="Informatie">
                <a:extLst>
                  <a:ext uri="{FF2B5EF4-FFF2-40B4-BE49-F238E27FC236}">
                    <a16:creationId xmlns:a16="http://schemas.microsoft.com/office/drawing/2014/main" id="{C3D82FB2-879F-42EE-AF34-6CAAA8698F3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1" name="VOORBEELD">
              <a:extLst>
                <a:ext uri="{FF2B5EF4-FFF2-40B4-BE49-F238E27FC236}">
                  <a16:creationId xmlns:a16="http://schemas.microsoft.com/office/drawing/2014/main" id="{81FF3B44-88F1-42DF-9BFA-101C27FE4005}"/>
                </a:ext>
              </a:extLst>
            </p:cNvPr>
            <p:cNvGrpSpPr/>
            <p:nvPr userDrawn="1"/>
          </p:nvGrpSpPr>
          <p:grpSpPr>
            <a:xfrm>
              <a:off x="-3605171" y="458674"/>
              <a:ext cx="3234311" cy="558875"/>
              <a:chOff x="-3605171" y="458674"/>
              <a:chExt cx="3234311" cy="558875"/>
            </a:xfrm>
          </p:grpSpPr>
          <p:sp>
            <p:nvSpPr>
              <p:cNvPr id="122" name="Rechthoek 335">
                <a:extLst>
                  <a:ext uri="{FF2B5EF4-FFF2-40B4-BE49-F238E27FC236}">
                    <a16:creationId xmlns:a16="http://schemas.microsoft.com/office/drawing/2014/main" id="{FD60CCC5-7162-45FE-B0F7-9DF261AC42BA}"/>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23" name="Rechthoek 337">
                <a:extLst>
                  <a:ext uri="{FF2B5EF4-FFF2-40B4-BE49-F238E27FC236}">
                    <a16:creationId xmlns:a16="http://schemas.microsoft.com/office/drawing/2014/main" id="{508D2BCB-809D-4D9B-990E-9A364D13322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24" name="Groep 230">
                <a:extLst>
                  <a:ext uri="{FF2B5EF4-FFF2-40B4-BE49-F238E27FC236}">
                    <a16:creationId xmlns:a16="http://schemas.microsoft.com/office/drawing/2014/main" id="{E854CBE0-E754-4B68-AC1D-64903715368E}"/>
                  </a:ext>
                </a:extLst>
              </p:cNvPr>
              <p:cNvGrpSpPr/>
              <p:nvPr userDrawn="1"/>
            </p:nvGrpSpPr>
            <p:grpSpPr>
              <a:xfrm>
                <a:off x="-3386247" y="830871"/>
                <a:ext cx="139423" cy="109566"/>
                <a:chOff x="-2866744" y="827071"/>
                <a:chExt cx="168701" cy="132575"/>
              </a:xfrm>
            </p:grpSpPr>
            <p:grpSp>
              <p:nvGrpSpPr>
                <p:cNvPr id="155" name="Groep 232">
                  <a:extLst>
                    <a:ext uri="{FF2B5EF4-FFF2-40B4-BE49-F238E27FC236}">
                      <a16:creationId xmlns:a16="http://schemas.microsoft.com/office/drawing/2014/main" id="{5EAF0489-E58A-4B6D-93CF-851BD95F450F}"/>
                    </a:ext>
                  </a:extLst>
                </p:cNvPr>
                <p:cNvGrpSpPr/>
                <p:nvPr userDrawn="1"/>
              </p:nvGrpSpPr>
              <p:grpSpPr>
                <a:xfrm>
                  <a:off x="-2866744" y="827071"/>
                  <a:ext cx="168701" cy="132575"/>
                  <a:chOff x="-2866744" y="827071"/>
                  <a:chExt cx="168701" cy="132575"/>
                </a:xfrm>
              </p:grpSpPr>
              <p:cxnSp>
                <p:nvCxnSpPr>
                  <p:cNvPr id="157" name="Rechte verbindingslijn 234">
                    <a:extLst>
                      <a:ext uri="{FF2B5EF4-FFF2-40B4-BE49-F238E27FC236}">
                        <a16:creationId xmlns:a16="http://schemas.microsoft.com/office/drawing/2014/main" id="{8C56FED6-AA67-4D10-814E-19B7FF80538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35">
                    <a:extLst>
                      <a:ext uri="{FF2B5EF4-FFF2-40B4-BE49-F238E27FC236}">
                        <a16:creationId xmlns:a16="http://schemas.microsoft.com/office/drawing/2014/main" id="{0BCC63D4-8890-4F4A-8A7E-FEA10424A18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36">
                    <a:extLst>
                      <a:ext uri="{FF2B5EF4-FFF2-40B4-BE49-F238E27FC236}">
                        <a16:creationId xmlns:a16="http://schemas.microsoft.com/office/drawing/2014/main" id="{57BF66E6-6BA7-41A2-9275-B59AB97C668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37">
                    <a:extLst>
                      <a:ext uri="{FF2B5EF4-FFF2-40B4-BE49-F238E27FC236}">
                        <a16:creationId xmlns:a16="http://schemas.microsoft.com/office/drawing/2014/main" id="{932C8BCC-4C01-4C34-A6FF-E1ABF1ABC15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38">
                    <a:extLst>
                      <a:ext uri="{FF2B5EF4-FFF2-40B4-BE49-F238E27FC236}">
                        <a16:creationId xmlns:a16="http://schemas.microsoft.com/office/drawing/2014/main" id="{9C3688CD-469F-4518-955C-14810F1A33C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56" name="Pijl: rechts 233">
                  <a:extLst>
                    <a:ext uri="{FF2B5EF4-FFF2-40B4-BE49-F238E27FC236}">
                      <a16:creationId xmlns:a16="http://schemas.microsoft.com/office/drawing/2014/main" id="{61EA86B8-1314-4447-98BD-0670E5281A7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5" name="Groep 239">
                <a:extLst>
                  <a:ext uri="{FF2B5EF4-FFF2-40B4-BE49-F238E27FC236}">
                    <a16:creationId xmlns:a16="http://schemas.microsoft.com/office/drawing/2014/main" id="{455DF272-0845-45B8-9DD0-1920A1A280FC}"/>
                  </a:ext>
                </a:extLst>
              </p:cNvPr>
              <p:cNvGrpSpPr/>
              <p:nvPr userDrawn="1"/>
            </p:nvGrpSpPr>
            <p:grpSpPr>
              <a:xfrm>
                <a:off x="-3605171" y="830871"/>
                <a:ext cx="139423" cy="109566"/>
                <a:chOff x="-2866744" y="518074"/>
                <a:chExt cx="168701" cy="132575"/>
              </a:xfrm>
            </p:grpSpPr>
            <p:grpSp>
              <p:nvGrpSpPr>
                <p:cNvPr id="148" name="Groep 241">
                  <a:extLst>
                    <a:ext uri="{FF2B5EF4-FFF2-40B4-BE49-F238E27FC236}">
                      <a16:creationId xmlns:a16="http://schemas.microsoft.com/office/drawing/2014/main" id="{D35BE1F6-90BA-45A9-8941-A5D2632CF3F8}"/>
                    </a:ext>
                  </a:extLst>
                </p:cNvPr>
                <p:cNvGrpSpPr/>
                <p:nvPr userDrawn="1"/>
              </p:nvGrpSpPr>
              <p:grpSpPr>
                <a:xfrm>
                  <a:off x="-2866744" y="518074"/>
                  <a:ext cx="168701" cy="132575"/>
                  <a:chOff x="-2866744" y="518074"/>
                  <a:chExt cx="168701" cy="132575"/>
                </a:xfrm>
              </p:grpSpPr>
              <p:cxnSp>
                <p:nvCxnSpPr>
                  <p:cNvPr id="150" name="Rechte verbindingslijn 243">
                    <a:extLst>
                      <a:ext uri="{FF2B5EF4-FFF2-40B4-BE49-F238E27FC236}">
                        <a16:creationId xmlns:a16="http://schemas.microsoft.com/office/drawing/2014/main" id="{7A2A70F8-60B7-4FBB-9B70-C81AE214EFD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44">
                    <a:extLst>
                      <a:ext uri="{FF2B5EF4-FFF2-40B4-BE49-F238E27FC236}">
                        <a16:creationId xmlns:a16="http://schemas.microsoft.com/office/drawing/2014/main" id="{98255035-99D8-48D5-9637-37791751CC9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45">
                    <a:extLst>
                      <a:ext uri="{FF2B5EF4-FFF2-40B4-BE49-F238E27FC236}">
                        <a16:creationId xmlns:a16="http://schemas.microsoft.com/office/drawing/2014/main" id="{6B768DF4-F70A-41D1-97C1-CA54FB8A711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46">
                    <a:extLst>
                      <a:ext uri="{FF2B5EF4-FFF2-40B4-BE49-F238E27FC236}">
                        <a16:creationId xmlns:a16="http://schemas.microsoft.com/office/drawing/2014/main" id="{6F959E4C-34C2-494A-A29A-633DEACBD1A3}"/>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47">
                    <a:extLst>
                      <a:ext uri="{FF2B5EF4-FFF2-40B4-BE49-F238E27FC236}">
                        <a16:creationId xmlns:a16="http://schemas.microsoft.com/office/drawing/2014/main" id="{8157900C-0104-4A07-8E4E-80900045B9C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9" name="Pijl: rechts 242">
                  <a:extLst>
                    <a:ext uri="{FF2B5EF4-FFF2-40B4-BE49-F238E27FC236}">
                      <a16:creationId xmlns:a16="http://schemas.microsoft.com/office/drawing/2014/main" id="{348F967F-0A12-4F47-BA3A-FE7093057A6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26" name="Rechte verbindingslijn 340">
                <a:extLst>
                  <a:ext uri="{FF2B5EF4-FFF2-40B4-BE49-F238E27FC236}">
                    <a16:creationId xmlns:a16="http://schemas.microsoft.com/office/drawing/2014/main" id="{B8CE3E29-6143-4805-96EF-185E45FA6D46}"/>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27" name="Rechte verbindingslijn 341">
                <a:extLst>
                  <a:ext uri="{FF2B5EF4-FFF2-40B4-BE49-F238E27FC236}">
                    <a16:creationId xmlns:a16="http://schemas.microsoft.com/office/drawing/2014/main" id="{C5600E1C-185F-44E5-B543-B8D91B84796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28" name="Rechthoek 344">
                <a:extLst>
                  <a:ext uri="{FF2B5EF4-FFF2-40B4-BE49-F238E27FC236}">
                    <a16:creationId xmlns:a16="http://schemas.microsoft.com/office/drawing/2014/main" id="{53B3C49B-7506-4668-8D50-9B458B68554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29" name="Rechthoek 345">
                <a:extLst>
                  <a:ext uri="{FF2B5EF4-FFF2-40B4-BE49-F238E27FC236}">
                    <a16:creationId xmlns:a16="http://schemas.microsoft.com/office/drawing/2014/main" id="{8D931EC4-4363-4641-9170-CADD9E8304F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0" name="Groep 11">
                <a:extLst>
                  <a:ext uri="{FF2B5EF4-FFF2-40B4-BE49-F238E27FC236}">
                    <a16:creationId xmlns:a16="http://schemas.microsoft.com/office/drawing/2014/main" id="{A1CD3A95-BC67-4E30-97B4-AE618F4FE043}"/>
                  </a:ext>
                </a:extLst>
              </p:cNvPr>
              <p:cNvGrpSpPr/>
              <p:nvPr userDrawn="1"/>
            </p:nvGrpSpPr>
            <p:grpSpPr>
              <a:xfrm>
                <a:off x="-2916763" y="769168"/>
                <a:ext cx="268738" cy="248381"/>
                <a:chOff x="-2916763" y="769168"/>
                <a:chExt cx="268738" cy="248381"/>
              </a:xfrm>
            </p:grpSpPr>
            <p:sp>
              <p:nvSpPr>
                <p:cNvPr id="140" name="Rechthoek 346">
                  <a:extLst>
                    <a:ext uri="{FF2B5EF4-FFF2-40B4-BE49-F238E27FC236}">
                      <a16:creationId xmlns:a16="http://schemas.microsoft.com/office/drawing/2014/main" id="{9E47405D-471B-4B94-BFB3-B76923C42107}"/>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1" name="Groep 6">
                  <a:extLst>
                    <a:ext uri="{FF2B5EF4-FFF2-40B4-BE49-F238E27FC236}">
                      <a16:creationId xmlns:a16="http://schemas.microsoft.com/office/drawing/2014/main" id="{4A169A5F-A0FA-48F6-A00C-4C51ECB8F7E7}"/>
                    </a:ext>
                  </a:extLst>
                </p:cNvPr>
                <p:cNvGrpSpPr/>
                <p:nvPr userDrawn="1"/>
              </p:nvGrpSpPr>
              <p:grpSpPr>
                <a:xfrm>
                  <a:off x="-2866744" y="827071"/>
                  <a:ext cx="168701" cy="132575"/>
                  <a:chOff x="-2866744" y="827071"/>
                  <a:chExt cx="168701" cy="132575"/>
                </a:xfrm>
              </p:grpSpPr>
              <p:cxnSp>
                <p:nvCxnSpPr>
                  <p:cNvPr id="143" name="Rechte verbindingslijn 225">
                    <a:extLst>
                      <a:ext uri="{FF2B5EF4-FFF2-40B4-BE49-F238E27FC236}">
                        <a16:creationId xmlns:a16="http://schemas.microsoft.com/office/drawing/2014/main" id="{D2DD4EB4-3B42-43BC-B36F-167A54F5A6B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6">
                    <a:extLst>
                      <a:ext uri="{FF2B5EF4-FFF2-40B4-BE49-F238E27FC236}">
                        <a16:creationId xmlns:a16="http://schemas.microsoft.com/office/drawing/2014/main" id="{B4AA0B6F-3286-4DA1-8AC9-69727DCEB34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5" name="Rechte verbindingslijn 227">
                    <a:extLst>
                      <a:ext uri="{FF2B5EF4-FFF2-40B4-BE49-F238E27FC236}">
                        <a16:creationId xmlns:a16="http://schemas.microsoft.com/office/drawing/2014/main" id="{3CBC1702-15B4-4135-9876-281D014DF19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8">
                    <a:extLst>
                      <a:ext uri="{FF2B5EF4-FFF2-40B4-BE49-F238E27FC236}">
                        <a16:creationId xmlns:a16="http://schemas.microsoft.com/office/drawing/2014/main" id="{F79B1632-BC97-424C-AA31-A482AB201B6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7" name="Rechte verbindingslijn 229">
                    <a:extLst>
                      <a:ext uri="{FF2B5EF4-FFF2-40B4-BE49-F238E27FC236}">
                        <a16:creationId xmlns:a16="http://schemas.microsoft.com/office/drawing/2014/main" id="{727BD4D6-597D-49B3-A380-97E11E42F46B}"/>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2" name="Pijl: rechts 217">
                  <a:extLst>
                    <a:ext uri="{FF2B5EF4-FFF2-40B4-BE49-F238E27FC236}">
                      <a16:creationId xmlns:a16="http://schemas.microsoft.com/office/drawing/2014/main" id="{E0406853-1E90-4892-AA44-E032D908CC6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1" name="Groep 9">
                <a:extLst>
                  <a:ext uri="{FF2B5EF4-FFF2-40B4-BE49-F238E27FC236}">
                    <a16:creationId xmlns:a16="http://schemas.microsoft.com/office/drawing/2014/main" id="{A7C29965-99F6-41E4-814B-6DA6407BB7A0}"/>
                  </a:ext>
                </a:extLst>
              </p:cNvPr>
              <p:cNvGrpSpPr/>
              <p:nvPr userDrawn="1"/>
            </p:nvGrpSpPr>
            <p:grpSpPr>
              <a:xfrm>
                <a:off x="-2916763" y="460171"/>
                <a:ext cx="268738" cy="248381"/>
                <a:chOff x="-2916763" y="460171"/>
                <a:chExt cx="268738" cy="248381"/>
              </a:xfrm>
            </p:grpSpPr>
            <p:sp>
              <p:nvSpPr>
                <p:cNvPr id="132" name="Rechthoek 357">
                  <a:extLst>
                    <a:ext uri="{FF2B5EF4-FFF2-40B4-BE49-F238E27FC236}">
                      <a16:creationId xmlns:a16="http://schemas.microsoft.com/office/drawing/2014/main" id="{00261076-A83D-4283-BA6E-8D8DFA52FEA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33" name="Groep 5">
                  <a:extLst>
                    <a:ext uri="{FF2B5EF4-FFF2-40B4-BE49-F238E27FC236}">
                      <a16:creationId xmlns:a16="http://schemas.microsoft.com/office/drawing/2014/main" id="{CC76F558-AB20-45E7-B60F-D46EC912CA41}"/>
                    </a:ext>
                  </a:extLst>
                </p:cNvPr>
                <p:cNvGrpSpPr/>
                <p:nvPr userDrawn="1"/>
              </p:nvGrpSpPr>
              <p:grpSpPr>
                <a:xfrm>
                  <a:off x="-2866744" y="518074"/>
                  <a:ext cx="168701" cy="132575"/>
                  <a:chOff x="-2866744" y="518074"/>
                  <a:chExt cx="168701" cy="132575"/>
                </a:xfrm>
              </p:grpSpPr>
              <p:cxnSp>
                <p:nvCxnSpPr>
                  <p:cNvPr id="135" name="Rechte verbindingslijn 220">
                    <a:extLst>
                      <a:ext uri="{FF2B5EF4-FFF2-40B4-BE49-F238E27FC236}">
                        <a16:creationId xmlns:a16="http://schemas.microsoft.com/office/drawing/2014/main" id="{D5CD2713-DEA1-478A-825A-CDC24060762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6" name="Rechte verbindingslijn 221">
                    <a:extLst>
                      <a:ext uri="{FF2B5EF4-FFF2-40B4-BE49-F238E27FC236}">
                        <a16:creationId xmlns:a16="http://schemas.microsoft.com/office/drawing/2014/main" id="{2D38814D-421B-4029-BF9C-F1D9B6E188E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7" name="Rechte verbindingslijn 222">
                    <a:extLst>
                      <a:ext uri="{FF2B5EF4-FFF2-40B4-BE49-F238E27FC236}">
                        <a16:creationId xmlns:a16="http://schemas.microsoft.com/office/drawing/2014/main" id="{F42597E9-0AA1-42AF-B5AC-88ED2892631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8" name="Rechte verbindingslijn 223">
                    <a:extLst>
                      <a:ext uri="{FF2B5EF4-FFF2-40B4-BE49-F238E27FC236}">
                        <a16:creationId xmlns:a16="http://schemas.microsoft.com/office/drawing/2014/main" id="{92A1BEB5-713B-465E-BFC4-C10986385B7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9" name="Rechte verbindingslijn 224">
                    <a:extLst>
                      <a:ext uri="{FF2B5EF4-FFF2-40B4-BE49-F238E27FC236}">
                        <a16:creationId xmlns:a16="http://schemas.microsoft.com/office/drawing/2014/main" id="{97F7B240-9C5D-4331-8BF9-D5A5B0D2586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4" name="Pijl: rechts 219">
                  <a:extLst>
                    <a:ext uri="{FF2B5EF4-FFF2-40B4-BE49-F238E27FC236}">
                      <a16:creationId xmlns:a16="http://schemas.microsoft.com/office/drawing/2014/main" id="{380D1FA5-AB31-45C4-A84E-4FAF431112F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76228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oadmap #2">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2" y="-3176033"/>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Roadmap</a:t>
            </a:r>
          </a:p>
        </p:txBody>
      </p:sp>
      <p:sp>
        <p:nvSpPr>
          <p:cNvPr id="12" name="Tijdelijke aanduiding voor verticale tekst 2">
            <a:extLst>
              <a:ext uri="{FF2B5EF4-FFF2-40B4-BE49-F238E27FC236}">
                <a16:creationId xmlns:a16="http://schemas.microsoft.com/office/drawing/2014/main" id="{EF7AF3FF-C1B3-47AD-9EAA-88B850FFEB71}"/>
              </a:ext>
            </a:extLst>
          </p:cNvPr>
          <p:cNvSpPr>
            <a:spLocks noGrp="1"/>
          </p:cNvSpPr>
          <p:nvPr>
            <p:ph type="body" orient="vert" idx="1" hasCustomPrompt="1"/>
          </p:nvPr>
        </p:nvSpPr>
        <p:spPr>
          <a:xfrm>
            <a:off x="8056249" y="2474927"/>
            <a:ext cx="3694611" cy="190815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p:txBody>
      </p:sp>
      <p:sp>
        <p:nvSpPr>
          <p:cNvPr id="13" name="Tijdelijke aanduiding voor verticale tekst 2">
            <a:extLst>
              <a:ext uri="{FF2B5EF4-FFF2-40B4-BE49-F238E27FC236}">
                <a16:creationId xmlns:a16="http://schemas.microsoft.com/office/drawing/2014/main" id="{6BD8F974-554A-443F-97C9-B902344D858B}"/>
              </a:ext>
            </a:extLst>
          </p:cNvPr>
          <p:cNvSpPr>
            <a:spLocks noGrp="1"/>
          </p:cNvSpPr>
          <p:nvPr>
            <p:ph type="body" orient="vert" idx="30" hasCustomPrompt="1"/>
          </p:nvPr>
        </p:nvSpPr>
        <p:spPr>
          <a:xfrm>
            <a:off x="8056249" y="2206458"/>
            <a:ext cx="3694611" cy="268467"/>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804998" y="283901"/>
            <a:ext cx="6798095" cy="552906"/>
          </a:xfrm>
        </p:spPr>
        <p:txBody>
          <a:bodyPr/>
          <a:lstStyle>
            <a:lvl1pPr>
              <a:defRPr b="1" i="0">
                <a:latin typeface="Proxima Nova Semibold" panose="020B0503030502060204" pitchFamily="34" charset="0"/>
              </a:defRPr>
            </a:lvl1pPr>
          </a:lstStyle>
          <a:p>
            <a:r>
              <a:rPr lang="nl-NL" dirty="0"/>
              <a:t>Place a title here</a:t>
            </a:r>
          </a:p>
        </p:txBody>
      </p:sp>
      <p:pic>
        <p:nvPicPr>
          <p:cNvPr id="8" name="Graphic 7">
            <a:extLst>
              <a:ext uri="{FF2B5EF4-FFF2-40B4-BE49-F238E27FC236}">
                <a16:creationId xmlns:a16="http://schemas.microsoft.com/office/drawing/2014/main" id="{903108BE-E7E2-45D2-A686-021DBE23D0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 y="4098725"/>
            <a:ext cx="5462777" cy="487043"/>
          </a:xfrm>
          <a:prstGeom prst="rect">
            <a:avLst/>
          </a:prstGeom>
        </p:spPr>
      </p:pic>
      <p:cxnSp>
        <p:nvCxnSpPr>
          <p:cNvPr id="9" name="Rechte verbindingslijn 8">
            <a:extLst>
              <a:ext uri="{FF2B5EF4-FFF2-40B4-BE49-F238E27FC236}">
                <a16:creationId xmlns:a16="http://schemas.microsoft.com/office/drawing/2014/main" id="{B61656D7-DE81-424C-8DEA-2783457F589B}"/>
              </a:ext>
            </a:extLst>
          </p:cNvPr>
          <p:cNvCxnSpPr>
            <a:cxnSpLocks/>
            <a:stCxn id="8" idx="1"/>
          </p:cNvCxnSpPr>
          <p:nvPr userDrawn="1"/>
        </p:nvCxnSpPr>
        <p:spPr>
          <a:xfrm>
            <a:off x="-5" y="4342247"/>
            <a:ext cx="3167412" cy="0"/>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3CD482F0-5B9E-496C-8230-9456805DAB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 y="2065504"/>
            <a:ext cx="7936997" cy="487043"/>
          </a:xfrm>
          <a:prstGeom prst="rect">
            <a:avLst/>
          </a:prstGeom>
        </p:spPr>
      </p:pic>
      <p:cxnSp>
        <p:nvCxnSpPr>
          <p:cNvPr id="11" name="Rechte verbindingslijn 10">
            <a:extLst>
              <a:ext uri="{FF2B5EF4-FFF2-40B4-BE49-F238E27FC236}">
                <a16:creationId xmlns:a16="http://schemas.microsoft.com/office/drawing/2014/main" id="{825E1B70-E2FB-46A4-A1F8-146C4B952FFB}"/>
              </a:ext>
            </a:extLst>
          </p:cNvPr>
          <p:cNvCxnSpPr>
            <a:cxnSpLocks/>
            <a:stCxn id="10" idx="1"/>
          </p:cNvCxnSpPr>
          <p:nvPr userDrawn="1"/>
        </p:nvCxnSpPr>
        <p:spPr>
          <a:xfrm>
            <a:off x="-5" y="2309025"/>
            <a:ext cx="5246829" cy="9131"/>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Tijdelijke aanduiding voor verticale tekst 2">
            <a:extLst>
              <a:ext uri="{FF2B5EF4-FFF2-40B4-BE49-F238E27FC236}">
                <a16:creationId xmlns:a16="http://schemas.microsoft.com/office/drawing/2014/main" id="{895CBDCD-E238-49BB-A52C-A0497A6DB5A8}"/>
              </a:ext>
            </a:extLst>
          </p:cNvPr>
          <p:cNvSpPr>
            <a:spLocks noGrp="1"/>
          </p:cNvSpPr>
          <p:nvPr>
            <p:ph type="body" orient="vert" idx="31" hasCustomPrompt="1"/>
          </p:nvPr>
        </p:nvSpPr>
        <p:spPr>
          <a:xfrm>
            <a:off x="622638" y="1592066"/>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9" name="Tijdelijke aanduiding voor verticale tekst 2">
            <a:extLst>
              <a:ext uri="{FF2B5EF4-FFF2-40B4-BE49-F238E27FC236}">
                <a16:creationId xmlns:a16="http://schemas.microsoft.com/office/drawing/2014/main" id="{645D782C-0486-42D2-8582-54724F2C683F}"/>
              </a:ext>
            </a:extLst>
          </p:cNvPr>
          <p:cNvSpPr>
            <a:spLocks noGrp="1"/>
          </p:cNvSpPr>
          <p:nvPr>
            <p:ph type="body" orient="vert" idx="36" hasCustomPrompt="1"/>
          </p:nvPr>
        </p:nvSpPr>
        <p:spPr>
          <a:xfrm>
            <a:off x="3031833" y="1592066"/>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0" name="Tijdelijke aanduiding voor verticale tekst 2">
            <a:extLst>
              <a:ext uri="{FF2B5EF4-FFF2-40B4-BE49-F238E27FC236}">
                <a16:creationId xmlns:a16="http://schemas.microsoft.com/office/drawing/2014/main" id="{4DB9425C-29AB-4844-A204-6D7117B6CEA1}"/>
              </a:ext>
            </a:extLst>
          </p:cNvPr>
          <p:cNvSpPr>
            <a:spLocks noGrp="1"/>
          </p:cNvSpPr>
          <p:nvPr>
            <p:ph type="body" orient="vert" idx="37" hasCustomPrompt="1"/>
          </p:nvPr>
        </p:nvSpPr>
        <p:spPr>
          <a:xfrm>
            <a:off x="5355673" y="1592066"/>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1" name="Tijdelijke aanduiding voor verticale tekst 2">
            <a:extLst>
              <a:ext uri="{FF2B5EF4-FFF2-40B4-BE49-F238E27FC236}">
                <a16:creationId xmlns:a16="http://schemas.microsoft.com/office/drawing/2014/main" id="{C1E71C41-4AFC-4655-B90C-B49244F5E1FA}"/>
              </a:ext>
            </a:extLst>
          </p:cNvPr>
          <p:cNvSpPr>
            <a:spLocks noGrp="1"/>
          </p:cNvSpPr>
          <p:nvPr>
            <p:ph type="body" orient="vert" idx="38" hasCustomPrompt="1"/>
          </p:nvPr>
        </p:nvSpPr>
        <p:spPr>
          <a:xfrm>
            <a:off x="3031833" y="3631594"/>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88" name="INSTRUCTION">
            <a:extLst>
              <a:ext uri="{FF2B5EF4-FFF2-40B4-BE49-F238E27FC236}">
                <a16:creationId xmlns:a16="http://schemas.microsoft.com/office/drawing/2014/main" id="{D1317364-0DF1-463D-9A46-EC2CA6C6F1D2}"/>
              </a:ext>
            </a:extLst>
          </p:cNvPr>
          <p:cNvGrpSpPr/>
          <p:nvPr userDrawn="1"/>
        </p:nvGrpSpPr>
        <p:grpSpPr>
          <a:xfrm>
            <a:off x="-3786437" y="0"/>
            <a:ext cx="3693386" cy="5359349"/>
            <a:chOff x="-3786437" y="0"/>
            <a:chExt cx="3693386" cy="5359349"/>
          </a:xfrm>
        </p:grpSpPr>
        <p:sp>
          <p:nvSpPr>
            <p:cNvPr id="89" name="Rechthoek 329">
              <a:extLst>
                <a:ext uri="{FF2B5EF4-FFF2-40B4-BE49-F238E27FC236}">
                  <a16:creationId xmlns:a16="http://schemas.microsoft.com/office/drawing/2014/main" id="{293F65EA-FC65-4840-B8D2-435843595DB9}"/>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90" name="Ovaal 317">
              <a:extLst>
                <a:ext uri="{FF2B5EF4-FFF2-40B4-BE49-F238E27FC236}">
                  <a16:creationId xmlns:a16="http://schemas.microsoft.com/office/drawing/2014/main" id="{5E622BE8-70AD-4AAD-8AAC-D8599AA1FEDB}"/>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1" name="Rechthoek 319">
              <a:extLst>
                <a:ext uri="{FF2B5EF4-FFF2-40B4-BE49-F238E27FC236}">
                  <a16:creationId xmlns:a16="http://schemas.microsoft.com/office/drawing/2014/main" id="{85094251-5961-4329-BBF2-635396E560DD}"/>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92" name="Ovaal 320">
              <a:extLst>
                <a:ext uri="{FF2B5EF4-FFF2-40B4-BE49-F238E27FC236}">
                  <a16:creationId xmlns:a16="http://schemas.microsoft.com/office/drawing/2014/main" id="{C735F744-B5BE-40BA-B519-9923B809060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3" name="Rechthoek 328">
              <a:extLst>
                <a:ext uri="{FF2B5EF4-FFF2-40B4-BE49-F238E27FC236}">
                  <a16:creationId xmlns:a16="http://schemas.microsoft.com/office/drawing/2014/main" id="{8B967A87-D8B6-4475-8BD8-A6264044E105}"/>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4" name="Rechthoek 180">
              <a:extLst>
                <a:ext uri="{FF2B5EF4-FFF2-40B4-BE49-F238E27FC236}">
                  <a16:creationId xmlns:a16="http://schemas.microsoft.com/office/drawing/2014/main" id="{678B45B5-1ECD-4334-9C68-D87D56D0B961}"/>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95" name="Ovaal 182">
              <a:extLst>
                <a:ext uri="{FF2B5EF4-FFF2-40B4-BE49-F238E27FC236}">
                  <a16:creationId xmlns:a16="http://schemas.microsoft.com/office/drawing/2014/main" id="{394D8873-6705-454B-86F5-F56BE2CD85EA}"/>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6" name="Rechthoek 183">
              <a:extLst>
                <a:ext uri="{FF2B5EF4-FFF2-40B4-BE49-F238E27FC236}">
                  <a16:creationId xmlns:a16="http://schemas.microsoft.com/office/drawing/2014/main" id="{29D94674-3899-4748-9067-64C5DAC40B5F}"/>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7" name="Ovaal 185">
              <a:extLst>
                <a:ext uri="{FF2B5EF4-FFF2-40B4-BE49-F238E27FC236}">
                  <a16:creationId xmlns:a16="http://schemas.microsoft.com/office/drawing/2014/main" id="{BA9C80A0-3454-4CF9-8A72-4D2DFE0E2632}"/>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8" name="Rechthoek 186">
              <a:extLst>
                <a:ext uri="{FF2B5EF4-FFF2-40B4-BE49-F238E27FC236}">
                  <a16:creationId xmlns:a16="http://schemas.microsoft.com/office/drawing/2014/main" id="{5BED9230-FCCE-46CC-8C51-1909FF66E1F8}"/>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9" name="Ovaal 188">
              <a:extLst>
                <a:ext uri="{FF2B5EF4-FFF2-40B4-BE49-F238E27FC236}">
                  <a16:creationId xmlns:a16="http://schemas.microsoft.com/office/drawing/2014/main" id="{BD350FDC-BF7C-458B-A1D0-B2322C0B530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00" name="Rechthoek 189">
              <a:extLst>
                <a:ext uri="{FF2B5EF4-FFF2-40B4-BE49-F238E27FC236}">
                  <a16:creationId xmlns:a16="http://schemas.microsoft.com/office/drawing/2014/main" id="{BCC0B59F-4DC8-44E8-AFF9-1B2AD3E75790}"/>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01" name="Ovaal 191">
              <a:extLst>
                <a:ext uri="{FF2B5EF4-FFF2-40B4-BE49-F238E27FC236}">
                  <a16:creationId xmlns:a16="http://schemas.microsoft.com/office/drawing/2014/main" id="{609D146A-F848-4856-AA30-6A8CD9551108}"/>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02" name="Rechthoek 192">
              <a:extLst>
                <a:ext uri="{FF2B5EF4-FFF2-40B4-BE49-F238E27FC236}">
                  <a16:creationId xmlns:a16="http://schemas.microsoft.com/office/drawing/2014/main" id="{16B8A647-2E56-44BF-99A3-2937E73C5B75}"/>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03" name="Ovaal 195">
              <a:extLst>
                <a:ext uri="{FF2B5EF4-FFF2-40B4-BE49-F238E27FC236}">
                  <a16:creationId xmlns:a16="http://schemas.microsoft.com/office/drawing/2014/main" id="{89628CA8-D93A-4AA7-A57D-D826FFB554F3}"/>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4" name="Rechthoek 196">
              <a:extLst>
                <a:ext uri="{FF2B5EF4-FFF2-40B4-BE49-F238E27FC236}">
                  <a16:creationId xmlns:a16="http://schemas.microsoft.com/office/drawing/2014/main" id="{C4045DCB-0296-4568-81B7-6180354DE5DB}"/>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05" name="Ovaal 197">
              <a:extLst>
                <a:ext uri="{FF2B5EF4-FFF2-40B4-BE49-F238E27FC236}">
                  <a16:creationId xmlns:a16="http://schemas.microsoft.com/office/drawing/2014/main" id="{A54BA1BF-4761-4777-8098-D5E4F469BF3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06" name="Rechthoek 198">
              <a:extLst>
                <a:ext uri="{FF2B5EF4-FFF2-40B4-BE49-F238E27FC236}">
                  <a16:creationId xmlns:a16="http://schemas.microsoft.com/office/drawing/2014/main" id="{75BEC2D6-9A0F-46E0-BA86-0E4F9F617F1B}"/>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7" name="Ovaal 200">
              <a:extLst>
                <a:ext uri="{FF2B5EF4-FFF2-40B4-BE49-F238E27FC236}">
                  <a16:creationId xmlns:a16="http://schemas.microsoft.com/office/drawing/2014/main" id="{C52033F9-1E79-42D7-8EF0-1E428C966EC0}"/>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8" name="Rechthoek 202">
              <a:extLst>
                <a:ext uri="{FF2B5EF4-FFF2-40B4-BE49-F238E27FC236}">
                  <a16:creationId xmlns:a16="http://schemas.microsoft.com/office/drawing/2014/main" id="{41871F4E-B5C5-4625-A59F-E6BB1ECBDFF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9" name="Rechthoek 331">
              <a:extLst>
                <a:ext uri="{FF2B5EF4-FFF2-40B4-BE49-F238E27FC236}">
                  <a16:creationId xmlns:a16="http://schemas.microsoft.com/office/drawing/2014/main" id="{0FCAD01A-DF76-4236-86D5-6F489D62E394}"/>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10" name="ICOON_info">
              <a:extLst>
                <a:ext uri="{FF2B5EF4-FFF2-40B4-BE49-F238E27FC236}">
                  <a16:creationId xmlns:a16="http://schemas.microsoft.com/office/drawing/2014/main" id="{0D667A7E-2DAE-46C2-AB89-02736BBB8069}"/>
                </a:ext>
              </a:extLst>
            </p:cNvPr>
            <p:cNvGrpSpPr/>
            <p:nvPr userDrawn="1"/>
          </p:nvGrpSpPr>
          <p:grpSpPr>
            <a:xfrm>
              <a:off x="-376736" y="4400186"/>
              <a:ext cx="283685" cy="283685"/>
              <a:chOff x="-510741" y="5913713"/>
              <a:chExt cx="267555" cy="267555"/>
            </a:xfrm>
          </p:grpSpPr>
          <p:sp>
            <p:nvSpPr>
              <p:cNvPr id="152" name="Ovaal 1">
                <a:extLst>
                  <a:ext uri="{FF2B5EF4-FFF2-40B4-BE49-F238E27FC236}">
                    <a16:creationId xmlns:a16="http://schemas.microsoft.com/office/drawing/2014/main" id="{D901F5DB-15D5-412C-A77E-43F048814C2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3" name="Graphic 163" descr="Informatie">
                <a:extLst>
                  <a:ext uri="{FF2B5EF4-FFF2-40B4-BE49-F238E27FC236}">
                    <a16:creationId xmlns:a16="http://schemas.microsoft.com/office/drawing/2014/main" id="{560A14A4-6BE2-4136-B2D1-F5F51890B5E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11" name="VOORBEELD">
              <a:extLst>
                <a:ext uri="{FF2B5EF4-FFF2-40B4-BE49-F238E27FC236}">
                  <a16:creationId xmlns:a16="http://schemas.microsoft.com/office/drawing/2014/main" id="{7534FB24-54AF-4C89-99E8-C814DAA9B327}"/>
                </a:ext>
              </a:extLst>
            </p:cNvPr>
            <p:cNvGrpSpPr/>
            <p:nvPr userDrawn="1"/>
          </p:nvGrpSpPr>
          <p:grpSpPr>
            <a:xfrm>
              <a:off x="-3605171" y="458674"/>
              <a:ext cx="3234311" cy="558875"/>
              <a:chOff x="-3605171" y="458674"/>
              <a:chExt cx="3234311" cy="558875"/>
            </a:xfrm>
          </p:grpSpPr>
          <p:sp>
            <p:nvSpPr>
              <p:cNvPr id="112" name="Rechthoek 335">
                <a:extLst>
                  <a:ext uri="{FF2B5EF4-FFF2-40B4-BE49-F238E27FC236}">
                    <a16:creationId xmlns:a16="http://schemas.microsoft.com/office/drawing/2014/main" id="{647934BF-0254-443C-ADEB-E9AF02546B89}"/>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13" name="Rechthoek 337">
                <a:extLst>
                  <a:ext uri="{FF2B5EF4-FFF2-40B4-BE49-F238E27FC236}">
                    <a16:creationId xmlns:a16="http://schemas.microsoft.com/office/drawing/2014/main" id="{A8C9D728-B04F-46B2-807C-007C751DB68D}"/>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4" name="Groep 230">
                <a:extLst>
                  <a:ext uri="{FF2B5EF4-FFF2-40B4-BE49-F238E27FC236}">
                    <a16:creationId xmlns:a16="http://schemas.microsoft.com/office/drawing/2014/main" id="{A8446322-2CBE-4012-BE4A-37C77C721A9E}"/>
                  </a:ext>
                </a:extLst>
              </p:cNvPr>
              <p:cNvGrpSpPr/>
              <p:nvPr userDrawn="1"/>
            </p:nvGrpSpPr>
            <p:grpSpPr>
              <a:xfrm>
                <a:off x="-3386247" y="830871"/>
                <a:ext cx="139423" cy="109566"/>
                <a:chOff x="-2866744" y="827071"/>
                <a:chExt cx="168701" cy="132575"/>
              </a:xfrm>
            </p:grpSpPr>
            <p:grpSp>
              <p:nvGrpSpPr>
                <p:cNvPr id="145" name="Groep 232">
                  <a:extLst>
                    <a:ext uri="{FF2B5EF4-FFF2-40B4-BE49-F238E27FC236}">
                      <a16:creationId xmlns:a16="http://schemas.microsoft.com/office/drawing/2014/main" id="{0A12F64A-C34F-425B-A45F-3547CD557778}"/>
                    </a:ext>
                  </a:extLst>
                </p:cNvPr>
                <p:cNvGrpSpPr/>
                <p:nvPr userDrawn="1"/>
              </p:nvGrpSpPr>
              <p:grpSpPr>
                <a:xfrm>
                  <a:off x="-2866744" y="827071"/>
                  <a:ext cx="168701" cy="132575"/>
                  <a:chOff x="-2866744" y="827071"/>
                  <a:chExt cx="168701" cy="132575"/>
                </a:xfrm>
              </p:grpSpPr>
              <p:cxnSp>
                <p:nvCxnSpPr>
                  <p:cNvPr id="147" name="Rechte verbindingslijn 234">
                    <a:extLst>
                      <a:ext uri="{FF2B5EF4-FFF2-40B4-BE49-F238E27FC236}">
                        <a16:creationId xmlns:a16="http://schemas.microsoft.com/office/drawing/2014/main" id="{37CBAA76-6ACB-4284-990C-857C7182874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8" name="Rechte verbindingslijn 235">
                    <a:extLst>
                      <a:ext uri="{FF2B5EF4-FFF2-40B4-BE49-F238E27FC236}">
                        <a16:creationId xmlns:a16="http://schemas.microsoft.com/office/drawing/2014/main" id="{B1F319D3-4DA3-4D96-826D-355658CAE87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9" name="Rechte verbindingslijn 236">
                    <a:extLst>
                      <a:ext uri="{FF2B5EF4-FFF2-40B4-BE49-F238E27FC236}">
                        <a16:creationId xmlns:a16="http://schemas.microsoft.com/office/drawing/2014/main" id="{D8637F86-6388-4534-97E5-0F1CC6D853B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0" name="Rechte verbindingslijn 237">
                    <a:extLst>
                      <a:ext uri="{FF2B5EF4-FFF2-40B4-BE49-F238E27FC236}">
                        <a16:creationId xmlns:a16="http://schemas.microsoft.com/office/drawing/2014/main" id="{9E497C38-414C-4A60-9FB3-EF14941AC90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1" name="Rechte verbindingslijn 238">
                    <a:extLst>
                      <a:ext uri="{FF2B5EF4-FFF2-40B4-BE49-F238E27FC236}">
                        <a16:creationId xmlns:a16="http://schemas.microsoft.com/office/drawing/2014/main" id="{6AB60980-743D-4DDB-A341-872BC7B47E1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6" name="Pijl: rechts 233">
                  <a:extLst>
                    <a:ext uri="{FF2B5EF4-FFF2-40B4-BE49-F238E27FC236}">
                      <a16:creationId xmlns:a16="http://schemas.microsoft.com/office/drawing/2014/main" id="{C94CD89A-3A9D-45AA-9610-7359F066489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5" name="Groep 239">
                <a:extLst>
                  <a:ext uri="{FF2B5EF4-FFF2-40B4-BE49-F238E27FC236}">
                    <a16:creationId xmlns:a16="http://schemas.microsoft.com/office/drawing/2014/main" id="{16246AD1-6847-4195-9023-E3D963B97737}"/>
                  </a:ext>
                </a:extLst>
              </p:cNvPr>
              <p:cNvGrpSpPr/>
              <p:nvPr userDrawn="1"/>
            </p:nvGrpSpPr>
            <p:grpSpPr>
              <a:xfrm>
                <a:off x="-3605171" y="830871"/>
                <a:ext cx="139423" cy="109566"/>
                <a:chOff x="-2866744" y="518074"/>
                <a:chExt cx="168701" cy="132575"/>
              </a:xfrm>
            </p:grpSpPr>
            <p:grpSp>
              <p:nvGrpSpPr>
                <p:cNvPr id="138" name="Groep 241">
                  <a:extLst>
                    <a:ext uri="{FF2B5EF4-FFF2-40B4-BE49-F238E27FC236}">
                      <a16:creationId xmlns:a16="http://schemas.microsoft.com/office/drawing/2014/main" id="{016362F3-06DC-4639-A1DA-55440738AD37}"/>
                    </a:ext>
                  </a:extLst>
                </p:cNvPr>
                <p:cNvGrpSpPr/>
                <p:nvPr userDrawn="1"/>
              </p:nvGrpSpPr>
              <p:grpSpPr>
                <a:xfrm>
                  <a:off x="-2866744" y="518074"/>
                  <a:ext cx="168701" cy="132575"/>
                  <a:chOff x="-2866744" y="518074"/>
                  <a:chExt cx="168701" cy="132575"/>
                </a:xfrm>
              </p:grpSpPr>
              <p:cxnSp>
                <p:nvCxnSpPr>
                  <p:cNvPr id="140" name="Rechte verbindingslijn 243">
                    <a:extLst>
                      <a:ext uri="{FF2B5EF4-FFF2-40B4-BE49-F238E27FC236}">
                        <a16:creationId xmlns:a16="http://schemas.microsoft.com/office/drawing/2014/main" id="{0A2674FE-0383-4CD1-8D41-AC9986CD875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1" name="Rechte verbindingslijn 244">
                    <a:extLst>
                      <a:ext uri="{FF2B5EF4-FFF2-40B4-BE49-F238E27FC236}">
                        <a16:creationId xmlns:a16="http://schemas.microsoft.com/office/drawing/2014/main" id="{134FAA3C-E26E-4864-A7A8-A7C4FEF355C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2" name="Rechte verbindingslijn 245">
                    <a:extLst>
                      <a:ext uri="{FF2B5EF4-FFF2-40B4-BE49-F238E27FC236}">
                        <a16:creationId xmlns:a16="http://schemas.microsoft.com/office/drawing/2014/main" id="{767D5F44-41A7-41DD-B836-D8D45596F91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3" name="Rechte verbindingslijn 246">
                    <a:extLst>
                      <a:ext uri="{FF2B5EF4-FFF2-40B4-BE49-F238E27FC236}">
                        <a16:creationId xmlns:a16="http://schemas.microsoft.com/office/drawing/2014/main" id="{FD6044A2-93B2-47D6-9A25-1564E566A53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4" name="Rechte verbindingslijn 247">
                    <a:extLst>
                      <a:ext uri="{FF2B5EF4-FFF2-40B4-BE49-F238E27FC236}">
                        <a16:creationId xmlns:a16="http://schemas.microsoft.com/office/drawing/2014/main" id="{D42F2E82-821E-4B1B-BBC6-7ACCC998603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9" name="Pijl: rechts 242">
                  <a:extLst>
                    <a:ext uri="{FF2B5EF4-FFF2-40B4-BE49-F238E27FC236}">
                      <a16:creationId xmlns:a16="http://schemas.microsoft.com/office/drawing/2014/main" id="{A6FF6F7A-7557-4C48-8799-2279DEB5588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16" name="Rechte verbindingslijn 340">
                <a:extLst>
                  <a:ext uri="{FF2B5EF4-FFF2-40B4-BE49-F238E27FC236}">
                    <a16:creationId xmlns:a16="http://schemas.microsoft.com/office/drawing/2014/main" id="{6786E78D-845E-491D-B508-FEB99B419CBD}"/>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7" name="Rechte verbindingslijn 341">
                <a:extLst>
                  <a:ext uri="{FF2B5EF4-FFF2-40B4-BE49-F238E27FC236}">
                    <a16:creationId xmlns:a16="http://schemas.microsoft.com/office/drawing/2014/main" id="{3EACC025-EC4B-4CBF-8C5E-A8B0D868E31B}"/>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8" name="Rechthoek 344">
                <a:extLst>
                  <a:ext uri="{FF2B5EF4-FFF2-40B4-BE49-F238E27FC236}">
                    <a16:creationId xmlns:a16="http://schemas.microsoft.com/office/drawing/2014/main" id="{39C21B8F-58EB-4959-BCCE-DB1D9AD4EA3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9" name="Rechthoek 345">
                <a:extLst>
                  <a:ext uri="{FF2B5EF4-FFF2-40B4-BE49-F238E27FC236}">
                    <a16:creationId xmlns:a16="http://schemas.microsoft.com/office/drawing/2014/main" id="{D124F7B1-A6DD-4972-BABB-5209D983D2E6}"/>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20" name="Groep 11">
                <a:extLst>
                  <a:ext uri="{FF2B5EF4-FFF2-40B4-BE49-F238E27FC236}">
                    <a16:creationId xmlns:a16="http://schemas.microsoft.com/office/drawing/2014/main" id="{46DB5B7D-B3F9-4AF2-9CB8-DFEDD456C8A2}"/>
                  </a:ext>
                </a:extLst>
              </p:cNvPr>
              <p:cNvGrpSpPr/>
              <p:nvPr userDrawn="1"/>
            </p:nvGrpSpPr>
            <p:grpSpPr>
              <a:xfrm>
                <a:off x="-2916763" y="769168"/>
                <a:ext cx="268738" cy="248381"/>
                <a:chOff x="-2916763" y="769168"/>
                <a:chExt cx="268738" cy="248381"/>
              </a:xfrm>
            </p:grpSpPr>
            <p:sp>
              <p:nvSpPr>
                <p:cNvPr id="130" name="Rechthoek 346">
                  <a:extLst>
                    <a:ext uri="{FF2B5EF4-FFF2-40B4-BE49-F238E27FC236}">
                      <a16:creationId xmlns:a16="http://schemas.microsoft.com/office/drawing/2014/main" id="{F5456761-A6FE-4681-8582-EA3E40D7397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31" name="Groep 6">
                  <a:extLst>
                    <a:ext uri="{FF2B5EF4-FFF2-40B4-BE49-F238E27FC236}">
                      <a16:creationId xmlns:a16="http://schemas.microsoft.com/office/drawing/2014/main" id="{C477DCEB-0BB5-403D-BB87-2F0E14EA53B5}"/>
                    </a:ext>
                  </a:extLst>
                </p:cNvPr>
                <p:cNvGrpSpPr/>
                <p:nvPr userDrawn="1"/>
              </p:nvGrpSpPr>
              <p:grpSpPr>
                <a:xfrm>
                  <a:off x="-2866744" y="827071"/>
                  <a:ext cx="168701" cy="132575"/>
                  <a:chOff x="-2866744" y="827071"/>
                  <a:chExt cx="168701" cy="132575"/>
                </a:xfrm>
              </p:grpSpPr>
              <p:cxnSp>
                <p:nvCxnSpPr>
                  <p:cNvPr id="133" name="Rechte verbindingslijn 225">
                    <a:extLst>
                      <a:ext uri="{FF2B5EF4-FFF2-40B4-BE49-F238E27FC236}">
                        <a16:creationId xmlns:a16="http://schemas.microsoft.com/office/drawing/2014/main" id="{D6CC5DEE-E26B-4BB4-BC74-D4519310C00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26">
                    <a:extLst>
                      <a:ext uri="{FF2B5EF4-FFF2-40B4-BE49-F238E27FC236}">
                        <a16:creationId xmlns:a16="http://schemas.microsoft.com/office/drawing/2014/main" id="{7124D67D-8425-4DC6-AF3C-1C74B181086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27">
                    <a:extLst>
                      <a:ext uri="{FF2B5EF4-FFF2-40B4-BE49-F238E27FC236}">
                        <a16:creationId xmlns:a16="http://schemas.microsoft.com/office/drawing/2014/main" id="{E3B77AD2-CABC-462E-AA23-5D4F939821C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28">
                    <a:extLst>
                      <a:ext uri="{FF2B5EF4-FFF2-40B4-BE49-F238E27FC236}">
                        <a16:creationId xmlns:a16="http://schemas.microsoft.com/office/drawing/2014/main" id="{771969D2-6F38-4879-9D90-857F81C6358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29">
                    <a:extLst>
                      <a:ext uri="{FF2B5EF4-FFF2-40B4-BE49-F238E27FC236}">
                        <a16:creationId xmlns:a16="http://schemas.microsoft.com/office/drawing/2014/main" id="{9B26F01F-BD5A-4F8B-A2D6-94602323012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2" name="Pijl: rechts 217">
                  <a:extLst>
                    <a:ext uri="{FF2B5EF4-FFF2-40B4-BE49-F238E27FC236}">
                      <a16:creationId xmlns:a16="http://schemas.microsoft.com/office/drawing/2014/main" id="{60C4297C-5C47-4BC9-802D-5CBF947E09A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1" name="Groep 9">
                <a:extLst>
                  <a:ext uri="{FF2B5EF4-FFF2-40B4-BE49-F238E27FC236}">
                    <a16:creationId xmlns:a16="http://schemas.microsoft.com/office/drawing/2014/main" id="{0DD98D54-EBC8-4228-8143-1C340D41DEC5}"/>
                  </a:ext>
                </a:extLst>
              </p:cNvPr>
              <p:cNvGrpSpPr/>
              <p:nvPr userDrawn="1"/>
            </p:nvGrpSpPr>
            <p:grpSpPr>
              <a:xfrm>
                <a:off x="-2916763" y="460171"/>
                <a:ext cx="268738" cy="248381"/>
                <a:chOff x="-2916763" y="460171"/>
                <a:chExt cx="268738" cy="248381"/>
              </a:xfrm>
            </p:grpSpPr>
            <p:sp>
              <p:nvSpPr>
                <p:cNvPr id="122" name="Rechthoek 357">
                  <a:extLst>
                    <a:ext uri="{FF2B5EF4-FFF2-40B4-BE49-F238E27FC236}">
                      <a16:creationId xmlns:a16="http://schemas.microsoft.com/office/drawing/2014/main" id="{5ECCDAB7-9D40-413E-B2CA-BFD2E17F6247}"/>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3" name="Groep 5">
                  <a:extLst>
                    <a:ext uri="{FF2B5EF4-FFF2-40B4-BE49-F238E27FC236}">
                      <a16:creationId xmlns:a16="http://schemas.microsoft.com/office/drawing/2014/main" id="{4F6EF0A0-013C-4AE9-90D1-09758BB980D6}"/>
                    </a:ext>
                  </a:extLst>
                </p:cNvPr>
                <p:cNvGrpSpPr/>
                <p:nvPr userDrawn="1"/>
              </p:nvGrpSpPr>
              <p:grpSpPr>
                <a:xfrm>
                  <a:off x="-2866744" y="518074"/>
                  <a:ext cx="168701" cy="132575"/>
                  <a:chOff x="-2866744" y="518074"/>
                  <a:chExt cx="168701" cy="132575"/>
                </a:xfrm>
              </p:grpSpPr>
              <p:cxnSp>
                <p:nvCxnSpPr>
                  <p:cNvPr id="125" name="Rechte verbindingslijn 220">
                    <a:extLst>
                      <a:ext uri="{FF2B5EF4-FFF2-40B4-BE49-F238E27FC236}">
                        <a16:creationId xmlns:a16="http://schemas.microsoft.com/office/drawing/2014/main" id="{3A207800-81BB-4C2A-AD64-A5449DD3FE1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6" name="Rechte verbindingslijn 221">
                    <a:extLst>
                      <a:ext uri="{FF2B5EF4-FFF2-40B4-BE49-F238E27FC236}">
                        <a16:creationId xmlns:a16="http://schemas.microsoft.com/office/drawing/2014/main" id="{DDB595C7-7BC2-4425-9500-C5E7AB0FC16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22">
                    <a:extLst>
                      <a:ext uri="{FF2B5EF4-FFF2-40B4-BE49-F238E27FC236}">
                        <a16:creationId xmlns:a16="http://schemas.microsoft.com/office/drawing/2014/main" id="{7DBF7DD0-0E70-4A73-9F38-0FC4880FA998}"/>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8" name="Rechte verbindingslijn 223">
                    <a:extLst>
                      <a:ext uri="{FF2B5EF4-FFF2-40B4-BE49-F238E27FC236}">
                        <a16:creationId xmlns:a16="http://schemas.microsoft.com/office/drawing/2014/main" id="{8FB0FB64-CE30-4A94-BCFB-6FBD851FA1B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24">
                    <a:extLst>
                      <a:ext uri="{FF2B5EF4-FFF2-40B4-BE49-F238E27FC236}">
                        <a16:creationId xmlns:a16="http://schemas.microsoft.com/office/drawing/2014/main" id="{E7CBE091-1917-4AAE-BBFF-20A48BBD7E5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4" name="Pijl: rechts 219">
                  <a:extLst>
                    <a:ext uri="{FF2B5EF4-FFF2-40B4-BE49-F238E27FC236}">
                      <a16:creationId xmlns:a16="http://schemas.microsoft.com/office/drawing/2014/main" id="{14A11C7E-F394-4742-80A4-86BEAE7D367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21846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oadmap #3">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2" y="-3176033"/>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grpSp>
        <p:nvGrpSpPr>
          <p:cNvPr id="14" name="Groep 13">
            <a:extLst>
              <a:ext uri="{FF2B5EF4-FFF2-40B4-BE49-F238E27FC236}">
                <a16:creationId xmlns:a16="http://schemas.microsoft.com/office/drawing/2014/main" id="{DCA60521-31DA-4BD9-80FD-D32569188F79}"/>
              </a:ext>
            </a:extLst>
          </p:cNvPr>
          <p:cNvGrpSpPr/>
          <p:nvPr userDrawn="1"/>
        </p:nvGrpSpPr>
        <p:grpSpPr>
          <a:xfrm>
            <a:off x="0" y="2633848"/>
            <a:ext cx="11527513" cy="487043"/>
            <a:chOff x="-364551" y="2978529"/>
            <a:chExt cx="11527513" cy="487043"/>
          </a:xfrm>
        </p:grpSpPr>
        <p:pic>
          <p:nvPicPr>
            <p:cNvPr id="10" name="Graphic 9">
              <a:extLst>
                <a:ext uri="{FF2B5EF4-FFF2-40B4-BE49-F238E27FC236}">
                  <a16:creationId xmlns:a16="http://schemas.microsoft.com/office/drawing/2014/main" id="{3CD482F0-5B9E-496C-8230-9456805DAB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25965" y="2978529"/>
              <a:ext cx="7936997" cy="487043"/>
            </a:xfrm>
            <a:prstGeom prst="rect">
              <a:avLst/>
            </a:prstGeom>
          </p:spPr>
        </p:pic>
        <p:sp>
          <p:nvSpPr>
            <p:cNvPr id="3" name="Rechthoek 2">
              <a:extLst>
                <a:ext uri="{FF2B5EF4-FFF2-40B4-BE49-F238E27FC236}">
                  <a16:creationId xmlns:a16="http://schemas.microsoft.com/office/drawing/2014/main" id="{C4DD60D4-0C1D-4935-8544-77975171F54C}"/>
                </a:ext>
              </a:extLst>
            </p:cNvPr>
            <p:cNvSpPr/>
            <p:nvPr userDrawn="1"/>
          </p:nvSpPr>
          <p:spPr>
            <a:xfrm>
              <a:off x="-364551" y="3057966"/>
              <a:ext cx="9318051" cy="325062"/>
            </a:xfrm>
            <a:prstGeom prst="rect">
              <a:avLst/>
            </a:prstGeom>
            <a:solidFill>
              <a:srgbClr val="9D9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Roadmap</a:t>
            </a: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804998" y="283901"/>
            <a:ext cx="6798095" cy="552906"/>
          </a:xfrm>
        </p:spPr>
        <p:txBody>
          <a:bodyPr/>
          <a:lstStyle>
            <a:lvl1pPr>
              <a:defRPr b="1" i="0">
                <a:latin typeface="Proxima Nova Semibold" panose="020B0503030502060204" pitchFamily="34" charset="0"/>
              </a:defRPr>
            </a:lvl1pPr>
          </a:lstStyle>
          <a:p>
            <a:r>
              <a:rPr lang="nl-NL" dirty="0"/>
              <a:t>Place a title here</a:t>
            </a:r>
          </a:p>
        </p:txBody>
      </p:sp>
      <p:cxnSp>
        <p:nvCxnSpPr>
          <p:cNvPr id="11" name="Rechte verbindingslijn 10">
            <a:extLst>
              <a:ext uri="{FF2B5EF4-FFF2-40B4-BE49-F238E27FC236}">
                <a16:creationId xmlns:a16="http://schemas.microsoft.com/office/drawing/2014/main" id="{825E1B70-E2FB-46A4-A1F8-146C4B952FFB}"/>
              </a:ext>
            </a:extLst>
          </p:cNvPr>
          <p:cNvCxnSpPr>
            <a:cxnSpLocks/>
          </p:cNvCxnSpPr>
          <p:nvPr userDrawn="1"/>
        </p:nvCxnSpPr>
        <p:spPr>
          <a:xfrm>
            <a:off x="0" y="2866404"/>
            <a:ext cx="11264202" cy="0"/>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Tijdelijke aanduiding voor verticale tekst 2">
            <a:extLst>
              <a:ext uri="{FF2B5EF4-FFF2-40B4-BE49-F238E27FC236}">
                <a16:creationId xmlns:a16="http://schemas.microsoft.com/office/drawing/2014/main" id="{895CBDCD-E238-49BB-A52C-A0497A6DB5A8}"/>
              </a:ext>
            </a:extLst>
          </p:cNvPr>
          <p:cNvSpPr>
            <a:spLocks noGrp="1"/>
          </p:cNvSpPr>
          <p:nvPr>
            <p:ph type="body" orient="vert" idx="31" hasCustomPrompt="1"/>
          </p:nvPr>
        </p:nvSpPr>
        <p:spPr>
          <a:xfrm>
            <a:off x="622638"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9" name="Tijdelijke aanduiding voor verticale tekst 2">
            <a:extLst>
              <a:ext uri="{FF2B5EF4-FFF2-40B4-BE49-F238E27FC236}">
                <a16:creationId xmlns:a16="http://schemas.microsoft.com/office/drawing/2014/main" id="{645D782C-0486-42D2-8582-54724F2C683F}"/>
              </a:ext>
            </a:extLst>
          </p:cNvPr>
          <p:cNvSpPr>
            <a:spLocks noGrp="1"/>
          </p:cNvSpPr>
          <p:nvPr>
            <p:ph type="body" orient="vert" idx="36" hasCustomPrompt="1"/>
          </p:nvPr>
        </p:nvSpPr>
        <p:spPr>
          <a:xfrm>
            <a:off x="2349146"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0" name="Tijdelijke aanduiding voor verticale tekst 2">
            <a:extLst>
              <a:ext uri="{FF2B5EF4-FFF2-40B4-BE49-F238E27FC236}">
                <a16:creationId xmlns:a16="http://schemas.microsoft.com/office/drawing/2014/main" id="{4DB9425C-29AB-4844-A204-6D7117B6CEA1}"/>
              </a:ext>
            </a:extLst>
          </p:cNvPr>
          <p:cNvSpPr>
            <a:spLocks noGrp="1"/>
          </p:cNvSpPr>
          <p:nvPr>
            <p:ph type="body" orient="vert" idx="37" hasCustomPrompt="1"/>
          </p:nvPr>
        </p:nvSpPr>
        <p:spPr>
          <a:xfrm>
            <a:off x="4075654"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89" name="Tijdelijke aanduiding voor verticale tekst 2">
            <a:extLst>
              <a:ext uri="{FF2B5EF4-FFF2-40B4-BE49-F238E27FC236}">
                <a16:creationId xmlns:a16="http://schemas.microsoft.com/office/drawing/2014/main" id="{ECBDD883-81C6-4977-828D-00EB6674112C}"/>
              </a:ext>
            </a:extLst>
          </p:cNvPr>
          <p:cNvSpPr>
            <a:spLocks noGrp="1"/>
          </p:cNvSpPr>
          <p:nvPr>
            <p:ph type="body" orient="vert" idx="38" hasCustomPrompt="1"/>
          </p:nvPr>
        </p:nvSpPr>
        <p:spPr>
          <a:xfrm>
            <a:off x="9255176"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90" name="Tijdelijke aanduiding voor verticale tekst 2">
            <a:extLst>
              <a:ext uri="{FF2B5EF4-FFF2-40B4-BE49-F238E27FC236}">
                <a16:creationId xmlns:a16="http://schemas.microsoft.com/office/drawing/2014/main" id="{C34B1D02-F968-48FD-84C4-A81EC8AE4685}"/>
              </a:ext>
            </a:extLst>
          </p:cNvPr>
          <p:cNvSpPr>
            <a:spLocks noGrp="1"/>
          </p:cNvSpPr>
          <p:nvPr>
            <p:ph type="body" orient="vert" idx="39" hasCustomPrompt="1"/>
          </p:nvPr>
        </p:nvSpPr>
        <p:spPr>
          <a:xfrm>
            <a:off x="5802162"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91" name="Tijdelijke aanduiding voor verticale tekst 2">
            <a:extLst>
              <a:ext uri="{FF2B5EF4-FFF2-40B4-BE49-F238E27FC236}">
                <a16:creationId xmlns:a16="http://schemas.microsoft.com/office/drawing/2014/main" id="{A1120CCC-37DA-46CC-BC80-FA3297265D9A}"/>
              </a:ext>
            </a:extLst>
          </p:cNvPr>
          <p:cNvSpPr>
            <a:spLocks noGrp="1"/>
          </p:cNvSpPr>
          <p:nvPr>
            <p:ph type="body" orient="vert" idx="40" hasCustomPrompt="1"/>
          </p:nvPr>
        </p:nvSpPr>
        <p:spPr>
          <a:xfrm>
            <a:off x="7528670"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88" name="INSTRUCTION">
            <a:extLst>
              <a:ext uri="{FF2B5EF4-FFF2-40B4-BE49-F238E27FC236}">
                <a16:creationId xmlns:a16="http://schemas.microsoft.com/office/drawing/2014/main" id="{B0EA7646-A6E9-41F5-8130-8F5CD5926660}"/>
              </a:ext>
            </a:extLst>
          </p:cNvPr>
          <p:cNvGrpSpPr/>
          <p:nvPr userDrawn="1"/>
        </p:nvGrpSpPr>
        <p:grpSpPr>
          <a:xfrm>
            <a:off x="-3786437" y="0"/>
            <a:ext cx="3693386" cy="5359349"/>
            <a:chOff x="-3786437" y="0"/>
            <a:chExt cx="3693386" cy="5359349"/>
          </a:xfrm>
        </p:grpSpPr>
        <p:sp>
          <p:nvSpPr>
            <p:cNvPr id="92" name="Rechthoek 329">
              <a:extLst>
                <a:ext uri="{FF2B5EF4-FFF2-40B4-BE49-F238E27FC236}">
                  <a16:creationId xmlns:a16="http://schemas.microsoft.com/office/drawing/2014/main" id="{9B7A566D-A282-43A8-8EC3-20FA08641A7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93" name="Ovaal 317">
              <a:extLst>
                <a:ext uri="{FF2B5EF4-FFF2-40B4-BE49-F238E27FC236}">
                  <a16:creationId xmlns:a16="http://schemas.microsoft.com/office/drawing/2014/main" id="{22353400-E613-4935-B8A1-BF5611E8E57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4" name="Rechthoek 319">
              <a:extLst>
                <a:ext uri="{FF2B5EF4-FFF2-40B4-BE49-F238E27FC236}">
                  <a16:creationId xmlns:a16="http://schemas.microsoft.com/office/drawing/2014/main" id="{006505EC-7FC5-49FF-8EC4-148E79EEF86F}"/>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95" name="Ovaal 320">
              <a:extLst>
                <a:ext uri="{FF2B5EF4-FFF2-40B4-BE49-F238E27FC236}">
                  <a16:creationId xmlns:a16="http://schemas.microsoft.com/office/drawing/2014/main" id="{5571B79C-A07D-49AD-BE23-A545052CCD52}"/>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328">
              <a:extLst>
                <a:ext uri="{FF2B5EF4-FFF2-40B4-BE49-F238E27FC236}">
                  <a16:creationId xmlns:a16="http://schemas.microsoft.com/office/drawing/2014/main" id="{6987AFEC-614B-4390-9EE5-434902CDE78C}"/>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7" name="Rechthoek 180">
              <a:extLst>
                <a:ext uri="{FF2B5EF4-FFF2-40B4-BE49-F238E27FC236}">
                  <a16:creationId xmlns:a16="http://schemas.microsoft.com/office/drawing/2014/main" id="{562CC61C-1124-43C3-A669-78CFA6DC1F2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98" name="Ovaal 182">
              <a:extLst>
                <a:ext uri="{FF2B5EF4-FFF2-40B4-BE49-F238E27FC236}">
                  <a16:creationId xmlns:a16="http://schemas.microsoft.com/office/drawing/2014/main" id="{2ECD83D8-2410-4B83-917E-894492B1AA5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9" name="Rechthoek 183">
              <a:extLst>
                <a:ext uri="{FF2B5EF4-FFF2-40B4-BE49-F238E27FC236}">
                  <a16:creationId xmlns:a16="http://schemas.microsoft.com/office/drawing/2014/main" id="{8F26E580-DEDE-4189-8037-0EADE02D42D6}"/>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00" name="Ovaal 185">
              <a:extLst>
                <a:ext uri="{FF2B5EF4-FFF2-40B4-BE49-F238E27FC236}">
                  <a16:creationId xmlns:a16="http://schemas.microsoft.com/office/drawing/2014/main" id="{8F8AEB26-A660-4E9B-BADF-084DCFE92DD8}"/>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1" name="Rechthoek 186">
              <a:extLst>
                <a:ext uri="{FF2B5EF4-FFF2-40B4-BE49-F238E27FC236}">
                  <a16:creationId xmlns:a16="http://schemas.microsoft.com/office/drawing/2014/main" id="{2BFF1998-6E33-4D2A-BF21-A671829699B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02" name="Ovaal 188">
              <a:extLst>
                <a:ext uri="{FF2B5EF4-FFF2-40B4-BE49-F238E27FC236}">
                  <a16:creationId xmlns:a16="http://schemas.microsoft.com/office/drawing/2014/main" id="{AA61C46B-61F1-4483-A096-A1D0C2E60D9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03" name="Rechthoek 189">
              <a:extLst>
                <a:ext uri="{FF2B5EF4-FFF2-40B4-BE49-F238E27FC236}">
                  <a16:creationId xmlns:a16="http://schemas.microsoft.com/office/drawing/2014/main" id="{182496AB-B74F-4E62-A716-52AC5C4A2BE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04" name="Ovaal 191">
              <a:extLst>
                <a:ext uri="{FF2B5EF4-FFF2-40B4-BE49-F238E27FC236}">
                  <a16:creationId xmlns:a16="http://schemas.microsoft.com/office/drawing/2014/main" id="{03B16735-525F-4E81-A31F-B0EEAF04D9D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05" name="Rechthoek 192">
              <a:extLst>
                <a:ext uri="{FF2B5EF4-FFF2-40B4-BE49-F238E27FC236}">
                  <a16:creationId xmlns:a16="http://schemas.microsoft.com/office/drawing/2014/main" id="{7C08B3F5-63B3-404A-8318-4D78A6E07A7E}"/>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06" name="Ovaal 195">
              <a:extLst>
                <a:ext uri="{FF2B5EF4-FFF2-40B4-BE49-F238E27FC236}">
                  <a16:creationId xmlns:a16="http://schemas.microsoft.com/office/drawing/2014/main" id="{F0C9A563-2E37-4C25-875A-F002F22CF7B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7" name="Rechthoek 196">
              <a:extLst>
                <a:ext uri="{FF2B5EF4-FFF2-40B4-BE49-F238E27FC236}">
                  <a16:creationId xmlns:a16="http://schemas.microsoft.com/office/drawing/2014/main" id="{2A4F60D9-48FC-4B5C-88D2-C59E04114A9F}"/>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08" name="Ovaal 197">
              <a:extLst>
                <a:ext uri="{FF2B5EF4-FFF2-40B4-BE49-F238E27FC236}">
                  <a16:creationId xmlns:a16="http://schemas.microsoft.com/office/drawing/2014/main" id="{949998CC-799D-45AF-BBF9-35C805BAB23F}"/>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09" name="Rechthoek 198">
              <a:extLst>
                <a:ext uri="{FF2B5EF4-FFF2-40B4-BE49-F238E27FC236}">
                  <a16:creationId xmlns:a16="http://schemas.microsoft.com/office/drawing/2014/main" id="{3335A766-F687-455B-84F2-E2AF9D8372BE}"/>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10" name="Ovaal 200">
              <a:extLst>
                <a:ext uri="{FF2B5EF4-FFF2-40B4-BE49-F238E27FC236}">
                  <a16:creationId xmlns:a16="http://schemas.microsoft.com/office/drawing/2014/main" id="{7661BF4D-BB30-4D50-B4AE-B916A05928E4}"/>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11" name="Rechthoek 202">
              <a:extLst>
                <a:ext uri="{FF2B5EF4-FFF2-40B4-BE49-F238E27FC236}">
                  <a16:creationId xmlns:a16="http://schemas.microsoft.com/office/drawing/2014/main" id="{657CF8A7-B2F5-452F-8F4B-B2A58BC7897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12" name="Rechthoek 331">
              <a:extLst>
                <a:ext uri="{FF2B5EF4-FFF2-40B4-BE49-F238E27FC236}">
                  <a16:creationId xmlns:a16="http://schemas.microsoft.com/office/drawing/2014/main" id="{9C480EA9-7558-4240-B9FF-807C1D2B3D5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13" name="ICOON_info">
              <a:extLst>
                <a:ext uri="{FF2B5EF4-FFF2-40B4-BE49-F238E27FC236}">
                  <a16:creationId xmlns:a16="http://schemas.microsoft.com/office/drawing/2014/main" id="{203EE5F5-69A6-41D9-8774-CFDA4E5D97DA}"/>
                </a:ext>
              </a:extLst>
            </p:cNvPr>
            <p:cNvGrpSpPr/>
            <p:nvPr userDrawn="1"/>
          </p:nvGrpSpPr>
          <p:grpSpPr>
            <a:xfrm>
              <a:off x="-376736" y="4400186"/>
              <a:ext cx="283685" cy="283685"/>
              <a:chOff x="-510741" y="5913713"/>
              <a:chExt cx="267555" cy="267555"/>
            </a:xfrm>
          </p:grpSpPr>
          <p:sp>
            <p:nvSpPr>
              <p:cNvPr id="155" name="Ovaal 1">
                <a:extLst>
                  <a:ext uri="{FF2B5EF4-FFF2-40B4-BE49-F238E27FC236}">
                    <a16:creationId xmlns:a16="http://schemas.microsoft.com/office/drawing/2014/main" id="{AF06E80E-7615-4282-9C0C-33F6E695CA5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6" name="Graphic 163" descr="Informatie">
                <a:extLst>
                  <a:ext uri="{FF2B5EF4-FFF2-40B4-BE49-F238E27FC236}">
                    <a16:creationId xmlns:a16="http://schemas.microsoft.com/office/drawing/2014/main" id="{6F40A1C8-AF77-4B0B-9066-9589F8007E0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14" name="VOORBEELD">
              <a:extLst>
                <a:ext uri="{FF2B5EF4-FFF2-40B4-BE49-F238E27FC236}">
                  <a16:creationId xmlns:a16="http://schemas.microsoft.com/office/drawing/2014/main" id="{29F6B523-8FD5-4515-9366-5FA5C73900DF}"/>
                </a:ext>
              </a:extLst>
            </p:cNvPr>
            <p:cNvGrpSpPr/>
            <p:nvPr userDrawn="1"/>
          </p:nvGrpSpPr>
          <p:grpSpPr>
            <a:xfrm>
              <a:off x="-3605171" y="458674"/>
              <a:ext cx="3234311" cy="558875"/>
              <a:chOff x="-3605171" y="458674"/>
              <a:chExt cx="3234311" cy="558875"/>
            </a:xfrm>
          </p:grpSpPr>
          <p:sp>
            <p:nvSpPr>
              <p:cNvPr id="115" name="Rechthoek 335">
                <a:extLst>
                  <a:ext uri="{FF2B5EF4-FFF2-40B4-BE49-F238E27FC236}">
                    <a16:creationId xmlns:a16="http://schemas.microsoft.com/office/drawing/2014/main" id="{0FD02B67-7223-4076-9E7E-05B6A84BCE70}"/>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16" name="Rechthoek 337">
                <a:extLst>
                  <a:ext uri="{FF2B5EF4-FFF2-40B4-BE49-F238E27FC236}">
                    <a16:creationId xmlns:a16="http://schemas.microsoft.com/office/drawing/2014/main" id="{7570E414-598A-4945-90A9-918705C3D073}"/>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7" name="Groep 230">
                <a:extLst>
                  <a:ext uri="{FF2B5EF4-FFF2-40B4-BE49-F238E27FC236}">
                    <a16:creationId xmlns:a16="http://schemas.microsoft.com/office/drawing/2014/main" id="{FEE2EB27-62BA-48AB-8D0B-4C7BC562CAD4}"/>
                  </a:ext>
                </a:extLst>
              </p:cNvPr>
              <p:cNvGrpSpPr/>
              <p:nvPr userDrawn="1"/>
            </p:nvGrpSpPr>
            <p:grpSpPr>
              <a:xfrm>
                <a:off x="-3386247" y="830871"/>
                <a:ext cx="139423" cy="109566"/>
                <a:chOff x="-2866744" y="827071"/>
                <a:chExt cx="168701" cy="132575"/>
              </a:xfrm>
            </p:grpSpPr>
            <p:grpSp>
              <p:nvGrpSpPr>
                <p:cNvPr id="148" name="Groep 232">
                  <a:extLst>
                    <a:ext uri="{FF2B5EF4-FFF2-40B4-BE49-F238E27FC236}">
                      <a16:creationId xmlns:a16="http://schemas.microsoft.com/office/drawing/2014/main" id="{23A4B00C-1840-4EBE-9C74-22198DEED993}"/>
                    </a:ext>
                  </a:extLst>
                </p:cNvPr>
                <p:cNvGrpSpPr/>
                <p:nvPr userDrawn="1"/>
              </p:nvGrpSpPr>
              <p:grpSpPr>
                <a:xfrm>
                  <a:off x="-2866744" y="827071"/>
                  <a:ext cx="168701" cy="132575"/>
                  <a:chOff x="-2866744" y="827071"/>
                  <a:chExt cx="168701" cy="132575"/>
                </a:xfrm>
              </p:grpSpPr>
              <p:cxnSp>
                <p:nvCxnSpPr>
                  <p:cNvPr id="150" name="Rechte verbindingslijn 234">
                    <a:extLst>
                      <a:ext uri="{FF2B5EF4-FFF2-40B4-BE49-F238E27FC236}">
                        <a16:creationId xmlns:a16="http://schemas.microsoft.com/office/drawing/2014/main" id="{95E2C737-CD56-41BB-8085-84AAD9E4BD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35">
                    <a:extLst>
                      <a:ext uri="{FF2B5EF4-FFF2-40B4-BE49-F238E27FC236}">
                        <a16:creationId xmlns:a16="http://schemas.microsoft.com/office/drawing/2014/main" id="{C3D4AE1A-B34F-4FE6-B85F-9B728FE604C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36">
                    <a:extLst>
                      <a:ext uri="{FF2B5EF4-FFF2-40B4-BE49-F238E27FC236}">
                        <a16:creationId xmlns:a16="http://schemas.microsoft.com/office/drawing/2014/main" id="{D95E013F-8654-4DBB-BC60-C1476935942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37">
                    <a:extLst>
                      <a:ext uri="{FF2B5EF4-FFF2-40B4-BE49-F238E27FC236}">
                        <a16:creationId xmlns:a16="http://schemas.microsoft.com/office/drawing/2014/main" id="{53C8992F-E42F-4067-B2EE-0BDF35E4B05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38">
                    <a:extLst>
                      <a:ext uri="{FF2B5EF4-FFF2-40B4-BE49-F238E27FC236}">
                        <a16:creationId xmlns:a16="http://schemas.microsoft.com/office/drawing/2014/main" id="{E0F55356-E05E-41AD-B9A4-A9FC174CA05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33">
                  <a:extLst>
                    <a:ext uri="{FF2B5EF4-FFF2-40B4-BE49-F238E27FC236}">
                      <a16:creationId xmlns:a16="http://schemas.microsoft.com/office/drawing/2014/main" id="{4380ED29-DF2C-47CD-A3F3-172E7F2A1713}"/>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8" name="Groep 239">
                <a:extLst>
                  <a:ext uri="{FF2B5EF4-FFF2-40B4-BE49-F238E27FC236}">
                    <a16:creationId xmlns:a16="http://schemas.microsoft.com/office/drawing/2014/main" id="{AC6DA958-EA6D-4D91-9027-4E138E28D53C}"/>
                  </a:ext>
                </a:extLst>
              </p:cNvPr>
              <p:cNvGrpSpPr/>
              <p:nvPr userDrawn="1"/>
            </p:nvGrpSpPr>
            <p:grpSpPr>
              <a:xfrm>
                <a:off x="-3605171" y="830871"/>
                <a:ext cx="139423" cy="109566"/>
                <a:chOff x="-2866744" y="518074"/>
                <a:chExt cx="168701" cy="132575"/>
              </a:xfrm>
            </p:grpSpPr>
            <p:grpSp>
              <p:nvGrpSpPr>
                <p:cNvPr id="141" name="Groep 241">
                  <a:extLst>
                    <a:ext uri="{FF2B5EF4-FFF2-40B4-BE49-F238E27FC236}">
                      <a16:creationId xmlns:a16="http://schemas.microsoft.com/office/drawing/2014/main" id="{65C2F7B4-7973-4665-BC77-E4223C2597CF}"/>
                    </a:ext>
                  </a:extLst>
                </p:cNvPr>
                <p:cNvGrpSpPr/>
                <p:nvPr userDrawn="1"/>
              </p:nvGrpSpPr>
              <p:grpSpPr>
                <a:xfrm>
                  <a:off x="-2866744" y="518074"/>
                  <a:ext cx="168701" cy="132575"/>
                  <a:chOff x="-2866744" y="518074"/>
                  <a:chExt cx="168701" cy="132575"/>
                </a:xfrm>
              </p:grpSpPr>
              <p:cxnSp>
                <p:nvCxnSpPr>
                  <p:cNvPr id="143" name="Rechte verbindingslijn 243">
                    <a:extLst>
                      <a:ext uri="{FF2B5EF4-FFF2-40B4-BE49-F238E27FC236}">
                        <a16:creationId xmlns:a16="http://schemas.microsoft.com/office/drawing/2014/main" id="{36D99ACC-76A3-41A5-BA69-1467437BC05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44">
                    <a:extLst>
                      <a:ext uri="{FF2B5EF4-FFF2-40B4-BE49-F238E27FC236}">
                        <a16:creationId xmlns:a16="http://schemas.microsoft.com/office/drawing/2014/main" id="{62A296B0-6E6C-4936-A2C8-A11B3780631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5" name="Rechte verbindingslijn 245">
                    <a:extLst>
                      <a:ext uri="{FF2B5EF4-FFF2-40B4-BE49-F238E27FC236}">
                        <a16:creationId xmlns:a16="http://schemas.microsoft.com/office/drawing/2014/main" id="{47902040-4201-4AC5-86A7-DCDEDA1F0408}"/>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46">
                    <a:extLst>
                      <a:ext uri="{FF2B5EF4-FFF2-40B4-BE49-F238E27FC236}">
                        <a16:creationId xmlns:a16="http://schemas.microsoft.com/office/drawing/2014/main" id="{84D19997-37A2-4A2E-8D12-A4CBD430AB7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7" name="Rechte verbindingslijn 247">
                    <a:extLst>
                      <a:ext uri="{FF2B5EF4-FFF2-40B4-BE49-F238E27FC236}">
                        <a16:creationId xmlns:a16="http://schemas.microsoft.com/office/drawing/2014/main" id="{91B071F5-80E1-4457-817D-E7EE40C0BF4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2" name="Pijl: rechts 242">
                  <a:extLst>
                    <a:ext uri="{FF2B5EF4-FFF2-40B4-BE49-F238E27FC236}">
                      <a16:creationId xmlns:a16="http://schemas.microsoft.com/office/drawing/2014/main" id="{F981620A-58AF-427E-A94C-9D3C590406E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19" name="Rechte verbindingslijn 340">
                <a:extLst>
                  <a:ext uri="{FF2B5EF4-FFF2-40B4-BE49-F238E27FC236}">
                    <a16:creationId xmlns:a16="http://schemas.microsoft.com/office/drawing/2014/main" id="{4D3D30F0-2732-4006-B6A6-C675A09DA228}"/>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20" name="Rechte verbindingslijn 341">
                <a:extLst>
                  <a:ext uri="{FF2B5EF4-FFF2-40B4-BE49-F238E27FC236}">
                    <a16:creationId xmlns:a16="http://schemas.microsoft.com/office/drawing/2014/main" id="{5360BA0C-1115-40A0-A7F9-67043BD8685C}"/>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21" name="Rechthoek 344">
                <a:extLst>
                  <a:ext uri="{FF2B5EF4-FFF2-40B4-BE49-F238E27FC236}">
                    <a16:creationId xmlns:a16="http://schemas.microsoft.com/office/drawing/2014/main" id="{0EE01614-8659-4841-83CE-CADEA5B671FA}"/>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22" name="Rechthoek 345">
                <a:extLst>
                  <a:ext uri="{FF2B5EF4-FFF2-40B4-BE49-F238E27FC236}">
                    <a16:creationId xmlns:a16="http://schemas.microsoft.com/office/drawing/2014/main" id="{679F03CB-9C63-4644-B882-6968B876E6AE}"/>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23" name="Groep 11">
                <a:extLst>
                  <a:ext uri="{FF2B5EF4-FFF2-40B4-BE49-F238E27FC236}">
                    <a16:creationId xmlns:a16="http://schemas.microsoft.com/office/drawing/2014/main" id="{66D91DEE-94A7-4F68-B18B-1ABF6A7DBB7D}"/>
                  </a:ext>
                </a:extLst>
              </p:cNvPr>
              <p:cNvGrpSpPr/>
              <p:nvPr userDrawn="1"/>
            </p:nvGrpSpPr>
            <p:grpSpPr>
              <a:xfrm>
                <a:off x="-2916763" y="769168"/>
                <a:ext cx="268738" cy="248381"/>
                <a:chOff x="-2916763" y="769168"/>
                <a:chExt cx="268738" cy="248381"/>
              </a:xfrm>
            </p:grpSpPr>
            <p:sp>
              <p:nvSpPr>
                <p:cNvPr id="133" name="Rechthoek 346">
                  <a:extLst>
                    <a:ext uri="{FF2B5EF4-FFF2-40B4-BE49-F238E27FC236}">
                      <a16:creationId xmlns:a16="http://schemas.microsoft.com/office/drawing/2014/main" id="{EAF1CBCB-E255-4FA4-9A00-83614474D29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34" name="Groep 6">
                  <a:extLst>
                    <a:ext uri="{FF2B5EF4-FFF2-40B4-BE49-F238E27FC236}">
                      <a16:creationId xmlns:a16="http://schemas.microsoft.com/office/drawing/2014/main" id="{82F41AF6-69C4-4908-B19B-09EE6CA957B0}"/>
                    </a:ext>
                  </a:extLst>
                </p:cNvPr>
                <p:cNvGrpSpPr/>
                <p:nvPr userDrawn="1"/>
              </p:nvGrpSpPr>
              <p:grpSpPr>
                <a:xfrm>
                  <a:off x="-2866744" y="827071"/>
                  <a:ext cx="168701" cy="132575"/>
                  <a:chOff x="-2866744" y="827071"/>
                  <a:chExt cx="168701" cy="132575"/>
                </a:xfrm>
              </p:grpSpPr>
              <p:cxnSp>
                <p:nvCxnSpPr>
                  <p:cNvPr id="136" name="Rechte verbindingslijn 225">
                    <a:extLst>
                      <a:ext uri="{FF2B5EF4-FFF2-40B4-BE49-F238E27FC236}">
                        <a16:creationId xmlns:a16="http://schemas.microsoft.com/office/drawing/2014/main" id="{EEE39852-0D95-42FA-84D3-0B2C1E5AACE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7" name="Rechte verbindingslijn 226">
                    <a:extLst>
                      <a:ext uri="{FF2B5EF4-FFF2-40B4-BE49-F238E27FC236}">
                        <a16:creationId xmlns:a16="http://schemas.microsoft.com/office/drawing/2014/main" id="{FF1F0673-7BC7-447E-A7C1-F78D964507A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8" name="Rechte verbindingslijn 227">
                    <a:extLst>
                      <a:ext uri="{FF2B5EF4-FFF2-40B4-BE49-F238E27FC236}">
                        <a16:creationId xmlns:a16="http://schemas.microsoft.com/office/drawing/2014/main" id="{AD077592-F8CF-4576-89D5-09042AC7B77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9" name="Rechte verbindingslijn 228">
                    <a:extLst>
                      <a:ext uri="{FF2B5EF4-FFF2-40B4-BE49-F238E27FC236}">
                        <a16:creationId xmlns:a16="http://schemas.microsoft.com/office/drawing/2014/main" id="{33CBBD2E-E6C5-4E9B-A75B-DC505BBDAA0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0" name="Rechte verbindingslijn 229">
                    <a:extLst>
                      <a:ext uri="{FF2B5EF4-FFF2-40B4-BE49-F238E27FC236}">
                        <a16:creationId xmlns:a16="http://schemas.microsoft.com/office/drawing/2014/main" id="{F6205FCD-AE35-497F-8DA7-2C7CA7B92F74}"/>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5" name="Pijl: rechts 217">
                  <a:extLst>
                    <a:ext uri="{FF2B5EF4-FFF2-40B4-BE49-F238E27FC236}">
                      <a16:creationId xmlns:a16="http://schemas.microsoft.com/office/drawing/2014/main" id="{6F6F6439-76CD-45AE-B52C-5A28D51805E5}"/>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4" name="Groep 9">
                <a:extLst>
                  <a:ext uri="{FF2B5EF4-FFF2-40B4-BE49-F238E27FC236}">
                    <a16:creationId xmlns:a16="http://schemas.microsoft.com/office/drawing/2014/main" id="{30B636B2-0719-49CD-951F-C1CA1F5E4D26}"/>
                  </a:ext>
                </a:extLst>
              </p:cNvPr>
              <p:cNvGrpSpPr/>
              <p:nvPr userDrawn="1"/>
            </p:nvGrpSpPr>
            <p:grpSpPr>
              <a:xfrm>
                <a:off x="-2916763" y="460171"/>
                <a:ext cx="268738" cy="248381"/>
                <a:chOff x="-2916763" y="460171"/>
                <a:chExt cx="268738" cy="248381"/>
              </a:xfrm>
            </p:grpSpPr>
            <p:sp>
              <p:nvSpPr>
                <p:cNvPr id="125" name="Rechthoek 357">
                  <a:extLst>
                    <a:ext uri="{FF2B5EF4-FFF2-40B4-BE49-F238E27FC236}">
                      <a16:creationId xmlns:a16="http://schemas.microsoft.com/office/drawing/2014/main" id="{F1944F18-7079-444C-9E55-8E799B881B5D}"/>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6" name="Groep 5">
                  <a:extLst>
                    <a:ext uri="{FF2B5EF4-FFF2-40B4-BE49-F238E27FC236}">
                      <a16:creationId xmlns:a16="http://schemas.microsoft.com/office/drawing/2014/main" id="{3F30B5C7-C954-42DB-B1FC-766F1E408715}"/>
                    </a:ext>
                  </a:extLst>
                </p:cNvPr>
                <p:cNvGrpSpPr/>
                <p:nvPr userDrawn="1"/>
              </p:nvGrpSpPr>
              <p:grpSpPr>
                <a:xfrm>
                  <a:off x="-2866744" y="518074"/>
                  <a:ext cx="168701" cy="132575"/>
                  <a:chOff x="-2866744" y="518074"/>
                  <a:chExt cx="168701" cy="132575"/>
                </a:xfrm>
              </p:grpSpPr>
              <p:cxnSp>
                <p:nvCxnSpPr>
                  <p:cNvPr id="128" name="Rechte verbindingslijn 220">
                    <a:extLst>
                      <a:ext uri="{FF2B5EF4-FFF2-40B4-BE49-F238E27FC236}">
                        <a16:creationId xmlns:a16="http://schemas.microsoft.com/office/drawing/2014/main" id="{7D279D51-A74C-4666-85F4-941D963A50D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9" name="Rechte verbindingslijn 221">
                    <a:extLst>
                      <a:ext uri="{FF2B5EF4-FFF2-40B4-BE49-F238E27FC236}">
                        <a16:creationId xmlns:a16="http://schemas.microsoft.com/office/drawing/2014/main" id="{AA63FDFB-9CF6-4B5B-8289-5D4CB3A6C96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0" name="Rechte verbindingslijn 222">
                    <a:extLst>
                      <a:ext uri="{FF2B5EF4-FFF2-40B4-BE49-F238E27FC236}">
                        <a16:creationId xmlns:a16="http://schemas.microsoft.com/office/drawing/2014/main" id="{B91A2BB7-00B3-4E76-8DB1-BB5DA92D5B7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1" name="Rechte verbindingslijn 223">
                    <a:extLst>
                      <a:ext uri="{FF2B5EF4-FFF2-40B4-BE49-F238E27FC236}">
                        <a16:creationId xmlns:a16="http://schemas.microsoft.com/office/drawing/2014/main" id="{4B6AC2B9-B6FF-4905-9393-E844B0DD99C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2" name="Rechte verbindingslijn 224">
                    <a:extLst>
                      <a:ext uri="{FF2B5EF4-FFF2-40B4-BE49-F238E27FC236}">
                        <a16:creationId xmlns:a16="http://schemas.microsoft.com/office/drawing/2014/main" id="{3E3A4A37-2B99-45DB-AE35-21958DEC989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7" name="Pijl: rechts 219">
                  <a:extLst>
                    <a:ext uri="{FF2B5EF4-FFF2-40B4-BE49-F238E27FC236}">
                      <a16:creationId xmlns:a16="http://schemas.microsoft.com/office/drawing/2014/main" id="{725A53DA-3185-4C2D-937B-2E2B9798808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10527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oadmap #4">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2" y="-3176033"/>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grpSp>
        <p:nvGrpSpPr>
          <p:cNvPr id="14" name="Groep 13">
            <a:extLst>
              <a:ext uri="{FF2B5EF4-FFF2-40B4-BE49-F238E27FC236}">
                <a16:creationId xmlns:a16="http://schemas.microsoft.com/office/drawing/2014/main" id="{DCA60521-31DA-4BD9-80FD-D32569188F79}"/>
              </a:ext>
            </a:extLst>
          </p:cNvPr>
          <p:cNvGrpSpPr/>
          <p:nvPr userDrawn="1"/>
        </p:nvGrpSpPr>
        <p:grpSpPr>
          <a:xfrm>
            <a:off x="0" y="3506733"/>
            <a:ext cx="11527513" cy="487043"/>
            <a:chOff x="-364551" y="2978529"/>
            <a:chExt cx="11527513" cy="487043"/>
          </a:xfrm>
        </p:grpSpPr>
        <p:pic>
          <p:nvPicPr>
            <p:cNvPr id="10" name="Graphic 9">
              <a:extLst>
                <a:ext uri="{FF2B5EF4-FFF2-40B4-BE49-F238E27FC236}">
                  <a16:creationId xmlns:a16="http://schemas.microsoft.com/office/drawing/2014/main" id="{3CD482F0-5B9E-496C-8230-9456805DAB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25965" y="2978529"/>
              <a:ext cx="7936997" cy="487043"/>
            </a:xfrm>
            <a:prstGeom prst="rect">
              <a:avLst/>
            </a:prstGeom>
          </p:spPr>
        </p:pic>
        <p:sp>
          <p:nvSpPr>
            <p:cNvPr id="3" name="Rechthoek 2">
              <a:extLst>
                <a:ext uri="{FF2B5EF4-FFF2-40B4-BE49-F238E27FC236}">
                  <a16:creationId xmlns:a16="http://schemas.microsoft.com/office/drawing/2014/main" id="{C4DD60D4-0C1D-4935-8544-77975171F54C}"/>
                </a:ext>
              </a:extLst>
            </p:cNvPr>
            <p:cNvSpPr/>
            <p:nvPr userDrawn="1"/>
          </p:nvSpPr>
          <p:spPr>
            <a:xfrm>
              <a:off x="-364551" y="3057966"/>
              <a:ext cx="9318051" cy="325062"/>
            </a:xfrm>
            <a:prstGeom prst="rect">
              <a:avLst/>
            </a:prstGeom>
            <a:solidFill>
              <a:srgbClr val="9D9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Roadmap</a:t>
            </a: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804998" y="283901"/>
            <a:ext cx="6798095" cy="552906"/>
          </a:xfrm>
        </p:spPr>
        <p:txBody>
          <a:bodyPr/>
          <a:lstStyle>
            <a:lvl1pPr>
              <a:defRPr b="1" i="0">
                <a:latin typeface="Proxima Nova Semibold" panose="020B0503030502060204" pitchFamily="34" charset="0"/>
              </a:defRPr>
            </a:lvl1pPr>
          </a:lstStyle>
          <a:p>
            <a:r>
              <a:rPr lang="nl-NL" dirty="0"/>
              <a:t>Place a title here</a:t>
            </a:r>
          </a:p>
        </p:txBody>
      </p:sp>
      <p:cxnSp>
        <p:nvCxnSpPr>
          <p:cNvPr id="11" name="Rechte verbindingslijn 10">
            <a:extLst>
              <a:ext uri="{FF2B5EF4-FFF2-40B4-BE49-F238E27FC236}">
                <a16:creationId xmlns:a16="http://schemas.microsoft.com/office/drawing/2014/main" id="{825E1B70-E2FB-46A4-A1F8-146C4B952FFB}"/>
              </a:ext>
            </a:extLst>
          </p:cNvPr>
          <p:cNvCxnSpPr>
            <a:cxnSpLocks/>
          </p:cNvCxnSpPr>
          <p:nvPr userDrawn="1"/>
        </p:nvCxnSpPr>
        <p:spPr>
          <a:xfrm>
            <a:off x="0" y="3739289"/>
            <a:ext cx="11264202" cy="0"/>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Tijdelijke aanduiding voor verticale tekst 2">
            <a:extLst>
              <a:ext uri="{FF2B5EF4-FFF2-40B4-BE49-F238E27FC236}">
                <a16:creationId xmlns:a16="http://schemas.microsoft.com/office/drawing/2014/main" id="{895CBDCD-E238-49BB-A52C-A0497A6DB5A8}"/>
              </a:ext>
            </a:extLst>
          </p:cNvPr>
          <p:cNvSpPr>
            <a:spLocks noGrp="1"/>
          </p:cNvSpPr>
          <p:nvPr>
            <p:ph type="body" orient="vert" idx="31" hasCustomPrompt="1"/>
          </p:nvPr>
        </p:nvSpPr>
        <p:spPr>
          <a:xfrm>
            <a:off x="622638" y="2966268"/>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9" name="Tijdelijke aanduiding voor verticale tekst 2">
            <a:extLst>
              <a:ext uri="{FF2B5EF4-FFF2-40B4-BE49-F238E27FC236}">
                <a16:creationId xmlns:a16="http://schemas.microsoft.com/office/drawing/2014/main" id="{645D782C-0486-42D2-8582-54724F2C683F}"/>
              </a:ext>
            </a:extLst>
          </p:cNvPr>
          <p:cNvSpPr>
            <a:spLocks noGrp="1"/>
          </p:cNvSpPr>
          <p:nvPr>
            <p:ph type="body" orient="vert" idx="36" hasCustomPrompt="1"/>
          </p:nvPr>
        </p:nvSpPr>
        <p:spPr>
          <a:xfrm>
            <a:off x="2722604" y="2966268"/>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0" name="Tijdelijke aanduiding voor verticale tekst 2">
            <a:extLst>
              <a:ext uri="{FF2B5EF4-FFF2-40B4-BE49-F238E27FC236}">
                <a16:creationId xmlns:a16="http://schemas.microsoft.com/office/drawing/2014/main" id="{4DB9425C-29AB-4844-A204-6D7117B6CEA1}"/>
              </a:ext>
            </a:extLst>
          </p:cNvPr>
          <p:cNvSpPr>
            <a:spLocks noGrp="1"/>
          </p:cNvSpPr>
          <p:nvPr>
            <p:ph type="body" orient="vert" idx="37" hasCustomPrompt="1"/>
          </p:nvPr>
        </p:nvSpPr>
        <p:spPr>
          <a:xfrm>
            <a:off x="4822570" y="2966268"/>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89" name="Tijdelijke aanduiding voor verticale tekst 2">
            <a:extLst>
              <a:ext uri="{FF2B5EF4-FFF2-40B4-BE49-F238E27FC236}">
                <a16:creationId xmlns:a16="http://schemas.microsoft.com/office/drawing/2014/main" id="{ECBDD883-81C6-4977-828D-00EB6674112C}"/>
              </a:ext>
            </a:extLst>
          </p:cNvPr>
          <p:cNvSpPr>
            <a:spLocks noGrp="1"/>
          </p:cNvSpPr>
          <p:nvPr>
            <p:ph type="body" orient="vert" idx="38" hasCustomPrompt="1"/>
          </p:nvPr>
        </p:nvSpPr>
        <p:spPr>
          <a:xfrm>
            <a:off x="9022501" y="2966268"/>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90" name="Tijdelijke aanduiding voor verticale tekst 2">
            <a:extLst>
              <a:ext uri="{FF2B5EF4-FFF2-40B4-BE49-F238E27FC236}">
                <a16:creationId xmlns:a16="http://schemas.microsoft.com/office/drawing/2014/main" id="{C34B1D02-F968-48FD-84C4-A81EC8AE4685}"/>
              </a:ext>
            </a:extLst>
          </p:cNvPr>
          <p:cNvSpPr>
            <a:spLocks noGrp="1"/>
          </p:cNvSpPr>
          <p:nvPr>
            <p:ph type="body" orient="vert" idx="39" hasCustomPrompt="1"/>
          </p:nvPr>
        </p:nvSpPr>
        <p:spPr>
          <a:xfrm>
            <a:off x="6922536" y="2966268"/>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88" name="Tijdelijke aanduiding voor verticale tekst 2">
            <a:extLst>
              <a:ext uri="{FF2B5EF4-FFF2-40B4-BE49-F238E27FC236}">
                <a16:creationId xmlns:a16="http://schemas.microsoft.com/office/drawing/2014/main" id="{1CCB7F2D-E244-42B8-82DD-EC614A9B6BAB}"/>
              </a:ext>
            </a:extLst>
          </p:cNvPr>
          <p:cNvSpPr>
            <a:spLocks noGrp="1"/>
          </p:cNvSpPr>
          <p:nvPr>
            <p:ph type="body" orient="vert" idx="33" hasCustomPrompt="1"/>
          </p:nvPr>
        </p:nvSpPr>
        <p:spPr>
          <a:xfrm>
            <a:off x="715688" y="1725178"/>
            <a:ext cx="1686604" cy="908152"/>
          </a:xfrm>
        </p:spPr>
        <p:txBody>
          <a:bodyPr vert="horz" lIns="0" tIns="0" rIns="0" bIns="0"/>
          <a:lstStyle>
            <a:lvl1pPr>
              <a:defRPr sz="120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91" name="Tijdelijke aanduiding voor verticale tekst 2">
            <a:extLst>
              <a:ext uri="{FF2B5EF4-FFF2-40B4-BE49-F238E27FC236}">
                <a16:creationId xmlns:a16="http://schemas.microsoft.com/office/drawing/2014/main" id="{943A4B16-B2D3-4434-98C3-DC55DA084F94}"/>
              </a:ext>
            </a:extLst>
          </p:cNvPr>
          <p:cNvSpPr>
            <a:spLocks noGrp="1"/>
          </p:cNvSpPr>
          <p:nvPr>
            <p:ph type="body" orient="vert" idx="34" hasCustomPrompt="1"/>
          </p:nvPr>
        </p:nvSpPr>
        <p:spPr>
          <a:xfrm>
            <a:off x="715688" y="1456709"/>
            <a:ext cx="1686604" cy="268469"/>
          </a:xfrm>
        </p:spPr>
        <p:txBody>
          <a:bodyPr vert="horz" lIns="0" tIns="0" rIns="0" bIns="0"/>
          <a:lstStyle>
            <a:lvl1pPr marL="0" indent="0">
              <a:buNone/>
              <a:defRPr sz="1200"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cxnSp>
        <p:nvCxnSpPr>
          <p:cNvPr id="92" name="Rechte verbindingslijn 91">
            <a:extLst>
              <a:ext uri="{FF2B5EF4-FFF2-40B4-BE49-F238E27FC236}">
                <a16:creationId xmlns:a16="http://schemas.microsoft.com/office/drawing/2014/main" id="{D6956F92-C6AB-4DEF-A88A-5CEFFED2F13F}"/>
              </a:ext>
            </a:extLst>
          </p:cNvPr>
          <p:cNvCxnSpPr>
            <a:cxnSpLocks/>
          </p:cNvCxnSpPr>
          <p:nvPr userDrawn="1"/>
        </p:nvCxnSpPr>
        <p:spPr>
          <a:xfrm>
            <a:off x="622638" y="1456709"/>
            <a:ext cx="0" cy="1159387"/>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93" name="Tijdelijke aanduiding voor verticale tekst 2">
            <a:extLst>
              <a:ext uri="{FF2B5EF4-FFF2-40B4-BE49-F238E27FC236}">
                <a16:creationId xmlns:a16="http://schemas.microsoft.com/office/drawing/2014/main" id="{5E72DA37-0184-4C09-9749-4FD66D7DA332}"/>
              </a:ext>
            </a:extLst>
          </p:cNvPr>
          <p:cNvSpPr>
            <a:spLocks noGrp="1"/>
          </p:cNvSpPr>
          <p:nvPr>
            <p:ph type="body" orient="vert" idx="40" hasCustomPrompt="1"/>
          </p:nvPr>
        </p:nvSpPr>
        <p:spPr>
          <a:xfrm>
            <a:off x="2820446" y="1725178"/>
            <a:ext cx="1686604" cy="908152"/>
          </a:xfrm>
        </p:spPr>
        <p:txBody>
          <a:bodyPr vert="horz" lIns="0" tIns="0" rIns="0" bIns="0"/>
          <a:lstStyle>
            <a:lvl1pPr>
              <a:defRPr sz="120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94" name="Tijdelijke aanduiding voor verticale tekst 2">
            <a:extLst>
              <a:ext uri="{FF2B5EF4-FFF2-40B4-BE49-F238E27FC236}">
                <a16:creationId xmlns:a16="http://schemas.microsoft.com/office/drawing/2014/main" id="{580AE0D6-4E88-4B43-9DE1-5C6B7F8D5001}"/>
              </a:ext>
            </a:extLst>
          </p:cNvPr>
          <p:cNvSpPr>
            <a:spLocks noGrp="1"/>
          </p:cNvSpPr>
          <p:nvPr>
            <p:ph type="body" orient="vert" idx="41" hasCustomPrompt="1"/>
          </p:nvPr>
        </p:nvSpPr>
        <p:spPr>
          <a:xfrm>
            <a:off x="2820446" y="1456709"/>
            <a:ext cx="1686604" cy="268469"/>
          </a:xfrm>
        </p:spPr>
        <p:txBody>
          <a:bodyPr vert="horz" lIns="0" tIns="0" rIns="0" bIns="0"/>
          <a:lstStyle>
            <a:lvl1pPr marL="0" indent="0">
              <a:buNone/>
              <a:defRPr sz="1200"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cxnSp>
        <p:nvCxnSpPr>
          <p:cNvPr id="95" name="Rechte verbindingslijn 94">
            <a:extLst>
              <a:ext uri="{FF2B5EF4-FFF2-40B4-BE49-F238E27FC236}">
                <a16:creationId xmlns:a16="http://schemas.microsoft.com/office/drawing/2014/main" id="{87A82D78-13BF-4A07-9297-A7E9EA12035C}"/>
              </a:ext>
            </a:extLst>
          </p:cNvPr>
          <p:cNvCxnSpPr>
            <a:cxnSpLocks/>
          </p:cNvCxnSpPr>
          <p:nvPr userDrawn="1"/>
        </p:nvCxnSpPr>
        <p:spPr>
          <a:xfrm>
            <a:off x="2727396" y="1456709"/>
            <a:ext cx="0" cy="1159387"/>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96" name="Tijdelijke aanduiding voor verticale tekst 2">
            <a:extLst>
              <a:ext uri="{FF2B5EF4-FFF2-40B4-BE49-F238E27FC236}">
                <a16:creationId xmlns:a16="http://schemas.microsoft.com/office/drawing/2014/main" id="{0E79D17E-8817-4018-851B-370C57096172}"/>
              </a:ext>
            </a:extLst>
          </p:cNvPr>
          <p:cNvSpPr>
            <a:spLocks noGrp="1"/>
          </p:cNvSpPr>
          <p:nvPr>
            <p:ph type="body" orient="vert" idx="42" hasCustomPrompt="1"/>
          </p:nvPr>
        </p:nvSpPr>
        <p:spPr>
          <a:xfrm>
            <a:off x="4925205" y="1725178"/>
            <a:ext cx="1686604" cy="908152"/>
          </a:xfrm>
        </p:spPr>
        <p:txBody>
          <a:bodyPr vert="horz" lIns="0" tIns="0" rIns="0" bIns="0"/>
          <a:lstStyle>
            <a:lvl1pPr>
              <a:defRPr sz="120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97" name="Tijdelijke aanduiding voor verticale tekst 2">
            <a:extLst>
              <a:ext uri="{FF2B5EF4-FFF2-40B4-BE49-F238E27FC236}">
                <a16:creationId xmlns:a16="http://schemas.microsoft.com/office/drawing/2014/main" id="{BCAA31C9-752C-4622-8787-9C25BA6E7EB0}"/>
              </a:ext>
            </a:extLst>
          </p:cNvPr>
          <p:cNvSpPr>
            <a:spLocks noGrp="1"/>
          </p:cNvSpPr>
          <p:nvPr>
            <p:ph type="body" orient="vert" idx="43" hasCustomPrompt="1"/>
          </p:nvPr>
        </p:nvSpPr>
        <p:spPr>
          <a:xfrm>
            <a:off x="4925205" y="1456709"/>
            <a:ext cx="1686604" cy="268469"/>
          </a:xfrm>
        </p:spPr>
        <p:txBody>
          <a:bodyPr vert="horz" lIns="0" tIns="0" rIns="0" bIns="0"/>
          <a:lstStyle>
            <a:lvl1pPr marL="0" indent="0">
              <a:buNone/>
              <a:defRPr sz="1200"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cxnSp>
        <p:nvCxnSpPr>
          <p:cNvPr id="98" name="Rechte verbindingslijn 97">
            <a:extLst>
              <a:ext uri="{FF2B5EF4-FFF2-40B4-BE49-F238E27FC236}">
                <a16:creationId xmlns:a16="http://schemas.microsoft.com/office/drawing/2014/main" id="{B0FE916E-AF0E-4E8D-B712-341D5D373550}"/>
              </a:ext>
            </a:extLst>
          </p:cNvPr>
          <p:cNvCxnSpPr>
            <a:cxnSpLocks/>
          </p:cNvCxnSpPr>
          <p:nvPr userDrawn="1"/>
        </p:nvCxnSpPr>
        <p:spPr>
          <a:xfrm>
            <a:off x="4787308" y="1456709"/>
            <a:ext cx="0" cy="1159387"/>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99" name="Tijdelijke aanduiding voor verticale tekst 2">
            <a:extLst>
              <a:ext uri="{FF2B5EF4-FFF2-40B4-BE49-F238E27FC236}">
                <a16:creationId xmlns:a16="http://schemas.microsoft.com/office/drawing/2014/main" id="{AE194A5F-CE72-4227-9A6D-857F64272A24}"/>
              </a:ext>
            </a:extLst>
          </p:cNvPr>
          <p:cNvSpPr>
            <a:spLocks noGrp="1"/>
          </p:cNvSpPr>
          <p:nvPr>
            <p:ph type="body" orient="vert" idx="44" hasCustomPrompt="1"/>
          </p:nvPr>
        </p:nvSpPr>
        <p:spPr>
          <a:xfrm>
            <a:off x="6985117" y="1725178"/>
            <a:ext cx="1686604" cy="908152"/>
          </a:xfrm>
        </p:spPr>
        <p:txBody>
          <a:bodyPr vert="horz" lIns="0" tIns="0" rIns="0" bIns="0"/>
          <a:lstStyle>
            <a:lvl1pPr>
              <a:defRPr sz="120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00" name="Tijdelijke aanduiding voor verticale tekst 2">
            <a:extLst>
              <a:ext uri="{FF2B5EF4-FFF2-40B4-BE49-F238E27FC236}">
                <a16:creationId xmlns:a16="http://schemas.microsoft.com/office/drawing/2014/main" id="{9CFFA5BE-C3DD-4822-99CC-0C3C87BC01B8}"/>
              </a:ext>
            </a:extLst>
          </p:cNvPr>
          <p:cNvSpPr>
            <a:spLocks noGrp="1"/>
          </p:cNvSpPr>
          <p:nvPr>
            <p:ph type="body" orient="vert" idx="45" hasCustomPrompt="1"/>
          </p:nvPr>
        </p:nvSpPr>
        <p:spPr>
          <a:xfrm>
            <a:off x="6985117" y="1456709"/>
            <a:ext cx="1686604" cy="268469"/>
          </a:xfrm>
        </p:spPr>
        <p:txBody>
          <a:bodyPr vert="horz" lIns="0" tIns="0" rIns="0" bIns="0"/>
          <a:lstStyle>
            <a:lvl1pPr marL="0" indent="0">
              <a:buNone/>
              <a:defRPr sz="1200"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cxnSp>
        <p:nvCxnSpPr>
          <p:cNvPr id="101" name="Rechte verbindingslijn 100">
            <a:extLst>
              <a:ext uri="{FF2B5EF4-FFF2-40B4-BE49-F238E27FC236}">
                <a16:creationId xmlns:a16="http://schemas.microsoft.com/office/drawing/2014/main" id="{A0621CE7-7F5E-40C0-BDCC-4746D53D4B18}"/>
              </a:ext>
            </a:extLst>
          </p:cNvPr>
          <p:cNvCxnSpPr>
            <a:cxnSpLocks/>
          </p:cNvCxnSpPr>
          <p:nvPr userDrawn="1"/>
        </p:nvCxnSpPr>
        <p:spPr>
          <a:xfrm>
            <a:off x="6892067" y="1456709"/>
            <a:ext cx="0" cy="1159387"/>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02" name="Tijdelijke aanduiding voor verticale tekst 2">
            <a:extLst>
              <a:ext uri="{FF2B5EF4-FFF2-40B4-BE49-F238E27FC236}">
                <a16:creationId xmlns:a16="http://schemas.microsoft.com/office/drawing/2014/main" id="{21F1942C-FBDB-4774-807E-4C66FAF0F458}"/>
              </a:ext>
            </a:extLst>
          </p:cNvPr>
          <p:cNvSpPr>
            <a:spLocks noGrp="1"/>
          </p:cNvSpPr>
          <p:nvPr>
            <p:ph type="body" orient="vert" idx="46" hasCustomPrompt="1"/>
          </p:nvPr>
        </p:nvSpPr>
        <p:spPr>
          <a:xfrm>
            <a:off x="9125416" y="1725178"/>
            <a:ext cx="1686604" cy="908152"/>
          </a:xfrm>
        </p:spPr>
        <p:txBody>
          <a:bodyPr vert="horz" lIns="0" tIns="0" rIns="0" bIns="0"/>
          <a:lstStyle>
            <a:lvl1pPr>
              <a:defRPr sz="120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03" name="Tijdelijke aanduiding voor verticale tekst 2">
            <a:extLst>
              <a:ext uri="{FF2B5EF4-FFF2-40B4-BE49-F238E27FC236}">
                <a16:creationId xmlns:a16="http://schemas.microsoft.com/office/drawing/2014/main" id="{2E9ED120-DA00-4319-B132-0A2640D65AF3}"/>
              </a:ext>
            </a:extLst>
          </p:cNvPr>
          <p:cNvSpPr>
            <a:spLocks noGrp="1"/>
          </p:cNvSpPr>
          <p:nvPr>
            <p:ph type="body" orient="vert" idx="47" hasCustomPrompt="1"/>
          </p:nvPr>
        </p:nvSpPr>
        <p:spPr>
          <a:xfrm>
            <a:off x="9125416" y="1456709"/>
            <a:ext cx="1686604" cy="268469"/>
          </a:xfrm>
        </p:spPr>
        <p:txBody>
          <a:bodyPr vert="horz" lIns="0" tIns="0" rIns="0" bIns="0"/>
          <a:lstStyle>
            <a:lvl1pPr marL="0" indent="0">
              <a:buNone/>
              <a:defRPr sz="1200"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cxnSp>
        <p:nvCxnSpPr>
          <p:cNvPr id="104" name="Rechte verbindingslijn 103">
            <a:extLst>
              <a:ext uri="{FF2B5EF4-FFF2-40B4-BE49-F238E27FC236}">
                <a16:creationId xmlns:a16="http://schemas.microsoft.com/office/drawing/2014/main" id="{62B02E2D-D2D4-47F3-A241-EE6FCF4FA6A6}"/>
              </a:ext>
            </a:extLst>
          </p:cNvPr>
          <p:cNvCxnSpPr>
            <a:cxnSpLocks/>
          </p:cNvCxnSpPr>
          <p:nvPr userDrawn="1"/>
        </p:nvCxnSpPr>
        <p:spPr>
          <a:xfrm>
            <a:off x="9032366" y="1456709"/>
            <a:ext cx="0" cy="1159387"/>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14733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Journey #01_star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9" name="Graphic 8">
            <a:extLst>
              <a:ext uri="{FF2B5EF4-FFF2-40B4-BE49-F238E27FC236}">
                <a16:creationId xmlns:a16="http://schemas.microsoft.com/office/drawing/2014/main" id="{276942BD-1BC2-5229-68B5-9AA67EFDC7D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3" y="-11858"/>
            <a:ext cx="12213081" cy="6869858"/>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64780" y="1149273"/>
            <a:ext cx="6798095" cy="552906"/>
          </a:xfrm>
        </p:spPr>
        <p:txBody>
          <a:bodyPr/>
          <a:lstStyle>
            <a:lvl1pPr>
              <a:defRPr b="1" i="0">
                <a:latin typeface="Proxima Nova Semibold" panose="020B0503030502060204" pitchFamily="34" charset="0"/>
              </a:defRPr>
            </a:lvl1pPr>
          </a:lstStyle>
          <a:p>
            <a:r>
              <a:rPr lang="nl-NL" dirty="0"/>
              <a:t>Place a title here</a:t>
            </a:r>
          </a:p>
        </p:txBody>
      </p:sp>
      <p:sp>
        <p:nvSpPr>
          <p:cNvPr id="18" name="Tijdelijke aanduiding voor verticale tekst 2">
            <a:extLst>
              <a:ext uri="{FF2B5EF4-FFF2-40B4-BE49-F238E27FC236}">
                <a16:creationId xmlns:a16="http://schemas.microsoft.com/office/drawing/2014/main" id="{895CBDCD-E238-49BB-A52C-A0497A6DB5A8}"/>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64780" y="1896083"/>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Tree>
    <p:extLst>
      <p:ext uri="{BB962C8B-B14F-4D97-AF65-F5344CB8AC3E}">
        <p14:creationId xmlns:p14="http://schemas.microsoft.com/office/powerpoint/2010/main" val="335505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Journey #02_star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3" name="Graphic 2">
            <a:extLst>
              <a:ext uri="{FF2B5EF4-FFF2-40B4-BE49-F238E27FC236}">
                <a16:creationId xmlns:a16="http://schemas.microsoft.com/office/drawing/2014/main" id="{122B215B-061C-1ED6-14B7-5387A82F87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00" y="0"/>
            <a:ext cx="12192000" cy="6858000"/>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829171" y="1149273"/>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829171" y="1896083"/>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3" name="Tijdelijke aanduiding voor verticale tekst 2">
            <a:extLst>
              <a:ext uri="{FF2B5EF4-FFF2-40B4-BE49-F238E27FC236}">
                <a16:creationId xmlns:a16="http://schemas.microsoft.com/office/drawing/2014/main" id="{A6D1B07A-59CC-994A-1BAE-9499967300A7}"/>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381093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Journey #03_right-lef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817569" y="-2857705"/>
            <a:ext cx="6521814"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4" name="Graphic 3">
            <a:extLst>
              <a:ext uri="{FF2B5EF4-FFF2-40B4-BE49-F238E27FC236}">
                <a16:creationId xmlns:a16="http://schemas.microsoft.com/office/drawing/2014/main" id="{E11628EF-77E4-CC4A-D6C0-6A344C50648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3" y="-3"/>
            <a:ext cx="12192000" cy="6858000"/>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791071" y="945749"/>
            <a:ext cx="6798095" cy="430974"/>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791071" y="1692559"/>
            <a:ext cx="6798095" cy="29718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3" name="Tijdelijke aanduiding voor verticale tekst 2">
            <a:extLst>
              <a:ext uri="{FF2B5EF4-FFF2-40B4-BE49-F238E27FC236}">
                <a16:creationId xmlns:a16="http://schemas.microsoft.com/office/drawing/2014/main" id="{ABA51219-88D8-1C84-9CF1-AA94C3CFD37E}"/>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2868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Journey #04_left-righ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12975" y="-2753111"/>
            <a:ext cx="6731002"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3" name="Graphic 2">
            <a:extLst>
              <a:ext uri="{FF2B5EF4-FFF2-40B4-BE49-F238E27FC236}">
                <a16:creationId xmlns:a16="http://schemas.microsoft.com/office/drawing/2014/main" id="{CF63862B-7FE6-8758-9584-533A7990AF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5" name="Tekstvak 4"/>
          <p:cNvSpPr txBox="1"/>
          <p:nvPr userDrawn="1"/>
        </p:nvSpPr>
        <p:spPr>
          <a:xfrm>
            <a:off x="0" y="-546672"/>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59694" y="769888"/>
            <a:ext cx="6798095" cy="430974"/>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59694" y="1516698"/>
            <a:ext cx="6798095" cy="3334702"/>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3" name="Tijdelijke aanduiding voor verticale tekst 2">
            <a:extLst>
              <a:ext uri="{FF2B5EF4-FFF2-40B4-BE49-F238E27FC236}">
                <a16:creationId xmlns:a16="http://schemas.microsoft.com/office/drawing/2014/main" id="{D2E4A8BB-80F7-C163-65A6-593B81E42269}"/>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311657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Journey #05_lef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3" name="Graphic 2">
            <a:extLst>
              <a:ext uri="{FF2B5EF4-FFF2-40B4-BE49-F238E27FC236}">
                <a16:creationId xmlns:a16="http://schemas.microsoft.com/office/drawing/2014/main" id="{7CEA07AD-125D-4D6F-DB76-4C95B7B710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50" y="0"/>
            <a:ext cx="12192000" cy="6858000"/>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64780" y="1149273"/>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64780" y="1896083"/>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4" name="Tijdelijke aanduiding voor verticale tekst 2">
            <a:extLst>
              <a:ext uri="{FF2B5EF4-FFF2-40B4-BE49-F238E27FC236}">
                <a16:creationId xmlns:a16="http://schemas.microsoft.com/office/drawing/2014/main" id="{A86C3A26-19ED-879E-0528-8D99D38D18DE}"/>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63646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A1D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chemeClr val="bg1"/>
                </a:solidFill>
                <a:latin typeface="Museo Sans 500" panose="02000000000000000000" pitchFamily="2" charset="77"/>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latin typeface="Museo Sans 500" panose="02000000000000000000" pitchFamily="2" charset="77"/>
              </a:defRPr>
            </a:lvl1pPr>
            <a:lvl2pPr>
              <a:defRPr>
                <a:solidFill>
                  <a:schemeClr val="bg1"/>
                </a:solidFill>
                <a:latin typeface="Museo Sans 500" panose="02000000000000000000" pitchFamily="2" charset="77"/>
              </a:defRPr>
            </a:lvl2pPr>
            <a:lvl3pPr>
              <a:defRPr>
                <a:solidFill>
                  <a:schemeClr val="bg1"/>
                </a:solidFill>
                <a:latin typeface="Museo Sans 500" panose="02000000000000000000" pitchFamily="2" charset="77"/>
              </a:defRPr>
            </a:lvl3pPr>
            <a:lvl4pPr>
              <a:defRPr>
                <a:solidFill>
                  <a:schemeClr val="bg1"/>
                </a:solidFill>
                <a:latin typeface="Museo Sans 500" panose="02000000000000000000" pitchFamily="2" charset="77"/>
              </a:defRPr>
            </a:lvl4pPr>
            <a:lvl5pPr>
              <a:defRPr>
                <a:solidFill>
                  <a:schemeClr val="bg1"/>
                </a:solidFill>
                <a:latin typeface="Museo Sans 500" panose="02000000000000000000"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bg1">
                    <a:lumMod val="95000"/>
                  </a:schemeClr>
                </a:solidFill>
                <a:latin typeface="Museo Sans 500" panose="02000000000000000000" pitchFamily="2" charset="77"/>
              </a:defRPr>
            </a:lvl1pPr>
          </a:lstStyle>
          <a:p>
            <a:fld id="{846CE7D5-CF57-46EF-B807-FDD0502418D4}" type="datetimeFigureOut">
              <a:rPr lang="en-US" smtClean="0"/>
              <a:pPr/>
              <a:t>7/25/2023</a:t>
            </a:fld>
            <a:endParaRPr lang="en-US" dirty="0"/>
          </a:p>
        </p:txBody>
      </p:sp>
      <p:sp>
        <p:nvSpPr>
          <p:cNvPr id="5" name="Footer Placeholder 4"/>
          <p:cNvSpPr>
            <a:spLocks noGrp="1"/>
          </p:cNvSpPr>
          <p:nvPr>
            <p:ph type="ftr" sz="quarter" idx="11"/>
          </p:nvPr>
        </p:nvSpPr>
        <p:spPr/>
        <p:txBody>
          <a:bodyPr/>
          <a:lstStyle>
            <a:lvl1pPr>
              <a:defRPr>
                <a:solidFill>
                  <a:schemeClr val="bg1"/>
                </a:solidFill>
                <a:latin typeface="Museo Sans 500" panose="02000000000000000000" pitchFamily="2" charset="77"/>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467207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Journey #06_right-lef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3" name="Graphic 2">
            <a:extLst>
              <a:ext uri="{FF2B5EF4-FFF2-40B4-BE49-F238E27FC236}">
                <a16:creationId xmlns:a16="http://schemas.microsoft.com/office/drawing/2014/main" id="{8C6F3604-C8E3-F148-06B4-FD1EE4D1C90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00" y="0"/>
            <a:ext cx="12192000" cy="6858000"/>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791071" y="2047146"/>
            <a:ext cx="6798095" cy="430974"/>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791071" y="2857456"/>
            <a:ext cx="6798095" cy="29718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1" name="Tijdelijke aanduiding voor verticale tekst 2">
            <a:extLst>
              <a:ext uri="{FF2B5EF4-FFF2-40B4-BE49-F238E27FC236}">
                <a16:creationId xmlns:a16="http://schemas.microsoft.com/office/drawing/2014/main" id="{E9DE00AD-7155-A9EB-5931-4AF3DB5F1913}"/>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68629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Journey #07_righ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9" name="Graphic 8">
            <a:extLst>
              <a:ext uri="{FF2B5EF4-FFF2-40B4-BE49-F238E27FC236}">
                <a16:creationId xmlns:a16="http://schemas.microsoft.com/office/drawing/2014/main" id="{4209939B-0D7C-C6C0-364C-E18AF862A3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0"/>
            <a:ext cx="12192000" cy="6858000"/>
          </a:xfrm>
          <a:prstGeom prst="rect">
            <a:avLst/>
          </a:prstGeom>
        </p:spPr>
      </p:pic>
      <p:sp>
        <p:nvSpPr>
          <p:cNvPr id="5" name="Tekstvak 4"/>
          <p:cNvSpPr txBox="1"/>
          <p:nvPr userDrawn="1"/>
        </p:nvSpPr>
        <p:spPr>
          <a:xfrm>
            <a:off x="0" y="-461667"/>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777355" y="872275"/>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791068" y="1682585"/>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3" name="Tijdelijke aanduiding voor verticale tekst 2">
            <a:extLst>
              <a:ext uri="{FF2B5EF4-FFF2-40B4-BE49-F238E27FC236}">
                <a16:creationId xmlns:a16="http://schemas.microsoft.com/office/drawing/2014/main" id="{DB6BD57A-CA38-3ECB-5BD8-9E98C7C4E002}"/>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19897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Journey #08_right_end">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4" name="Graphic 3">
            <a:extLst>
              <a:ext uri="{FF2B5EF4-FFF2-40B4-BE49-F238E27FC236}">
                <a16:creationId xmlns:a16="http://schemas.microsoft.com/office/drawing/2014/main" id="{164BDF9A-7057-11FD-0BAB-C4ED89044B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 y="0"/>
            <a:ext cx="12192000" cy="6858000"/>
          </a:xfrm>
          <a:prstGeom prst="rect">
            <a:avLst/>
          </a:prstGeom>
        </p:spPr>
      </p:pic>
      <p:sp>
        <p:nvSpPr>
          <p:cNvPr id="5" name="Tekstvak 4"/>
          <p:cNvSpPr txBox="1"/>
          <p:nvPr userDrawn="1"/>
        </p:nvSpPr>
        <p:spPr>
          <a:xfrm>
            <a:off x="0" y="-461667"/>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791069" y="880263"/>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791070" y="1690573"/>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6" name="Tijdelijke aanduiding voor verticale tekst 2">
            <a:extLst>
              <a:ext uri="{FF2B5EF4-FFF2-40B4-BE49-F238E27FC236}">
                <a16:creationId xmlns:a16="http://schemas.microsoft.com/office/drawing/2014/main" id="{DC2CA2AC-E4BE-2803-01DB-D054A4D7397F}"/>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239885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Journey #09_right-left_end">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817569" y="-2857705"/>
            <a:ext cx="6521814"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2" name="Graphic 1">
            <a:extLst>
              <a:ext uri="{FF2B5EF4-FFF2-40B4-BE49-F238E27FC236}">
                <a16:creationId xmlns:a16="http://schemas.microsoft.com/office/drawing/2014/main" id="{9AEFC59E-0636-05EF-2C16-C374B4A89A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0"/>
            <a:ext cx="12192000" cy="6858000"/>
          </a:xfrm>
          <a:prstGeom prst="rect">
            <a:avLst/>
          </a:prstGeom>
        </p:spPr>
      </p:pic>
      <p:sp>
        <p:nvSpPr>
          <p:cNvPr id="5" name="Tekstvak 4"/>
          <p:cNvSpPr txBox="1"/>
          <p:nvPr userDrawn="1"/>
        </p:nvSpPr>
        <p:spPr>
          <a:xfrm>
            <a:off x="-40134" y="-488964"/>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791071" y="945749"/>
            <a:ext cx="6798095" cy="430974"/>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791071" y="1692559"/>
            <a:ext cx="6798095" cy="29718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3" name="Tijdelijke aanduiding voor verticale tekst 2">
            <a:extLst>
              <a:ext uri="{FF2B5EF4-FFF2-40B4-BE49-F238E27FC236}">
                <a16:creationId xmlns:a16="http://schemas.microsoft.com/office/drawing/2014/main" id="{CD68D6C1-E97A-55BB-2FD1-1C01FB224FA7}"/>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128995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Journey #10_left-right_end">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12975" y="-2753111"/>
            <a:ext cx="6731002"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8" name="Graphic 7">
            <a:extLst>
              <a:ext uri="{FF2B5EF4-FFF2-40B4-BE49-F238E27FC236}">
                <a16:creationId xmlns:a16="http://schemas.microsoft.com/office/drawing/2014/main" id="{E90C77A8-F9DA-DEF1-2682-6F2566354DD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5" name="Tekstvak 4"/>
          <p:cNvSpPr txBox="1"/>
          <p:nvPr userDrawn="1"/>
        </p:nvSpPr>
        <p:spPr>
          <a:xfrm>
            <a:off x="0" y="-546672"/>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59694" y="769888"/>
            <a:ext cx="6798095" cy="430974"/>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59694" y="1516698"/>
            <a:ext cx="6798095" cy="3334702"/>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1" name="Tijdelijke aanduiding voor verticale tekst 2">
            <a:extLst>
              <a:ext uri="{FF2B5EF4-FFF2-40B4-BE49-F238E27FC236}">
                <a16:creationId xmlns:a16="http://schemas.microsoft.com/office/drawing/2014/main" id="{DA204B17-EA47-ED0F-BD63-F39630FDE6B4}"/>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130259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Journey #11_left_end">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2" name="Graphic 1">
            <a:extLst>
              <a:ext uri="{FF2B5EF4-FFF2-40B4-BE49-F238E27FC236}">
                <a16:creationId xmlns:a16="http://schemas.microsoft.com/office/drawing/2014/main" id="{CD44DC4B-437E-DB36-6149-DB0529ADC4A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600" y="0"/>
            <a:ext cx="12192000" cy="6858000"/>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64780" y="1149273"/>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64780" y="1896083"/>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0" name="Tijdelijke aanduiding voor verticale tekst 2">
            <a:extLst>
              <a:ext uri="{FF2B5EF4-FFF2-40B4-BE49-F238E27FC236}">
                <a16:creationId xmlns:a16="http://schemas.microsoft.com/office/drawing/2014/main" id="{B4C70D99-3AD6-F057-1A4D-60FD30D3BE15}"/>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200271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Journey #12_right-left_end">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3" name="Graphic 2">
            <a:extLst>
              <a:ext uri="{FF2B5EF4-FFF2-40B4-BE49-F238E27FC236}">
                <a16:creationId xmlns:a16="http://schemas.microsoft.com/office/drawing/2014/main" id="{7201507B-0DF4-CE95-E0A0-E828CCA7EDB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00" y="0"/>
            <a:ext cx="12181250" cy="6851953"/>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64780" y="2086652"/>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64780" y="2833463"/>
            <a:ext cx="6798095" cy="2856138"/>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0" name="Tijdelijke aanduiding voor verticale tekst 2">
            <a:extLst>
              <a:ext uri="{FF2B5EF4-FFF2-40B4-BE49-F238E27FC236}">
                <a16:creationId xmlns:a16="http://schemas.microsoft.com/office/drawing/2014/main" id="{46C8E807-2AE3-B79B-2503-C2CD13519597}"/>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249364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Table">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56221"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Text and Table</a:t>
            </a:r>
          </a:p>
        </p:txBody>
      </p:sp>
      <p:sp>
        <p:nvSpPr>
          <p:cNvPr id="84" name="Tijdelijke aanduiding voor tabel 8">
            <a:extLst>
              <a:ext uri="{FF2B5EF4-FFF2-40B4-BE49-F238E27FC236}">
                <a16:creationId xmlns:a16="http://schemas.microsoft.com/office/drawing/2014/main" id="{ABF4736A-9630-47D8-8864-CB7B6A3FBACF}"/>
              </a:ext>
            </a:extLst>
          </p:cNvPr>
          <p:cNvSpPr>
            <a:spLocks noGrp="1"/>
          </p:cNvSpPr>
          <p:nvPr>
            <p:ph type="tbl" sz="quarter" idx="15" hasCustomPrompt="1"/>
          </p:nvPr>
        </p:nvSpPr>
        <p:spPr>
          <a:xfrm>
            <a:off x="6096000" y="900881"/>
            <a:ext cx="5412323" cy="5257382"/>
          </a:xfrm>
          <a:noFill/>
          <a:effectLst/>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en-US" dirty="0"/>
              <a:t>Click on the icon below to insert a table.</a:t>
            </a:r>
          </a:p>
          <a:p>
            <a:r>
              <a:rPr lang="en-US" dirty="0"/>
              <a:t> </a:t>
            </a:r>
          </a:p>
          <a:p>
            <a:r>
              <a:rPr lang="en-US" dirty="0"/>
              <a:t>Need more help? Instructions for further information </a:t>
            </a:r>
            <a:br>
              <a:rPr lang="en-US" dirty="0"/>
            </a:br>
            <a:r>
              <a:rPr lang="en-US" dirty="0"/>
              <a:t>are posted on the sides of the slides.</a:t>
            </a:r>
          </a:p>
        </p:txBody>
      </p:sp>
      <p:sp>
        <p:nvSpPr>
          <p:cNvPr id="161" name="Titel 2">
            <a:extLst>
              <a:ext uri="{FF2B5EF4-FFF2-40B4-BE49-F238E27FC236}">
                <a16:creationId xmlns:a16="http://schemas.microsoft.com/office/drawing/2014/main" id="{A37AA7A8-E01D-424E-815A-ECD22A3C047D}"/>
              </a:ext>
            </a:extLst>
          </p:cNvPr>
          <p:cNvSpPr>
            <a:spLocks noGrp="1"/>
          </p:cNvSpPr>
          <p:nvPr>
            <p:ph type="title" hasCustomPrompt="1"/>
          </p:nvPr>
        </p:nvSpPr>
        <p:spPr>
          <a:xfrm>
            <a:off x="782814" y="901540"/>
            <a:ext cx="4911084" cy="461665"/>
          </a:xfrm>
        </p:spPr>
        <p:txBody>
          <a:bodyPr/>
          <a:lstStyle>
            <a:lvl1pPr>
              <a:defRPr b="1" i="0">
                <a:solidFill>
                  <a:schemeClr val="accent1"/>
                </a:solidFill>
                <a:latin typeface="Proxima Nova Semibold" panose="020B0503030502060204" pitchFamily="34" charset="0"/>
              </a:defRPr>
            </a:lvl1pPr>
          </a:lstStyle>
          <a:p>
            <a:r>
              <a:rPr lang="nl-NL" dirty="0"/>
              <a:t>Place a title here</a:t>
            </a:r>
          </a:p>
        </p:txBody>
      </p:sp>
      <p:sp>
        <p:nvSpPr>
          <p:cNvPr id="162" name="Tijdelijke aanduiding voor verticale tekst 2">
            <a:extLst>
              <a:ext uri="{FF2B5EF4-FFF2-40B4-BE49-F238E27FC236}">
                <a16:creationId xmlns:a16="http://schemas.microsoft.com/office/drawing/2014/main" id="{A9AF92CE-EEC7-40D9-B7E3-D27371A9151D}"/>
              </a:ext>
            </a:extLst>
          </p:cNvPr>
          <p:cNvSpPr>
            <a:spLocks noGrp="1"/>
          </p:cNvSpPr>
          <p:nvPr>
            <p:ph type="body" orient="vert" idx="1" hasCustomPrompt="1"/>
          </p:nvPr>
        </p:nvSpPr>
        <p:spPr>
          <a:xfrm>
            <a:off x="807910" y="1837485"/>
            <a:ext cx="4880821" cy="4320778"/>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63" name="Tijdelijke aanduiding voor verticale tekst 2">
            <a:extLst>
              <a:ext uri="{FF2B5EF4-FFF2-40B4-BE49-F238E27FC236}">
                <a16:creationId xmlns:a16="http://schemas.microsoft.com/office/drawing/2014/main" id="{D7D67AFC-C660-4148-AE86-8CFC180460D0}"/>
              </a:ext>
            </a:extLst>
          </p:cNvPr>
          <p:cNvSpPr>
            <a:spLocks noGrp="1"/>
          </p:cNvSpPr>
          <p:nvPr>
            <p:ph type="body" orient="vert" idx="16" hasCustomPrompt="1"/>
          </p:nvPr>
        </p:nvSpPr>
        <p:spPr>
          <a:xfrm>
            <a:off x="807910" y="1425726"/>
            <a:ext cx="4880821"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Plaats hier een subtitel</a:t>
            </a:r>
          </a:p>
        </p:txBody>
      </p:sp>
      <p:grpSp>
        <p:nvGrpSpPr>
          <p:cNvPr id="164" name="INSTRUCTION">
            <a:extLst>
              <a:ext uri="{FF2B5EF4-FFF2-40B4-BE49-F238E27FC236}">
                <a16:creationId xmlns:a16="http://schemas.microsoft.com/office/drawing/2014/main" id="{6F2DFF48-9F81-4FD6-BA72-5C3E688CEB2C}"/>
              </a:ext>
            </a:extLst>
          </p:cNvPr>
          <p:cNvGrpSpPr/>
          <p:nvPr userDrawn="1"/>
        </p:nvGrpSpPr>
        <p:grpSpPr>
          <a:xfrm>
            <a:off x="-3786437" y="0"/>
            <a:ext cx="3693386" cy="5359349"/>
            <a:chOff x="-3786437" y="0"/>
            <a:chExt cx="3693386" cy="5359349"/>
          </a:xfrm>
        </p:grpSpPr>
        <p:sp>
          <p:nvSpPr>
            <p:cNvPr id="231" name="Rechthoek 329">
              <a:extLst>
                <a:ext uri="{FF2B5EF4-FFF2-40B4-BE49-F238E27FC236}">
                  <a16:creationId xmlns:a16="http://schemas.microsoft.com/office/drawing/2014/main" id="{3CDB8331-C15A-4654-8F36-DA6CAFCA6DA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232" name="Ovaal 317">
              <a:extLst>
                <a:ext uri="{FF2B5EF4-FFF2-40B4-BE49-F238E27FC236}">
                  <a16:creationId xmlns:a16="http://schemas.microsoft.com/office/drawing/2014/main" id="{61D52BE4-30B9-4176-B145-9BC1A8A75849}"/>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33" name="Rechthoek 319">
              <a:extLst>
                <a:ext uri="{FF2B5EF4-FFF2-40B4-BE49-F238E27FC236}">
                  <a16:creationId xmlns:a16="http://schemas.microsoft.com/office/drawing/2014/main" id="{75FFA958-65BE-4BF9-84A9-3DAA9361B260}"/>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234" name="Ovaal 320">
              <a:extLst>
                <a:ext uri="{FF2B5EF4-FFF2-40B4-BE49-F238E27FC236}">
                  <a16:creationId xmlns:a16="http://schemas.microsoft.com/office/drawing/2014/main" id="{8BBA4498-917F-4B55-B850-1477AB51306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35" name="Rechthoek 328">
              <a:extLst>
                <a:ext uri="{FF2B5EF4-FFF2-40B4-BE49-F238E27FC236}">
                  <a16:creationId xmlns:a16="http://schemas.microsoft.com/office/drawing/2014/main" id="{DEBE1958-FC11-4D28-A5BC-DA2F98E01735}"/>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236" name="Rechthoek 180">
              <a:extLst>
                <a:ext uri="{FF2B5EF4-FFF2-40B4-BE49-F238E27FC236}">
                  <a16:creationId xmlns:a16="http://schemas.microsoft.com/office/drawing/2014/main" id="{7DDAEDF2-4F90-4F83-AF1C-E64E3ABCDB4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237" name="Ovaal 182">
              <a:extLst>
                <a:ext uri="{FF2B5EF4-FFF2-40B4-BE49-F238E27FC236}">
                  <a16:creationId xmlns:a16="http://schemas.microsoft.com/office/drawing/2014/main" id="{87C6D39D-57EC-4103-8C0F-8C1450501AD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8" name="Rechthoek 183">
              <a:extLst>
                <a:ext uri="{FF2B5EF4-FFF2-40B4-BE49-F238E27FC236}">
                  <a16:creationId xmlns:a16="http://schemas.microsoft.com/office/drawing/2014/main" id="{82BAE92E-DB49-46D7-946C-FEEC536ECA80}"/>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239" name="Ovaal 185">
              <a:extLst>
                <a:ext uri="{FF2B5EF4-FFF2-40B4-BE49-F238E27FC236}">
                  <a16:creationId xmlns:a16="http://schemas.microsoft.com/office/drawing/2014/main" id="{AE259523-1D3C-490D-9710-3820C9AD11FF}"/>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40" name="Rechthoek 186">
              <a:extLst>
                <a:ext uri="{FF2B5EF4-FFF2-40B4-BE49-F238E27FC236}">
                  <a16:creationId xmlns:a16="http://schemas.microsoft.com/office/drawing/2014/main" id="{A2BB3100-D7E2-40CE-AEC7-15E327BE8BEC}"/>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41" name="Ovaal 188">
              <a:extLst>
                <a:ext uri="{FF2B5EF4-FFF2-40B4-BE49-F238E27FC236}">
                  <a16:creationId xmlns:a16="http://schemas.microsoft.com/office/drawing/2014/main" id="{96C491EC-4361-4547-9EFE-3727DE6A161D}"/>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2" name="Rechthoek 189">
              <a:extLst>
                <a:ext uri="{FF2B5EF4-FFF2-40B4-BE49-F238E27FC236}">
                  <a16:creationId xmlns:a16="http://schemas.microsoft.com/office/drawing/2014/main" id="{F6E1BE40-7EE9-4EC7-9772-2EA44948E0F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43" name="Ovaal 191">
              <a:extLst>
                <a:ext uri="{FF2B5EF4-FFF2-40B4-BE49-F238E27FC236}">
                  <a16:creationId xmlns:a16="http://schemas.microsoft.com/office/drawing/2014/main" id="{94B6D3CD-6B92-42F3-AF76-22D09CDE73FA}"/>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44" name="Rechthoek 192">
              <a:extLst>
                <a:ext uri="{FF2B5EF4-FFF2-40B4-BE49-F238E27FC236}">
                  <a16:creationId xmlns:a16="http://schemas.microsoft.com/office/drawing/2014/main" id="{85C80163-5AA4-444B-90C4-C5C4E71F1BA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45" name="Ovaal 195">
              <a:extLst>
                <a:ext uri="{FF2B5EF4-FFF2-40B4-BE49-F238E27FC236}">
                  <a16:creationId xmlns:a16="http://schemas.microsoft.com/office/drawing/2014/main" id="{C6905803-6980-421A-8B5D-26716A8EFDA1}"/>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46" name="Rechthoek 196">
              <a:extLst>
                <a:ext uri="{FF2B5EF4-FFF2-40B4-BE49-F238E27FC236}">
                  <a16:creationId xmlns:a16="http://schemas.microsoft.com/office/drawing/2014/main" id="{8DF143F8-BBC4-4628-A873-D8AEAFFC4161}"/>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47" name="Ovaal 197">
              <a:extLst>
                <a:ext uri="{FF2B5EF4-FFF2-40B4-BE49-F238E27FC236}">
                  <a16:creationId xmlns:a16="http://schemas.microsoft.com/office/drawing/2014/main" id="{FD8992A7-23B2-46DF-8A82-7573F67EF6F3}"/>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48" name="Rechthoek 198">
              <a:extLst>
                <a:ext uri="{FF2B5EF4-FFF2-40B4-BE49-F238E27FC236}">
                  <a16:creationId xmlns:a16="http://schemas.microsoft.com/office/drawing/2014/main" id="{3081D6AC-7A43-4978-B50C-1683A86DDFC3}"/>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49" name="Ovaal 200">
              <a:extLst>
                <a:ext uri="{FF2B5EF4-FFF2-40B4-BE49-F238E27FC236}">
                  <a16:creationId xmlns:a16="http://schemas.microsoft.com/office/drawing/2014/main" id="{3B0C7B57-80E2-4FFF-9FEB-63A1932F7016}"/>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50" name="Rechthoek 202">
              <a:extLst>
                <a:ext uri="{FF2B5EF4-FFF2-40B4-BE49-F238E27FC236}">
                  <a16:creationId xmlns:a16="http://schemas.microsoft.com/office/drawing/2014/main" id="{C9F83295-A285-435E-AC6B-E71007B56A50}"/>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51" name="Rechthoek 331">
              <a:extLst>
                <a:ext uri="{FF2B5EF4-FFF2-40B4-BE49-F238E27FC236}">
                  <a16:creationId xmlns:a16="http://schemas.microsoft.com/office/drawing/2014/main" id="{63656686-48BE-4072-959F-1C97A623B4AE}"/>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252" name="ICOON_info">
              <a:extLst>
                <a:ext uri="{FF2B5EF4-FFF2-40B4-BE49-F238E27FC236}">
                  <a16:creationId xmlns:a16="http://schemas.microsoft.com/office/drawing/2014/main" id="{4404FD06-2D11-439A-ABB1-E0DAB05963BD}"/>
                </a:ext>
              </a:extLst>
            </p:cNvPr>
            <p:cNvGrpSpPr/>
            <p:nvPr userDrawn="1"/>
          </p:nvGrpSpPr>
          <p:grpSpPr>
            <a:xfrm>
              <a:off x="-376736" y="4400186"/>
              <a:ext cx="283685" cy="283685"/>
              <a:chOff x="-510741" y="5913713"/>
              <a:chExt cx="267555" cy="267555"/>
            </a:xfrm>
          </p:grpSpPr>
          <p:sp>
            <p:nvSpPr>
              <p:cNvPr id="294" name="Ovaal 1">
                <a:extLst>
                  <a:ext uri="{FF2B5EF4-FFF2-40B4-BE49-F238E27FC236}">
                    <a16:creationId xmlns:a16="http://schemas.microsoft.com/office/drawing/2014/main" id="{BA70AF25-EB00-4185-8784-2575C002F52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95" name="Graphic 163" descr="Informatie">
                <a:extLst>
                  <a:ext uri="{FF2B5EF4-FFF2-40B4-BE49-F238E27FC236}">
                    <a16:creationId xmlns:a16="http://schemas.microsoft.com/office/drawing/2014/main" id="{6AAC9AC6-0926-4B83-B7AA-4D8604E84F6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53" name="VOORBEELD">
              <a:extLst>
                <a:ext uri="{FF2B5EF4-FFF2-40B4-BE49-F238E27FC236}">
                  <a16:creationId xmlns:a16="http://schemas.microsoft.com/office/drawing/2014/main" id="{CD1A594B-1926-422A-85D7-1891D1588199}"/>
                </a:ext>
              </a:extLst>
            </p:cNvPr>
            <p:cNvGrpSpPr/>
            <p:nvPr userDrawn="1"/>
          </p:nvGrpSpPr>
          <p:grpSpPr>
            <a:xfrm>
              <a:off x="-3605171" y="458674"/>
              <a:ext cx="3234311" cy="558875"/>
              <a:chOff x="-3605171" y="458674"/>
              <a:chExt cx="3234311" cy="558875"/>
            </a:xfrm>
          </p:grpSpPr>
          <p:sp>
            <p:nvSpPr>
              <p:cNvPr id="254" name="Rechthoek 335">
                <a:extLst>
                  <a:ext uri="{FF2B5EF4-FFF2-40B4-BE49-F238E27FC236}">
                    <a16:creationId xmlns:a16="http://schemas.microsoft.com/office/drawing/2014/main" id="{F923BC5E-AADC-474B-9238-342D2967F3E5}"/>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255" name="Rechthoek 337">
                <a:extLst>
                  <a:ext uri="{FF2B5EF4-FFF2-40B4-BE49-F238E27FC236}">
                    <a16:creationId xmlns:a16="http://schemas.microsoft.com/office/drawing/2014/main" id="{82E56879-B6EB-458E-9A57-48911FC52EF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56" name="Groep 230">
                <a:extLst>
                  <a:ext uri="{FF2B5EF4-FFF2-40B4-BE49-F238E27FC236}">
                    <a16:creationId xmlns:a16="http://schemas.microsoft.com/office/drawing/2014/main" id="{8F685864-1228-465A-9876-7327B6245A11}"/>
                  </a:ext>
                </a:extLst>
              </p:cNvPr>
              <p:cNvGrpSpPr/>
              <p:nvPr userDrawn="1"/>
            </p:nvGrpSpPr>
            <p:grpSpPr>
              <a:xfrm>
                <a:off x="-3386247" y="830871"/>
                <a:ext cx="139423" cy="109566"/>
                <a:chOff x="-2866744" y="827071"/>
                <a:chExt cx="168701" cy="132575"/>
              </a:xfrm>
            </p:grpSpPr>
            <p:grpSp>
              <p:nvGrpSpPr>
                <p:cNvPr id="287" name="Groep 232">
                  <a:extLst>
                    <a:ext uri="{FF2B5EF4-FFF2-40B4-BE49-F238E27FC236}">
                      <a16:creationId xmlns:a16="http://schemas.microsoft.com/office/drawing/2014/main" id="{AEBC9298-1A43-45B8-9A6F-71C14A83C953}"/>
                    </a:ext>
                  </a:extLst>
                </p:cNvPr>
                <p:cNvGrpSpPr/>
                <p:nvPr userDrawn="1"/>
              </p:nvGrpSpPr>
              <p:grpSpPr>
                <a:xfrm>
                  <a:off x="-2866744" y="827071"/>
                  <a:ext cx="168701" cy="132575"/>
                  <a:chOff x="-2866744" y="827071"/>
                  <a:chExt cx="168701" cy="132575"/>
                </a:xfrm>
              </p:grpSpPr>
              <p:cxnSp>
                <p:nvCxnSpPr>
                  <p:cNvPr id="289" name="Rechte verbindingslijn 234">
                    <a:extLst>
                      <a:ext uri="{FF2B5EF4-FFF2-40B4-BE49-F238E27FC236}">
                        <a16:creationId xmlns:a16="http://schemas.microsoft.com/office/drawing/2014/main" id="{2F4FD4B2-42C5-46C8-887E-873A948EA89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0" name="Rechte verbindingslijn 235">
                    <a:extLst>
                      <a:ext uri="{FF2B5EF4-FFF2-40B4-BE49-F238E27FC236}">
                        <a16:creationId xmlns:a16="http://schemas.microsoft.com/office/drawing/2014/main" id="{EFDA9F40-9BB2-4A18-A37C-C92F91EB7E0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1" name="Rechte verbindingslijn 236">
                    <a:extLst>
                      <a:ext uri="{FF2B5EF4-FFF2-40B4-BE49-F238E27FC236}">
                        <a16:creationId xmlns:a16="http://schemas.microsoft.com/office/drawing/2014/main" id="{D107C04C-1753-4D87-8140-BB509F597E1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2" name="Rechte verbindingslijn 237">
                    <a:extLst>
                      <a:ext uri="{FF2B5EF4-FFF2-40B4-BE49-F238E27FC236}">
                        <a16:creationId xmlns:a16="http://schemas.microsoft.com/office/drawing/2014/main" id="{27DC21DC-FF21-4ECE-ABC3-40D6B3C3CCD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3" name="Rechte verbindingslijn 238">
                    <a:extLst>
                      <a:ext uri="{FF2B5EF4-FFF2-40B4-BE49-F238E27FC236}">
                        <a16:creationId xmlns:a16="http://schemas.microsoft.com/office/drawing/2014/main" id="{BDA2478F-5486-4594-9239-8D87D266974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88" name="Pijl: rechts 233">
                  <a:extLst>
                    <a:ext uri="{FF2B5EF4-FFF2-40B4-BE49-F238E27FC236}">
                      <a16:creationId xmlns:a16="http://schemas.microsoft.com/office/drawing/2014/main" id="{D2EDCF10-9646-4ED5-A509-015A05170C3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7" name="Groep 239">
                <a:extLst>
                  <a:ext uri="{FF2B5EF4-FFF2-40B4-BE49-F238E27FC236}">
                    <a16:creationId xmlns:a16="http://schemas.microsoft.com/office/drawing/2014/main" id="{516452A0-4420-4950-AED3-6F99957C1E6F}"/>
                  </a:ext>
                </a:extLst>
              </p:cNvPr>
              <p:cNvGrpSpPr/>
              <p:nvPr userDrawn="1"/>
            </p:nvGrpSpPr>
            <p:grpSpPr>
              <a:xfrm>
                <a:off x="-3605171" y="830871"/>
                <a:ext cx="139423" cy="109566"/>
                <a:chOff x="-2866744" y="518074"/>
                <a:chExt cx="168701" cy="132575"/>
              </a:xfrm>
            </p:grpSpPr>
            <p:grpSp>
              <p:nvGrpSpPr>
                <p:cNvPr id="280" name="Groep 241">
                  <a:extLst>
                    <a:ext uri="{FF2B5EF4-FFF2-40B4-BE49-F238E27FC236}">
                      <a16:creationId xmlns:a16="http://schemas.microsoft.com/office/drawing/2014/main" id="{0CBBDCBD-9F7C-4835-BE45-4F1F39958C6B}"/>
                    </a:ext>
                  </a:extLst>
                </p:cNvPr>
                <p:cNvGrpSpPr/>
                <p:nvPr userDrawn="1"/>
              </p:nvGrpSpPr>
              <p:grpSpPr>
                <a:xfrm>
                  <a:off x="-2866744" y="518074"/>
                  <a:ext cx="168701" cy="132575"/>
                  <a:chOff x="-2866744" y="518074"/>
                  <a:chExt cx="168701" cy="132575"/>
                </a:xfrm>
              </p:grpSpPr>
              <p:cxnSp>
                <p:nvCxnSpPr>
                  <p:cNvPr id="282" name="Rechte verbindingslijn 243">
                    <a:extLst>
                      <a:ext uri="{FF2B5EF4-FFF2-40B4-BE49-F238E27FC236}">
                        <a16:creationId xmlns:a16="http://schemas.microsoft.com/office/drawing/2014/main" id="{E566F6D2-C536-43E4-9610-9816F4DB609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83" name="Rechte verbindingslijn 244">
                    <a:extLst>
                      <a:ext uri="{FF2B5EF4-FFF2-40B4-BE49-F238E27FC236}">
                        <a16:creationId xmlns:a16="http://schemas.microsoft.com/office/drawing/2014/main" id="{EBB73100-C7F9-4646-A0D2-37FD685BEDD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84" name="Rechte verbindingslijn 245">
                    <a:extLst>
                      <a:ext uri="{FF2B5EF4-FFF2-40B4-BE49-F238E27FC236}">
                        <a16:creationId xmlns:a16="http://schemas.microsoft.com/office/drawing/2014/main" id="{A37D6ADF-A18A-4876-88C5-A9BCF62AAF7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85" name="Rechte verbindingslijn 246">
                    <a:extLst>
                      <a:ext uri="{FF2B5EF4-FFF2-40B4-BE49-F238E27FC236}">
                        <a16:creationId xmlns:a16="http://schemas.microsoft.com/office/drawing/2014/main" id="{FEAB2805-88B0-47FC-A970-FEA588A7E18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86" name="Rechte verbindingslijn 247">
                    <a:extLst>
                      <a:ext uri="{FF2B5EF4-FFF2-40B4-BE49-F238E27FC236}">
                        <a16:creationId xmlns:a16="http://schemas.microsoft.com/office/drawing/2014/main" id="{D7D82864-3BB7-4AEB-8ED1-B655E5454D7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81" name="Pijl: rechts 242">
                  <a:extLst>
                    <a:ext uri="{FF2B5EF4-FFF2-40B4-BE49-F238E27FC236}">
                      <a16:creationId xmlns:a16="http://schemas.microsoft.com/office/drawing/2014/main" id="{38B0D559-A8E2-4762-938E-73538E7536C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258" name="Rechte verbindingslijn 340">
                <a:extLst>
                  <a:ext uri="{FF2B5EF4-FFF2-40B4-BE49-F238E27FC236}">
                    <a16:creationId xmlns:a16="http://schemas.microsoft.com/office/drawing/2014/main" id="{8705D0C7-4A05-45DE-8F6B-CED8A4B18A60}"/>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59" name="Rechte verbindingslijn 341">
                <a:extLst>
                  <a:ext uri="{FF2B5EF4-FFF2-40B4-BE49-F238E27FC236}">
                    <a16:creationId xmlns:a16="http://schemas.microsoft.com/office/drawing/2014/main" id="{43F519AF-AABE-4D70-B15F-C4D547130352}"/>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60" name="Rechthoek 344">
                <a:extLst>
                  <a:ext uri="{FF2B5EF4-FFF2-40B4-BE49-F238E27FC236}">
                    <a16:creationId xmlns:a16="http://schemas.microsoft.com/office/drawing/2014/main" id="{F45D5C55-C34F-448C-8505-580EED7E70E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261" name="Rechthoek 345">
                <a:extLst>
                  <a:ext uri="{FF2B5EF4-FFF2-40B4-BE49-F238E27FC236}">
                    <a16:creationId xmlns:a16="http://schemas.microsoft.com/office/drawing/2014/main" id="{3EC711FD-836F-40E3-9D95-E60A0C4F363D}"/>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62" name="Groep 11">
                <a:extLst>
                  <a:ext uri="{FF2B5EF4-FFF2-40B4-BE49-F238E27FC236}">
                    <a16:creationId xmlns:a16="http://schemas.microsoft.com/office/drawing/2014/main" id="{B9E0780C-6391-49AA-B63D-88B57E53427F}"/>
                  </a:ext>
                </a:extLst>
              </p:cNvPr>
              <p:cNvGrpSpPr/>
              <p:nvPr userDrawn="1"/>
            </p:nvGrpSpPr>
            <p:grpSpPr>
              <a:xfrm>
                <a:off x="-2916763" y="769168"/>
                <a:ext cx="268738" cy="248381"/>
                <a:chOff x="-2916763" y="769168"/>
                <a:chExt cx="268738" cy="248381"/>
              </a:xfrm>
            </p:grpSpPr>
            <p:sp>
              <p:nvSpPr>
                <p:cNvPr id="272" name="Rechthoek 346">
                  <a:extLst>
                    <a:ext uri="{FF2B5EF4-FFF2-40B4-BE49-F238E27FC236}">
                      <a16:creationId xmlns:a16="http://schemas.microsoft.com/office/drawing/2014/main" id="{4AE263DE-882D-4D83-9668-AAF6AE687308}"/>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73" name="Groep 6">
                  <a:extLst>
                    <a:ext uri="{FF2B5EF4-FFF2-40B4-BE49-F238E27FC236}">
                      <a16:creationId xmlns:a16="http://schemas.microsoft.com/office/drawing/2014/main" id="{FAD9D524-C220-43AA-A8F4-B1C7EB6AB5CD}"/>
                    </a:ext>
                  </a:extLst>
                </p:cNvPr>
                <p:cNvGrpSpPr/>
                <p:nvPr userDrawn="1"/>
              </p:nvGrpSpPr>
              <p:grpSpPr>
                <a:xfrm>
                  <a:off x="-2866744" y="827071"/>
                  <a:ext cx="168701" cy="132575"/>
                  <a:chOff x="-2866744" y="827071"/>
                  <a:chExt cx="168701" cy="132575"/>
                </a:xfrm>
              </p:grpSpPr>
              <p:cxnSp>
                <p:nvCxnSpPr>
                  <p:cNvPr id="275" name="Rechte verbindingslijn 225">
                    <a:extLst>
                      <a:ext uri="{FF2B5EF4-FFF2-40B4-BE49-F238E27FC236}">
                        <a16:creationId xmlns:a16="http://schemas.microsoft.com/office/drawing/2014/main" id="{373EA939-9EEA-4126-AAA2-C6CEE6E0625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76" name="Rechte verbindingslijn 226">
                    <a:extLst>
                      <a:ext uri="{FF2B5EF4-FFF2-40B4-BE49-F238E27FC236}">
                        <a16:creationId xmlns:a16="http://schemas.microsoft.com/office/drawing/2014/main" id="{BB223122-2901-42C6-8ACE-720D3F61D38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77" name="Rechte verbindingslijn 227">
                    <a:extLst>
                      <a:ext uri="{FF2B5EF4-FFF2-40B4-BE49-F238E27FC236}">
                        <a16:creationId xmlns:a16="http://schemas.microsoft.com/office/drawing/2014/main" id="{B28BF7D9-DB3A-4B94-9612-92E75E32C79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78" name="Rechte verbindingslijn 228">
                    <a:extLst>
                      <a:ext uri="{FF2B5EF4-FFF2-40B4-BE49-F238E27FC236}">
                        <a16:creationId xmlns:a16="http://schemas.microsoft.com/office/drawing/2014/main" id="{BD5AAAA9-3E50-42D9-B103-1A1E2DA7497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79" name="Rechte verbindingslijn 229">
                    <a:extLst>
                      <a:ext uri="{FF2B5EF4-FFF2-40B4-BE49-F238E27FC236}">
                        <a16:creationId xmlns:a16="http://schemas.microsoft.com/office/drawing/2014/main" id="{7DF0BD12-2EB4-4FC3-88B8-2AAE9AD26C1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74" name="Pijl: rechts 217">
                  <a:extLst>
                    <a:ext uri="{FF2B5EF4-FFF2-40B4-BE49-F238E27FC236}">
                      <a16:creationId xmlns:a16="http://schemas.microsoft.com/office/drawing/2014/main" id="{609A2CC7-20CD-4A37-9E0C-66F3BE9A129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63" name="Groep 9">
                <a:extLst>
                  <a:ext uri="{FF2B5EF4-FFF2-40B4-BE49-F238E27FC236}">
                    <a16:creationId xmlns:a16="http://schemas.microsoft.com/office/drawing/2014/main" id="{8344C661-38E7-46F1-B8CB-1B07E8D054ED}"/>
                  </a:ext>
                </a:extLst>
              </p:cNvPr>
              <p:cNvGrpSpPr/>
              <p:nvPr userDrawn="1"/>
            </p:nvGrpSpPr>
            <p:grpSpPr>
              <a:xfrm>
                <a:off x="-2916763" y="460171"/>
                <a:ext cx="268738" cy="248381"/>
                <a:chOff x="-2916763" y="460171"/>
                <a:chExt cx="268738" cy="248381"/>
              </a:xfrm>
            </p:grpSpPr>
            <p:sp>
              <p:nvSpPr>
                <p:cNvPr id="264" name="Rechthoek 357">
                  <a:extLst>
                    <a:ext uri="{FF2B5EF4-FFF2-40B4-BE49-F238E27FC236}">
                      <a16:creationId xmlns:a16="http://schemas.microsoft.com/office/drawing/2014/main" id="{2C7A45C9-5324-4627-9898-E3D396572DF0}"/>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65" name="Groep 5">
                  <a:extLst>
                    <a:ext uri="{FF2B5EF4-FFF2-40B4-BE49-F238E27FC236}">
                      <a16:creationId xmlns:a16="http://schemas.microsoft.com/office/drawing/2014/main" id="{D3946A4B-15A5-413B-9895-A5BB7925C0D7}"/>
                    </a:ext>
                  </a:extLst>
                </p:cNvPr>
                <p:cNvGrpSpPr/>
                <p:nvPr userDrawn="1"/>
              </p:nvGrpSpPr>
              <p:grpSpPr>
                <a:xfrm>
                  <a:off x="-2866744" y="518074"/>
                  <a:ext cx="168701" cy="132575"/>
                  <a:chOff x="-2866744" y="518074"/>
                  <a:chExt cx="168701" cy="132575"/>
                </a:xfrm>
              </p:grpSpPr>
              <p:cxnSp>
                <p:nvCxnSpPr>
                  <p:cNvPr id="267" name="Rechte verbindingslijn 220">
                    <a:extLst>
                      <a:ext uri="{FF2B5EF4-FFF2-40B4-BE49-F238E27FC236}">
                        <a16:creationId xmlns:a16="http://schemas.microsoft.com/office/drawing/2014/main" id="{C7541D74-BC89-4299-B47E-A1C168F2AF7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68" name="Rechte verbindingslijn 221">
                    <a:extLst>
                      <a:ext uri="{FF2B5EF4-FFF2-40B4-BE49-F238E27FC236}">
                        <a16:creationId xmlns:a16="http://schemas.microsoft.com/office/drawing/2014/main" id="{9EF02B3B-8D0C-4665-8A9B-8F341AFE607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69" name="Rechte verbindingslijn 222">
                    <a:extLst>
                      <a:ext uri="{FF2B5EF4-FFF2-40B4-BE49-F238E27FC236}">
                        <a16:creationId xmlns:a16="http://schemas.microsoft.com/office/drawing/2014/main" id="{A71B21FA-5148-4C1A-A087-39A09F71DB8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70" name="Rechte verbindingslijn 223">
                    <a:extLst>
                      <a:ext uri="{FF2B5EF4-FFF2-40B4-BE49-F238E27FC236}">
                        <a16:creationId xmlns:a16="http://schemas.microsoft.com/office/drawing/2014/main" id="{86B528D3-AA05-4705-8ACE-0A3F0F580244}"/>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71" name="Rechte verbindingslijn 224">
                    <a:extLst>
                      <a:ext uri="{FF2B5EF4-FFF2-40B4-BE49-F238E27FC236}">
                        <a16:creationId xmlns:a16="http://schemas.microsoft.com/office/drawing/2014/main" id="{35154D94-690F-4160-A38E-CD066BA787A7}"/>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66" name="Pijl: rechts 219">
                  <a:extLst>
                    <a:ext uri="{FF2B5EF4-FFF2-40B4-BE49-F238E27FC236}">
                      <a16:creationId xmlns:a16="http://schemas.microsoft.com/office/drawing/2014/main" id="{E0C62C5F-2567-4513-BD4F-4F51CE88C6B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96" name="INSTRUCTION">
            <a:extLst>
              <a:ext uri="{FF2B5EF4-FFF2-40B4-BE49-F238E27FC236}">
                <a16:creationId xmlns:a16="http://schemas.microsoft.com/office/drawing/2014/main" id="{06F35508-0563-4B64-BB6A-9F5621B6986C}"/>
              </a:ext>
            </a:extLst>
          </p:cNvPr>
          <p:cNvGrpSpPr/>
          <p:nvPr userDrawn="1"/>
        </p:nvGrpSpPr>
        <p:grpSpPr>
          <a:xfrm>
            <a:off x="12377595" y="-12068"/>
            <a:ext cx="3693386" cy="6705423"/>
            <a:chOff x="-3786437" y="-12068"/>
            <a:chExt cx="3693386" cy="6705423"/>
          </a:xfrm>
        </p:grpSpPr>
        <p:grpSp>
          <p:nvGrpSpPr>
            <p:cNvPr id="297" name="Groep 355">
              <a:extLst>
                <a:ext uri="{FF2B5EF4-FFF2-40B4-BE49-F238E27FC236}">
                  <a16:creationId xmlns:a16="http://schemas.microsoft.com/office/drawing/2014/main" id="{463C7650-C454-4CD3-826F-7FD8DC4F473A}"/>
                </a:ext>
              </a:extLst>
            </p:cNvPr>
            <p:cNvGrpSpPr/>
            <p:nvPr userDrawn="1"/>
          </p:nvGrpSpPr>
          <p:grpSpPr>
            <a:xfrm>
              <a:off x="-3784148" y="-12068"/>
              <a:ext cx="3592800" cy="3238700"/>
              <a:chOff x="-3784148" y="-12068"/>
              <a:chExt cx="3592800" cy="3238700"/>
            </a:xfrm>
          </p:grpSpPr>
          <p:sp>
            <p:nvSpPr>
              <p:cNvPr id="363" name="Rechthoek 421">
                <a:extLst>
                  <a:ext uri="{FF2B5EF4-FFF2-40B4-BE49-F238E27FC236}">
                    <a16:creationId xmlns:a16="http://schemas.microsoft.com/office/drawing/2014/main" id="{1A10DDEB-5B8E-4F2B-BD06-BB89DC9C9914}"/>
                  </a:ext>
                </a:extLst>
              </p:cNvPr>
              <p:cNvSpPr/>
              <p:nvPr userDrawn="1"/>
            </p:nvSpPr>
            <p:spPr>
              <a:xfrm>
                <a:off x="-3784148" y="-12068"/>
                <a:ext cx="3592800" cy="32387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Format Table</a:t>
                </a:r>
              </a:p>
            </p:txBody>
          </p:sp>
          <p:sp>
            <p:nvSpPr>
              <p:cNvPr id="364" name="Ovaal 422">
                <a:extLst>
                  <a:ext uri="{FF2B5EF4-FFF2-40B4-BE49-F238E27FC236}">
                    <a16:creationId xmlns:a16="http://schemas.microsoft.com/office/drawing/2014/main" id="{DC0C565D-B1A8-43D7-B1D1-3E7DFF125601}"/>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65" name="Rechthoek 423">
                <a:extLst>
                  <a:ext uri="{FF2B5EF4-FFF2-40B4-BE49-F238E27FC236}">
                    <a16:creationId xmlns:a16="http://schemas.microsoft.com/office/drawing/2014/main" id="{A1FA4AF7-221A-40DF-8FBB-985D5D51FA69}"/>
                  </a:ext>
                </a:extLst>
              </p:cNvPr>
              <p:cNvSpPr/>
              <p:nvPr userDrawn="1"/>
            </p:nvSpPr>
            <p:spPr>
              <a:xfrm>
                <a:off x="-3319415" y="465324"/>
                <a:ext cx="2944682" cy="49950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table, select the preferred part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366" name="Groep 424">
                <a:extLst>
                  <a:ext uri="{FF2B5EF4-FFF2-40B4-BE49-F238E27FC236}">
                    <a16:creationId xmlns:a16="http://schemas.microsoft.com/office/drawing/2014/main" id="{2568D992-1E3E-43E6-B0C2-82C910E450B6}"/>
                  </a:ext>
                </a:extLst>
              </p:cNvPr>
              <p:cNvGrpSpPr/>
              <p:nvPr userDrawn="1"/>
            </p:nvGrpSpPr>
            <p:grpSpPr>
              <a:xfrm>
                <a:off x="-3312582" y="1060763"/>
                <a:ext cx="576000" cy="246597"/>
                <a:chOff x="-3312582" y="1060763"/>
                <a:chExt cx="576000" cy="246597"/>
              </a:xfrm>
            </p:grpSpPr>
            <p:sp>
              <p:nvSpPr>
                <p:cNvPr id="385" name="Rechthoek 443">
                  <a:extLst>
                    <a:ext uri="{FF2B5EF4-FFF2-40B4-BE49-F238E27FC236}">
                      <a16:creationId xmlns:a16="http://schemas.microsoft.com/office/drawing/2014/main" id="{6AEAEFE5-ACCE-4285-81B1-8730D7D5E2E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386" name="Rechthoek 444">
                  <a:extLst>
                    <a:ext uri="{FF2B5EF4-FFF2-40B4-BE49-F238E27FC236}">
                      <a16:creationId xmlns:a16="http://schemas.microsoft.com/office/drawing/2014/main" id="{BDE8BF5A-F32D-4386-9A7F-5D6847E08A74}"/>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67" name="Ovaal 425">
                <a:extLst>
                  <a:ext uri="{FF2B5EF4-FFF2-40B4-BE49-F238E27FC236}">
                    <a16:creationId xmlns:a16="http://schemas.microsoft.com/office/drawing/2014/main" id="{F849D036-FE27-488A-A1FD-93D6CD44CE4A}"/>
                  </a:ext>
                </a:extLst>
              </p:cNvPr>
              <p:cNvSpPr/>
              <p:nvPr userDrawn="1"/>
            </p:nvSpPr>
            <p:spPr>
              <a:xfrm>
                <a:off x="-3603587" y="14936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68" name="Rechthoek 426">
                <a:extLst>
                  <a:ext uri="{FF2B5EF4-FFF2-40B4-BE49-F238E27FC236}">
                    <a16:creationId xmlns:a16="http://schemas.microsoft.com/office/drawing/2014/main" id="{D4F942AB-CEEB-4EF9-8375-01AB991ED078}"/>
                  </a:ext>
                </a:extLst>
              </p:cNvPr>
              <p:cNvSpPr/>
              <p:nvPr userDrawn="1"/>
            </p:nvSpPr>
            <p:spPr>
              <a:xfrm>
                <a:off x="-3319415" y="1493636"/>
                <a:ext cx="2944682" cy="81348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this tab you can choose a different fill colour at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‘Shading’</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choose a border format as well. Find and edit this 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‘Draw borders’ </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apply this to the table by clicking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‘Borders’.</a:t>
                </a:r>
              </a:p>
            </p:txBody>
          </p:sp>
          <p:grpSp>
            <p:nvGrpSpPr>
              <p:cNvPr id="369" name="Groep 427">
                <a:extLst>
                  <a:ext uri="{FF2B5EF4-FFF2-40B4-BE49-F238E27FC236}">
                    <a16:creationId xmlns:a16="http://schemas.microsoft.com/office/drawing/2014/main" id="{F4CE4CBA-926C-4058-A2A6-2607705D51C0}"/>
                  </a:ext>
                </a:extLst>
              </p:cNvPr>
              <p:cNvGrpSpPr/>
              <p:nvPr userDrawn="1"/>
            </p:nvGrpSpPr>
            <p:grpSpPr>
              <a:xfrm>
                <a:off x="-3314820" y="2412753"/>
                <a:ext cx="1026864" cy="628849"/>
                <a:chOff x="-3314820" y="2412753"/>
                <a:chExt cx="1026864" cy="628849"/>
              </a:xfrm>
            </p:grpSpPr>
            <p:sp>
              <p:nvSpPr>
                <p:cNvPr id="370" name="Rechthoek 428">
                  <a:extLst>
                    <a:ext uri="{FF2B5EF4-FFF2-40B4-BE49-F238E27FC236}">
                      <a16:creationId xmlns:a16="http://schemas.microsoft.com/office/drawing/2014/main" id="{ACC1953B-D0B8-45C6-9ED6-D7B1B55D084E}"/>
                    </a:ext>
                  </a:extLst>
                </p:cNvPr>
                <p:cNvSpPr/>
                <p:nvPr userDrawn="1"/>
              </p:nvSpPr>
              <p:spPr>
                <a:xfrm>
                  <a:off x="-3314820" y="2412753"/>
                  <a:ext cx="998435" cy="531042"/>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71" name="Rechthoek 429">
                  <a:extLst>
                    <a:ext uri="{FF2B5EF4-FFF2-40B4-BE49-F238E27FC236}">
                      <a16:creationId xmlns:a16="http://schemas.microsoft.com/office/drawing/2014/main" id="{86D2998C-3802-46C5-9398-AB5C80B5AD93}"/>
                    </a:ext>
                  </a:extLst>
                </p:cNvPr>
                <p:cNvSpPr/>
                <p:nvPr userDrawn="1"/>
              </p:nvSpPr>
              <p:spPr>
                <a:xfrm>
                  <a:off x="-3304719" y="2684815"/>
                  <a:ext cx="982999" cy="254009"/>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72" name="Tekstvak 430">
                  <a:extLst>
                    <a:ext uri="{FF2B5EF4-FFF2-40B4-BE49-F238E27FC236}">
                      <a16:creationId xmlns:a16="http://schemas.microsoft.com/office/drawing/2014/main" id="{F4081755-A130-4102-8866-FC9D343782E5}"/>
                    </a:ext>
                  </a:extLst>
                </p:cNvPr>
                <p:cNvSpPr txBox="1"/>
                <p:nvPr userDrawn="1"/>
              </p:nvSpPr>
              <p:spPr>
                <a:xfrm>
                  <a:off x="-3083201" y="2494002"/>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Shading</a:t>
                  </a:r>
                </a:p>
              </p:txBody>
            </p:sp>
            <p:sp>
              <p:nvSpPr>
                <p:cNvPr id="373" name="Vrije vorm: vorm 431">
                  <a:extLst>
                    <a:ext uri="{FF2B5EF4-FFF2-40B4-BE49-F238E27FC236}">
                      <a16:creationId xmlns:a16="http://schemas.microsoft.com/office/drawing/2014/main" id="{9BED9249-AA39-4DFA-9C76-A8F8698D4E6A}"/>
                    </a:ext>
                  </a:extLst>
                </p:cNvPr>
                <p:cNvSpPr/>
                <p:nvPr userDrawn="1"/>
              </p:nvSpPr>
              <p:spPr>
                <a:xfrm>
                  <a:off x="-2385518" y="2861602"/>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374" name="Groep 432">
                  <a:extLst>
                    <a:ext uri="{FF2B5EF4-FFF2-40B4-BE49-F238E27FC236}">
                      <a16:creationId xmlns:a16="http://schemas.microsoft.com/office/drawing/2014/main" id="{CE3BC51F-0462-45DE-AC88-FECB292299A4}"/>
                    </a:ext>
                  </a:extLst>
                </p:cNvPr>
                <p:cNvGrpSpPr/>
                <p:nvPr userDrawn="1"/>
              </p:nvGrpSpPr>
              <p:grpSpPr>
                <a:xfrm>
                  <a:off x="-3243855" y="2463212"/>
                  <a:ext cx="157453" cy="147831"/>
                  <a:chOff x="-899320" y="3037554"/>
                  <a:chExt cx="175977" cy="165227"/>
                </a:xfrm>
              </p:grpSpPr>
              <p:sp>
                <p:nvSpPr>
                  <p:cNvPr id="382" name="Vrije vorm: vorm 440">
                    <a:extLst>
                      <a:ext uri="{FF2B5EF4-FFF2-40B4-BE49-F238E27FC236}">
                        <a16:creationId xmlns:a16="http://schemas.microsoft.com/office/drawing/2014/main" id="{233818E5-DE5C-4D6C-A9D7-923DB36B921D}"/>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w="12700" cap="flat" cmpd="sng" algn="ctr">
                    <a:no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prstClr val="black"/>
                      </a:solidFill>
                      <a:effectLst/>
                      <a:uLnTx/>
                      <a:uFillTx/>
                      <a:latin typeface="Segoe UI Light"/>
                      <a:ea typeface="+mn-ea"/>
                      <a:cs typeface="+mn-cs"/>
                    </a:endParaRPr>
                  </a:p>
                </p:txBody>
              </p:sp>
              <p:sp>
                <p:nvSpPr>
                  <p:cNvPr id="383" name="Rechthoek: afgeronde hoeken 441">
                    <a:extLst>
                      <a:ext uri="{FF2B5EF4-FFF2-40B4-BE49-F238E27FC236}">
                        <a16:creationId xmlns:a16="http://schemas.microsoft.com/office/drawing/2014/main" id="{380EAFB5-1852-46E6-8020-ECEA153935E4}"/>
                      </a:ext>
                    </a:extLst>
                  </p:cNvPr>
                  <p:cNvSpPr/>
                  <p:nvPr userDrawn="1"/>
                </p:nvSpPr>
                <p:spPr>
                  <a:xfrm rot="2903873">
                    <a:off x="-887744" y="3085651"/>
                    <a:ext cx="99751" cy="122903"/>
                  </a:xfrm>
                  <a:prstGeom prst="roundRect">
                    <a:avLst>
                      <a:gd name="adj" fmla="val 2911"/>
                    </a:avLst>
                  </a:prstGeom>
                  <a:solidFill>
                    <a:sysClr val="window" lastClr="FFFFFF"/>
                  </a:solid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84" name="Vrije vorm: vorm 442">
                    <a:extLst>
                      <a:ext uri="{FF2B5EF4-FFF2-40B4-BE49-F238E27FC236}">
                        <a16:creationId xmlns:a16="http://schemas.microsoft.com/office/drawing/2014/main" id="{A93B4BA5-A2F6-47C7-A000-097B66289F5F}"/>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375" name="Gelijkbenige driehoek 433">
                  <a:extLst>
                    <a:ext uri="{FF2B5EF4-FFF2-40B4-BE49-F238E27FC236}">
                      <a16:creationId xmlns:a16="http://schemas.microsoft.com/office/drawing/2014/main" id="{37FFAD29-DB37-4E6F-8762-B54BC4EE1A1C}"/>
                    </a:ext>
                  </a:extLst>
                </p:cNvPr>
                <p:cNvSpPr/>
                <p:nvPr userDrawn="1"/>
              </p:nvSpPr>
              <p:spPr>
                <a:xfrm rot="10800000">
                  <a:off x="-2528907" y="2540201"/>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376" name="Tekstvak 434">
                  <a:extLst>
                    <a:ext uri="{FF2B5EF4-FFF2-40B4-BE49-F238E27FC236}">
                      <a16:creationId xmlns:a16="http://schemas.microsoft.com/office/drawing/2014/main" id="{10FFF3DC-4C71-4697-9074-8022815093EC}"/>
                    </a:ext>
                  </a:extLst>
                </p:cNvPr>
                <p:cNvSpPr txBox="1"/>
                <p:nvPr userDrawn="1"/>
              </p:nvSpPr>
              <p:spPr>
                <a:xfrm>
                  <a:off x="-3083201" y="2750275"/>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Borders</a:t>
                  </a:r>
                </a:p>
              </p:txBody>
            </p:sp>
            <p:sp>
              <p:nvSpPr>
                <p:cNvPr id="377" name="Gelijkbenige driehoek 435">
                  <a:extLst>
                    <a:ext uri="{FF2B5EF4-FFF2-40B4-BE49-F238E27FC236}">
                      <a16:creationId xmlns:a16="http://schemas.microsoft.com/office/drawing/2014/main" id="{7595B592-07B6-4EB3-8CB5-358E8B34C38E}"/>
                    </a:ext>
                  </a:extLst>
                </p:cNvPr>
                <p:cNvSpPr/>
                <p:nvPr userDrawn="1"/>
              </p:nvSpPr>
              <p:spPr>
                <a:xfrm rot="10800000">
                  <a:off x="-2528907" y="2796474"/>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grpSp>
              <p:nvGrpSpPr>
                <p:cNvPr id="378" name="Groep 436">
                  <a:extLst>
                    <a:ext uri="{FF2B5EF4-FFF2-40B4-BE49-F238E27FC236}">
                      <a16:creationId xmlns:a16="http://schemas.microsoft.com/office/drawing/2014/main" id="{C4C1DFB7-0C20-49CF-AB7D-A37124392F43}"/>
                    </a:ext>
                  </a:extLst>
                </p:cNvPr>
                <p:cNvGrpSpPr/>
                <p:nvPr userDrawn="1"/>
              </p:nvGrpSpPr>
              <p:grpSpPr>
                <a:xfrm>
                  <a:off x="-3250409" y="2732592"/>
                  <a:ext cx="164055" cy="164055"/>
                  <a:chOff x="-3258612" y="2724389"/>
                  <a:chExt cx="180460" cy="180460"/>
                </a:xfrm>
              </p:grpSpPr>
              <p:sp>
                <p:nvSpPr>
                  <p:cNvPr id="379" name="Rechthoek 437">
                    <a:extLst>
                      <a:ext uri="{FF2B5EF4-FFF2-40B4-BE49-F238E27FC236}">
                        <a16:creationId xmlns:a16="http://schemas.microsoft.com/office/drawing/2014/main" id="{E4A87FA7-35C2-4BDB-BEE6-58ADE76251B0}"/>
                      </a:ext>
                    </a:extLst>
                  </p:cNvPr>
                  <p:cNvSpPr/>
                  <p:nvPr userDrawn="1"/>
                </p:nvSpPr>
                <p:spPr>
                  <a:xfrm>
                    <a:off x="-3258612" y="2724389"/>
                    <a:ext cx="180460" cy="180460"/>
                  </a:xfrm>
                  <a:prstGeom prst="rect">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cxnSp>
                <p:nvCxnSpPr>
                  <p:cNvPr id="380" name="Rechte verbindingslijn 438">
                    <a:extLst>
                      <a:ext uri="{FF2B5EF4-FFF2-40B4-BE49-F238E27FC236}">
                        <a16:creationId xmlns:a16="http://schemas.microsoft.com/office/drawing/2014/main" id="{4C8805FD-E870-4F2A-A825-3E7A1985C53C}"/>
                      </a:ext>
                    </a:extLst>
                  </p:cNvPr>
                  <p:cNvCxnSpPr>
                    <a:stCxn id="379" idx="0"/>
                    <a:endCxn id="379" idx="2"/>
                  </p:cNvCxnSpPr>
                  <p:nvPr userDrawn="1"/>
                </p:nvCxnSpPr>
                <p:spPr>
                  <a:xfrm>
                    <a:off x="-3168382" y="2724389"/>
                    <a:ext cx="0" cy="18046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381" name="Rechte verbindingslijn 439">
                    <a:extLst>
                      <a:ext uri="{FF2B5EF4-FFF2-40B4-BE49-F238E27FC236}">
                        <a16:creationId xmlns:a16="http://schemas.microsoft.com/office/drawing/2014/main" id="{E9C686C8-27A6-4F64-B8D1-99F7C0D641AA}"/>
                      </a:ext>
                    </a:extLst>
                  </p:cNvPr>
                  <p:cNvCxnSpPr>
                    <a:stCxn id="379" idx="1"/>
                    <a:endCxn id="379" idx="3"/>
                  </p:cNvCxnSpPr>
                  <p:nvPr userDrawn="1"/>
                </p:nvCxnSpPr>
                <p:spPr>
                  <a:xfrm>
                    <a:off x="-3258612" y="2814619"/>
                    <a:ext cx="180460" cy="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298" name="Groep 356">
              <a:extLst>
                <a:ext uri="{FF2B5EF4-FFF2-40B4-BE49-F238E27FC236}">
                  <a16:creationId xmlns:a16="http://schemas.microsoft.com/office/drawing/2014/main" id="{6E039FF1-266C-444B-AA2A-38DE37E335C8}"/>
                </a:ext>
              </a:extLst>
            </p:cNvPr>
            <p:cNvGrpSpPr/>
            <p:nvPr userDrawn="1"/>
          </p:nvGrpSpPr>
          <p:grpSpPr>
            <a:xfrm>
              <a:off x="-3786437" y="3410167"/>
              <a:ext cx="3693386" cy="3283188"/>
              <a:chOff x="-3786437" y="3410167"/>
              <a:chExt cx="3693386" cy="3283188"/>
            </a:xfrm>
          </p:grpSpPr>
          <p:sp>
            <p:nvSpPr>
              <p:cNvPr id="299" name="Rechthoek 357">
                <a:extLst>
                  <a:ext uri="{FF2B5EF4-FFF2-40B4-BE49-F238E27FC236}">
                    <a16:creationId xmlns:a16="http://schemas.microsoft.com/office/drawing/2014/main" id="{7E1CC2CA-FBD0-44A1-8C72-C732152BF595}"/>
                  </a:ext>
                </a:extLst>
              </p:cNvPr>
              <p:cNvSpPr/>
              <p:nvPr userDrawn="1"/>
            </p:nvSpPr>
            <p:spPr>
              <a:xfrm>
                <a:off x="-3786165" y="3410167"/>
                <a:ext cx="3593091" cy="264138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table</a:t>
                </a:r>
              </a:p>
            </p:txBody>
          </p:sp>
          <p:sp>
            <p:nvSpPr>
              <p:cNvPr id="300" name="Ovaal 358">
                <a:extLst>
                  <a:ext uri="{FF2B5EF4-FFF2-40B4-BE49-F238E27FC236}">
                    <a16:creationId xmlns:a16="http://schemas.microsoft.com/office/drawing/2014/main" id="{697E6C15-2A41-4480-AA01-138754C377B9}"/>
                  </a:ext>
                </a:extLst>
              </p:cNvPr>
              <p:cNvSpPr/>
              <p:nvPr userDrawn="1"/>
            </p:nvSpPr>
            <p:spPr>
              <a:xfrm>
                <a:off x="-3603587" y="387476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1" name="Rechthoek 359">
                <a:extLst>
                  <a:ext uri="{FF2B5EF4-FFF2-40B4-BE49-F238E27FC236}">
                    <a16:creationId xmlns:a16="http://schemas.microsoft.com/office/drawing/2014/main" id="{56BBB9DC-C7D2-44FF-89DD-88327E72F119}"/>
                  </a:ext>
                </a:extLst>
              </p:cNvPr>
              <p:cNvSpPr/>
              <p:nvPr userDrawn="1"/>
            </p:nvSpPr>
            <p:spPr>
              <a:xfrm>
                <a:off x="-3319416" y="3874767"/>
                <a:ext cx="3008779"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number of rows and/or columns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‘Layout’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302" name="Rechthoek 360">
                <a:extLst>
                  <a:ext uri="{FF2B5EF4-FFF2-40B4-BE49-F238E27FC236}">
                    <a16:creationId xmlns:a16="http://schemas.microsoft.com/office/drawing/2014/main" id="{A96D4E09-6305-4C9B-9C31-73528ED54E37}"/>
                  </a:ext>
                </a:extLst>
              </p:cNvPr>
              <p:cNvSpPr/>
              <p:nvPr userDrawn="1"/>
            </p:nvSpPr>
            <p:spPr>
              <a:xfrm>
                <a:off x="-3786437" y="5865355"/>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03" name="ICOON_info">
                <a:extLst>
                  <a:ext uri="{FF2B5EF4-FFF2-40B4-BE49-F238E27FC236}">
                    <a16:creationId xmlns:a16="http://schemas.microsoft.com/office/drawing/2014/main" id="{DE624DBD-9B18-41B6-9F13-950AE1CA178F}"/>
                  </a:ext>
                </a:extLst>
              </p:cNvPr>
              <p:cNvGrpSpPr/>
              <p:nvPr userDrawn="1"/>
            </p:nvGrpSpPr>
            <p:grpSpPr>
              <a:xfrm>
                <a:off x="-376736" y="5729337"/>
                <a:ext cx="283685" cy="283685"/>
                <a:chOff x="-510741" y="5913713"/>
                <a:chExt cx="267555" cy="267555"/>
              </a:xfrm>
            </p:grpSpPr>
            <p:sp>
              <p:nvSpPr>
                <p:cNvPr id="361" name="Ovaal 419">
                  <a:extLst>
                    <a:ext uri="{FF2B5EF4-FFF2-40B4-BE49-F238E27FC236}">
                      <a16:creationId xmlns:a16="http://schemas.microsoft.com/office/drawing/2014/main" id="{E46FFB4F-8CAF-4B5C-9319-301FBF8FC0B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62" name="Graphic 163" descr="Informatie">
                  <a:extLst>
                    <a:ext uri="{FF2B5EF4-FFF2-40B4-BE49-F238E27FC236}">
                      <a16:creationId xmlns:a16="http://schemas.microsoft.com/office/drawing/2014/main" id="{8D206875-90D8-4B6E-88AB-67564481AAB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04" name="Ovaal 362">
                <a:extLst>
                  <a:ext uri="{FF2B5EF4-FFF2-40B4-BE49-F238E27FC236}">
                    <a16:creationId xmlns:a16="http://schemas.microsoft.com/office/drawing/2014/main" id="{47E234C8-D936-4222-B1A9-015062AB711C}"/>
                  </a:ext>
                </a:extLst>
              </p:cNvPr>
              <p:cNvSpPr/>
              <p:nvPr userDrawn="1"/>
            </p:nvSpPr>
            <p:spPr>
              <a:xfrm>
                <a:off x="-3603587" y="4396122"/>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5" name="Rechthoek 363">
                <a:extLst>
                  <a:ext uri="{FF2B5EF4-FFF2-40B4-BE49-F238E27FC236}">
                    <a16:creationId xmlns:a16="http://schemas.microsoft.com/office/drawing/2014/main" id="{7BAF7AAD-2B4A-429D-ACB1-67866AF395DC}"/>
                  </a:ext>
                </a:extLst>
              </p:cNvPr>
              <p:cNvSpPr/>
              <p:nvPr userDrawn="1"/>
            </p:nvSpPr>
            <p:spPr>
              <a:xfrm>
                <a:off x="-3319415" y="4396123"/>
                <a:ext cx="2944682" cy="495917"/>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‘Rows and columns’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delete or add rows and columns. Choose from the variety of options:</a:t>
                </a:r>
              </a:p>
            </p:txBody>
          </p:sp>
          <p:grpSp>
            <p:nvGrpSpPr>
              <p:cNvPr id="306" name="Groep 364">
                <a:extLst>
                  <a:ext uri="{FF2B5EF4-FFF2-40B4-BE49-F238E27FC236}">
                    <a16:creationId xmlns:a16="http://schemas.microsoft.com/office/drawing/2014/main" id="{4BAA2C1A-7C30-4A20-A5C7-916EC02FD57A}"/>
                  </a:ext>
                </a:extLst>
              </p:cNvPr>
              <p:cNvGrpSpPr/>
              <p:nvPr userDrawn="1"/>
            </p:nvGrpSpPr>
            <p:grpSpPr>
              <a:xfrm>
                <a:off x="-3415313" y="4996916"/>
                <a:ext cx="3013682" cy="673634"/>
                <a:chOff x="-3415313" y="4996916"/>
                <a:chExt cx="3013682" cy="673634"/>
              </a:xfrm>
            </p:grpSpPr>
            <p:grpSp>
              <p:nvGrpSpPr>
                <p:cNvPr id="307" name="Groep 365">
                  <a:extLst>
                    <a:ext uri="{FF2B5EF4-FFF2-40B4-BE49-F238E27FC236}">
                      <a16:creationId xmlns:a16="http://schemas.microsoft.com/office/drawing/2014/main" id="{3CCBC498-50A4-4CA7-8A7F-B9493788AF45}"/>
                    </a:ext>
                  </a:extLst>
                </p:cNvPr>
                <p:cNvGrpSpPr/>
                <p:nvPr userDrawn="1"/>
              </p:nvGrpSpPr>
              <p:grpSpPr>
                <a:xfrm>
                  <a:off x="-3415313" y="5041534"/>
                  <a:ext cx="761481" cy="529523"/>
                  <a:chOff x="-3492543" y="5041534"/>
                  <a:chExt cx="761481" cy="529523"/>
                </a:xfrm>
              </p:grpSpPr>
              <p:grpSp>
                <p:nvGrpSpPr>
                  <p:cNvPr id="352" name="Groep 410">
                    <a:extLst>
                      <a:ext uri="{FF2B5EF4-FFF2-40B4-BE49-F238E27FC236}">
                        <a16:creationId xmlns:a16="http://schemas.microsoft.com/office/drawing/2014/main" id="{851AF8FB-32A7-4D36-AA3B-4DD25BBA3980}"/>
                      </a:ext>
                    </a:extLst>
                  </p:cNvPr>
                  <p:cNvGrpSpPr/>
                  <p:nvPr userDrawn="1"/>
                </p:nvGrpSpPr>
                <p:grpSpPr>
                  <a:xfrm>
                    <a:off x="-3307743" y="5041534"/>
                    <a:ext cx="485596" cy="437045"/>
                    <a:chOff x="-3307743" y="4999319"/>
                    <a:chExt cx="644991" cy="580504"/>
                  </a:xfrm>
                </p:grpSpPr>
                <p:grpSp>
                  <p:nvGrpSpPr>
                    <p:cNvPr id="354" name="Groep 412">
                      <a:extLst>
                        <a:ext uri="{FF2B5EF4-FFF2-40B4-BE49-F238E27FC236}">
                          <a16:creationId xmlns:a16="http://schemas.microsoft.com/office/drawing/2014/main" id="{1DEA5440-0F12-426B-A521-8DC24F335BD0}"/>
                        </a:ext>
                      </a:extLst>
                    </p:cNvPr>
                    <p:cNvGrpSpPr/>
                    <p:nvPr userDrawn="1"/>
                  </p:nvGrpSpPr>
                  <p:grpSpPr>
                    <a:xfrm>
                      <a:off x="-3307743" y="4999319"/>
                      <a:ext cx="516835" cy="439373"/>
                      <a:chOff x="-3307743" y="4999319"/>
                      <a:chExt cx="516835" cy="439373"/>
                    </a:xfrm>
                  </p:grpSpPr>
                  <p:cxnSp>
                    <p:nvCxnSpPr>
                      <p:cNvPr id="356" name="Rechte verbindingslijn 414">
                        <a:extLst>
                          <a:ext uri="{FF2B5EF4-FFF2-40B4-BE49-F238E27FC236}">
                            <a16:creationId xmlns:a16="http://schemas.microsoft.com/office/drawing/2014/main" id="{235B8F0A-BA4B-4464-BB7F-307BD69FD95A}"/>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57" name="Rechte verbindingslijn 415">
                        <a:extLst>
                          <a:ext uri="{FF2B5EF4-FFF2-40B4-BE49-F238E27FC236}">
                            <a16:creationId xmlns:a16="http://schemas.microsoft.com/office/drawing/2014/main" id="{4A60DFAA-A004-47C0-A3F0-F382DBC4F1CE}"/>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58" name="Rechte verbindingslijn 416">
                        <a:extLst>
                          <a:ext uri="{FF2B5EF4-FFF2-40B4-BE49-F238E27FC236}">
                            <a16:creationId xmlns:a16="http://schemas.microsoft.com/office/drawing/2014/main" id="{D07A33DC-B837-450D-B647-C4C044D128BC}"/>
                          </a:ext>
                        </a:extLst>
                      </p:cNvPr>
                      <p:cNvCxnSpPr>
                        <a:cxnSpLocks/>
                      </p:cNvCxnSpPr>
                      <p:nvPr userDrawn="1"/>
                    </p:nvCxnSpPr>
                    <p:spPr>
                      <a:xfrm flipH="1">
                        <a:off x="-2969743"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59" name="Rechte verbindingslijn 417">
                        <a:extLst>
                          <a:ext uri="{FF2B5EF4-FFF2-40B4-BE49-F238E27FC236}">
                            <a16:creationId xmlns:a16="http://schemas.microsoft.com/office/drawing/2014/main" id="{94498CBC-C475-4878-ACF4-3F3C6AD0722B}"/>
                          </a:ext>
                        </a:extLst>
                      </p:cNvPr>
                      <p:cNvCxnSpPr>
                        <a:cxnSpLocks/>
                      </p:cNvCxnSpPr>
                      <p:nvPr userDrawn="1"/>
                    </p:nvCxnSpPr>
                    <p:spPr>
                      <a:xfrm flipH="1">
                        <a:off x="-3142021"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360" name="Rechthoek 418">
                        <a:extLst>
                          <a:ext uri="{FF2B5EF4-FFF2-40B4-BE49-F238E27FC236}">
                            <a16:creationId xmlns:a16="http://schemas.microsoft.com/office/drawing/2014/main" id="{35484B39-1F92-4A91-8442-68E7FF6AC33B}"/>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355" name="Vrije vorm: vorm 413">
                      <a:extLst>
                        <a:ext uri="{FF2B5EF4-FFF2-40B4-BE49-F238E27FC236}">
                          <a16:creationId xmlns:a16="http://schemas.microsoft.com/office/drawing/2014/main" id="{39D1DE19-CA2C-49D7-AC60-C50345C6111C}"/>
                        </a:ext>
                      </a:extLst>
                    </p:cNvPr>
                    <p:cNvSpPr/>
                    <p:nvPr userDrawn="1"/>
                  </p:nvSpPr>
                  <p:spPr>
                    <a:xfrm rot="2700000">
                      <a:off x="-3022752" y="5219823"/>
                      <a:ext cx="360000" cy="360000"/>
                    </a:xfrm>
                    <a:custGeom>
                      <a:avLst/>
                      <a:gdLst>
                        <a:gd name="connsiteX0" fmla="*/ 7908 w 360000"/>
                        <a:gd name="connsiteY0" fmla="*/ 160908 h 360000"/>
                        <a:gd name="connsiteX1" fmla="*/ 27000 w 360000"/>
                        <a:gd name="connsiteY1" fmla="*/ 153000 h 360000"/>
                        <a:gd name="connsiteX2" fmla="*/ 153000 w 360000"/>
                        <a:gd name="connsiteY2" fmla="*/ 153000 h 360000"/>
                        <a:gd name="connsiteX3" fmla="*/ 153000 w 360000"/>
                        <a:gd name="connsiteY3" fmla="*/ 27000 h 360000"/>
                        <a:gd name="connsiteX4" fmla="*/ 180000 w 360000"/>
                        <a:gd name="connsiteY4" fmla="*/ 0 h 360000"/>
                        <a:gd name="connsiteX5" fmla="*/ 207000 w 360000"/>
                        <a:gd name="connsiteY5" fmla="*/ 27000 h 360000"/>
                        <a:gd name="connsiteX6" fmla="*/ 207000 w 360000"/>
                        <a:gd name="connsiteY6" fmla="*/ 153000 h 360000"/>
                        <a:gd name="connsiteX7" fmla="*/ 333000 w 360000"/>
                        <a:gd name="connsiteY7" fmla="*/ 153000 h 360000"/>
                        <a:gd name="connsiteX8" fmla="*/ 360000 w 360000"/>
                        <a:gd name="connsiteY8" fmla="*/ 180000 h 360000"/>
                        <a:gd name="connsiteX9" fmla="*/ 333000 w 360000"/>
                        <a:gd name="connsiteY9" fmla="*/ 207000 h 360000"/>
                        <a:gd name="connsiteX10" fmla="*/ 207000 w 360000"/>
                        <a:gd name="connsiteY10" fmla="*/ 207000 h 360000"/>
                        <a:gd name="connsiteX11" fmla="*/ 207000 w 360000"/>
                        <a:gd name="connsiteY11" fmla="*/ 333000 h 360000"/>
                        <a:gd name="connsiteX12" fmla="*/ 180000 w 360000"/>
                        <a:gd name="connsiteY12" fmla="*/ 360000 h 360000"/>
                        <a:gd name="connsiteX13" fmla="*/ 153000 w 360000"/>
                        <a:gd name="connsiteY13" fmla="*/ 333000 h 360000"/>
                        <a:gd name="connsiteX14" fmla="*/ 153000 w 360000"/>
                        <a:gd name="connsiteY14" fmla="*/ 207000 h 360000"/>
                        <a:gd name="connsiteX15" fmla="*/ 27000 w 360000"/>
                        <a:gd name="connsiteY15" fmla="*/ 207000 h 360000"/>
                        <a:gd name="connsiteX16" fmla="*/ 0 w 360000"/>
                        <a:gd name="connsiteY16" fmla="*/ 180000 h 360000"/>
                        <a:gd name="connsiteX17" fmla="*/ 7908 w 360000"/>
                        <a:gd name="connsiteY17" fmla="*/ 160908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0000" h="360000">
                          <a:moveTo>
                            <a:pt x="7908" y="160908"/>
                          </a:moveTo>
                          <a:cubicBezTo>
                            <a:pt x="12794" y="156022"/>
                            <a:pt x="19544" y="153000"/>
                            <a:pt x="27000" y="153000"/>
                          </a:cubicBezTo>
                          <a:lnTo>
                            <a:pt x="153000" y="153000"/>
                          </a:lnTo>
                          <a:lnTo>
                            <a:pt x="153000" y="27000"/>
                          </a:lnTo>
                          <a:cubicBezTo>
                            <a:pt x="153000" y="12088"/>
                            <a:pt x="165088" y="0"/>
                            <a:pt x="180000" y="0"/>
                          </a:cubicBezTo>
                          <a:cubicBezTo>
                            <a:pt x="194912" y="0"/>
                            <a:pt x="207000" y="12088"/>
                            <a:pt x="207000" y="27000"/>
                          </a:cubicBezTo>
                          <a:lnTo>
                            <a:pt x="207000" y="153000"/>
                          </a:lnTo>
                          <a:lnTo>
                            <a:pt x="333000" y="153000"/>
                          </a:lnTo>
                          <a:cubicBezTo>
                            <a:pt x="347912" y="153000"/>
                            <a:pt x="360000" y="165088"/>
                            <a:pt x="360000" y="180000"/>
                          </a:cubicBezTo>
                          <a:cubicBezTo>
                            <a:pt x="360000" y="194912"/>
                            <a:pt x="347912" y="207000"/>
                            <a:pt x="333000" y="207000"/>
                          </a:cubicBezTo>
                          <a:lnTo>
                            <a:pt x="207000" y="207000"/>
                          </a:lnTo>
                          <a:lnTo>
                            <a:pt x="207000" y="333000"/>
                          </a:lnTo>
                          <a:cubicBezTo>
                            <a:pt x="207000" y="347912"/>
                            <a:pt x="194912" y="360000"/>
                            <a:pt x="180000" y="360000"/>
                          </a:cubicBezTo>
                          <a:cubicBezTo>
                            <a:pt x="165088" y="360000"/>
                            <a:pt x="153000" y="347912"/>
                            <a:pt x="153000" y="333000"/>
                          </a:cubicBezTo>
                          <a:lnTo>
                            <a:pt x="153000" y="207000"/>
                          </a:lnTo>
                          <a:lnTo>
                            <a:pt x="27000" y="207000"/>
                          </a:lnTo>
                          <a:cubicBezTo>
                            <a:pt x="12088" y="207000"/>
                            <a:pt x="0" y="194912"/>
                            <a:pt x="0" y="180000"/>
                          </a:cubicBezTo>
                          <a:cubicBezTo>
                            <a:pt x="0" y="172544"/>
                            <a:pt x="3022" y="165794"/>
                            <a:pt x="7908" y="160908"/>
                          </a:cubicBezTo>
                          <a:close/>
                        </a:path>
                      </a:pathLst>
                    </a:custGeom>
                    <a:solidFill>
                      <a:srgbClr val="F0615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dirty="0"/>
                    </a:p>
                  </p:txBody>
                </p:sp>
              </p:grpSp>
              <p:sp>
                <p:nvSpPr>
                  <p:cNvPr id="353" name="Tekstvak 411">
                    <a:extLst>
                      <a:ext uri="{FF2B5EF4-FFF2-40B4-BE49-F238E27FC236}">
                        <a16:creationId xmlns:a16="http://schemas.microsoft.com/office/drawing/2014/main" id="{C19E9822-94C4-418A-9C76-847EBE247749}"/>
                      </a:ext>
                    </a:extLst>
                  </p:cNvPr>
                  <p:cNvSpPr txBox="1"/>
                  <p:nvPr userDrawn="1"/>
                </p:nvSpPr>
                <p:spPr>
                  <a:xfrm>
                    <a:off x="-3492543" y="5440654"/>
                    <a:ext cx="761481" cy="130403"/>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Delete</a:t>
                    </a:r>
                  </a:p>
                </p:txBody>
              </p:sp>
            </p:grpSp>
            <p:grpSp>
              <p:nvGrpSpPr>
                <p:cNvPr id="308" name="Groep 366">
                  <a:extLst>
                    <a:ext uri="{FF2B5EF4-FFF2-40B4-BE49-F238E27FC236}">
                      <a16:creationId xmlns:a16="http://schemas.microsoft.com/office/drawing/2014/main" id="{A6D47A37-D231-4B4D-B1E9-6727674F84C9}"/>
                    </a:ext>
                  </a:extLst>
                </p:cNvPr>
                <p:cNvGrpSpPr/>
                <p:nvPr userDrawn="1"/>
              </p:nvGrpSpPr>
              <p:grpSpPr>
                <a:xfrm>
                  <a:off x="-2582156" y="4996916"/>
                  <a:ext cx="572112" cy="673634"/>
                  <a:chOff x="-2709168" y="4996916"/>
                  <a:chExt cx="572112" cy="673634"/>
                </a:xfrm>
              </p:grpSpPr>
              <p:grpSp>
                <p:nvGrpSpPr>
                  <p:cNvPr id="342" name="Groep 400">
                    <a:extLst>
                      <a:ext uri="{FF2B5EF4-FFF2-40B4-BE49-F238E27FC236}">
                        <a16:creationId xmlns:a16="http://schemas.microsoft.com/office/drawing/2014/main" id="{2E997C34-D107-4E0D-935B-52FFC50CD2EB}"/>
                      </a:ext>
                    </a:extLst>
                  </p:cNvPr>
                  <p:cNvGrpSpPr/>
                  <p:nvPr userDrawn="1"/>
                </p:nvGrpSpPr>
                <p:grpSpPr>
                  <a:xfrm>
                    <a:off x="-2609993" y="4996916"/>
                    <a:ext cx="389111" cy="375410"/>
                    <a:chOff x="-2542178" y="4940055"/>
                    <a:chExt cx="516835" cy="498637"/>
                  </a:xfrm>
                </p:grpSpPr>
                <p:sp>
                  <p:nvSpPr>
                    <p:cNvPr id="344" name="Rechthoek 402">
                      <a:extLst>
                        <a:ext uri="{FF2B5EF4-FFF2-40B4-BE49-F238E27FC236}">
                          <a16:creationId xmlns:a16="http://schemas.microsoft.com/office/drawing/2014/main" id="{88073490-60F9-4482-B1F0-357C0D1555CA}"/>
                        </a:ext>
                      </a:extLst>
                    </p:cNvPr>
                    <p:cNvSpPr/>
                    <p:nvPr userDrawn="1"/>
                  </p:nvSpPr>
                  <p:spPr>
                    <a:xfrm>
                      <a:off x="-2538526" y="5145278"/>
                      <a:ext cx="510738" cy="15038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345" name="Groep 403">
                      <a:extLst>
                        <a:ext uri="{FF2B5EF4-FFF2-40B4-BE49-F238E27FC236}">
                          <a16:creationId xmlns:a16="http://schemas.microsoft.com/office/drawing/2014/main" id="{0933E7D9-F2CA-439E-AAE6-C61913789CDF}"/>
                        </a:ext>
                      </a:extLst>
                    </p:cNvPr>
                    <p:cNvGrpSpPr/>
                    <p:nvPr userDrawn="1"/>
                  </p:nvGrpSpPr>
                  <p:grpSpPr>
                    <a:xfrm>
                      <a:off x="-2542178" y="4999319"/>
                      <a:ext cx="516835" cy="439373"/>
                      <a:chOff x="-3307743" y="4999319"/>
                      <a:chExt cx="516835" cy="439373"/>
                    </a:xfrm>
                  </p:grpSpPr>
                  <p:cxnSp>
                    <p:nvCxnSpPr>
                      <p:cNvPr id="347" name="Rechte verbindingslijn 405">
                        <a:extLst>
                          <a:ext uri="{FF2B5EF4-FFF2-40B4-BE49-F238E27FC236}">
                            <a16:creationId xmlns:a16="http://schemas.microsoft.com/office/drawing/2014/main" id="{9CCE2776-6B91-48AE-BE0A-4B29B184E41F}"/>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48" name="Rechte verbindingslijn 406">
                        <a:extLst>
                          <a:ext uri="{FF2B5EF4-FFF2-40B4-BE49-F238E27FC236}">
                            <a16:creationId xmlns:a16="http://schemas.microsoft.com/office/drawing/2014/main" id="{5C68E4C3-D593-4712-BBF2-D931EDA4D35E}"/>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49" name="Rechte verbindingslijn 407">
                        <a:extLst>
                          <a:ext uri="{FF2B5EF4-FFF2-40B4-BE49-F238E27FC236}">
                            <a16:creationId xmlns:a16="http://schemas.microsoft.com/office/drawing/2014/main" id="{40037B48-3960-450C-B63D-CD1595B94C42}"/>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50" name="Rechte verbindingslijn 408">
                        <a:extLst>
                          <a:ext uri="{FF2B5EF4-FFF2-40B4-BE49-F238E27FC236}">
                            <a16:creationId xmlns:a16="http://schemas.microsoft.com/office/drawing/2014/main" id="{00D741A7-601E-495A-9B0D-6BDDF7F07941}"/>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351" name="Rechthoek 409">
                        <a:extLst>
                          <a:ext uri="{FF2B5EF4-FFF2-40B4-BE49-F238E27FC236}">
                            <a16:creationId xmlns:a16="http://schemas.microsoft.com/office/drawing/2014/main" id="{CF0ABEA6-0357-4290-B53C-73A333698B9C}"/>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346" name="Pijl: rechts 404">
                      <a:extLst>
                        <a:ext uri="{FF2B5EF4-FFF2-40B4-BE49-F238E27FC236}">
                          <a16:creationId xmlns:a16="http://schemas.microsoft.com/office/drawing/2014/main" id="{DBA986B4-362F-42F1-B5E2-8FB3759C4EB3}"/>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43" name="Tekstvak 401">
                    <a:extLst>
                      <a:ext uri="{FF2B5EF4-FFF2-40B4-BE49-F238E27FC236}">
                        <a16:creationId xmlns:a16="http://schemas.microsoft.com/office/drawing/2014/main" id="{E49F0496-0D8E-4BDE-8961-06370531A6FC}"/>
                      </a:ext>
                    </a:extLst>
                  </p:cNvPr>
                  <p:cNvSpPr txBox="1"/>
                  <p:nvPr userDrawn="1"/>
                </p:nvSpPr>
                <p:spPr>
                  <a:xfrm>
                    <a:off x="-27091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Above</a:t>
                    </a:r>
                  </a:p>
                </p:txBody>
              </p:sp>
            </p:grpSp>
            <p:grpSp>
              <p:nvGrpSpPr>
                <p:cNvPr id="309" name="Groep 367">
                  <a:extLst>
                    <a:ext uri="{FF2B5EF4-FFF2-40B4-BE49-F238E27FC236}">
                      <a16:creationId xmlns:a16="http://schemas.microsoft.com/office/drawing/2014/main" id="{4638D6F0-9E0D-499C-96BA-D3AA9F9464AA}"/>
                    </a:ext>
                  </a:extLst>
                </p:cNvPr>
                <p:cNvGrpSpPr/>
                <p:nvPr userDrawn="1"/>
              </p:nvGrpSpPr>
              <p:grpSpPr>
                <a:xfrm>
                  <a:off x="-2036147" y="5039725"/>
                  <a:ext cx="572112" cy="630825"/>
                  <a:chOff x="-2099568" y="5039725"/>
                  <a:chExt cx="572112" cy="630825"/>
                </a:xfrm>
              </p:grpSpPr>
              <p:grpSp>
                <p:nvGrpSpPr>
                  <p:cNvPr id="332" name="Groep 390">
                    <a:extLst>
                      <a:ext uri="{FF2B5EF4-FFF2-40B4-BE49-F238E27FC236}">
                        <a16:creationId xmlns:a16="http://schemas.microsoft.com/office/drawing/2014/main" id="{143B6D61-5BB0-4142-85DA-5E5B1D95CB67}"/>
                      </a:ext>
                    </a:extLst>
                  </p:cNvPr>
                  <p:cNvGrpSpPr/>
                  <p:nvPr userDrawn="1"/>
                </p:nvGrpSpPr>
                <p:grpSpPr>
                  <a:xfrm rot="10800000">
                    <a:off x="-2004261" y="5039725"/>
                    <a:ext cx="389111" cy="375410"/>
                    <a:chOff x="-2542178" y="4940055"/>
                    <a:chExt cx="516835" cy="498637"/>
                  </a:xfrm>
                </p:grpSpPr>
                <p:sp>
                  <p:nvSpPr>
                    <p:cNvPr id="334" name="Rechthoek 392">
                      <a:extLst>
                        <a:ext uri="{FF2B5EF4-FFF2-40B4-BE49-F238E27FC236}">
                          <a16:creationId xmlns:a16="http://schemas.microsoft.com/office/drawing/2014/main" id="{446596D6-1CA1-4DD4-AA4A-AAA5FD89FE2B}"/>
                        </a:ext>
                      </a:extLst>
                    </p:cNvPr>
                    <p:cNvSpPr/>
                    <p:nvPr userDrawn="1"/>
                  </p:nvSpPr>
                  <p:spPr>
                    <a:xfrm>
                      <a:off x="-2538526" y="5145278"/>
                      <a:ext cx="510738" cy="13557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335" name="Groep 393">
                      <a:extLst>
                        <a:ext uri="{FF2B5EF4-FFF2-40B4-BE49-F238E27FC236}">
                          <a16:creationId xmlns:a16="http://schemas.microsoft.com/office/drawing/2014/main" id="{2596FDBB-0D2E-44BA-9C06-862DCEA22FCC}"/>
                        </a:ext>
                      </a:extLst>
                    </p:cNvPr>
                    <p:cNvGrpSpPr/>
                    <p:nvPr userDrawn="1"/>
                  </p:nvGrpSpPr>
                  <p:grpSpPr>
                    <a:xfrm>
                      <a:off x="-2542178" y="4999319"/>
                      <a:ext cx="516835" cy="439373"/>
                      <a:chOff x="-3307743" y="4999319"/>
                      <a:chExt cx="516835" cy="439373"/>
                    </a:xfrm>
                  </p:grpSpPr>
                  <p:cxnSp>
                    <p:nvCxnSpPr>
                      <p:cNvPr id="337" name="Rechte verbindingslijn 395">
                        <a:extLst>
                          <a:ext uri="{FF2B5EF4-FFF2-40B4-BE49-F238E27FC236}">
                            <a16:creationId xmlns:a16="http://schemas.microsoft.com/office/drawing/2014/main" id="{46331810-31A6-49C2-A209-98CD2B517CF5}"/>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38" name="Rechte verbindingslijn 396">
                        <a:extLst>
                          <a:ext uri="{FF2B5EF4-FFF2-40B4-BE49-F238E27FC236}">
                            <a16:creationId xmlns:a16="http://schemas.microsoft.com/office/drawing/2014/main" id="{F9C04A22-E32F-46DE-8520-167D22FAB17F}"/>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39" name="Rechte verbindingslijn 397">
                        <a:extLst>
                          <a:ext uri="{FF2B5EF4-FFF2-40B4-BE49-F238E27FC236}">
                            <a16:creationId xmlns:a16="http://schemas.microsoft.com/office/drawing/2014/main" id="{575E5508-B5D6-4FE7-BBA9-4EF1C0C6B2A0}"/>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40" name="Rechte verbindingslijn 398">
                        <a:extLst>
                          <a:ext uri="{FF2B5EF4-FFF2-40B4-BE49-F238E27FC236}">
                            <a16:creationId xmlns:a16="http://schemas.microsoft.com/office/drawing/2014/main" id="{ABAF10E8-D771-413A-8203-1F2337463CFB}"/>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341" name="Rechthoek 399">
                        <a:extLst>
                          <a:ext uri="{FF2B5EF4-FFF2-40B4-BE49-F238E27FC236}">
                            <a16:creationId xmlns:a16="http://schemas.microsoft.com/office/drawing/2014/main" id="{F803EF83-2EC5-4865-8E63-C3C995C04817}"/>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336" name="Pijl: rechts 394">
                      <a:extLst>
                        <a:ext uri="{FF2B5EF4-FFF2-40B4-BE49-F238E27FC236}">
                          <a16:creationId xmlns:a16="http://schemas.microsoft.com/office/drawing/2014/main" id="{C9690D52-AEB9-4557-BEAD-A8E46ABA2799}"/>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33" name="Tekstvak 391">
                    <a:extLst>
                      <a:ext uri="{FF2B5EF4-FFF2-40B4-BE49-F238E27FC236}">
                        <a16:creationId xmlns:a16="http://schemas.microsoft.com/office/drawing/2014/main" id="{C0A0EAB2-246B-44C9-B5D0-A791900B2BCD}"/>
                      </a:ext>
                    </a:extLst>
                  </p:cNvPr>
                  <p:cNvSpPr txBox="1"/>
                  <p:nvPr userDrawn="1"/>
                </p:nvSpPr>
                <p:spPr>
                  <a:xfrm>
                    <a:off x="-20995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Below</a:t>
                    </a:r>
                  </a:p>
                </p:txBody>
              </p:sp>
            </p:grpSp>
            <p:grpSp>
              <p:nvGrpSpPr>
                <p:cNvPr id="310" name="Groep 368">
                  <a:extLst>
                    <a:ext uri="{FF2B5EF4-FFF2-40B4-BE49-F238E27FC236}">
                      <a16:creationId xmlns:a16="http://schemas.microsoft.com/office/drawing/2014/main" id="{FDA61D18-7EAB-4FD5-AEA4-1ED68BAE4151}"/>
                    </a:ext>
                  </a:extLst>
                </p:cNvPr>
                <p:cNvGrpSpPr/>
                <p:nvPr userDrawn="1"/>
              </p:nvGrpSpPr>
              <p:grpSpPr>
                <a:xfrm>
                  <a:off x="-1497156" y="5039725"/>
                  <a:ext cx="572112" cy="630825"/>
                  <a:chOff x="-1501387" y="5039725"/>
                  <a:chExt cx="572112" cy="630825"/>
                </a:xfrm>
              </p:grpSpPr>
              <p:grpSp>
                <p:nvGrpSpPr>
                  <p:cNvPr id="322" name="Groep 380">
                    <a:extLst>
                      <a:ext uri="{FF2B5EF4-FFF2-40B4-BE49-F238E27FC236}">
                        <a16:creationId xmlns:a16="http://schemas.microsoft.com/office/drawing/2014/main" id="{9D4664AA-E1FA-4AE6-8F08-0191A89CBF3F}"/>
                      </a:ext>
                    </a:extLst>
                  </p:cNvPr>
                  <p:cNvGrpSpPr/>
                  <p:nvPr userDrawn="1"/>
                </p:nvGrpSpPr>
                <p:grpSpPr>
                  <a:xfrm rot="10800000">
                    <a:off x="-1453772" y="5039725"/>
                    <a:ext cx="426738" cy="332849"/>
                    <a:chOff x="-2542179" y="4996586"/>
                    <a:chExt cx="566814" cy="442106"/>
                  </a:xfrm>
                </p:grpSpPr>
                <p:sp>
                  <p:nvSpPr>
                    <p:cNvPr id="324" name="Rechthoek 382">
                      <a:extLst>
                        <a:ext uri="{FF2B5EF4-FFF2-40B4-BE49-F238E27FC236}">
                          <a16:creationId xmlns:a16="http://schemas.microsoft.com/office/drawing/2014/main" id="{6B49A558-627D-49F6-A58F-8F822B418E56}"/>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325" name="Groep 383">
                      <a:extLst>
                        <a:ext uri="{FF2B5EF4-FFF2-40B4-BE49-F238E27FC236}">
                          <a16:creationId xmlns:a16="http://schemas.microsoft.com/office/drawing/2014/main" id="{85C917F7-50D1-47F3-BA07-B1E4EF740FCF}"/>
                        </a:ext>
                      </a:extLst>
                    </p:cNvPr>
                    <p:cNvGrpSpPr/>
                    <p:nvPr userDrawn="1"/>
                  </p:nvGrpSpPr>
                  <p:grpSpPr>
                    <a:xfrm>
                      <a:off x="-2542179" y="4996586"/>
                      <a:ext cx="516836" cy="442106"/>
                      <a:chOff x="-3307744" y="4996586"/>
                      <a:chExt cx="516836" cy="442106"/>
                    </a:xfrm>
                  </p:grpSpPr>
                  <p:cxnSp>
                    <p:nvCxnSpPr>
                      <p:cNvPr id="327" name="Rechte verbindingslijn 385">
                        <a:extLst>
                          <a:ext uri="{FF2B5EF4-FFF2-40B4-BE49-F238E27FC236}">
                            <a16:creationId xmlns:a16="http://schemas.microsoft.com/office/drawing/2014/main" id="{636172DC-09E2-4689-974D-9F37B1C7A33F}"/>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28" name="Rechte verbindingslijn 386">
                        <a:extLst>
                          <a:ext uri="{FF2B5EF4-FFF2-40B4-BE49-F238E27FC236}">
                            <a16:creationId xmlns:a16="http://schemas.microsoft.com/office/drawing/2014/main" id="{31A16607-9747-46A6-A2DE-7BDC0E0EE46A}"/>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29" name="Rechte verbindingslijn 387">
                        <a:extLst>
                          <a:ext uri="{FF2B5EF4-FFF2-40B4-BE49-F238E27FC236}">
                            <a16:creationId xmlns:a16="http://schemas.microsoft.com/office/drawing/2014/main" id="{BEBBC81D-80C1-4D77-8015-248DCA67911B}"/>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30" name="Rechte verbindingslijn 388">
                        <a:extLst>
                          <a:ext uri="{FF2B5EF4-FFF2-40B4-BE49-F238E27FC236}">
                            <a16:creationId xmlns:a16="http://schemas.microsoft.com/office/drawing/2014/main" id="{03CED3C1-91D5-46E3-B670-B63CFB121039}"/>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331" name="Rechthoek 389">
                        <a:extLst>
                          <a:ext uri="{FF2B5EF4-FFF2-40B4-BE49-F238E27FC236}">
                            <a16:creationId xmlns:a16="http://schemas.microsoft.com/office/drawing/2014/main" id="{AD17AC73-118B-44A0-8082-515ACC3FED38}"/>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326" name="Pijl: rechts 384">
                      <a:extLst>
                        <a:ext uri="{FF2B5EF4-FFF2-40B4-BE49-F238E27FC236}">
                          <a16:creationId xmlns:a16="http://schemas.microsoft.com/office/drawing/2014/main" id="{D15779F5-A926-494A-B483-95D48A2C5B74}"/>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3" name="Tekstvak 381">
                    <a:extLst>
                      <a:ext uri="{FF2B5EF4-FFF2-40B4-BE49-F238E27FC236}">
                        <a16:creationId xmlns:a16="http://schemas.microsoft.com/office/drawing/2014/main" id="{B2731EC9-40EA-4887-B19F-791B71EF8958}"/>
                      </a:ext>
                    </a:extLst>
                  </p:cNvPr>
                  <p:cNvSpPr txBox="1"/>
                  <p:nvPr userDrawn="1"/>
                </p:nvSpPr>
                <p:spPr>
                  <a:xfrm>
                    <a:off x="-1501387"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Left</a:t>
                    </a:r>
                  </a:p>
                </p:txBody>
              </p:sp>
            </p:grpSp>
            <p:grpSp>
              <p:nvGrpSpPr>
                <p:cNvPr id="311" name="Groep 369">
                  <a:extLst>
                    <a:ext uri="{FF2B5EF4-FFF2-40B4-BE49-F238E27FC236}">
                      <a16:creationId xmlns:a16="http://schemas.microsoft.com/office/drawing/2014/main" id="{50F0E28E-D8E4-4CA2-8149-85E06E0C2E5B}"/>
                    </a:ext>
                  </a:extLst>
                </p:cNvPr>
                <p:cNvGrpSpPr/>
                <p:nvPr userDrawn="1"/>
              </p:nvGrpSpPr>
              <p:grpSpPr>
                <a:xfrm>
                  <a:off x="-973743" y="5039725"/>
                  <a:ext cx="572112" cy="630825"/>
                  <a:chOff x="-961551" y="5039725"/>
                  <a:chExt cx="572112" cy="630825"/>
                </a:xfrm>
              </p:grpSpPr>
              <p:grpSp>
                <p:nvGrpSpPr>
                  <p:cNvPr id="312" name="Groep 370">
                    <a:extLst>
                      <a:ext uri="{FF2B5EF4-FFF2-40B4-BE49-F238E27FC236}">
                        <a16:creationId xmlns:a16="http://schemas.microsoft.com/office/drawing/2014/main" id="{1435BFEA-48D8-41ED-BB06-DDCE090E49F4}"/>
                      </a:ext>
                    </a:extLst>
                  </p:cNvPr>
                  <p:cNvGrpSpPr/>
                  <p:nvPr userDrawn="1"/>
                </p:nvGrpSpPr>
                <p:grpSpPr>
                  <a:xfrm rot="10800000" flipH="1">
                    <a:off x="-868825" y="5039725"/>
                    <a:ext cx="426738" cy="332849"/>
                    <a:chOff x="-2542179" y="4996586"/>
                    <a:chExt cx="566814" cy="442106"/>
                  </a:xfrm>
                </p:grpSpPr>
                <p:sp>
                  <p:nvSpPr>
                    <p:cNvPr id="314" name="Rechthoek 372">
                      <a:extLst>
                        <a:ext uri="{FF2B5EF4-FFF2-40B4-BE49-F238E27FC236}">
                          <a16:creationId xmlns:a16="http://schemas.microsoft.com/office/drawing/2014/main" id="{674E4438-18DA-425D-8E9E-B834DBCA8384}"/>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315" name="Groep 373">
                      <a:extLst>
                        <a:ext uri="{FF2B5EF4-FFF2-40B4-BE49-F238E27FC236}">
                          <a16:creationId xmlns:a16="http://schemas.microsoft.com/office/drawing/2014/main" id="{6A8D29AE-2944-4C59-B983-E31B9EB366DF}"/>
                        </a:ext>
                      </a:extLst>
                    </p:cNvPr>
                    <p:cNvGrpSpPr/>
                    <p:nvPr userDrawn="1"/>
                  </p:nvGrpSpPr>
                  <p:grpSpPr>
                    <a:xfrm>
                      <a:off x="-2542179" y="4996586"/>
                      <a:ext cx="516836" cy="442106"/>
                      <a:chOff x="-3307744" y="4996586"/>
                      <a:chExt cx="516836" cy="442106"/>
                    </a:xfrm>
                  </p:grpSpPr>
                  <p:cxnSp>
                    <p:nvCxnSpPr>
                      <p:cNvPr id="317" name="Rechte verbindingslijn 375">
                        <a:extLst>
                          <a:ext uri="{FF2B5EF4-FFF2-40B4-BE49-F238E27FC236}">
                            <a16:creationId xmlns:a16="http://schemas.microsoft.com/office/drawing/2014/main" id="{F167B2F1-E085-4425-A0CA-4FAB10306B04}"/>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18" name="Rechte verbindingslijn 376">
                        <a:extLst>
                          <a:ext uri="{FF2B5EF4-FFF2-40B4-BE49-F238E27FC236}">
                            <a16:creationId xmlns:a16="http://schemas.microsoft.com/office/drawing/2014/main" id="{7C2A3CCE-0B0F-429A-83F7-682436F55E87}"/>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19" name="Rechte verbindingslijn 377">
                        <a:extLst>
                          <a:ext uri="{FF2B5EF4-FFF2-40B4-BE49-F238E27FC236}">
                            <a16:creationId xmlns:a16="http://schemas.microsoft.com/office/drawing/2014/main" id="{188E4DD6-C326-4201-9325-13555C898C2B}"/>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20" name="Rechte verbindingslijn 378">
                        <a:extLst>
                          <a:ext uri="{FF2B5EF4-FFF2-40B4-BE49-F238E27FC236}">
                            <a16:creationId xmlns:a16="http://schemas.microsoft.com/office/drawing/2014/main" id="{F9C74BA4-6F31-4A44-BD55-70E80AA50FE8}"/>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321" name="Rechthoek 379">
                        <a:extLst>
                          <a:ext uri="{FF2B5EF4-FFF2-40B4-BE49-F238E27FC236}">
                            <a16:creationId xmlns:a16="http://schemas.microsoft.com/office/drawing/2014/main" id="{009EE08A-0313-4ED2-98A6-8DD4E2E482F4}"/>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316" name="Pijl: rechts 374">
                      <a:extLst>
                        <a:ext uri="{FF2B5EF4-FFF2-40B4-BE49-F238E27FC236}">
                          <a16:creationId xmlns:a16="http://schemas.microsoft.com/office/drawing/2014/main" id="{EB8BFA85-EF8C-4A7D-AFBC-3F3E9893A7CA}"/>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3" name="Tekstvak 371">
                    <a:extLst>
                      <a:ext uri="{FF2B5EF4-FFF2-40B4-BE49-F238E27FC236}">
                        <a16:creationId xmlns:a16="http://schemas.microsoft.com/office/drawing/2014/main" id="{CDEFDA1D-D1C5-40AC-9941-78CC50C60DDE}"/>
                      </a:ext>
                    </a:extLst>
                  </p:cNvPr>
                  <p:cNvSpPr txBox="1"/>
                  <p:nvPr userDrawn="1"/>
                </p:nvSpPr>
                <p:spPr>
                  <a:xfrm>
                    <a:off x="-961551"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Right</a:t>
                    </a:r>
                  </a:p>
                </p:txBody>
              </p:sp>
            </p:grpSp>
          </p:grpSp>
        </p:grpSp>
      </p:grpSp>
    </p:spTree>
    <p:extLst>
      <p:ext uri="{BB962C8B-B14F-4D97-AF65-F5344CB8AC3E}">
        <p14:creationId xmlns:p14="http://schemas.microsoft.com/office/powerpoint/2010/main" val="95937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34380"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Table</a:t>
            </a:r>
          </a:p>
        </p:txBody>
      </p:sp>
      <p:sp>
        <p:nvSpPr>
          <p:cNvPr id="162" name="Tijdelijke aanduiding voor tabel 8">
            <a:extLst>
              <a:ext uri="{FF2B5EF4-FFF2-40B4-BE49-F238E27FC236}">
                <a16:creationId xmlns:a16="http://schemas.microsoft.com/office/drawing/2014/main" id="{8851A065-3A68-43DE-A686-96F4F470D311}"/>
              </a:ext>
            </a:extLst>
          </p:cNvPr>
          <p:cNvSpPr>
            <a:spLocks noGrp="1"/>
          </p:cNvSpPr>
          <p:nvPr>
            <p:ph type="tbl" sz="quarter" idx="15" hasCustomPrompt="1"/>
          </p:nvPr>
        </p:nvSpPr>
        <p:spPr>
          <a:xfrm>
            <a:off x="782814" y="1837485"/>
            <a:ext cx="10725509" cy="4320778"/>
          </a:xfrm>
          <a:noFill/>
          <a:effectLst/>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en-US" dirty="0"/>
              <a:t>Click on the icon below to insert a table.</a:t>
            </a:r>
          </a:p>
          <a:p>
            <a:r>
              <a:rPr lang="en-US" dirty="0"/>
              <a:t> </a:t>
            </a:r>
          </a:p>
          <a:p>
            <a:r>
              <a:rPr lang="en-US" dirty="0"/>
              <a:t>Need more help? Instructions for further information </a:t>
            </a:r>
            <a:br>
              <a:rPr lang="en-US" dirty="0"/>
            </a:br>
            <a:r>
              <a:rPr lang="en-US" dirty="0"/>
              <a:t>are posted on the sides of the slides.</a:t>
            </a:r>
          </a:p>
        </p:txBody>
      </p:sp>
      <p:sp>
        <p:nvSpPr>
          <p:cNvPr id="163" name="Titel 2">
            <a:extLst>
              <a:ext uri="{FF2B5EF4-FFF2-40B4-BE49-F238E27FC236}">
                <a16:creationId xmlns:a16="http://schemas.microsoft.com/office/drawing/2014/main" id="{92331F6E-F0BA-4DE7-953C-0698C7D3943D}"/>
              </a:ext>
            </a:extLst>
          </p:cNvPr>
          <p:cNvSpPr>
            <a:spLocks noGrp="1"/>
          </p:cNvSpPr>
          <p:nvPr>
            <p:ph type="title" hasCustomPrompt="1"/>
          </p:nvPr>
        </p:nvSpPr>
        <p:spPr>
          <a:xfrm>
            <a:off x="782814" y="901540"/>
            <a:ext cx="10725508" cy="461665"/>
          </a:xfrm>
        </p:spPr>
        <p:txBody>
          <a:bodyPr/>
          <a:lstStyle>
            <a:lvl1pPr>
              <a:defRPr b="1" i="0">
                <a:solidFill>
                  <a:schemeClr val="accent1"/>
                </a:solidFill>
                <a:latin typeface="Proxima Nova Semibold" panose="020B0503030502060204" pitchFamily="34" charset="0"/>
              </a:defRPr>
            </a:lvl1pPr>
          </a:lstStyle>
          <a:p>
            <a:r>
              <a:rPr lang="nl-NL" dirty="0"/>
              <a:t>Place a title here</a:t>
            </a:r>
          </a:p>
        </p:txBody>
      </p:sp>
      <p:sp>
        <p:nvSpPr>
          <p:cNvPr id="165" name="Tijdelijke aanduiding voor verticale tekst 2">
            <a:extLst>
              <a:ext uri="{FF2B5EF4-FFF2-40B4-BE49-F238E27FC236}">
                <a16:creationId xmlns:a16="http://schemas.microsoft.com/office/drawing/2014/main" id="{42034BA7-A5C1-421B-8194-7C5BC9EECB18}"/>
              </a:ext>
            </a:extLst>
          </p:cNvPr>
          <p:cNvSpPr>
            <a:spLocks noGrp="1"/>
          </p:cNvSpPr>
          <p:nvPr>
            <p:ph type="body" orient="vert" idx="16" hasCustomPrompt="1"/>
          </p:nvPr>
        </p:nvSpPr>
        <p:spPr>
          <a:xfrm>
            <a:off x="807910" y="1425726"/>
            <a:ext cx="10659415"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83" name="INSTRUCTION">
            <a:extLst>
              <a:ext uri="{FF2B5EF4-FFF2-40B4-BE49-F238E27FC236}">
                <a16:creationId xmlns:a16="http://schemas.microsoft.com/office/drawing/2014/main" id="{CFEBFCE9-BEB1-494D-A908-7AA0CA7D5DE2}"/>
              </a:ext>
            </a:extLst>
          </p:cNvPr>
          <p:cNvGrpSpPr/>
          <p:nvPr userDrawn="1"/>
        </p:nvGrpSpPr>
        <p:grpSpPr>
          <a:xfrm>
            <a:off x="12377595" y="-12068"/>
            <a:ext cx="3693386" cy="6705423"/>
            <a:chOff x="-3786437" y="-12068"/>
            <a:chExt cx="3693386" cy="6705423"/>
          </a:xfrm>
        </p:grpSpPr>
        <p:grpSp>
          <p:nvGrpSpPr>
            <p:cNvPr id="84" name="Groep 355">
              <a:extLst>
                <a:ext uri="{FF2B5EF4-FFF2-40B4-BE49-F238E27FC236}">
                  <a16:creationId xmlns:a16="http://schemas.microsoft.com/office/drawing/2014/main" id="{2AEB3876-51E9-4466-9B92-7B310BF0E695}"/>
                </a:ext>
              </a:extLst>
            </p:cNvPr>
            <p:cNvGrpSpPr/>
            <p:nvPr userDrawn="1"/>
          </p:nvGrpSpPr>
          <p:grpSpPr>
            <a:xfrm>
              <a:off x="-3784148" y="-12068"/>
              <a:ext cx="3592800" cy="3238700"/>
              <a:chOff x="-3784148" y="-12068"/>
              <a:chExt cx="3592800" cy="3238700"/>
            </a:xfrm>
          </p:grpSpPr>
          <p:sp>
            <p:nvSpPr>
              <p:cNvPr id="229" name="Rechthoek 421">
                <a:extLst>
                  <a:ext uri="{FF2B5EF4-FFF2-40B4-BE49-F238E27FC236}">
                    <a16:creationId xmlns:a16="http://schemas.microsoft.com/office/drawing/2014/main" id="{F3EB7F08-CEF2-4016-9DBA-C637CAD1C2AD}"/>
                  </a:ext>
                </a:extLst>
              </p:cNvPr>
              <p:cNvSpPr/>
              <p:nvPr userDrawn="1"/>
            </p:nvSpPr>
            <p:spPr>
              <a:xfrm>
                <a:off x="-3784148" y="-12068"/>
                <a:ext cx="3592800" cy="32387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Format Table</a:t>
                </a:r>
              </a:p>
            </p:txBody>
          </p:sp>
          <p:sp>
            <p:nvSpPr>
              <p:cNvPr id="230" name="Ovaal 422">
                <a:extLst>
                  <a:ext uri="{FF2B5EF4-FFF2-40B4-BE49-F238E27FC236}">
                    <a16:creationId xmlns:a16="http://schemas.microsoft.com/office/drawing/2014/main" id="{9ECD4547-E44D-4C78-9637-9FF96A1F5A72}"/>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31" name="Rechthoek 423">
                <a:extLst>
                  <a:ext uri="{FF2B5EF4-FFF2-40B4-BE49-F238E27FC236}">
                    <a16:creationId xmlns:a16="http://schemas.microsoft.com/office/drawing/2014/main" id="{F8FD473F-EC1F-4541-B038-C11D736CEFE5}"/>
                  </a:ext>
                </a:extLst>
              </p:cNvPr>
              <p:cNvSpPr/>
              <p:nvPr userDrawn="1"/>
            </p:nvSpPr>
            <p:spPr>
              <a:xfrm>
                <a:off x="-3319415" y="465324"/>
                <a:ext cx="2944682" cy="49950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table, select the preferred part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232" name="Groep 424">
                <a:extLst>
                  <a:ext uri="{FF2B5EF4-FFF2-40B4-BE49-F238E27FC236}">
                    <a16:creationId xmlns:a16="http://schemas.microsoft.com/office/drawing/2014/main" id="{CCFE100B-EC35-4D9B-BC56-363167B2539E}"/>
                  </a:ext>
                </a:extLst>
              </p:cNvPr>
              <p:cNvGrpSpPr/>
              <p:nvPr userDrawn="1"/>
            </p:nvGrpSpPr>
            <p:grpSpPr>
              <a:xfrm>
                <a:off x="-3312582" y="1060763"/>
                <a:ext cx="576000" cy="246597"/>
                <a:chOff x="-3312582" y="1060763"/>
                <a:chExt cx="576000" cy="246597"/>
              </a:xfrm>
            </p:grpSpPr>
            <p:sp>
              <p:nvSpPr>
                <p:cNvPr id="251" name="Rechthoek 443">
                  <a:extLst>
                    <a:ext uri="{FF2B5EF4-FFF2-40B4-BE49-F238E27FC236}">
                      <a16:creationId xmlns:a16="http://schemas.microsoft.com/office/drawing/2014/main" id="{2D63DB04-D396-4F54-98DC-F693B7AFE599}"/>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252" name="Rechthoek 444">
                  <a:extLst>
                    <a:ext uri="{FF2B5EF4-FFF2-40B4-BE49-F238E27FC236}">
                      <a16:creationId xmlns:a16="http://schemas.microsoft.com/office/drawing/2014/main" id="{CE57531C-D342-4D51-BCFC-DDFEF0C3B0BA}"/>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3" name="Ovaal 425">
                <a:extLst>
                  <a:ext uri="{FF2B5EF4-FFF2-40B4-BE49-F238E27FC236}">
                    <a16:creationId xmlns:a16="http://schemas.microsoft.com/office/drawing/2014/main" id="{44E79E95-BEC2-46CF-8FCF-4F844CE689B6}"/>
                  </a:ext>
                </a:extLst>
              </p:cNvPr>
              <p:cNvSpPr/>
              <p:nvPr userDrawn="1"/>
            </p:nvSpPr>
            <p:spPr>
              <a:xfrm>
                <a:off x="-3603587" y="14936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34" name="Rechthoek 426">
                <a:extLst>
                  <a:ext uri="{FF2B5EF4-FFF2-40B4-BE49-F238E27FC236}">
                    <a16:creationId xmlns:a16="http://schemas.microsoft.com/office/drawing/2014/main" id="{C65D41C7-D233-4DE6-A179-856346BCFC96}"/>
                  </a:ext>
                </a:extLst>
              </p:cNvPr>
              <p:cNvSpPr/>
              <p:nvPr userDrawn="1"/>
            </p:nvSpPr>
            <p:spPr>
              <a:xfrm>
                <a:off x="-3319415" y="1493636"/>
                <a:ext cx="2944682" cy="81348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this tab you can choose a different fill colour at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‘Shading’</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choose a border format as well. Find and edit this 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‘Draw borders’ </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apply this to the table by clicking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‘Borders’.</a:t>
                </a:r>
              </a:p>
            </p:txBody>
          </p:sp>
          <p:grpSp>
            <p:nvGrpSpPr>
              <p:cNvPr id="235" name="Groep 427">
                <a:extLst>
                  <a:ext uri="{FF2B5EF4-FFF2-40B4-BE49-F238E27FC236}">
                    <a16:creationId xmlns:a16="http://schemas.microsoft.com/office/drawing/2014/main" id="{8401826E-5676-4040-92EA-86780E649B0C}"/>
                  </a:ext>
                </a:extLst>
              </p:cNvPr>
              <p:cNvGrpSpPr/>
              <p:nvPr userDrawn="1"/>
            </p:nvGrpSpPr>
            <p:grpSpPr>
              <a:xfrm>
                <a:off x="-3314820" y="2412753"/>
                <a:ext cx="1026864" cy="628849"/>
                <a:chOff x="-3314820" y="2412753"/>
                <a:chExt cx="1026864" cy="628849"/>
              </a:xfrm>
            </p:grpSpPr>
            <p:sp>
              <p:nvSpPr>
                <p:cNvPr id="236" name="Rechthoek 428">
                  <a:extLst>
                    <a:ext uri="{FF2B5EF4-FFF2-40B4-BE49-F238E27FC236}">
                      <a16:creationId xmlns:a16="http://schemas.microsoft.com/office/drawing/2014/main" id="{1767F7AF-18E8-46B1-9257-0E5A5AFC66C5}"/>
                    </a:ext>
                  </a:extLst>
                </p:cNvPr>
                <p:cNvSpPr/>
                <p:nvPr userDrawn="1"/>
              </p:nvSpPr>
              <p:spPr>
                <a:xfrm>
                  <a:off x="-3314820" y="2412753"/>
                  <a:ext cx="998435" cy="531042"/>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7" name="Rechthoek 429">
                  <a:extLst>
                    <a:ext uri="{FF2B5EF4-FFF2-40B4-BE49-F238E27FC236}">
                      <a16:creationId xmlns:a16="http://schemas.microsoft.com/office/drawing/2014/main" id="{891B27E4-799A-44EF-8CB9-907B701E7989}"/>
                    </a:ext>
                  </a:extLst>
                </p:cNvPr>
                <p:cNvSpPr/>
                <p:nvPr userDrawn="1"/>
              </p:nvSpPr>
              <p:spPr>
                <a:xfrm>
                  <a:off x="-3304719" y="2684815"/>
                  <a:ext cx="982999" cy="254009"/>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Tekstvak 430">
                  <a:extLst>
                    <a:ext uri="{FF2B5EF4-FFF2-40B4-BE49-F238E27FC236}">
                      <a16:creationId xmlns:a16="http://schemas.microsoft.com/office/drawing/2014/main" id="{9B0E619A-1315-49C3-BC3E-2DF65F329078}"/>
                    </a:ext>
                  </a:extLst>
                </p:cNvPr>
                <p:cNvSpPr txBox="1"/>
                <p:nvPr userDrawn="1"/>
              </p:nvSpPr>
              <p:spPr>
                <a:xfrm>
                  <a:off x="-3083201" y="2494002"/>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Shading</a:t>
                  </a:r>
                </a:p>
              </p:txBody>
            </p:sp>
            <p:sp>
              <p:nvSpPr>
                <p:cNvPr id="239" name="Vrije vorm: vorm 431">
                  <a:extLst>
                    <a:ext uri="{FF2B5EF4-FFF2-40B4-BE49-F238E27FC236}">
                      <a16:creationId xmlns:a16="http://schemas.microsoft.com/office/drawing/2014/main" id="{E0A8DEAE-EA44-4862-BD76-5BCFE81CDAEE}"/>
                    </a:ext>
                  </a:extLst>
                </p:cNvPr>
                <p:cNvSpPr/>
                <p:nvPr userDrawn="1"/>
              </p:nvSpPr>
              <p:spPr>
                <a:xfrm>
                  <a:off x="-2385518" y="2861602"/>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240" name="Groep 432">
                  <a:extLst>
                    <a:ext uri="{FF2B5EF4-FFF2-40B4-BE49-F238E27FC236}">
                      <a16:creationId xmlns:a16="http://schemas.microsoft.com/office/drawing/2014/main" id="{3374B064-978A-4492-84E8-48FCD7783DD3}"/>
                    </a:ext>
                  </a:extLst>
                </p:cNvPr>
                <p:cNvGrpSpPr/>
                <p:nvPr userDrawn="1"/>
              </p:nvGrpSpPr>
              <p:grpSpPr>
                <a:xfrm>
                  <a:off x="-3243855" y="2463212"/>
                  <a:ext cx="157453" cy="147831"/>
                  <a:chOff x="-899320" y="3037554"/>
                  <a:chExt cx="175977" cy="165227"/>
                </a:xfrm>
              </p:grpSpPr>
              <p:sp>
                <p:nvSpPr>
                  <p:cNvPr id="248" name="Vrije vorm: vorm 440">
                    <a:extLst>
                      <a:ext uri="{FF2B5EF4-FFF2-40B4-BE49-F238E27FC236}">
                        <a16:creationId xmlns:a16="http://schemas.microsoft.com/office/drawing/2014/main" id="{21CAC351-4839-4053-BF3E-510D5F7F31CF}"/>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w="12700" cap="flat" cmpd="sng" algn="ctr">
                    <a:no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prstClr val="black"/>
                      </a:solidFill>
                      <a:effectLst/>
                      <a:uLnTx/>
                      <a:uFillTx/>
                      <a:latin typeface="Segoe UI Light"/>
                      <a:ea typeface="+mn-ea"/>
                      <a:cs typeface="+mn-cs"/>
                    </a:endParaRPr>
                  </a:p>
                </p:txBody>
              </p:sp>
              <p:sp>
                <p:nvSpPr>
                  <p:cNvPr id="249" name="Rechthoek: afgeronde hoeken 441">
                    <a:extLst>
                      <a:ext uri="{FF2B5EF4-FFF2-40B4-BE49-F238E27FC236}">
                        <a16:creationId xmlns:a16="http://schemas.microsoft.com/office/drawing/2014/main" id="{EAA73DEA-4069-4914-B485-3ABDEFFCF925}"/>
                      </a:ext>
                    </a:extLst>
                  </p:cNvPr>
                  <p:cNvSpPr/>
                  <p:nvPr userDrawn="1"/>
                </p:nvSpPr>
                <p:spPr>
                  <a:xfrm rot="2903873">
                    <a:off x="-887744" y="3085651"/>
                    <a:ext cx="99751" cy="122903"/>
                  </a:xfrm>
                  <a:prstGeom prst="roundRect">
                    <a:avLst>
                      <a:gd name="adj" fmla="val 2911"/>
                    </a:avLst>
                  </a:prstGeom>
                  <a:solidFill>
                    <a:sysClr val="window" lastClr="FFFFFF"/>
                  </a:solid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0" name="Vrije vorm: vorm 442">
                    <a:extLst>
                      <a:ext uri="{FF2B5EF4-FFF2-40B4-BE49-F238E27FC236}">
                        <a16:creationId xmlns:a16="http://schemas.microsoft.com/office/drawing/2014/main" id="{6D644273-8F40-4C0A-9472-D94F60824DA8}"/>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241" name="Gelijkbenige driehoek 433">
                  <a:extLst>
                    <a:ext uri="{FF2B5EF4-FFF2-40B4-BE49-F238E27FC236}">
                      <a16:creationId xmlns:a16="http://schemas.microsoft.com/office/drawing/2014/main" id="{0C926D69-1AD7-4149-AE56-BE899D9C90DD}"/>
                    </a:ext>
                  </a:extLst>
                </p:cNvPr>
                <p:cNvSpPr/>
                <p:nvPr userDrawn="1"/>
              </p:nvSpPr>
              <p:spPr>
                <a:xfrm rot="10800000">
                  <a:off x="-2528907" y="2540201"/>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242" name="Tekstvak 434">
                  <a:extLst>
                    <a:ext uri="{FF2B5EF4-FFF2-40B4-BE49-F238E27FC236}">
                      <a16:creationId xmlns:a16="http://schemas.microsoft.com/office/drawing/2014/main" id="{20073B78-8EC0-4F7C-916D-B68CFED63234}"/>
                    </a:ext>
                  </a:extLst>
                </p:cNvPr>
                <p:cNvSpPr txBox="1"/>
                <p:nvPr userDrawn="1"/>
              </p:nvSpPr>
              <p:spPr>
                <a:xfrm>
                  <a:off x="-3083201" y="2750275"/>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Borders</a:t>
                  </a:r>
                </a:p>
              </p:txBody>
            </p:sp>
            <p:sp>
              <p:nvSpPr>
                <p:cNvPr id="243" name="Gelijkbenige driehoek 435">
                  <a:extLst>
                    <a:ext uri="{FF2B5EF4-FFF2-40B4-BE49-F238E27FC236}">
                      <a16:creationId xmlns:a16="http://schemas.microsoft.com/office/drawing/2014/main" id="{78A2E23C-2FED-4223-BF76-4D97F543AAA3}"/>
                    </a:ext>
                  </a:extLst>
                </p:cNvPr>
                <p:cNvSpPr/>
                <p:nvPr userDrawn="1"/>
              </p:nvSpPr>
              <p:spPr>
                <a:xfrm rot="10800000">
                  <a:off x="-2528907" y="2796474"/>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grpSp>
              <p:nvGrpSpPr>
                <p:cNvPr id="244" name="Groep 436">
                  <a:extLst>
                    <a:ext uri="{FF2B5EF4-FFF2-40B4-BE49-F238E27FC236}">
                      <a16:creationId xmlns:a16="http://schemas.microsoft.com/office/drawing/2014/main" id="{A3EB8DC3-348F-471B-BA7E-9BABD33CE490}"/>
                    </a:ext>
                  </a:extLst>
                </p:cNvPr>
                <p:cNvGrpSpPr/>
                <p:nvPr userDrawn="1"/>
              </p:nvGrpSpPr>
              <p:grpSpPr>
                <a:xfrm>
                  <a:off x="-3250409" y="2732592"/>
                  <a:ext cx="164055" cy="164055"/>
                  <a:chOff x="-3258612" y="2724389"/>
                  <a:chExt cx="180460" cy="180460"/>
                </a:xfrm>
              </p:grpSpPr>
              <p:sp>
                <p:nvSpPr>
                  <p:cNvPr id="245" name="Rechthoek 437">
                    <a:extLst>
                      <a:ext uri="{FF2B5EF4-FFF2-40B4-BE49-F238E27FC236}">
                        <a16:creationId xmlns:a16="http://schemas.microsoft.com/office/drawing/2014/main" id="{D607A5EF-22F4-4380-8032-46C312E875E2}"/>
                      </a:ext>
                    </a:extLst>
                  </p:cNvPr>
                  <p:cNvSpPr/>
                  <p:nvPr userDrawn="1"/>
                </p:nvSpPr>
                <p:spPr>
                  <a:xfrm>
                    <a:off x="-3258612" y="2724389"/>
                    <a:ext cx="180460" cy="180460"/>
                  </a:xfrm>
                  <a:prstGeom prst="rect">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cxnSp>
                <p:nvCxnSpPr>
                  <p:cNvPr id="246" name="Rechte verbindingslijn 438">
                    <a:extLst>
                      <a:ext uri="{FF2B5EF4-FFF2-40B4-BE49-F238E27FC236}">
                        <a16:creationId xmlns:a16="http://schemas.microsoft.com/office/drawing/2014/main" id="{2F039663-1AF6-48DC-B196-B1E3A06EFC1C}"/>
                      </a:ext>
                    </a:extLst>
                  </p:cNvPr>
                  <p:cNvCxnSpPr>
                    <a:stCxn id="245" idx="0"/>
                    <a:endCxn id="245" idx="2"/>
                  </p:cNvCxnSpPr>
                  <p:nvPr userDrawn="1"/>
                </p:nvCxnSpPr>
                <p:spPr>
                  <a:xfrm>
                    <a:off x="-3168382" y="2724389"/>
                    <a:ext cx="0" cy="18046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247" name="Rechte verbindingslijn 439">
                    <a:extLst>
                      <a:ext uri="{FF2B5EF4-FFF2-40B4-BE49-F238E27FC236}">
                        <a16:creationId xmlns:a16="http://schemas.microsoft.com/office/drawing/2014/main" id="{078B658D-C99D-4522-A9F0-ECE84EB67342}"/>
                      </a:ext>
                    </a:extLst>
                  </p:cNvPr>
                  <p:cNvCxnSpPr>
                    <a:stCxn id="245" idx="1"/>
                    <a:endCxn id="245" idx="3"/>
                  </p:cNvCxnSpPr>
                  <p:nvPr userDrawn="1"/>
                </p:nvCxnSpPr>
                <p:spPr>
                  <a:xfrm>
                    <a:off x="-3258612" y="2814619"/>
                    <a:ext cx="180460" cy="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85" name="Groep 356">
              <a:extLst>
                <a:ext uri="{FF2B5EF4-FFF2-40B4-BE49-F238E27FC236}">
                  <a16:creationId xmlns:a16="http://schemas.microsoft.com/office/drawing/2014/main" id="{603AB9FD-1F92-489A-9E64-33E1F3524F63}"/>
                </a:ext>
              </a:extLst>
            </p:cNvPr>
            <p:cNvGrpSpPr/>
            <p:nvPr userDrawn="1"/>
          </p:nvGrpSpPr>
          <p:grpSpPr>
            <a:xfrm>
              <a:off x="-3786437" y="3410167"/>
              <a:ext cx="3693386" cy="3283188"/>
              <a:chOff x="-3786437" y="3410167"/>
              <a:chExt cx="3693386" cy="3283188"/>
            </a:xfrm>
          </p:grpSpPr>
          <p:sp>
            <p:nvSpPr>
              <p:cNvPr id="164" name="Rechthoek 357">
                <a:extLst>
                  <a:ext uri="{FF2B5EF4-FFF2-40B4-BE49-F238E27FC236}">
                    <a16:creationId xmlns:a16="http://schemas.microsoft.com/office/drawing/2014/main" id="{F624DCDA-C1CB-4F2C-B822-B6E86F1F3C02}"/>
                  </a:ext>
                </a:extLst>
              </p:cNvPr>
              <p:cNvSpPr/>
              <p:nvPr userDrawn="1"/>
            </p:nvSpPr>
            <p:spPr>
              <a:xfrm>
                <a:off x="-3786165" y="3410167"/>
                <a:ext cx="3593091" cy="264138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table</a:t>
                </a:r>
              </a:p>
            </p:txBody>
          </p:sp>
          <p:sp>
            <p:nvSpPr>
              <p:cNvPr id="166" name="Ovaal 358">
                <a:extLst>
                  <a:ext uri="{FF2B5EF4-FFF2-40B4-BE49-F238E27FC236}">
                    <a16:creationId xmlns:a16="http://schemas.microsoft.com/office/drawing/2014/main" id="{0935D21A-CC7A-4E33-BF82-CA5C30190CE8}"/>
                  </a:ext>
                </a:extLst>
              </p:cNvPr>
              <p:cNvSpPr/>
              <p:nvPr userDrawn="1"/>
            </p:nvSpPr>
            <p:spPr>
              <a:xfrm>
                <a:off x="-3603587" y="387476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67" name="Rechthoek 359">
                <a:extLst>
                  <a:ext uri="{FF2B5EF4-FFF2-40B4-BE49-F238E27FC236}">
                    <a16:creationId xmlns:a16="http://schemas.microsoft.com/office/drawing/2014/main" id="{36CEB254-0E5B-4D04-AB2B-C92730C1083B}"/>
                  </a:ext>
                </a:extLst>
              </p:cNvPr>
              <p:cNvSpPr/>
              <p:nvPr userDrawn="1"/>
            </p:nvSpPr>
            <p:spPr>
              <a:xfrm>
                <a:off x="-3319416" y="3874767"/>
                <a:ext cx="3008779"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number of rows and/or columns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‘Layout’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68" name="Rechthoek 360">
                <a:extLst>
                  <a:ext uri="{FF2B5EF4-FFF2-40B4-BE49-F238E27FC236}">
                    <a16:creationId xmlns:a16="http://schemas.microsoft.com/office/drawing/2014/main" id="{A669749D-4AA4-42E1-801E-504719ED4059}"/>
                  </a:ext>
                </a:extLst>
              </p:cNvPr>
              <p:cNvSpPr/>
              <p:nvPr userDrawn="1"/>
            </p:nvSpPr>
            <p:spPr>
              <a:xfrm>
                <a:off x="-3786437" y="5865355"/>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69" name="ICOON_info">
                <a:extLst>
                  <a:ext uri="{FF2B5EF4-FFF2-40B4-BE49-F238E27FC236}">
                    <a16:creationId xmlns:a16="http://schemas.microsoft.com/office/drawing/2014/main" id="{F13610F2-D2EA-4015-BFBA-4D726A58E572}"/>
                  </a:ext>
                </a:extLst>
              </p:cNvPr>
              <p:cNvGrpSpPr/>
              <p:nvPr userDrawn="1"/>
            </p:nvGrpSpPr>
            <p:grpSpPr>
              <a:xfrm>
                <a:off x="-376736" y="5729337"/>
                <a:ext cx="283685" cy="283685"/>
                <a:chOff x="-510741" y="5913713"/>
                <a:chExt cx="267555" cy="267555"/>
              </a:xfrm>
            </p:grpSpPr>
            <p:sp>
              <p:nvSpPr>
                <p:cNvPr id="227" name="Ovaal 419">
                  <a:extLst>
                    <a:ext uri="{FF2B5EF4-FFF2-40B4-BE49-F238E27FC236}">
                      <a16:creationId xmlns:a16="http://schemas.microsoft.com/office/drawing/2014/main" id="{E6E7A6BB-4B2D-4437-889A-ACBF12FC76F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28" name="Graphic 163" descr="Informatie">
                  <a:extLst>
                    <a:ext uri="{FF2B5EF4-FFF2-40B4-BE49-F238E27FC236}">
                      <a16:creationId xmlns:a16="http://schemas.microsoft.com/office/drawing/2014/main" id="{94CC9C0A-E5F4-4348-A9E3-3F401CC1085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170" name="Ovaal 362">
                <a:extLst>
                  <a:ext uri="{FF2B5EF4-FFF2-40B4-BE49-F238E27FC236}">
                    <a16:creationId xmlns:a16="http://schemas.microsoft.com/office/drawing/2014/main" id="{C451C8A0-ADBA-41C2-BB58-02519ED6B487}"/>
                  </a:ext>
                </a:extLst>
              </p:cNvPr>
              <p:cNvSpPr/>
              <p:nvPr userDrawn="1"/>
            </p:nvSpPr>
            <p:spPr>
              <a:xfrm>
                <a:off x="-3603587" y="4396122"/>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1" name="Rechthoek 363">
                <a:extLst>
                  <a:ext uri="{FF2B5EF4-FFF2-40B4-BE49-F238E27FC236}">
                    <a16:creationId xmlns:a16="http://schemas.microsoft.com/office/drawing/2014/main" id="{B0600757-50D6-4912-BEAC-C081FD2F1E8E}"/>
                  </a:ext>
                </a:extLst>
              </p:cNvPr>
              <p:cNvSpPr/>
              <p:nvPr userDrawn="1"/>
            </p:nvSpPr>
            <p:spPr>
              <a:xfrm>
                <a:off x="-3319415" y="4396123"/>
                <a:ext cx="2944682" cy="495917"/>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‘Rows and columns’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delete or add rows and columns. Choose from the variety of options:</a:t>
                </a:r>
              </a:p>
            </p:txBody>
          </p:sp>
          <p:grpSp>
            <p:nvGrpSpPr>
              <p:cNvPr id="172" name="Groep 364">
                <a:extLst>
                  <a:ext uri="{FF2B5EF4-FFF2-40B4-BE49-F238E27FC236}">
                    <a16:creationId xmlns:a16="http://schemas.microsoft.com/office/drawing/2014/main" id="{7543DEC0-B4CF-4EB6-AACD-EA4F4C517B56}"/>
                  </a:ext>
                </a:extLst>
              </p:cNvPr>
              <p:cNvGrpSpPr/>
              <p:nvPr userDrawn="1"/>
            </p:nvGrpSpPr>
            <p:grpSpPr>
              <a:xfrm>
                <a:off x="-3415313" y="4996916"/>
                <a:ext cx="3013682" cy="673634"/>
                <a:chOff x="-3415313" y="4996916"/>
                <a:chExt cx="3013682" cy="673634"/>
              </a:xfrm>
            </p:grpSpPr>
            <p:grpSp>
              <p:nvGrpSpPr>
                <p:cNvPr id="173" name="Groep 365">
                  <a:extLst>
                    <a:ext uri="{FF2B5EF4-FFF2-40B4-BE49-F238E27FC236}">
                      <a16:creationId xmlns:a16="http://schemas.microsoft.com/office/drawing/2014/main" id="{740D10B8-4F6A-4D93-9B72-540FD6DD3EA6}"/>
                    </a:ext>
                  </a:extLst>
                </p:cNvPr>
                <p:cNvGrpSpPr/>
                <p:nvPr userDrawn="1"/>
              </p:nvGrpSpPr>
              <p:grpSpPr>
                <a:xfrm>
                  <a:off x="-3415313" y="5041534"/>
                  <a:ext cx="761481" cy="529523"/>
                  <a:chOff x="-3492543" y="5041534"/>
                  <a:chExt cx="761481" cy="529523"/>
                </a:xfrm>
              </p:grpSpPr>
              <p:grpSp>
                <p:nvGrpSpPr>
                  <p:cNvPr id="218" name="Groep 410">
                    <a:extLst>
                      <a:ext uri="{FF2B5EF4-FFF2-40B4-BE49-F238E27FC236}">
                        <a16:creationId xmlns:a16="http://schemas.microsoft.com/office/drawing/2014/main" id="{49E3FCE5-9741-4B2F-8F76-0A1E4CE70616}"/>
                      </a:ext>
                    </a:extLst>
                  </p:cNvPr>
                  <p:cNvGrpSpPr/>
                  <p:nvPr userDrawn="1"/>
                </p:nvGrpSpPr>
                <p:grpSpPr>
                  <a:xfrm>
                    <a:off x="-3307743" y="5041534"/>
                    <a:ext cx="485596" cy="437045"/>
                    <a:chOff x="-3307743" y="4999319"/>
                    <a:chExt cx="644991" cy="580504"/>
                  </a:xfrm>
                </p:grpSpPr>
                <p:grpSp>
                  <p:nvGrpSpPr>
                    <p:cNvPr id="220" name="Groep 412">
                      <a:extLst>
                        <a:ext uri="{FF2B5EF4-FFF2-40B4-BE49-F238E27FC236}">
                          <a16:creationId xmlns:a16="http://schemas.microsoft.com/office/drawing/2014/main" id="{6D9AE893-BE3A-459C-B57F-11B769DB7736}"/>
                        </a:ext>
                      </a:extLst>
                    </p:cNvPr>
                    <p:cNvGrpSpPr/>
                    <p:nvPr userDrawn="1"/>
                  </p:nvGrpSpPr>
                  <p:grpSpPr>
                    <a:xfrm>
                      <a:off x="-3307743" y="4999319"/>
                      <a:ext cx="516835" cy="439373"/>
                      <a:chOff x="-3307743" y="4999319"/>
                      <a:chExt cx="516835" cy="439373"/>
                    </a:xfrm>
                  </p:grpSpPr>
                  <p:cxnSp>
                    <p:nvCxnSpPr>
                      <p:cNvPr id="222" name="Rechte verbindingslijn 414">
                        <a:extLst>
                          <a:ext uri="{FF2B5EF4-FFF2-40B4-BE49-F238E27FC236}">
                            <a16:creationId xmlns:a16="http://schemas.microsoft.com/office/drawing/2014/main" id="{C52158B0-3E51-454C-8A06-143618746242}"/>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23" name="Rechte verbindingslijn 415">
                        <a:extLst>
                          <a:ext uri="{FF2B5EF4-FFF2-40B4-BE49-F238E27FC236}">
                            <a16:creationId xmlns:a16="http://schemas.microsoft.com/office/drawing/2014/main" id="{9B2EE764-E5FC-4A53-B180-65192F45BFFD}"/>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24" name="Rechte verbindingslijn 416">
                        <a:extLst>
                          <a:ext uri="{FF2B5EF4-FFF2-40B4-BE49-F238E27FC236}">
                            <a16:creationId xmlns:a16="http://schemas.microsoft.com/office/drawing/2014/main" id="{4658CE06-2A04-44C7-9B5F-2D1341048767}"/>
                          </a:ext>
                        </a:extLst>
                      </p:cNvPr>
                      <p:cNvCxnSpPr>
                        <a:cxnSpLocks/>
                      </p:cNvCxnSpPr>
                      <p:nvPr userDrawn="1"/>
                    </p:nvCxnSpPr>
                    <p:spPr>
                      <a:xfrm flipH="1">
                        <a:off x="-2969743"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25" name="Rechte verbindingslijn 417">
                        <a:extLst>
                          <a:ext uri="{FF2B5EF4-FFF2-40B4-BE49-F238E27FC236}">
                            <a16:creationId xmlns:a16="http://schemas.microsoft.com/office/drawing/2014/main" id="{AB529CCB-D07D-4683-A76F-2BBCFE66AC6C}"/>
                          </a:ext>
                        </a:extLst>
                      </p:cNvPr>
                      <p:cNvCxnSpPr>
                        <a:cxnSpLocks/>
                      </p:cNvCxnSpPr>
                      <p:nvPr userDrawn="1"/>
                    </p:nvCxnSpPr>
                    <p:spPr>
                      <a:xfrm flipH="1">
                        <a:off x="-3142021"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226" name="Rechthoek 418">
                        <a:extLst>
                          <a:ext uri="{FF2B5EF4-FFF2-40B4-BE49-F238E27FC236}">
                            <a16:creationId xmlns:a16="http://schemas.microsoft.com/office/drawing/2014/main" id="{4DF3FC33-B307-4613-9A3D-31346771832D}"/>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221" name="Vrije vorm: vorm 413">
                      <a:extLst>
                        <a:ext uri="{FF2B5EF4-FFF2-40B4-BE49-F238E27FC236}">
                          <a16:creationId xmlns:a16="http://schemas.microsoft.com/office/drawing/2014/main" id="{28C8CAAE-1F77-44D2-AA68-F4A3FFDD4330}"/>
                        </a:ext>
                      </a:extLst>
                    </p:cNvPr>
                    <p:cNvSpPr/>
                    <p:nvPr userDrawn="1"/>
                  </p:nvSpPr>
                  <p:spPr>
                    <a:xfrm rot="2700000">
                      <a:off x="-3022752" y="5219823"/>
                      <a:ext cx="360000" cy="360000"/>
                    </a:xfrm>
                    <a:custGeom>
                      <a:avLst/>
                      <a:gdLst>
                        <a:gd name="connsiteX0" fmla="*/ 7908 w 360000"/>
                        <a:gd name="connsiteY0" fmla="*/ 160908 h 360000"/>
                        <a:gd name="connsiteX1" fmla="*/ 27000 w 360000"/>
                        <a:gd name="connsiteY1" fmla="*/ 153000 h 360000"/>
                        <a:gd name="connsiteX2" fmla="*/ 153000 w 360000"/>
                        <a:gd name="connsiteY2" fmla="*/ 153000 h 360000"/>
                        <a:gd name="connsiteX3" fmla="*/ 153000 w 360000"/>
                        <a:gd name="connsiteY3" fmla="*/ 27000 h 360000"/>
                        <a:gd name="connsiteX4" fmla="*/ 180000 w 360000"/>
                        <a:gd name="connsiteY4" fmla="*/ 0 h 360000"/>
                        <a:gd name="connsiteX5" fmla="*/ 207000 w 360000"/>
                        <a:gd name="connsiteY5" fmla="*/ 27000 h 360000"/>
                        <a:gd name="connsiteX6" fmla="*/ 207000 w 360000"/>
                        <a:gd name="connsiteY6" fmla="*/ 153000 h 360000"/>
                        <a:gd name="connsiteX7" fmla="*/ 333000 w 360000"/>
                        <a:gd name="connsiteY7" fmla="*/ 153000 h 360000"/>
                        <a:gd name="connsiteX8" fmla="*/ 360000 w 360000"/>
                        <a:gd name="connsiteY8" fmla="*/ 180000 h 360000"/>
                        <a:gd name="connsiteX9" fmla="*/ 333000 w 360000"/>
                        <a:gd name="connsiteY9" fmla="*/ 207000 h 360000"/>
                        <a:gd name="connsiteX10" fmla="*/ 207000 w 360000"/>
                        <a:gd name="connsiteY10" fmla="*/ 207000 h 360000"/>
                        <a:gd name="connsiteX11" fmla="*/ 207000 w 360000"/>
                        <a:gd name="connsiteY11" fmla="*/ 333000 h 360000"/>
                        <a:gd name="connsiteX12" fmla="*/ 180000 w 360000"/>
                        <a:gd name="connsiteY12" fmla="*/ 360000 h 360000"/>
                        <a:gd name="connsiteX13" fmla="*/ 153000 w 360000"/>
                        <a:gd name="connsiteY13" fmla="*/ 333000 h 360000"/>
                        <a:gd name="connsiteX14" fmla="*/ 153000 w 360000"/>
                        <a:gd name="connsiteY14" fmla="*/ 207000 h 360000"/>
                        <a:gd name="connsiteX15" fmla="*/ 27000 w 360000"/>
                        <a:gd name="connsiteY15" fmla="*/ 207000 h 360000"/>
                        <a:gd name="connsiteX16" fmla="*/ 0 w 360000"/>
                        <a:gd name="connsiteY16" fmla="*/ 180000 h 360000"/>
                        <a:gd name="connsiteX17" fmla="*/ 7908 w 360000"/>
                        <a:gd name="connsiteY17" fmla="*/ 160908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0000" h="360000">
                          <a:moveTo>
                            <a:pt x="7908" y="160908"/>
                          </a:moveTo>
                          <a:cubicBezTo>
                            <a:pt x="12794" y="156022"/>
                            <a:pt x="19544" y="153000"/>
                            <a:pt x="27000" y="153000"/>
                          </a:cubicBezTo>
                          <a:lnTo>
                            <a:pt x="153000" y="153000"/>
                          </a:lnTo>
                          <a:lnTo>
                            <a:pt x="153000" y="27000"/>
                          </a:lnTo>
                          <a:cubicBezTo>
                            <a:pt x="153000" y="12088"/>
                            <a:pt x="165088" y="0"/>
                            <a:pt x="180000" y="0"/>
                          </a:cubicBezTo>
                          <a:cubicBezTo>
                            <a:pt x="194912" y="0"/>
                            <a:pt x="207000" y="12088"/>
                            <a:pt x="207000" y="27000"/>
                          </a:cubicBezTo>
                          <a:lnTo>
                            <a:pt x="207000" y="153000"/>
                          </a:lnTo>
                          <a:lnTo>
                            <a:pt x="333000" y="153000"/>
                          </a:lnTo>
                          <a:cubicBezTo>
                            <a:pt x="347912" y="153000"/>
                            <a:pt x="360000" y="165088"/>
                            <a:pt x="360000" y="180000"/>
                          </a:cubicBezTo>
                          <a:cubicBezTo>
                            <a:pt x="360000" y="194912"/>
                            <a:pt x="347912" y="207000"/>
                            <a:pt x="333000" y="207000"/>
                          </a:cubicBezTo>
                          <a:lnTo>
                            <a:pt x="207000" y="207000"/>
                          </a:lnTo>
                          <a:lnTo>
                            <a:pt x="207000" y="333000"/>
                          </a:lnTo>
                          <a:cubicBezTo>
                            <a:pt x="207000" y="347912"/>
                            <a:pt x="194912" y="360000"/>
                            <a:pt x="180000" y="360000"/>
                          </a:cubicBezTo>
                          <a:cubicBezTo>
                            <a:pt x="165088" y="360000"/>
                            <a:pt x="153000" y="347912"/>
                            <a:pt x="153000" y="333000"/>
                          </a:cubicBezTo>
                          <a:lnTo>
                            <a:pt x="153000" y="207000"/>
                          </a:lnTo>
                          <a:lnTo>
                            <a:pt x="27000" y="207000"/>
                          </a:lnTo>
                          <a:cubicBezTo>
                            <a:pt x="12088" y="207000"/>
                            <a:pt x="0" y="194912"/>
                            <a:pt x="0" y="180000"/>
                          </a:cubicBezTo>
                          <a:cubicBezTo>
                            <a:pt x="0" y="172544"/>
                            <a:pt x="3022" y="165794"/>
                            <a:pt x="7908" y="160908"/>
                          </a:cubicBezTo>
                          <a:close/>
                        </a:path>
                      </a:pathLst>
                    </a:custGeom>
                    <a:solidFill>
                      <a:srgbClr val="F0615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dirty="0"/>
                    </a:p>
                  </p:txBody>
                </p:sp>
              </p:grpSp>
              <p:sp>
                <p:nvSpPr>
                  <p:cNvPr id="219" name="Tekstvak 411">
                    <a:extLst>
                      <a:ext uri="{FF2B5EF4-FFF2-40B4-BE49-F238E27FC236}">
                        <a16:creationId xmlns:a16="http://schemas.microsoft.com/office/drawing/2014/main" id="{68C35282-ADA7-45A7-B83C-B0FFC48D9B64}"/>
                      </a:ext>
                    </a:extLst>
                  </p:cNvPr>
                  <p:cNvSpPr txBox="1"/>
                  <p:nvPr userDrawn="1"/>
                </p:nvSpPr>
                <p:spPr>
                  <a:xfrm>
                    <a:off x="-3492543" y="5440654"/>
                    <a:ext cx="761481" cy="130403"/>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Delete</a:t>
                    </a:r>
                  </a:p>
                </p:txBody>
              </p:sp>
            </p:grpSp>
            <p:grpSp>
              <p:nvGrpSpPr>
                <p:cNvPr id="174" name="Groep 366">
                  <a:extLst>
                    <a:ext uri="{FF2B5EF4-FFF2-40B4-BE49-F238E27FC236}">
                      <a16:creationId xmlns:a16="http://schemas.microsoft.com/office/drawing/2014/main" id="{F7BBCC7B-4C8B-48A6-B502-FE6CB3B8C991}"/>
                    </a:ext>
                  </a:extLst>
                </p:cNvPr>
                <p:cNvGrpSpPr/>
                <p:nvPr userDrawn="1"/>
              </p:nvGrpSpPr>
              <p:grpSpPr>
                <a:xfrm>
                  <a:off x="-2582156" y="4996916"/>
                  <a:ext cx="572112" cy="673634"/>
                  <a:chOff x="-2709168" y="4996916"/>
                  <a:chExt cx="572112" cy="673634"/>
                </a:xfrm>
              </p:grpSpPr>
              <p:grpSp>
                <p:nvGrpSpPr>
                  <p:cNvPr id="208" name="Groep 400">
                    <a:extLst>
                      <a:ext uri="{FF2B5EF4-FFF2-40B4-BE49-F238E27FC236}">
                        <a16:creationId xmlns:a16="http://schemas.microsoft.com/office/drawing/2014/main" id="{9E75D075-736D-45A5-8276-0F7C658A3A84}"/>
                      </a:ext>
                    </a:extLst>
                  </p:cNvPr>
                  <p:cNvGrpSpPr/>
                  <p:nvPr userDrawn="1"/>
                </p:nvGrpSpPr>
                <p:grpSpPr>
                  <a:xfrm>
                    <a:off x="-2609993" y="4996916"/>
                    <a:ext cx="389111" cy="375410"/>
                    <a:chOff x="-2542178" y="4940055"/>
                    <a:chExt cx="516835" cy="498637"/>
                  </a:xfrm>
                </p:grpSpPr>
                <p:sp>
                  <p:nvSpPr>
                    <p:cNvPr id="210" name="Rechthoek 402">
                      <a:extLst>
                        <a:ext uri="{FF2B5EF4-FFF2-40B4-BE49-F238E27FC236}">
                          <a16:creationId xmlns:a16="http://schemas.microsoft.com/office/drawing/2014/main" id="{D1D2C130-F7B4-4343-B645-08562B410BC0}"/>
                        </a:ext>
                      </a:extLst>
                    </p:cNvPr>
                    <p:cNvSpPr/>
                    <p:nvPr userDrawn="1"/>
                  </p:nvSpPr>
                  <p:spPr>
                    <a:xfrm>
                      <a:off x="-2538526" y="5145278"/>
                      <a:ext cx="510738" cy="15038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211" name="Groep 403">
                      <a:extLst>
                        <a:ext uri="{FF2B5EF4-FFF2-40B4-BE49-F238E27FC236}">
                          <a16:creationId xmlns:a16="http://schemas.microsoft.com/office/drawing/2014/main" id="{1FBB60F1-F978-44F3-B639-140DC6255587}"/>
                        </a:ext>
                      </a:extLst>
                    </p:cNvPr>
                    <p:cNvGrpSpPr/>
                    <p:nvPr userDrawn="1"/>
                  </p:nvGrpSpPr>
                  <p:grpSpPr>
                    <a:xfrm>
                      <a:off x="-2542178" y="4999319"/>
                      <a:ext cx="516835" cy="439373"/>
                      <a:chOff x="-3307743" y="4999319"/>
                      <a:chExt cx="516835" cy="439373"/>
                    </a:xfrm>
                  </p:grpSpPr>
                  <p:cxnSp>
                    <p:nvCxnSpPr>
                      <p:cNvPr id="213" name="Rechte verbindingslijn 405">
                        <a:extLst>
                          <a:ext uri="{FF2B5EF4-FFF2-40B4-BE49-F238E27FC236}">
                            <a16:creationId xmlns:a16="http://schemas.microsoft.com/office/drawing/2014/main" id="{26B413EF-2C56-45AA-9D0A-3E67332B2D5B}"/>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14" name="Rechte verbindingslijn 406">
                        <a:extLst>
                          <a:ext uri="{FF2B5EF4-FFF2-40B4-BE49-F238E27FC236}">
                            <a16:creationId xmlns:a16="http://schemas.microsoft.com/office/drawing/2014/main" id="{DD0FDAAE-78D9-40F6-BF7D-88D7C9BA2332}"/>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407">
                        <a:extLst>
                          <a:ext uri="{FF2B5EF4-FFF2-40B4-BE49-F238E27FC236}">
                            <a16:creationId xmlns:a16="http://schemas.microsoft.com/office/drawing/2014/main" id="{437A74F6-69A4-4FE4-A9B0-2D016698CB47}"/>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16" name="Rechte verbindingslijn 408">
                        <a:extLst>
                          <a:ext uri="{FF2B5EF4-FFF2-40B4-BE49-F238E27FC236}">
                            <a16:creationId xmlns:a16="http://schemas.microsoft.com/office/drawing/2014/main" id="{6AA8D5F5-F082-448A-A28E-821070BE184F}"/>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217" name="Rechthoek 409">
                        <a:extLst>
                          <a:ext uri="{FF2B5EF4-FFF2-40B4-BE49-F238E27FC236}">
                            <a16:creationId xmlns:a16="http://schemas.microsoft.com/office/drawing/2014/main" id="{41146167-3A48-408D-B655-59F6F38CC4C8}"/>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212" name="Pijl: rechts 404">
                      <a:extLst>
                        <a:ext uri="{FF2B5EF4-FFF2-40B4-BE49-F238E27FC236}">
                          <a16:creationId xmlns:a16="http://schemas.microsoft.com/office/drawing/2014/main" id="{D5CAD02A-8B1F-4763-BA55-03F21970128F}"/>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09" name="Tekstvak 401">
                    <a:extLst>
                      <a:ext uri="{FF2B5EF4-FFF2-40B4-BE49-F238E27FC236}">
                        <a16:creationId xmlns:a16="http://schemas.microsoft.com/office/drawing/2014/main" id="{DC5E0C08-2F55-4D19-8942-FFAC33225E9F}"/>
                      </a:ext>
                    </a:extLst>
                  </p:cNvPr>
                  <p:cNvSpPr txBox="1"/>
                  <p:nvPr userDrawn="1"/>
                </p:nvSpPr>
                <p:spPr>
                  <a:xfrm>
                    <a:off x="-27091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Above</a:t>
                    </a:r>
                  </a:p>
                </p:txBody>
              </p:sp>
            </p:grpSp>
            <p:grpSp>
              <p:nvGrpSpPr>
                <p:cNvPr id="175" name="Groep 367">
                  <a:extLst>
                    <a:ext uri="{FF2B5EF4-FFF2-40B4-BE49-F238E27FC236}">
                      <a16:creationId xmlns:a16="http://schemas.microsoft.com/office/drawing/2014/main" id="{E361F372-7628-4885-A829-43424AB3A8F7}"/>
                    </a:ext>
                  </a:extLst>
                </p:cNvPr>
                <p:cNvGrpSpPr/>
                <p:nvPr userDrawn="1"/>
              </p:nvGrpSpPr>
              <p:grpSpPr>
                <a:xfrm>
                  <a:off x="-2036147" y="5039725"/>
                  <a:ext cx="572112" cy="630825"/>
                  <a:chOff x="-2099568" y="5039725"/>
                  <a:chExt cx="572112" cy="630825"/>
                </a:xfrm>
              </p:grpSpPr>
              <p:grpSp>
                <p:nvGrpSpPr>
                  <p:cNvPr id="198" name="Groep 390">
                    <a:extLst>
                      <a:ext uri="{FF2B5EF4-FFF2-40B4-BE49-F238E27FC236}">
                        <a16:creationId xmlns:a16="http://schemas.microsoft.com/office/drawing/2014/main" id="{5879646A-8066-4E7E-BD48-7BEA39BBF1E9}"/>
                      </a:ext>
                    </a:extLst>
                  </p:cNvPr>
                  <p:cNvGrpSpPr/>
                  <p:nvPr userDrawn="1"/>
                </p:nvGrpSpPr>
                <p:grpSpPr>
                  <a:xfrm rot="10800000">
                    <a:off x="-2004261" y="5039725"/>
                    <a:ext cx="389111" cy="375410"/>
                    <a:chOff x="-2542178" y="4940055"/>
                    <a:chExt cx="516835" cy="498637"/>
                  </a:xfrm>
                </p:grpSpPr>
                <p:sp>
                  <p:nvSpPr>
                    <p:cNvPr id="200" name="Rechthoek 392">
                      <a:extLst>
                        <a:ext uri="{FF2B5EF4-FFF2-40B4-BE49-F238E27FC236}">
                          <a16:creationId xmlns:a16="http://schemas.microsoft.com/office/drawing/2014/main" id="{5E83BAF8-9B81-44EC-B43D-E48FCAC6E66E}"/>
                        </a:ext>
                      </a:extLst>
                    </p:cNvPr>
                    <p:cNvSpPr/>
                    <p:nvPr userDrawn="1"/>
                  </p:nvSpPr>
                  <p:spPr>
                    <a:xfrm>
                      <a:off x="-2538526" y="5145278"/>
                      <a:ext cx="510738" cy="13557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201" name="Groep 393">
                      <a:extLst>
                        <a:ext uri="{FF2B5EF4-FFF2-40B4-BE49-F238E27FC236}">
                          <a16:creationId xmlns:a16="http://schemas.microsoft.com/office/drawing/2014/main" id="{D8F809A0-D587-4C06-90E6-12F92DD0A8B5}"/>
                        </a:ext>
                      </a:extLst>
                    </p:cNvPr>
                    <p:cNvGrpSpPr/>
                    <p:nvPr userDrawn="1"/>
                  </p:nvGrpSpPr>
                  <p:grpSpPr>
                    <a:xfrm>
                      <a:off x="-2542178" y="4999319"/>
                      <a:ext cx="516835" cy="439373"/>
                      <a:chOff x="-3307743" y="4999319"/>
                      <a:chExt cx="516835" cy="439373"/>
                    </a:xfrm>
                  </p:grpSpPr>
                  <p:cxnSp>
                    <p:nvCxnSpPr>
                      <p:cNvPr id="203" name="Rechte verbindingslijn 395">
                        <a:extLst>
                          <a:ext uri="{FF2B5EF4-FFF2-40B4-BE49-F238E27FC236}">
                            <a16:creationId xmlns:a16="http://schemas.microsoft.com/office/drawing/2014/main" id="{F5B98F7C-FF5C-4474-9EF2-ECB26667C5A0}"/>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04" name="Rechte verbindingslijn 396">
                        <a:extLst>
                          <a:ext uri="{FF2B5EF4-FFF2-40B4-BE49-F238E27FC236}">
                            <a16:creationId xmlns:a16="http://schemas.microsoft.com/office/drawing/2014/main" id="{5D506350-EF02-40D2-A2DB-B07676426E00}"/>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05" name="Rechte verbindingslijn 397">
                        <a:extLst>
                          <a:ext uri="{FF2B5EF4-FFF2-40B4-BE49-F238E27FC236}">
                            <a16:creationId xmlns:a16="http://schemas.microsoft.com/office/drawing/2014/main" id="{1048C58B-D6CC-4F93-803B-BBEB70211BD0}"/>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06" name="Rechte verbindingslijn 398">
                        <a:extLst>
                          <a:ext uri="{FF2B5EF4-FFF2-40B4-BE49-F238E27FC236}">
                            <a16:creationId xmlns:a16="http://schemas.microsoft.com/office/drawing/2014/main" id="{02C38108-F6F7-4773-B06F-94EBB7282B9C}"/>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207" name="Rechthoek 399">
                        <a:extLst>
                          <a:ext uri="{FF2B5EF4-FFF2-40B4-BE49-F238E27FC236}">
                            <a16:creationId xmlns:a16="http://schemas.microsoft.com/office/drawing/2014/main" id="{A6D6593D-B2CC-4228-8CA1-6F86C5217A1F}"/>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202" name="Pijl: rechts 394">
                      <a:extLst>
                        <a:ext uri="{FF2B5EF4-FFF2-40B4-BE49-F238E27FC236}">
                          <a16:creationId xmlns:a16="http://schemas.microsoft.com/office/drawing/2014/main" id="{14E079CD-D763-4C7C-84A2-1B7A8EDCB4C9}"/>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99" name="Tekstvak 391">
                    <a:extLst>
                      <a:ext uri="{FF2B5EF4-FFF2-40B4-BE49-F238E27FC236}">
                        <a16:creationId xmlns:a16="http://schemas.microsoft.com/office/drawing/2014/main" id="{680E7EC7-2E9E-4083-AB79-57FC0757393C}"/>
                      </a:ext>
                    </a:extLst>
                  </p:cNvPr>
                  <p:cNvSpPr txBox="1"/>
                  <p:nvPr userDrawn="1"/>
                </p:nvSpPr>
                <p:spPr>
                  <a:xfrm>
                    <a:off x="-20995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Below</a:t>
                    </a:r>
                  </a:p>
                </p:txBody>
              </p:sp>
            </p:grpSp>
            <p:grpSp>
              <p:nvGrpSpPr>
                <p:cNvPr id="176" name="Groep 368">
                  <a:extLst>
                    <a:ext uri="{FF2B5EF4-FFF2-40B4-BE49-F238E27FC236}">
                      <a16:creationId xmlns:a16="http://schemas.microsoft.com/office/drawing/2014/main" id="{9F2FC6AB-349D-4E5C-8E81-573DF6EFB919}"/>
                    </a:ext>
                  </a:extLst>
                </p:cNvPr>
                <p:cNvGrpSpPr/>
                <p:nvPr userDrawn="1"/>
              </p:nvGrpSpPr>
              <p:grpSpPr>
                <a:xfrm>
                  <a:off x="-1497156" y="5039725"/>
                  <a:ext cx="572112" cy="630825"/>
                  <a:chOff x="-1501387" y="5039725"/>
                  <a:chExt cx="572112" cy="630825"/>
                </a:xfrm>
              </p:grpSpPr>
              <p:grpSp>
                <p:nvGrpSpPr>
                  <p:cNvPr id="188" name="Groep 380">
                    <a:extLst>
                      <a:ext uri="{FF2B5EF4-FFF2-40B4-BE49-F238E27FC236}">
                        <a16:creationId xmlns:a16="http://schemas.microsoft.com/office/drawing/2014/main" id="{A309F160-11B0-471D-9D70-BFE9D09DFE99}"/>
                      </a:ext>
                    </a:extLst>
                  </p:cNvPr>
                  <p:cNvGrpSpPr/>
                  <p:nvPr userDrawn="1"/>
                </p:nvGrpSpPr>
                <p:grpSpPr>
                  <a:xfrm rot="10800000">
                    <a:off x="-1453772" y="5039725"/>
                    <a:ext cx="426738" cy="332849"/>
                    <a:chOff x="-2542179" y="4996586"/>
                    <a:chExt cx="566814" cy="442106"/>
                  </a:xfrm>
                </p:grpSpPr>
                <p:sp>
                  <p:nvSpPr>
                    <p:cNvPr id="190" name="Rechthoek 382">
                      <a:extLst>
                        <a:ext uri="{FF2B5EF4-FFF2-40B4-BE49-F238E27FC236}">
                          <a16:creationId xmlns:a16="http://schemas.microsoft.com/office/drawing/2014/main" id="{3E815ED1-816B-474D-83A9-3A0FEF1D01AE}"/>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91" name="Groep 383">
                      <a:extLst>
                        <a:ext uri="{FF2B5EF4-FFF2-40B4-BE49-F238E27FC236}">
                          <a16:creationId xmlns:a16="http://schemas.microsoft.com/office/drawing/2014/main" id="{93AF5B8E-3B9B-45AC-A160-09BEF87FD5AF}"/>
                        </a:ext>
                      </a:extLst>
                    </p:cNvPr>
                    <p:cNvGrpSpPr/>
                    <p:nvPr userDrawn="1"/>
                  </p:nvGrpSpPr>
                  <p:grpSpPr>
                    <a:xfrm>
                      <a:off x="-2542179" y="4996586"/>
                      <a:ext cx="516836" cy="442106"/>
                      <a:chOff x="-3307744" y="4996586"/>
                      <a:chExt cx="516836" cy="442106"/>
                    </a:xfrm>
                  </p:grpSpPr>
                  <p:cxnSp>
                    <p:nvCxnSpPr>
                      <p:cNvPr id="193" name="Rechte verbindingslijn 385">
                        <a:extLst>
                          <a:ext uri="{FF2B5EF4-FFF2-40B4-BE49-F238E27FC236}">
                            <a16:creationId xmlns:a16="http://schemas.microsoft.com/office/drawing/2014/main" id="{CD4B66E0-BE50-4BED-9AD1-E88F891CE355}"/>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94" name="Rechte verbindingslijn 386">
                        <a:extLst>
                          <a:ext uri="{FF2B5EF4-FFF2-40B4-BE49-F238E27FC236}">
                            <a16:creationId xmlns:a16="http://schemas.microsoft.com/office/drawing/2014/main" id="{7CCF3360-E33D-4418-AFBC-FB82E3DFD12E}"/>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95" name="Rechte verbindingslijn 387">
                        <a:extLst>
                          <a:ext uri="{FF2B5EF4-FFF2-40B4-BE49-F238E27FC236}">
                            <a16:creationId xmlns:a16="http://schemas.microsoft.com/office/drawing/2014/main" id="{DD4F0D9E-163D-414B-B6A2-D7BBB7B1FEFB}"/>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96" name="Rechte verbindingslijn 388">
                        <a:extLst>
                          <a:ext uri="{FF2B5EF4-FFF2-40B4-BE49-F238E27FC236}">
                            <a16:creationId xmlns:a16="http://schemas.microsoft.com/office/drawing/2014/main" id="{131E1583-AF40-4FD9-904A-69FFA1EC5732}"/>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97" name="Rechthoek 389">
                        <a:extLst>
                          <a:ext uri="{FF2B5EF4-FFF2-40B4-BE49-F238E27FC236}">
                            <a16:creationId xmlns:a16="http://schemas.microsoft.com/office/drawing/2014/main" id="{E31FDCEC-9BD3-41BD-8A6D-C701E78711C1}"/>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92" name="Pijl: rechts 384">
                      <a:extLst>
                        <a:ext uri="{FF2B5EF4-FFF2-40B4-BE49-F238E27FC236}">
                          <a16:creationId xmlns:a16="http://schemas.microsoft.com/office/drawing/2014/main" id="{EAE1D7C0-153A-4EBE-9FE5-BD274545B0F6}"/>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89" name="Tekstvak 381">
                    <a:extLst>
                      <a:ext uri="{FF2B5EF4-FFF2-40B4-BE49-F238E27FC236}">
                        <a16:creationId xmlns:a16="http://schemas.microsoft.com/office/drawing/2014/main" id="{9ADF4263-9753-4A19-9C37-0A993E98743A}"/>
                      </a:ext>
                    </a:extLst>
                  </p:cNvPr>
                  <p:cNvSpPr txBox="1"/>
                  <p:nvPr userDrawn="1"/>
                </p:nvSpPr>
                <p:spPr>
                  <a:xfrm>
                    <a:off x="-1501387"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Left</a:t>
                    </a:r>
                  </a:p>
                </p:txBody>
              </p:sp>
            </p:grpSp>
            <p:grpSp>
              <p:nvGrpSpPr>
                <p:cNvPr id="177" name="Groep 369">
                  <a:extLst>
                    <a:ext uri="{FF2B5EF4-FFF2-40B4-BE49-F238E27FC236}">
                      <a16:creationId xmlns:a16="http://schemas.microsoft.com/office/drawing/2014/main" id="{378F55E9-4511-430D-BDDB-9ED7A4816D45}"/>
                    </a:ext>
                  </a:extLst>
                </p:cNvPr>
                <p:cNvGrpSpPr/>
                <p:nvPr userDrawn="1"/>
              </p:nvGrpSpPr>
              <p:grpSpPr>
                <a:xfrm>
                  <a:off x="-973743" y="5039725"/>
                  <a:ext cx="572112" cy="630825"/>
                  <a:chOff x="-961551" y="5039725"/>
                  <a:chExt cx="572112" cy="630825"/>
                </a:xfrm>
              </p:grpSpPr>
              <p:grpSp>
                <p:nvGrpSpPr>
                  <p:cNvPr id="178" name="Groep 370">
                    <a:extLst>
                      <a:ext uri="{FF2B5EF4-FFF2-40B4-BE49-F238E27FC236}">
                        <a16:creationId xmlns:a16="http://schemas.microsoft.com/office/drawing/2014/main" id="{4D6D2DCF-ABEE-41FD-B3BB-543F823B7859}"/>
                      </a:ext>
                    </a:extLst>
                  </p:cNvPr>
                  <p:cNvGrpSpPr/>
                  <p:nvPr userDrawn="1"/>
                </p:nvGrpSpPr>
                <p:grpSpPr>
                  <a:xfrm rot="10800000" flipH="1">
                    <a:off x="-868825" y="5039725"/>
                    <a:ext cx="426738" cy="332849"/>
                    <a:chOff x="-2542179" y="4996586"/>
                    <a:chExt cx="566814" cy="442106"/>
                  </a:xfrm>
                </p:grpSpPr>
                <p:sp>
                  <p:nvSpPr>
                    <p:cNvPr id="180" name="Rechthoek 372">
                      <a:extLst>
                        <a:ext uri="{FF2B5EF4-FFF2-40B4-BE49-F238E27FC236}">
                          <a16:creationId xmlns:a16="http://schemas.microsoft.com/office/drawing/2014/main" id="{73206AA3-31A0-49B5-AFB4-736810C21329}"/>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81" name="Groep 373">
                      <a:extLst>
                        <a:ext uri="{FF2B5EF4-FFF2-40B4-BE49-F238E27FC236}">
                          <a16:creationId xmlns:a16="http://schemas.microsoft.com/office/drawing/2014/main" id="{D2A1F465-7640-4C55-A9D3-508BA9D9BD10}"/>
                        </a:ext>
                      </a:extLst>
                    </p:cNvPr>
                    <p:cNvGrpSpPr/>
                    <p:nvPr userDrawn="1"/>
                  </p:nvGrpSpPr>
                  <p:grpSpPr>
                    <a:xfrm>
                      <a:off x="-2542179" y="4996586"/>
                      <a:ext cx="516836" cy="442106"/>
                      <a:chOff x="-3307744" y="4996586"/>
                      <a:chExt cx="516836" cy="442106"/>
                    </a:xfrm>
                  </p:grpSpPr>
                  <p:cxnSp>
                    <p:nvCxnSpPr>
                      <p:cNvPr id="183" name="Rechte verbindingslijn 375">
                        <a:extLst>
                          <a:ext uri="{FF2B5EF4-FFF2-40B4-BE49-F238E27FC236}">
                            <a16:creationId xmlns:a16="http://schemas.microsoft.com/office/drawing/2014/main" id="{EC17E4BE-9D8F-44FE-8082-75A61D8DF1B0}"/>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84" name="Rechte verbindingslijn 376">
                        <a:extLst>
                          <a:ext uri="{FF2B5EF4-FFF2-40B4-BE49-F238E27FC236}">
                            <a16:creationId xmlns:a16="http://schemas.microsoft.com/office/drawing/2014/main" id="{B1D8D79C-E971-4DEC-8261-F20449CBB04F}"/>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85" name="Rechte verbindingslijn 377">
                        <a:extLst>
                          <a:ext uri="{FF2B5EF4-FFF2-40B4-BE49-F238E27FC236}">
                            <a16:creationId xmlns:a16="http://schemas.microsoft.com/office/drawing/2014/main" id="{864B48CA-464A-481D-8173-351B3DF4759E}"/>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8">
                        <a:extLst>
                          <a:ext uri="{FF2B5EF4-FFF2-40B4-BE49-F238E27FC236}">
                            <a16:creationId xmlns:a16="http://schemas.microsoft.com/office/drawing/2014/main" id="{D1F78023-8E31-4473-90FE-C0627A1FB678}"/>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87" name="Rechthoek 379">
                        <a:extLst>
                          <a:ext uri="{FF2B5EF4-FFF2-40B4-BE49-F238E27FC236}">
                            <a16:creationId xmlns:a16="http://schemas.microsoft.com/office/drawing/2014/main" id="{EDD2CF2D-C72E-4B6B-9340-B5CB5603CD76}"/>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82" name="Pijl: rechts 374">
                      <a:extLst>
                        <a:ext uri="{FF2B5EF4-FFF2-40B4-BE49-F238E27FC236}">
                          <a16:creationId xmlns:a16="http://schemas.microsoft.com/office/drawing/2014/main" id="{15B10C26-2C4D-499F-96B1-526AB0B30EF9}"/>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79" name="Tekstvak 371">
                    <a:extLst>
                      <a:ext uri="{FF2B5EF4-FFF2-40B4-BE49-F238E27FC236}">
                        <a16:creationId xmlns:a16="http://schemas.microsoft.com/office/drawing/2014/main" id="{BBDEF59A-4628-4017-856F-351CE45A427F}"/>
                      </a:ext>
                    </a:extLst>
                  </p:cNvPr>
                  <p:cNvSpPr txBox="1"/>
                  <p:nvPr userDrawn="1"/>
                </p:nvSpPr>
                <p:spPr>
                  <a:xfrm>
                    <a:off x="-961551"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Right</a:t>
                    </a:r>
                  </a:p>
                </p:txBody>
              </p:sp>
            </p:grpSp>
          </p:grpSp>
        </p:grpSp>
      </p:grpSp>
    </p:spTree>
    <p:extLst>
      <p:ext uri="{BB962C8B-B14F-4D97-AF65-F5344CB8AC3E}">
        <p14:creationId xmlns:p14="http://schemas.microsoft.com/office/powerpoint/2010/main" val="195294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2" y="-3176033"/>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Table</a:t>
            </a:r>
          </a:p>
        </p:txBody>
      </p:sp>
      <p:sp>
        <p:nvSpPr>
          <p:cNvPr id="7" name="Titel 2">
            <a:extLst>
              <a:ext uri="{FF2B5EF4-FFF2-40B4-BE49-F238E27FC236}">
                <a16:creationId xmlns:a16="http://schemas.microsoft.com/office/drawing/2014/main" id="{9DF2A9A8-44DF-4127-BF6A-BFF43F1DD3AE}"/>
              </a:ext>
            </a:extLst>
          </p:cNvPr>
          <p:cNvSpPr>
            <a:spLocks noGrp="1"/>
          </p:cNvSpPr>
          <p:nvPr>
            <p:ph type="title" hasCustomPrompt="1"/>
          </p:nvPr>
        </p:nvSpPr>
        <p:spPr>
          <a:xfrm>
            <a:off x="791263" y="283901"/>
            <a:ext cx="6798095" cy="552906"/>
          </a:xfrm>
        </p:spPr>
        <p:txBody>
          <a:bodyPr/>
          <a:lstStyle>
            <a:lvl1pPr>
              <a:defRPr b="1" i="0">
                <a:latin typeface="Proxima Nova Semibold" panose="020B0503030502060204" pitchFamily="34" charset="0"/>
              </a:defRPr>
            </a:lvl1pPr>
          </a:lstStyle>
          <a:p>
            <a:r>
              <a:rPr lang="nl-NL" dirty="0"/>
              <a:t>Place a title here</a:t>
            </a:r>
          </a:p>
        </p:txBody>
      </p:sp>
      <p:sp>
        <p:nvSpPr>
          <p:cNvPr id="86" name="Tijdelijke aanduiding voor tabel 8">
            <a:extLst>
              <a:ext uri="{FF2B5EF4-FFF2-40B4-BE49-F238E27FC236}">
                <a16:creationId xmlns:a16="http://schemas.microsoft.com/office/drawing/2014/main" id="{5AAF1DC8-20D0-4687-B2C0-3C9F7479BB9D}"/>
              </a:ext>
            </a:extLst>
          </p:cNvPr>
          <p:cNvSpPr>
            <a:spLocks noGrp="1"/>
          </p:cNvSpPr>
          <p:nvPr>
            <p:ph type="tbl" sz="quarter" idx="15" hasCustomPrompt="1"/>
          </p:nvPr>
        </p:nvSpPr>
        <p:spPr>
          <a:xfrm>
            <a:off x="810335" y="1291742"/>
            <a:ext cx="10272187" cy="3188860"/>
          </a:xfrm>
          <a:noFill/>
          <a:effectLst/>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en-US" dirty="0"/>
              <a:t>Click on the icon below to insert a table.</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87" name="INSTRUCTION">
            <a:extLst>
              <a:ext uri="{FF2B5EF4-FFF2-40B4-BE49-F238E27FC236}">
                <a16:creationId xmlns:a16="http://schemas.microsoft.com/office/drawing/2014/main" id="{346D3757-E88E-459F-B5C9-965C25659C17}"/>
              </a:ext>
            </a:extLst>
          </p:cNvPr>
          <p:cNvGrpSpPr/>
          <p:nvPr userDrawn="1"/>
        </p:nvGrpSpPr>
        <p:grpSpPr>
          <a:xfrm>
            <a:off x="12377595" y="-12068"/>
            <a:ext cx="3693386" cy="6705423"/>
            <a:chOff x="-3786437" y="-12068"/>
            <a:chExt cx="3693386" cy="6705423"/>
          </a:xfrm>
        </p:grpSpPr>
        <p:grpSp>
          <p:nvGrpSpPr>
            <p:cNvPr id="88" name="Groep 355">
              <a:extLst>
                <a:ext uri="{FF2B5EF4-FFF2-40B4-BE49-F238E27FC236}">
                  <a16:creationId xmlns:a16="http://schemas.microsoft.com/office/drawing/2014/main" id="{C62423AC-B580-4DA1-8C96-78C71E9AF6E4}"/>
                </a:ext>
              </a:extLst>
            </p:cNvPr>
            <p:cNvGrpSpPr/>
            <p:nvPr userDrawn="1"/>
          </p:nvGrpSpPr>
          <p:grpSpPr>
            <a:xfrm>
              <a:off x="-3784148" y="-12068"/>
              <a:ext cx="3592800" cy="3238700"/>
              <a:chOff x="-3784148" y="-12068"/>
              <a:chExt cx="3592800" cy="3238700"/>
            </a:xfrm>
          </p:grpSpPr>
          <p:sp>
            <p:nvSpPr>
              <p:cNvPr id="154" name="Rechthoek 421">
                <a:extLst>
                  <a:ext uri="{FF2B5EF4-FFF2-40B4-BE49-F238E27FC236}">
                    <a16:creationId xmlns:a16="http://schemas.microsoft.com/office/drawing/2014/main" id="{E21CB96C-249D-4DE7-8998-523251E44EE4}"/>
                  </a:ext>
                </a:extLst>
              </p:cNvPr>
              <p:cNvSpPr/>
              <p:nvPr userDrawn="1"/>
            </p:nvSpPr>
            <p:spPr>
              <a:xfrm>
                <a:off x="-3784148" y="-12068"/>
                <a:ext cx="3592800" cy="32387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Format Table</a:t>
                </a:r>
              </a:p>
            </p:txBody>
          </p:sp>
          <p:sp>
            <p:nvSpPr>
              <p:cNvPr id="155" name="Ovaal 422">
                <a:extLst>
                  <a:ext uri="{FF2B5EF4-FFF2-40B4-BE49-F238E27FC236}">
                    <a16:creationId xmlns:a16="http://schemas.microsoft.com/office/drawing/2014/main" id="{3FAC36E1-2C94-4635-A82D-8C5CC834E084}"/>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6" name="Rechthoek 423">
                <a:extLst>
                  <a:ext uri="{FF2B5EF4-FFF2-40B4-BE49-F238E27FC236}">
                    <a16:creationId xmlns:a16="http://schemas.microsoft.com/office/drawing/2014/main" id="{710AC95F-1360-46C2-9A55-B307E9C68E3C}"/>
                  </a:ext>
                </a:extLst>
              </p:cNvPr>
              <p:cNvSpPr/>
              <p:nvPr userDrawn="1"/>
            </p:nvSpPr>
            <p:spPr>
              <a:xfrm>
                <a:off x="-3319415" y="465324"/>
                <a:ext cx="2944682" cy="49950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table, select the preferred part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157" name="Groep 424">
                <a:extLst>
                  <a:ext uri="{FF2B5EF4-FFF2-40B4-BE49-F238E27FC236}">
                    <a16:creationId xmlns:a16="http://schemas.microsoft.com/office/drawing/2014/main" id="{2AFB451F-1349-47E2-8DD3-6DCBB2F8192E}"/>
                  </a:ext>
                </a:extLst>
              </p:cNvPr>
              <p:cNvGrpSpPr/>
              <p:nvPr userDrawn="1"/>
            </p:nvGrpSpPr>
            <p:grpSpPr>
              <a:xfrm>
                <a:off x="-3312582" y="1060763"/>
                <a:ext cx="576000" cy="246597"/>
                <a:chOff x="-3312582" y="1060763"/>
                <a:chExt cx="576000" cy="246597"/>
              </a:xfrm>
            </p:grpSpPr>
            <p:sp>
              <p:nvSpPr>
                <p:cNvPr id="176" name="Rechthoek 443">
                  <a:extLst>
                    <a:ext uri="{FF2B5EF4-FFF2-40B4-BE49-F238E27FC236}">
                      <a16:creationId xmlns:a16="http://schemas.microsoft.com/office/drawing/2014/main" id="{213F0487-4CE2-4416-9490-351509FBA1B1}"/>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177" name="Rechthoek 444">
                  <a:extLst>
                    <a:ext uri="{FF2B5EF4-FFF2-40B4-BE49-F238E27FC236}">
                      <a16:creationId xmlns:a16="http://schemas.microsoft.com/office/drawing/2014/main" id="{50D534B0-EF65-48FF-8286-562E30231229}"/>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58" name="Ovaal 425">
                <a:extLst>
                  <a:ext uri="{FF2B5EF4-FFF2-40B4-BE49-F238E27FC236}">
                    <a16:creationId xmlns:a16="http://schemas.microsoft.com/office/drawing/2014/main" id="{23940C06-96BC-4CA8-8455-6CCDD4A88293}"/>
                  </a:ext>
                </a:extLst>
              </p:cNvPr>
              <p:cNvSpPr/>
              <p:nvPr userDrawn="1"/>
            </p:nvSpPr>
            <p:spPr>
              <a:xfrm>
                <a:off x="-3603587" y="14936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59" name="Rechthoek 426">
                <a:extLst>
                  <a:ext uri="{FF2B5EF4-FFF2-40B4-BE49-F238E27FC236}">
                    <a16:creationId xmlns:a16="http://schemas.microsoft.com/office/drawing/2014/main" id="{E78061A3-FF47-43DB-88BB-8B00598308A3}"/>
                  </a:ext>
                </a:extLst>
              </p:cNvPr>
              <p:cNvSpPr/>
              <p:nvPr userDrawn="1"/>
            </p:nvSpPr>
            <p:spPr>
              <a:xfrm>
                <a:off x="-3319415" y="1493636"/>
                <a:ext cx="2944682" cy="81348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this tab you can choose a different fill colour at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‘Shading’</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choose a border format as well. Find and edit this 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‘Draw borders’ </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apply this to the table by clicking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‘Borders’.</a:t>
                </a:r>
              </a:p>
            </p:txBody>
          </p:sp>
          <p:grpSp>
            <p:nvGrpSpPr>
              <p:cNvPr id="160" name="Groep 427">
                <a:extLst>
                  <a:ext uri="{FF2B5EF4-FFF2-40B4-BE49-F238E27FC236}">
                    <a16:creationId xmlns:a16="http://schemas.microsoft.com/office/drawing/2014/main" id="{928AB7BC-62B6-42E6-84CC-1EB7411E03F1}"/>
                  </a:ext>
                </a:extLst>
              </p:cNvPr>
              <p:cNvGrpSpPr/>
              <p:nvPr userDrawn="1"/>
            </p:nvGrpSpPr>
            <p:grpSpPr>
              <a:xfrm>
                <a:off x="-3314820" y="2412753"/>
                <a:ext cx="1026864" cy="628849"/>
                <a:chOff x="-3314820" y="2412753"/>
                <a:chExt cx="1026864" cy="628849"/>
              </a:xfrm>
            </p:grpSpPr>
            <p:sp>
              <p:nvSpPr>
                <p:cNvPr id="161" name="Rechthoek 428">
                  <a:extLst>
                    <a:ext uri="{FF2B5EF4-FFF2-40B4-BE49-F238E27FC236}">
                      <a16:creationId xmlns:a16="http://schemas.microsoft.com/office/drawing/2014/main" id="{E86DF15E-63DD-4CD8-A355-FFB7775DB235}"/>
                    </a:ext>
                  </a:extLst>
                </p:cNvPr>
                <p:cNvSpPr/>
                <p:nvPr userDrawn="1"/>
              </p:nvSpPr>
              <p:spPr>
                <a:xfrm>
                  <a:off x="-3314820" y="2412753"/>
                  <a:ext cx="998435" cy="531042"/>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62" name="Rechthoek 429">
                  <a:extLst>
                    <a:ext uri="{FF2B5EF4-FFF2-40B4-BE49-F238E27FC236}">
                      <a16:creationId xmlns:a16="http://schemas.microsoft.com/office/drawing/2014/main" id="{136AFEFE-4A18-47B2-B2EE-DCDB676466BE}"/>
                    </a:ext>
                  </a:extLst>
                </p:cNvPr>
                <p:cNvSpPr/>
                <p:nvPr userDrawn="1"/>
              </p:nvSpPr>
              <p:spPr>
                <a:xfrm>
                  <a:off x="-3304719" y="2684815"/>
                  <a:ext cx="982999" cy="254009"/>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3" name="Tekstvak 430">
                  <a:extLst>
                    <a:ext uri="{FF2B5EF4-FFF2-40B4-BE49-F238E27FC236}">
                      <a16:creationId xmlns:a16="http://schemas.microsoft.com/office/drawing/2014/main" id="{70844340-AE30-48B9-8AE1-BAF733EBFDD2}"/>
                    </a:ext>
                  </a:extLst>
                </p:cNvPr>
                <p:cNvSpPr txBox="1"/>
                <p:nvPr userDrawn="1"/>
              </p:nvSpPr>
              <p:spPr>
                <a:xfrm>
                  <a:off x="-3083201" y="2494002"/>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Shading</a:t>
                  </a:r>
                </a:p>
              </p:txBody>
            </p:sp>
            <p:sp>
              <p:nvSpPr>
                <p:cNvPr id="164" name="Vrije vorm: vorm 431">
                  <a:extLst>
                    <a:ext uri="{FF2B5EF4-FFF2-40B4-BE49-F238E27FC236}">
                      <a16:creationId xmlns:a16="http://schemas.microsoft.com/office/drawing/2014/main" id="{C9ED8A02-0502-4BB4-84DE-95DEFD917F3D}"/>
                    </a:ext>
                  </a:extLst>
                </p:cNvPr>
                <p:cNvSpPr/>
                <p:nvPr userDrawn="1"/>
              </p:nvSpPr>
              <p:spPr>
                <a:xfrm>
                  <a:off x="-2385518" y="2861602"/>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165" name="Groep 432">
                  <a:extLst>
                    <a:ext uri="{FF2B5EF4-FFF2-40B4-BE49-F238E27FC236}">
                      <a16:creationId xmlns:a16="http://schemas.microsoft.com/office/drawing/2014/main" id="{E4FB7342-A85A-4B2E-9613-8704686F0BCC}"/>
                    </a:ext>
                  </a:extLst>
                </p:cNvPr>
                <p:cNvGrpSpPr/>
                <p:nvPr userDrawn="1"/>
              </p:nvGrpSpPr>
              <p:grpSpPr>
                <a:xfrm>
                  <a:off x="-3243855" y="2463212"/>
                  <a:ext cx="157453" cy="147831"/>
                  <a:chOff x="-899320" y="3037554"/>
                  <a:chExt cx="175977" cy="165227"/>
                </a:xfrm>
              </p:grpSpPr>
              <p:sp>
                <p:nvSpPr>
                  <p:cNvPr id="173" name="Vrije vorm: vorm 440">
                    <a:extLst>
                      <a:ext uri="{FF2B5EF4-FFF2-40B4-BE49-F238E27FC236}">
                        <a16:creationId xmlns:a16="http://schemas.microsoft.com/office/drawing/2014/main" id="{9E7DDE6D-EB8D-4D3F-A5FF-10A6BDB8E52F}"/>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w="12700" cap="flat" cmpd="sng" algn="ctr">
                    <a:no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prstClr val="black"/>
                      </a:solidFill>
                      <a:effectLst/>
                      <a:uLnTx/>
                      <a:uFillTx/>
                      <a:latin typeface="Segoe UI Light"/>
                      <a:ea typeface="+mn-ea"/>
                      <a:cs typeface="+mn-cs"/>
                    </a:endParaRPr>
                  </a:p>
                </p:txBody>
              </p:sp>
              <p:sp>
                <p:nvSpPr>
                  <p:cNvPr id="174" name="Rechthoek: afgeronde hoeken 441">
                    <a:extLst>
                      <a:ext uri="{FF2B5EF4-FFF2-40B4-BE49-F238E27FC236}">
                        <a16:creationId xmlns:a16="http://schemas.microsoft.com/office/drawing/2014/main" id="{68B948A1-8CBB-45B6-88FF-16856CC2B630}"/>
                      </a:ext>
                    </a:extLst>
                  </p:cNvPr>
                  <p:cNvSpPr/>
                  <p:nvPr userDrawn="1"/>
                </p:nvSpPr>
                <p:spPr>
                  <a:xfrm rot="2903873">
                    <a:off x="-887744" y="3085651"/>
                    <a:ext cx="99751" cy="122903"/>
                  </a:xfrm>
                  <a:prstGeom prst="roundRect">
                    <a:avLst>
                      <a:gd name="adj" fmla="val 2911"/>
                    </a:avLst>
                  </a:prstGeom>
                  <a:solidFill>
                    <a:sysClr val="window" lastClr="FFFFFF"/>
                  </a:solid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5" name="Vrije vorm: vorm 442">
                    <a:extLst>
                      <a:ext uri="{FF2B5EF4-FFF2-40B4-BE49-F238E27FC236}">
                        <a16:creationId xmlns:a16="http://schemas.microsoft.com/office/drawing/2014/main" id="{32A6042B-FB8F-45FC-B112-F8A610F3CA8D}"/>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166" name="Gelijkbenige driehoek 433">
                  <a:extLst>
                    <a:ext uri="{FF2B5EF4-FFF2-40B4-BE49-F238E27FC236}">
                      <a16:creationId xmlns:a16="http://schemas.microsoft.com/office/drawing/2014/main" id="{0DA0F411-DB68-4DA3-89C4-C6132F94686B}"/>
                    </a:ext>
                  </a:extLst>
                </p:cNvPr>
                <p:cNvSpPr/>
                <p:nvPr userDrawn="1"/>
              </p:nvSpPr>
              <p:spPr>
                <a:xfrm rot="10800000">
                  <a:off x="-2528907" y="2540201"/>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167" name="Tekstvak 434">
                  <a:extLst>
                    <a:ext uri="{FF2B5EF4-FFF2-40B4-BE49-F238E27FC236}">
                      <a16:creationId xmlns:a16="http://schemas.microsoft.com/office/drawing/2014/main" id="{44B7A5E1-94BD-4139-90B3-C7A0619EF1E8}"/>
                    </a:ext>
                  </a:extLst>
                </p:cNvPr>
                <p:cNvSpPr txBox="1"/>
                <p:nvPr userDrawn="1"/>
              </p:nvSpPr>
              <p:spPr>
                <a:xfrm>
                  <a:off x="-3083201" y="2750275"/>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Borders</a:t>
                  </a:r>
                </a:p>
              </p:txBody>
            </p:sp>
            <p:sp>
              <p:nvSpPr>
                <p:cNvPr id="168" name="Gelijkbenige driehoek 435">
                  <a:extLst>
                    <a:ext uri="{FF2B5EF4-FFF2-40B4-BE49-F238E27FC236}">
                      <a16:creationId xmlns:a16="http://schemas.microsoft.com/office/drawing/2014/main" id="{80993B0D-B2E5-4924-BB30-F6D8B9941DC0}"/>
                    </a:ext>
                  </a:extLst>
                </p:cNvPr>
                <p:cNvSpPr/>
                <p:nvPr userDrawn="1"/>
              </p:nvSpPr>
              <p:spPr>
                <a:xfrm rot="10800000">
                  <a:off x="-2528907" y="2796474"/>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grpSp>
              <p:nvGrpSpPr>
                <p:cNvPr id="169" name="Groep 436">
                  <a:extLst>
                    <a:ext uri="{FF2B5EF4-FFF2-40B4-BE49-F238E27FC236}">
                      <a16:creationId xmlns:a16="http://schemas.microsoft.com/office/drawing/2014/main" id="{5EE1A475-5D25-4FF7-8644-EAD2ABD1B8D6}"/>
                    </a:ext>
                  </a:extLst>
                </p:cNvPr>
                <p:cNvGrpSpPr/>
                <p:nvPr userDrawn="1"/>
              </p:nvGrpSpPr>
              <p:grpSpPr>
                <a:xfrm>
                  <a:off x="-3250409" y="2732592"/>
                  <a:ext cx="164055" cy="164055"/>
                  <a:chOff x="-3258612" y="2724389"/>
                  <a:chExt cx="180460" cy="180460"/>
                </a:xfrm>
              </p:grpSpPr>
              <p:sp>
                <p:nvSpPr>
                  <p:cNvPr id="170" name="Rechthoek 437">
                    <a:extLst>
                      <a:ext uri="{FF2B5EF4-FFF2-40B4-BE49-F238E27FC236}">
                        <a16:creationId xmlns:a16="http://schemas.microsoft.com/office/drawing/2014/main" id="{171E643E-4A3B-43B3-BC19-4457BF8C1ACE}"/>
                      </a:ext>
                    </a:extLst>
                  </p:cNvPr>
                  <p:cNvSpPr/>
                  <p:nvPr userDrawn="1"/>
                </p:nvSpPr>
                <p:spPr>
                  <a:xfrm>
                    <a:off x="-3258612" y="2724389"/>
                    <a:ext cx="180460" cy="180460"/>
                  </a:xfrm>
                  <a:prstGeom prst="rect">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cxnSp>
                <p:nvCxnSpPr>
                  <p:cNvPr id="171" name="Rechte verbindingslijn 438">
                    <a:extLst>
                      <a:ext uri="{FF2B5EF4-FFF2-40B4-BE49-F238E27FC236}">
                        <a16:creationId xmlns:a16="http://schemas.microsoft.com/office/drawing/2014/main" id="{1CA68EAF-EA09-497F-9AB2-4B33CA61E92B}"/>
                      </a:ext>
                    </a:extLst>
                  </p:cNvPr>
                  <p:cNvCxnSpPr>
                    <a:stCxn id="170" idx="0"/>
                    <a:endCxn id="170" idx="2"/>
                  </p:cNvCxnSpPr>
                  <p:nvPr userDrawn="1"/>
                </p:nvCxnSpPr>
                <p:spPr>
                  <a:xfrm>
                    <a:off x="-3168382" y="2724389"/>
                    <a:ext cx="0" cy="18046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2" name="Rechte verbindingslijn 439">
                    <a:extLst>
                      <a:ext uri="{FF2B5EF4-FFF2-40B4-BE49-F238E27FC236}">
                        <a16:creationId xmlns:a16="http://schemas.microsoft.com/office/drawing/2014/main" id="{2E3C569B-4D2D-43B7-ABC0-1F2CD89A2F50}"/>
                      </a:ext>
                    </a:extLst>
                  </p:cNvPr>
                  <p:cNvCxnSpPr>
                    <a:stCxn id="170" idx="1"/>
                    <a:endCxn id="170" idx="3"/>
                  </p:cNvCxnSpPr>
                  <p:nvPr userDrawn="1"/>
                </p:nvCxnSpPr>
                <p:spPr>
                  <a:xfrm>
                    <a:off x="-3258612" y="2814619"/>
                    <a:ext cx="180460" cy="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89" name="Groep 356">
              <a:extLst>
                <a:ext uri="{FF2B5EF4-FFF2-40B4-BE49-F238E27FC236}">
                  <a16:creationId xmlns:a16="http://schemas.microsoft.com/office/drawing/2014/main" id="{FCA8ED59-30A8-4BCB-BEEC-E9796620E105}"/>
                </a:ext>
              </a:extLst>
            </p:cNvPr>
            <p:cNvGrpSpPr/>
            <p:nvPr userDrawn="1"/>
          </p:nvGrpSpPr>
          <p:grpSpPr>
            <a:xfrm>
              <a:off x="-3786437" y="3410167"/>
              <a:ext cx="3693386" cy="3283188"/>
              <a:chOff x="-3786437" y="3410167"/>
              <a:chExt cx="3693386" cy="3283188"/>
            </a:xfrm>
          </p:grpSpPr>
          <p:sp>
            <p:nvSpPr>
              <p:cNvPr id="90" name="Rechthoek 357">
                <a:extLst>
                  <a:ext uri="{FF2B5EF4-FFF2-40B4-BE49-F238E27FC236}">
                    <a16:creationId xmlns:a16="http://schemas.microsoft.com/office/drawing/2014/main" id="{F75357F4-6B59-4398-AA8B-451AD15F8C85}"/>
                  </a:ext>
                </a:extLst>
              </p:cNvPr>
              <p:cNvSpPr/>
              <p:nvPr userDrawn="1"/>
            </p:nvSpPr>
            <p:spPr>
              <a:xfrm>
                <a:off x="-3786165" y="3410167"/>
                <a:ext cx="3593091" cy="264138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table</a:t>
                </a:r>
              </a:p>
            </p:txBody>
          </p:sp>
          <p:sp>
            <p:nvSpPr>
              <p:cNvPr id="91" name="Ovaal 358">
                <a:extLst>
                  <a:ext uri="{FF2B5EF4-FFF2-40B4-BE49-F238E27FC236}">
                    <a16:creationId xmlns:a16="http://schemas.microsoft.com/office/drawing/2014/main" id="{F72C8B69-8F8E-4C21-9C38-7D161520ABAB}"/>
                  </a:ext>
                </a:extLst>
              </p:cNvPr>
              <p:cNvSpPr/>
              <p:nvPr userDrawn="1"/>
            </p:nvSpPr>
            <p:spPr>
              <a:xfrm>
                <a:off x="-3603587" y="387476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2" name="Rechthoek 359">
                <a:extLst>
                  <a:ext uri="{FF2B5EF4-FFF2-40B4-BE49-F238E27FC236}">
                    <a16:creationId xmlns:a16="http://schemas.microsoft.com/office/drawing/2014/main" id="{D3E20653-BCC4-42E0-996F-41AED0D403AF}"/>
                  </a:ext>
                </a:extLst>
              </p:cNvPr>
              <p:cNvSpPr/>
              <p:nvPr userDrawn="1"/>
            </p:nvSpPr>
            <p:spPr>
              <a:xfrm>
                <a:off x="-3319416" y="3874767"/>
                <a:ext cx="3008779"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number of rows and/or columns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‘Layout’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3" name="Rechthoek 360">
                <a:extLst>
                  <a:ext uri="{FF2B5EF4-FFF2-40B4-BE49-F238E27FC236}">
                    <a16:creationId xmlns:a16="http://schemas.microsoft.com/office/drawing/2014/main" id="{F8B9964B-FF4F-4BD2-A046-002438922D25}"/>
                  </a:ext>
                </a:extLst>
              </p:cNvPr>
              <p:cNvSpPr/>
              <p:nvPr userDrawn="1"/>
            </p:nvSpPr>
            <p:spPr>
              <a:xfrm>
                <a:off x="-3786437" y="5865355"/>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4" name="ICOON_info">
                <a:extLst>
                  <a:ext uri="{FF2B5EF4-FFF2-40B4-BE49-F238E27FC236}">
                    <a16:creationId xmlns:a16="http://schemas.microsoft.com/office/drawing/2014/main" id="{21E6EAE4-9240-4CB3-9350-B3DC9356EF6E}"/>
                  </a:ext>
                </a:extLst>
              </p:cNvPr>
              <p:cNvGrpSpPr/>
              <p:nvPr userDrawn="1"/>
            </p:nvGrpSpPr>
            <p:grpSpPr>
              <a:xfrm>
                <a:off x="-376736" y="5729337"/>
                <a:ext cx="283685" cy="283685"/>
                <a:chOff x="-510741" y="5913713"/>
                <a:chExt cx="267555" cy="267555"/>
              </a:xfrm>
            </p:grpSpPr>
            <p:sp>
              <p:nvSpPr>
                <p:cNvPr id="152" name="Ovaal 419">
                  <a:extLst>
                    <a:ext uri="{FF2B5EF4-FFF2-40B4-BE49-F238E27FC236}">
                      <a16:creationId xmlns:a16="http://schemas.microsoft.com/office/drawing/2014/main" id="{D609B83F-0576-4226-ADBD-E2C5A959E0D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3" name="Graphic 163" descr="Informatie">
                  <a:extLst>
                    <a:ext uri="{FF2B5EF4-FFF2-40B4-BE49-F238E27FC236}">
                      <a16:creationId xmlns:a16="http://schemas.microsoft.com/office/drawing/2014/main" id="{8D1FA89A-8D47-4CA6-B6C0-A76909AB1EC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95" name="Ovaal 362">
                <a:extLst>
                  <a:ext uri="{FF2B5EF4-FFF2-40B4-BE49-F238E27FC236}">
                    <a16:creationId xmlns:a16="http://schemas.microsoft.com/office/drawing/2014/main" id="{3C59C5AC-2A87-489B-A8D3-626CDDFE15D4}"/>
                  </a:ext>
                </a:extLst>
              </p:cNvPr>
              <p:cNvSpPr/>
              <p:nvPr userDrawn="1"/>
            </p:nvSpPr>
            <p:spPr>
              <a:xfrm>
                <a:off x="-3603587" y="4396122"/>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363">
                <a:extLst>
                  <a:ext uri="{FF2B5EF4-FFF2-40B4-BE49-F238E27FC236}">
                    <a16:creationId xmlns:a16="http://schemas.microsoft.com/office/drawing/2014/main" id="{E142DF1F-929D-4403-8B3D-88AB8B7A0E56}"/>
                  </a:ext>
                </a:extLst>
              </p:cNvPr>
              <p:cNvSpPr/>
              <p:nvPr userDrawn="1"/>
            </p:nvSpPr>
            <p:spPr>
              <a:xfrm>
                <a:off x="-3319415" y="4396123"/>
                <a:ext cx="2944682" cy="495917"/>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‘Rows and columns’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delete or add rows and columns. Choose from the variety of options:</a:t>
                </a:r>
              </a:p>
            </p:txBody>
          </p:sp>
          <p:grpSp>
            <p:nvGrpSpPr>
              <p:cNvPr id="97" name="Groep 364">
                <a:extLst>
                  <a:ext uri="{FF2B5EF4-FFF2-40B4-BE49-F238E27FC236}">
                    <a16:creationId xmlns:a16="http://schemas.microsoft.com/office/drawing/2014/main" id="{3100D240-6303-40BE-9F37-782EFB668311}"/>
                  </a:ext>
                </a:extLst>
              </p:cNvPr>
              <p:cNvGrpSpPr/>
              <p:nvPr userDrawn="1"/>
            </p:nvGrpSpPr>
            <p:grpSpPr>
              <a:xfrm>
                <a:off x="-3415313" y="4996916"/>
                <a:ext cx="3013682" cy="673634"/>
                <a:chOff x="-3415313" y="4996916"/>
                <a:chExt cx="3013682" cy="673634"/>
              </a:xfrm>
            </p:grpSpPr>
            <p:grpSp>
              <p:nvGrpSpPr>
                <p:cNvPr id="98" name="Groep 365">
                  <a:extLst>
                    <a:ext uri="{FF2B5EF4-FFF2-40B4-BE49-F238E27FC236}">
                      <a16:creationId xmlns:a16="http://schemas.microsoft.com/office/drawing/2014/main" id="{61B378F2-006E-424E-AA7D-5117A8D3B0C5}"/>
                    </a:ext>
                  </a:extLst>
                </p:cNvPr>
                <p:cNvGrpSpPr/>
                <p:nvPr userDrawn="1"/>
              </p:nvGrpSpPr>
              <p:grpSpPr>
                <a:xfrm>
                  <a:off x="-3415313" y="5041534"/>
                  <a:ext cx="761481" cy="529523"/>
                  <a:chOff x="-3492543" y="5041534"/>
                  <a:chExt cx="761481" cy="529523"/>
                </a:xfrm>
              </p:grpSpPr>
              <p:grpSp>
                <p:nvGrpSpPr>
                  <p:cNvPr id="143" name="Groep 410">
                    <a:extLst>
                      <a:ext uri="{FF2B5EF4-FFF2-40B4-BE49-F238E27FC236}">
                        <a16:creationId xmlns:a16="http://schemas.microsoft.com/office/drawing/2014/main" id="{0A5C4D92-316E-4277-A289-E21F9B3919EF}"/>
                      </a:ext>
                    </a:extLst>
                  </p:cNvPr>
                  <p:cNvGrpSpPr/>
                  <p:nvPr userDrawn="1"/>
                </p:nvGrpSpPr>
                <p:grpSpPr>
                  <a:xfrm>
                    <a:off x="-3307743" y="5041534"/>
                    <a:ext cx="485596" cy="437045"/>
                    <a:chOff x="-3307743" y="4999319"/>
                    <a:chExt cx="644991" cy="580504"/>
                  </a:xfrm>
                </p:grpSpPr>
                <p:grpSp>
                  <p:nvGrpSpPr>
                    <p:cNvPr id="145" name="Groep 412">
                      <a:extLst>
                        <a:ext uri="{FF2B5EF4-FFF2-40B4-BE49-F238E27FC236}">
                          <a16:creationId xmlns:a16="http://schemas.microsoft.com/office/drawing/2014/main" id="{33D5819A-7353-4455-946D-361F43CE8108}"/>
                        </a:ext>
                      </a:extLst>
                    </p:cNvPr>
                    <p:cNvGrpSpPr/>
                    <p:nvPr userDrawn="1"/>
                  </p:nvGrpSpPr>
                  <p:grpSpPr>
                    <a:xfrm>
                      <a:off x="-3307743" y="4999319"/>
                      <a:ext cx="516835" cy="439373"/>
                      <a:chOff x="-3307743" y="4999319"/>
                      <a:chExt cx="516835" cy="439373"/>
                    </a:xfrm>
                  </p:grpSpPr>
                  <p:cxnSp>
                    <p:nvCxnSpPr>
                      <p:cNvPr id="147" name="Rechte verbindingslijn 414">
                        <a:extLst>
                          <a:ext uri="{FF2B5EF4-FFF2-40B4-BE49-F238E27FC236}">
                            <a16:creationId xmlns:a16="http://schemas.microsoft.com/office/drawing/2014/main" id="{7268268C-F346-4917-8643-1DF2707141E3}"/>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48" name="Rechte verbindingslijn 415">
                        <a:extLst>
                          <a:ext uri="{FF2B5EF4-FFF2-40B4-BE49-F238E27FC236}">
                            <a16:creationId xmlns:a16="http://schemas.microsoft.com/office/drawing/2014/main" id="{099E881A-F3B0-422B-A294-228A1C33A847}"/>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49" name="Rechte verbindingslijn 416">
                        <a:extLst>
                          <a:ext uri="{FF2B5EF4-FFF2-40B4-BE49-F238E27FC236}">
                            <a16:creationId xmlns:a16="http://schemas.microsoft.com/office/drawing/2014/main" id="{BF7F81D5-86E0-4C02-A2D2-F77E179823BE}"/>
                          </a:ext>
                        </a:extLst>
                      </p:cNvPr>
                      <p:cNvCxnSpPr>
                        <a:cxnSpLocks/>
                      </p:cNvCxnSpPr>
                      <p:nvPr userDrawn="1"/>
                    </p:nvCxnSpPr>
                    <p:spPr>
                      <a:xfrm flipH="1">
                        <a:off x="-2969743"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50" name="Rechte verbindingslijn 417">
                        <a:extLst>
                          <a:ext uri="{FF2B5EF4-FFF2-40B4-BE49-F238E27FC236}">
                            <a16:creationId xmlns:a16="http://schemas.microsoft.com/office/drawing/2014/main" id="{23561BEA-B2E3-496B-BCD1-8C28F9F71D4C}"/>
                          </a:ext>
                        </a:extLst>
                      </p:cNvPr>
                      <p:cNvCxnSpPr>
                        <a:cxnSpLocks/>
                      </p:cNvCxnSpPr>
                      <p:nvPr userDrawn="1"/>
                    </p:nvCxnSpPr>
                    <p:spPr>
                      <a:xfrm flipH="1">
                        <a:off x="-3142021"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51" name="Rechthoek 418">
                        <a:extLst>
                          <a:ext uri="{FF2B5EF4-FFF2-40B4-BE49-F238E27FC236}">
                            <a16:creationId xmlns:a16="http://schemas.microsoft.com/office/drawing/2014/main" id="{570C6A35-946F-43DA-BE1C-28F793D67DF4}"/>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46" name="Vrije vorm: vorm 413">
                      <a:extLst>
                        <a:ext uri="{FF2B5EF4-FFF2-40B4-BE49-F238E27FC236}">
                          <a16:creationId xmlns:a16="http://schemas.microsoft.com/office/drawing/2014/main" id="{91B6591C-3BE8-4E81-9280-80EBC9CE3820}"/>
                        </a:ext>
                      </a:extLst>
                    </p:cNvPr>
                    <p:cNvSpPr/>
                    <p:nvPr userDrawn="1"/>
                  </p:nvSpPr>
                  <p:spPr>
                    <a:xfrm rot="2700000">
                      <a:off x="-3022752" y="5219823"/>
                      <a:ext cx="360000" cy="360000"/>
                    </a:xfrm>
                    <a:custGeom>
                      <a:avLst/>
                      <a:gdLst>
                        <a:gd name="connsiteX0" fmla="*/ 7908 w 360000"/>
                        <a:gd name="connsiteY0" fmla="*/ 160908 h 360000"/>
                        <a:gd name="connsiteX1" fmla="*/ 27000 w 360000"/>
                        <a:gd name="connsiteY1" fmla="*/ 153000 h 360000"/>
                        <a:gd name="connsiteX2" fmla="*/ 153000 w 360000"/>
                        <a:gd name="connsiteY2" fmla="*/ 153000 h 360000"/>
                        <a:gd name="connsiteX3" fmla="*/ 153000 w 360000"/>
                        <a:gd name="connsiteY3" fmla="*/ 27000 h 360000"/>
                        <a:gd name="connsiteX4" fmla="*/ 180000 w 360000"/>
                        <a:gd name="connsiteY4" fmla="*/ 0 h 360000"/>
                        <a:gd name="connsiteX5" fmla="*/ 207000 w 360000"/>
                        <a:gd name="connsiteY5" fmla="*/ 27000 h 360000"/>
                        <a:gd name="connsiteX6" fmla="*/ 207000 w 360000"/>
                        <a:gd name="connsiteY6" fmla="*/ 153000 h 360000"/>
                        <a:gd name="connsiteX7" fmla="*/ 333000 w 360000"/>
                        <a:gd name="connsiteY7" fmla="*/ 153000 h 360000"/>
                        <a:gd name="connsiteX8" fmla="*/ 360000 w 360000"/>
                        <a:gd name="connsiteY8" fmla="*/ 180000 h 360000"/>
                        <a:gd name="connsiteX9" fmla="*/ 333000 w 360000"/>
                        <a:gd name="connsiteY9" fmla="*/ 207000 h 360000"/>
                        <a:gd name="connsiteX10" fmla="*/ 207000 w 360000"/>
                        <a:gd name="connsiteY10" fmla="*/ 207000 h 360000"/>
                        <a:gd name="connsiteX11" fmla="*/ 207000 w 360000"/>
                        <a:gd name="connsiteY11" fmla="*/ 333000 h 360000"/>
                        <a:gd name="connsiteX12" fmla="*/ 180000 w 360000"/>
                        <a:gd name="connsiteY12" fmla="*/ 360000 h 360000"/>
                        <a:gd name="connsiteX13" fmla="*/ 153000 w 360000"/>
                        <a:gd name="connsiteY13" fmla="*/ 333000 h 360000"/>
                        <a:gd name="connsiteX14" fmla="*/ 153000 w 360000"/>
                        <a:gd name="connsiteY14" fmla="*/ 207000 h 360000"/>
                        <a:gd name="connsiteX15" fmla="*/ 27000 w 360000"/>
                        <a:gd name="connsiteY15" fmla="*/ 207000 h 360000"/>
                        <a:gd name="connsiteX16" fmla="*/ 0 w 360000"/>
                        <a:gd name="connsiteY16" fmla="*/ 180000 h 360000"/>
                        <a:gd name="connsiteX17" fmla="*/ 7908 w 360000"/>
                        <a:gd name="connsiteY17" fmla="*/ 160908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0000" h="360000">
                          <a:moveTo>
                            <a:pt x="7908" y="160908"/>
                          </a:moveTo>
                          <a:cubicBezTo>
                            <a:pt x="12794" y="156022"/>
                            <a:pt x="19544" y="153000"/>
                            <a:pt x="27000" y="153000"/>
                          </a:cubicBezTo>
                          <a:lnTo>
                            <a:pt x="153000" y="153000"/>
                          </a:lnTo>
                          <a:lnTo>
                            <a:pt x="153000" y="27000"/>
                          </a:lnTo>
                          <a:cubicBezTo>
                            <a:pt x="153000" y="12088"/>
                            <a:pt x="165088" y="0"/>
                            <a:pt x="180000" y="0"/>
                          </a:cubicBezTo>
                          <a:cubicBezTo>
                            <a:pt x="194912" y="0"/>
                            <a:pt x="207000" y="12088"/>
                            <a:pt x="207000" y="27000"/>
                          </a:cubicBezTo>
                          <a:lnTo>
                            <a:pt x="207000" y="153000"/>
                          </a:lnTo>
                          <a:lnTo>
                            <a:pt x="333000" y="153000"/>
                          </a:lnTo>
                          <a:cubicBezTo>
                            <a:pt x="347912" y="153000"/>
                            <a:pt x="360000" y="165088"/>
                            <a:pt x="360000" y="180000"/>
                          </a:cubicBezTo>
                          <a:cubicBezTo>
                            <a:pt x="360000" y="194912"/>
                            <a:pt x="347912" y="207000"/>
                            <a:pt x="333000" y="207000"/>
                          </a:cubicBezTo>
                          <a:lnTo>
                            <a:pt x="207000" y="207000"/>
                          </a:lnTo>
                          <a:lnTo>
                            <a:pt x="207000" y="333000"/>
                          </a:lnTo>
                          <a:cubicBezTo>
                            <a:pt x="207000" y="347912"/>
                            <a:pt x="194912" y="360000"/>
                            <a:pt x="180000" y="360000"/>
                          </a:cubicBezTo>
                          <a:cubicBezTo>
                            <a:pt x="165088" y="360000"/>
                            <a:pt x="153000" y="347912"/>
                            <a:pt x="153000" y="333000"/>
                          </a:cubicBezTo>
                          <a:lnTo>
                            <a:pt x="153000" y="207000"/>
                          </a:lnTo>
                          <a:lnTo>
                            <a:pt x="27000" y="207000"/>
                          </a:lnTo>
                          <a:cubicBezTo>
                            <a:pt x="12088" y="207000"/>
                            <a:pt x="0" y="194912"/>
                            <a:pt x="0" y="180000"/>
                          </a:cubicBezTo>
                          <a:cubicBezTo>
                            <a:pt x="0" y="172544"/>
                            <a:pt x="3022" y="165794"/>
                            <a:pt x="7908" y="160908"/>
                          </a:cubicBezTo>
                          <a:close/>
                        </a:path>
                      </a:pathLst>
                    </a:custGeom>
                    <a:solidFill>
                      <a:srgbClr val="F0615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dirty="0"/>
                    </a:p>
                  </p:txBody>
                </p:sp>
              </p:grpSp>
              <p:sp>
                <p:nvSpPr>
                  <p:cNvPr id="144" name="Tekstvak 411">
                    <a:extLst>
                      <a:ext uri="{FF2B5EF4-FFF2-40B4-BE49-F238E27FC236}">
                        <a16:creationId xmlns:a16="http://schemas.microsoft.com/office/drawing/2014/main" id="{BD4799B8-459F-46F4-85AE-6594AC6AD2C7}"/>
                      </a:ext>
                    </a:extLst>
                  </p:cNvPr>
                  <p:cNvSpPr txBox="1"/>
                  <p:nvPr userDrawn="1"/>
                </p:nvSpPr>
                <p:spPr>
                  <a:xfrm>
                    <a:off x="-3492543" y="5440654"/>
                    <a:ext cx="761481" cy="130403"/>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Delete</a:t>
                    </a:r>
                  </a:p>
                </p:txBody>
              </p:sp>
            </p:grpSp>
            <p:grpSp>
              <p:nvGrpSpPr>
                <p:cNvPr id="99" name="Groep 366">
                  <a:extLst>
                    <a:ext uri="{FF2B5EF4-FFF2-40B4-BE49-F238E27FC236}">
                      <a16:creationId xmlns:a16="http://schemas.microsoft.com/office/drawing/2014/main" id="{A4581976-EDF9-4ACF-979F-CD51D37244C3}"/>
                    </a:ext>
                  </a:extLst>
                </p:cNvPr>
                <p:cNvGrpSpPr/>
                <p:nvPr userDrawn="1"/>
              </p:nvGrpSpPr>
              <p:grpSpPr>
                <a:xfrm>
                  <a:off x="-2582156" y="4996916"/>
                  <a:ext cx="572112" cy="673634"/>
                  <a:chOff x="-2709168" y="4996916"/>
                  <a:chExt cx="572112" cy="673634"/>
                </a:xfrm>
              </p:grpSpPr>
              <p:grpSp>
                <p:nvGrpSpPr>
                  <p:cNvPr id="133" name="Groep 400">
                    <a:extLst>
                      <a:ext uri="{FF2B5EF4-FFF2-40B4-BE49-F238E27FC236}">
                        <a16:creationId xmlns:a16="http://schemas.microsoft.com/office/drawing/2014/main" id="{A3A4E252-D9EE-4D6F-B2E3-C49E1DACC59D}"/>
                      </a:ext>
                    </a:extLst>
                  </p:cNvPr>
                  <p:cNvGrpSpPr/>
                  <p:nvPr userDrawn="1"/>
                </p:nvGrpSpPr>
                <p:grpSpPr>
                  <a:xfrm>
                    <a:off x="-2609993" y="4996916"/>
                    <a:ext cx="389111" cy="375410"/>
                    <a:chOff x="-2542178" y="4940055"/>
                    <a:chExt cx="516835" cy="498637"/>
                  </a:xfrm>
                </p:grpSpPr>
                <p:sp>
                  <p:nvSpPr>
                    <p:cNvPr id="135" name="Rechthoek 402">
                      <a:extLst>
                        <a:ext uri="{FF2B5EF4-FFF2-40B4-BE49-F238E27FC236}">
                          <a16:creationId xmlns:a16="http://schemas.microsoft.com/office/drawing/2014/main" id="{97AC68AC-92CE-4308-8DA5-0ABF489AF203}"/>
                        </a:ext>
                      </a:extLst>
                    </p:cNvPr>
                    <p:cNvSpPr/>
                    <p:nvPr userDrawn="1"/>
                  </p:nvSpPr>
                  <p:spPr>
                    <a:xfrm>
                      <a:off x="-2538526" y="5145278"/>
                      <a:ext cx="510738" cy="15038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36" name="Groep 403">
                      <a:extLst>
                        <a:ext uri="{FF2B5EF4-FFF2-40B4-BE49-F238E27FC236}">
                          <a16:creationId xmlns:a16="http://schemas.microsoft.com/office/drawing/2014/main" id="{04618558-BBE5-45F5-B63D-9B72391C09D2}"/>
                        </a:ext>
                      </a:extLst>
                    </p:cNvPr>
                    <p:cNvGrpSpPr/>
                    <p:nvPr userDrawn="1"/>
                  </p:nvGrpSpPr>
                  <p:grpSpPr>
                    <a:xfrm>
                      <a:off x="-2542178" y="4999319"/>
                      <a:ext cx="516835" cy="439373"/>
                      <a:chOff x="-3307743" y="4999319"/>
                      <a:chExt cx="516835" cy="439373"/>
                    </a:xfrm>
                  </p:grpSpPr>
                  <p:cxnSp>
                    <p:nvCxnSpPr>
                      <p:cNvPr id="138" name="Rechte verbindingslijn 405">
                        <a:extLst>
                          <a:ext uri="{FF2B5EF4-FFF2-40B4-BE49-F238E27FC236}">
                            <a16:creationId xmlns:a16="http://schemas.microsoft.com/office/drawing/2014/main" id="{F4AC9AF0-7D78-4842-B6EA-29FC1AD3C1B2}"/>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406">
                        <a:extLst>
                          <a:ext uri="{FF2B5EF4-FFF2-40B4-BE49-F238E27FC236}">
                            <a16:creationId xmlns:a16="http://schemas.microsoft.com/office/drawing/2014/main" id="{DF05E021-9FDC-4657-ACCD-C1B9D9706AD8}"/>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407">
                        <a:extLst>
                          <a:ext uri="{FF2B5EF4-FFF2-40B4-BE49-F238E27FC236}">
                            <a16:creationId xmlns:a16="http://schemas.microsoft.com/office/drawing/2014/main" id="{42CE93B2-E54B-42A6-BD82-7AFAE15D2190}"/>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408">
                        <a:extLst>
                          <a:ext uri="{FF2B5EF4-FFF2-40B4-BE49-F238E27FC236}">
                            <a16:creationId xmlns:a16="http://schemas.microsoft.com/office/drawing/2014/main" id="{48E3204C-D9F4-4967-B3D9-2DFFE25B1EC6}"/>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42" name="Rechthoek 409">
                        <a:extLst>
                          <a:ext uri="{FF2B5EF4-FFF2-40B4-BE49-F238E27FC236}">
                            <a16:creationId xmlns:a16="http://schemas.microsoft.com/office/drawing/2014/main" id="{07DEB950-7324-4DFB-8CA4-D66854062567}"/>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37" name="Pijl: rechts 404">
                      <a:extLst>
                        <a:ext uri="{FF2B5EF4-FFF2-40B4-BE49-F238E27FC236}">
                          <a16:creationId xmlns:a16="http://schemas.microsoft.com/office/drawing/2014/main" id="{3573A44F-6415-401D-AA4C-8F77A32979A1}"/>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4" name="Tekstvak 401">
                    <a:extLst>
                      <a:ext uri="{FF2B5EF4-FFF2-40B4-BE49-F238E27FC236}">
                        <a16:creationId xmlns:a16="http://schemas.microsoft.com/office/drawing/2014/main" id="{41B1FF7A-2701-42A0-B6C3-DA8ED1E348C3}"/>
                      </a:ext>
                    </a:extLst>
                  </p:cNvPr>
                  <p:cNvSpPr txBox="1"/>
                  <p:nvPr userDrawn="1"/>
                </p:nvSpPr>
                <p:spPr>
                  <a:xfrm>
                    <a:off x="-27091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Above</a:t>
                    </a:r>
                  </a:p>
                </p:txBody>
              </p:sp>
            </p:grpSp>
            <p:grpSp>
              <p:nvGrpSpPr>
                <p:cNvPr id="100" name="Groep 367">
                  <a:extLst>
                    <a:ext uri="{FF2B5EF4-FFF2-40B4-BE49-F238E27FC236}">
                      <a16:creationId xmlns:a16="http://schemas.microsoft.com/office/drawing/2014/main" id="{83DFD1A9-CF83-4974-9778-30FC344599AB}"/>
                    </a:ext>
                  </a:extLst>
                </p:cNvPr>
                <p:cNvGrpSpPr/>
                <p:nvPr userDrawn="1"/>
              </p:nvGrpSpPr>
              <p:grpSpPr>
                <a:xfrm>
                  <a:off x="-2036147" y="5039725"/>
                  <a:ext cx="572112" cy="630825"/>
                  <a:chOff x="-2099568" y="5039725"/>
                  <a:chExt cx="572112" cy="630825"/>
                </a:xfrm>
              </p:grpSpPr>
              <p:grpSp>
                <p:nvGrpSpPr>
                  <p:cNvPr id="123" name="Groep 390">
                    <a:extLst>
                      <a:ext uri="{FF2B5EF4-FFF2-40B4-BE49-F238E27FC236}">
                        <a16:creationId xmlns:a16="http://schemas.microsoft.com/office/drawing/2014/main" id="{E6F00F06-AD52-4665-8890-3C862E3EDCD0}"/>
                      </a:ext>
                    </a:extLst>
                  </p:cNvPr>
                  <p:cNvGrpSpPr/>
                  <p:nvPr userDrawn="1"/>
                </p:nvGrpSpPr>
                <p:grpSpPr>
                  <a:xfrm rot="10800000">
                    <a:off x="-2004261" y="5039725"/>
                    <a:ext cx="389111" cy="375410"/>
                    <a:chOff x="-2542178" y="4940055"/>
                    <a:chExt cx="516835" cy="498637"/>
                  </a:xfrm>
                </p:grpSpPr>
                <p:sp>
                  <p:nvSpPr>
                    <p:cNvPr id="125" name="Rechthoek 392">
                      <a:extLst>
                        <a:ext uri="{FF2B5EF4-FFF2-40B4-BE49-F238E27FC236}">
                          <a16:creationId xmlns:a16="http://schemas.microsoft.com/office/drawing/2014/main" id="{250FF9FE-E65F-4F8F-BED2-62C98D85E000}"/>
                        </a:ext>
                      </a:extLst>
                    </p:cNvPr>
                    <p:cNvSpPr/>
                    <p:nvPr userDrawn="1"/>
                  </p:nvSpPr>
                  <p:spPr>
                    <a:xfrm>
                      <a:off x="-2538526" y="5145278"/>
                      <a:ext cx="510738" cy="13557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26" name="Groep 393">
                      <a:extLst>
                        <a:ext uri="{FF2B5EF4-FFF2-40B4-BE49-F238E27FC236}">
                          <a16:creationId xmlns:a16="http://schemas.microsoft.com/office/drawing/2014/main" id="{C502D46A-925A-4C41-BE54-CECBFDD9F7DD}"/>
                        </a:ext>
                      </a:extLst>
                    </p:cNvPr>
                    <p:cNvGrpSpPr/>
                    <p:nvPr userDrawn="1"/>
                  </p:nvGrpSpPr>
                  <p:grpSpPr>
                    <a:xfrm>
                      <a:off x="-2542178" y="4999319"/>
                      <a:ext cx="516835" cy="439373"/>
                      <a:chOff x="-3307743" y="4999319"/>
                      <a:chExt cx="516835" cy="439373"/>
                    </a:xfrm>
                  </p:grpSpPr>
                  <p:cxnSp>
                    <p:nvCxnSpPr>
                      <p:cNvPr id="128" name="Rechte verbindingslijn 395">
                        <a:extLst>
                          <a:ext uri="{FF2B5EF4-FFF2-40B4-BE49-F238E27FC236}">
                            <a16:creationId xmlns:a16="http://schemas.microsoft.com/office/drawing/2014/main" id="{4A3670F6-25E2-4F9D-A17C-1A06B47DBFC6}"/>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29" name="Rechte verbindingslijn 396">
                        <a:extLst>
                          <a:ext uri="{FF2B5EF4-FFF2-40B4-BE49-F238E27FC236}">
                            <a16:creationId xmlns:a16="http://schemas.microsoft.com/office/drawing/2014/main" id="{7AC6AA90-4098-4A34-8A8B-4DCF4DF183E2}"/>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30" name="Rechte verbindingslijn 397">
                        <a:extLst>
                          <a:ext uri="{FF2B5EF4-FFF2-40B4-BE49-F238E27FC236}">
                            <a16:creationId xmlns:a16="http://schemas.microsoft.com/office/drawing/2014/main" id="{FCBDCE3D-4F19-45A2-8EBB-1B1C3B2EEB98}"/>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31" name="Rechte verbindingslijn 398">
                        <a:extLst>
                          <a:ext uri="{FF2B5EF4-FFF2-40B4-BE49-F238E27FC236}">
                            <a16:creationId xmlns:a16="http://schemas.microsoft.com/office/drawing/2014/main" id="{FAE5CA41-C33D-4F6A-B618-1C2115F4C50E}"/>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32" name="Rechthoek 399">
                        <a:extLst>
                          <a:ext uri="{FF2B5EF4-FFF2-40B4-BE49-F238E27FC236}">
                            <a16:creationId xmlns:a16="http://schemas.microsoft.com/office/drawing/2014/main" id="{CCFBC199-1D70-472A-B7E2-013125121DCB}"/>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27" name="Pijl: rechts 394">
                      <a:extLst>
                        <a:ext uri="{FF2B5EF4-FFF2-40B4-BE49-F238E27FC236}">
                          <a16:creationId xmlns:a16="http://schemas.microsoft.com/office/drawing/2014/main" id="{F973AFE3-FB60-4121-93EC-5BFFBB406E72}"/>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24" name="Tekstvak 391">
                    <a:extLst>
                      <a:ext uri="{FF2B5EF4-FFF2-40B4-BE49-F238E27FC236}">
                        <a16:creationId xmlns:a16="http://schemas.microsoft.com/office/drawing/2014/main" id="{31475672-0DE7-40AD-973F-936AD52F3CCF}"/>
                      </a:ext>
                    </a:extLst>
                  </p:cNvPr>
                  <p:cNvSpPr txBox="1"/>
                  <p:nvPr userDrawn="1"/>
                </p:nvSpPr>
                <p:spPr>
                  <a:xfrm>
                    <a:off x="-20995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Below</a:t>
                    </a:r>
                  </a:p>
                </p:txBody>
              </p:sp>
            </p:grpSp>
            <p:grpSp>
              <p:nvGrpSpPr>
                <p:cNvPr id="101" name="Groep 368">
                  <a:extLst>
                    <a:ext uri="{FF2B5EF4-FFF2-40B4-BE49-F238E27FC236}">
                      <a16:creationId xmlns:a16="http://schemas.microsoft.com/office/drawing/2014/main" id="{9A94E841-87FB-4ABF-9654-D6392B1907B5}"/>
                    </a:ext>
                  </a:extLst>
                </p:cNvPr>
                <p:cNvGrpSpPr/>
                <p:nvPr userDrawn="1"/>
              </p:nvGrpSpPr>
              <p:grpSpPr>
                <a:xfrm>
                  <a:off x="-1497156" y="5039725"/>
                  <a:ext cx="572112" cy="630825"/>
                  <a:chOff x="-1501387" y="5039725"/>
                  <a:chExt cx="572112" cy="630825"/>
                </a:xfrm>
              </p:grpSpPr>
              <p:grpSp>
                <p:nvGrpSpPr>
                  <p:cNvPr id="113" name="Groep 380">
                    <a:extLst>
                      <a:ext uri="{FF2B5EF4-FFF2-40B4-BE49-F238E27FC236}">
                        <a16:creationId xmlns:a16="http://schemas.microsoft.com/office/drawing/2014/main" id="{408839B1-66F7-4F12-9D01-3ED1DD7C9E12}"/>
                      </a:ext>
                    </a:extLst>
                  </p:cNvPr>
                  <p:cNvGrpSpPr/>
                  <p:nvPr userDrawn="1"/>
                </p:nvGrpSpPr>
                <p:grpSpPr>
                  <a:xfrm rot="10800000">
                    <a:off x="-1453772" y="5039725"/>
                    <a:ext cx="426738" cy="332849"/>
                    <a:chOff x="-2542179" y="4996586"/>
                    <a:chExt cx="566814" cy="442106"/>
                  </a:xfrm>
                </p:grpSpPr>
                <p:sp>
                  <p:nvSpPr>
                    <p:cNvPr id="115" name="Rechthoek 382">
                      <a:extLst>
                        <a:ext uri="{FF2B5EF4-FFF2-40B4-BE49-F238E27FC236}">
                          <a16:creationId xmlns:a16="http://schemas.microsoft.com/office/drawing/2014/main" id="{89858BAA-B82C-4EE2-B6D0-64C2EF323FE7}"/>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16" name="Groep 383">
                      <a:extLst>
                        <a:ext uri="{FF2B5EF4-FFF2-40B4-BE49-F238E27FC236}">
                          <a16:creationId xmlns:a16="http://schemas.microsoft.com/office/drawing/2014/main" id="{1DEC1849-ECDE-4919-8F75-80AAE367211F}"/>
                        </a:ext>
                      </a:extLst>
                    </p:cNvPr>
                    <p:cNvGrpSpPr/>
                    <p:nvPr userDrawn="1"/>
                  </p:nvGrpSpPr>
                  <p:grpSpPr>
                    <a:xfrm>
                      <a:off x="-2542179" y="4996586"/>
                      <a:ext cx="516836" cy="442106"/>
                      <a:chOff x="-3307744" y="4996586"/>
                      <a:chExt cx="516836" cy="442106"/>
                    </a:xfrm>
                  </p:grpSpPr>
                  <p:cxnSp>
                    <p:nvCxnSpPr>
                      <p:cNvPr id="118" name="Rechte verbindingslijn 385">
                        <a:extLst>
                          <a:ext uri="{FF2B5EF4-FFF2-40B4-BE49-F238E27FC236}">
                            <a16:creationId xmlns:a16="http://schemas.microsoft.com/office/drawing/2014/main" id="{686E955E-E247-4BAC-B2D5-3683DDD440D7}"/>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386">
                        <a:extLst>
                          <a:ext uri="{FF2B5EF4-FFF2-40B4-BE49-F238E27FC236}">
                            <a16:creationId xmlns:a16="http://schemas.microsoft.com/office/drawing/2014/main" id="{F1CFD8EB-7C9B-4865-A048-F3B4CAE53411}"/>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387">
                        <a:extLst>
                          <a:ext uri="{FF2B5EF4-FFF2-40B4-BE49-F238E27FC236}">
                            <a16:creationId xmlns:a16="http://schemas.microsoft.com/office/drawing/2014/main" id="{1AACBE41-A929-44E5-8411-469D8B88A017}"/>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388">
                        <a:extLst>
                          <a:ext uri="{FF2B5EF4-FFF2-40B4-BE49-F238E27FC236}">
                            <a16:creationId xmlns:a16="http://schemas.microsoft.com/office/drawing/2014/main" id="{6D89966B-7CC4-4111-A915-6C4E158836B9}"/>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22" name="Rechthoek 389">
                        <a:extLst>
                          <a:ext uri="{FF2B5EF4-FFF2-40B4-BE49-F238E27FC236}">
                            <a16:creationId xmlns:a16="http://schemas.microsoft.com/office/drawing/2014/main" id="{1ABAC66B-E5F4-433D-93C1-5AD96F6EE729}"/>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17" name="Pijl: rechts 384">
                      <a:extLst>
                        <a:ext uri="{FF2B5EF4-FFF2-40B4-BE49-F238E27FC236}">
                          <a16:creationId xmlns:a16="http://schemas.microsoft.com/office/drawing/2014/main" id="{4115D1D4-4803-492D-BE2E-594491B9D961}"/>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14" name="Tekstvak 381">
                    <a:extLst>
                      <a:ext uri="{FF2B5EF4-FFF2-40B4-BE49-F238E27FC236}">
                        <a16:creationId xmlns:a16="http://schemas.microsoft.com/office/drawing/2014/main" id="{F283C403-A08A-4ECD-9753-8C619C20FC35}"/>
                      </a:ext>
                    </a:extLst>
                  </p:cNvPr>
                  <p:cNvSpPr txBox="1"/>
                  <p:nvPr userDrawn="1"/>
                </p:nvSpPr>
                <p:spPr>
                  <a:xfrm>
                    <a:off x="-1501387"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Left</a:t>
                    </a:r>
                  </a:p>
                </p:txBody>
              </p:sp>
            </p:grpSp>
            <p:grpSp>
              <p:nvGrpSpPr>
                <p:cNvPr id="102" name="Groep 369">
                  <a:extLst>
                    <a:ext uri="{FF2B5EF4-FFF2-40B4-BE49-F238E27FC236}">
                      <a16:creationId xmlns:a16="http://schemas.microsoft.com/office/drawing/2014/main" id="{5EACFDBC-E05C-4486-AC97-6261F9A20121}"/>
                    </a:ext>
                  </a:extLst>
                </p:cNvPr>
                <p:cNvGrpSpPr/>
                <p:nvPr userDrawn="1"/>
              </p:nvGrpSpPr>
              <p:grpSpPr>
                <a:xfrm>
                  <a:off x="-973743" y="5039725"/>
                  <a:ext cx="572112" cy="630825"/>
                  <a:chOff x="-961551" y="5039725"/>
                  <a:chExt cx="572112" cy="630825"/>
                </a:xfrm>
              </p:grpSpPr>
              <p:grpSp>
                <p:nvGrpSpPr>
                  <p:cNvPr id="103" name="Groep 370">
                    <a:extLst>
                      <a:ext uri="{FF2B5EF4-FFF2-40B4-BE49-F238E27FC236}">
                        <a16:creationId xmlns:a16="http://schemas.microsoft.com/office/drawing/2014/main" id="{00918EDA-7B2D-4E89-8572-49CF634CD0BE}"/>
                      </a:ext>
                    </a:extLst>
                  </p:cNvPr>
                  <p:cNvGrpSpPr/>
                  <p:nvPr userDrawn="1"/>
                </p:nvGrpSpPr>
                <p:grpSpPr>
                  <a:xfrm rot="10800000" flipH="1">
                    <a:off x="-868825" y="5039725"/>
                    <a:ext cx="426738" cy="332849"/>
                    <a:chOff x="-2542179" y="4996586"/>
                    <a:chExt cx="566814" cy="442106"/>
                  </a:xfrm>
                </p:grpSpPr>
                <p:sp>
                  <p:nvSpPr>
                    <p:cNvPr id="105" name="Rechthoek 372">
                      <a:extLst>
                        <a:ext uri="{FF2B5EF4-FFF2-40B4-BE49-F238E27FC236}">
                          <a16:creationId xmlns:a16="http://schemas.microsoft.com/office/drawing/2014/main" id="{AC63C62E-6794-4006-AD45-0FB6F656C395}"/>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06" name="Groep 373">
                      <a:extLst>
                        <a:ext uri="{FF2B5EF4-FFF2-40B4-BE49-F238E27FC236}">
                          <a16:creationId xmlns:a16="http://schemas.microsoft.com/office/drawing/2014/main" id="{A980C078-8B19-42EB-AC33-5BD7D59F4000}"/>
                        </a:ext>
                      </a:extLst>
                    </p:cNvPr>
                    <p:cNvGrpSpPr/>
                    <p:nvPr userDrawn="1"/>
                  </p:nvGrpSpPr>
                  <p:grpSpPr>
                    <a:xfrm>
                      <a:off x="-2542179" y="4996586"/>
                      <a:ext cx="516836" cy="442106"/>
                      <a:chOff x="-3307744" y="4996586"/>
                      <a:chExt cx="516836" cy="442106"/>
                    </a:xfrm>
                  </p:grpSpPr>
                  <p:cxnSp>
                    <p:nvCxnSpPr>
                      <p:cNvPr id="108" name="Rechte verbindingslijn 375">
                        <a:extLst>
                          <a:ext uri="{FF2B5EF4-FFF2-40B4-BE49-F238E27FC236}">
                            <a16:creationId xmlns:a16="http://schemas.microsoft.com/office/drawing/2014/main" id="{E6A804FF-99A4-48FA-A7D8-376F030BF373}"/>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376">
                        <a:extLst>
                          <a:ext uri="{FF2B5EF4-FFF2-40B4-BE49-F238E27FC236}">
                            <a16:creationId xmlns:a16="http://schemas.microsoft.com/office/drawing/2014/main" id="{FA64FAAC-BE7A-4AA6-8472-123C30831010}"/>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10" name="Rechte verbindingslijn 377">
                        <a:extLst>
                          <a:ext uri="{FF2B5EF4-FFF2-40B4-BE49-F238E27FC236}">
                            <a16:creationId xmlns:a16="http://schemas.microsoft.com/office/drawing/2014/main" id="{596E9887-46DE-4D84-B36B-D8B8128724C5}"/>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11" name="Rechte verbindingslijn 378">
                        <a:extLst>
                          <a:ext uri="{FF2B5EF4-FFF2-40B4-BE49-F238E27FC236}">
                            <a16:creationId xmlns:a16="http://schemas.microsoft.com/office/drawing/2014/main" id="{2628C7DD-0772-43A8-9F8E-B713A1C48567}"/>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12" name="Rechthoek 379">
                        <a:extLst>
                          <a:ext uri="{FF2B5EF4-FFF2-40B4-BE49-F238E27FC236}">
                            <a16:creationId xmlns:a16="http://schemas.microsoft.com/office/drawing/2014/main" id="{0F33CB8D-ED0C-4055-A54C-C19AFCD3D508}"/>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07" name="Pijl: rechts 374">
                      <a:extLst>
                        <a:ext uri="{FF2B5EF4-FFF2-40B4-BE49-F238E27FC236}">
                          <a16:creationId xmlns:a16="http://schemas.microsoft.com/office/drawing/2014/main" id="{C6D39E0F-DEA7-4891-B58E-2A46181742D9}"/>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04" name="Tekstvak 371">
                    <a:extLst>
                      <a:ext uri="{FF2B5EF4-FFF2-40B4-BE49-F238E27FC236}">
                        <a16:creationId xmlns:a16="http://schemas.microsoft.com/office/drawing/2014/main" id="{1BCA3669-D651-4C20-ADFC-CB0BBDAD9206}"/>
                      </a:ext>
                    </a:extLst>
                  </p:cNvPr>
                  <p:cNvSpPr txBox="1"/>
                  <p:nvPr userDrawn="1"/>
                </p:nvSpPr>
                <p:spPr>
                  <a:xfrm>
                    <a:off x="-961551"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Right</a:t>
                    </a:r>
                  </a:p>
                </p:txBody>
              </p:sp>
            </p:grpSp>
          </p:grpSp>
        </p:grpSp>
      </p:grpSp>
    </p:spTree>
    <p:extLst>
      <p:ext uri="{BB962C8B-B14F-4D97-AF65-F5344CB8AC3E}">
        <p14:creationId xmlns:p14="http://schemas.microsoft.com/office/powerpoint/2010/main" val="8067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C26B82-9825-F84C-A389-1A1CA97E6CC8}"/>
              </a:ext>
            </a:extLst>
          </p:cNvPr>
          <p:cNvPicPr>
            <a:picLocks noChangeAspect="1"/>
          </p:cNvPicPr>
          <p:nvPr userDrawn="1"/>
        </p:nvPicPr>
        <p:blipFill>
          <a:blip r:embed="rId2"/>
          <a:stretch>
            <a:fillRect/>
          </a:stretch>
        </p:blipFill>
        <p:spPr>
          <a:xfrm>
            <a:off x="10491835" y="5645787"/>
            <a:ext cx="1302231" cy="958442"/>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defRPr sz="4800" b="0">
                <a:latin typeface="Museo Sans 500" panose="02000000000000000000" pitchFamily="2" charset="77"/>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1EB0E0"/>
                </a:solidFill>
                <a:latin typeface="Museo Sans 500" panose="02000000000000000000"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86561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10316"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Text and Chart</a:t>
            </a:r>
          </a:p>
        </p:txBody>
      </p:sp>
      <p:sp>
        <p:nvSpPr>
          <p:cNvPr id="213" name="Titel 2">
            <a:extLst>
              <a:ext uri="{FF2B5EF4-FFF2-40B4-BE49-F238E27FC236}">
                <a16:creationId xmlns:a16="http://schemas.microsoft.com/office/drawing/2014/main" id="{72E649A9-0CBA-461C-B78A-23892D124E53}"/>
              </a:ext>
            </a:extLst>
          </p:cNvPr>
          <p:cNvSpPr>
            <a:spLocks noGrp="1"/>
          </p:cNvSpPr>
          <p:nvPr>
            <p:ph type="title" hasCustomPrompt="1"/>
          </p:nvPr>
        </p:nvSpPr>
        <p:spPr>
          <a:xfrm>
            <a:off x="782814" y="901540"/>
            <a:ext cx="4911084" cy="461665"/>
          </a:xfrm>
        </p:spPr>
        <p:txBody>
          <a:bodyPr/>
          <a:lstStyle>
            <a:lvl1pPr>
              <a:defRPr b="1" i="0">
                <a:solidFill>
                  <a:schemeClr val="accent1"/>
                </a:solidFill>
                <a:latin typeface="Proxima Nova Semibold" panose="020B0503030502060204" pitchFamily="34" charset="0"/>
              </a:defRPr>
            </a:lvl1pPr>
          </a:lstStyle>
          <a:p>
            <a:r>
              <a:rPr lang="nl-NL" dirty="0"/>
              <a:t>Place a title here</a:t>
            </a:r>
          </a:p>
        </p:txBody>
      </p:sp>
      <p:sp>
        <p:nvSpPr>
          <p:cNvPr id="214" name="Tijdelijke aanduiding voor verticale tekst 2">
            <a:extLst>
              <a:ext uri="{FF2B5EF4-FFF2-40B4-BE49-F238E27FC236}">
                <a16:creationId xmlns:a16="http://schemas.microsoft.com/office/drawing/2014/main" id="{36159837-19D9-46E3-BD98-A1AF4C9D7A58}"/>
              </a:ext>
            </a:extLst>
          </p:cNvPr>
          <p:cNvSpPr>
            <a:spLocks noGrp="1"/>
          </p:cNvSpPr>
          <p:nvPr>
            <p:ph type="body" orient="vert" idx="1" hasCustomPrompt="1"/>
          </p:nvPr>
        </p:nvSpPr>
        <p:spPr>
          <a:xfrm>
            <a:off x="807910" y="1837485"/>
            <a:ext cx="4880821" cy="4320778"/>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215" name="Tijdelijke aanduiding voor verticale tekst 2">
            <a:extLst>
              <a:ext uri="{FF2B5EF4-FFF2-40B4-BE49-F238E27FC236}">
                <a16:creationId xmlns:a16="http://schemas.microsoft.com/office/drawing/2014/main" id="{F3134D84-3F2F-4C3F-BA90-699D51DA56B1}"/>
              </a:ext>
            </a:extLst>
          </p:cNvPr>
          <p:cNvSpPr>
            <a:spLocks noGrp="1"/>
          </p:cNvSpPr>
          <p:nvPr>
            <p:ph type="body" orient="vert" idx="16" hasCustomPrompt="1"/>
          </p:nvPr>
        </p:nvSpPr>
        <p:spPr>
          <a:xfrm>
            <a:off x="807910" y="1425726"/>
            <a:ext cx="4880821"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Subtitle</a:t>
            </a:r>
          </a:p>
        </p:txBody>
      </p:sp>
      <p:sp>
        <p:nvSpPr>
          <p:cNvPr id="217" name="Tijdelijke aanduiding voor grafiek 12">
            <a:extLst>
              <a:ext uri="{FF2B5EF4-FFF2-40B4-BE49-F238E27FC236}">
                <a16:creationId xmlns:a16="http://schemas.microsoft.com/office/drawing/2014/main" id="{3E51FD52-6E64-4C3B-A504-05CDE5F1440A}"/>
              </a:ext>
            </a:extLst>
          </p:cNvPr>
          <p:cNvSpPr>
            <a:spLocks noGrp="1"/>
          </p:cNvSpPr>
          <p:nvPr>
            <p:ph type="chart" sz="quarter" idx="14" hasCustomPrompt="1"/>
          </p:nvPr>
        </p:nvSpPr>
        <p:spPr>
          <a:xfrm>
            <a:off x="6101167" y="900880"/>
            <a:ext cx="5433950" cy="5257381"/>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chart.</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126" name="INSTRUCTION">
            <a:extLst>
              <a:ext uri="{FF2B5EF4-FFF2-40B4-BE49-F238E27FC236}">
                <a16:creationId xmlns:a16="http://schemas.microsoft.com/office/drawing/2014/main" id="{8E87D295-C0E6-4C18-B355-67CF52D43AA6}"/>
              </a:ext>
            </a:extLst>
          </p:cNvPr>
          <p:cNvGrpSpPr/>
          <p:nvPr userDrawn="1"/>
        </p:nvGrpSpPr>
        <p:grpSpPr>
          <a:xfrm>
            <a:off x="-3786437" y="0"/>
            <a:ext cx="3693386" cy="5359349"/>
            <a:chOff x="-3786437" y="0"/>
            <a:chExt cx="3693386" cy="5359349"/>
          </a:xfrm>
        </p:grpSpPr>
        <p:sp>
          <p:nvSpPr>
            <p:cNvPr id="127" name="Rechthoek 329">
              <a:extLst>
                <a:ext uri="{FF2B5EF4-FFF2-40B4-BE49-F238E27FC236}">
                  <a16:creationId xmlns:a16="http://schemas.microsoft.com/office/drawing/2014/main" id="{C7369507-9623-44EC-8E7D-F9EC3B6E522D}"/>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28" name="Ovaal 317">
              <a:extLst>
                <a:ext uri="{FF2B5EF4-FFF2-40B4-BE49-F238E27FC236}">
                  <a16:creationId xmlns:a16="http://schemas.microsoft.com/office/drawing/2014/main" id="{A966108F-09B7-4603-A6FE-F0790B2D948B}"/>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29" name="Rechthoek 319">
              <a:extLst>
                <a:ext uri="{FF2B5EF4-FFF2-40B4-BE49-F238E27FC236}">
                  <a16:creationId xmlns:a16="http://schemas.microsoft.com/office/drawing/2014/main" id="{71CD58C4-4998-4BB4-A3A2-91C256D1D0C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30" name="Ovaal 320">
              <a:extLst>
                <a:ext uri="{FF2B5EF4-FFF2-40B4-BE49-F238E27FC236}">
                  <a16:creationId xmlns:a16="http://schemas.microsoft.com/office/drawing/2014/main" id="{469088AF-523D-43DD-B492-64AA67F844AC}"/>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1" name="Rechthoek 328">
              <a:extLst>
                <a:ext uri="{FF2B5EF4-FFF2-40B4-BE49-F238E27FC236}">
                  <a16:creationId xmlns:a16="http://schemas.microsoft.com/office/drawing/2014/main" id="{849B6BE5-6EDF-45AA-81E1-3145B197913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32" name="Rechthoek 180">
              <a:extLst>
                <a:ext uri="{FF2B5EF4-FFF2-40B4-BE49-F238E27FC236}">
                  <a16:creationId xmlns:a16="http://schemas.microsoft.com/office/drawing/2014/main" id="{5F6FD880-39AB-41CE-AEE2-DDC7686DE2F9}"/>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33" name="Ovaal 182">
              <a:extLst>
                <a:ext uri="{FF2B5EF4-FFF2-40B4-BE49-F238E27FC236}">
                  <a16:creationId xmlns:a16="http://schemas.microsoft.com/office/drawing/2014/main" id="{978C1073-801B-43FB-BC22-4E50A83D617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34" name="Rechthoek 183">
              <a:extLst>
                <a:ext uri="{FF2B5EF4-FFF2-40B4-BE49-F238E27FC236}">
                  <a16:creationId xmlns:a16="http://schemas.microsoft.com/office/drawing/2014/main" id="{11150878-5349-45EB-8A98-CB5595228BF4}"/>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35" name="Ovaal 185">
              <a:extLst>
                <a:ext uri="{FF2B5EF4-FFF2-40B4-BE49-F238E27FC236}">
                  <a16:creationId xmlns:a16="http://schemas.microsoft.com/office/drawing/2014/main" id="{993EAA1E-2A9A-4A9D-8329-EF8BA4870033}"/>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36" name="Rechthoek 186">
              <a:extLst>
                <a:ext uri="{FF2B5EF4-FFF2-40B4-BE49-F238E27FC236}">
                  <a16:creationId xmlns:a16="http://schemas.microsoft.com/office/drawing/2014/main" id="{9E82BD09-DA9D-491E-9BC7-4C9C78872D8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37" name="Ovaal 188">
              <a:extLst>
                <a:ext uri="{FF2B5EF4-FFF2-40B4-BE49-F238E27FC236}">
                  <a16:creationId xmlns:a16="http://schemas.microsoft.com/office/drawing/2014/main" id="{1872DA00-5843-4991-B2E2-E4E6A8195A12}"/>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38" name="Rechthoek 189">
              <a:extLst>
                <a:ext uri="{FF2B5EF4-FFF2-40B4-BE49-F238E27FC236}">
                  <a16:creationId xmlns:a16="http://schemas.microsoft.com/office/drawing/2014/main" id="{87388519-918C-489D-B5EC-52F661C4F908}"/>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39" name="Ovaal 191">
              <a:extLst>
                <a:ext uri="{FF2B5EF4-FFF2-40B4-BE49-F238E27FC236}">
                  <a16:creationId xmlns:a16="http://schemas.microsoft.com/office/drawing/2014/main" id="{3E2A271A-E474-442A-B1B6-9EA8B65B1EC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40" name="Rechthoek 192">
              <a:extLst>
                <a:ext uri="{FF2B5EF4-FFF2-40B4-BE49-F238E27FC236}">
                  <a16:creationId xmlns:a16="http://schemas.microsoft.com/office/drawing/2014/main" id="{E3AB0E6B-9AB9-43E2-9A0D-11A911C9449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41" name="Ovaal 195">
              <a:extLst>
                <a:ext uri="{FF2B5EF4-FFF2-40B4-BE49-F238E27FC236}">
                  <a16:creationId xmlns:a16="http://schemas.microsoft.com/office/drawing/2014/main" id="{1D45A92E-3341-46B1-9D6B-B0AAFAC9AC5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42" name="Rechthoek 196">
              <a:extLst>
                <a:ext uri="{FF2B5EF4-FFF2-40B4-BE49-F238E27FC236}">
                  <a16:creationId xmlns:a16="http://schemas.microsoft.com/office/drawing/2014/main" id="{A001CB29-5FC6-40D4-AD6C-0CDE120556B1}"/>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43" name="Ovaal 197">
              <a:extLst>
                <a:ext uri="{FF2B5EF4-FFF2-40B4-BE49-F238E27FC236}">
                  <a16:creationId xmlns:a16="http://schemas.microsoft.com/office/drawing/2014/main" id="{8E5EBDB4-66F3-42E6-9D1C-2B9B52FFCA76}"/>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44" name="Rechthoek 198">
              <a:extLst>
                <a:ext uri="{FF2B5EF4-FFF2-40B4-BE49-F238E27FC236}">
                  <a16:creationId xmlns:a16="http://schemas.microsoft.com/office/drawing/2014/main" id="{A8D6B189-6F8B-4A93-82CF-21069D530822}"/>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45" name="Ovaal 200">
              <a:extLst>
                <a:ext uri="{FF2B5EF4-FFF2-40B4-BE49-F238E27FC236}">
                  <a16:creationId xmlns:a16="http://schemas.microsoft.com/office/drawing/2014/main" id="{A389F1E3-8B68-4D6D-90D3-CDBE03EBCB9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46" name="Rechthoek 202">
              <a:extLst>
                <a:ext uri="{FF2B5EF4-FFF2-40B4-BE49-F238E27FC236}">
                  <a16:creationId xmlns:a16="http://schemas.microsoft.com/office/drawing/2014/main" id="{4A1FA00B-6B62-4112-898A-1C7C71BAE82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47" name="Rechthoek 331">
              <a:extLst>
                <a:ext uri="{FF2B5EF4-FFF2-40B4-BE49-F238E27FC236}">
                  <a16:creationId xmlns:a16="http://schemas.microsoft.com/office/drawing/2014/main" id="{ECF65D0E-0F0F-41FE-8D68-E0F5DC859A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48" name="ICOON_info">
              <a:extLst>
                <a:ext uri="{FF2B5EF4-FFF2-40B4-BE49-F238E27FC236}">
                  <a16:creationId xmlns:a16="http://schemas.microsoft.com/office/drawing/2014/main" id="{8DE5AC58-3139-4103-8832-45B5ACEAE517}"/>
                </a:ext>
              </a:extLst>
            </p:cNvPr>
            <p:cNvGrpSpPr/>
            <p:nvPr userDrawn="1"/>
          </p:nvGrpSpPr>
          <p:grpSpPr>
            <a:xfrm>
              <a:off x="-376736" y="4400186"/>
              <a:ext cx="283685" cy="283685"/>
              <a:chOff x="-510741" y="5913713"/>
              <a:chExt cx="267555" cy="267555"/>
            </a:xfrm>
          </p:grpSpPr>
          <p:sp>
            <p:nvSpPr>
              <p:cNvPr id="310" name="Ovaal 1">
                <a:extLst>
                  <a:ext uri="{FF2B5EF4-FFF2-40B4-BE49-F238E27FC236}">
                    <a16:creationId xmlns:a16="http://schemas.microsoft.com/office/drawing/2014/main" id="{6C8425FE-81FB-4B52-A622-B296D7104A8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11" name="Graphic 163" descr="Informatie">
                <a:extLst>
                  <a:ext uri="{FF2B5EF4-FFF2-40B4-BE49-F238E27FC236}">
                    <a16:creationId xmlns:a16="http://schemas.microsoft.com/office/drawing/2014/main" id="{9CD7FE2E-373D-4CA2-A73E-FCB19890A8B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49" name="VOORBEELD">
              <a:extLst>
                <a:ext uri="{FF2B5EF4-FFF2-40B4-BE49-F238E27FC236}">
                  <a16:creationId xmlns:a16="http://schemas.microsoft.com/office/drawing/2014/main" id="{C8FE1B27-648E-43CF-BBB8-29B8438D7E23}"/>
                </a:ext>
              </a:extLst>
            </p:cNvPr>
            <p:cNvGrpSpPr/>
            <p:nvPr userDrawn="1"/>
          </p:nvGrpSpPr>
          <p:grpSpPr>
            <a:xfrm>
              <a:off x="-3605171" y="458674"/>
              <a:ext cx="3234311" cy="558875"/>
              <a:chOff x="-3605171" y="458674"/>
              <a:chExt cx="3234311" cy="558875"/>
            </a:xfrm>
          </p:grpSpPr>
          <p:sp>
            <p:nvSpPr>
              <p:cNvPr id="150" name="Rechthoek 335">
                <a:extLst>
                  <a:ext uri="{FF2B5EF4-FFF2-40B4-BE49-F238E27FC236}">
                    <a16:creationId xmlns:a16="http://schemas.microsoft.com/office/drawing/2014/main" id="{E957718A-D131-48E4-BF66-A52DEE67F3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51" name="Rechthoek 337">
                <a:extLst>
                  <a:ext uri="{FF2B5EF4-FFF2-40B4-BE49-F238E27FC236}">
                    <a16:creationId xmlns:a16="http://schemas.microsoft.com/office/drawing/2014/main" id="{EB57102D-D5D5-473F-AF2A-98E14DA5AB50}"/>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52" name="Groep 230">
                <a:extLst>
                  <a:ext uri="{FF2B5EF4-FFF2-40B4-BE49-F238E27FC236}">
                    <a16:creationId xmlns:a16="http://schemas.microsoft.com/office/drawing/2014/main" id="{D3E4CFD6-F892-4785-8CDE-519125B40CC9}"/>
                  </a:ext>
                </a:extLst>
              </p:cNvPr>
              <p:cNvGrpSpPr/>
              <p:nvPr userDrawn="1"/>
            </p:nvGrpSpPr>
            <p:grpSpPr>
              <a:xfrm>
                <a:off x="-3386247" y="830871"/>
                <a:ext cx="139423" cy="109566"/>
                <a:chOff x="-2866744" y="827071"/>
                <a:chExt cx="168701" cy="132575"/>
              </a:xfrm>
            </p:grpSpPr>
            <p:grpSp>
              <p:nvGrpSpPr>
                <p:cNvPr id="303" name="Groep 232">
                  <a:extLst>
                    <a:ext uri="{FF2B5EF4-FFF2-40B4-BE49-F238E27FC236}">
                      <a16:creationId xmlns:a16="http://schemas.microsoft.com/office/drawing/2014/main" id="{55D6813A-46F5-4D9B-A281-BF6375016B5E}"/>
                    </a:ext>
                  </a:extLst>
                </p:cNvPr>
                <p:cNvGrpSpPr/>
                <p:nvPr userDrawn="1"/>
              </p:nvGrpSpPr>
              <p:grpSpPr>
                <a:xfrm>
                  <a:off x="-2866744" y="827071"/>
                  <a:ext cx="168701" cy="132575"/>
                  <a:chOff x="-2866744" y="827071"/>
                  <a:chExt cx="168701" cy="132575"/>
                </a:xfrm>
              </p:grpSpPr>
              <p:cxnSp>
                <p:nvCxnSpPr>
                  <p:cNvPr id="305" name="Rechte verbindingslijn 234">
                    <a:extLst>
                      <a:ext uri="{FF2B5EF4-FFF2-40B4-BE49-F238E27FC236}">
                        <a16:creationId xmlns:a16="http://schemas.microsoft.com/office/drawing/2014/main" id="{FF4E664F-ADA2-47D0-8CFD-2A5D9B5F8B3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306" name="Rechte verbindingslijn 235">
                    <a:extLst>
                      <a:ext uri="{FF2B5EF4-FFF2-40B4-BE49-F238E27FC236}">
                        <a16:creationId xmlns:a16="http://schemas.microsoft.com/office/drawing/2014/main" id="{4151E2F6-253B-4B19-A22F-B39A8FD6931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307" name="Rechte verbindingslijn 236">
                    <a:extLst>
                      <a:ext uri="{FF2B5EF4-FFF2-40B4-BE49-F238E27FC236}">
                        <a16:creationId xmlns:a16="http://schemas.microsoft.com/office/drawing/2014/main" id="{86E55917-C09B-4353-8458-5427BF45D5F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308" name="Rechte verbindingslijn 237">
                    <a:extLst>
                      <a:ext uri="{FF2B5EF4-FFF2-40B4-BE49-F238E27FC236}">
                        <a16:creationId xmlns:a16="http://schemas.microsoft.com/office/drawing/2014/main" id="{AF7A5A51-1F5C-4D9D-BBAB-A14334059E3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309" name="Rechte verbindingslijn 238">
                    <a:extLst>
                      <a:ext uri="{FF2B5EF4-FFF2-40B4-BE49-F238E27FC236}">
                        <a16:creationId xmlns:a16="http://schemas.microsoft.com/office/drawing/2014/main" id="{92B9DBB0-1898-4E53-81B2-F7053454AF4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304" name="Pijl: rechts 233">
                  <a:extLst>
                    <a:ext uri="{FF2B5EF4-FFF2-40B4-BE49-F238E27FC236}">
                      <a16:creationId xmlns:a16="http://schemas.microsoft.com/office/drawing/2014/main" id="{477F0E7E-4AE5-4D22-8531-1307EA3F0DB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53" name="Groep 239">
                <a:extLst>
                  <a:ext uri="{FF2B5EF4-FFF2-40B4-BE49-F238E27FC236}">
                    <a16:creationId xmlns:a16="http://schemas.microsoft.com/office/drawing/2014/main" id="{1C1B98B0-47B4-4456-8C37-281992601A6C}"/>
                  </a:ext>
                </a:extLst>
              </p:cNvPr>
              <p:cNvGrpSpPr/>
              <p:nvPr userDrawn="1"/>
            </p:nvGrpSpPr>
            <p:grpSpPr>
              <a:xfrm>
                <a:off x="-3605171" y="830871"/>
                <a:ext cx="139423" cy="109566"/>
                <a:chOff x="-2866744" y="518074"/>
                <a:chExt cx="168701" cy="132575"/>
              </a:xfrm>
            </p:grpSpPr>
            <p:grpSp>
              <p:nvGrpSpPr>
                <p:cNvPr id="296" name="Groep 241">
                  <a:extLst>
                    <a:ext uri="{FF2B5EF4-FFF2-40B4-BE49-F238E27FC236}">
                      <a16:creationId xmlns:a16="http://schemas.microsoft.com/office/drawing/2014/main" id="{E2A8F4D4-9860-453B-A20D-8524C1D34C9F}"/>
                    </a:ext>
                  </a:extLst>
                </p:cNvPr>
                <p:cNvGrpSpPr/>
                <p:nvPr userDrawn="1"/>
              </p:nvGrpSpPr>
              <p:grpSpPr>
                <a:xfrm>
                  <a:off x="-2866744" y="518074"/>
                  <a:ext cx="168701" cy="132575"/>
                  <a:chOff x="-2866744" y="518074"/>
                  <a:chExt cx="168701" cy="132575"/>
                </a:xfrm>
              </p:grpSpPr>
              <p:cxnSp>
                <p:nvCxnSpPr>
                  <p:cNvPr id="298" name="Rechte verbindingslijn 243">
                    <a:extLst>
                      <a:ext uri="{FF2B5EF4-FFF2-40B4-BE49-F238E27FC236}">
                        <a16:creationId xmlns:a16="http://schemas.microsoft.com/office/drawing/2014/main" id="{8BD03D3C-5838-4595-B667-0C71FCBAEA0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99" name="Rechte verbindingslijn 244">
                    <a:extLst>
                      <a:ext uri="{FF2B5EF4-FFF2-40B4-BE49-F238E27FC236}">
                        <a16:creationId xmlns:a16="http://schemas.microsoft.com/office/drawing/2014/main" id="{8F354FFC-32AF-469B-A854-1B3BCDDA5FA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300" name="Rechte verbindingslijn 245">
                    <a:extLst>
                      <a:ext uri="{FF2B5EF4-FFF2-40B4-BE49-F238E27FC236}">
                        <a16:creationId xmlns:a16="http://schemas.microsoft.com/office/drawing/2014/main" id="{27E94BB4-5AA1-4B33-802E-64C132F3BDD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301" name="Rechte verbindingslijn 246">
                    <a:extLst>
                      <a:ext uri="{FF2B5EF4-FFF2-40B4-BE49-F238E27FC236}">
                        <a16:creationId xmlns:a16="http://schemas.microsoft.com/office/drawing/2014/main" id="{BF23A274-8C79-4239-B624-80E114550CE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302" name="Rechte verbindingslijn 247">
                    <a:extLst>
                      <a:ext uri="{FF2B5EF4-FFF2-40B4-BE49-F238E27FC236}">
                        <a16:creationId xmlns:a16="http://schemas.microsoft.com/office/drawing/2014/main" id="{2736D6B7-9AB6-4013-B79A-A49B9645D6F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97" name="Pijl: rechts 242">
                  <a:extLst>
                    <a:ext uri="{FF2B5EF4-FFF2-40B4-BE49-F238E27FC236}">
                      <a16:creationId xmlns:a16="http://schemas.microsoft.com/office/drawing/2014/main" id="{A096C176-2FDF-4ECD-A38C-AFF18D4EF46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54" name="Rechte verbindingslijn 340">
                <a:extLst>
                  <a:ext uri="{FF2B5EF4-FFF2-40B4-BE49-F238E27FC236}">
                    <a16:creationId xmlns:a16="http://schemas.microsoft.com/office/drawing/2014/main" id="{007CA5FE-719F-40DD-91F8-E94EFD370328}"/>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55" name="Rechte verbindingslijn 341">
                <a:extLst>
                  <a:ext uri="{FF2B5EF4-FFF2-40B4-BE49-F238E27FC236}">
                    <a16:creationId xmlns:a16="http://schemas.microsoft.com/office/drawing/2014/main" id="{1B1450EA-0DAB-4C7B-BE5D-74847C7B63ED}"/>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56" name="Rechthoek 344">
                <a:extLst>
                  <a:ext uri="{FF2B5EF4-FFF2-40B4-BE49-F238E27FC236}">
                    <a16:creationId xmlns:a16="http://schemas.microsoft.com/office/drawing/2014/main" id="{AA2AEB5A-EAD3-481C-94B2-90AA99AE5A3F}"/>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57" name="Rechthoek 345">
                <a:extLst>
                  <a:ext uri="{FF2B5EF4-FFF2-40B4-BE49-F238E27FC236}">
                    <a16:creationId xmlns:a16="http://schemas.microsoft.com/office/drawing/2014/main" id="{EF4DB1BE-665D-41B9-9B23-92533ADC939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58" name="Groep 11">
                <a:extLst>
                  <a:ext uri="{FF2B5EF4-FFF2-40B4-BE49-F238E27FC236}">
                    <a16:creationId xmlns:a16="http://schemas.microsoft.com/office/drawing/2014/main" id="{C131B282-9C8B-4343-AAE2-B61BE2F92115}"/>
                  </a:ext>
                </a:extLst>
              </p:cNvPr>
              <p:cNvGrpSpPr/>
              <p:nvPr userDrawn="1"/>
            </p:nvGrpSpPr>
            <p:grpSpPr>
              <a:xfrm>
                <a:off x="-2916763" y="769168"/>
                <a:ext cx="268738" cy="248381"/>
                <a:chOff x="-2916763" y="769168"/>
                <a:chExt cx="268738" cy="248381"/>
              </a:xfrm>
            </p:grpSpPr>
            <p:sp>
              <p:nvSpPr>
                <p:cNvPr id="288" name="Rechthoek 346">
                  <a:extLst>
                    <a:ext uri="{FF2B5EF4-FFF2-40B4-BE49-F238E27FC236}">
                      <a16:creationId xmlns:a16="http://schemas.microsoft.com/office/drawing/2014/main" id="{3FED341C-5B63-4B17-BA66-07CBC8F1A2C8}"/>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89" name="Groep 6">
                  <a:extLst>
                    <a:ext uri="{FF2B5EF4-FFF2-40B4-BE49-F238E27FC236}">
                      <a16:creationId xmlns:a16="http://schemas.microsoft.com/office/drawing/2014/main" id="{39B1F75E-AC69-45E7-A67D-0893003A5520}"/>
                    </a:ext>
                  </a:extLst>
                </p:cNvPr>
                <p:cNvGrpSpPr/>
                <p:nvPr userDrawn="1"/>
              </p:nvGrpSpPr>
              <p:grpSpPr>
                <a:xfrm>
                  <a:off x="-2866744" y="827071"/>
                  <a:ext cx="168701" cy="132575"/>
                  <a:chOff x="-2866744" y="827071"/>
                  <a:chExt cx="168701" cy="132575"/>
                </a:xfrm>
              </p:grpSpPr>
              <p:cxnSp>
                <p:nvCxnSpPr>
                  <p:cNvPr id="291" name="Rechte verbindingslijn 225">
                    <a:extLst>
                      <a:ext uri="{FF2B5EF4-FFF2-40B4-BE49-F238E27FC236}">
                        <a16:creationId xmlns:a16="http://schemas.microsoft.com/office/drawing/2014/main" id="{D63BD27B-DFA3-4C60-A0DB-27BF20EF7D08}"/>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2" name="Rechte verbindingslijn 226">
                    <a:extLst>
                      <a:ext uri="{FF2B5EF4-FFF2-40B4-BE49-F238E27FC236}">
                        <a16:creationId xmlns:a16="http://schemas.microsoft.com/office/drawing/2014/main" id="{BDDFC4E5-D4B9-4E7B-A648-540B11ECFDB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3" name="Rechte verbindingslijn 227">
                    <a:extLst>
                      <a:ext uri="{FF2B5EF4-FFF2-40B4-BE49-F238E27FC236}">
                        <a16:creationId xmlns:a16="http://schemas.microsoft.com/office/drawing/2014/main" id="{DCD66478-D8E7-4DBB-BB7A-7F1C0E06743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4" name="Rechte verbindingslijn 228">
                    <a:extLst>
                      <a:ext uri="{FF2B5EF4-FFF2-40B4-BE49-F238E27FC236}">
                        <a16:creationId xmlns:a16="http://schemas.microsoft.com/office/drawing/2014/main" id="{BBF68EB4-1C3B-4310-B3CD-2706941D253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5" name="Rechte verbindingslijn 229">
                    <a:extLst>
                      <a:ext uri="{FF2B5EF4-FFF2-40B4-BE49-F238E27FC236}">
                        <a16:creationId xmlns:a16="http://schemas.microsoft.com/office/drawing/2014/main" id="{30118309-33A9-499B-91BE-C2ED3EBCDB5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90" name="Pijl: rechts 217">
                  <a:extLst>
                    <a:ext uri="{FF2B5EF4-FFF2-40B4-BE49-F238E27FC236}">
                      <a16:creationId xmlns:a16="http://schemas.microsoft.com/office/drawing/2014/main" id="{5A1DE092-E10B-46AB-B6A0-CEE3B86B705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59" name="Groep 9">
                <a:extLst>
                  <a:ext uri="{FF2B5EF4-FFF2-40B4-BE49-F238E27FC236}">
                    <a16:creationId xmlns:a16="http://schemas.microsoft.com/office/drawing/2014/main" id="{ABC1BF05-95F2-4EA9-AE14-361ACE380B3A}"/>
                  </a:ext>
                </a:extLst>
              </p:cNvPr>
              <p:cNvGrpSpPr/>
              <p:nvPr userDrawn="1"/>
            </p:nvGrpSpPr>
            <p:grpSpPr>
              <a:xfrm>
                <a:off x="-2916763" y="460171"/>
                <a:ext cx="268738" cy="248381"/>
                <a:chOff x="-2916763" y="460171"/>
                <a:chExt cx="268738" cy="248381"/>
              </a:xfrm>
            </p:grpSpPr>
            <p:sp>
              <p:nvSpPr>
                <p:cNvPr id="160" name="Rechthoek 357">
                  <a:extLst>
                    <a:ext uri="{FF2B5EF4-FFF2-40B4-BE49-F238E27FC236}">
                      <a16:creationId xmlns:a16="http://schemas.microsoft.com/office/drawing/2014/main" id="{77FEF0B8-CBF1-4204-A514-F0672A561525}"/>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61" name="Groep 5">
                  <a:extLst>
                    <a:ext uri="{FF2B5EF4-FFF2-40B4-BE49-F238E27FC236}">
                      <a16:creationId xmlns:a16="http://schemas.microsoft.com/office/drawing/2014/main" id="{C34AD413-C285-47A9-BE16-46A4707AEC8B}"/>
                    </a:ext>
                  </a:extLst>
                </p:cNvPr>
                <p:cNvGrpSpPr/>
                <p:nvPr userDrawn="1"/>
              </p:nvGrpSpPr>
              <p:grpSpPr>
                <a:xfrm>
                  <a:off x="-2866744" y="518074"/>
                  <a:ext cx="168701" cy="132575"/>
                  <a:chOff x="-2866744" y="518074"/>
                  <a:chExt cx="168701" cy="132575"/>
                </a:xfrm>
              </p:grpSpPr>
              <p:cxnSp>
                <p:nvCxnSpPr>
                  <p:cNvPr id="216" name="Rechte verbindingslijn 220">
                    <a:extLst>
                      <a:ext uri="{FF2B5EF4-FFF2-40B4-BE49-F238E27FC236}">
                        <a16:creationId xmlns:a16="http://schemas.microsoft.com/office/drawing/2014/main" id="{FD226D04-21C3-4653-84BC-F1A5E60C163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18" name="Rechte verbindingslijn 221">
                    <a:extLst>
                      <a:ext uri="{FF2B5EF4-FFF2-40B4-BE49-F238E27FC236}">
                        <a16:creationId xmlns:a16="http://schemas.microsoft.com/office/drawing/2014/main" id="{D4884DD1-ADE0-45BC-88D3-36445902D90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85" name="Rechte verbindingslijn 222">
                    <a:extLst>
                      <a:ext uri="{FF2B5EF4-FFF2-40B4-BE49-F238E27FC236}">
                        <a16:creationId xmlns:a16="http://schemas.microsoft.com/office/drawing/2014/main" id="{A984C16E-4E8D-48AF-BDD2-7DE5E014C37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86" name="Rechte verbindingslijn 223">
                    <a:extLst>
                      <a:ext uri="{FF2B5EF4-FFF2-40B4-BE49-F238E27FC236}">
                        <a16:creationId xmlns:a16="http://schemas.microsoft.com/office/drawing/2014/main" id="{781DC01E-6BBB-4DF3-AA12-99BD9CE3D09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87" name="Rechte verbindingslijn 224">
                    <a:extLst>
                      <a:ext uri="{FF2B5EF4-FFF2-40B4-BE49-F238E27FC236}">
                        <a16:creationId xmlns:a16="http://schemas.microsoft.com/office/drawing/2014/main" id="{09238521-3CBD-443D-843D-74E7ED9A264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12" name="Pijl: rechts 219">
                  <a:extLst>
                    <a:ext uri="{FF2B5EF4-FFF2-40B4-BE49-F238E27FC236}">
                      <a16:creationId xmlns:a16="http://schemas.microsoft.com/office/drawing/2014/main" id="{12721DC2-7666-4E44-BA1D-25ECCC0EFE4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312" name="INSTRUCTION">
            <a:extLst>
              <a:ext uri="{FF2B5EF4-FFF2-40B4-BE49-F238E27FC236}">
                <a16:creationId xmlns:a16="http://schemas.microsoft.com/office/drawing/2014/main" id="{743F3D89-F045-407E-9510-BF87D2BA06CF}"/>
              </a:ext>
            </a:extLst>
          </p:cNvPr>
          <p:cNvGrpSpPr/>
          <p:nvPr userDrawn="1"/>
        </p:nvGrpSpPr>
        <p:grpSpPr>
          <a:xfrm>
            <a:off x="12377867" y="1"/>
            <a:ext cx="3693386" cy="6233352"/>
            <a:chOff x="-3786437" y="1"/>
            <a:chExt cx="3693386" cy="6233352"/>
          </a:xfrm>
        </p:grpSpPr>
        <p:grpSp>
          <p:nvGrpSpPr>
            <p:cNvPr id="313" name="Groep 424">
              <a:extLst>
                <a:ext uri="{FF2B5EF4-FFF2-40B4-BE49-F238E27FC236}">
                  <a16:creationId xmlns:a16="http://schemas.microsoft.com/office/drawing/2014/main" id="{34366277-ABDF-473B-AABA-A00E16709B72}"/>
                </a:ext>
              </a:extLst>
            </p:cNvPr>
            <p:cNvGrpSpPr/>
            <p:nvPr userDrawn="1"/>
          </p:nvGrpSpPr>
          <p:grpSpPr>
            <a:xfrm>
              <a:off x="-3786437" y="3752148"/>
              <a:ext cx="3693386" cy="2481205"/>
              <a:chOff x="-3786437" y="3752148"/>
              <a:chExt cx="3693386" cy="2481205"/>
            </a:xfrm>
          </p:grpSpPr>
          <p:sp>
            <p:nvSpPr>
              <p:cNvPr id="333" name="Rechthoek 444">
                <a:extLst>
                  <a:ext uri="{FF2B5EF4-FFF2-40B4-BE49-F238E27FC236}">
                    <a16:creationId xmlns:a16="http://schemas.microsoft.com/office/drawing/2014/main" id="{AA4C3581-B70D-4688-875D-0C8DEE90B531}"/>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CHART DATA</a:t>
                </a:r>
              </a:p>
            </p:txBody>
          </p:sp>
          <p:sp>
            <p:nvSpPr>
              <p:cNvPr id="334" name="Ovaal 445">
                <a:extLst>
                  <a:ext uri="{FF2B5EF4-FFF2-40B4-BE49-F238E27FC236}">
                    <a16:creationId xmlns:a16="http://schemas.microsoft.com/office/drawing/2014/main" id="{4BD0072C-E30F-4150-B009-43FCC3128065}"/>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35" name="Rechthoek 446">
                <a:extLst>
                  <a:ext uri="{FF2B5EF4-FFF2-40B4-BE49-F238E27FC236}">
                    <a16:creationId xmlns:a16="http://schemas.microsoft.com/office/drawing/2014/main" id="{F92C4C46-2756-4ED2-9F18-30F428BF128E}"/>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‘Edit data’</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36" name="Groep 447">
                <a:extLst>
                  <a:ext uri="{FF2B5EF4-FFF2-40B4-BE49-F238E27FC236}">
                    <a16:creationId xmlns:a16="http://schemas.microsoft.com/office/drawing/2014/main" id="{EDC24F71-C005-42C4-8AAC-B9ED60B323EA}"/>
                  </a:ext>
                </a:extLst>
              </p:cNvPr>
              <p:cNvGrpSpPr/>
              <p:nvPr userDrawn="1"/>
            </p:nvGrpSpPr>
            <p:grpSpPr>
              <a:xfrm>
                <a:off x="-3314821" y="4656539"/>
                <a:ext cx="1495189" cy="563933"/>
                <a:chOff x="-3314821" y="3310415"/>
                <a:chExt cx="1495189" cy="563933"/>
              </a:xfrm>
            </p:grpSpPr>
            <p:sp>
              <p:nvSpPr>
                <p:cNvPr id="341" name="Rechthoek 452">
                  <a:extLst>
                    <a:ext uri="{FF2B5EF4-FFF2-40B4-BE49-F238E27FC236}">
                      <a16:creationId xmlns:a16="http://schemas.microsoft.com/office/drawing/2014/main" id="{FC2C3B57-6CAF-4BAE-A13B-20F4A1943F25}"/>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42" name="Rechthoek 453">
                  <a:extLst>
                    <a:ext uri="{FF2B5EF4-FFF2-40B4-BE49-F238E27FC236}">
                      <a16:creationId xmlns:a16="http://schemas.microsoft.com/office/drawing/2014/main" id="{A398EAA4-838C-4844-BCC1-31C71F891910}"/>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3" name="Tekstvak 454">
                  <a:extLst>
                    <a:ext uri="{FF2B5EF4-FFF2-40B4-BE49-F238E27FC236}">
                      <a16:creationId xmlns:a16="http://schemas.microsoft.com/office/drawing/2014/main" id="{200301FF-374C-4464-859D-6C83FFF07FBD}"/>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Change chart type</a:t>
                  </a:r>
                </a:p>
              </p:txBody>
            </p:sp>
            <p:sp>
              <p:nvSpPr>
                <p:cNvPr id="344" name="Tekstvak 455">
                  <a:extLst>
                    <a:ext uri="{FF2B5EF4-FFF2-40B4-BE49-F238E27FC236}">
                      <a16:creationId xmlns:a16="http://schemas.microsoft.com/office/drawing/2014/main" id="{E47B2191-D31F-4013-A54C-803D06B59BBB}"/>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Edit data</a:t>
                  </a:r>
                </a:p>
              </p:txBody>
            </p:sp>
            <p:sp>
              <p:nvSpPr>
                <p:cNvPr id="345" name="Vrije vorm: vorm 456">
                  <a:extLst>
                    <a:ext uri="{FF2B5EF4-FFF2-40B4-BE49-F238E27FC236}">
                      <a16:creationId xmlns:a16="http://schemas.microsoft.com/office/drawing/2014/main" id="{9948F45C-E51B-467F-A36C-978D6689B416}"/>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346" name="Groep 457">
                  <a:extLst>
                    <a:ext uri="{FF2B5EF4-FFF2-40B4-BE49-F238E27FC236}">
                      <a16:creationId xmlns:a16="http://schemas.microsoft.com/office/drawing/2014/main" id="{5E983542-831E-4D54-95E1-78412F79B018}"/>
                    </a:ext>
                  </a:extLst>
                </p:cNvPr>
                <p:cNvGrpSpPr/>
                <p:nvPr userDrawn="1"/>
              </p:nvGrpSpPr>
              <p:grpSpPr>
                <a:xfrm>
                  <a:off x="-3261976" y="3361742"/>
                  <a:ext cx="139861" cy="152244"/>
                  <a:chOff x="12574450" y="6053892"/>
                  <a:chExt cx="169232" cy="184215"/>
                </a:xfrm>
              </p:grpSpPr>
              <p:sp>
                <p:nvSpPr>
                  <p:cNvPr id="366" name="Rechthoek 477">
                    <a:extLst>
                      <a:ext uri="{FF2B5EF4-FFF2-40B4-BE49-F238E27FC236}">
                        <a16:creationId xmlns:a16="http://schemas.microsoft.com/office/drawing/2014/main" id="{458E1B10-FC7B-447C-B369-3A1D816FCE0E}"/>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367" name="Rechthoek 478">
                    <a:extLst>
                      <a:ext uri="{FF2B5EF4-FFF2-40B4-BE49-F238E27FC236}">
                        <a16:creationId xmlns:a16="http://schemas.microsoft.com/office/drawing/2014/main" id="{36A217B9-90F0-4559-9482-E517AF88ABC6}"/>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368" name="Rechthoek 479">
                    <a:extLst>
                      <a:ext uri="{FF2B5EF4-FFF2-40B4-BE49-F238E27FC236}">
                        <a16:creationId xmlns:a16="http://schemas.microsoft.com/office/drawing/2014/main" id="{5E073FD5-C43B-4F27-9773-4B2B52D0FE77}"/>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47" name="Groep 458">
                  <a:extLst>
                    <a:ext uri="{FF2B5EF4-FFF2-40B4-BE49-F238E27FC236}">
                      <a16:creationId xmlns:a16="http://schemas.microsoft.com/office/drawing/2014/main" id="{3D38E824-78DE-41C3-B5A7-5A2B344581F7}"/>
                    </a:ext>
                  </a:extLst>
                </p:cNvPr>
                <p:cNvGrpSpPr/>
                <p:nvPr userDrawn="1"/>
              </p:nvGrpSpPr>
              <p:grpSpPr>
                <a:xfrm>
                  <a:off x="-3261070" y="3635199"/>
                  <a:ext cx="168905" cy="104490"/>
                  <a:chOff x="-3261070" y="3620931"/>
                  <a:chExt cx="193920" cy="119965"/>
                </a:xfrm>
              </p:grpSpPr>
              <p:sp>
                <p:nvSpPr>
                  <p:cNvPr id="348" name="Rechthoek 459">
                    <a:extLst>
                      <a:ext uri="{FF2B5EF4-FFF2-40B4-BE49-F238E27FC236}">
                        <a16:creationId xmlns:a16="http://schemas.microsoft.com/office/drawing/2014/main" id="{32D0E5C1-789D-45AA-8666-7E869C323A04}"/>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349" name="Groep 460">
                    <a:extLst>
                      <a:ext uri="{FF2B5EF4-FFF2-40B4-BE49-F238E27FC236}">
                        <a16:creationId xmlns:a16="http://schemas.microsoft.com/office/drawing/2014/main" id="{E54495DC-DB39-4248-8665-499AE4D80C37}"/>
                      </a:ext>
                    </a:extLst>
                  </p:cNvPr>
                  <p:cNvGrpSpPr/>
                  <p:nvPr userDrawn="1"/>
                </p:nvGrpSpPr>
                <p:grpSpPr>
                  <a:xfrm>
                    <a:off x="-3261070" y="3622063"/>
                    <a:ext cx="141113" cy="117345"/>
                    <a:chOff x="1094874" y="-878306"/>
                    <a:chExt cx="867364" cy="613611"/>
                  </a:xfrm>
                </p:grpSpPr>
                <p:cxnSp>
                  <p:nvCxnSpPr>
                    <p:cNvPr id="359" name="Rechte verbindingslijn 470">
                      <a:extLst>
                        <a:ext uri="{FF2B5EF4-FFF2-40B4-BE49-F238E27FC236}">
                          <a16:creationId xmlns:a16="http://schemas.microsoft.com/office/drawing/2014/main" id="{2F2B9C5A-B57F-4C56-8EA4-9BE1AF8DFA07}"/>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60" name="Rechte verbindingslijn 471">
                      <a:extLst>
                        <a:ext uri="{FF2B5EF4-FFF2-40B4-BE49-F238E27FC236}">
                          <a16:creationId xmlns:a16="http://schemas.microsoft.com/office/drawing/2014/main" id="{946F1421-E227-41CA-888D-D78ECD9E8869}"/>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61" name="Groep 472">
                      <a:extLst>
                        <a:ext uri="{FF2B5EF4-FFF2-40B4-BE49-F238E27FC236}">
                          <a16:creationId xmlns:a16="http://schemas.microsoft.com/office/drawing/2014/main" id="{B3E1FE69-959C-4CC2-BC2F-FA219775161C}"/>
                        </a:ext>
                      </a:extLst>
                    </p:cNvPr>
                    <p:cNvGrpSpPr/>
                    <p:nvPr userDrawn="1"/>
                  </p:nvGrpSpPr>
                  <p:grpSpPr>
                    <a:xfrm>
                      <a:off x="1270535" y="-878306"/>
                      <a:ext cx="526983" cy="613611"/>
                      <a:chOff x="1270535" y="-745959"/>
                      <a:chExt cx="526983" cy="481264"/>
                    </a:xfrm>
                  </p:grpSpPr>
                  <p:cxnSp>
                    <p:nvCxnSpPr>
                      <p:cNvPr id="362" name="Rechte verbindingslijn 473">
                        <a:extLst>
                          <a:ext uri="{FF2B5EF4-FFF2-40B4-BE49-F238E27FC236}">
                            <a16:creationId xmlns:a16="http://schemas.microsoft.com/office/drawing/2014/main" id="{E3F9FAE7-A1C7-4755-B266-5C78CB81DA99}"/>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63" name="Rechte verbindingslijn 474">
                        <a:extLst>
                          <a:ext uri="{FF2B5EF4-FFF2-40B4-BE49-F238E27FC236}">
                            <a16:creationId xmlns:a16="http://schemas.microsoft.com/office/drawing/2014/main" id="{8184BED6-47B6-4F53-B3F1-C6DDAAA7C74F}"/>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64" name="Rechte verbindingslijn 475">
                        <a:extLst>
                          <a:ext uri="{FF2B5EF4-FFF2-40B4-BE49-F238E27FC236}">
                            <a16:creationId xmlns:a16="http://schemas.microsoft.com/office/drawing/2014/main" id="{AD63D157-DD44-4000-8968-22BA2C276320}"/>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65" name="Rechte verbindingslijn 476">
                        <a:extLst>
                          <a:ext uri="{FF2B5EF4-FFF2-40B4-BE49-F238E27FC236}">
                            <a16:creationId xmlns:a16="http://schemas.microsoft.com/office/drawing/2014/main" id="{E7530DA5-3D7B-40DD-8967-A4B2B15E7008}"/>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350" name="Rechte verbindingslijn 461">
                    <a:extLst>
                      <a:ext uri="{FF2B5EF4-FFF2-40B4-BE49-F238E27FC236}">
                        <a16:creationId xmlns:a16="http://schemas.microsoft.com/office/drawing/2014/main" id="{EDCAEFEF-6FBB-41F7-9E47-1B6DB500635F}"/>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51" name="Rechte verbindingslijn 462">
                    <a:extLst>
                      <a:ext uri="{FF2B5EF4-FFF2-40B4-BE49-F238E27FC236}">
                        <a16:creationId xmlns:a16="http://schemas.microsoft.com/office/drawing/2014/main" id="{B83E2D03-38AF-4A2B-B857-A63FCD824AA9}"/>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52" name="Rechte verbindingslijn 463">
                    <a:extLst>
                      <a:ext uri="{FF2B5EF4-FFF2-40B4-BE49-F238E27FC236}">
                        <a16:creationId xmlns:a16="http://schemas.microsoft.com/office/drawing/2014/main" id="{021FE059-B92D-4E4E-9635-634E705D8452}"/>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53" name="Rechte verbindingslijn 464">
                    <a:extLst>
                      <a:ext uri="{FF2B5EF4-FFF2-40B4-BE49-F238E27FC236}">
                        <a16:creationId xmlns:a16="http://schemas.microsoft.com/office/drawing/2014/main" id="{CE5B1BA0-8237-4307-8287-105A2891FDE0}"/>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354" name="Rechthoek 465">
                    <a:extLst>
                      <a:ext uri="{FF2B5EF4-FFF2-40B4-BE49-F238E27FC236}">
                        <a16:creationId xmlns:a16="http://schemas.microsoft.com/office/drawing/2014/main" id="{E8D96D45-0626-4804-8124-E49001D3510B}"/>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355" name="Groep 466">
                    <a:extLst>
                      <a:ext uri="{FF2B5EF4-FFF2-40B4-BE49-F238E27FC236}">
                        <a16:creationId xmlns:a16="http://schemas.microsoft.com/office/drawing/2014/main" id="{24B6D6C0-F1C5-45A7-B85F-52BA22C2CA69}"/>
                      </a:ext>
                    </a:extLst>
                  </p:cNvPr>
                  <p:cNvGrpSpPr/>
                  <p:nvPr userDrawn="1"/>
                </p:nvGrpSpPr>
                <p:grpSpPr>
                  <a:xfrm rot="2700000">
                    <a:off x="-3158000" y="3650045"/>
                    <a:ext cx="34350" cy="147351"/>
                    <a:chOff x="3148392" y="-836646"/>
                    <a:chExt cx="132124" cy="596095"/>
                  </a:xfrm>
                  <a:solidFill>
                    <a:srgbClr val="3399FF"/>
                  </a:solidFill>
                </p:grpSpPr>
                <p:sp>
                  <p:nvSpPr>
                    <p:cNvPr id="356" name="Rechthoek 467">
                      <a:extLst>
                        <a:ext uri="{FF2B5EF4-FFF2-40B4-BE49-F238E27FC236}">
                          <a16:creationId xmlns:a16="http://schemas.microsoft.com/office/drawing/2014/main" id="{EB512743-A12E-498B-BF57-0ECAD3362521}"/>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357" name="Rechthoek: afgeronde bovenhoeken 468">
                      <a:extLst>
                        <a:ext uri="{FF2B5EF4-FFF2-40B4-BE49-F238E27FC236}">
                          <a16:creationId xmlns:a16="http://schemas.microsoft.com/office/drawing/2014/main" id="{AA3C10D2-D453-49C5-AAF9-46AEAA80E186}"/>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358" name="Gelijkbenige driehoek 469">
                      <a:extLst>
                        <a:ext uri="{FF2B5EF4-FFF2-40B4-BE49-F238E27FC236}">
                          <a16:creationId xmlns:a16="http://schemas.microsoft.com/office/drawing/2014/main" id="{63FAC8F5-2BF9-44BC-8BBE-52CEC2BB87FF}"/>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grpSp>
          </p:grpSp>
          <p:sp>
            <p:nvSpPr>
              <p:cNvPr id="337" name="Rechthoek 448">
                <a:extLst>
                  <a:ext uri="{FF2B5EF4-FFF2-40B4-BE49-F238E27FC236}">
                    <a16:creationId xmlns:a16="http://schemas.microsoft.com/office/drawing/2014/main" id="{15C149B7-67C1-4150-8887-B8350D007EE3}"/>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38" name="ICOON_info">
                <a:extLst>
                  <a:ext uri="{FF2B5EF4-FFF2-40B4-BE49-F238E27FC236}">
                    <a16:creationId xmlns:a16="http://schemas.microsoft.com/office/drawing/2014/main" id="{F30BE954-153E-4CAD-B4D3-05450BC40E6E}"/>
                  </a:ext>
                </a:extLst>
              </p:cNvPr>
              <p:cNvGrpSpPr/>
              <p:nvPr userDrawn="1"/>
            </p:nvGrpSpPr>
            <p:grpSpPr>
              <a:xfrm>
                <a:off x="-376736" y="5269335"/>
                <a:ext cx="283685" cy="283685"/>
                <a:chOff x="-510741" y="5913713"/>
                <a:chExt cx="267555" cy="267555"/>
              </a:xfrm>
            </p:grpSpPr>
            <p:sp>
              <p:nvSpPr>
                <p:cNvPr id="339" name="Ovaal 450">
                  <a:extLst>
                    <a:ext uri="{FF2B5EF4-FFF2-40B4-BE49-F238E27FC236}">
                      <a16:creationId xmlns:a16="http://schemas.microsoft.com/office/drawing/2014/main" id="{20381874-29C0-4521-B136-056F254261C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40" name="Graphic 163" descr="Informatie">
                  <a:extLst>
                    <a:ext uri="{FF2B5EF4-FFF2-40B4-BE49-F238E27FC236}">
                      <a16:creationId xmlns:a16="http://schemas.microsoft.com/office/drawing/2014/main" id="{E8BEB527-639F-4D11-838E-ACBC57B2345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grpSp>
          <p:nvGrpSpPr>
            <p:cNvPr id="314" name="INSTRUCTIE">
              <a:extLst>
                <a:ext uri="{FF2B5EF4-FFF2-40B4-BE49-F238E27FC236}">
                  <a16:creationId xmlns:a16="http://schemas.microsoft.com/office/drawing/2014/main" id="{0EEE3F24-1608-4D72-B0E5-4920782CBF89}"/>
                </a:ext>
              </a:extLst>
            </p:cNvPr>
            <p:cNvGrpSpPr/>
            <p:nvPr userDrawn="1"/>
          </p:nvGrpSpPr>
          <p:grpSpPr>
            <a:xfrm>
              <a:off x="-3786165" y="1"/>
              <a:ext cx="3593091" cy="3570215"/>
              <a:chOff x="-3786165" y="1"/>
              <a:chExt cx="3593091" cy="3570215"/>
            </a:xfrm>
          </p:grpSpPr>
          <p:sp>
            <p:nvSpPr>
              <p:cNvPr id="315" name="Rechthoek 426">
                <a:extLst>
                  <a:ext uri="{FF2B5EF4-FFF2-40B4-BE49-F238E27FC236}">
                    <a16:creationId xmlns:a16="http://schemas.microsoft.com/office/drawing/2014/main" id="{4715A138-1585-4CC6-AA0E-A927C973848B}"/>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Insert/FORMAT A Chart</a:t>
                </a:r>
              </a:p>
            </p:txBody>
          </p:sp>
          <p:sp>
            <p:nvSpPr>
              <p:cNvPr id="316" name="Ovaal 427">
                <a:extLst>
                  <a:ext uri="{FF2B5EF4-FFF2-40B4-BE49-F238E27FC236}">
                    <a16:creationId xmlns:a16="http://schemas.microsoft.com/office/drawing/2014/main" id="{665FB36A-363E-4311-8DC4-7FBB942A9C2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17" name="Rechthoek 428">
                <a:extLst>
                  <a:ext uri="{FF2B5EF4-FFF2-40B4-BE49-F238E27FC236}">
                    <a16:creationId xmlns:a16="http://schemas.microsoft.com/office/drawing/2014/main" id="{39C555C5-B8D6-4026-8819-93E2E9FA2BEA}"/>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318" name="Ovaal 429">
                <a:extLst>
                  <a:ext uri="{FF2B5EF4-FFF2-40B4-BE49-F238E27FC236}">
                    <a16:creationId xmlns:a16="http://schemas.microsoft.com/office/drawing/2014/main" id="{BFD80AFC-785C-43DB-9AA2-364381B7F8F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19" name="Rechthoek 430">
                <a:extLst>
                  <a:ext uri="{FF2B5EF4-FFF2-40B4-BE49-F238E27FC236}">
                    <a16:creationId xmlns:a16="http://schemas.microsoft.com/office/drawing/2014/main" id="{09FD5F5E-9964-4DEF-A114-D84732822EA9}"/>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20" name="Groep 431">
                <a:extLst>
                  <a:ext uri="{FF2B5EF4-FFF2-40B4-BE49-F238E27FC236}">
                    <a16:creationId xmlns:a16="http://schemas.microsoft.com/office/drawing/2014/main" id="{D681AF40-EF6E-4211-B0CF-2BF1E2E34421}"/>
                  </a:ext>
                </a:extLst>
              </p:cNvPr>
              <p:cNvGrpSpPr/>
              <p:nvPr userDrawn="1"/>
            </p:nvGrpSpPr>
            <p:grpSpPr>
              <a:xfrm>
                <a:off x="-3311319" y="2164285"/>
                <a:ext cx="825500" cy="209550"/>
                <a:chOff x="13504624" y="2482850"/>
                <a:chExt cx="825500" cy="209550"/>
              </a:xfrm>
            </p:grpSpPr>
            <p:sp>
              <p:nvSpPr>
                <p:cNvPr id="330" name="Rechthoek 441">
                  <a:extLst>
                    <a:ext uri="{FF2B5EF4-FFF2-40B4-BE49-F238E27FC236}">
                      <a16:creationId xmlns:a16="http://schemas.microsoft.com/office/drawing/2014/main" id="{CB7145FA-D7E0-4D0D-9BB2-690417D5245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31" name="Rechte verbindingslijn 442">
                  <a:extLst>
                    <a:ext uri="{FF2B5EF4-FFF2-40B4-BE49-F238E27FC236}">
                      <a16:creationId xmlns:a16="http://schemas.microsoft.com/office/drawing/2014/main" id="{D540C458-601E-4F6B-99ED-D97D1EBEE65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2" name="Gelijkbenige driehoek 443">
                  <a:extLst>
                    <a:ext uri="{FF2B5EF4-FFF2-40B4-BE49-F238E27FC236}">
                      <a16:creationId xmlns:a16="http://schemas.microsoft.com/office/drawing/2014/main" id="{6D2F767B-C5B2-4EAE-AD9B-82055373E373}"/>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grpSp>
            <p:nvGrpSpPr>
              <p:cNvPr id="321" name="Groep 432">
                <a:extLst>
                  <a:ext uri="{FF2B5EF4-FFF2-40B4-BE49-F238E27FC236}">
                    <a16:creationId xmlns:a16="http://schemas.microsoft.com/office/drawing/2014/main" id="{0753682D-A2E9-4F6A-98C7-D39758A4E0D7}"/>
                  </a:ext>
                </a:extLst>
              </p:cNvPr>
              <p:cNvGrpSpPr/>
              <p:nvPr userDrawn="1"/>
            </p:nvGrpSpPr>
            <p:grpSpPr>
              <a:xfrm>
                <a:off x="-3316599" y="1232480"/>
                <a:ext cx="289372" cy="314992"/>
                <a:chOff x="7322769" y="-310267"/>
                <a:chExt cx="289372" cy="314992"/>
              </a:xfrm>
            </p:grpSpPr>
            <p:sp>
              <p:nvSpPr>
                <p:cNvPr id="327" name="Rechthoek 438">
                  <a:extLst>
                    <a:ext uri="{FF2B5EF4-FFF2-40B4-BE49-F238E27FC236}">
                      <a16:creationId xmlns:a16="http://schemas.microsoft.com/office/drawing/2014/main" id="{C47DB85E-A318-4FE3-8B96-5965252DD452}"/>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328" name="Rechthoek 439">
                  <a:extLst>
                    <a:ext uri="{FF2B5EF4-FFF2-40B4-BE49-F238E27FC236}">
                      <a16:creationId xmlns:a16="http://schemas.microsoft.com/office/drawing/2014/main" id="{0529E6E5-8937-4982-8185-B434E78BC3C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329" name="Rechthoek 440">
                  <a:extLst>
                    <a:ext uri="{FF2B5EF4-FFF2-40B4-BE49-F238E27FC236}">
                      <a16:creationId xmlns:a16="http://schemas.microsoft.com/office/drawing/2014/main" id="{26788F6A-B03F-4C9D-95F4-8B9B14DF1986}"/>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2" name="Ovaal 433">
                <a:extLst>
                  <a:ext uri="{FF2B5EF4-FFF2-40B4-BE49-F238E27FC236}">
                    <a16:creationId xmlns:a16="http://schemas.microsoft.com/office/drawing/2014/main" id="{7377BCF9-BB1F-41CA-B887-8478B956905F}"/>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23" name="Rechthoek 434">
                <a:extLst>
                  <a:ext uri="{FF2B5EF4-FFF2-40B4-BE49-F238E27FC236}">
                    <a16:creationId xmlns:a16="http://schemas.microsoft.com/office/drawing/2014/main" id="{090E3091-41D4-494C-B29D-6AEDA0238FDE}"/>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chart, select the preferred part of the chart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324" name="Groep 435">
                <a:extLst>
                  <a:ext uri="{FF2B5EF4-FFF2-40B4-BE49-F238E27FC236}">
                    <a16:creationId xmlns:a16="http://schemas.microsoft.com/office/drawing/2014/main" id="{F695BE07-70B8-412B-AEE5-8678C187F119}"/>
                  </a:ext>
                </a:extLst>
              </p:cNvPr>
              <p:cNvGrpSpPr/>
              <p:nvPr userDrawn="1"/>
            </p:nvGrpSpPr>
            <p:grpSpPr>
              <a:xfrm>
                <a:off x="-3312582" y="3144513"/>
                <a:ext cx="576000" cy="246597"/>
                <a:chOff x="-3312582" y="1060763"/>
                <a:chExt cx="576000" cy="246597"/>
              </a:xfrm>
            </p:grpSpPr>
            <p:sp>
              <p:nvSpPr>
                <p:cNvPr id="325" name="Rechthoek 436">
                  <a:extLst>
                    <a:ext uri="{FF2B5EF4-FFF2-40B4-BE49-F238E27FC236}">
                      <a16:creationId xmlns:a16="http://schemas.microsoft.com/office/drawing/2014/main" id="{7B726AB3-DA77-4B32-9B81-7FC0EC4AEA07}"/>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326" name="Rechthoek 437">
                  <a:extLst>
                    <a:ext uri="{FF2B5EF4-FFF2-40B4-BE49-F238E27FC236}">
                      <a16:creationId xmlns:a16="http://schemas.microsoft.com/office/drawing/2014/main" id="{69E319FE-055F-4A0A-A26F-F680AFF23149}"/>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72262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10316"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Chart</a:t>
            </a:r>
          </a:p>
        </p:txBody>
      </p:sp>
      <p:sp>
        <p:nvSpPr>
          <p:cNvPr id="63" name="Titel 2">
            <a:extLst>
              <a:ext uri="{FF2B5EF4-FFF2-40B4-BE49-F238E27FC236}">
                <a16:creationId xmlns:a16="http://schemas.microsoft.com/office/drawing/2014/main" id="{762692BA-53BC-479C-8C17-B88C93ECCE58}"/>
              </a:ext>
            </a:extLst>
          </p:cNvPr>
          <p:cNvSpPr>
            <a:spLocks noGrp="1"/>
          </p:cNvSpPr>
          <p:nvPr>
            <p:ph type="title" hasCustomPrompt="1"/>
          </p:nvPr>
        </p:nvSpPr>
        <p:spPr>
          <a:xfrm>
            <a:off x="782814" y="901540"/>
            <a:ext cx="10725508" cy="461665"/>
          </a:xfrm>
        </p:spPr>
        <p:txBody>
          <a:bodyPr/>
          <a:lstStyle>
            <a:lvl1pPr>
              <a:defRPr b="1" i="0">
                <a:solidFill>
                  <a:schemeClr val="accent1"/>
                </a:solidFill>
                <a:latin typeface="Proxima Nova Semibold" panose="020B0503030502060204" pitchFamily="34" charset="0"/>
              </a:defRPr>
            </a:lvl1pPr>
          </a:lstStyle>
          <a:p>
            <a:r>
              <a:rPr lang="nl-NL" dirty="0"/>
              <a:t>Place a title here</a:t>
            </a:r>
          </a:p>
        </p:txBody>
      </p:sp>
      <p:sp>
        <p:nvSpPr>
          <p:cNvPr id="64" name="Tijdelijke aanduiding voor verticale tekst 2">
            <a:extLst>
              <a:ext uri="{FF2B5EF4-FFF2-40B4-BE49-F238E27FC236}">
                <a16:creationId xmlns:a16="http://schemas.microsoft.com/office/drawing/2014/main" id="{AE3D540E-DA7A-473A-A732-E27D15BF4ADF}"/>
              </a:ext>
            </a:extLst>
          </p:cNvPr>
          <p:cNvSpPr>
            <a:spLocks noGrp="1"/>
          </p:cNvSpPr>
          <p:nvPr>
            <p:ph type="body" orient="vert" idx="17" hasCustomPrompt="1"/>
          </p:nvPr>
        </p:nvSpPr>
        <p:spPr>
          <a:xfrm>
            <a:off x="807910" y="1425726"/>
            <a:ext cx="10659415"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Subtitle</a:t>
            </a:r>
          </a:p>
        </p:txBody>
      </p:sp>
      <p:sp>
        <p:nvSpPr>
          <p:cNvPr id="66" name="Tijdelijke aanduiding voor grafiek 12">
            <a:extLst>
              <a:ext uri="{FF2B5EF4-FFF2-40B4-BE49-F238E27FC236}">
                <a16:creationId xmlns:a16="http://schemas.microsoft.com/office/drawing/2014/main" id="{6746AF9D-F6AC-4E89-BF46-AFDC9C06122D}"/>
              </a:ext>
            </a:extLst>
          </p:cNvPr>
          <p:cNvSpPr>
            <a:spLocks noGrp="1"/>
          </p:cNvSpPr>
          <p:nvPr>
            <p:ph type="chart" sz="quarter" idx="15" hasCustomPrompt="1"/>
          </p:nvPr>
        </p:nvSpPr>
        <p:spPr>
          <a:xfrm>
            <a:off x="776932" y="1837484"/>
            <a:ext cx="10725508" cy="4320777"/>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chart.</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59" name="INSTRUCTION">
            <a:extLst>
              <a:ext uri="{FF2B5EF4-FFF2-40B4-BE49-F238E27FC236}">
                <a16:creationId xmlns:a16="http://schemas.microsoft.com/office/drawing/2014/main" id="{8C5240EA-10B5-4833-BE8D-C21710FE3A12}"/>
              </a:ext>
            </a:extLst>
          </p:cNvPr>
          <p:cNvGrpSpPr/>
          <p:nvPr userDrawn="1"/>
        </p:nvGrpSpPr>
        <p:grpSpPr>
          <a:xfrm>
            <a:off x="12377867" y="1"/>
            <a:ext cx="3693386" cy="6233352"/>
            <a:chOff x="-3786437" y="1"/>
            <a:chExt cx="3693386" cy="6233352"/>
          </a:xfrm>
        </p:grpSpPr>
        <p:grpSp>
          <p:nvGrpSpPr>
            <p:cNvPr id="60" name="Groep 424">
              <a:extLst>
                <a:ext uri="{FF2B5EF4-FFF2-40B4-BE49-F238E27FC236}">
                  <a16:creationId xmlns:a16="http://schemas.microsoft.com/office/drawing/2014/main" id="{CE881AAA-9C2B-489D-927D-05A0303F91D4}"/>
                </a:ext>
              </a:extLst>
            </p:cNvPr>
            <p:cNvGrpSpPr/>
            <p:nvPr userDrawn="1"/>
          </p:nvGrpSpPr>
          <p:grpSpPr>
            <a:xfrm>
              <a:off x="-3786437" y="3752148"/>
              <a:ext cx="3693386" cy="2481205"/>
              <a:chOff x="-3786437" y="3752148"/>
              <a:chExt cx="3693386" cy="2481205"/>
            </a:xfrm>
          </p:grpSpPr>
          <p:sp>
            <p:nvSpPr>
              <p:cNvPr id="85" name="Rechthoek 444">
                <a:extLst>
                  <a:ext uri="{FF2B5EF4-FFF2-40B4-BE49-F238E27FC236}">
                    <a16:creationId xmlns:a16="http://schemas.microsoft.com/office/drawing/2014/main" id="{5D6AD756-B2EF-45F7-8F0C-DFB2953C9E3C}"/>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CHART DATA</a:t>
                </a:r>
              </a:p>
            </p:txBody>
          </p:sp>
          <p:sp>
            <p:nvSpPr>
              <p:cNvPr id="86" name="Ovaal 445">
                <a:extLst>
                  <a:ext uri="{FF2B5EF4-FFF2-40B4-BE49-F238E27FC236}">
                    <a16:creationId xmlns:a16="http://schemas.microsoft.com/office/drawing/2014/main" id="{138C61E4-8C73-4FE4-BE6E-F7474AF9B4E9}"/>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7" name="Rechthoek 446">
                <a:extLst>
                  <a:ext uri="{FF2B5EF4-FFF2-40B4-BE49-F238E27FC236}">
                    <a16:creationId xmlns:a16="http://schemas.microsoft.com/office/drawing/2014/main" id="{17E1B49D-110B-4390-84E0-D06CE3BFB4FB}"/>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‘Edit data’</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8" name="Groep 447">
                <a:extLst>
                  <a:ext uri="{FF2B5EF4-FFF2-40B4-BE49-F238E27FC236}">
                    <a16:creationId xmlns:a16="http://schemas.microsoft.com/office/drawing/2014/main" id="{C61FA497-6FF7-464D-A3C0-FFA7DF0885E1}"/>
                  </a:ext>
                </a:extLst>
              </p:cNvPr>
              <p:cNvGrpSpPr/>
              <p:nvPr userDrawn="1"/>
            </p:nvGrpSpPr>
            <p:grpSpPr>
              <a:xfrm>
                <a:off x="-3314821" y="4656539"/>
                <a:ext cx="1495189" cy="563933"/>
                <a:chOff x="-3314821" y="3310415"/>
                <a:chExt cx="1495189" cy="563933"/>
              </a:xfrm>
            </p:grpSpPr>
            <p:sp>
              <p:nvSpPr>
                <p:cNvPr id="93" name="Rechthoek 452">
                  <a:extLst>
                    <a:ext uri="{FF2B5EF4-FFF2-40B4-BE49-F238E27FC236}">
                      <a16:creationId xmlns:a16="http://schemas.microsoft.com/office/drawing/2014/main" id="{B3414E8F-FA31-43C8-81A0-19FE6518A29A}"/>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94" name="Rechthoek 453">
                  <a:extLst>
                    <a:ext uri="{FF2B5EF4-FFF2-40B4-BE49-F238E27FC236}">
                      <a16:creationId xmlns:a16="http://schemas.microsoft.com/office/drawing/2014/main" id="{C660EF3C-7C6A-4877-B33D-46B01A4126E1}"/>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95" name="Tekstvak 454">
                  <a:extLst>
                    <a:ext uri="{FF2B5EF4-FFF2-40B4-BE49-F238E27FC236}">
                      <a16:creationId xmlns:a16="http://schemas.microsoft.com/office/drawing/2014/main" id="{8EE18806-A659-4BF0-B5DD-E409498A1C23}"/>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Change chart type</a:t>
                  </a:r>
                </a:p>
              </p:txBody>
            </p:sp>
            <p:sp>
              <p:nvSpPr>
                <p:cNvPr id="96" name="Tekstvak 455">
                  <a:extLst>
                    <a:ext uri="{FF2B5EF4-FFF2-40B4-BE49-F238E27FC236}">
                      <a16:creationId xmlns:a16="http://schemas.microsoft.com/office/drawing/2014/main" id="{DB3EB23E-E75B-4C8C-9E41-36B794B4CD1F}"/>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Edit data</a:t>
                  </a:r>
                </a:p>
              </p:txBody>
            </p:sp>
            <p:sp>
              <p:nvSpPr>
                <p:cNvPr id="97" name="Vrije vorm: vorm 456">
                  <a:extLst>
                    <a:ext uri="{FF2B5EF4-FFF2-40B4-BE49-F238E27FC236}">
                      <a16:creationId xmlns:a16="http://schemas.microsoft.com/office/drawing/2014/main" id="{E1968473-FB08-485C-B320-874433635658}"/>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98" name="Groep 457">
                  <a:extLst>
                    <a:ext uri="{FF2B5EF4-FFF2-40B4-BE49-F238E27FC236}">
                      <a16:creationId xmlns:a16="http://schemas.microsoft.com/office/drawing/2014/main" id="{F79A9CA8-D8DA-4AB4-8D53-FAFECD046FEA}"/>
                    </a:ext>
                  </a:extLst>
                </p:cNvPr>
                <p:cNvGrpSpPr/>
                <p:nvPr userDrawn="1"/>
              </p:nvGrpSpPr>
              <p:grpSpPr>
                <a:xfrm>
                  <a:off x="-3261976" y="3361742"/>
                  <a:ext cx="139861" cy="152244"/>
                  <a:chOff x="12574450" y="6053892"/>
                  <a:chExt cx="169232" cy="184215"/>
                </a:xfrm>
              </p:grpSpPr>
              <p:sp>
                <p:nvSpPr>
                  <p:cNvPr id="118" name="Rechthoek 477">
                    <a:extLst>
                      <a:ext uri="{FF2B5EF4-FFF2-40B4-BE49-F238E27FC236}">
                        <a16:creationId xmlns:a16="http://schemas.microsoft.com/office/drawing/2014/main" id="{017FB2E3-1557-4CAE-8A7A-7A1B80AFA587}"/>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119" name="Rechthoek 478">
                    <a:extLst>
                      <a:ext uri="{FF2B5EF4-FFF2-40B4-BE49-F238E27FC236}">
                        <a16:creationId xmlns:a16="http://schemas.microsoft.com/office/drawing/2014/main" id="{716DA966-7998-4C3B-B74C-EE80BC2869A6}"/>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120" name="Rechthoek 479">
                    <a:extLst>
                      <a:ext uri="{FF2B5EF4-FFF2-40B4-BE49-F238E27FC236}">
                        <a16:creationId xmlns:a16="http://schemas.microsoft.com/office/drawing/2014/main" id="{90D822E0-CAF2-4295-A9F1-7847860CBD07}"/>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9" name="Groep 458">
                  <a:extLst>
                    <a:ext uri="{FF2B5EF4-FFF2-40B4-BE49-F238E27FC236}">
                      <a16:creationId xmlns:a16="http://schemas.microsoft.com/office/drawing/2014/main" id="{96D79799-6BDF-4CF6-A8ED-C8A5F1209E5F}"/>
                    </a:ext>
                  </a:extLst>
                </p:cNvPr>
                <p:cNvGrpSpPr/>
                <p:nvPr userDrawn="1"/>
              </p:nvGrpSpPr>
              <p:grpSpPr>
                <a:xfrm>
                  <a:off x="-3261070" y="3635199"/>
                  <a:ext cx="168905" cy="104490"/>
                  <a:chOff x="-3261070" y="3620931"/>
                  <a:chExt cx="193920" cy="119965"/>
                </a:xfrm>
              </p:grpSpPr>
              <p:sp>
                <p:nvSpPr>
                  <p:cNvPr id="100" name="Rechthoek 459">
                    <a:extLst>
                      <a:ext uri="{FF2B5EF4-FFF2-40B4-BE49-F238E27FC236}">
                        <a16:creationId xmlns:a16="http://schemas.microsoft.com/office/drawing/2014/main" id="{97A05D8D-B9D1-40C3-84C7-C501BF10D63B}"/>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101" name="Groep 460">
                    <a:extLst>
                      <a:ext uri="{FF2B5EF4-FFF2-40B4-BE49-F238E27FC236}">
                        <a16:creationId xmlns:a16="http://schemas.microsoft.com/office/drawing/2014/main" id="{166FE035-916E-455A-8B78-2DAD358D4DF3}"/>
                      </a:ext>
                    </a:extLst>
                  </p:cNvPr>
                  <p:cNvGrpSpPr/>
                  <p:nvPr userDrawn="1"/>
                </p:nvGrpSpPr>
                <p:grpSpPr>
                  <a:xfrm>
                    <a:off x="-3261070" y="3622063"/>
                    <a:ext cx="141113" cy="117345"/>
                    <a:chOff x="1094874" y="-878306"/>
                    <a:chExt cx="867364" cy="613611"/>
                  </a:xfrm>
                </p:grpSpPr>
                <p:cxnSp>
                  <p:nvCxnSpPr>
                    <p:cNvPr id="111" name="Rechte verbindingslijn 470">
                      <a:extLst>
                        <a:ext uri="{FF2B5EF4-FFF2-40B4-BE49-F238E27FC236}">
                          <a16:creationId xmlns:a16="http://schemas.microsoft.com/office/drawing/2014/main" id="{F5A74BC9-3DE5-4DC1-8F94-752D615A5B47}"/>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471">
                      <a:extLst>
                        <a:ext uri="{FF2B5EF4-FFF2-40B4-BE49-F238E27FC236}">
                          <a16:creationId xmlns:a16="http://schemas.microsoft.com/office/drawing/2014/main" id="{1054EC75-3683-4A58-85FD-35F0A003214D}"/>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3" name="Groep 472">
                      <a:extLst>
                        <a:ext uri="{FF2B5EF4-FFF2-40B4-BE49-F238E27FC236}">
                          <a16:creationId xmlns:a16="http://schemas.microsoft.com/office/drawing/2014/main" id="{57FDC94E-6CD3-4529-BF0C-0B16495DBEB5}"/>
                        </a:ext>
                      </a:extLst>
                    </p:cNvPr>
                    <p:cNvGrpSpPr/>
                    <p:nvPr userDrawn="1"/>
                  </p:nvGrpSpPr>
                  <p:grpSpPr>
                    <a:xfrm>
                      <a:off x="1270535" y="-878306"/>
                      <a:ext cx="526983" cy="613611"/>
                      <a:chOff x="1270535" y="-745959"/>
                      <a:chExt cx="526983" cy="481264"/>
                    </a:xfrm>
                  </p:grpSpPr>
                  <p:cxnSp>
                    <p:nvCxnSpPr>
                      <p:cNvPr id="114" name="Rechte verbindingslijn 473">
                        <a:extLst>
                          <a:ext uri="{FF2B5EF4-FFF2-40B4-BE49-F238E27FC236}">
                            <a16:creationId xmlns:a16="http://schemas.microsoft.com/office/drawing/2014/main" id="{B2BF323F-1854-41B5-8807-DB9F3E9CA5A2}"/>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474">
                        <a:extLst>
                          <a:ext uri="{FF2B5EF4-FFF2-40B4-BE49-F238E27FC236}">
                            <a16:creationId xmlns:a16="http://schemas.microsoft.com/office/drawing/2014/main" id="{0D961D28-AFA5-49BD-ADD0-1CB3EA78CDC5}"/>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6" name="Rechte verbindingslijn 475">
                        <a:extLst>
                          <a:ext uri="{FF2B5EF4-FFF2-40B4-BE49-F238E27FC236}">
                            <a16:creationId xmlns:a16="http://schemas.microsoft.com/office/drawing/2014/main" id="{3E8466F1-FA23-4986-97E8-D73463F53B07}"/>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7" name="Rechte verbindingslijn 476">
                        <a:extLst>
                          <a:ext uri="{FF2B5EF4-FFF2-40B4-BE49-F238E27FC236}">
                            <a16:creationId xmlns:a16="http://schemas.microsoft.com/office/drawing/2014/main" id="{AC32A3AD-3CF2-447A-926D-3A6572767E2F}"/>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02" name="Rechte verbindingslijn 461">
                    <a:extLst>
                      <a:ext uri="{FF2B5EF4-FFF2-40B4-BE49-F238E27FC236}">
                        <a16:creationId xmlns:a16="http://schemas.microsoft.com/office/drawing/2014/main" id="{62880A6B-D49D-43B6-BA97-6B2AC4001736}"/>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3" name="Rechte verbindingslijn 462">
                    <a:extLst>
                      <a:ext uri="{FF2B5EF4-FFF2-40B4-BE49-F238E27FC236}">
                        <a16:creationId xmlns:a16="http://schemas.microsoft.com/office/drawing/2014/main" id="{65BB5091-8692-4F4D-A091-E28ED8DE737D}"/>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4" name="Rechte verbindingslijn 463">
                    <a:extLst>
                      <a:ext uri="{FF2B5EF4-FFF2-40B4-BE49-F238E27FC236}">
                        <a16:creationId xmlns:a16="http://schemas.microsoft.com/office/drawing/2014/main" id="{EAABDBFD-518E-4CA1-B5D8-227AACCDA537}"/>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5" name="Rechte verbindingslijn 464">
                    <a:extLst>
                      <a:ext uri="{FF2B5EF4-FFF2-40B4-BE49-F238E27FC236}">
                        <a16:creationId xmlns:a16="http://schemas.microsoft.com/office/drawing/2014/main" id="{9AD81010-736D-4979-A1FD-3AA58CF2C272}"/>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06" name="Rechthoek 465">
                    <a:extLst>
                      <a:ext uri="{FF2B5EF4-FFF2-40B4-BE49-F238E27FC236}">
                        <a16:creationId xmlns:a16="http://schemas.microsoft.com/office/drawing/2014/main" id="{AA907075-329B-44F8-AAE3-06B9417F98B0}"/>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107" name="Groep 466">
                    <a:extLst>
                      <a:ext uri="{FF2B5EF4-FFF2-40B4-BE49-F238E27FC236}">
                        <a16:creationId xmlns:a16="http://schemas.microsoft.com/office/drawing/2014/main" id="{42B77BD5-F847-42CC-BACA-127EED744139}"/>
                      </a:ext>
                    </a:extLst>
                  </p:cNvPr>
                  <p:cNvGrpSpPr/>
                  <p:nvPr userDrawn="1"/>
                </p:nvGrpSpPr>
                <p:grpSpPr>
                  <a:xfrm rot="2700000">
                    <a:off x="-3158000" y="3650045"/>
                    <a:ext cx="34350" cy="147351"/>
                    <a:chOff x="3148392" y="-836646"/>
                    <a:chExt cx="132124" cy="596095"/>
                  </a:xfrm>
                  <a:solidFill>
                    <a:srgbClr val="3399FF"/>
                  </a:solidFill>
                </p:grpSpPr>
                <p:sp>
                  <p:nvSpPr>
                    <p:cNvPr id="108" name="Rechthoek 467">
                      <a:extLst>
                        <a:ext uri="{FF2B5EF4-FFF2-40B4-BE49-F238E27FC236}">
                          <a16:creationId xmlns:a16="http://schemas.microsoft.com/office/drawing/2014/main" id="{EB9CD2DC-EE9B-4EAF-9652-7A1DC59FBE53}"/>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109" name="Rechthoek: afgeronde bovenhoeken 468">
                      <a:extLst>
                        <a:ext uri="{FF2B5EF4-FFF2-40B4-BE49-F238E27FC236}">
                          <a16:creationId xmlns:a16="http://schemas.microsoft.com/office/drawing/2014/main" id="{3B19F321-1505-4592-B449-80EC29946456}"/>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110" name="Gelijkbenige driehoek 469">
                      <a:extLst>
                        <a:ext uri="{FF2B5EF4-FFF2-40B4-BE49-F238E27FC236}">
                          <a16:creationId xmlns:a16="http://schemas.microsoft.com/office/drawing/2014/main" id="{44324D9A-4FA1-4F64-99FB-B6B7C892289C}"/>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grpSp>
          </p:grpSp>
          <p:sp>
            <p:nvSpPr>
              <p:cNvPr id="89" name="Rechthoek 448">
                <a:extLst>
                  <a:ext uri="{FF2B5EF4-FFF2-40B4-BE49-F238E27FC236}">
                    <a16:creationId xmlns:a16="http://schemas.microsoft.com/office/drawing/2014/main" id="{AB5505B2-0F7B-426F-9400-C6B043E0B361}"/>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0" name="ICOON_info">
                <a:extLst>
                  <a:ext uri="{FF2B5EF4-FFF2-40B4-BE49-F238E27FC236}">
                    <a16:creationId xmlns:a16="http://schemas.microsoft.com/office/drawing/2014/main" id="{F02F0B4A-1DC9-4225-90D5-3DCA7744C073}"/>
                  </a:ext>
                </a:extLst>
              </p:cNvPr>
              <p:cNvGrpSpPr/>
              <p:nvPr userDrawn="1"/>
            </p:nvGrpSpPr>
            <p:grpSpPr>
              <a:xfrm>
                <a:off x="-376736" y="5269335"/>
                <a:ext cx="283685" cy="283685"/>
                <a:chOff x="-510741" y="5913713"/>
                <a:chExt cx="267555" cy="267555"/>
              </a:xfrm>
            </p:grpSpPr>
            <p:sp>
              <p:nvSpPr>
                <p:cNvPr id="91" name="Ovaal 450">
                  <a:extLst>
                    <a:ext uri="{FF2B5EF4-FFF2-40B4-BE49-F238E27FC236}">
                      <a16:creationId xmlns:a16="http://schemas.microsoft.com/office/drawing/2014/main" id="{913F168F-A573-4231-B0F6-909102506D1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92" name="Graphic 163" descr="Informatie">
                  <a:extLst>
                    <a:ext uri="{FF2B5EF4-FFF2-40B4-BE49-F238E27FC236}">
                      <a16:creationId xmlns:a16="http://schemas.microsoft.com/office/drawing/2014/main" id="{BD75FC89-A96B-47AD-9EAF-02D1B591067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grpSp>
          <p:nvGrpSpPr>
            <p:cNvPr id="61" name="INSTRUCTIE">
              <a:extLst>
                <a:ext uri="{FF2B5EF4-FFF2-40B4-BE49-F238E27FC236}">
                  <a16:creationId xmlns:a16="http://schemas.microsoft.com/office/drawing/2014/main" id="{404FE575-2EC8-44F1-9B35-036E9B8D9EB6}"/>
                </a:ext>
              </a:extLst>
            </p:cNvPr>
            <p:cNvGrpSpPr/>
            <p:nvPr userDrawn="1"/>
          </p:nvGrpSpPr>
          <p:grpSpPr>
            <a:xfrm>
              <a:off x="-3786165" y="1"/>
              <a:ext cx="3593091" cy="3570215"/>
              <a:chOff x="-3786165" y="1"/>
              <a:chExt cx="3593091" cy="3570215"/>
            </a:xfrm>
          </p:grpSpPr>
          <p:sp>
            <p:nvSpPr>
              <p:cNvPr id="62" name="Rechthoek 426">
                <a:extLst>
                  <a:ext uri="{FF2B5EF4-FFF2-40B4-BE49-F238E27FC236}">
                    <a16:creationId xmlns:a16="http://schemas.microsoft.com/office/drawing/2014/main" id="{B6F2FB91-E882-4F09-8642-B960FF0A1CB6}"/>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Insert/FORMAT A Chart</a:t>
                </a:r>
              </a:p>
            </p:txBody>
          </p:sp>
          <p:sp>
            <p:nvSpPr>
              <p:cNvPr id="65" name="Ovaal 427">
                <a:extLst>
                  <a:ext uri="{FF2B5EF4-FFF2-40B4-BE49-F238E27FC236}">
                    <a16:creationId xmlns:a16="http://schemas.microsoft.com/office/drawing/2014/main" id="{1E54B772-E22F-4BA3-97D7-87C0A700511A}"/>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67" name="Rechthoek 428">
                <a:extLst>
                  <a:ext uri="{FF2B5EF4-FFF2-40B4-BE49-F238E27FC236}">
                    <a16:creationId xmlns:a16="http://schemas.microsoft.com/office/drawing/2014/main" id="{950005A4-5290-465B-A1D2-B57E3268B231}"/>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68" name="Ovaal 429">
                <a:extLst>
                  <a:ext uri="{FF2B5EF4-FFF2-40B4-BE49-F238E27FC236}">
                    <a16:creationId xmlns:a16="http://schemas.microsoft.com/office/drawing/2014/main" id="{CDE2B10C-A0EC-4D57-9652-5520CC883599}"/>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69" name="Rechthoek 430">
                <a:extLst>
                  <a:ext uri="{FF2B5EF4-FFF2-40B4-BE49-F238E27FC236}">
                    <a16:creationId xmlns:a16="http://schemas.microsoft.com/office/drawing/2014/main" id="{3EAC70F3-15D8-4649-9F79-3920BC3112C5}"/>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0" name="Groep 431">
                <a:extLst>
                  <a:ext uri="{FF2B5EF4-FFF2-40B4-BE49-F238E27FC236}">
                    <a16:creationId xmlns:a16="http://schemas.microsoft.com/office/drawing/2014/main" id="{C829C3D6-481E-48B6-9681-9A08D2D34820}"/>
                  </a:ext>
                </a:extLst>
              </p:cNvPr>
              <p:cNvGrpSpPr/>
              <p:nvPr userDrawn="1"/>
            </p:nvGrpSpPr>
            <p:grpSpPr>
              <a:xfrm>
                <a:off x="-3311319" y="2164285"/>
                <a:ext cx="825500" cy="209550"/>
                <a:chOff x="13504624" y="2482850"/>
                <a:chExt cx="825500" cy="209550"/>
              </a:xfrm>
            </p:grpSpPr>
            <p:sp>
              <p:nvSpPr>
                <p:cNvPr id="80" name="Rechthoek 441">
                  <a:extLst>
                    <a:ext uri="{FF2B5EF4-FFF2-40B4-BE49-F238E27FC236}">
                      <a16:creationId xmlns:a16="http://schemas.microsoft.com/office/drawing/2014/main" id="{171C0BBD-7D03-45F1-ABB8-EE45BD3CF8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81" name="Rechte verbindingslijn 442">
                  <a:extLst>
                    <a:ext uri="{FF2B5EF4-FFF2-40B4-BE49-F238E27FC236}">
                      <a16:creationId xmlns:a16="http://schemas.microsoft.com/office/drawing/2014/main" id="{68A27E07-D079-4011-BA57-E439326FEAA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2" name="Gelijkbenige driehoek 443">
                  <a:extLst>
                    <a:ext uri="{FF2B5EF4-FFF2-40B4-BE49-F238E27FC236}">
                      <a16:creationId xmlns:a16="http://schemas.microsoft.com/office/drawing/2014/main" id="{5F66A65D-A157-4C09-8899-1F2A5F54F67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grpSp>
            <p:nvGrpSpPr>
              <p:cNvPr id="71" name="Groep 432">
                <a:extLst>
                  <a:ext uri="{FF2B5EF4-FFF2-40B4-BE49-F238E27FC236}">
                    <a16:creationId xmlns:a16="http://schemas.microsoft.com/office/drawing/2014/main" id="{C8F85C08-8069-4DBD-B19F-2D9BCA20A5AA}"/>
                  </a:ext>
                </a:extLst>
              </p:cNvPr>
              <p:cNvGrpSpPr/>
              <p:nvPr userDrawn="1"/>
            </p:nvGrpSpPr>
            <p:grpSpPr>
              <a:xfrm>
                <a:off x="-3316599" y="1232480"/>
                <a:ext cx="289372" cy="314992"/>
                <a:chOff x="7322769" y="-310267"/>
                <a:chExt cx="289372" cy="314992"/>
              </a:xfrm>
            </p:grpSpPr>
            <p:sp>
              <p:nvSpPr>
                <p:cNvPr id="77" name="Rechthoek 438">
                  <a:extLst>
                    <a:ext uri="{FF2B5EF4-FFF2-40B4-BE49-F238E27FC236}">
                      <a16:creationId xmlns:a16="http://schemas.microsoft.com/office/drawing/2014/main" id="{7B3997FE-E0FC-49EB-83EC-4903CB52C6F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78" name="Rechthoek 439">
                  <a:extLst>
                    <a:ext uri="{FF2B5EF4-FFF2-40B4-BE49-F238E27FC236}">
                      <a16:creationId xmlns:a16="http://schemas.microsoft.com/office/drawing/2014/main" id="{FE502AFA-A263-4BA4-BEAD-4E81B4D2AD1F}"/>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79" name="Rechthoek 440">
                  <a:extLst>
                    <a:ext uri="{FF2B5EF4-FFF2-40B4-BE49-F238E27FC236}">
                      <a16:creationId xmlns:a16="http://schemas.microsoft.com/office/drawing/2014/main" id="{AA778E19-6B58-400F-ABA9-F07A212E667E}"/>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72" name="Ovaal 433">
                <a:extLst>
                  <a:ext uri="{FF2B5EF4-FFF2-40B4-BE49-F238E27FC236}">
                    <a16:creationId xmlns:a16="http://schemas.microsoft.com/office/drawing/2014/main" id="{F6D241DE-1B4A-4BA2-A384-9B7E29987FF5}"/>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3" name="Rechthoek 434">
                <a:extLst>
                  <a:ext uri="{FF2B5EF4-FFF2-40B4-BE49-F238E27FC236}">
                    <a16:creationId xmlns:a16="http://schemas.microsoft.com/office/drawing/2014/main" id="{7F164044-907B-4337-AD06-C70096535DB7}"/>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chart, select the preferred part of the chart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74" name="Groep 435">
                <a:extLst>
                  <a:ext uri="{FF2B5EF4-FFF2-40B4-BE49-F238E27FC236}">
                    <a16:creationId xmlns:a16="http://schemas.microsoft.com/office/drawing/2014/main" id="{9A72D421-566E-4113-9247-AD04D52D8D81}"/>
                  </a:ext>
                </a:extLst>
              </p:cNvPr>
              <p:cNvGrpSpPr/>
              <p:nvPr userDrawn="1"/>
            </p:nvGrpSpPr>
            <p:grpSpPr>
              <a:xfrm>
                <a:off x="-3312582" y="3144513"/>
                <a:ext cx="576000" cy="246597"/>
                <a:chOff x="-3312582" y="1060763"/>
                <a:chExt cx="576000" cy="246597"/>
              </a:xfrm>
            </p:grpSpPr>
            <p:sp>
              <p:nvSpPr>
                <p:cNvPr id="75" name="Rechthoek 436">
                  <a:extLst>
                    <a:ext uri="{FF2B5EF4-FFF2-40B4-BE49-F238E27FC236}">
                      <a16:creationId xmlns:a16="http://schemas.microsoft.com/office/drawing/2014/main" id="{191EAEE3-799E-4567-8735-0303E9F62906}"/>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76" name="Rechthoek 437">
                  <a:extLst>
                    <a:ext uri="{FF2B5EF4-FFF2-40B4-BE49-F238E27FC236}">
                      <a16:creationId xmlns:a16="http://schemas.microsoft.com/office/drawing/2014/main" id="{BA25C906-6A45-443F-881F-51E2C7EFF1C3}"/>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408816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x2 #1">
    <p:spTree>
      <p:nvGrpSpPr>
        <p:cNvPr id="1" name=""/>
        <p:cNvGrpSpPr/>
        <p:nvPr/>
      </p:nvGrpSpPr>
      <p:grpSpPr>
        <a:xfrm>
          <a:off x="0" y="0"/>
          <a:ext cx="0" cy="0"/>
          <a:chOff x="0" y="0"/>
          <a:chExt cx="0" cy="0"/>
        </a:xfrm>
      </p:grpSpPr>
      <p:sp>
        <p:nvSpPr>
          <p:cNvPr id="9" name="Graphic 34">
            <a:extLst>
              <a:ext uri="{FF2B5EF4-FFF2-40B4-BE49-F238E27FC236}">
                <a16:creationId xmlns:a16="http://schemas.microsoft.com/office/drawing/2014/main" id="{D6E9BDB1-8232-45A3-9FA4-1E3023B60C3B}"/>
              </a:ext>
            </a:extLst>
          </p:cNvPr>
          <p:cNvSpPr>
            <a:spLocks noChangeAspect="1"/>
          </p:cNvSpPr>
          <p:nvPr userDrawn="1"/>
        </p:nvSpPr>
        <p:spPr>
          <a:xfrm rot="10800000" flipV="1">
            <a:off x="2547498" y="1"/>
            <a:ext cx="3692269"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0" name="Graphic 31">
            <a:extLst>
              <a:ext uri="{FF2B5EF4-FFF2-40B4-BE49-F238E27FC236}">
                <a16:creationId xmlns:a16="http://schemas.microsoft.com/office/drawing/2014/main" id="{17B96036-A3FC-4077-A470-2EE9D013C8E6}"/>
              </a:ext>
            </a:extLst>
          </p:cNvPr>
          <p:cNvSpPr>
            <a:spLocks noChangeAspect="1"/>
          </p:cNvSpPr>
          <p:nvPr userDrawn="1"/>
        </p:nvSpPr>
        <p:spPr>
          <a:xfrm rot="10800000">
            <a:off x="0" y="-1"/>
            <a:ext cx="5486400"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6573521" y="1142171"/>
            <a:ext cx="5046780" cy="895483"/>
          </a:xfrm>
        </p:spPr>
        <p:txBody>
          <a:bodyPr/>
          <a:lstStyle>
            <a:lvl1pPr>
              <a:defRPr b="1" i="0">
                <a:latin typeface="Proxima Nova Semibold" panose="020B0503030502060204" pitchFamily="34" charset="0"/>
              </a:defRPr>
            </a:lvl1pPr>
          </a:lstStyle>
          <a:p>
            <a:r>
              <a:rPr lang="nl-NL" dirty="0"/>
              <a:t>Place a title here</a:t>
            </a:r>
            <a:br>
              <a:rPr lang="nl-NL" dirty="0"/>
            </a:br>
            <a:r>
              <a:rPr lang="nl-NL" dirty="0"/>
              <a:t>max. 2 lines</a:t>
            </a:r>
          </a:p>
        </p:txBody>
      </p:sp>
      <p:sp>
        <p:nvSpPr>
          <p:cNvPr id="13" name="Tijdelijke aanduiding voor verticale tekst 2">
            <a:extLst>
              <a:ext uri="{FF2B5EF4-FFF2-40B4-BE49-F238E27FC236}">
                <a16:creationId xmlns:a16="http://schemas.microsoft.com/office/drawing/2014/main" id="{BE1F228E-83A2-4CA0-95D9-7EC742C14C6D}"/>
              </a:ext>
            </a:extLst>
          </p:cNvPr>
          <p:cNvSpPr>
            <a:spLocks noGrp="1"/>
          </p:cNvSpPr>
          <p:nvPr>
            <p:ph type="body" orient="vert" idx="1" hasCustomPrompt="1"/>
          </p:nvPr>
        </p:nvSpPr>
        <p:spPr>
          <a:xfrm>
            <a:off x="6573519" y="2186692"/>
            <a:ext cx="5046773" cy="3773841"/>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4" name="Tijdelijke aanduiding voor verticale tekst 2">
            <a:extLst>
              <a:ext uri="{FF2B5EF4-FFF2-40B4-BE49-F238E27FC236}">
                <a16:creationId xmlns:a16="http://schemas.microsoft.com/office/drawing/2014/main" id="{51815690-6EF4-408A-9E19-D59003942DD3}"/>
              </a:ext>
            </a:extLst>
          </p:cNvPr>
          <p:cNvSpPr>
            <a:spLocks noGrp="1"/>
          </p:cNvSpPr>
          <p:nvPr>
            <p:ph type="body" orient="vert" idx="10" hasCustomPrompt="1"/>
          </p:nvPr>
        </p:nvSpPr>
        <p:spPr>
          <a:xfrm>
            <a:off x="804998" y="1677499"/>
            <a:ext cx="3474533" cy="4735489"/>
          </a:xfrm>
        </p:spPr>
        <p:txBody>
          <a:bodyPr vert="horz" lIns="0" tIns="0" rIns="0" bIns="0"/>
          <a:lstStyle>
            <a:lvl1pPr marL="0" indent="0">
              <a:buNone/>
              <a:defRPr>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Click here to place text.</a:t>
            </a:r>
          </a:p>
        </p:txBody>
      </p:sp>
      <p:grpSp>
        <p:nvGrpSpPr>
          <p:cNvPr id="84" name="INSTRUCTION">
            <a:extLst>
              <a:ext uri="{FF2B5EF4-FFF2-40B4-BE49-F238E27FC236}">
                <a16:creationId xmlns:a16="http://schemas.microsoft.com/office/drawing/2014/main" id="{D65C4AAD-2474-4319-86FE-1FA7793508FA}"/>
              </a:ext>
            </a:extLst>
          </p:cNvPr>
          <p:cNvGrpSpPr/>
          <p:nvPr userDrawn="1"/>
        </p:nvGrpSpPr>
        <p:grpSpPr>
          <a:xfrm>
            <a:off x="-3786437" y="0"/>
            <a:ext cx="3693386" cy="5359349"/>
            <a:chOff x="-3786437" y="0"/>
            <a:chExt cx="3693386" cy="5359349"/>
          </a:xfrm>
        </p:grpSpPr>
        <p:sp>
          <p:nvSpPr>
            <p:cNvPr id="85" name="Rechthoek 329">
              <a:extLst>
                <a:ext uri="{FF2B5EF4-FFF2-40B4-BE49-F238E27FC236}">
                  <a16:creationId xmlns:a16="http://schemas.microsoft.com/office/drawing/2014/main" id="{F3695A5B-08D7-43A2-AF34-1D9AE8CC7D9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6" name="Ovaal 317">
              <a:extLst>
                <a:ext uri="{FF2B5EF4-FFF2-40B4-BE49-F238E27FC236}">
                  <a16:creationId xmlns:a16="http://schemas.microsoft.com/office/drawing/2014/main" id="{2940AC5E-C083-4540-8D2F-FB0578C5819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7" name="Rechthoek 319">
              <a:extLst>
                <a:ext uri="{FF2B5EF4-FFF2-40B4-BE49-F238E27FC236}">
                  <a16:creationId xmlns:a16="http://schemas.microsoft.com/office/drawing/2014/main" id="{D8314222-FC9A-4CC6-A5B7-6D530B77B1B6}"/>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8" name="Ovaal 320">
              <a:extLst>
                <a:ext uri="{FF2B5EF4-FFF2-40B4-BE49-F238E27FC236}">
                  <a16:creationId xmlns:a16="http://schemas.microsoft.com/office/drawing/2014/main" id="{B7517539-C08D-4574-9176-A1EC861894F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9" name="Rechthoek 328">
              <a:extLst>
                <a:ext uri="{FF2B5EF4-FFF2-40B4-BE49-F238E27FC236}">
                  <a16:creationId xmlns:a16="http://schemas.microsoft.com/office/drawing/2014/main" id="{B3D3D59B-C498-4550-BCED-152BCF183EA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0" name="Rechthoek 180">
              <a:extLst>
                <a:ext uri="{FF2B5EF4-FFF2-40B4-BE49-F238E27FC236}">
                  <a16:creationId xmlns:a16="http://schemas.microsoft.com/office/drawing/2014/main" id="{4C8B384B-E147-40B7-B25D-19F3CE3DA915}"/>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91" name="Ovaal 182">
              <a:extLst>
                <a:ext uri="{FF2B5EF4-FFF2-40B4-BE49-F238E27FC236}">
                  <a16:creationId xmlns:a16="http://schemas.microsoft.com/office/drawing/2014/main" id="{87FFF765-99C3-4925-AE1C-0961BE2C06DC}"/>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2" name="Rechthoek 183">
              <a:extLst>
                <a:ext uri="{FF2B5EF4-FFF2-40B4-BE49-F238E27FC236}">
                  <a16:creationId xmlns:a16="http://schemas.microsoft.com/office/drawing/2014/main" id="{701D8811-9BEF-497A-AA69-D8114920E20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3" name="Ovaal 185">
              <a:extLst>
                <a:ext uri="{FF2B5EF4-FFF2-40B4-BE49-F238E27FC236}">
                  <a16:creationId xmlns:a16="http://schemas.microsoft.com/office/drawing/2014/main" id="{D5EC8595-0F5B-474B-9B96-5F1B1BF132D7}"/>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4" name="Rechthoek 186">
              <a:extLst>
                <a:ext uri="{FF2B5EF4-FFF2-40B4-BE49-F238E27FC236}">
                  <a16:creationId xmlns:a16="http://schemas.microsoft.com/office/drawing/2014/main" id="{D45C264D-01B0-417F-96CD-C23FE4805AA5}"/>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5" name="Ovaal 188">
              <a:extLst>
                <a:ext uri="{FF2B5EF4-FFF2-40B4-BE49-F238E27FC236}">
                  <a16:creationId xmlns:a16="http://schemas.microsoft.com/office/drawing/2014/main" id="{85D6AB43-C3FA-4279-BD35-3894CA8CFA6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6" name="Rechthoek 189">
              <a:extLst>
                <a:ext uri="{FF2B5EF4-FFF2-40B4-BE49-F238E27FC236}">
                  <a16:creationId xmlns:a16="http://schemas.microsoft.com/office/drawing/2014/main" id="{B4B75EA0-81DA-4231-8984-A515D39726D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7" name="Ovaal 191">
              <a:extLst>
                <a:ext uri="{FF2B5EF4-FFF2-40B4-BE49-F238E27FC236}">
                  <a16:creationId xmlns:a16="http://schemas.microsoft.com/office/drawing/2014/main" id="{28F67554-A027-4752-BDF2-6FDDD03797E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8" name="Rechthoek 192">
              <a:extLst>
                <a:ext uri="{FF2B5EF4-FFF2-40B4-BE49-F238E27FC236}">
                  <a16:creationId xmlns:a16="http://schemas.microsoft.com/office/drawing/2014/main" id="{E94D06E8-2F5A-4352-8727-2D7D21A27C26}"/>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9" name="Ovaal 195">
              <a:extLst>
                <a:ext uri="{FF2B5EF4-FFF2-40B4-BE49-F238E27FC236}">
                  <a16:creationId xmlns:a16="http://schemas.microsoft.com/office/drawing/2014/main" id="{EA932E81-D3DE-40A4-B0E5-2813B36052E7}"/>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0" name="Rechthoek 196">
              <a:extLst>
                <a:ext uri="{FF2B5EF4-FFF2-40B4-BE49-F238E27FC236}">
                  <a16:creationId xmlns:a16="http://schemas.microsoft.com/office/drawing/2014/main" id="{D24AE91A-0169-4097-97B8-E184945DBFB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01" name="Ovaal 197">
              <a:extLst>
                <a:ext uri="{FF2B5EF4-FFF2-40B4-BE49-F238E27FC236}">
                  <a16:creationId xmlns:a16="http://schemas.microsoft.com/office/drawing/2014/main" id="{A3C9FF42-B02C-4C38-A188-275A083206AA}"/>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02" name="Rechthoek 198">
              <a:extLst>
                <a:ext uri="{FF2B5EF4-FFF2-40B4-BE49-F238E27FC236}">
                  <a16:creationId xmlns:a16="http://schemas.microsoft.com/office/drawing/2014/main" id="{E4A30F30-D762-438A-8CC9-9A9FF75D42A3}"/>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3" name="Ovaal 200">
              <a:extLst>
                <a:ext uri="{FF2B5EF4-FFF2-40B4-BE49-F238E27FC236}">
                  <a16:creationId xmlns:a16="http://schemas.microsoft.com/office/drawing/2014/main" id="{4532BEBC-935A-4D83-B2DC-A0A4AA1FB04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4" name="Rechthoek 202">
              <a:extLst>
                <a:ext uri="{FF2B5EF4-FFF2-40B4-BE49-F238E27FC236}">
                  <a16:creationId xmlns:a16="http://schemas.microsoft.com/office/drawing/2014/main" id="{6701BBA0-BDAF-4F70-B4E5-03F54729F7C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5" name="Rechthoek 331">
              <a:extLst>
                <a:ext uri="{FF2B5EF4-FFF2-40B4-BE49-F238E27FC236}">
                  <a16:creationId xmlns:a16="http://schemas.microsoft.com/office/drawing/2014/main" id="{67942AF6-70F7-4B72-BB54-1D612C2E6FD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6" name="ICOON_info">
              <a:extLst>
                <a:ext uri="{FF2B5EF4-FFF2-40B4-BE49-F238E27FC236}">
                  <a16:creationId xmlns:a16="http://schemas.microsoft.com/office/drawing/2014/main" id="{8321AFD5-C576-4D11-ACAF-724B97F8E8D6}"/>
                </a:ext>
              </a:extLst>
            </p:cNvPr>
            <p:cNvGrpSpPr/>
            <p:nvPr userDrawn="1"/>
          </p:nvGrpSpPr>
          <p:grpSpPr>
            <a:xfrm>
              <a:off x="-376736" y="4400186"/>
              <a:ext cx="283685" cy="283685"/>
              <a:chOff x="-510741" y="5913713"/>
              <a:chExt cx="267555" cy="267555"/>
            </a:xfrm>
          </p:grpSpPr>
          <p:sp>
            <p:nvSpPr>
              <p:cNvPr id="148" name="Ovaal 1">
                <a:extLst>
                  <a:ext uri="{FF2B5EF4-FFF2-40B4-BE49-F238E27FC236}">
                    <a16:creationId xmlns:a16="http://schemas.microsoft.com/office/drawing/2014/main" id="{B2EC67D7-73FC-47D9-A269-06070340A7D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9" name="Graphic 163" descr="Informatie">
                <a:extLst>
                  <a:ext uri="{FF2B5EF4-FFF2-40B4-BE49-F238E27FC236}">
                    <a16:creationId xmlns:a16="http://schemas.microsoft.com/office/drawing/2014/main" id="{2A9AA2B6-BDF5-4FFC-A5E3-E9B690D5D6D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7" name="VOORBEELD">
              <a:extLst>
                <a:ext uri="{FF2B5EF4-FFF2-40B4-BE49-F238E27FC236}">
                  <a16:creationId xmlns:a16="http://schemas.microsoft.com/office/drawing/2014/main" id="{9CE56C43-C497-4A6E-8B4A-BE2198F9D978}"/>
                </a:ext>
              </a:extLst>
            </p:cNvPr>
            <p:cNvGrpSpPr/>
            <p:nvPr userDrawn="1"/>
          </p:nvGrpSpPr>
          <p:grpSpPr>
            <a:xfrm>
              <a:off x="-3605171" y="458674"/>
              <a:ext cx="3234311" cy="558875"/>
              <a:chOff x="-3605171" y="458674"/>
              <a:chExt cx="3234311" cy="558875"/>
            </a:xfrm>
          </p:grpSpPr>
          <p:sp>
            <p:nvSpPr>
              <p:cNvPr id="108" name="Rechthoek 335">
                <a:extLst>
                  <a:ext uri="{FF2B5EF4-FFF2-40B4-BE49-F238E27FC236}">
                    <a16:creationId xmlns:a16="http://schemas.microsoft.com/office/drawing/2014/main" id="{93D7E0A8-8362-482F-9EE8-EDEEDA430098}"/>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9" name="Rechthoek 337">
                <a:extLst>
                  <a:ext uri="{FF2B5EF4-FFF2-40B4-BE49-F238E27FC236}">
                    <a16:creationId xmlns:a16="http://schemas.microsoft.com/office/drawing/2014/main" id="{002EA993-2902-4BD6-B9D5-19DA2739653D}"/>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0" name="Groep 230">
                <a:extLst>
                  <a:ext uri="{FF2B5EF4-FFF2-40B4-BE49-F238E27FC236}">
                    <a16:creationId xmlns:a16="http://schemas.microsoft.com/office/drawing/2014/main" id="{9A87F04F-D389-4DDF-B8E7-8B817CEC9352}"/>
                  </a:ext>
                </a:extLst>
              </p:cNvPr>
              <p:cNvGrpSpPr/>
              <p:nvPr userDrawn="1"/>
            </p:nvGrpSpPr>
            <p:grpSpPr>
              <a:xfrm>
                <a:off x="-3386247" y="830871"/>
                <a:ext cx="139423" cy="109566"/>
                <a:chOff x="-2866744" y="827071"/>
                <a:chExt cx="168701" cy="132575"/>
              </a:xfrm>
            </p:grpSpPr>
            <p:grpSp>
              <p:nvGrpSpPr>
                <p:cNvPr id="141" name="Groep 232">
                  <a:extLst>
                    <a:ext uri="{FF2B5EF4-FFF2-40B4-BE49-F238E27FC236}">
                      <a16:creationId xmlns:a16="http://schemas.microsoft.com/office/drawing/2014/main" id="{D970701C-CD86-47FB-88C8-7D3F4B0C2A5F}"/>
                    </a:ext>
                  </a:extLst>
                </p:cNvPr>
                <p:cNvGrpSpPr/>
                <p:nvPr userDrawn="1"/>
              </p:nvGrpSpPr>
              <p:grpSpPr>
                <a:xfrm>
                  <a:off x="-2866744" y="827071"/>
                  <a:ext cx="168701" cy="132575"/>
                  <a:chOff x="-2866744" y="827071"/>
                  <a:chExt cx="168701" cy="132575"/>
                </a:xfrm>
              </p:grpSpPr>
              <p:cxnSp>
                <p:nvCxnSpPr>
                  <p:cNvPr id="143" name="Rechte verbindingslijn 234">
                    <a:extLst>
                      <a:ext uri="{FF2B5EF4-FFF2-40B4-BE49-F238E27FC236}">
                        <a16:creationId xmlns:a16="http://schemas.microsoft.com/office/drawing/2014/main" id="{9DE48E87-5718-4987-8D7B-F458D334E4D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35">
                    <a:extLst>
                      <a:ext uri="{FF2B5EF4-FFF2-40B4-BE49-F238E27FC236}">
                        <a16:creationId xmlns:a16="http://schemas.microsoft.com/office/drawing/2014/main" id="{A430B94E-14D4-49C1-8D48-2B67D914D68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5" name="Rechte verbindingslijn 236">
                    <a:extLst>
                      <a:ext uri="{FF2B5EF4-FFF2-40B4-BE49-F238E27FC236}">
                        <a16:creationId xmlns:a16="http://schemas.microsoft.com/office/drawing/2014/main" id="{FE1EE5BF-ECC8-4605-9C3F-ECCA7F4EC86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37">
                    <a:extLst>
                      <a:ext uri="{FF2B5EF4-FFF2-40B4-BE49-F238E27FC236}">
                        <a16:creationId xmlns:a16="http://schemas.microsoft.com/office/drawing/2014/main" id="{34F0E0C9-0167-4E11-B1D7-FF9D817002E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7" name="Rechte verbindingslijn 238">
                    <a:extLst>
                      <a:ext uri="{FF2B5EF4-FFF2-40B4-BE49-F238E27FC236}">
                        <a16:creationId xmlns:a16="http://schemas.microsoft.com/office/drawing/2014/main" id="{EBD12FA6-3BBE-4E00-BE78-6082DA8FE7E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2" name="Pijl: rechts 233">
                  <a:extLst>
                    <a:ext uri="{FF2B5EF4-FFF2-40B4-BE49-F238E27FC236}">
                      <a16:creationId xmlns:a16="http://schemas.microsoft.com/office/drawing/2014/main" id="{79814B43-70AD-4FEB-A80B-2AD4CC69EC2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1" name="Groep 239">
                <a:extLst>
                  <a:ext uri="{FF2B5EF4-FFF2-40B4-BE49-F238E27FC236}">
                    <a16:creationId xmlns:a16="http://schemas.microsoft.com/office/drawing/2014/main" id="{4E132F15-B2EC-4229-B0A9-C6A21FA3CC08}"/>
                  </a:ext>
                </a:extLst>
              </p:cNvPr>
              <p:cNvGrpSpPr/>
              <p:nvPr userDrawn="1"/>
            </p:nvGrpSpPr>
            <p:grpSpPr>
              <a:xfrm>
                <a:off x="-3605171" y="830871"/>
                <a:ext cx="139423" cy="109566"/>
                <a:chOff x="-2866744" y="518074"/>
                <a:chExt cx="168701" cy="132575"/>
              </a:xfrm>
            </p:grpSpPr>
            <p:grpSp>
              <p:nvGrpSpPr>
                <p:cNvPr id="134" name="Groep 241">
                  <a:extLst>
                    <a:ext uri="{FF2B5EF4-FFF2-40B4-BE49-F238E27FC236}">
                      <a16:creationId xmlns:a16="http://schemas.microsoft.com/office/drawing/2014/main" id="{8940126C-1B0F-4BB8-9430-4BE1C181E06D}"/>
                    </a:ext>
                  </a:extLst>
                </p:cNvPr>
                <p:cNvGrpSpPr/>
                <p:nvPr userDrawn="1"/>
              </p:nvGrpSpPr>
              <p:grpSpPr>
                <a:xfrm>
                  <a:off x="-2866744" y="518074"/>
                  <a:ext cx="168701" cy="132575"/>
                  <a:chOff x="-2866744" y="518074"/>
                  <a:chExt cx="168701" cy="132575"/>
                </a:xfrm>
              </p:grpSpPr>
              <p:cxnSp>
                <p:nvCxnSpPr>
                  <p:cNvPr id="136" name="Rechte verbindingslijn 243">
                    <a:extLst>
                      <a:ext uri="{FF2B5EF4-FFF2-40B4-BE49-F238E27FC236}">
                        <a16:creationId xmlns:a16="http://schemas.microsoft.com/office/drawing/2014/main" id="{E6B61029-A8E9-4D1B-A988-5826067334E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7" name="Rechte verbindingslijn 244">
                    <a:extLst>
                      <a:ext uri="{FF2B5EF4-FFF2-40B4-BE49-F238E27FC236}">
                        <a16:creationId xmlns:a16="http://schemas.microsoft.com/office/drawing/2014/main" id="{F1F24816-451E-46D4-BE6D-9DB79F9012E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8" name="Rechte verbindingslijn 245">
                    <a:extLst>
                      <a:ext uri="{FF2B5EF4-FFF2-40B4-BE49-F238E27FC236}">
                        <a16:creationId xmlns:a16="http://schemas.microsoft.com/office/drawing/2014/main" id="{9BD78924-B042-41E4-91A4-7F09462C75C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9" name="Rechte verbindingslijn 246">
                    <a:extLst>
                      <a:ext uri="{FF2B5EF4-FFF2-40B4-BE49-F238E27FC236}">
                        <a16:creationId xmlns:a16="http://schemas.microsoft.com/office/drawing/2014/main" id="{3E7C4C37-04F4-43BC-86FE-2766C78F89C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0" name="Rechte verbindingslijn 247">
                    <a:extLst>
                      <a:ext uri="{FF2B5EF4-FFF2-40B4-BE49-F238E27FC236}">
                        <a16:creationId xmlns:a16="http://schemas.microsoft.com/office/drawing/2014/main" id="{29D3E39C-615B-4F86-9CB6-D3959F48FDD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5" name="Pijl: rechts 242">
                  <a:extLst>
                    <a:ext uri="{FF2B5EF4-FFF2-40B4-BE49-F238E27FC236}">
                      <a16:creationId xmlns:a16="http://schemas.microsoft.com/office/drawing/2014/main" id="{1B47CBEB-1A29-4D01-AEF0-9E3C1A330D7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12" name="Rechte verbindingslijn 340">
                <a:extLst>
                  <a:ext uri="{FF2B5EF4-FFF2-40B4-BE49-F238E27FC236}">
                    <a16:creationId xmlns:a16="http://schemas.microsoft.com/office/drawing/2014/main" id="{0D06F5BF-2C66-49EF-9BBE-0AA53DA73050}"/>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3" name="Rechte verbindingslijn 341">
                <a:extLst>
                  <a:ext uri="{FF2B5EF4-FFF2-40B4-BE49-F238E27FC236}">
                    <a16:creationId xmlns:a16="http://schemas.microsoft.com/office/drawing/2014/main" id="{0F76D840-28A8-4205-B98B-2F26E9308109}"/>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4" name="Rechthoek 344">
                <a:extLst>
                  <a:ext uri="{FF2B5EF4-FFF2-40B4-BE49-F238E27FC236}">
                    <a16:creationId xmlns:a16="http://schemas.microsoft.com/office/drawing/2014/main" id="{68DB064C-E88F-45DC-BDA5-2479BE6C1C9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5" name="Rechthoek 345">
                <a:extLst>
                  <a:ext uri="{FF2B5EF4-FFF2-40B4-BE49-F238E27FC236}">
                    <a16:creationId xmlns:a16="http://schemas.microsoft.com/office/drawing/2014/main" id="{9D195142-511F-496C-B85E-CF53A70C87E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6" name="Groep 11">
                <a:extLst>
                  <a:ext uri="{FF2B5EF4-FFF2-40B4-BE49-F238E27FC236}">
                    <a16:creationId xmlns:a16="http://schemas.microsoft.com/office/drawing/2014/main" id="{33014719-C63D-438E-B473-F81B5D572476}"/>
                  </a:ext>
                </a:extLst>
              </p:cNvPr>
              <p:cNvGrpSpPr/>
              <p:nvPr userDrawn="1"/>
            </p:nvGrpSpPr>
            <p:grpSpPr>
              <a:xfrm>
                <a:off x="-2916763" y="769168"/>
                <a:ext cx="268738" cy="248381"/>
                <a:chOff x="-2916763" y="769168"/>
                <a:chExt cx="268738" cy="248381"/>
              </a:xfrm>
            </p:grpSpPr>
            <p:sp>
              <p:nvSpPr>
                <p:cNvPr id="126" name="Rechthoek 346">
                  <a:extLst>
                    <a:ext uri="{FF2B5EF4-FFF2-40B4-BE49-F238E27FC236}">
                      <a16:creationId xmlns:a16="http://schemas.microsoft.com/office/drawing/2014/main" id="{F24DA613-D2C5-4624-AD39-BC7C87FFB8C3}"/>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7" name="Groep 6">
                  <a:extLst>
                    <a:ext uri="{FF2B5EF4-FFF2-40B4-BE49-F238E27FC236}">
                      <a16:creationId xmlns:a16="http://schemas.microsoft.com/office/drawing/2014/main" id="{05EC5441-5535-4FDB-9B50-210B5494930D}"/>
                    </a:ext>
                  </a:extLst>
                </p:cNvPr>
                <p:cNvGrpSpPr/>
                <p:nvPr userDrawn="1"/>
              </p:nvGrpSpPr>
              <p:grpSpPr>
                <a:xfrm>
                  <a:off x="-2866744" y="827071"/>
                  <a:ext cx="168701" cy="132575"/>
                  <a:chOff x="-2866744" y="827071"/>
                  <a:chExt cx="168701" cy="132575"/>
                </a:xfrm>
              </p:grpSpPr>
              <p:cxnSp>
                <p:nvCxnSpPr>
                  <p:cNvPr id="129" name="Rechte verbindingslijn 225">
                    <a:extLst>
                      <a:ext uri="{FF2B5EF4-FFF2-40B4-BE49-F238E27FC236}">
                        <a16:creationId xmlns:a16="http://schemas.microsoft.com/office/drawing/2014/main" id="{567C9259-BA92-40A8-8D5C-E0C7EAA8E24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0" name="Rechte verbindingslijn 226">
                    <a:extLst>
                      <a:ext uri="{FF2B5EF4-FFF2-40B4-BE49-F238E27FC236}">
                        <a16:creationId xmlns:a16="http://schemas.microsoft.com/office/drawing/2014/main" id="{94F59A50-2AF5-4F81-B2D3-8DF26A13C2D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27">
                    <a:extLst>
                      <a:ext uri="{FF2B5EF4-FFF2-40B4-BE49-F238E27FC236}">
                        <a16:creationId xmlns:a16="http://schemas.microsoft.com/office/drawing/2014/main" id="{D3499734-51B4-4153-91CE-7C8EC53A7B4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2" name="Rechte verbindingslijn 228">
                    <a:extLst>
                      <a:ext uri="{FF2B5EF4-FFF2-40B4-BE49-F238E27FC236}">
                        <a16:creationId xmlns:a16="http://schemas.microsoft.com/office/drawing/2014/main" id="{0CED0FED-3BF9-4695-BC13-B0D3151A092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29">
                    <a:extLst>
                      <a:ext uri="{FF2B5EF4-FFF2-40B4-BE49-F238E27FC236}">
                        <a16:creationId xmlns:a16="http://schemas.microsoft.com/office/drawing/2014/main" id="{BC33B5D7-F127-444C-84A7-97FFAA212AC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8" name="Pijl: rechts 217">
                  <a:extLst>
                    <a:ext uri="{FF2B5EF4-FFF2-40B4-BE49-F238E27FC236}">
                      <a16:creationId xmlns:a16="http://schemas.microsoft.com/office/drawing/2014/main" id="{CA2504A8-1307-4728-8EF8-E316ED723ED3}"/>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7" name="Groep 9">
                <a:extLst>
                  <a:ext uri="{FF2B5EF4-FFF2-40B4-BE49-F238E27FC236}">
                    <a16:creationId xmlns:a16="http://schemas.microsoft.com/office/drawing/2014/main" id="{891DA8E1-B57C-48F0-B19C-E5C69AC36DDE}"/>
                  </a:ext>
                </a:extLst>
              </p:cNvPr>
              <p:cNvGrpSpPr/>
              <p:nvPr userDrawn="1"/>
            </p:nvGrpSpPr>
            <p:grpSpPr>
              <a:xfrm>
                <a:off x="-2916763" y="460171"/>
                <a:ext cx="268738" cy="248381"/>
                <a:chOff x="-2916763" y="460171"/>
                <a:chExt cx="268738" cy="248381"/>
              </a:xfrm>
            </p:grpSpPr>
            <p:sp>
              <p:nvSpPr>
                <p:cNvPr id="118" name="Rechthoek 357">
                  <a:extLst>
                    <a:ext uri="{FF2B5EF4-FFF2-40B4-BE49-F238E27FC236}">
                      <a16:creationId xmlns:a16="http://schemas.microsoft.com/office/drawing/2014/main" id="{1B1E1430-950D-482D-A069-6F2FD7D803F5}"/>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9" name="Groep 5">
                  <a:extLst>
                    <a:ext uri="{FF2B5EF4-FFF2-40B4-BE49-F238E27FC236}">
                      <a16:creationId xmlns:a16="http://schemas.microsoft.com/office/drawing/2014/main" id="{0284BF37-2377-4C46-BE3C-CEF65329EBD9}"/>
                    </a:ext>
                  </a:extLst>
                </p:cNvPr>
                <p:cNvGrpSpPr/>
                <p:nvPr userDrawn="1"/>
              </p:nvGrpSpPr>
              <p:grpSpPr>
                <a:xfrm>
                  <a:off x="-2866744" y="518074"/>
                  <a:ext cx="168701" cy="132575"/>
                  <a:chOff x="-2866744" y="518074"/>
                  <a:chExt cx="168701" cy="132575"/>
                </a:xfrm>
              </p:grpSpPr>
              <p:cxnSp>
                <p:nvCxnSpPr>
                  <p:cNvPr id="121" name="Rechte verbindingslijn 220">
                    <a:extLst>
                      <a:ext uri="{FF2B5EF4-FFF2-40B4-BE49-F238E27FC236}">
                        <a16:creationId xmlns:a16="http://schemas.microsoft.com/office/drawing/2014/main" id="{EF1F924C-826D-4B85-B0A4-DE24941B54B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2" name="Rechte verbindingslijn 221">
                    <a:extLst>
                      <a:ext uri="{FF2B5EF4-FFF2-40B4-BE49-F238E27FC236}">
                        <a16:creationId xmlns:a16="http://schemas.microsoft.com/office/drawing/2014/main" id="{86F20151-237D-4F6A-A466-70777F152FB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3" name="Rechte verbindingslijn 222">
                    <a:extLst>
                      <a:ext uri="{FF2B5EF4-FFF2-40B4-BE49-F238E27FC236}">
                        <a16:creationId xmlns:a16="http://schemas.microsoft.com/office/drawing/2014/main" id="{4B2C93BC-104F-424F-90D6-F5026F9C6A8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4" name="Rechte verbindingslijn 223">
                    <a:extLst>
                      <a:ext uri="{FF2B5EF4-FFF2-40B4-BE49-F238E27FC236}">
                        <a16:creationId xmlns:a16="http://schemas.microsoft.com/office/drawing/2014/main" id="{711853FE-EB9C-4B74-8EA8-C860D9DCB3E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5" name="Rechte verbindingslijn 224">
                    <a:extLst>
                      <a:ext uri="{FF2B5EF4-FFF2-40B4-BE49-F238E27FC236}">
                        <a16:creationId xmlns:a16="http://schemas.microsoft.com/office/drawing/2014/main" id="{59C1A1BD-CB58-4808-BCBD-A16A095A4CD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0" name="Pijl: rechts 219">
                  <a:extLst>
                    <a:ext uri="{FF2B5EF4-FFF2-40B4-BE49-F238E27FC236}">
                      <a16:creationId xmlns:a16="http://schemas.microsoft.com/office/drawing/2014/main" id="{4C39FC06-C118-4858-9B9B-923DD2E956F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98187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x2 #2">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x2</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782814" y="852112"/>
            <a:ext cx="4072716" cy="499257"/>
          </a:xfrm>
        </p:spPr>
        <p:txBody>
          <a:bodyPr/>
          <a:lstStyle>
            <a:lvl1pPr>
              <a:defRPr>
                <a:solidFill>
                  <a:schemeClr val="accent1"/>
                </a:solidFill>
              </a:defRPr>
            </a:lvl1pPr>
          </a:lstStyle>
          <a:p>
            <a:r>
              <a:rPr lang="nl-NL" dirty="0"/>
              <a:t>Place a title here</a:t>
            </a:r>
          </a:p>
        </p:txBody>
      </p:sp>
      <p:sp>
        <p:nvSpPr>
          <p:cNvPr id="179" name="Tijdelijke aanduiding voor verticale tekst 2">
            <a:extLst>
              <a:ext uri="{FF2B5EF4-FFF2-40B4-BE49-F238E27FC236}">
                <a16:creationId xmlns:a16="http://schemas.microsoft.com/office/drawing/2014/main" id="{79DE9FE5-EAAA-4AB7-B342-3624901F9704}"/>
              </a:ext>
            </a:extLst>
          </p:cNvPr>
          <p:cNvSpPr>
            <a:spLocks noGrp="1"/>
          </p:cNvSpPr>
          <p:nvPr>
            <p:ph type="body" orient="vert" idx="1" hasCustomPrompt="1"/>
          </p:nvPr>
        </p:nvSpPr>
        <p:spPr>
          <a:xfrm>
            <a:off x="807910" y="1578028"/>
            <a:ext cx="4566978" cy="4580235"/>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0" name="Tijdelijke aanduiding voor verticale tekst 2">
            <a:extLst>
              <a:ext uri="{FF2B5EF4-FFF2-40B4-BE49-F238E27FC236}">
                <a16:creationId xmlns:a16="http://schemas.microsoft.com/office/drawing/2014/main" id="{A71EA3B1-553E-45BA-847B-90C429EBAA9A}"/>
              </a:ext>
            </a:extLst>
          </p:cNvPr>
          <p:cNvSpPr>
            <a:spLocks noGrp="1"/>
          </p:cNvSpPr>
          <p:nvPr>
            <p:ph type="body" orient="vert" idx="15" hasCustomPrompt="1"/>
          </p:nvPr>
        </p:nvSpPr>
        <p:spPr>
          <a:xfrm>
            <a:off x="807910" y="662415"/>
            <a:ext cx="4047619" cy="194626"/>
          </a:xfrm>
        </p:spPr>
        <p:txBody>
          <a:bodyPr vert="horz" lIns="0" tIns="0" rIns="0" bIns="0" anchor="b"/>
          <a:lstStyle>
            <a:lvl1pPr marL="0" indent="0">
              <a:buNone/>
              <a:defRPr>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Chapter title</a:t>
            </a:r>
          </a:p>
        </p:txBody>
      </p:sp>
      <p:sp>
        <p:nvSpPr>
          <p:cNvPr id="167" name="Vrije vorm: vorm 166">
            <a:extLst>
              <a:ext uri="{FF2B5EF4-FFF2-40B4-BE49-F238E27FC236}">
                <a16:creationId xmlns:a16="http://schemas.microsoft.com/office/drawing/2014/main" id="{CDA1D25D-F54E-4EC6-88D1-34A4CDF67BD7}"/>
              </a:ext>
            </a:extLst>
          </p:cNvPr>
          <p:cNvSpPr/>
          <p:nvPr userDrawn="1"/>
        </p:nvSpPr>
        <p:spPr>
          <a:xfrm>
            <a:off x="5752731" y="0"/>
            <a:ext cx="6439670" cy="6858000"/>
          </a:xfrm>
          <a:custGeom>
            <a:avLst/>
            <a:gdLst>
              <a:gd name="connsiteX0" fmla="*/ 458734 w 6439670"/>
              <a:gd name="connsiteY0" fmla="*/ 0 h 6858000"/>
              <a:gd name="connsiteX1" fmla="*/ 1041288 w 6439670"/>
              <a:gd name="connsiteY1" fmla="*/ 0 h 6858000"/>
              <a:gd name="connsiteX2" fmla="*/ 6439670 w 6439670"/>
              <a:gd name="connsiteY2" fmla="*/ 0 h 6858000"/>
              <a:gd name="connsiteX3" fmla="*/ 6439670 w 6439670"/>
              <a:gd name="connsiteY3" fmla="*/ 6858000 h 6858000"/>
              <a:gd name="connsiteX4" fmla="*/ 176147 w 6439670"/>
              <a:gd name="connsiteY4" fmla="*/ 6858000 h 6858000"/>
              <a:gd name="connsiteX5" fmla="*/ 129265 w 6439670"/>
              <a:gd name="connsiteY5" fmla="*/ 6621529 h 6858000"/>
              <a:gd name="connsiteX6" fmla="*/ 3583 w 6439670"/>
              <a:gd name="connsiteY6" fmla="*/ 5411548 h 6858000"/>
              <a:gd name="connsiteX7" fmla="*/ 458734 w 643967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39670" h="6858000">
                <a:moveTo>
                  <a:pt x="458734" y="0"/>
                </a:moveTo>
                <a:lnTo>
                  <a:pt x="1041288" y="0"/>
                </a:lnTo>
                <a:lnTo>
                  <a:pt x="6439670" y="0"/>
                </a:lnTo>
                <a:lnTo>
                  <a:pt x="6439670" y="6858000"/>
                </a:lnTo>
                <a:lnTo>
                  <a:pt x="176147" y="6858000"/>
                </a:lnTo>
                <a:lnTo>
                  <a:pt x="129265" y="6621529"/>
                </a:lnTo>
                <a:cubicBezTo>
                  <a:pt x="65283" y="6273960"/>
                  <a:pt x="16399" y="5889597"/>
                  <a:pt x="3583" y="5411548"/>
                </a:cubicBezTo>
                <a:cubicBezTo>
                  <a:pt x="-50010" y="3407719"/>
                  <a:pt x="516211" y="1915655"/>
                  <a:pt x="458734" y="0"/>
                </a:cubicBezTo>
                <a:close/>
              </a:path>
            </a:pathLst>
          </a:custGeom>
          <a:solidFill>
            <a:srgbClr val="E5DD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1633" dirty="0"/>
          </a:p>
        </p:txBody>
      </p:sp>
      <p:sp>
        <p:nvSpPr>
          <p:cNvPr id="169" name="Tijdelijke aanduiding voor verticale tekst 2">
            <a:extLst>
              <a:ext uri="{FF2B5EF4-FFF2-40B4-BE49-F238E27FC236}">
                <a16:creationId xmlns:a16="http://schemas.microsoft.com/office/drawing/2014/main" id="{EDA5F084-205A-4C14-9C53-A8FF92E2EC4C}"/>
              </a:ext>
            </a:extLst>
          </p:cNvPr>
          <p:cNvSpPr>
            <a:spLocks noGrp="1"/>
          </p:cNvSpPr>
          <p:nvPr>
            <p:ph type="body" orient="vert" idx="16" hasCustomPrompt="1"/>
          </p:nvPr>
        </p:nvSpPr>
        <p:spPr>
          <a:xfrm>
            <a:off x="6958360" y="1578028"/>
            <a:ext cx="4268055" cy="4580235"/>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4" name="INSTRUCTION">
            <a:extLst>
              <a:ext uri="{FF2B5EF4-FFF2-40B4-BE49-F238E27FC236}">
                <a16:creationId xmlns:a16="http://schemas.microsoft.com/office/drawing/2014/main" id="{D62FCAF1-10C0-44D8-AD36-80C3DC373AB5}"/>
              </a:ext>
            </a:extLst>
          </p:cNvPr>
          <p:cNvGrpSpPr/>
          <p:nvPr userDrawn="1"/>
        </p:nvGrpSpPr>
        <p:grpSpPr>
          <a:xfrm>
            <a:off x="-3786437" y="0"/>
            <a:ext cx="3693386" cy="5359349"/>
            <a:chOff x="-3786437" y="0"/>
            <a:chExt cx="3693386" cy="5359349"/>
          </a:xfrm>
        </p:grpSpPr>
        <p:sp>
          <p:nvSpPr>
            <p:cNvPr id="75" name="Rechthoek 329">
              <a:extLst>
                <a:ext uri="{FF2B5EF4-FFF2-40B4-BE49-F238E27FC236}">
                  <a16:creationId xmlns:a16="http://schemas.microsoft.com/office/drawing/2014/main" id="{0B3123BF-3571-4F4D-9020-14B872F3A53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6" name="Ovaal 317">
              <a:extLst>
                <a:ext uri="{FF2B5EF4-FFF2-40B4-BE49-F238E27FC236}">
                  <a16:creationId xmlns:a16="http://schemas.microsoft.com/office/drawing/2014/main" id="{D045FD41-A027-4284-910A-8D7246B08C46}"/>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7" name="Rechthoek 319">
              <a:extLst>
                <a:ext uri="{FF2B5EF4-FFF2-40B4-BE49-F238E27FC236}">
                  <a16:creationId xmlns:a16="http://schemas.microsoft.com/office/drawing/2014/main" id="{178AAD64-2881-488A-A983-5A57B76FE5C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8" name="Ovaal 320">
              <a:extLst>
                <a:ext uri="{FF2B5EF4-FFF2-40B4-BE49-F238E27FC236}">
                  <a16:creationId xmlns:a16="http://schemas.microsoft.com/office/drawing/2014/main" id="{FCABCCFF-B04B-434D-B91A-6409D969903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9" name="Rechthoek 328">
              <a:extLst>
                <a:ext uri="{FF2B5EF4-FFF2-40B4-BE49-F238E27FC236}">
                  <a16:creationId xmlns:a16="http://schemas.microsoft.com/office/drawing/2014/main" id="{C658C5AF-C47D-4A7A-99AD-2EEEC879B00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0" name="Rechthoek 180">
              <a:extLst>
                <a:ext uri="{FF2B5EF4-FFF2-40B4-BE49-F238E27FC236}">
                  <a16:creationId xmlns:a16="http://schemas.microsoft.com/office/drawing/2014/main" id="{DCB5B095-89AE-4049-9C78-3AF3651239F9}"/>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1" name="Ovaal 182">
              <a:extLst>
                <a:ext uri="{FF2B5EF4-FFF2-40B4-BE49-F238E27FC236}">
                  <a16:creationId xmlns:a16="http://schemas.microsoft.com/office/drawing/2014/main" id="{A270C3DD-3C5A-49FC-98F4-E36A8D97041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2" name="Rechthoek 183">
              <a:extLst>
                <a:ext uri="{FF2B5EF4-FFF2-40B4-BE49-F238E27FC236}">
                  <a16:creationId xmlns:a16="http://schemas.microsoft.com/office/drawing/2014/main" id="{0CB2C9FF-B8DB-429C-B3A3-DF9DE32A543A}"/>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3" name="Ovaal 185">
              <a:extLst>
                <a:ext uri="{FF2B5EF4-FFF2-40B4-BE49-F238E27FC236}">
                  <a16:creationId xmlns:a16="http://schemas.microsoft.com/office/drawing/2014/main" id="{036309AF-83D0-4E91-A86C-255E41C906C7}"/>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4" name="Rechthoek 186">
              <a:extLst>
                <a:ext uri="{FF2B5EF4-FFF2-40B4-BE49-F238E27FC236}">
                  <a16:creationId xmlns:a16="http://schemas.microsoft.com/office/drawing/2014/main" id="{2446C480-E19C-4A83-A21C-8CCAC815881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5" name="Ovaal 188">
              <a:extLst>
                <a:ext uri="{FF2B5EF4-FFF2-40B4-BE49-F238E27FC236}">
                  <a16:creationId xmlns:a16="http://schemas.microsoft.com/office/drawing/2014/main" id="{087A659D-D055-421B-AF7B-C5BE9594722F}"/>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6" name="Rechthoek 189">
              <a:extLst>
                <a:ext uri="{FF2B5EF4-FFF2-40B4-BE49-F238E27FC236}">
                  <a16:creationId xmlns:a16="http://schemas.microsoft.com/office/drawing/2014/main" id="{9A88E9C1-6243-4011-A48F-E49FA07E88D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7" name="Ovaal 191">
              <a:extLst>
                <a:ext uri="{FF2B5EF4-FFF2-40B4-BE49-F238E27FC236}">
                  <a16:creationId xmlns:a16="http://schemas.microsoft.com/office/drawing/2014/main" id="{16073635-2001-4CD3-A912-04B7132EA2D4}"/>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8" name="Rechthoek 192">
              <a:extLst>
                <a:ext uri="{FF2B5EF4-FFF2-40B4-BE49-F238E27FC236}">
                  <a16:creationId xmlns:a16="http://schemas.microsoft.com/office/drawing/2014/main" id="{AA0B32AD-F801-4331-8694-F2865EDF3E44}"/>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9" name="Ovaal 195">
              <a:extLst>
                <a:ext uri="{FF2B5EF4-FFF2-40B4-BE49-F238E27FC236}">
                  <a16:creationId xmlns:a16="http://schemas.microsoft.com/office/drawing/2014/main" id="{87842D03-274C-4C35-9941-D6B85742536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0" name="Rechthoek 196">
              <a:extLst>
                <a:ext uri="{FF2B5EF4-FFF2-40B4-BE49-F238E27FC236}">
                  <a16:creationId xmlns:a16="http://schemas.microsoft.com/office/drawing/2014/main" id="{AAC472F2-1EEF-433B-89F2-079A47ECCEB5}"/>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1" name="Ovaal 197">
              <a:extLst>
                <a:ext uri="{FF2B5EF4-FFF2-40B4-BE49-F238E27FC236}">
                  <a16:creationId xmlns:a16="http://schemas.microsoft.com/office/drawing/2014/main" id="{B77F0C5A-4978-446C-8784-6B19CD20773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2" name="Rechthoek 198">
              <a:extLst>
                <a:ext uri="{FF2B5EF4-FFF2-40B4-BE49-F238E27FC236}">
                  <a16:creationId xmlns:a16="http://schemas.microsoft.com/office/drawing/2014/main" id="{91BBEC5B-4787-441F-A4E8-0C8AB40A87EF}"/>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3" name="Ovaal 200">
              <a:extLst>
                <a:ext uri="{FF2B5EF4-FFF2-40B4-BE49-F238E27FC236}">
                  <a16:creationId xmlns:a16="http://schemas.microsoft.com/office/drawing/2014/main" id="{63357834-5506-493B-A451-F8A657F41632}"/>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4" name="Rechthoek 202">
              <a:extLst>
                <a:ext uri="{FF2B5EF4-FFF2-40B4-BE49-F238E27FC236}">
                  <a16:creationId xmlns:a16="http://schemas.microsoft.com/office/drawing/2014/main" id="{DB2B038B-8F53-42B9-8550-624EEA8F8632}"/>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5" name="Rechthoek 331">
              <a:extLst>
                <a:ext uri="{FF2B5EF4-FFF2-40B4-BE49-F238E27FC236}">
                  <a16:creationId xmlns:a16="http://schemas.microsoft.com/office/drawing/2014/main" id="{BBE61005-1F9D-4DB0-BDB3-D8F60DBADEC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6" name="ICOON_info">
              <a:extLst>
                <a:ext uri="{FF2B5EF4-FFF2-40B4-BE49-F238E27FC236}">
                  <a16:creationId xmlns:a16="http://schemas.microsoft.com/office/drawing/2014/main" id="{03AADB1A-CEEA-4607-8760-AF52969142F6}"/>
                </a:ext>
              </a:extLst>
            </p:cNvPr>
            <p:cNvGrpSpPr/>
            <p:nvPr userDrawn="1"/>
          </p:nvGrpSpPr>
          <p:grpSpPr>
            <a:xfrm>
              <a:off x="-376736" y="4400186"/>
              <a:ext cx="283685" cy="283685"/>
              <a:chOff x="-510741" y="5913713"/>
              <a:chExt cx="267555" cy="267555"/>
            </a:xfrm>
          </p:grpSpPr>
          <p:sp>
            <p:nvSpPr>
              <p:cNvPr id="138" name="Ovaal 1">
                <a:extLst>
                  <a:ext uri="{FF2B5EF4-FFF2-40B4-BE49-F238E27FC236}">
                    <a16:creationId xmlns:a16="http://schemas.microsoft.com/office/drawing/2014/main" id="{102AC087-93D6-4BD5-B6C0-17E60AAB943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9" name="Graphic 163" descr="Informatie">
                <a:extLst>
                  <a:ext uri="{FF2B5EF4-FFF2-40B4-BE49-F238E27FC236}">
                    <a16:creationId xmlns:a16="http://schemas.microsoft.com/office/drawing/2014/main" id="{7E8A0D63-AA74-49F9-AB52-25C0055BC14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7" name="VOORBEELD">
              <a:extLst>
                <a:ext uri="{FF2B5EF4-FFF2-40B4-BE49-F238E27FC236}">
                  <a16:creationId xmlns:a16="http://schemas.microsoft.com/office/drawing/2014/main" id="{78686391-B9C8-43BD-BCDB-B9D2352DEADF}"/>
                </a:ext>
              </a:extLst>
            </p:cNvPr>
            <p:cNvGrpSpPr/>
            <p:nvPr userDrawn="1"/>
          </p:nvGrpSpPr>
          <p:grpSpPr>
            <a:xfrm>
              <a:off x="-3605171" y="458674"/>
              <a:ext cx="3234311" cy="558875"/>
              <a:chOff x="-3605171" y="458674"/>
              <a:chExt cx="3234311" cy="558875"/>
            </a:xfrm>
          </p:grpSpPr>
          <p:sp>
            <p:nvSpPr>
              <p:cNvPr id="98" name="Rechthoek 335">
                <a:extLst>
                  <a:ext uri="{FF2B5EF4-FFF2-40B4-BE49-F238E27FC236}">
                    <a16:creationId xmlns:a16="http://schemas.microsoft.com/office/drawing/2014/main" id="{B457E14B-CE62-46B8-AD9F-C46B4165B86B}"/>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99" name="Rechthoek 337">
                <a:extLst>
                  <a:ext uri="{FF2B5EF4-FFF2-40B4-BE49-F238E27FC236}">
                    <a16:creationId xmlns:a16="http://schemas.microsoft.com/office/drawing/2014/main" id="{80C07635-BA92-42AF-AC5F-F40323D4E603}"/>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0" name="Groep 230">
                <a:extLst>
                  <a:ext uri="{FF2B5EF4-FFF2-40B4-BE49-F238E27FC236}">
                    <a16:creationId xmlns:a16="http://schemas.microsoft.com/office/drawing/2014/main" id="{46A2998F-FB59-4C7C-BFD1-E3D246C5637A}"/>
                  </a:ext>
                </a:extLst>
              </p:cNvPr>
              <p:cNvGrpSpPr/>
              <p:nvPr userDrawn="1"/>
            </p:nvGrpSpPr>
            <p:grpSpPr>
              <a:xfrm>
                <a:off x="-3386247" y="830871"/>
                <a:ext cx="139423" cy="109566"/>
                <a:chOff x="-2866744" y="827071"/>
                <a:chExt cx="168701" cy="132575"/>
              </a:xfrm>
            </p:grpSpPr>
            <p:grpSp>
              <p:nvGrpSpPr>
                <p:cNvPr id="131" name="Groep 232">
                  <a:extLst>
                    <a:ext uri="{FF2B5EF4-FFF2-40B4-BE49-F238E27FC236}">
                      <a16:creationId xmlns:a16="http://schemas.microsoft.com/office/drawing/2014/main" id="{8F06B93A-10CC-4A34-93B9-400E6ACA2D98}"/>
                    </a:ext>
                  </a:extLst>
                </p:cNvPr>
                <p:cNvGrpSpPr/>
                <p:nvPr userDrawn="1"/>
              </p:nvGrpSpPr>
              <p:grpSpPr>
                <a:xfrm>
                  <a:off x="-2866744" y="827071"/>
                  <a:ext cx="168701" cy="132575"/>
                  <a:chOff x="-2866744" y="827071"/>
                  <a:chExt cx="168701" cy="132575"/>
                </a:xfrm>
              </p:grpSpPr>
              <p:cxnSp>
                <p:nvCxnSpPr>
                  <p:cNvPr id="133" name="Rechte verbindingslijn 234">
                    <a:extLst>
                      <a:ext uri="{FF2B5EF4-FFF2-40B4-BE49-F238E27FC236}">
                        <a16:creationId xmlns:a16="http://schemas.microsoft.com/office/drawing/2014/main" id="{0A906B5A-6397-4703-A15E-913663DE669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35">
                    <a:extLst>
                      <a:ext uri="{FF2B5EF4-FFF2-40B4-BE49-F238E27FC236}">
                        <a16:creationId xmlns:a16="http://schemas.microsoft.com/office/drawing/2014/main" id="{D14AB766-EAE9-49BD-91BA-9A747ABB60F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36">
                    <a:extLst>
                      <a:ext uri="{FF2B5EF4-FFF2-40B4-BE49-F238E27FC236}">
                        <a16:creationId xmlns:a16="http://schemas.microsoft.com/office/drawing/2014/main" id="{17393A92-61B5-450F-BC31-F222D534FD1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37">
                    <a:extLst>
                      <a:ext uri="{FF2B5EF4-FFF2-40B4-BE49-F238E27FC236}">
                        <a16:creationId xmlns:a16="http://schemas.microsoft.com/office/drawing/2014/main" id="{238A4136-61B7-4A65-BAC4-AD886818CB8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38">
                    <a:extLst>
                      <a:ext uri="{FF2B5EF4-FFF2-40B4-BE49-F238E27FC236}">
                        <a16:creationId xmlns:a16="http://schemas.microsoft.com/office/drawing/2014/main" id="{9AA7B2A4-BE3A-4FCE-A071-960A11579D1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2" name="Pijl: rechts 233">
                  <a:extLst>
                    <a:ext uri="{FF2B5EF4-FFF2-40B4-BE49-F238E27FC236}">
                      <a16:creationId xmlns:a16="http://schemas.microsoft.com/office/drawing/2014/main" id="{E1012CD5-2E58-4340-BA6B-27FE4AB03E8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1" name="Groep 239">
                <a:extLst>
                  <a:ext uri="{FF2B5EF4-FFF2-40B4-BE49-F238E27FC236}">
                    <a16:creationId xmlns:a16="http://schemas.microsoft.com/office/drawing/2014/main" id="{0AB7AC17-9157-495F-8E2C-DD3162482AFE}"/>
                  </a:ext>
                </a:extLst>
              </p:cNvPr>
              <p:cNvGrpSpPr/>
              <p:nvPr userDrawn="1"/>
            </p:nvGrpSpPr>
            <p:grpSpPr>
              <a:xfrm>
                <a:off x="-3605171" y="830871"/>
                <a:ext cx="139423" cy="109566"/>
                <a:chOff x="-2866744" y="518074"/>
                <a:chExt cx="168701" cy="132575"/>
              </a:xfrm>
            </p:grpSpPr>
            <p:grpSp>
              <p:nvGrpSpPr>
                <p:cNvPr id="124" name="Groep 241">
                  <a:extLst>
                    <a:ext uri="{FF2B5EF4-FFF2-40B4-BE49-F238E27FC236}">
                      <a16:creationId xmlns:a16="http://schemas.microsoft.com/office/drawing/2014/main" id="{6E4B0D99-B4A6-4142-A392-50F561067C12}"/>
                    </a:ext>
                  </a:extLst>
                </p:cNvPr>
                <p:cNvGrpSpPr/>
                <p:nvPr userDrawn="1"/>
              </p:nvGrpSpPr>
              <p:grpSpPr>
                <a:xfrm>
                  <a:off x="-2866744" y="518074"/>
                  <a:ext cx="168701" cy="132575"/>
                  <a:chOff x="-2866744" y="518074"/>
                  <a:chExt cx="168701" cy="132575"/>
                </a:xfrm>
              </p:grpSpPr>
              <p:cxnSp>
                <p:nvCxnSpPr>
                  <p:cNvPr id="126" name="Rechte verbindingslijn 243">
                    <a:extLst>
                      <a:ext uri="{FF2B5EF4-FFF2-40B4-BE49-F238E27FC236}">
                        <a16:creationId xmlns:a16="http://schemas.microsoft.com/office/drawing/2014/main" id="{3AE890C2-99CE-417B-9B92-54DB14AF340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44">
                    <a:extLst>
                      <a:ext uri="{FF2B5EF4-FFF2-40B4-BE49-F238E27FC236}">
                        <a16:creationId xmlns:a16="http://schemas.microsoft.com/office/drawing/2014/main" id="{5B056234-67C5-4F19-9314-6AADE537E59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45">
                    <a:extLst>
                      <a:ext uri="{FF2B5EF4-FFF2-40B4-BE49-F238E27FC236}">
                        <a16:creationId xmlns:a16="http://schemas.microsoft.com/office/drawing/2014/main" id="{B2AF9890-0919-48B3-8FB3-8E556E9E7DB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46">
                    <a:extLst>
                      <a:ext uri="{FF2B5EF4-FFF2-40B4-BE49-F238E27FC236}">
                        <a16:creationId xmlns:a16="http://schemas.microsoft.com/office/drawing/2014/main" id="{3B8338FD-D32B-439C-A73A-08FC86C3774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47">
                    <a:extLst>
                      <a:ext uri="{FF2B5EF4-FFF2-40B4-BE49-F238E27FC236}">
                        <a16:creationId xmlns:a16="http://schemas.microsoft.com/office/drawing/2014/main" id="{77E1793E-F624-4913-994A-15FF0D78613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5" name="Pijl: rechts 242">
                  <a:extLst>
                    <a:ext uri="{FF2B5EF4-FFF2-40B4-BE49-F238E27FC236}">
                      <a16:creationId xmlns:a16="http://schemas.microsoft.com/office/drawing/2014/main" id="{BAF052EA-C3C6-4345-9F10-2E65049867D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2" name="Rechte verbindingslijn 340">
                <a:extLst>
                  <a:ext uri="{FF2B5EF4-FFF2-40B4-BE49-F238E27FC236}">
                    <a16:creationId xmlns:a16="http://schemas.microsoft.com/office/drawing/2014/main" id="{D0B58118-773C-488F-9914-45686257F94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3" name="Rechte verbindingslijn 341">
                <a:extLst>
                  <a:ext uri="{FF2B5EF4-FFF2-40B4-BE49-F238E27FC236}">
                    <a16:creationId xmlns:a16="http://schemas.microsoft.com/office/drawing/2014/main" id="{AB25CE1A-E684-447E-B337-40C0E434FCB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4" name="Rechthoek 344">
                <a:extLst>
                  <a:ext uri="{FF2B5EF4-FFF2-40B4-BE49-F238E27FC236}">
                    <a16:creationId xmlns:a16="http://schemas.microsoft.com/office/drawing/2014/main" id="{A997886E-0DCA-40D0-A90E-1F3BE96D68CC}"/>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5" name="Rechthoek 345">
                <a:extLst>
                  <a:ext uri="{FF2B5EF4-FFF2-40B4-BE49-F238E27FC236}">
                    <a16:creationId xmlns:a16="http://schemas.microsoft.com/office/drawing/2014/main" id="{8E030784-9614-4C10-B9E8-370D8C156989}"/>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6" name="Groep 11">
                <a:extLst>
                  <a:ext uri="{FF2B5EF4-FFF2-40B4-BE49-F238E27FC236}">
                    <a16:creationId xmlns:a16="http://schemas.microsoft.com/office/drawing/2014/main" id="{FA7BF3CF-11A3-4472-8C53-2596A7F48D82}"/>
                  </a:ext>
                </a:extLst>
              </p:cNvPr>
              <p:cNvGrpSpPr/>
              <p:nvPr userDrawn="1"/>
            </p:nvGrpSpPr>
            <p:grpSpPr>
              <a:xfrm>
                <a:off x="-2916763" y="769168"/>
                <a:ext cx="268738" cy="248381"/>
                <a:chOff x="-2916763" y="769168"/>
                <a:chExt cx="268738" cy="248381"/>
              </a:xfrm>
            </p:grpSpPr>
            <p:sp>
              <p:nvSpPr>
                <p:cNvPr id="116" name="Rechthoek 346">
                  <a:extLst>
                    <a:ext uri="{FF2B5EF4-FFF2-40B4-BE49-F238E27FC236}">
                      <a16:creationId xmlns:a16="http://schemas.microsoft.com/office/drawing/2014/main" id="{F89AC408-10E9-409C-8AAC-487E19E65907}"/>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7" name="Groep 6">
                  <a:extLst>
                    <a:ext uri="{FF2B5EF4-FFF2-40B4-BE49-F238E27FC236}">
                      <a16:creationId xmlns:a16="http://schemas.microsoft.com/office/drawing/2014/main" id="{D965D530-45DF-4CD4-A96A-28BA5EB8C7EF}"/>
                    </a:ext>
                  </a:extLst>
                </p:cNvPr>
                <p:cNvGrpSpPr/>
                <p:nvPr userDrawn="1"/>
              </p:nvGrpSpPr>
              <p:grpSpPr>
                <a:xfrm>
                  <a:off x="-2866744" y="827071"/>
                  <a:ext cx="168701" cy="132575"/>
                  <a:chOff x="-2866744" y="827071"/>
                  <a:chExt cx="168701" cy="132575"/>
                </a:xfrm>
              </p:grpSpPr>
              <p:cxnSp>
                <p:nvCxnSpPr>
                  <p:cNvPr id="119" name="Rechte verbindingslijn 225">
                    <a:extLst>
                      <a:ext uri="{FF2B5EF4-FFF2-40B4-BE49-F238E27FC236}">
                        <a16:creationId xmlns:a16="http://schemas.microsoft.com/office/drawing/2014/main" id="{054A2224-8C12-444E-80D8-9E52BEEDBD9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0" name="Rechte verbindingslijn 226">
                    <a:extLst>
                      <a:ext uri="{FF2B5EF4-FFF2-40B4-BE49-F238E27FC236}">
                        <a16:creationId xmlns:a16="http://schemas.microsoft.com/office/drawing/2014/main" id="{26E74CDB-2BFF-4870-BE0C-85C4774E7EB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1" name="Rechte verbindingslijn 227">
                    <a:extLst>
                      <a:ext uri="{FF2B5EF4-FFF2-40B4-BE49-F238E27FC236}">
                        <a16:creationId xmlns:a16="http://schemas.microsoft.com/office/drawing/2014/main" id="{B1D2AA41-6B29-4882-862A-B596C099517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2" name="Rechte verbindingslijn 228">
                    <a:extLst>
                      <a:ext uri="{FF2B5EF4-FFF2-40B4-BE49-F238E27FC236}">
                        <a16:creationId xmlns:a16="http://schemas.microsoft.com/office/drawing/2014/main" id="{53944767-74CE-4EBA-84E7-1DAE54D8013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3" name="Rechte verbindingslijn 229">
                    <a:extLst>
                      <a:ext uri="{FF2B5EF4-FFF2-40B4-BE49-F238E27FC236}">
                        <a16:creationId xmlns:a16="http://schemas.microsoft.com/office/drawing/2014/main" id="{4667A129-23CA-44FA-9765-EA3A6ACBC76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8" name="Pijl: rechts 217">
                  <a:extLst>
                    <a:ext uri="{FF2B5EF4-FFF2-40B4-BE49-F238E27FC236}">
                      <a16:creationId xmlns:a16="http://schemas.microsoft.com/office/drawing/2014/main" id="{B4116D95-0179-4401-9673-B60BDD668F1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7" name="Groep 9">
                <a:extLst>
                  <a:ext uri="{FF2B5EF4-FFF2-40B4-BE49-F238E27FC236}">
                    <a16:creationId xmlns:a16="http://schemas.microsoft.com/office/drawing/2014/main" id="{F26F6A4E-0C7D-45FC-8553-988941571272}"/>
                  </a:ext>
                </a:extLst>
              </p:cNvPr>
              <p:cNvGrpSpPr/>
              <p:nvPr userDrawn="1"/>
            </p:nvGrpSpPr>
            <p:grpSpPr>
              <a:xfrm>
                <a:off x="-2916763" y="460171"/>
                <a:ext cx="268738" cy="248381"/>
                <a:chOff x="-2916763" y="460171"/>
                <a:chExt cx="268738" cy="248381"/>
              </a:xfrm>
            </p:grpSpPr>
            <p:sp>
              <p:nvSpPr>
                <p:cNvPr id="108" name="Rechthoek 357">
                  <a:extLst>
                    <a:ext uri="{FF2B5EF4-FFF2-40B4-BE49-F238E27FC236}">
                      <a16:creationId xmlns:a16="http://schemas.microsoft.com/office/drawing/2014/main" id="{59A86DCB-9DC1-47CD-994C-6AB0CE35441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09" name="Groep 5">
                  <a:extLst>
                    <a:ext uri="{FF2B5EF4-FFF2-40B4-BE49-F238E27FC236}">
                      <a16:creationId xmlns:a16="http://schemas.microsoft.com/office/drawing/2014/main" id="{50DCACCD-01F1-4563-9ABF-84120659716B}"/>
                    </a:ext>
                  </a:extLst>
                </p:cNvPr>
                <p:cNvGrpSpPr/>
                <p:nvPr userDrawn="1"/>
              </p:nvGrpSpPr>
              <p:grpSpPr>
                <a:xfrm>
                  <a:off x="-2866744" y="518074"/>
                  <a:ext cx="168701" cy="132575"/>
                  <a:chOff x="-2866744" y="518074"/>
                  <a:chExt cx="168701" cy="132575"/>
                </a:xfrm>
              </p:grpSpPr>
              <p:cxnSp>
                <p:nvCxnSpPr>
                  <p:cNvPr id="111" name="Rechte verbindingslijn 220">
                    <a:extLst>
                      <a:ext uri="{FF2B5EF4-FFF2-40B4-BE49-F238E27FC236}">
                        <a16:creationId xmlns:a16="http://schemas.microsoft.com/office/drawing/2014/main" id="{38B7F7A1-15FF-4E0C-BC50-B3EC5910835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2" name="Rechte verbindingslijn 221">
                    <a:extLst>
                      <a:ext uri="{FF2B5EF4-FFF2-40B4-BE49-F238E27FC236}">
                        <a16:creationId xmlns:a16="http://schemas.microsoft.com/office/drawing/2014/main" id="{A5CC9AE0-F185-45AD-A412-CF7CB74FEF8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3" name="Rechte verbindingslijn 222">
                    <a:extLst>
                      <a:ext uri="{FF2B5EF4-FFF2-40B4-BE49-F238E27FC236}">
                        <a16:creationId xmlns:a16="http://schemas.microsoft.com/office/drawing/2014/main" id="{3C8643D3-22F7-4F96-A187-7BC088F74F2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4" name="Rechte verbindingslijn 223">
                    <a:extLst>
                      <a:ext uri="{FF2B5EF4-FFF2-40B4-BE49-F238E27FC236}">
                        <a16:creationId xmlns:a16="http://schemas.microsoft.com/office/drawing/2014/main" id="{D817F817-96E2-42BD-8F17-DED242B5CAB4}"/>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5" name="Rechte verbindingslijn 224">
                    <a:extLst>
                      <a:ext uri="{FF2B5EF4-FFF2-40B4-BE49-F238E27FC236}">
                        <a16:creationId xmlns:a16="http://schemas.microsoft.com/office/drawing/2014/main" id="{2E88E724-C0C4-4092-85F1-28FAF164FDC4}"/>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0" name="Pijl: rechts 219">
                  <a:extLst>
                    <a:ext uri="{FF2B5EF4-FFF2-40B4-BE49-F238E27FC236}">
                      <a16:creationId xmlns:a16="http://schemas.microsoft.com/office/drawing/2014/main" id="{6B712380-7202-4C20-9142-EEE8BA8FB11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01830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x2 #3">
    <p:spTree>
      <p:nvGrpSpPr>
        <p:cNvPr id="1" name=""/>
        <p:cNvGrpSpPr/>
        <p:nvPr/>
      </p:nvGrpSpPr>
      <p:grpSpPr>
        <a:xfrm>
          <a:off x="0" y="0"/>
          <a:ext cx="0" cy="0"/>
          <a:chOff x="0" y="0"/>
          <a:chExt cx="0" cy="0"/>
        </a:xfrm>
      </p:grpSpPr>
      <p:sp>
        <p:nvSpPr>
          <p:cNvPr id="75" name="Vrije vorm: vorm 74">
            <a:extLst>
              <a:ext uri="{FF2B5EF4-FFF2-40B4-BE49-F238E27FC236}">
                <a16:creationId xmlns:a16="http://schemas.microsoft.com/office/drawing/2014/main" id="{CD72C2CA-BDE6-4BF8-9995-5DD0D4D44BAD}"/>
              </a:ext>
            </a:extLst>
          </p:cNvPr>
          <p:cNvSpPr/>
          <p:nvPr userDrawn="1"/>
        </p:nvSpPr>
        <p:spPr>
          <a:xfrm flipH="1">
            <a:off x="1" y="0"/>
            <a:ext cx="6215569" cy="6858000"/>
          </a:xfrm>
          <a:custGeom>
            <a:avLst/>
            <a:gdLst>
              <a:gd name="connsiteX0" fmla="*/ 6215569 w 6215569"/>
              <a:gd name="connsiteY0" fmla="*/ 0 h 6858000"/>
              <a:gd name="connsiteX1" fmla="*/ 4104 w 6215569"/>
              <a:gd name="connsiteY1" fmla="*/ 0 h 6858000"/>
              <a:gd name="connsiteX2" fmla="*/ 459255 w 6215569"/>
              <a:gd name="connsiteY2" fmla="*/ 5411548 h 6858000"/>
              <a:gd name="connsiteX3" fmla="*/ 333573 w 6215569"/>
              <a:gd name="connsiteY3" fmla="*/ 6621529 h 6858000"/>
              <a:gd name="connsiteX4" fmla="*/ 286691 w 6215569"/>
              <a:gd name="connsiteY4" fmla="*/ 6858000 h 6858000"/>
              <a:gd name="connsiteX5" fmla="*/ 6215569 w 621556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5569" h="6858000">
                <a:moveTo>
                  <a:pt x="6215569" y="0"/>
                </a:moveTo>
                <a:lnTo>
                  <a:pt x="4104" y="0"/>
                </a:lnTo>
                <a:cubicBezTo>
                  <a:pt x="-53373" y="1915655"/>
                  <a:pt x="512848" y="3407719"/>
                  <a:pt x="459255" y="5411548"/>
                </a:cubicBezTo>
                <a:cubicBezTo>
                  <a:pt x="446439" y="5889597"/>
                  <a:pt x="397555" y="6273960"/>
                  <a:pt x="333573" y="6621529"/>
                </a:cubicBezTo>
                <a:lnTo>
                  <a:pt x="286691" y="6858000"/>
                </a:lnTo>
                <a:lnTo>
                  <a:pt x="6215569"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1633"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x2</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782814" y="852112"/>
            <a:ext cx="4072716" cy="499257"/>
          </a:xfrm>
        </p:spPr>
        <p:txBody>
          <a:bodyPr/>
          <a:lstStyle>
            <a:lvl1pPr>
              <a:defRPr>
                <a:solidFill>
                  <a:schemeClr val="bg1"/>
                </a:solidFill>
              </a:defRPr>
            </a:lvl1pPr>
          </a:lstStyle>
          <a:p>
            <a:r>
              <a:rPr lang="nl-NL" dirty="0"/>
              <a:t>Place a title here</a:t>
            </a:r>
          </a:p>
        </p:txBody>
      </p:sp>
      <p:sp>
        <p:nvSpPr>
          <p:cNvPr id="179" name="Tijdelijke aanduiding voor verticale tekst 2">
            <a:extLst>
              <a:ext uri="{FF2B5EF4-FFF2-40B4-BE49-F238E27FC236}">
                <a16:creationId xmlns:a16="http://schemas.microsoft.com/office/drawing/2014/main" id="{79DE9FE5-EAAA-4AB7-B342-3624901F9704}"/>
              </a:ext>
            </a:extLst>
          </p:cNvPr>
          <p:cNvSpPr>
            <a:spLocks noGrp="1"/>
          </p:cNvSpPr>
          <p:nvPr>
            <p:ph type="body" orient="vert" idx="1" hasCustomPrompt="1"/>
          </p:nvPr>
        </p:nvSpPr>
        <p:spPr>
          <a:xfrm>
            <a:off x="807910" y="1578028"/>
            <a:ext cx="4566978" cy="4580235"/>
          </a:xfrm>
        </p:spPr>
        <p:txBody>
          <a:bodyPr vert="horz" lIns="0" tIns="0" rIns="0" bIns="0"/>
          <a:lstStyle>
            <a:lvl1pPr>
              <a:buClr>
                <a:schemeClr val="bg1"/>
              </a:buClr>
              <a:defRPr>
                <a:solidFill>
                  <a:schemeClr val="bg1"/>
                </a:solidFill>
              </a:defRPr>
            </a:lvl1pPr>
            <a:lvl2pPr>
              <a:defRPr>
                <a:solidFill>
                  <a:schemeClr val="bg1"/>
                </a:solidFill>
              </a:defRPr>
            </a:lvl2pPr>
            <a:lvl3pPr>
              <a:defRPr>
                <a:solidFill>
                  <a:schemeClr val="bg1"/>
                </a:solidFill>
              </a:defRPr>
            </a:lvl3pPr>
            <a:lvl4pPr>
              <a:spcBef>
                <a:spcPts val="600"/>
              </a:spcBef>
              <a:spcAft>
                <a:spcPts val="300"/>
              </a:spcAft>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0" name="Tijdelijke aanduiding voor verticale tekst 2">
            <a:extLst>
              <a:ext uri="{FF2B5EF4-FFF2-40B4-BE49-F238E27FC236}">
                <a16:creationId xmlns:a16="http://schemas.microsoft.com/office/drawing/2014/main" id="{A71EA3B1-553E-45BA-847B-90C429EBAA9A}"/>
              </a:ext>
            </a:extLst>
          </p:cNvPr>
          <p:cNvSpPr>
            <a:spLocks noGrp="1"/>
          </p:cNvSpPr>
          <p:nvPr>
            <p:ph type="body" orient="vert" idx="15" hasCustomPrompt="1"/>
          </p:nvPr>
        </p:nvSpPr>
        <p:spPr>
          <a:xfrm>
            <a:off x="807910" y="662415"/>
            <a:ext cx="4047619" cy="194626"/>
          </a:xfrm>
        </p:spPr>
        <p:txBody>
          <a:bodyPr vert="horz" lIns="0" tIns="0" rIns="0" bIns="0" anchor="b"/>
          <a:lstStyle>
            <a:lvl1pPr marL="0" indent="0">
              <a:buNone/>
              <a:defRPr>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Chapter title</a:t>
            </a:r>
          </a:p>
        </p:txBody>
      </p:sp>
      <p:sp>
        <p:nvSpPr>
          <p:cNvPr id="169" name="Tijdelijke aanduiding voor verticale tekst 2">
            <a:extLst>
              <a:ext uri="{FF2B5EF4-FFF2-40B4-BE49-F238E27FC236}">
                <a16:creationId xmlns:a16="http://schemas.microsoft.com/office/drawing/2014/main" id="{EDA5F084-205A-4C14-9C53-A8FF92E2EC4C}"/>
              </a:ext>
            </a:extLst>
          </p:cNvPr>
          <p:cNvSpPr>
            <a:spLocks noGrp="1"/>
          </p:cNvSpPr>
          <p:nvPr>
            <p:ph type="body" orient="vert" idx="16" hasCustomPrompt="1"/>
          </p:nvPr>
        </p:nvSpPr>
        <p:spPr>
          <a:xfrm>
            <a:off x="6958360" y="1578028"/>
            <a:ext cx="4268055" cy="4580235"/>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4" name="INSTRUCTION">
            <a:extLst>
              <a:ext uri="{FF2B5EF4-FFF2-40B4-BE49-F238E27FC236}">
                <a16:creationId xmlns:a16="http://schemas.microsoft.com/office/drawing/2014/main" id="{8A190AB6-BED4-4ABA-BFE5-21B613724F0A}"/>
              </a:ext>
            </a:extLst>
          </p:cNvPr>
          <p:cNvGrpSpPr/>
          <p:nvPr userDrawn="1"/>
        </p:nvGrpSpPr>
        <p:grpSpPr>
          <a:xfrm>
            <a:off x="-3786437" y="0"/>
            <a:ext cx="3693386" cy="5359349"/>
            <a:chOff x="-3786437" y="0"/>
            <a:chExt cx="3693386" cy="5359349"/>
          </a:xfrm>
        </p:grpSpPr>
        <p:sp>
          <p:nvSpPr>
            <p:cNvPr id="76" name="Rechthoek 329">
              <a:extLst>
                <a:ext uri="{FF2B5EF4-FFF2-40B4-BE49-F238E27FC236}">
                  <a16:creationId xmlns:a16="http://schemas.microsoft.com/office/drawing/2014/main" id="{99CEEB7B-C86A-4EDC-B33B-79B6F13C5ED1}"/>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7" name="Ovaal 317">
              <a:extLst>
                <a:ext uri="{FF2B5EF4-FFF2-40B4-BE49-F238E27FC236}">
                  <a16:creationId xmlns:a16="http://schemas.microsoft.com/office/drawing/2014/main" id="{C66211AA-7D34-44A6-ADBE-082188C4C1DB}"/>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8" name="Rechthoek 319">
              <a:extLst>
                <a:ext uri="{FF2B5EF4-FFF2-40B4-BE49-F238E27FC236}">
                  <a16:creationId xmlns:a16="http://schemas.microsoft.com/office/drawing/2014/main" id="{F24808B9-07CC-4876-A295-2F24EB50382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9" name="Ovaal 320">
              <a:extLst>
                <a:ext uri="{FF2B5EF4-FFF2-40B4-BE49-F238E27FC236}">
                  <a16:creationId xmlns:a16="http://schemas.microsoft.com/office/drawing/2014/main" id="{67C64C03-D9E0-4BA2-8847-560C68F3F27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0" name="Rechthoek 328">
              <a:extLst>
                <a:ext uri="{FF2B5EF4-FFF2-40B4-BE49-F238E27FC236}">
                  <a16:creationId xmlns:a16="http://schemas.microsoft.com/office/drawing/2014/main" id="{CCA38C8C-C832-454E-91CD-FB48B011D7A3}"/>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1" name="Rechthoek 180">
              <a:extLst>
                <a:ext uri="{FF2B5EF4-FFF2-40B4-BE49-F238E27FC236}">
                  <a16:creationId xmlns:a16="http://schemas.microsoft.com/office/drawing/2014/main" id="{A3028153-D2A3-46E7-AE8A-5A4C7CC8EA5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2" name="Ovaal 182">
              <a:extLst>
                <a:ext uri="{FF2B5EF4-FFF2-40B4-BE49-F238E27FC236}">
                  <a16:creationId xmlns:a16="http://schemas.microsoft.com/office/drawing/2014/main" id="{14DDFA92-E649-42BA-A030-B0A894767C6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3" name="Rechthoek 183">
              <a:extLst>
                <a:ext uri="{FF2B5EF4-FFF2-40B4-BE49-F238E27FC236}">
                  <a16:creationId xmlns:a16="http://schemas.microsoft.com/office/drawing/2014/main" id="{EA13F4BC-243B-46DA-B785-3FF204AD8C8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4" name="Ovaal 185">
              <a:extLst>
                <a:ext uri="{FF2B5EF4-FFF2-40B4-BE49-F238E27FC236}">
                  <a16:creationId xmlns:a16="http://schemas.microsoft.com/office/drawing/2014/main" id="{43561319-5B34-4B13-89E5-3089E5A72E28}"/>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5" name="Rechthoek 186">
              <a:extLst>
                <a:ext uri="{FF2B5EF4-FFF2-40B4-BE49-F238E27FC236}">
                  <a16:creationId xmlns:a16="http://schemas.microsoft.com/office/drawing/2014/main" id="{2D67D29C-B225-4B0A-B039-5CFBA2F582B4}"/>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6" name="Ovaal 188">
              <a:extLst>
                <a:ext uri="{FF2B5EF4-FFF2-40B4-BE49-F238E27FC236}">
                  <a16:creationId xmlns:a16="http://schemas.microsoft.com/office/drawing/2014/main" id="{E6D3193F-7603-4894-ADCD-B0C7B7DBBCD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7" name="Rechthoek 189">
              <a:extLst>
                <a:ext uri="{FF2B5EF4-FFF2-40B4-BE49-F238E27FC236}">
                  <a16:creationId xmlns:a16="http://schemas.microsoft.com/office/drawing/2014/main" id="{55037854-8E8E-494D-B17D-9397B1F4089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8" name="Ovaal 191">
              <a:extLst>
                <a:ext uri="{FF2B5EF4-FFF2-40B4-BE49-F238E27FC236}">
                  <a16:creationId xmlns:a16="http://schemas.microsoft.com/office/drawing/2014/main" id="{1C22B1C3-A4A0-4F30-B9F3-6494342CAD8B}"/>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9" name="Rechthoek 192">
              <a:extLst>
                <a:ext uri="{FF2B5EF4-FFF2-40B4-BE49-F238E27FC236}">
                  <a16:creationId xmlns:a16="http://schemas.microsoft.com/office/drawing/2014/main" id="{CD784357-246D-4B61-BEDF-E9E622486938}"/>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0" name="Ovaal 195">
              <a:extLst>
                <a:ext uri="{FF2B5EF4-FFF2-40B4-BE49-F238E27FC236}">
                  <a16:creationId xmlns:a16="http://schemas.microsoft.com/office/drawing/2014/main" id="{9370B4BA-D005-49B0-9E96-18681E74110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1" name="Rechthoek 196">
              <a:extLst>
                <a:ext uri="{FF2B5EF4-FFF2-40B4-BE49-F238E27FC236}">
                  <a16:creationId xmlns:a16="http://schemas.microsoft.com/office/drawing/2014/main" id="{711A2E4A-9BAB-4B96-BA9E-AE66AAFE21DB}"/>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2" name="Ovaal 197">
              <a:extLst>
                <a:ext uri="{FF2B5EF4-FFF2-40B4-BE49-F238E27FC236}">
                  <a16:creationId xmlns:a16="http://schemas.microsoft.com/office/drawing/2014/main" id="{8EBF186F-9F31-4C95-90BD-F0C0CC899B3F}"/>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3" name="Rechthoek 198">
              <a:extLst>
                <a:ext uri="{FF2B5EF4-FFF2-40B4-BE49-F238E27FC236}">
                  <a16:creationId xmlns:a16="http://schemas.microsoft.com/office/drawing/2014/main" id="{2E316B84-BD23-4E8C-9152-1CCED04CB5D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4" name="Ovaal 200">
              <a:extLst>
                <a:ext uri="{FF2B5EF4-FFF2-40B4-BE49-F238E27FC236}">
                  <a16:creationId xmlns:a16="http://schemas.microsoft.com/office/drawing/2014/main" id="{C5CD58B2-E03A-434A-B6DB-F73AB7E9379B}"/>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5" name="Rechthoek 202">
              <a:extLst>
                <a:ext uri="{FF2B5EF4-FFF2-40B4-BE49-F238E27FC236}">
                  <a16:creationId xmlns:a16="http://schemas.microsoft.com/office/drawing/2014/main" id="{394498FC-5F4F-4C69-8C62-57FEE705D976}"/>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6" name="Rechthoek 331">
              <a:extLst>
                <a:ext uri="{FF2B5EF4-FFF2-40B4-BE49-F238E27FC236}">
                  <a16:creationId xmlns:a16="http://schemas.microsoft.com/office/drawing/2014/main" id="{295E40CE-3071-4775-B867-4D14273B3D0D}"/>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7" name="ICOON_info">
              <a:extLst>
                <a:ext uri="{FF2B5EF4-FFF2-40B4-BE49-F238E27FC236}">
                  <a16:creationId xmlns:a16="http://schemas.microsoft.com/office/drawing/2014/main" id="{9CEA1792-6B3A-4A54-A54F-B2E8177E96F5}"/>
                </a:ext>
              </a:extLst>
            </p:cNvPr>
            <p:cNvGrpSpPr/>
            <p:nvPr userDrawn="1"/>
          </p:nvGrpSpPr>
          <p:grpSpPr>
            <a:xfrm>
              <a:off x="-376736" y="4400186"/>
              <a:ext cx="283685" cy="283685"/>
              <a:chOff x="-510741" y="5913713"/>
              <a:chExt cx="267555" cy="267555"/>
            </a:xfrm>
          </p:grpSpPr>
          <p:sp>
            <p:nvSpPr>
              <p:cNvPr id="139" name="Ovaal 1">
                <a:extLst>
                  <a:ext uri="{FF2B5EF4-FFF2-40B4-BE49-F238E27FC236}">
                    <a16:creationId xmlns:a16="http://schemas.microsoft.com/office/drawing/2014/main" id="{620636EA-5A84-4942-ABC1-D918F4B241C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0" name="Graphic 163" descr="Informatie">
                <a:extLst>
                  <a:ext uri="{FF2B5EF4-FFF2-40B4-BE49-F238E27FC236}">
                    <a16:creationId xmlns:a16="http://schemas.microsoft.com/office/drawing/2014/main" id="{C5AA1648-C6AD-4BE4-8D0D-5A87533D696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8" name="VOORBEELD">
              <a:extLst>
                <a:ext uri="{FF2B5EF4-FFF2-40B4-BE49-F238E27FC236}">
                  <a16:creationId xmlns:a16="http://schemas.microsoft.com/office/drawing/2014/main" id="{85B74F75-397C-467B-BDAF-9A9F765784D7}"/>
                </a:ext>
              </a:extLst>
            </p:cNvPr>
            <p:cNvGrpSpPr/>
            <p:nvPr userDrawn="1"/>
          </p:nvGrpSpPr>
          <p:grpSpPr>
            <a:xfrm>
              <a:off x="-3605171" y="458674"/>
              <a:ext cx="3234311" cy="558875"/>
              <a:chOff x="-3605171" y="458674"/>
              <a:chExt cx="3234311" cy="558875"/>
            </a:xfrm>
          </p:grpSpPr>
          <p:sp>
            <p:nvSpPr>
              <p:cNvPr id="99" name="Rechthoek 335">
                <a:extLst>
                  <a:ext uri="{FF2B5EF4-FFF2-40B4-BE49-F238E27FC236}">
                    <a16:creationId xmlns:a16="http://schemas.microsoft.com/office/drawing/2014/main" id="{48AE59C5-32AF-4805-9FEA-4510BDF46B6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0" name="Rechthoek 337">
                <a:extLst>
                  <a:ext uri="{FF2B5EF4-FFF2-40B4-BE49-F238E27FC236}">
                    <a16:creationId xmlns:a16="http://schemas.microsoft.com/office/drawing/2014/main" id="{3FF65138-4333-40C7-A03D-1F6A1BA3DDB4}"/>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1" name="Groep 230">
                <a:extLst>
                  <a:ext uri="{FF2B5EF4-FFF2-40B4-BE49-F238E27FC236}">
                    <a16:creationId xmlns:a16="http://schemas.microsoft.com/office/drawing/2014/main" id="{00A74F6B-124F-4A1E-A9CD-A25862826D1F}"/>
                  </a:ext>
                </a:extLst>
              </p:cNvPr>
              <p:cNvGrpSpPr/>
              <p:nvPr userDrawn="1"/>
            </p:nvGrpSpPr>
            <p:grpSpPr>
              <a:xfrm>
                <a:off x="-3386247" y="830871"/>
                <a:ext cx="139423" cy="109566"/>
                <a:chOff x="-2866744" y="827071"/>
                <a:chExt cx="168701" cy="132575"/>
              </a:xfrm>
            </p:grpSpPr>
            <p:grpSp>
              <p:nvGrpSpPr>
                <p:cNvPr id="132" name="Groep 232">
                  <a:extLst>
                    <a:ext uri="{FF2B5EF4-FFF2-40B4-BE49-F238E27FC236}">
                      <a16:creationId xmlns:a16="http://schemas.microsoft.com/office/drawing/2014/main" id="{73E95A89-8EEC-45F9-B7E0-726351BA1A2F}"/>
                    </a:ext>
                  </a:extLst>
                </p:cNvPr>
                <p:cNvGrpSpPr/>
                <p:nvPr userDrawn="1"/>
              </p:nvGrpSpPr>
              <p:grpSpPr>
                <a:xfrm>
                  <a:off x="-2866744" y="827071"/>
                  <a:ext cx="168701" cy="132575"/>
                  <a:chOff x="-2866744" y="827071"/>
                  <a:chExt cx="168701" cy="132575"/>
                </a:xfrm>
              </p:grpSpPr>
              <p:cxnSp>
                <p:nvCxnSpPr>
                  <p:cNvPr id="134" name="Rechte verbindingslijn 234">
                    <a:extLst>
                      <a:ext uri="{FF2B5EF4-FFF2-40B4-BE49-F238E27FC236}">
                        <a16:creationId xmlns:a16="http://schemas.microsoft.com/office/drawing/2014/main" id="{7F5431F0-70A8-43DB-BED0-145D7FB112D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35">
                    <a:extLst>
                      <a:ext uri="{FF2B5EF4-FFF2-40B4-BE49-F238E27FC236}">
                        <a16:creationId xmlns:a16="http://schemas.microsoft.com/office/drawing/2014/main" id="{065AD48E-3607-4B8D-B1FC-ECC2B574E75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6" name="Rechte verbindingslijn 236">
                    <a:extLst>
                      <a:ext uri="{FF2B5EF4-FFF2-40B4-BE49-F238E27FC236}">
                        <a16:creationId xmlns:a16="http://schemas.microsoft.com/office/drawing/2014/main" id="{C6043C88-F3D1-462C-8BD4-43D56347EE7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37">
                    <a:extLst>
                      <a:ext uri="{FF2B5EF4-FFF2-40B4-BE49-F238E27FC236}">
                        <a16:creationId xmlns:a16="http://schemas.microsoft.com/office/drawing/2014/main" id="{1E824143-C062-44F6-ADEC-7F71D373AD3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8" name="Rechte verbindingslijn 238">
                    <a:extLst>
                      <a:ext uri="{FF2B5EF4-FFF2-40B4-BE49-F238E27FC236}">
                        <a16:creationId xmlns:a16="http://schemas.microsoft.com/office/drawing/2014/main" id="{E947382E-5257-4D10-BBD7-39F840B6A30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3" name="Pijl: rechts 233">
                  <a:extLst>
                    <a:ext uri="{FF2B5EF4-FFF2-40B4-BE49-F238E27FC236}">
                      <a16:creationId xmlns:a16="http://schemas.microsoft.com/office/drawing/2014/main" id="{02310A2E-4C62-4C3B-B425-18E96AC2267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2" name="Groep 239">
                <a:extLst>
                  <a:ext uri="{FF2B5EF4-FFF2-40B4-BE49-F238E27FC236}">
                    <a16:creationId xmlns:a16="http://schemas.microsoft.com/office/drawing/2014/main" id="{CE8637CE-793E-4E9A-BE1F-C032E80FBCF4}"/>
                  </a:ext>
                </a:extLst>
              </p:cNvPr>
              <p:cNvGrpSpPr/>
              <p:nvPr userDrawn="1"/>
            </p:nvGrpSpPr>
            <p:grpSpPr>
              <a:xfrm>
                <a:off x="-3605171" y="830871"/>
                <a:ext cx="139423" cy="109566"/>
                <a:chOff x="-2866744" y="518074"/>
                <a:chExt cx="168701" cy="132575"/>
              </a:xfrm>
            </p:grpSpPr>
            <p:grpSp>
              <p:nvGrpSpPr>
                <p:cNvPr id="125" name="Groep 241">
                  <a:extLst>
                    <a:ext uri="{FF2B5EF4-FFF2-40B4-BE49-F238E27FC236}">
                      <a16:creationId xmlns:a16="http://schemas.microsoft.com/office/drawing/2014/main" id="{B0F94466-6426-4ED7-9260-ABFEA0E62196}"/>
                    </a:ext>
                  </a:extLst>
                </p:cNvPr>
                <p:cNvGrpSpPr/>
                <p:nvPr userDrawn="1"/>
              </p:nvGrpSpPr>
              <p:grpSpPr>
                <a:xfrm>
                  <a:off x="-2866744" y="518074"/>
                  <a:ext cx="168701" cy="132575"/>
                  <a:chOff x="-2866744" y="518074"/>
                  <a:chExt cx="168701" cy="132575"/>
                </a:xfrm>
              </p:grpSpPr>
              <p:cxnSp>
                <p:nvCxnSpPr>
                  <p:cNvPr id="127" name="Rechte verbindingslijn 243">
                    <a:extLst>
                      <a:ext uri="{FF2B5EF4-FFF2-40B4-BE49-F238E27FC236}">
                        <a16:creationId xmlns:a16="http://schemas.microsoft.com/office/drawing/2014/main" id="{C587F615-03A1-4721-B73E-8DB5CDF0D9A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44">
                    <a:extLst>
                      <a:ext uri="{FF2B5EF4-FFF2-40B4-BE49-F238E27FC236}">
                        <a16:creationId xmlns:a16="http://schemas.microsoft.com/office/drawing/2014/main" id="{E2486FF7-D8D1-4D0E-A4E4-29BC44E22EE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9" name="Rechte verbindingslijn 245">
                    <a:extLst>
                      <a:ext uri="{FF2B5EF4-FFF2-40B4-BE49-F238E27FC236}">
                        <a16:creationId xmlns:a16="http://schemas.microsoft.com/office/drawing/2014/main" id="{74A961C5-5580-45E7-A6AA-D233C5734C2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46">
                    <a:extLst>
                      <a:ext uri="{FF2B5EF4-FFF2-40B4-BE49-F238E27FC236}">
                        <a16:creationId xmlns:a16="http://schemas.microsoft.com/office/drawing/2014/main" id="{49348698-1FB7-42A6-BA51-4135CFC49D4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1" name="Rechte verbindingslijn 247">
                    <a:extLst>
                      <a:ext uri="{FF2B5EF4-FFF2-40B4-BE49-F238E27FC236}">
                        <a16:creationId xmlns:a16="http://schemas.microsoft.com/office/drawing/2014/main" id="{DA4699B5-88AB-425E-AAB0-B560C28F6FE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6" name="Pijl: rechts 242">
                  <a:extLst>
                    <a:ext uri="{FF2B5EF4-FFF2-40B4-BE49-F238E27FC236}">
                      <a16:creationId xmlns:a16="http://schemas.microsoft.com/office/drawing/2014/main" id="{BF57E82C-CCA4-4233-B244-EABF259E2F6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3" name="Rechte verbindingslijn 340">
                <a:extLst>
                  <a:ext uri="{FF2B5EF4-FFF2-40B4-BE49-F238E27FC236}">
                    <a16:creationId xmlns:a16="http://schemas.microsoft.com/office/drawing/2014/main" id="{97EB8CA8-1728-4C71-8E20-0C54203B4CC8}"/>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4" name="Rechte verbindingslijn 341">
                <a:extLst>
                  <a:ext uri="{FF2B5EF4-FFF2-40B4-BE49-F238E27FC236}">
                    <a16:creationId xmlns:a16="http://schemas.microsoft.com/office/drawing/2014/main" id="{3DB777C1-F816-4A79-B58F-7472CA9EE28D}"/>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5" name="Rechthoek 344">
                <a:extLst>
                  <a:ext uri="{FF2B5EF4-FFF2-40B4-BE49-F238E27FC236}">
                    <a16:creationId xmlns:a16="http://schemas.microsoft.com/office/drawing/2014/main" id="{99307131-C763-43E7-B235-DBA7C570CD64}"/>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6" name="Rechthoek 345">
                <a:extLst>
                  <a:ext uri="{FF2B5EF4-FFF2-40B4-BE49-F238E27FC236}">
                    <a16:creationId xmlns:a16="http://schemas.microsoft.com/office/drawing/2014/main" id="{2F97400B-7863-4867-B08D-F88351CE83FA}"/>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7" name="Groep 11">
                <a:extLst>
                  <a:ext uri="{FF2B5EF4-FFF2-40B4-BE49-F238E27FC236}">
                    <a16:creationId xmlns:a16="http://schemas.microsoft.com/office/drawing/2014/main" id="{D8C22FB5-7118-4461-B4C2-F5697FF71BFB}"/>
                  </a:ext>
                </a:extLst>
              </p:cNvPr>
              <p:cNvGrpSpPr/>
              <p:nvPr userDrawn="1"/>
            </p:nvGrpSpPr>
            <p:grpSpPr>
              <a:xfrm>
                <a:off x="-2916763" y="769168"/>
                <a:ext cx="268738" cy="248381"/>
                <a:chOff x="-2916763" y="769168"/>
                <a:chExt cx="268738" cy="248381"/>
              </a:xfrm>
            </p:grpSpPr>
            <p:sp>
              <p:nvSpPr>
                <p:cNvPr id="117" name="Rechthoek 346">
                  <a:extLst>
                    <a:ext uri="{FF2B5EF4-FFF2-40B4-BE49-F238E27FC236}">
                      <a16:creationId xmlns:a16="http://schemas.microsoft.com/office/drawing/2014/main" id="{032796E4-F38B-4B89-8057-56B91032E79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8" name="Groep 6">
                  <a:extLst>
                    <a:ext uri="{FF2B5EF4-FFF2-40B4-BE49-F238E27FC236}">
                      <a16:creationId xmlns:a16="http://schemas.microsoft.com/office/drawing/2014/main" id="{B087B293-5838-47F4-9058-56FE7F5CBD57}"/>
                    </a:ext>
                  </a:extLst>
                </p:cNvPr>
                <p:cNvGrpSpPr/>
                <p:nvPr userDrawn="1"/>
              </p:nvGrpSpPr>
              <p:grpSpPr>
                <a:xfrm>
                  <a:off x="-2866744" y="827071"/>
                  <a:ext cx="168701" cy="132575"/>
                  <a:chOff x="-2866744" y="827071"/>
                  <a:chExt cx="168701" cy="132575"/>
                </a:xfrm>
              </p:grpSpPr>
              <p:cxnSp>
                <p:nvCxnSpPr>
                  <p:cNvPr id="120" name="Rechte verbindingslijn 225">
                    <a:extLst>
                      <a:ext uri="{FF2B5EF4-FFF2-40B4-BE49-F238E27FC236}">
                        <a16:creationId xmlns:a16="http://schemas.microsoft.com/office/drawing/2014/main" id="{0DD70BEE-D610-4078-B8F7-00247EF7FF4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1" name="Rechte verbindingslijn 226">
                    <a:extLst>
                      <a:ext uri="{FF2B5EF4-FFF2-40B4-BE49-F238E27FC236}">
                        <a16:creationId xmlns:a16="http://schemas.microsoft.com/office/drawing/2014/main" id="{773D3513-1F6C-49C0-9B96-9F18AD8BFDE2}"/>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2" name="Rechte verbindingslijn 227">
                    <a:extLst>
                      <a:ext uri="{FF2B5EF4-FFF2-40B4-BE49-F238E27FC236}">
                        <a16:creationId xmlns:a16="http://schemas.microsoft.com/office/drawing/2014/main" id="{87FAE1EA-A7C4-4CFE-817F-1C49182E218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3" name="Rechte verbindingslijn 228">
                    <a:extLst>
                      <a:ext uri="{FF2B5EF4-FFF2-40B4-BE49-F238E27FC236}">
                        <a16:creationId xmlns:a16="http://schemas.microsoft.com/office/drawing/2014/main" id="{CA6D09CF-6A03-4D7C-845F-84574B36F16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4" name="Rechte verbindingslijn 229">
                    <a:extLst>
                      <a:ext uri="{FF2B5EF4-FFF2-40B4-BE49-F238E27FC236}">
                        <a16:creationId xmlns:a16="http://schemas.microsoft.com/office/drawing/2014/main" id="{502D9631-D7B1-4B9D-B600-ABB99B9B0D7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9" name="Pijl: rechts 217">
                  <a:extLst>
                    <a:ext uri="{FF2B5EF4-FFF2-40B4-BE49-F238E27FC236}">
                      <a16:creationId xmlns:a16="http://schemas.microsoft.com/office/drawing/2014/main" id="{03A9AF08-9FB0-4D10-9146-6A2044A47C8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8" name="Groep 9">
                <a:extLst>
                  <a:ext uri="{FF2B5EF4-FFF2-40B4-BE49-F238E27FC236}">
                    <a16:creationId xmlns:a16="http://schemas.microsoft.com/office/drawing/2014/main" id="{30E24797-B84E-4C35-B15B-C052F4E186A6}"/>
                  </a:ext>
                </a:extLst>
              </p:cNvPr>
              <p:cNvGrpSpPr/>
              <p:nvPr userDrawn="1"/>
            </p:nvGrpSpPr>
            <p:grpSpPr>
              <a:xfrm>
                <a:off x="-2916763" y="460171"/>
                <a:ext cx="268738" cy="248381"/>
                <a:chOff x="-2916763" y="460171"/>
                <a:chExt cx="268738" cy="248381"/>
              </a:xfrm>
            </p:grpSpPr>
            <p:sp>
              <p:nvSpPr>
                <p:cNvPr id="109" name="Rechthoek 357">
                  <a:extLst>
                    <a:ext uri="{FF2B5EF4-FFF2-40B4-BE49-F238E27FC236}">
                      <a16:creationId xmlns:a16="http://schemas.microsoft.com/office/drawing/2014/main" id="{101B7E94-5FFB-4B40-B10D-3A821DB6DEE2}"/>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0" name="Groep 5">
                  <a:extLst>
                    <a:ext uri="{FF2B5EF4-FFF2-40B4-BE49-F238E27FC236}">
                      <a16:creationId xmlns:a16="http://schemas.microsoft.com/office/drawing/2014/main" id="{660E4A16-F795-4F27-8063-AA941E24BA27}"/>
                    </a:ext>
                  </a:extLst>
                </p:cNvPr>
                <p:cNvGrpSpPr/>
                <p:nvPr userDrawn="1"/>
              </p:nvGrpSpPr>
              <p:grpSpPr>
                <a:xfrm>
                  <a:off x="-2866744" y="518074"/>
                  <a:ext cx="168701" cy="132575"/>
                  <a:chOff x="-2866744" y="518074"/>
                  <a:chExt cx="168701" cy="132575"/>
                </a:xfrm>
              </p:grpSpPr>
              <p:cxnSp>
                <p:nvCxnSpPr>
                  <p:cNvPr id="112" name="Rechte verbindingslijn 220">
                    <a:extLst>
                      <a:ext uri="{FF2B5EF4-FFF2-40B4-BE49-F238E27FC236}">
                        <a16:creationId xmlns:a16="http://schemas.microsoft.com/office/drawing/2014/main" id="{B980198D-62CA-4E42-8A61-FD6DBB06ED9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3" name="Rechte verbindingslijn 221">
                    <a:extLst>
                      <a:ext uri="{FF2B5EF4-FFF2-40B4-BE49-F238E27FC236}">
                        <a16:creationId xmlns:a16="http://schemas.microsoft.com/office/drawing/2014/main" id="{A8AABD98-7F29-4C37-81D6-959D8B99923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4" name="Rechte verbindingslijn 222">
                    <a:extLst>
                      <a:ext uri="{FF2B5EF4-FFF2-40B4-BE49-F238E27FC236}">
                        <a16:creationId xmlns:a16="http://schemas.microsoft.com/office/drawing/2014/main" id="{8A3A2B0A-DC03-4270-AA53-BBF03511ECA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5" name="Rechte verbindingslijn 223">
                    <a:extLst>
                      <a:ext uri="{FF2B5EF4-FFF2-40B4-BE49-F238E27FC236}">
                        <a16:creationId xmlns:a16="http://schemas.microsoft.com/office/drawing/2014/main" id="{7F57419C-D6D5-4AE7-A6C2-8CCCA9BD214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6" name="Rechte verbindingslijn 224">
                    <a:extLst>
                      <a:ext uri="{FF2B5EF4-FFF2-40B4-BE49-F238E27FC236}">
                        <a16:creationId xmlns:a16="http://schemas.microsoft.com/office/drawing/2014/main" id="{333F8F2E-30D2-4B31-BCD8-D9ED953FB63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1" name="Pijl: rechts 219">
                  <a:extLst>
                    <a:ext uri="{FF2B5EF4-FFF2-40B4-BE49-F238E27FC236}">
                      <a16:creationId xmlns:a16="http://schemas.microsoft.com/office/drawing/2014/main" id="{949D6BDD-5E25-4505-8DD8-534FDD3B789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61738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x2 #4">
    <p:spTree>
      <p:nvGrpSpPr>
        <p:cNvPr id="1" name=""/>
        <p:cNvGrpSpPr/>
        <p:nvPr/>
      </p:nvGrpSpPr>
      <p:grpSpPr>
        <a:xfrm>
          <a:off x="0" y="0"/>
          <a:ext cx="0" cy="0"/>
          <a:chOff x="0" y="0"/>
          <a:chExt cx="0" cy="0"/>
        </a:xfrm>
      </p:grpSpPr>
      <p:sp>
        <p:nvSpPr>
          <p:cNvPr id="74" name="Vrije vorm: vorm 73">
            <a:extLst>
              <a:ext uri="{FF2B5EF4-FFF2-40B4-BE49-F238E27FC236}">
                <a16:creationId xmlns:a16="http://schemas.microsoft.com/office/drawing/2014/main" id="{9DFC5023-CF5F-484D-BB03-840CDB763317}"/>
              </a:ext>
            </a:extLst>
          </p:cNvPr>
          <p:cNvSpPr/>
          <p:nvPr userDrawn="1"/>
        </p:nvSpPr>
        <p:spPr>
          <a:xfrm flipH="1">
            <a:off x="5010846" y="0"/>
            <a:ext cx="6215569" cy="6858000"/>
          </a:xfrm>
          <a:custGeom>
            <a:avLst/>
            <a:gdLst>
              <a:gd name="connsiteX0" fmla="*/ 6215569 w 6215569"/>
              <a:gd name="connsiteY0" fmla="*/ 0 h 6858000"/>
              <a:gd name="connsiteX1" fmla="*/ 4104 w 6215569"/>
              <a:gd name="connsiteY1" fmla="*/ 0 h 6858000"/>
              <a:gd name="connsiteX2" fmla="*/ 459255 w 6215569"/>
              <a:gd name="connsiteY2" fmla="*/ 5411548 h 6858000"/>
              <a:gd name="connsiteX3" fmla="*/ 333573 w 6215569"/>
              <a:gd name="connsiteY3" fmla="*/ 6621529 h 6858000"/>
              <a:gd name="connsiteX4" fmla="*/ 286691 w 6215569"/>
              <a:gd name="connsiteY4" fmla="*/ 6858000 h 6858000"/>
              <a:gd name="connsiteX5" fmla="*/ 6215569 w 621556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5569" h="6858000">
                <a:moveTo>
                  <a:pt x="6215569" y="0"/>
                </a:moveTo>
                <a:lnTo>
                  <a:pt x="4104" y="0"/>
                </a:lnTo>
                <a:cubicBezTo>
                  <a:pt x="-53373" y="1915655"/>
                  <a:pt x="512848" y="3407719"/>
                  <a:pt x="459255" y="5411548"/>
                </a:cubicBezTo>
                <a:cubicBezTo>
                  <a:pt x="446439" y="5889597"/>
                  <a:pt x="397555" y="6273960"/>
                  <a:pt x="333573" y="6621529"/>
                </a:cubicBezTo>
                <a:lnTo>
                  <a:pt x="286691" y="6858000"/>
                </a:lnTo>
                <a:lnTo>
                  <a:pt x="6215569" y="6858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1633" dirty="0"/>
          </a:p>
        </p:txBody>
      </p:sp>
      <p:sp>
        <p:nvSpPr>
          <p:cNvPr id="77" name="Vrije vorm: vorm 76">
            <a:extLst>
              <a:ext uri="{FF2B5EF4-FFF2-40B4-BE49-F238E27FC236}">
                <a16:creationId xmlns:a16="http://schemas.microsoft.com/office/drawing/2014/main" id="{C1BE7241-3BFA-4EEA-B75C-91FA8DD57664}"/>
              </a:ext>
            </a:extLst>
          </p:cNvPr>
          <p:cNvSpPr/>
          <p:nvPr userDrawn="1"/>
        </p:nvSpPr>
        <p:spPr>
          <a:xfrm flipH="1">
            <a:off x="-12080" y="0"/>
            <a:ext cx="5542977" cy="6858000"/>
          </a:xfrm>
          <a:custGeom>
            <a:avLst/>
            <a:gdLst>
              <a:gd name="connsiteX0" fmla="*/ 5542977 w 5542977"/>
              <a:gd name="connsiteY0" fmla="*/ 0 h 6858000"/>
              <a:gd name="connsiteX1" fmla="*/ 4104 w 5542977"/>
              <a:gd name="connsiteY1" fmla="*/ 0 h 6858000"/>
              <a:gd name="connsiteX2" fmla="*/ 459255 w 5542977"/>
              <a:gd name="connsiteY2" fmla="*/ 5411548 h 6858000"/>
              <a:gd name="connsiteX3" fmla="*/ 333573 w 5542977"/>
              <a:gd name="connsiteY3" fmla="*/ 6621529 h 6858000"/>
              <a:gd name="connsiteX4" fmla="*/ 286691 w 5542977"/>
              <a:gd name="connsiteY4" fmla="*/ 6858000 h 6858000"/>
              <a:gd name="connsiteX5" fmla="*/ 5542977 w 554297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2977" h="6858000">
                <a:moveTo>
                  <a:pt x="5542977" y="0"/>
                </a:moveTo>
                <a:lnTo>
                  <a:pt x="4104" y="0"/>
                </a:lnTo>
                <a:cubicBezTo>
                  <a:pt x="-53373" y="1915655"/>
                  <a:pt x="512848" y="3407719"/>
                  <a:pt x="459255" y="5411548"/>
                </a:cubicBezTo>
                <a:cubicBezTo>
                  <a:pt x="446439" y="5889597"/>
                  <a:pt x="397555" y="6273960"/>
                  <a:pt x="333573" y="6621529"/>
                </a:cubicBezTo>
                <a:lnTo>
                  <a:pt x="286691" y="6858000"/>
                </a:lnTo>
                <a:lnTo>
                  <a:pt x="5542977" y="685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1633"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x2</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782814" y="852112"/>
            <a:ext cx="4072716" cy="499257"/>
          </a:xfrm>
        </p:spPr>
        <p:txBody>
          <a:bodyPr/>
          <a:lstStyle>
            <a:lvl1pPr>
              <a:defRPr>
                <a:solidFill>
                  <a:schemeClr val="bg1"/>
                </a:solidFill>
              </a:defRPr>
            </a:lvl1pPr>
          </a:lstStyle>
          <a:p>
            <a:r>
              <a:rPr lang="nl-NL" dirty="0"/>
              <a:t>Place a title here</a:t>
            </a:r>
          </a:p>
        </p:txBody>
      </p:sp>
      <p:sp>
        <p:nvSpPr>
          <p:cNvPr id="179" name="Tijdelijke aanduiding voor verticale tekst 2">
            <a:extLst>
              <a:ext uri="{FF2B5EF4-FFF2-40B4-BE49-F238E27FC236}">
                <a16:creationId xmlns:a16="http://schemas.microsoft.com/office/drawing/2014/main" id="{79DE9FE5-EAAA-4AB7-B342-3624901F9704}"/>
              </a:ext>
            </a:extLst>
          </p:cNvPr>
          <p:cNvSpPr>
            <a:spLocks noGrp="1"/>
          </p:cNvSpPr>
          <p:nvPr>
            <p:ph type="body" orient="vert" idx="1" hasCustomPrompt="1"/>
          </p:nvPr>
        </p:nvSpPr>
        <p:spPr>
          <a:xfrm>
            <a:off x="807910" y="1578028"/>
            <a:ext cx="4072716" cy="4580235"/>
          </a:xfrm>
        </p:spPr>
        <p:txBody>
          <a:bodyPr vert="horz" lIns="0" tIns="0" rIns="0" bIns="0"/>
          <a:lstStyle>
            <a:lvl1pPr>
              <a:buClr>
                <a:schemeClr val="bg1"/>
              </a:buClr>
              <a:defRPr>
                <a:solidFill>
                  <a:schemeClr val="bg1"/>
                </a:solidFill>
              </a:defRPr>
            </a:lvl1pPr>
            <a:lvl2pPr>
              <a:buClr>
                <a:schemeClr val="accent5"/>
              </a:buClr>
              <a:defRPr>
                <a:solidFill>
                  <a:schemeClr val="bg1"/>
                </a:solidFill>
              </a:defRPr>
            </a:lvl2pPr>
            <a:lvl3pPr>
              <a:defRPr>
                <a:solidFill>
                  <a:schemeClr val="bg1"/>
                </a:solidFill>
              </a:defRPr>
            </a:lvl3pPr>
            <a:lvl4pPr>
              <a:spcBef>
                <a:spcPts val="600"/>
              </a:spcBef>
              <a:spcAft>
                <a:spcPts val="300"/>
              </a:spcAft>
              <a:defRPr>
                <a:solidFill>
                  <a:schemeClr val="bg1"/>
                </a:solidFill>
              </a:defRPr>
            </a:lvl4pPr>
            <a:lvl5pPr>
              <a:buClr>
                <a:schemeClr val="bg1"/>
              </a:buCl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0" name="Tijdelijke aanduiding voor verticale tekst 2">
            <a:extLst>
              <a:ext uri="{FF2B5EF4-FFF2-40B4-BE49-F238E27FC236}">
                <a16:creationId xmlns:a16="http://schemas.microsoft.com/office/drawing/2014/main" id="{A71EA3B1-553E-45BA-847B-90C429EBAA9A}"/>
              </a:ext>
            </a:extLst>
          </p:cNvPr>
          <p:cNvSpPr>
            <a:spLocks noGrp="1"/>
          </p:cNvSpPr>
          <p:nvPr>
            <p:ph type="body" orient="vert" idx="15" hasCustomPrompt="1"/>
          </p:nvPr>
        </p:nvSpPr>
        <p:spPr>
          <a:xfrm>
            <a:off x="807910" y="662415"/>
            <a:ext cx="4047619" cy="194626"/>
          </a:xfrm>
        </p:spPr>
        <p:txBody>
          <a:bodyPr vert="horz" lIns="0" tIns="0" rIns="0" bIns="0" anchor="b"/>
          <a:lstStyle>
            <a:lvl1pPr marL="0" indent="0">
              <a:buNone/>
              <a:defRPr>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Chapter title</a:t>
            </a:r>
          </a:p>
        </p:txBody>
      </p:sp>
      <p:sp>
        <p:nvSpPr>
          <p:cNvPr id="78" name="Tijdelijke aanduiding voor verticale tekst 2">
            <a:extLst>
              <a:ext uri="{FF2B5EF4-FFF2-40B4-BE49-F238E27FC236}">
                <a16:creationId xmlns:a16="http://schemas.microsoft.com/office/drawing/2014/main" id="{E721AEBE-DB02-4E13-8589-C3EF7B62E056}"/>
              </a:ext>
            </a:extLst>
          </p:cNvPr>
          <p:cNvSpPr>
            <a:spLocks noGrp="1"/>
          </p:cNvSpPr>
          <p:nvPr>
            <p:ph type="body" orient="vert" idx="16" hasCustomPrompt="1"/>
          </p:nvPr>
        </p:nvSpPr>
        <p:spPr>
          <a:xfrm>
            <a:off x="5984602" y="1578028"/>
            <a:ext cx="4268055" cy="4580235"/>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5" name="INSTRUCTION">
            <a:extLst>
              <a:ext uri="{FF2B5EF4-FFF2-40B4-BE49-F238E27FC236}">
                <a16:creationId xmlns:a16="http://schemas.microsoft.com/office/drawing/2014/main" id="{88A30B52-624F-4587-9CD6-E3425CF582FB}"/>
              </a:ext>
            </a:extLst>
          </p:cNvPr>
          <p:cNvGrpSpPr/>
          <p:nvPr userDrawn="1"/>
        </p:nvGrpSpPr>
        <p:grpSpPr>
          <a:xfrm>
            <a:off x="-3786437" y="0"/>
            <a:ext cx="3693386" cy="5359349"/>
            <a:chOff x="-3786437" y="0"/>
            <a:chExt cx="3693386" cy="5359349"/>
          </a:xfrm>
        </p:grpSpPr>
        <p:sp>
          <p:nvSpPr>
            <p:cNvPr id="76" name="Rechthoek 329">
              <a:extLst>
                <a:ext uri="{FF2B5EF4-FFF2-40B4-BE49-F238E27FC236}">
                  <a16:creationId xmlns:a16="http://schemas.microsoft.com/office/drawing/2014/main" id="{59F577A5-DDF5-4B53-8754-EA474F7763ED}"/>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9" name="Ovaal 317">
              <a:extLst>
                <a:ext uri="{FF2B5EF4-FFF2-40B4-BE49-F238E27FC236}">
                  <a16:creationId xmlns:a16="http://schemas.microsoft.com/office/drawing/2014/main" id="{BBAF1F70-196A-4EDC-9750-2F40E0BBD884}"/>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0" name="Rechthoek 319">
              <a:extLst>
                <a:ext uri="{FF2B5EF4-FFF2-40B4-BE49-F238E27FC236}">
                  <a16:creationId xmlns:a16="http://schemas.microsoft.com/office/drawing/2014/main" id="{DF066FFC-F67A-4AC2-ABA8-5DD0C2E6FA4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1" name="Ovaal 320">
              <a:extLst>
                <a:ext uri="{FF2B5EF4-FFF2-40B4-BE49-F238E27FC236}">
                  <a16:creationId xmlns:a16="http://schemas.microsoft.com/office/drawing/2014/main" id="{1E5BB021-5B23-4ECE-95FF-0567B91512A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2" name="Rechthoek 328">
              <a:extLst>
                <a:ext uri="{FF2B5EF4-FFF2-40B4-BE49-F238E27FC236}">
                  <a16:creationId xmlns:a16="http://schemas.microsoft.com/office/drawing/2014/main" id="{69F9308D-D897-46BA-AC2D-91ED15E37041}"/>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3" name="Rechthoek 180">
              <a:extLst>
                <a:ext uri="{FF2B5EF4-FFF2-40B4-BE49-F238E27FC236}">
                  <a16:creationId xmlns:a16="http://schemas.microsoft.com/office/drawing/2014/main" id="{B11F6DE4-DAA7-4960-A929-8053D4ABA781}"/>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4" name="Ovaal 182">
              <a:extLst>
                <a:ext uri="{FF2B5EF4-FFF2-40B4-BE49-F238E27FC236}">
                  <a16:creationId xmlns:a16="http://schemas.microsoft.com/office/drawing/2014/main" id="{3289A258-D39C-45F9-B0B4-C9287C1CCC2C}"/>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5" name="Rechthoek 183">
              <a:extLst>
                <a:ext uri="{FF2B5EF4-FFF2-40B4-BE49-F238E27FC236}">
                  <a16:creationId xmlns:a16="http://schemas.microsoft.com/office/drawing/2014/main" id="{B278E7C2-57F4-4BC4-9AC5-6A42FC94814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6" name="Ovaal 185">
              <a:extLst>
                <a:ext uri="{FF2B5EF4-FFF2-40B4-BE49-F238E27FC236}">
                  <a16:creationId xmlns:a16="http://schemas.microsoft.com/office/drawing/2014/main" id="{E345D425-9202-4353-9902-03F27AFA1B74}"/>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7" name="Rechthoek 186">
              <a:extLst>
                <a:ext uri="{FF2B5EF4-FFF2-40B4-BE49-F238E27FC236}">
                  <a16:creationId xmlns:a16="http://schemas.microsoft.com/office/drawing/2014/main" id="{56828EEE-B768-4811-9460-FE439A121B55}"/>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8" name="Ovaal 188">
              <a:extLst>
                <a:ext uri="{FF2B5EF4-FFF2-40B4-BE49-F238E27FC236}">
                  <a16:creationId xmlns:a16="http://schemas.microsoft.com/office/drawing/2014/main" id="{237B9588-FCC4-4E4D-9D90-BACA3D1BB919}"/>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9" name="Rechthoek 189">
              <a:extLst>
                <a:ext uri="{FF2B5EF4-FFF2-40B4-BE49-F238E27FC236}">
                  <a16:creationId xmlns:a16="http://schemas.microsoft.com/office/drawing/2014/main" id="{B4F982CB-4997-406F-909D-412724FACCF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0" name="Ovaal 191">
              <a:extLst>
                <a:ext uri="{FF2B5EF4-FFF2-40B4-BE49-F238E27FC236}">
                  <a16:creationId xmlns:a16="http://schemas.microsoft.com/office/drawing/2014/main" id="{3D7EF5A5-CA31-4691-93AB-FA5EB283E96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1" name="Rechthoek 192">
              <a:extLst>
                <a:ext uri="{FF2B5EF4-FFF2-40B4-BE49-F238E27FC236}">
                  <a16:creationId xmlns:a16="http://schemas.microsoft.com/office/drawing/2014/main" id="{2050EBD1-8C20-4F81-A52C-E524A17C45B3}"/>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2" name="Ovaal 195">
              <a:extLst>
                <a:ext uri="{FF2B5EF4-FFF2-40B4-BE49-F238E27FC236}">
                  <a16:creationId xmlns:a16="http://schemas.microsoft.com/office/drawing/2014/main" id="{D42348BA-E7B3-461C-9295-00CB313CD91C}"/>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3" name="Rechthoek 196">
              <a:extLst>
                <a:ext uri="{FF2B5EF4-FFF2-40B4-BE49-F238E27FC236}">
                  <a16:creationId xmlns:a16="http://schemas.microsoft.com/office/drawing/2014/main" id="{C8E036ED-F980-4DBB-AA6C-7247B4B5A1D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4" name="Ovaal 197">
              <a:extLst>
                <a:ext uri="{FF2B5EF4-FFF2-40B4-BE49-F238E27FC236}">
                  <a16:creationId xmlns:a16="http://schemas.microsoft.com/office/drawing/2014/main" id="{1AEBF095-7CB1-4F34-9592-D99CE4CB3E3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5" name="Rechthoek 198">
              <a:extLst>
                <a:ext uri="{FF2B5EF4-FFF2-40B4-BE49-F238E27FC236}">
                  <a16:creationId xmlns:a16="http://schemas.microsoft.com/office/drawing/2014/main" id="{F105A400-0E6E-40AE-9A46-978A7589C23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6" name="Ovaal 200">
              <a:extLst>
                <a:ext uri="{FF2B5EF4-FFF2-40B4-BE49-F238E27FC236}">
                  <a16:creationId xmlns:a16="http://schemas.microsoft.com/office/drawing/2014/main" id="{D5B15122-5AD2-41CB-B220-9BC0AB618AB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7" name="Rechthoek 202">
              <a:extLst>
                <a:ext uri="{FF2B5EF4-FFF2-40B4-BE49-F238E27FC236}">
                  <a16:creationId xmlns:a16="http://schemas.microsoft.com/office/drawing/2014/main" id="{3579E655-E968-47FA-8576-62BAD1E8052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8" name="Rechthoek 331">
              <a:extLst>
                <a:ext uri="{FF2B5EF4-FFF2-40B4-BE49-F238E27FC236}">
                  <a16:creationId xmlns:a16="http://schemas.microsoft.com/office/drawing/2014/main" id="{DBA2CEB8-109C-4206-9056-CE9C1229D591}"/>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9" name="ICOON_info">
              <a:extLst>
                <a:ext uri="{FF2B5EF4-FFF2-40B4-BE49-F238E27FC236}">
                  <a16:creationId xmlns:a16="http://schemas.microsoft.com/office/drawing/2014/main" id="{C8D5EF35-C7C2-456D-9318-E46067B93C06}"/>
                </a:ext>
              </a:extLst>
            </p:cNvPr>
            <p:cNvGrpSpPr/>
            <p:nvPr userDrawn="1"/>
          </p:nvGrpSpPr>
          <p:grpSpPr>
            <a:xfrm>
              <a:off x="-376736" y="4400186"/>
              <a:ext cx="283685" cy="283685"/>
              <a:chOff x="-510741" y="5913713"/>
              <a:chExt cx="267555" cy="267555"/>
            </a:xfrm>
          </p:grpSpPr>
          <p:sp>
            <p:nvSpPr>
              <p:cNvPr id="141" name="Ovaal 1">
                <a:extLst>
                  <a:ext uri="{FF2B5EF4-FFF2-40B4-BE49-F238E27FC236}">
                    <a16:creationId xmlns:a16="http://schemas.microsoft.com/office/drawing/2014/main" id="{1E7EBB3C-DB28-4D8B-8B9A-007932F626D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2" name="Graphic 163" descr="Informatie">
                <a:extLst>
                  <a:ext uri="{FF2B5EF4-FFF2-40B4-BE49-F238E27FC236}">
                    <a16:creationId xmlns:a16="http://schemas.microsoft.com/office/drawing/2014/main" id="{35E90071-6AE5-4D18-918C-EFC97FA55D9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0" name="VOORBEELD">
              <a:extLst>
                <a:ext uri="{FF2B5EF4-FFF2-40B4-BE49-F238E27FC236}">
                  <a16:creationId xmlns:a16="http://schemas.microsoft.com/office/drawing/2014/main" id="{0A1DCA56-C573-45C4-BD96-113334B70073}"/>
                </a:ext>
              </a:extLst>
            </p:cNvPr>
            <p:cNvGrpSpPr/>
            <p:nvPr userDrawn="1"/>
          </p:nvGrpSpPr>
          <p:grpSpPr>
            <a:xfrm>
              <a:off x="-3605171" y="458674"/>
              <a:ext cx="3234311" cy="558875"/>
              <a:chOff x="-3605171" y="458674"/>
              <a:chExt cx="3234311" cy="558875"/>
            </a:xfrm>
          </p:grpSpPr>
          <p:sp>
            <p:nvSpPr>
              <p:cNvPr id="101" name="Rechthoek 335">
                <a:extLst>
                  <a:ext uri="{FF2B5EF4-FFF2-40B4-BE49-F238E27FC236}">
                    <a16:creationId xmlns:a16="http://schemas.microsoft.com/office/drawing/2014/main" id="{89CBE891-1012-43E6-9270-65C2EA07DA8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2" name="Rechthoek 337">
                <a:extLst>
                  <a:ext uri="{FF2B5EF4-FFF2-40B4-BE49-F238E27FC236}">
                    <a16:creationId xmlns:a16="http://schemas.microsoft.com/office/drawing/2014/main" id="{E432BAC8-26C3-4A0B-AFDA-0FA6F9B084B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3" name="Groep 230">
                <a:extLst>
                  <a:ext uri="{FF2B5EF4-FFF2-40B4-BE49-F238E27FC236}">
                    <a16:creationId xmlns:a16="http://schemas.microsoft.com/office/drawing/2014/main" id="{85893D3A-2571-4C7E-AB55-176C187E0B0F}"/>
                  </a:ext>
                </a:extLst>
              </p:cNvPr>
              <p:cNvGrpSpPr/>
              <p:nvPr userDrawn="1"/>
            </p:nvGrpSpPr>
            <p:grpSpPr>
              <a:xfrm>
                <a:off x="-3386247" y="830871"/>
                <a:ext cx="139423" cy="109566"/>
                <a:chOff x="-2866744" y="827071"/>
                <a:chExt cx="168701" cy="132575"/>
              </a:xfrm>
            </p:grpSpPr>
            <p:grpSp>
              <p:nvGrpSpPr>
                <p:cNvPr id="134" name="Groep 232">
                  <a:extLst>
                    <a:ext uri="{FF2B5EF4-FFF2-40B4-BE49-F238E27FC236}">
                      <a16:creationId xmlns:a16="http://schemas.microsoft.com/office/drawing/2014/main" id="{296FC9E5-E78F-4170-A54B-591242B79383}"/>
                    </a:ext>
                  </a:extLst>
                </p:cNvPr>
                <p:cNvGrpSpPr/>
                <p:nvPr userDrawn="1"/>
              </p:nvGrpSpPr>
              <p:grpSpPr>
                <a:xfrm>
                  <a:off x="-2866744" y="827071"/>
                  <a:ext cx="168701" cy="132575"/>
                  <a:chOff x="-2866744" y="827071"/>
                  <a:chExt cx="168701" cy="132575"/>
                </a:xfrm>
              </p:grpSpPr>
              <p:cxnSp>
                <p:nvCxnSpPr>
                  <p:cNvPr id="136" name="Rechte verbindingslijn 234">
                    <a:extLst>
                      <a:ext uri="{FF2B5EF4-FFF2-40B4-BE49-F238E27FC236}">
                        <a16:creationId xmlns:a16="http://schemas.microsoft.com/office/drawing/2014/main" id="{C06A3BB1-70F6-45E1-ADBC-C23FAC6948F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7" name="Rechte verbindingslijn 235">
                    <a:extLst>
                      <a:ext uri="{FF2B5EF4-FFF2-40B4-BE49-F238E27FC236}">
                        <a16:creationId xmlns:a16="http://schemas.microsoft.com/office/drawing/2014/main" id="{B98E482F-50F3-43AE-ACA7-8F64DE9F028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8" name="Rechte verbindingslijn 236">
                    <a:extLst>
                      <a:ext uri="{FF2B5EF4-FFF2-40B4-BE49-F238E27FC236}">
                        <a16:creationId xmlns:a16="http://schemas.microsoft.com/office/drawing/2014/main" id="{F3049F9C-DCAF-461E-B57E-4EAA550812C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9" name="Rechte verbindingslijn 237">
                    <a:extLst>
                      <a:ext uri="{FF2B5EF4-FFF2-40B4-BE49-F238E27FC236}">
                        <a16:creationId xmlns:a16="http://schemas.microsoft.com/office/drawing/2014/main" id="{FA991644-2988-4554-ADFD-BECD73788FC1}"/>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0" name="Rechte verbindingslijn 238">
                    <a:extLst>
                      <a:ext uri="{FF2B5EF4-FFF2-40B4-BE49-F238E27FC236}">
                        <a16:creationId xmlns:a16="http://schemas.microsoft.com/office/drawing/2014/main" id="{D5447561-F9E2-44C7-AD26-A04E08F4022B}"/>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5" name="Pijl: rechts 233">
                  <a:extLst>
                    <a:ext uri="{FF2B5EF4-FFF2-40B4-BE49-F238E27FC236}">
                      <a16:creationId xmlns:a16="http://schemas.microsoft.com/office/drawing/2014/main" id="{107A938D-67E3-453A-B50F-176C21A159F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4" name="Groep 239">
                <a:extLst>
                  <a:ext uri="{FF2B5EF4-FFF2-40B4-BE49-F238E27FC236}">
                    <a16:creationId xmlns:a16="http://schemas.microsoft.com/office/drawing/2014/main" id="{9E4F3D89-7646-4FD5-988A-68C9905CF28A}"/>
                  </a:ext>
                </a:extLst>
              </p:cNvPr>
              <p:cNvGrpSpPr/>
              <p:nvPr userDrawn="1"/>
            </p:nvGrpSpPr>
            <p:grpSpPr>
              <a:xfrm>
                <a:off x="-3605171" y="830871"/>
                <a:ext cx="139423" cy="109566"/>
                <a:chOff x="-2866744" y="518074"/>
                <a:chExt cx="168701" cy="132575"/>
              </a:xfrm>
            </p:grpSpPr>
            <p:grpSp>
              <p:nvGrpSpPr>
                <p:cNvPr id="127" name="Groep 241">
                  <a:extLst>
                    <a:ext uri="{FF2B5EF4-FFF2-40B4-BE49-F238E27FC236}">
                      <a16:creationId xmlns:a16="http://schemas.microsoft.com/office/drawing/2014/main" id="{4180ADC8-124B-40B2-91C2-1B4922E90248}"/>
                    </a:ext>
                  </a:extLst>
                </p:cNvPr>
                <p:cNvGrpSpPr/>
                <p:nvPr userDrawn="1"/>
              </p:nvGrpSpPr>
              <p:grpSpPr>
                <a:xfrm>
                  <a:off x="-2866744" y="518074"/>
                  <a:ext cx="168701" cy="132575"/>
                  <a:chOff x="-2866744" y="518074"/>
                  <a:chExt cx="168701" cy="132575"/>
                </a:xfrm>
              </p:grpSpPr>
              <p:cxnSp>
                <p:nvCxnSpPr>
                  <p:cNvPr id="129" name="Rechte verbindingslijn 243">
                    <a:extLst>
                      <a:ext uri="{FF2B5EF4-FFF2-40B4-BE49-F238E27FC236}">
                        <a16:creationId xmlns:a16="http://schemas.microsoft.com/office/drawing/2014/main" id="{F71794C3-8563-4F9B-8848-1B8CBD036C1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0" name="Rechte verbindingslijn 244">
                    <a:extLst>
                      <a:ext uri="{FF2B5EF4-FFF2-40B4-BE49-F238E27FC236}">
                        <a16:creationId xmlns:a16="http://schemas.microsoft.com/office/drawing/2014/main" id="{70B7834F-B546-41AF-A550-D2DFE8CBEA2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45">
                    <a:extLst>
                      <a:ext uri="{FF2B5EF4-FFF2-40B4-BE49-F238E27FC236}">
                        <a16:creationId xmlns:a16="http://schemas.microsoft.com/office/drawing/2014/main" id="{DA33C6D1-8484-4C35-8B5F-F241DD2F5C7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2" name="Rechte verbindingslijn 246">
                    <a:extLst>
                      <a:ext uri="{FF2B5EF4-FFF2-40B4-BE49-F238E27FC236}">
                        <a16:creationId xmlns:a16="http://schemas.microsoft.com/office/drawing/2014/main" id="{ABEE726B-F564-4293-AE8A-48B3433D37D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47">
                    <a:extLst>
                      <a:ext uri="{FF2B5EF4-FFF2-40B4-BE49-F238E27FC236}">
                        <a16:creationId xmlns:a16="http://schemas.microsoft.com/office/drawing/2014/main" id="{14F1533A-7384-4368-ACB3-CC50E7936E5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8" name="Pijl: rechts 242">
                  <a:extLst>
                    <a:ext uri="{FF2B5EF4-FFF2-40B4-BE49-F238E27FC236}">
                      <a16:creationId xmlns:a16="http://schemas.microsoft.com/office/drawing/2014/main" id="{998EC892-57B8-405B-91DE-FC004889A5B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5" name="Rechte verbindingslijn 340">
                <a:extLst>
                  <a:ext uri="{FF2B5EF4-FFF2-40B4-BE49-F238E27FC236}">
                    <a16:creationId xmlns:a16="http://schemas.microsoft.com/office/drawing/2014/main" id="{6166B505-08E8-4C9C-BB2F-67C51776A6E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6" name="Rechte verbindingslijn 341">
                <a:extLst>
                  <a:ext uri="{FF2B5EF4-FFF2-40B4-BE49-F238E27FC236}">
                    <a16:creationId xmlns:a16="http://schemas.microsoft.com/office/drawing/2014/main" id="{6E4D7216-6889-46BE-B613-EF5A8900B277}"/>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7" name="Rechthoek 344">
                <a:extLst>
                  <a:ext uri="{FF2B5EF4-FFF2-40B4-BE49-F238E27FC236}">
                    <a16:creationId xmlns:a16="http://schemas.microsoft.com/office/drawing/2014/main" id="{FDFC0166-17DC-404E-B285-8B112E49A36A}"/>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8" name="Rechthoek 345">
                <a:extLst>
                  <a:ext uri="{FF2B5EF4-FFF2-40B4-BE49-F238E27FC236}">
                    <a16:creationId xmlns:a16="http://schemas.microsoft.com/office/drawing/2014/main" id="{21C94F1A-4CC2-4696-BFDB-7FF30AA37976}"/>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9" name="Groep 11">
                <a:extLst>
                  <a:ext uri="{FF2B5EF4-FFF2-40B4-BE49-F238E27FC236}">
                    <a16:creationId xmlns:a16="http://schemas.microsoft.com/office/drawing/2014/main" id="{B9612B89-3776-46F0-9C39-619526505714}"/>
                  </a:ext>
                </a:extLst>
              </p:cNvPr>
              <p:cNvGrpSpPr/>
              <p:nvPr userDrawn="1"/>
            </p:nvGrpSpPr>
            <p:grpSpPr>
              <a:xfrm>
                <a:off x="-2916763" y="769168"/>
                <a:ext cx="268738" cy="248381"/>
                <a:chOff x="-2916763" y="769168"/>
                <a:chExt cx="268738" cy="248381"/>
              </a:xfrm>
            </p:grpSpPr>
            <p:sp>
              <p:nvSpPr>
                <p:cNvPr id="119" name="Rechthoek 346">
                  <a:extLst>
                    <a:ext uri="{FF2B5EF4-FFF2-40B4-BE49-F238E27FC236}">
                      <a16:creationId xmlns:a16="http://schemas.microsoft.com/office/drawing/2014/main" id="{40036EB5-2913-4023-B9BC-4B30DD472B3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0" name="Groep 6">
                  <a:extLst>
                    <a:ext uri="{FF2B5EF4-FFF2-40B4-BE49-F238E27FC236}">
                      <a16:creationId xmlns:a16="http://schemas.microsoft.com/office/drawing/2014/main" id="{94931582-2904-4792-A9BE-887109EA9398}"/>
                    </a:ext>
                  </a:extLst>
                </p:cNvPr>
                <p:cNvGrpSpPr/>
                <p:nvPr userDrawn="1"/>
              </p:nvGrpSpPr>
              <p:grpSpPr>
                <a:xfrm>
                  <a:off x="-2866744" y="827071"/>
                  <a:ext cx="168701" cy="132575"/>
                  <a:chOff x="-2866744" y="827071"/>
                  <a:chExt cx="168701" cy="132575"/>
                </a:xfrm>
              </p:grpSpPr>
              <p:cxnSp>
                <p:nvCxnSpPr>
                  <p:cNvPr id="122" name="Rechte verbindingslijn 225">
                    <a:extLst>
                      <a:ext uri="{FF2B5EF4-FFF2-40B4-BE49-F238E27FC236}">
                        <a16:creationId xmlns:a16="http://schemas.microsoft.com/office/drawing/2014/main" id="{88E81D8C-9E4B-4016-8F4A-4814BF1DD43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3" name="Rechte verbindingslijn 226">
                    <a:extLst>
                      <a:ext uri="{FF2B5EF4-FFF2-40B4-BE49-F238E27FC236}">
                        <a16:creationId xmlns:a16="http://schemas.microsoft.com/office/drawing/2014/main" id="{81545509-666F-47CF-AC87-5F5BAE35F9B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4" name="Rechte verbindingslijn 227">
                    <a:extLst>
                      <a:ext uri="{FF2B5EF4-FFF2-40B4-BE49-F238E27FC236}">
                        <a16:creationId xmlns:a16="http://schemas.microsoft.com/office/drawing/2014/main" id="{406F8CB2-80FF-4BF9-B15D-66C27AE203B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5" name="Rechte verbindingslijn 228">
                    <a:extLst>
                      <a:ext uri="{FF2B5EF4-FFF2-40B4-BE49-F238E27FC236}">
                        <a16:creationId xmlns:a16="http://schemas.microsoft.com/office/drawing/2014/main" id="{98CAF714-E74F-459E-BA66-313A9FEB727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6" name="Rechte verbindingslijn 229">
                    <a:extLst>
                      <a:ext uri="{FF2B5EF4-FFF2-40B4-BE49-F238E27FC236}">
                        <a16:creationId xmlns:a16="http://schemas.microsoft.com/office/drawing/2014/main" id="{90FE9FF6-B6DB-4980-9C36-245E5A5211E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1" name="Pijl: rechts 217">
                  <a:extLst>
                    <a:ext uri="{FF2B5EF4-FFF2-40B4-BE49-F238E27FC236}">
                      <a16:creationId xmlns:a16="http://schemas.microsoft.com/office/drawing/2014/main" id="{3099932D-0D93-46CD-9561-1E4A37A4F29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0" name="Groep 9">
                <a:extLst>
                  <a:ext uri="{FF2B5EF4-FFF2-40B4-BE49-F238E27FC236}">
                    <a16:creationId xmlns:a16="http://schemas.microsoft.com/office/drawing/2014/main" id="{6B316D8B-F1FD-4821-923F-C6DDD6734F91}"/>
                  </a:ext>
                </a:extLst>
              </p:cNvPr>
              <p:cNvGrpSpPr/>
              <p:nvPr userDrawn="1"/>
            </p:nvGrpSpPr>
            <p:grpSpPr>
              <a:xfrm>
                <a:off x="-2916763" y="460171"/>
                <a:ext cx="268738" cy="248381"/>
                <a:chOff x="-2916763" y="460171"/>
                <a:chExt cx="268738" cy="248381"/>
              </a:xfrm>
            </p:grpSpPr>
            <p:sp>
              <p:nvSpPr>
                <p:cNvPr id="111" name="Rechthoek 357">
                  <a:extLst>
                    <a:ext uri="{FF2B5EF4-FFF2-40B4-BE49-F238E27FC236}">
                      <a16:creationId xmlns:a16="http://schemas.microsoft.com/office/drawing/2014/main" id="{3957DFA1-0A9B-4904-B835-7D657E60122B}"/>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2" name="Groep 5">
                  <a:extLst>
                    <a:ext uri="{FF2B5EF4-FFF2-40B4-BE49-F238E27FC236}">
                      <a16:creationId xmlns:a16="http://schemas.microsoft.com/office/drawing/2014/main" id="{F5D17F89-7197-4C3B-A306-C0AE06B37579}"/>
                    </a:ext>
                  </a:extLst>
                </p:cNvPr>
                <p:cNvGrpSpPr/>
                <p:nvPr userDrawn="1"/>
              </p:nvGrpSpPr>
              <p:grpSpPr>
                <a:xfrm>
                  <a:off x="-2866744" y="518074"/>
                  <a:ext cx="168701" cy="132575"/>
                  <a:chOff x="-2866744" y="518074"/>
                  <a:chExt cx="168701" cy="132575"/>
                </a:xfrm>
              </p:grpSpPr>
              <p:cxnSp>
                <p:nvCxnSpPr>
                  <p:cNvPr id="114" name="Rechte verbindingslijn 220">
                    <a:extLst>
                      <a:ext uri="{FF2B5EF4-FFF2-40B4-BE49-F238E27FC236}">
                        <a16:creationId xmlns:a16="http://schemas.microsoft.com/office/drawing/2014/main" id="{0B51FFB3-2734-4064-9DF2-2A010161490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5" name="Rechte verbindingslijn 221">
                    <a:extLst>
                      <a:ext uri="{FF2B5EF4-FFF2-40B4-BE49-F238E27FC236}">
                        <a16:creationId xmlns:a16="http://schemas.microsoft.com/office/drawing/2014/main" id="{10AD163B-F2A7-4A6E-81F1-3B690BF6F28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6" name="Rechte verbindingslijn 222">
                    <a:extLst>
                      <a:ext uri="{FF2B5EF4-FFF2-40B4-BE49-F238E27FC236}">
                        <a16:creationId xmlns:a16="http://schemas.microsoft.com/office/drawing/2014/main" id="{0DD3DE6E-92D5-4079-B827-AC71AE116E9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7" name="Rechte verbindingslijn 223">
                    <a:extLst>
                      <a:ext uri="{FF2B5EF4-FFF2-40B4-BE49-F238E27FC236}">
                        <a16:creationId xmlns:a16="http://schemas.microsoft.com/office/drawing/2014/main" id="{7FE2327E-4A83-465A-82DA-D9410D502044}"/>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8" name="Rechte verbindingslijn 224">
                    <a:extLst>
                      <a:ext uri="{FF2B5EF4-FFF2-40B4-BE49-F238E27FC236}">
                        <a16:creationId xmlns:a16="http://schemas.microsoft.com/office/drawing/2014/main" id="{383416EA-6E33-4911-8EE7-B73CB878B98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3" name="Pijl: rechts 219">
                  <a:extLst>
                    <a:ext uri="{FF2B5EF4-FFF2-40B4-BE49-F238E27FC236}">
                      <a16:creationId xmlns:a16="http://schemas.microsoft.com/office/drawing/2014/main" id="{3A8BF472-B44E-41EE-922A-E3E9FD0D584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31831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ogo and Tex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0DAEC88-62C8-43D5-A5F2-46C0AD7D5671}"/>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chemeClr val="bg1">
              <a:lumMod val="95000"/>
            </a:scheme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5852213" y="1142171"/>
            <a:ext cx="5768088" cy="895483"/>
          </a:xfrm>
        </p:spPr>
        <p:txBody>
          <a:bodyPr/>
          <a:lstStyle>
            <a:lvl1pPr>
              <a:defRPr/>
            </a:lvl1pPr>
          </a:lstStyle>
          <a:p>
            <a:r>
              <a:rPr lang="en-US" dirty="0"/>
              <a:t>Place a title here</a:t>
            </a:r>
            <a:br>
              <a:rPr lang="en-US" dirty="0"/>
            </a:br>
            <a:r>
              <a:rPr lang="en-US" dirty="0"/>
              <a:t>max. 2 lines</a:t>
            </a:r>
            <a:endParaRPr lang="nl-NL" dirty="0"/>
          </a:p>
        </p:txBody>
      </p:sp>
      <p:cxnSp>
        <p:nvCxnSpPr>
          <p:cNvPr id="12" name="Rechte verbindingslijn 11">
            <a:extLst>
              <a:ext uri="{FF2B5EF4-FFF2-40B4-BE49-F238E27FC236}">
                <a16:creationId xmlns:a16="http://schemas.microsoft.com/office/drawing/2014/main" id="{DDA9C18D-CAC3-4D76-8FF2-1BD4A1A1E1D7}"/>
              </a:ext>
            </a:extLst>
          </p:cNvPr>
          <p:cNvCxnSpPr>
            <a:cxnSpLocks/>
          </p:cNvCxnSpPr>
          <p:nvPr userDrawn="1"/>
        </p:nvCxnSpPr>
        <p:spPr>
          <a:xfrm>
            <a:off x="5143779" y="897467"/>
            <a:ext cx="0" cy="5063066"/>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3" name="Tijdelijke aanduiding voor verticale tekst 2">
            <a:extLst>
              <a:ext uri="{FF2B5EF4-FFF2-40B4-BE49-F238E27FC236}">
                <a16:creationId xmlns:a16="http://schemas.microsoft.com/office/drawing/2014/main" id="{BE1F228E-83A2-4CA0-95D9-7EC742C14C6D}"/>
              </a:ext>
            </a:extLst>
          </p:cNvPr>
          <p:cNvSpPr>
            <a:spLocks noGrp="1"/>
          </p:cNvSpPr>
          <p:nvPr>
            <p:ph type="body" orient="vert" idx="1" hasCustomPrompt="1"/>
          </p:nvPr>
        </p:nvSpPr>
        <p:spPr>
          <a:xfrm>
            <a:off x="5852213" y="2186692"/>
            <a:ext cx="5768080" cy="3773841"/>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4" name="Tijdelijke aanduiding voor verticale tekst 2">
            <a:extLst>
              <a:ext uri="{FF2B5EF4-FFF2-40B4-BE49-F238E27FC236}">
                <a16:creationId xmlns:a16="http://schemas.microsoft.com/office/drawing/2014/main" id="{51815690-6EF4-408A-9E19-D59003942DD3}"/>
              </a:ext>
            </a:extLst>
          </p:cNvPr>
          <p:cNvSpPr>
            <a:spLocks noGrp="1"/>
          </p:cNvSpPr>
          <p:nvPr>
            <p:ph type="body" orient="vert" idx="10" hasCustomPrompt="1"/>
          </p:nvPr>
        </p:nvSpPr>
        <p:spPr>
          <a:xfrm>
            <a:off x="1280142" y="3293606"/>
            <a:ext cx="3271079" cy="2666928"/>
          </a:xfrm>
        </p:spPr>
        <p:txBody>
          <a:bodyPr vert="horz" lIns="0" tIns="0" rIns="0" bIns="0"/>
          <a:lstStyle>
            <a:lvl1pPr marL="0" indent="0">
              <a:buNone/>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Click here to place text.</a:t>
            </a:r>
          </a:p>
        </p:txBody>
      </p:sp>
      <p:grpSp>
        <p:nvGrpSpPr>
          <p:cNvPr id="81" name="INSTRUCTION">
            <a:extLst>
              <a:ext uri="{FF2B5EF4-FFF2-40B4-BE49-F238E27FC236}">
                <a16:creationId xmlns:a16="http://schemas.microsoft.com/office/drawing/2014/main" id="{1879B150-4ED1-4932-83DF-0350DEB5986A}"/>
              </a:ext>
            </a:extLst>
          </p:cNvPr>
          <p:cNvGrpSpPr/>
          <p:nvPr userDrawn="1"/>
        </p:nvGrpSpPr>
        <p:grpSpPr>
          <a:xfrm>
            <a:off x="-3786437" y="0"/>
            <a:ext cx="3693386" cy="5359349"/>
            <a:chOff x="-3786437" y="0"/>
            <a:chExt cx="3693386" cy="5359349"/>
          </a:xfrm>
        </p:grpSpPr>
        <p:sp>
          <p:nvSpPr>
            <p:cNvPr id="82" name="Rechthoek 329">
              <a:extLst>
                <a:ext uri="{FF2B5EF4-FFF2-40B4-BE49-F238E27FC236}">
                  <a16:creationId xmlns:a16="http://schemas.microsoft.com/office/drawing/2014/main" id="{E87E5EEE-C7B5-4D84-B94F-2902854F6856}"/>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3" name="Ovaal 317">
              <a:extLst>
                <a:ext uri="{FF2B5EF4-FFF2-40B4-BE49-F238E27FC236}">
                  <a16:creationId xmlns:a16="http://schemas.microsoft.com/office/drawing/2014/main" id="{3E13D921-05CC-40E4-A8E7-9C0FD596E13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4" name="Rechthoek 319">
              <a:extLst>
                <a:ext uri="{FF2B5EF4-FFF2-40B4-BE49-F238E27FC236}">
                  <a16:creationId xmlns:a16="http://schemas.microsoft.com/office/drawing/2014/main" id="{C9FB5B5A-4830-4CD1-8ABA-4528F14452A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5" name="Ovaal 320">
              <a:extLst>
                <a:ext uri="{FF2B5EF4-FFF2-40B4-BE49-F238E27FC236}">
                  <a16:creationId xmlns:a16="http://schemas.microsoft.com/office/drawing/2014/main" id="{24190A32-CCCB-4634-926D-12874A8B2648}"/>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6" name="Rechthoek 328">
              <a:extLst>
                <a:ext uri="{FF2B5EF4-FFF2-40B4-BE49-F238E27FC236}">
                  <a16:creationId xmlns:a16="http://schemas.microsoft.com/office/drawing/2014/main" id="{F358FC55-8AB2-450C-980D-877481B1EC5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7" name="Rechthoek 180">
              <a:extLst>
                <a:ext uri="{FF2B5EF4-FFF2-40B4-BE49-F238E27FC236}">
                  <a16:creationId xmlns:a16="http://schemas.microsoft.com/office/drawing/2014/main" id="{63DFD526-3532-4A0E-AA7A-F7C4F1E21690}"/>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8" name="Ovaal 182">
              <a:extLst>
                <a:ext uri="{FF2B5EF4-FFF2-40B4-BE49-F238E27FC236}">
                  <a16:creationId xmlns:a16="http://schemas.microsoft.com/office/drawing/2014/main" id="{245C05F5-12F6-4693-902B-60FBD3A5E93F}"/>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183">
              <a:extLst>
                <a:ext uri="{FF2B5EF4-FFF2-40B4-BE49-F238E27FC236}">
                  <a16:creationId xmlns:a16="http://schemas.microsoft.com/office/drawing/2014/main" id="{4F3356FE-6B5E-4873-A5B5-F3DFBBE3E53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0" name="Ovaal 185">
              <a:extLst>
                <a:ext uri="{FF2B5EF4-FFF2-40B4-BE49-F238E27FC236}">
                  <a16:creationId xmlns:a16="http://schemas.microsoft.com/office/drawing/2014/main" id="{FD1D46AF-BC95-488E-9AA5-DE994F7BF28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1" name="Rechthoek 186">
              <a:extLst>
                <a:ext uri="{FF2B5EF4-FFF2-40B4-BE49-F238E27FC236}">
                  <a16:creationId xmlns:a16="http://schemas.microsoft.com/office/drawing/2014/main" id="{C8CA3A01-F922-452A-8258-E197578012F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2" name="Ovaal 188">
              <a:extLst>
                <a:ext uri="{FF2B5EF4-FFF2-40B4-BE49-F238E27FC236}">
                  <a16:creationId xmlns:a16="http://schemas.microsoft.com/office/drawing/2014/main" id="{95FC459D-D13D-4569-9CA7-86B548FA819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3" name="Rechthoek 189">
              <a:extLst>
                <a:ext uri="{FF2B5EF4-FFF2-40B4-BE49-F238E27FC236}">
                  <a16:creationId xmlns:a16="http://schemas.microsoft.com/office/drawing/2014/main" id="{CEE4EDE5-CC6C-40C6-B59E-235913A871AE}"/>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4" name="Ovaal 191">
              <a:extLst>
                <a:ext uri="{FF2B5EF4-FFF2-40B4-BE49-F238E27FC236}">
                  <a16:creationId xmlns:a16="http://schemas.microsoft.com/office/drawing/2014/main" id="{D0891ACD-ED9C-4AF3-9FB3-5F2566F9098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5" name="Rechthoek 192">
              <a:extLst>
                <a:ext uri="{FF2B5EF4-FFF2-40B4-BE49-F238E27FC236}">
                  <a16:creationId xmlns:a16="http://schemas.microsoft.com/office/drawing/2014/main" id="{B2058EFB-5690-4BDC-8314-47108F203F93}"/>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6" name="Ovaal 195">
              <a:extLst>
                <a:ext uri="{FF2B5EF4-FFF2-40B4-BE49-F238E27FC236}">
                  <a16:creationId xmlns:a16="http://schemas.microsoft.com/office/drawing/2014/main" id="{627E771C-8C00-4F8B-9D05-42FCE9CA8417}"/>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7" name="Rechthoek 196">
              <a:extLst>
                <a:ext uri="{FF2B5EF4-FFF2-40B4-BE49-F238E27FC236}">
                  <a16:creationId xmlns:a16="http://schemas.microsoft.com/office/drawing/2014/main" id="{2A93E369-DFE4-4AEC-999E-7D930C81B78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8" name="Ovaal 197">
              <a:extLst>
                <a:ext uri="{FF2B5EF4-FFF2-40B4-BE49-F238E27FC236}">
                  <a16:creationId xmlns:a16="http://schemas.microsoft.com/office/drawing/2014/main" id="{34C85AEC-5079-40A4-96A6-A8C051107C9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9" name="Rechthoek 198">
              <a:extLst>
                <a:ext uri="{FF2B5EF4-FFF2-40B4-BE49-F238E27FC236}">
                  <a16:creationId xmlns:a16="http://schemas.microsoft.com/office/drawing/2014/main" id="{DF0D7496-197D-4FA3-8900-B40FE18CD79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0" name="Ovaal 200">
              <a:extLst>
                <a:ext uri="{FF2B5EF4-FFF2-40B4-BE49-F238E27FC236}">
                  <a16:creationId xmlns:a16="http://schemas.microsoft.com/office/drawing/2014/main" id="{E908DAE9-8C31-4D0D-A7CF-C8EA594A5E49}"/>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1" name="Rechthoek 202">
              <a:extLst>
                <a:ext uri="{FF2B5EF4-FFF2-40B4-BE49-F238E27FC236}">
                  <a16:creationId xmlns:a16="http://schemas.microsoft.com/office/drawing/2014/main" id="{A513A7F3-4752-44DC-9D6C-C1785D7C9E54}"/>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2" name="Rechthoek 331">
              <a:extLst>
                <a:ext uri="{FF2B5EF4-FFF2-40B4-BE49-F238E27FC236}">
                  <a16:creationId xmlns:a16="http://schemas.microsoft.com/office/drawing/2014/main" id="{105BF459-580C-4C7F-8E81-91B5F5C4B0CB}"/>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3" name="ICOON_info">
              <a:extLst>
                <a:ext uri="{FF2B5EF4-FFF2-40B4-BE49-F238E27FC236}">
                  <a16:creationId xmlns:a16="http://schemas.microsoft.com/office/drawing/2014/main" id="{A8001CBD-56D1-422D-BBDE-C3A95C78AE7E}"/>
                </a:ext>
              </a:extLst>
            </p:cNvPr>
            <p:cNvGrpSpPr/>
            <p:nvPr userDrawn="1"/>
          </p:nvGrpSpPr>
          <p:grpSpPr>
            <a:xfrm>
              <a:off x="-376736" y="4400186"/>
              <a:ext cx="283685" cy="283685"/>
              <a:chOff x="-510741" y="5913713"/>
              <a:chExt cx="267555" cy="267555"/>
            </a:xfrm>
          </p:grpSpPr>
          <p:sp>
            <p:nvSpPr>
              <p:cNvPr id="145" name="Ovaal 1">
                <a:extLst>
                  <a:ext uri="{FF2B5EF4-FFF2-40B4-BE49-F238E27FC236}">
                    <a16:creationId xmlns:a16="http://schemas.microsoft.com/office/drawing/2014/main" id="{1D7DD44A-6029-425E-8CD9-12AFA05609E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6" name="Graphic 163" descr="Informatie">
                <a:extLst>
                  <a:ext uri="{FF2B5EF4-FFF2-40B4-BE49-F238E27FC236}">
                    <a16:creationId xmlns:a16="http://schemas.microsoft.com/office/drawing/2014/main" id="{29F20914-2DB7-4071-B7A0-41E0C24D9D3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4" name="VOORBEELD">
              <a:extLst>
                <a:ext uri="{FF2B5EF4-FFF2-40B4-BE49-F238E27FC236}">
                  <a16:creationId xmlns:a16="http://schemas.microsoft.com/office/drawing/2014/main" id="{6BBC0684-AA13-46DE-B25D-EE78DD2BEFBB}"/>
                </a:ext>
              </a:extLst>
            </p:cNvPr>
            <p:cNvGrpSpPr/>
            <p:nvPr userDrawn="1"/>
          </p:nvGrpSpPr>
          <p:grpSpPr>
            <a:xfrm>
              <a:off x="-3605171" y="458674"/>
              <a:ext cx="3234311" cy="558875"/>
              <a:chOff x="-3605171" y="458674"/>
              <a:chExt cx="3234311" cy="558875"/>
            </a:xfrm>
          </p:grpSpPr>
          <p:sp>
            <p:nvSpPr>
              <p:cNvPr id="105" name="Rechthoek 335">
                <a:extLst>
                  <a:ext uri="{FF2B5EF4-FFF2-40B4-BE49-F238E27FC236}">
                    <a16:creationId xmlns:a16="http://schemas.microsoft.com/office/drawing/2014/main" id="{0154304E-0CA8-47D3-A754-BEFA78B65CE9}"/>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6" name="Rechthoek 337">
                <a:extLst>
                  <a:ext uri="{FF2B5EF4-FFF2-40B4-BE49-F238E27FC236}">
                    <a16:creationId xmlns:a16="http://schemas.microsoft.com/office/drawing/2014/main" id="{2AA88D55-4610-450A-87BF-F1D2DDBA37F3}"/>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7" name="Groep 230">
                <a:extLst>
                  <a:ext uri="{FF2B5EF4-FFF2-40B4-BE49-F238E27FC236}">
                    <a16:creationId xmlns:a16="http://schemas.microsoft.com/office/drawing/2014/main" id="{E2082905-F608-4644-A31B-2178430D69F5}"/>
                  </a:ext>
                </a:extLst>
              </p:cNvPr>
              <p:cNvGrpSpPr/>
              <p:nvPr userDrawn="1"/>
            </p:nvGrpSpPr>
            <p:grpSpPr>
              <a:xfrm>
                <a:off x="-3386247" y="830871"/>
                <a:ext cx="139423" cy="109566"/>
                <a:chOff x="-2866744" y="827071"/>
                <a:chExt cx="168701" cy="132575"/>
              </a:xfrm>
            </p:grpSpPr>
            <p:grpSp>
              <p:nvGrpSpPr>
                <p:cNvPr id="138" name="Groep 232">
                  <a:extLst>
                    <a:ext uri="{FF2B5EF4-FFF2-40B4-BE49-F238E27FC236}">
                      <a16:creationId xmlns:a16="http://schemas.microsoft.com/office/drawing/2014/main" id="{DFD06ABD-136F-48AC-89F6-EF06D9CFAE76}"/>
                    </a:ext>
                  </a:extLst>
                </p:cNvPr>
                <p:cNvGrpSpPr/>
                <p:nvPr userDrawn="1"/>
              </p:nvGrpSpPr>
              <p:grpSpPr>
                <a:xfrm>
                  <a:off x="-2866744" y="827071"/>
                  <a:ext cx="168701" cy="132575"/>
                  <a:chOff x="-2866744" y="827071"/>
                  <a:chExt cx="168701" cy="132575"/>
                </a:xfrm>
              </p:grpSpPr>
              <p:cxnSp>
                <p:nvCxnSpPr>
                  <p:cNvPr id="140" name="Rechte verbindingslijn 234">
                    <a:extLst>
                      <a:ext uri="{FF2B5EF4-FFF2-40B4-BE49-F238E27FC236}">
                        <a16:creationId xmlns:a16="http://schemas.microsoft.com/office/drawing/2014/main" id="{04FB3317-9009-4658-9297-6B78ABC1BAE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1" name="Rechte verbindingslijn 235">
                    <a:extLst>
                      <a:ext uri="{FF2B5EF4-FFF2-40B4-BE49-F238E27FC236}">
                        <a16:creationId xmlns:a16="http://schemas.microsoft.com/office/drawing/2014/main" id="{87FC7255-07C9-47AB-8C9D-65C90479A5B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2" name="Rechte verbindingslijn 236">
                    <a:extLst>
                      <a:ext uri="{FF2B5EF4-FFF2-40B4-BE49-F238E27FC236}">
                        <a16:creationId xmlns:a16="http://schemas.microsoft.com/office/drawing/2014/main" id="{42EF8B09-D4F9-4A24-B647-00D8DC3B21A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3" name="Rechte verbindingslijn 237">
                    <a:extLst>
                      <a:ext uri="{FF2B5EF4-FFF2-40B4-BE49-F238E27FC236}">
                        <a16:creationId xmlns:a16="http://schemas.microsoft.com/office/drawing/2014/main" id="{E641DF88-50A7-461C-9ABC-34E307911CF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4" name="Rechte verbindingslijn 238">
                    <a:extLst>
                      <a:ext uri="{FF2B5EF4-FFF2-40B4-BE49-F238E27FC236}">
                        <a16:creationId xmlns:a16="http://schemas.microsoft.com/office/drawing/2014/main" id="{8570CA7F-0A42-4823-8114-3485363375F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9" name="Pijl: rechts 233">
                  <a:extLst>
                    <a:ext uri="{FF2B5EF4-FFF2-40B4-BE49-F238E27FC236}">
                      <a16:creationId xmlns:a16="http://schemas.microsoft.com/office/drawing/2014/main" id="{B3A6A80C-F948-422D-8D81-C45CF16BF12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8" name="Groep 239">
                <a:extLst>
                  <a:ext uri="{FF2B5EF4-FFF2-40B4-BE49-F238E27FC236}">
                    <a16:creationId xmlns:a16="http://schemas.microsoft.com/office/drawing/2014/main" id="{85BF96B4-B66E-4847-88CB-17E93F6E4E01}"/>
                  </a:ext>
                </a:extLst>
              </p:cNvPr>
              <p:cNvGrpSpPr/>
              <p:nvPr userDrawn="1"/>
            </p:nvGrpSpPr>
            <p:grpSpPr>
              <a:xfrm>
                <a:off x="-3605171" y="830871"/>
                <a:ext cx="139423" cy="109566"/>
                <a:chOff x="-2866744" y="518074"/>
                <a:chExt cx="168701" cy="132575"/>
              </a:xfrm>
            </p:grpSpPr>
            <p:grpSp>
              <p:nvGrpSpPr>
                <p:cNvPr id="131" name="Groep 241">
                  <a:extLst>
                    <a:ext uri="{FF2B5EF4-FFF2-40B4-BE49-F238E27FC236}">
                      <a16:creationId xmlns:a16="http://schemas.microsoft.com/office/drawing/2014/main" id="{42CE3E96-7929-46F9-B231-793928C6B06D}"/>
                    </a:ext>
                  </a:extLst>
                </p:cNvPr>
                <p:cNvGrpSpPr/>
                <p:nvPr userDrawn="1"/>
              </p:nvGrpSpPr>
              <p:grpSpPr>
                <a:xfrm>
                  <a:off x="-2866744" y="518074"/>
                  <a:ext cx="168701" cy="132575"/>
                  <a:chOff x="-2866744" y="518074"/>
                  <a:chExt cx="168701" cy="132575"/>
                </a:xfrm>
              </p:grpSpPr>
              <p:cxnSp>
                <p:nvCxnSpPr>
                  <p:cNvPr id="133" name="Rechte verbindingslijn 243">
                    <a:extLst>
                      <a:ext uri="{FF2B5EF4-FFF2-40B4-BE49-F238E27FC236}">
                        <a16:creationId xmlns:a16="http://schemas.microsoft.com/office/drawing/2014/main" id="{3ACF48B2-1908-4DC3-BC2B-AD6B6A29EBF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44">
                    <a:extLst>
                      <a:ext uri="{FF2B5EF4-FFF2-40B4-BE49-F238E27FC236}">
                        <a16:creationId xmlns:a16="http://schemas.microsoft.com/office/drawing/2014/main" id="{81F8143F-6E58-47DF-8D0E-0A961E97785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45">
                    <a:extLst>
                      <a:ext uri="{FF2B5EF4-FFF2-40B4-BE49-F238E27FC236}">
                        <a16:creationId xmlns:a16="http://schemas.microsoft.com/office/drawing/2014/main" id="{9B875DEA-81B2-4C25-B895-3A5ADA1025B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46">
                    <a:extLst>
                      <a:ext uri="{FF2B5EF4-FFF2-40B4-BE49-F238E27FC236}">
                        <a16:creationId xmlns:a16="http://schemas.microsoft.com/office/drawing/2014/main" id="{32A75CDE-08B7-41F4-836C-546104BFBF91}"/>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47">
                    <a:extLst>
                      <a:ext uri="{FF2B5EF4-FFF2-40B4-BE49-F238E27FC236}">
                        <a16:creationId xmlns:a16="http://schemas.microsoft.com/office/drawing/2014/main" id="{F06D13DC-A376-42F0-9121-53668CF0950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2" name="Pijl: rechts 242">
                  <a:extLst>
                    <a:ext uri="{FF2B5EF4-FFF2-40B4-BE49-F238E27FC236}">
                      <a16:creationId xmlns:a16="http://schemas.microsoft.com/office/drawing/2014/main" id="{B071DFE2-8BFB-4DDA-AAE3-64D641A586C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9" name="Rechte verbindingslijn 340">
                <a:extLst>
                  <a:ext uri="{FF2B5EF4-FFF2-40B4-BE49-F238E27FC236}">
                    <a16:creationId xmlns:a16="http://schemas.microsoft.com/office/drawing/2014/main" id="{AF38938D-206B-4163-ADF1-250C41E1B407}"/>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0" name="Rechte verbindingslijn 341">
                <a:extLst>
                  <a:ext uri="{FF2B5EF4-FFF2-40B4-BE49-F238E27FC236}">
                    <a16:creationId xmlns:a16="http://schemas.microsoft.com/office/drawing/2014/main" id="{7205CAB1-D899-49BB-AED6-F49A176994E8}"/>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1" name="Rechthoek 344">
                <a:extLst>
                  <a:ext uri="{FF2B5EF4-FFF2-40B4-BE49-F238E27FC236}">
                    <a16:creationId xmlns:a16="http://schemas.microsoft.com/office/drawing/2014/main" id="{8BC80B9B-3651-43A3-A863-790583350472}"/>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2" name="Rechthoek 345">
                <a:extLst>
                  <a:ext uri="{FF2B5EF4-FFF2-40B4-BE49-F238E27FC236}">
                    <a16:creationId xmlns:a16="http://schemas.microsoft.com/office/drawing/2014/main" id="{B980F6FC-69F4-4544-9BE1-9DEC8A52C4E9}"/>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3" name="Groep 11">
                <a:extLst>
                  <a:ext uri="{FF2B5EF4-FFF2-40B4-BE49-F238E27FC236}">
                    <a16:creationId xmlns:a16="http://schemas.microsoft.com/office/drawing/2014/main" id="{30B22CDE-C3D5-4D4A-B3D1-5154800F1D60}"/>
                  </a:ext>
                </a:extLst>
              </p:cNvPr>
              <p:cNvGrpSpPr/>
              <p:nvPr userDrawn="1"/>
            </p:nvGrpSpPr>
            <p:grpSpPr>
              <a:xfrm>
                <a:off x="-2916763" y="769168"/>
                <a:ext cx="268738" cy="248381"/>
                <a:chOff x="-2916763" y="769168"/>
                <a:chExt cx="268738" cy="248381"/>
              </a:xfrm>
            </p:grpSpPr>
            <p:sp>
              <p:nvSpPr>
                <p:cNvPr id="123" name="Rechthoek 346">
                  <a:extLst>
                    <a:ext uri="{FF2B5EF4-FFF2-40B4-BE49-F238E27FC236}">
                      <a16:creationId xmlns:a16="http://schemas.microsoft.com/office/drawing/2014/main" id="{1014E5C3-85C3-4BF2-AE42-30F3F4AD157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4" name="Groep 6">
                  <a:extLst>
                    <a:ext uri="{FF2B5EF4-FFF2-40B4-BE49-F238E27FC236}">
                      <a16:creationId xmlns:a16="http://schemas.microsoft.com/office/drawing/2014/main" id="{1F564BD4-C710-4272-BBE9-11BDDB732D00}"/>
                    </a:ext>
                  </a:extLst>
                </p:cNvPr>
                <p:cNvGrpSpPr/>
                <p:nvPr userDrawn="1"/>
              </p:nvGrpSpPr>
              <p:grpSpPr>
                <a:xfrm>
                  <a:off x="-2866744" y="827071"/>
                  <a:ext cx="168701" cy="132575"/>
                  <a:chOff x="-2866744" y="827071"/>
                  <a:chExt cx="168701" cy="132575"/>
                </a:xfrm>
              </p:grpSpPr>
              <p:cxnSp>
                <p:nvCxnSpPr>
                  <p:cNvPr id="126" name="Rechte verbindingslijn 225">
                    <a:extLst>
                      <a:ext uri="{FF2B5EF4-FFF2-40B4-BE49-F238E27FC236}">
                        <a16:creationId xmlns:a16="http://schemas.microsoft.com/office/drawing/2014/main" id="{C6B5CB2F-1D3B-4E3E-9A33-F8AC2C88BB5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26">
                    <a:extLst>
                      <a:ext uri="{FF2B5EF4-FFF2-40B4-BE49-F238E27FC236}">
                        <a16:creationId xmlns:a16="http://schemas.microsoft.com/office/drawing/2014/main" id="{709385F3-6A84-43F4-998D-F190285535A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27">
                    <a:extLst>
                      <a:ext uri="{FF2B5EF4-FFF2-40B4-BE49-F238E27FC236}">
                        <a16:creationId xmlns:a16="http://schemas.microsoft.com/office/drawing/2014/main" id="{29B235AC-6646-4E66-8DD7-EC477E82D91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28">
                    <a:extLst>
                      <a:ext uri="{FF2B5EF4-FFF2-40B4-BE49-F238E27FC236}">
                        <a16:creationId xmlns:a16="http://schemas.microsoft.com/office/drawing/2014/main" id="{A16D8E5E-C53F-4EFD-912B-492F9D9384E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29">
                    <a:extLst>
                      <a:ext uri="{FF2B5EF4-FFF2-40B4-BE49-F238E27FC236}">
                        <a16:creationId xmlns:a16="http://schemas.microsoft.com/office/drawing/2014/main" id="{6D3DEB29-3F2A-420F-B4EA-194035B73CC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5" name="Pijl: rechts 217">
                  <a:extLst>
                    <a:ext uri="{FF2B5EF4-FFF2-40B4-BE49-F238E27FC236}">
                      <a16:creationId xmlns:a16="http://schemas.microsoft.com/office/drawing/2014/main" id="{1BEF0E85-13F4-4F4E-9FCF-66CEC92C513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4" name="Groep 9">
                <a:extLst>
                  <a:ext uri="{FF2B5EF4-FFF2-40B4-BE49-F238E27FC236}">
                    <a16:creationId xmlns:a16="http://schemas.microsoft.com/office/drawing/2014/main" id="{E1591C25-BC8B-40CA-9D58-E336B22FC060}"/>
                  </a:ext>
                </a:extLst>
              </p:cNvPr>
              <p:cNvGrpSpPr/>
              <p:nvPr userDrawn="1"/>
            </p:nvGrpSpPr>
            <p:grpSpPr>
              <a:xfrm>
                <a:off x="-2916763" y="460171"/>
                <a:ext cx="268738" cy="248381"/>
                <a:chOff x="-2916763" y="460171"/>
                <a:chExt cx="268738" cy="248381"/>
              </a:xfrm>
            </p:grpSpPr>
            <p:sp>
              <p:nvSpPr>
                <p:cNvPr id="115" name="Rechthoek 357">
                  <a:extLst>
                    <a:ext uri="{FF2B5EF4-FFF2-40B4-BE49-F238E27FC236}">
                      <a16:creationId xmlns:a16="http://schemas.microsoft.com/office/drawing/2014/main" id="{DC3CC52B-E95A-4994-8F91-ECAA873D9CC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6" name="Groep 5">
                  <a:extLst>
                    <a:ext uri="{FF2B5EF4-FFF2-40B4-BE49-F238E27FC236}">
                      <a16:creationId xmlns:a16="http://schemas.microsoft.com/office/drawing/2014/main" id="{F72A7E5C-DD83-4001-93C6-9437E2241A93}"/>
                    </a:ext>
                  </a:extLst>
                </p:cNvPr>
                <p:cNvGrpSpPr/>
                <p:nvPr userDrawn="1"/>
              </p:nvGrpSpPr>
              <p:grpSpPr>
                <a:xfrm>
                  <a:off x="-2866744" y="518074"/>
                  <a:ext cx="168701" cy="132575"/>
                  <a:chOff x="-2866744" y="518074"/>
                  <a:chExt cx="168701" cy="132575"/>
                </a:xfrm>
              </p:grpSpPr>
              <p:cxnSp>
                <p:nvCxnSpPr>
                  <p:cNvPr id="118" name="Rechte verbindingslijn 220">
                    <a:extLst>
                      <a:ext uri="{FF2B5EF4-FFF2-40B4-BE49-F238E27FC236}">
                        <a16:creationId xmlns:a16="http://schemas.microsoft.com/office/drawing/2014/main" id="{1A127044-68FA-4E71-A520-CD3B2DE47B6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9" name="Rechte verbindingslijn 221">
                    <a:extLst>
                      <a:ext uri="{FF2B5EF4-FFF2-40B4-BE49-F238E27FC236}">
                        <a16:creationId xmlns:a16="http://schemas.microsoft.com/office/drawing/2014/main" id="{4A6564FC-FB0E-41B7-A395-63A4C5DFD13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0" name="Rechte verbindingslijn 222">
                    <a:extLst>
                      <a:ext uri="{FF2B5EF4-FFF2-40B4-BE49-F238E27FC236}">
                        <a16:creationId xmlns:a16="http://schemas.microsoft.com/office/drawing/2014/main" id="{0C6E0A40-2B5D-425C-996D-F16586528C1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1" name="Rechte verbindingslijn 223">
                    <a:extLst>
                      <a:ext uri="{FF2B5EF4-FFF2-40B4-BE49-F238E27FC236}">
                        <a16:creationId xmlns:a16="http://schemas.microsoft.com/office/drawing/2014/main" id="{4E30B1AE-BC59-4A63-B45C-BF0DE57847B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2" name="Rechte verbindingslijn 224">
                    <a:extLst>
                      <a:ext uri="{FF2B5EF4-FFF2-40B4-BE49-F238E27FC236}">
                        <a16:creationId xmlns:a16="http://schemas.microsoft.com/office/drawing/2014/main" id="{4DEDA2F8-6BF0-429A-9DD9-6034289B6AC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7" name="Pijl: rechts 219">
                  <a:extLst>
                    <a:ext uri="{FF2B5EF4-FFF2-40B4-BE49-F238E27FC236}">
                      <a16:creationId xmlns:a16="http://schemas.microsoft.com/office/drawing/2014/main" id="{B23BCCA2-E010-44E4-8C2C-54886DB3B3D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pic>
        <p:nvPicPr>
          <p:cNvPr id="2" name="Graphic 1">
            <a:extLst>
              <a:ext uri="{FF2B5EF4-FFF2-40B4-BE49-F238E27FC236}">
                <a16:creationId xmlns:a16="http://schemas.microsoft.com/office/drawing/2014/main" id="{5308C64F-94E3-FD22-0D49-79CBC8B938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0142" y="2156764"/>
            <a:ext cx="2489239" cy="818900"/>
          </a:xfrm>
          <a:prstGeom prst="rect">
            <a:avLst/>
          </a:prstGeom>
        </p:spPr>
      </p:pic>
    </p:spTree>
    <p:extLst>
      <p:ext uri="{BB962C8B-B14F-4D97-AF65-F5344CB8AC3E}">
        <p14:creationId xmlns:p14="http://schemas.microsoft.com/office/powerpoint/2010/main" val="204847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ogo and Text #2">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0DAEC88-62C8-43D5-A5F2-46C0AD7D5671}"/>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chemeClr val="accent1"/>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5852213" y="1142171"/>
            <a:ext cx="5768088" cy="895483"/>
          </a:xfrm>
        </p:spPr>
        <p:txBody>
          <a:bodyPr/>
          <a:lstStyle>
            <a:lvl1pPr>
              <a:defRPr>
                <a:solidFill>
                  <a:schemeClr val="bg1"/>
                </a:solidFill>
              </a:defRPr>
            </a:lvl1pPr>
          </a:lstStyle>
          <a:p>
            <a:r>
              <a:rPr lang="en-US" dirty="0"/>
              <a:t>Place a title here</a:t>
            </a:r>
            <a:br>
              <a:rPr lang="en-US" dirty="0"/>
            </a:br>
            <a:r>
              <a:rPr lang="en-US" dirty="0"/>
              <a:t>max. 2 lines</a:t>
            </a:r>
            <a:endParaRPr lang="nl-NL" dirty="0"/>
          </a:p>
        </p:txBody>
      </p:sp>
      <p:cxnSp>
        <p:nvCxnSpPr>
          <p:cNvPr id="12" name="Rechte verbindingslijn 11">
            <a:extLst>
              <a:ext uri="{FF2B5EF4-FFF2-40B4-BE49-F238E27FC236}">
                <a16:creationId xmlns:a16="http://schemas.microsoft.com/office/drawing/2014/main" id="{DDA9C18D-CAC3-4D76-8FF2-1BD4A1A1E1D7}"/>
              </a:ext>
            </a:extLst>
          </p:cNvPr>
          <p:cNvCxnSpPr>
            <a:cxnSpLocks/>
          </p:cNvCxnSpPr>
          <p:nvPr userDrawn="1"/>
        </p:nvCxnSpPr>
        <p:spPr>
          <a:xfrm>
            <a:off x="5143779" y="897467"/>
            <a:ext cx="0" cy="5063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jdelijke aanduiding voor verticale tekst 2">
            <a:extLst>
              <a:ext uri="{FF2B5EF4-FFF2-40B4-BE49-F238E27FC236}">
                <a16:creationId xmlns:a16="http://schemas.microsoft.com/office/drawing/2014/main" id="{BE1F228E-83A2-4CA0-95D9-7EC742C14C6D}"/>
              </a:ext>
            </a:extLst>
          </p:cNvPr>
          <p:cNvSpPr>
            <a:spLocks noGrp="1"/>
          </p:cNvSpPr>
          <p:nvPr>
            <p:ph type="body" orient="vert" idx="1" hasCustomPrompt="1"/>
          </p:nvPr>
        </p:nvSpPr>
        <p:spPr>
          <a:xfrm>
            <a:off x="5852213" y="2186692"/>
            <a:ext cx="5768080" cy="3773841"/>
          </a:xfrm>
        </p:spPr>
        <p:txBody>
          <a:bodyPr vert="horz" lIns="0" tIns="0" rIns="0" bIns="0"/>
          <a:lstStyle>
            <a:lvl1pPr>
              <a:buClr>
                <a:schemeClr val="accent3"/>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defRPr>
                <a:solidFill>
                  <a:schemeClr val="bg1"/>
                </a:solidFill>
              </a:defRPr>
            </a:lvl8pPr>
            <a:lvl9pPr>
              <a:defRPr>
                <a:solidFill>
                  <a:schemeClr val="bg1"/>
                </a:solidFill>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4" name="Tijdelijke aanduiding voor verticale tekst 2">
            <a:extLst>
              <a:ext uri="{FF2B5EF4-FFF2-40B4-BE49-F238E27FC236}">
                <a16:creationId xmlns:a16="http://schemas.microsoft.com/office/drawing/2014/main" id="{51815690-6EF4-408A-9E19-D59003942DD3}"/>
              </a:ext>
            </a:extLst>
          </p:cNvPr>
          <p:cNvSpPr>
            <a:spLocks noGrp="1"/>
          </p:cNvSpPr>
          <p:nvPr>
            <p:ph type="body" orient="vert" idx="10" hasCustomPrompt="1"/>
          </p:nvPr>
        </p:nvSpPr>
        <p:spPr>
          <a:xfrm>
            <a:off x="1280142" y="3293606"/>
            <a:ext cx="3271079" cy="2666928"/>
          </a:xfrm>
        </p:spPr>
        <p:txBody>
          <a:bodyPr vert="horz" lIns="0" tIns="0" rIns="0" bIns="0"/>
          <a:lstStyle>
            <a:lvl1pPr marL="0" indent="0">
              <a:buNone/>
              <a:defRPr>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Click here to place text.</a:t>
            </a:r>
          </a:p>
        </p:txBody>
      </p:sp>
      <p:grpSp>
        <p:nvGrpSpPr>
          <p:cNvPr id="81" name="INSTRUCTION">
            <a:extLst>
              <a:ext uri="{FF2B5EF4-FFF2-40B4-BE49-F238E27FC236}">
                <a16:creationId xmlns:a16="http://schemas.microsoft.com/office/drawing/2014/main" id="{978F478D-8678-46FA-81C8-1A95170EEA15}"/>
              </a:ext>
            </a:extLst>
          </p:cNvPr>
          <p:cNvGrpSpPr/>
          <p:nvPr userDrawn="1"/>
        </p:nvGrpSpPr>
        <p:grpSpPr>
          <a:xfrm>
            <a:off x="-3786437" y="0"/>
            <a:ext cx="3693386" cy="5359349"/>
            <a:chOff x="-3786437" y="0"/>
            <a:chExt cx="3693386" cy="5359349"/>
          </a:xfrm>
        </p:grpSpPr>
        <p:sp>
          <p:nvSpPr>
            <p:cNvPr id="82" name="Rechthoek 329">
              <a:extLst>
                <a:ext uri="{FF2B5EF4-FFF2-40B4-BE49-F238E27FC236}">
                  <a16:creationId xmlns:a16="http://schemas.microsoft.com/office/drawing/2014/main" id="{2657C233-6BF1-43FA-A3EB-080C9069181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3" name="Ovaal 317">
              <a:extLst>
                <a:ext uri="{FF2B5EF4-FFF2-40B4-BE49-F238E27FC236}">
                  <a16:creationId xmlns:a16="http://schemas.microsoft.com/office/drawing/2014/main" id="{F732983D-651A-4275-869C-E29148DB6EA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4" name="Rechthoek 319">
              <a:extLst>
                <a:ext uri="{FF2B5EF4-FFF2-40B4-BE49-F238E27FC236}">
                  <a16:creationId xmlns:a16="http://schemas.microsoft.com/office/drawing/2014/main" id="{C65C883C-CF2F-4132-BEA2-B6016857FC08}"/>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5" name="Ovaal 320">
              <a:extLst>
                <a:ext uri="{FF2B5EF4-FFF2-40B4-BE49-F238E27FC236}">
                  <a16:creationId xmlns:a16="http://schemas.microsoft.com/office/drawing/2014/main" id="{AE7B73A8-CBE6-41B0-8C11-7EEF4B0B5C04}"/>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6" name="Rechthoek 328">
              <a:extLst>
                <a:ext uri="{FF2B5EF4-FFF2-40B4-BE49-F238E27FC236}">
                  <a16:creationId xmlns:a16="http://schemas.microsoft.com/office/drawing/2014/main" id="{1AC9B841-E5FE-4E71-94D3-C5995EE49201}"/>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7" name="Rechthoek 180">
              <a:extLst>
                <a:ext uri="{FF2B5EF4-FFF2-40B4-BE49-F238E27FC236}">
                  <a16:creationId xmlns:a16="http://schemas.microsoft.com/office/drawing/2014/main" id="{C755CAB2-6E46-4E2D-AD20-5F6CC7F37F9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8" name="Ovaal 182">
              <a:extLst>
                <a:ext uri="{FF2B5EF4-FFF2-40B4-BE49-F238E27FC236}">
                  <a16:creationId xmlns:a16="http://schemas.microsoft.com/office/drawing/2014/main" id="{A08B7D19-6891-485B-ABA0-5780571C475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183">
              <a:extLst>
                <a:ext uri="{FF2B5EF4-FFF2-40B4-BE49-F238E27FC236}">
                  <a16:creationId xmlns:a16="http://schemas.microsoft.com/office/drawing/2014/main" id="{9C221E00-7C35-44F1-8675-5D369095AF6B}"/>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0" name="Ovaal 185">
              <a:extLst>
                <a:ext uri="{FF2B5EF4-FFF2-40B4-BE49-F238E27FC236}">
                  <a16:creationId xmlns:a16="http://schemas.microsoft.com/office/drawing/2014/main" id="{0BFCBD9B-7805-45A0-B7D6-7DE4F12FFFA9}"/>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1" name="Rechthoek 186">
              <a:extLst>
                <a:ext uri="{FF2B5EF4-FFF2-40B4-BE49-F238E27FC236}">
                  <a16:creationId xmlns:a16="http://schemas.microsoft.com/office/drawing/2014/main" id="{8E276A65-241F-4EFA-822F-CC4538321838}"/>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2" name="Ovaal 188">
              <a:extLst>
                <a:ext uri="{FF2B5EF4-FFF2-40B4-BE49-F238E27FC236}">
                  <a16:creationId xmlns:a16="http://schemas.microsoft.com/office/drawing/2014/main" id="{4D27B99F-2C7A-46CA-9664-D31D4D618992}"/>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3" name="Rechthoek 189">
              <a:extLst>
                <a:ext uri="{FF2B5EF4-FFF2-40B4-BE49-F238E27FC236}">
                  <a16:creationId xmlns:a16="http://schemas.microsoft.com/office/drawing/2014/main" id="{AC0EA665-8871-44F9-B46F-63960D4211D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4" name="Ovaal 191">
              <a:extLst>
                <a:ext uri="{FF2B5EF4-FFF2-40B4-BE49-F238E27FC236}">
                  <a16:creationId xmlns:a16="http://schemas.microsoft.com/office/drawing/2014/main" id="{A7F8014C-C2AA-426D-A81A-14AD4248E98C}"/>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5" name="Rechthoek 192">
              <a:extLst>
                <a:ext uri="{FF2B5EF4-FFF2-40B4-BE49-F238E27FC236}">
                  <a16:creationId xmlns:a16="http://schemas.microsoft.com/office/drawing/2014/main" id="{7E687573-1866-4845-BEBE-C58EA4A4AEDB}"/>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6" name="Ovaal 195">
              <a:extLst>
                <a:ext uri="{FF2B5EF4-FFF2-40B4-BE49-F238E27FC236}">
                  <a16:creationId xmlns:a16="http://schemas.microsoft.com/office/drawing/2014/main" id="{E3CCC00A-B003-4605-96F7-17140F70967E}"/>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7" name="Rechthoek 196">
              <a:extLst>
                <a:ext uri="{FF2B5EF4-FFF2-40B4-BE49-F238E27FC236}">
                  <a16:creationId xmlns:a16="http://schemas.microsoft.com/office/drawing/2014/main" id="{B1B10858-9A6A-4480-BD89-A460284D536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8" name="Ovaal 197">
              <a:extLst>
                <a:ext uri="{FF2B5EF4-FFF2-40B4-BE49-F238E27FC236}">
                  <a16:creationId xmlns:a16="http://schemas.microsoft.com/office/drawing/2014/main" id="{A3346E7B-1B50-4591-B4A5-049C08C75AF7}"/>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9" name="Rechthoek 198">
              <a:extLst>
                <a:ext uri="{FF2B5EF4-FFF2-40B4-BE49-F238E27FC236}">
                  <a16:creationId xmlns:a16="http://schemas.microsoft.com/office/drawing/2014/main" id="{C201B1D3-7EEF-46A9-B7AA-BF91A327D797}"/>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0" name="Ovaal 200">
              <a:extLst>
                <a:ext uri="{FF2B5EF4-FFF2-40B4-BE49-F238E27FC236}">
                  <a16:creationId xmlns:a16="http://schemas.microsoft.com/office/drawing/2014/main" id="{C71D95BE-F56F-4D2F-850C-77D35385016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1" name="Rechthoek 202">
              <a:extLst>
                <a:ext uri="{FF2B5EF4-FFF2-40B4-BE49-F238E27FC236}">
                  <a16:creationId xmlns:a16="http://schemas.microsoft.com/office/drawing/2014/main" id="{0A94956B-04B2-4700-BB29-AC7A58A261C6}"/>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2" name="Rechthoek 331">
              <a:extLst>
                <a:ext uri="{FF2B5EF4-FFF2-40B4-BE49-F238E27FC236}">
                  <a16:creationId xmlns:a16="http://schemas.microsoft.com/office/drawing/2014/main" id="{C5AE8FEE-F53D-44A8-8CCE-AE0B45D56BA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3" name="ICOON_info">
              <a:extLst>
                <a:ext uri="{FF2B5EF4-FFF2-40B4-BE49-F238E27FC236}">
                  <a16:creationId xmlns:a16="http://schemas.microsoft.com/office/drawing/2014/main" id="{C1613CC2-B777-47CC-98B1-0A244077FC58}"/>
                </a:ext>
              </a:extLst>
            </p:cNvPr>
            <p:cNvGrpSpPr/>
            <p:nvPr userDrawn="1"/>
          </p:nvGrpSpPr>
          <p:grpSpPr>
            <a:xfrm>
              <a:off x="-376736" y="4400186"/>
              <a:ext cx="283685" cy="283685"/>
              <a:chOff x="-510741" y="5913713"/>
              <a:chExt cx="267555" cy="267555"/>
            </a:xfrm>
          </p:grpSpPr>
          <p:sp>
            <p:nvSpPr>
              <p:cNvPr id="145" name="Ovaal 1">
                <a:extLst>
                  <a:ext uri="{FF2B5EF4-FFF2-40B4-BE49-F238E27FC236}">
                    <a16:creationId xmlns:a16="http://schemas.microsoft.com/office/drawing/2014/main" id="{0F178D42-92CA-4DF9-9A26-1D2BD7C16BC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6" name="Graphic 163" descr="Informatie">
                <a:extLst>
                  <a:ext uri="{FF2B5EF4-FFF2-40B4-BE49-F238E27FC236}">
                    <a16:creationId xmlns:a16="http://schemas.microsoft.com/office/drawing/2014/main" id="{1E8895D1-3B52-495A-B843-BB3CC70DBC8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4" name="VOORBEELD">
              <a:extLst>
                <a:ext uri="{FF2B5EF4-FFF2-40B4-BE49-F238E27FC236}">
                  <a16:creationId xmlns:a16="http://schemas.microsoft.com/office/drawing/2014/main" id="{142D5A5B-5CDB-43D6-8874-BE30678DE38D}"/>
                </a:ext>
              </a:extLst>
            </p:cNvPr>
            <p:cNvGrpSpPr/>
            <p:nvPr userDrawn="1"/>
          </p:nvGrpSpPr>
          <p:grpSpPr>
            <a:xfrm>
              <a:off x="-3605171" y="458674"/>
              <a:ext cx="3234311" cy="558875"/>
              <a:chOff x="-3605171" y="458674"/>
              <a:chExt cx="3234311" cy="558875"/>
            </a:xfrm>
          </p:grpSpPr>
          <p:sp>
            <p:nvSpPr>
              <p:cNvPr id="105" name="Rechthoek 335">
                <a:extLst>
                  <a:ext uri="{FF2B5EF4-FFF2-40B4-BE49-F238E27FC236}">
                    <a16:creationId xmlns:a16="http://schemas.microsoft.com/office/drawing/2014/main" id="{A513E548-EE79-4B01-B160-A16CE896565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6" name="Rechthoek 337">
                <a:extLst>
                  <a:ext uri="{FF2B5EF4-FFF2-40B4-BE49-F238E27FC236}">
                    <a16:creationId xmlns:a16="http://schemas.microsoft.com/office/drawing/2014/main" id="{0BAB224B-8D99-4BD3-B325-4FA417864E12}"/>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7" name="Groep 230">
                <a:extLst>
                  <a:ext uri="{FF2B5EF4-FFF2-40B4-BE49-F238E27FC236}">
                    <a16:creationId xmlns:a16="http://schemas.microsoft.com/office/drawing/2014/main" id="{7E0EBE42-1506-496E-B23F-A4955A731F0E}"/>
                  </a:ext>
                </a:extLst>
              </p:cNvPr>
              <p:cNvGrpSpPr/>
              <p:nvPr userDrawn="1"/>
            </p:nvGrpSpPr>
            <p:grpSpPr>
              <a:xfrm>
                <a:off x="-3386247" y="830871"/>
                <a:ext cx="139423" cy="109566"/>
                <a:chOff x="-2866744" y="827071"/>
                <a:chExt cx="168701" cy="132575"/>
              </a:xfrm>
            </p:grpSpPr>
            <p:grpSp>
              <p:nvGrpSpPr>
                <p:cNvPr id="138" name="Groep 232">
                  <a:extLst>
                    <a:ext uri="{FF2B5EF4-FFF2-40B4-BE49-F238E27FC236}">
                      <a16:creationId xmlns:a16="http://schemas.microsoft.com/office/drawing/2014/main" id="{C4EF06E1-C3BC-4E78-BA7B-106C607FE68B}"/>
                    </a:ext>
                  </a:extLst>
                </p:cNvPr>
                <p:cNvGrpSpPr/>
                <p:nvPr userDrawn="1"/>
              </p:nvGrpSpPr>
              <p:grpSpPr>
                <a:xfrm>
                  <a:off x="-2866744" y="827071"/>
                  <a:ext cx="168701" cy="132575"/>
                  <a:chOff x="-2866744" y="827071"/>
                  <a:chExt cx="168701" cy="132575"/>
                </a:xfrm>
              </p:grpSpPr>
              <p:cxnSp>
                <p:nvCxnSpPr>
                  <p:cNvPr id="140" name="Rechte verbindingslijn 234">
                    <a:extLst>
                      <a:ext uri="{FF2B5EF4-FFF2-40B4-BE49-F238E27FC236}">
                        <a16:creationId xmlns:a16="http://schemas.microsoft.com/office/drawing/2014/main" id="{44FD4E13-A693-4871-95F4-320FA060B43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1" name="Rechte verbindingslijn 235">
                    <a:extLst>
                      <a:ext uri="{FF2B5EF4-FFF2-40B4-BE49-F238E27FC236}">
                        <a16:creationId xmlns:a16="http://schemas.microsoft.com/office/drawing/2014/main" id="{1DB6E2B8-5734-4492-A967-E5A077222A3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2" name="Rechte verbindingslijn 236">
                    <a:extLst>
                      <a:ext uri="{FF2B5EF4-FFF2-40B4-BE49-F238E27FC236}">
                        <a16:creationId xmlns:a16="http://schemas.microsoft.com/office/drawing/2014/main" id="{64907DFB-FE9E-49D6-9EE6-A13AB228120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3" name="Rechte verbindingslijn 237">
                    <a:extLst>
                      <a:ext uri="{FF2B5EF4-FFF2-40B4-BE49-F238E27FC236}">
                        <a16:creationId xmlns:a16="http://schemas.microsoft.com/office/drawing/2014/main" id="{3689A9EB-A599-4EF6-A785-A5A53D3F9761}"/>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4" name="Rechte verbindingslijn 238">
                    <a:extLst>
                      <a:ext uri="{FF2B5EF4-FFF2-40B4-BE49-F238E27FC236}">
                        <a16:creationId xmlns:a16="http://schemas.microsoft.com/office/drawing/2014/main" id="{B56291DC-AD0A-4621-8096-F33A5800E1E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9" name="Pijl: rechts 233">
                  <a:extLst>
                    <a:ext uri="{FF2B5EF4-FFF2-40B4-BE49-F238E27FC236}">
                      <a16:creationId xmlns:a16="http://schemas.microsoft.com/office/drawing/2014/main" id="{C20A69B5-43F2-4215-96ED-C22A6658583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8" name="Groep 239">
                <a:extLst>
                  <a:ext uri="{FF2B5EF4-FFF2-40B4-BE49-F238E27FC236}">
                    <a16:creationId xmlns:a16="http://schemas.microsoft.com/office/drawing/2014/main" id="{7FEB4624-CC80-495C-9347-7BCC641D408C}"/>
                  </a:ext>
                </a:extLst>
              </p:cNvPr>
              <p:cNvGrpSpPr/>
              <p:nvPr userDrawn="1"/>
            </p:nvGrpSpPr>
            <p:grpSpPr>
              <a:xfrm>
                <a:off x="-3605171" y="830871"/>
                <a:ext cx="139423" cy="109566"/>
                <a:chOff x="-2866744" y="518074"/>
                <a:chExt cx="168701" cy="132575"/>
              </a:xfrm>
            </p:grpSpPr>
            <p:grpSp>
              <p:nvGrpSpPr>
                <p:cNvPr id="131" name="Groep 241">
                  <a:extLst>
                    <a:ext uri="{FF2B5EF4-FFF2-40B4-BE49-F238E27FC236}">
                      <a16:creationId xmlns:a16="http://schemas.microsoft.com/office/drawing/2014/main" id="{9ACA7552-932A-43AE-A499-3A47ED340E56}"/>
                    </a:ext>
                  </a:extLst>
                </p:cNvPr>
                <p:cNvGrpSpPr/>
                <p:nvPr userDrawn="1"/>
              </p:nvGrpSpPr>
              <p:grpSpPr>
                <a:xfrm>
                  <a:off x="-2866744" y="518074"/>
                  <a:ext cx="168701" cy="132575"/>
                  <a:chOff x="-2866744" y="518074"/>
                  <a:chExt cx="168701" cy="132575"/>
                </a:xfrm>
              </p:grpSpPr>
              <p:cxnSp>
                <p:nvCxnSpPr>
                  <p:cNvPr id="133" name="Rechte verbindingslijn 243">
                    <a:extLst>
                      <a:ext uri="{FF2B5EF4-FFF2-40B4-BE49-F238E27FC236}">
                        <a16:creationId xmlns:a16="http://schemas.microsoft.com/office/drawing/2014/main" id="{CDC7016C-7C89-4C98-83D4-7DDAAF24A69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44">
                    <a:extLst>
                      <a:ext uri="{FF2B5EF4-FFF2-40B4-BE49-F238E27FC236}">
                        <a16:creationId xmlns:a16="http://schemas.microsoft.com/office/drawing/2014/main" id="{7B71D33D-CC74-4D48-AF19-8FFF2C8FF96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45">
                    <a:extLst>
                      <a:ext uri="{FF2B5EF4-FFF2-40B4-BE49-F238E27FC236}">
                        <a16:creationId xmlns:a16="http://schemas.microsoft.com/office/drawing/2014/main" id="{9C588D01-A320-4330-A968-6F5F76E720D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46">
                    <a:extLst>
                      <a:ext uri="{FF2B5EF4-FFF2-40B4-BE49-F238E27FC236}">
                        <a16:creationId xmlns:a16="http://schemas.microsoft.com/office/drawing/2014/main" id="{BF638631-126F-47CD-B4EB-CC9AB9EE1AD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47">
                    <a:extLst>
                      <a:ext uri="{FF2B5EF4-FFF2-40B4-BE49-F238E27FC236}">
                        <a16:creationId xmlns:a16="http://schemas.microsoft.com/office/drawing/2014/main" id="{5C3F3B9B-BF5C-478C-8AD6-796A727D9F3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2" name="Pijl: rechts 242">
                  <a:extLst>
                    <a:ext uri="{FF2B5EF4-FFF2-40B4-BE49-F238E27FC236}">
                      <a16:creationId xmlns:a16="http://schemas.microsoft.com/office/drawing/2014/main" id="{FB84DF99-10EE-4D62-B5BC-ABC1E0B7620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9" name="Rechte verbindingslijn 340">
                <a:extLst>
                  <a:ext uri="{FF2B5EF4-FFF2-40B4-BE49-F238E27FC236}">
                    <a16:creationId xmlns:a16="http://schemas.microsoft.com/office/drawing/2014/main" id="{EE0FFCDC-85E8-4544-A236-39558AAC19D3}"/>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0" name="Rechte verbindingslijn 341">
                <a:extLst>
                  <a:ext uri="{FF2B5EF4-FFF2-40B4-BE49-F238E27FC236}">
                    <a16:creationId xmlns:a16="http://schemas.microsoft.com/office/drawing/2014/main" id="{D8B2E014-ABCA-4D96-AC75-7FA1C033BF1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1" name="Rechthoek 344">
                <a:extLst>
                  <a:ext uri="{FF2B5EF4-FFF2-40B4-BE49-F238E27FC236}">
                    <a16:creationId xmlns:a16="http://schemas.microsoft.com/office/drawing/2014/main" id="{88D66A76-C3BB-47F4-8CDA-1141965BD3DB}"/>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2" name="Rechthoek 345">
                <a:extLst>
                  <a:ext uri="{FF2B5EF4-FFF2-40B4-BE49-F238E27FC236}">
                    <a16:creationId xmlns:a16="http://schemas.microsoft.com/office/drawing/2014/main" id="{5D32C60B-EA0E-4F4B-8874-B988E5135C26}"/>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3" name="Groep 11">
                <a:extLst>
                  <a:ext uri="{FF2B5EF4-FFF2-40B4-BE49-F238E27FC236}">
                    <a16:creationId xmlns:a16="http://schemas.microsoft.com/office/drawing/2014/main" id="{C26899EB-114C-46EF-8244-A2FCAE7C5023}"/>
                  </a:ext>
                </a:extLst>
              </p:cNvPr>
              <p:cNvGrpSpPr/>
              <p:nvPr userDrawn="1"/>
            </p:nvGrpSpPr>
            <p:grpSpPr>
              <a:xfrm>
                <a:off x="-2916763" y="769168"/>
                <a:ext cx="268738" cy="248381"/>
                <a:chOff x="-2916763" y="769168"/>
                <a:chExt cx="268738" cy="248381"/>
              </a:xfrm>
            </p:grpSpPr>
            <p:sp>
              <p:nvSpPr>
                <p:cNvPr id="123" name="Rechthoek 346">
                  <a:extLst>
                    <a:ext uri="{FF2B5EF4-FFF2-40B4-BE49-F238E27FC236}">
                      <a16:creationId xmlns:a16="http://schemas.microsoft.com/office/drawing/2014/main" id="{3351275F-7375-4B25-8289-D18124B69342}"/>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4" name="Groep 6">
                  <a:extLst>
                    <a:ext uri="{FF2B5EF4-FFF2-40B4-BE49-F238E27FC236}">
                      <a16:creationId xmlns:a16="http://schemas.microsoft.com/office/drawing/2014/main" id="{96129F33-D8D3-461C-9E47-B1C66190C168}"/>
                    </a:ext>
                  </a:extLst>
                </p:cNvPr>
                <p:cNvGrpSpPr/>
                <p:nvPr userDrawn="1"/>
              </p:nvGrpSpPr>
              <p:grpSpPr>
                <a:xfrm>
                  <a:off x="-2866744" y="827071"/>
                  <a:ext cx="168701" cy="132575"/>
                  <a:chOff x="-2866744" y="827071"/>
                  <a:chExt cx="168701" cy="132575"/>
                </a:xfrm>
              </p:grpSpPr>
              <p:cxnSp>
                <p:nvCxnSpPr>
                  <p:cNvPr id="126" name="Rechte verbindingslijn 225">
                    <a:extLst>
                      <a:ext uri="{FF2B5EF4-FFF2-40B4-BE49-F238E27FC236}">
                        <a16:creationId xmlns:a16="http://schemas.microsoft.com/office/drawing/2014/main" id="{129CD9C4-42D0-4AAD-8EBE-5028BFD308C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26">
                    <a:extLst>
                      <a:ext uri="{FF2B5EF4-FFF2-40B4-BE49-F238E27FC236}">
                        <a16:creationId xmlns:a16="http://schemas.microsoft.com/office/drawing/2014/main" id="{D281A228-AB09-465E-BDFD-07BE8436296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27">
                    <a:extLst>
                      <a:ext uri="{FF2B5EF4-FFF2-40B4-BE49-F238E27FC236}">
                        <a16:creationId xmlns:a16="http://schemas.microsoft.com/office/drawing/2014/main" id="{59C681C8-B20D-4085-A5B4-6858595FC09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28">
                    <a:extLst>
                      <a:ext uri="{FF2B5EF4-FFF2-40B4-BE49-F238E27FC236}">
                        <a16:creationId xmlns:a16="http://schemas.microsoft.com/office/drawing/2014/main" id="{F99F899A-BCEF-4A0D-B0AD-981B72AD3EE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29">
                    <a:extLst>
                      <a:ext uri="{FF2B5EF4-FFF2-40B4-BE49-F238E27FC236}">
                        <a16:creationId xmlns:a16="http://schemas.microsoft.com/office/drawing/2014/main" id="{888093F1-395E-40A1-8CCD-5A9E32C3A44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5" name="Pijl: rechts 217">
                  <a:extLst>
                    <a:ext uri="{FF2B5EF4-FFF2-40B4-BE49-F238E27FC236}">
                      <a16:creationId xmlns:a16="http://schemas.microsoft.com/office/drawing/2014/main" id="{68FD4231-E5B2-4C47-9153-98C2726F6F4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4" name="Groep 9">
                <a:extLst>
                  <a:ext uri="{FF2B5EF4-FFF2-40B4-BE49-F238E27FC236}">
                    <a16:creationId xmlns:a16="http://schemas.microsoft.com/office/drawing/2014/main" id="{3AB8397B-5E98-4E90-B8A2-DA8A96E21464}"/>
                  </a:ext>
                </a:extLst>
              </p:cNvPr>
              <p:cNvGrpSpPr/>
              <p:nvPr userDrawn="1"/>
            </p:nvGrpSpPr>
            <p:grpSpPr>
              <a:xfrm>
                <a:off x="-2916763" y="460171"/>
                <a:ext cx="268738" cy="248381"/>
                <a:chOff x="-2916763" y="460171"/>
                <a:chExt cx="268738" cy="248381"/>
              </a:xfrm>
            </p:grpSpPr>
            <p:sp>
              <p:nvSpPr>
                <p:cNvPr id="115" name="Rechthoek 357">
                  <a:extLst>
                    <a:ext uri="{FF2B5EF4-FFF2-40B4-BE49-F238E27FC236}">
                      <a16:creationId xmlns:a16="http://schemas.microsoft.com/office/drawing/2014/main" id="{DCC9D8F8-FEC5-4BAD-857E-EDBB78EF265C}"/>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6" name="Groep 5">
                  <a:extLst>
                    <a:ext uri="{FF2B5EF4-FFF2-40B4-BE49-F238E27FC236}">
                      <a16:creationId xmlns:a16="http://schemas.microsoft.com/office/drawing/2014/main" id="{B81664C4-4DA2-4D43-8386-13BAA0237641}"/>
                    </a:ext>
                  </a:extLst>
                </p:cNvPr>
                <p:cNvGrpSpPr/>
                <p:nvPr userDrawn="1"/>
              </p:nvGrpSpPr>
              <p:grpSpPr>
                <a:xfrm>
                  <a:off x="-2866744" y="518074"/>
                  <a:ext cx="168701" cy="132575"/>
                  <a:chOff x="-2866744" y="518074"/>
                  <a:chExt cx="168701" cy="132575"/>
                </a:xfrm>
              </p:grpSpPr>
              <p:cxnSp>
                <p:nvCxnSpPr>
                  <p:cNvPr id="118" name="Rechte verbindingslijn 220">
                    <a:extLst>
                      <a:ext uri="{FF2B5EF4-FFF2-40B4-BE49-F238E27FC236}">
                        <a16:creationId xmlns:a16="http://schemas.microsoft.com/office/drawing/2014/main" id="{3C27A178-A5B8-4CCF-BF2D-4EE659F4DCD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9" name="Rechte verbindingslijn 221">
                    <a:extLst>
                      <a:ext uri="{FF2B5EF4-FFF2-40B4-BE49-F238E27FC236}">
                        <a16:creationId xmlns:a16="http://schemas.microsoft.com/office/drawing/2014/main" id="{1DA7718F-FA56-4755-9E11-967EB70C83B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0" name="Rechte verbindingslijn 222">
                    <a:extLst>
                      <a:ext uri="{FF2B5EF4-FFF2-40B4-BE49-F238E27FC236}">
                        <a16:creationId xmlns:a16="http://schemas.microsoft.com/office/drawing/2014/main" id="{6FD65B43-DCD5-4AB0-8964-36CAFBEC056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1" name="Rechte verbindingslijn 223">
                    <a:extLst>
                      <a:ext uri="{FF2B5EF4-FFF2-40B4-BE49-F238E27FC236}">
                        <a16:creationId xmlns:a16="http://schemas.microsoft.com/office/drawing/2014/main" id="{4C4A6ADF-A1B8-4C5C-B9E7-6121D98FF71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2" name="Rechte verbindingslijn 224">
                    <a:extLst>
                      <a:ext uri="{FF2B5EF4-FFF2-40B4-BE49-F238E27FC236}">
                        <a16:creationId xmlns:a16="http://schemas.microsoft.com/office/drawing/2014/main" id="{4A56C710-03A8-4561-8534-9D922157B4D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7" name="Pijl: rechts 219">
                  <a:extLst>
                    <a:ext uri="{FF2B5EF4-FFF2-40B4-BE49-F238E27FC236}">
                      <a16:creationId xmlns:a16="http://schemas.microsoft.com/office/drawing/2014/main" id="{400B06A4-0F52-4C08-9780-FF1771D2A6A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pic>
        <p:nvPicPr>
          <p:cNvPr id="2" name="Graphic 1">
            <a:extLst>
              <a:ext uri="{FF2B5EF4-FFF2-40B4-BE49-F238E27FC236}">
                <a16:creationId xmlns:a16="http://schemas.microsoft.com/office/drawing/2014/main" id="{601FBF6B-95EA-0523-680C-4C24B419B9A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0142" y="2156764"/>
            <a:ext cx="2489239" cy="818900"/>
          </a:xfrm>
          <a:prstGeom prst="rect">
            <a:avLst/>
          </a:prstGeom>
        </p:spPr>
      </p:pic>
    </p:spTree>
    <p:extLst>
      <p:ext uri="{BB962C8B-B14F-4D97-AF65-F5344CB8AC3E}">
        <p14:creationId xmlns:p14="http://schemas.microsoft.com/office/powerpoint/2010/main" val="5222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ogo and Text #3">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0DAEC88-62C8-43D5-A5F2-46C0AD7D5671}"/>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chemeClr val="bg1">
              <a:lumMod val="95000"/>
            </a:scheme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10816" y="1142171"/>
            <a:ext cx="5768088" cy="895483"/>
          </a:xfrm>
        </p:spPr>
        <p:txBody>
          <a:bodyPr/>
          <a:lstStyle>
            <a:lvl1pPr>
              <a:defRPr/>
            </a:lvl1pPr>
          </a:lstStyle>
          <a:p>
            <a:r>
              <a:rPr lang="en-US" dirty="0"/>
              <a:t>Place a title here</a:t>
            </a:r>
            <a:br>
              <a:rPr lang="en-US" dirty="0"/>
            </a:br>
            <a:r>
              <a:rPr lang="en-US" dirty="0"/>
              <a:t>max. 2 lines</a:t>
            </a:r>
            <a:endParaRPr lang="nl-NL" dirty="0"/>
          </a:p>
        </p:txBody>
      </p:sp>
      <p:cxnSp>
        <p:nvCxnSpPr>
          <p:cNvPr id="12" name="Rechte verbindingslijn 11">
            <a:extLst>
              <a:ext uri="{FF2B5EF4-FFF2-40B4-BE49-F238E27FC236}">
                <a16:creationId xmlns:a16="http://schemas.microsoft.com/office/drawing/2014/main" id="{DDA9C18D-CAC3-4D76-8FF2-1BD4A1A1E1D7}"/>
              </a:ext>
            </a:extLst>
          </p:cNvPr>
          <p:cNvCxnSpPr>
            <a:cxnSpLocks/>
          </p:cNvCxnSpPr>
          <p:nvPr userDrawn="1"/>
        </p:nvCxnSpPr>
        <p:spPr>
          <a:xfrm>
            <a:off x="7290079" y="897467"/>
            <a:ext cx="0" cy="5063066"/>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3" name="Tijdelijke aanduiding voor verticale tekst 2">
            <a:extLst>
              <a:ext uri="{FF2B5EF4-FFF2-40B4-BE49-F238E27FC236}">
                <a16:creationId xmlns:a16="http://schemas.microsoft.com/office/drawing/2014/main" id="{BE1F228E-83A2-4CA0-95D9-7EC742C14C6D}"/>
              </a:ext>
            </a:extLst>
          </p:cNvPr>
          <p:cNvSpPr>
            <a:spLocks noGrp="1"/>
          </p:cNvSpPr>
          <p:nvPr>
            <p:ph type="body" orient="vert" idx="1" hasCustomPrompt="1"/>
          </p:nvPr>
        </p:nvSpPr>
        <p:spPr>
          <a:xfrm>
            <a:off x="810816" y="2186692"/>
            <a:ext cx="5768080" cy="3773841"/>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4" name="Tijdelijke aanduiding voor verticale tekst 2">
            <a:extLst>
              <a:ext uri="{FF2B5EF4-FFF2-40B4-BE49-F238E27FC236}">
                <a16:creationId xmlns:a16="http://schemas.microsoft.com/office/drawing/2014/main" id="{51815690-6EF4-408A-9E19-D59003942DD3}"/>
              </a:ext>
            </a:extLst>
          </p:cNvPr>
          <p:cNvSpPr>
            <a:spLocks noGrp="1"/>
          </p:cNvSpPr>
          <p:nvPr>
            <p:ph type="body" orient="vert" idx="10" hasCustomPrompt="1"/>
          </p:nvPr>
        </p:nvSpPr>
        <p:spPr>
          <a:xfrm>
            <a:off x="7998513" y="3293606"/>
            <a:ext cx="3271079" cy="2666928"/>
          </a:xfrm>
        </p:spPr>
        <p:txBody>
          <a:bodyPr vert="horz" lIns="0" tIns="0" rIns="0" bIns="0"/>
          <a:lstStyle>
            <a:lvl1pPr marL="0" indent="0">
              <a:buNone/>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Click here to place text.</a:t>
            </a:r>
          </a:p>
        </p:txBody>
      </p:sp>
      <p:grpSp>
        <p:nvGrpSpPr>
          <p:cNvPr id="81" name="INSTRUCTION">
            <a:extLst>
              <a:ext uri="{FF2B5EF4-FFF2-40B4-BE49-F238E27FC236}">
                <a16:creationId xmlns:a16="http://schemas.microsoft.com/office/drawing/2014/main" id="{A44A46AD-1954-441F-B60F-D171A28908CF}"/>
              </a:ext>
            </a:extLst>
          </p:cNvPr>
          <p:cNvGrpSpPr/>
          <p:nvPr userDrawn="1"/>
        </p:nvGrpSpPr>
        <p:grpSpPr>
          <a:xfrm>
            <a:off x="-3786437" y="0"/>
            <a:ext cx="3693386" cy="5359349"/>
            <a:chOff x="-3786437" y="0"/>
            <a:chExt cx="3693386" cy="5359349"/>
          </a:xfrm>
        </p:grpSpPr>
        <p:sp>
          <p:nvSpPr>
            <p:cNvPr id="82" name="Rechthoek 329">
              <a:extLst>
                <a:ext uri="{FF2B5EF4-FFF2-40B4-BE49-F238E27FC236}">
                  <a16:creationId xmlns:a16="http://schemas.microsoft.com/office/drawing/2014/main" id="{FB773796-FF05-480F-8759-32935073274C}"/>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3" name="Ovaal 317">
              <a:extLst>
                <a:ext uri="{FF2B5EF4-FFF2-40B4-BE49-F238E27FC236}">
                  <a16:creationId xmlns:a16="http://schemas.microsoft.com/office/drawing/2014/main" id="{5F777E3E-5C63-45FB-96E5-B2B2E57DAEC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4" name="Rechthoek 319">
              <a:extLst>
                <a:ext uri="{FF2B5EF4-FFF2-40B4-BE49-F238E27FC236}">
                  <a16:creationId xmlns:a16="http://schemas.microsoft.com/office/drawing/2014/main" id="{AABEC709-6538-47D5-B622-509A3DD6492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5" name="Ovaal 320">
              <a:extLst>
                <a:ext uri="{FF2B5EF4-FFF2-40B4-BE49-F238E27FC236}">
                  <a16:creationId xmlns:a16="http://schemas.microsoft.com/office/drawing/2014/main" id="{EEFB0A7F-BF5E-45E0-8869-F74EBEEFC06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6" name="Rechthoek 328">
              <a:extLst>
                <a:ext uri="{FF2B5EF4-FFF2-40B4-BE49-F238E27FC236}">
                  <a16:creationId xmlns:a16="http://schemas.microsoft.com/office/drawing/2014/main" id="{E8717244-9550-44F8-87C6-EF3719E6FAF3}"/>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7" name="Rechthoek 180">
              <a:extLst>
                <a:ext uri="{FF2B5EF4-FFF2-40B4-BE49-F238E27FC236}">
                  <a16:creationId xmlns:a16="http://schemas.microsoft.com/office/drawing/2014/main" id="{794810C0-1DB0-4F43-80EF-2C8E43978A6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8" name="Ovaal 182">
              <a:extLst>
                <a:ext uri="{FF2B5EF4-FFF2-40B4-BE49-F238E27FC236}">
                  <a16:creationId xmlns:a16="http://schemas.microsoft.com/office/drawing/2014/main" id="{808221AF-7A86-488A-81F0-77CD08EDA6B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183">
              <a:extLst>
                <a:ext uri="{FF2B5EF4-FFF2-40B4-BE49-F238E27FC236}">
                  <a16:creationId xmlns:a16="http://schemas.microsoft.com/office/drawing/2014/main" id="{5503BC3E-3838-4474-852B-8B72440DC3A5}"/>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0" name="Ovaal 185">
              <a:extLst>
                <a:ext uri="{FF2B5EF4-FFF2-40B4-BE49-F238E27FC236}">
                  <a16:creationId xmlns:a16="http://schemas.microsoft.com/office/drawing/2014/main" id="{6DFFBCEA-5E0B-4C03-9514-EBA2F347D8F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1" name="Rechthoek 186">
              <a:extLst>
                <a:ext uri="{FF2B5EF4-FFF2-40B4-BE49-F238E27FC236}">
                  <a16:creationId xmlns:a16="http://schemas.microsoft.com/office/drawing/2014/main" id="{E8DF517F-361D-4E04-A434-65A9FBE46B0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2" name="Ovaal 188">
              <a:extLst>
                <a:ext uri="{FF2B5EF4-FFF2-40B4-BE49-F238E27FC236}">
                  <a16:creationId xmlns:a16="http://schemas.microsoft.com/office/drawing/2014/main" id="{275421A3-386F-40BE-B9F0-3B9E21375912}"/>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3" name="Rechthoek 189">
              <a:extLst>
                <a:ext uri="{FF2B5EF4-FFF2-40B4-BE49-F238E27FC236}">
                  <a16:creationId xmlns:a16="http://schemas.microsoft.com/office/drawing/2014/main" id="{40B32112-568E-46D9-AB2C-05F68215C65F}"/>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4" name="Ovaal 191">
              <a:extLst>
                <a:ext uri="{FF2B5EF4-FFF2-40B4-BE49-F238E27FC236}">
                  <a16:creationId xmlns:a16="http://schemas.microsoft.com/office/drawing/2014/main" id="{9E34831D-48B1-45EB-A6A0-B0569B1447C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5" name="Rechthoek 192">
              <a:extLst>
                <a:ext uri="{FF2B5EF4-FFF2-40B4-BE49-F238E27FC236}">
                  <a16:creationId xmlns:a16="http://schemas.microsoft.com/office/drawing/2014/main" id="{9164E258-B673-46C8-B763-4E8A9385CA5F}"/>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6" name="Ovaal 195">
              <a:extLst>
                <a:ext uri="{FF2B5EF4-FFF2-40B4-BE49-F238E27FC236}">
                  <a16:creationId xmlns:a16="http://schemas.microsoft.com/office/drawing/2014/main" id="{13612788-95E8-48F3-A065-E1FE9348EB27}"/>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7" name="Rechthoek 196">
              <a:extLst>
                <a:ext uri="{FF2B5EF4-FFF2-40B4-BE49-F238E27FC236}">
                  <a16:creationId xmlns:a16="http://schemas.microsoft.com/office/drawing/2014/main" id="{4ADFD263-D1CD-4996-85B3-416EA4EDE4D9}"/>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8" name="Ovaal 197">
              <a:extLst>
                <a:ext uri="{FF2B5EF4-FFF2-40B4-BE49-F238E27FC236}">
                  <a16:creationId xmlns:a16="http://schemas.microsoft.com/office/drawing/2014/main" id="{64917B99-E958-4743-9D6E-B9E30002AE07}"/>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9" name="Rechthoek 198">
              <a:extLst>
                <a:ext uri="{FF2B5EF4-FFF2-40B4-BE49-F238E27FC236}">
                  <a16:creationId xmlns:a16="http://schemas.microsoft.com/office/drawing/2014/main" id="{EBC8CA6A-4469-4988-A2F1-E838E25A09D4}"/>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0" name="Ovaal 200">
              <a:extLst>
                <a:ext uri="{FF2B5EF4-FFF2-40B4-BE49-F238E27FC236}">
                  <a16:creationId xmlns:a16="http://schemas.microsoft.com/office/drawing/2014/main" id="{D985BE68-46D2-4A20-8C92-FC2663C71158}"/>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1" name="Rechthoek 202">
              <a:extLst>
                <a:ext uri="{FF2B5EF4-FFF2-40B4-BE49-F238E27FC236}">
                  <a16:creationId xmlns:a16="http://schemas.microsoft.com/office/drawing/2014/main" id="{4C59AED6-CF9A-4F15-8E59-664BAEE56909}"/>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2" name="Rechthoek 331">
              <a:extLst>
                <a:ext uri="{FF2B5EF4-FFF2-40B4-BE49-F238E27FC236}">
                  <a16:creationId xmlns:a16="http://schemas.microsoft.com/office/drawing/2014/main" id="{85A2DEEC-7613-44C9-861E-E846D4BE1CF9}"/>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3" name="ICOON_info">
              <a:extLst>
                <a:ext uri="{FF2B5EF4-FFF2-40B4-BE49-F238E27FC236}">
                  <a16:creationId xmlns:a16="http://schemas.microsoft.com/office/drawing/2014/main" id="{35E7E239-F741-4514-AD9A-002DE096F5BD}"/>
                </a:ext>
              </a:extLst>
            </p:cNvPr>
            <p:cNvGrpSpPr/>
            <p:nvPr userDrawn="1"/>
          </p:nvGrpSpPr>
          <p:grpSpPr>
            <a:xfrm>
              <a:off x="-376736" y="4400186"/>
              <a:ext cx="283685" cy="283685"/>
              <a:chOff x="-510741" y="5913713"/>
              <a:chExt cx="267555" cy="267555"/>
            </a:xfrm>
          </p:grpSpPr>
          <p:sp>
            <p:nvSpPr>
              <p:cNvPr id="145" name="Ovaal 1">
                <a:extLst>
                  <a:ext uri="{FF2B5EF4-FFF2-40B4-BE49-F238E27FC236}">
                    <a16:creationId xmlns:a16="http://schemas.microsoft.com/office/drawing/2014/main" id="{AD3F512F-02DD-4AA2-A5A7-490D2C9CCE0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6" name="Graphic 163" descr="Informatie">
                <a:extLst>
                  <a:ext uri="{FF2B5EF4-FFF2-40B4-BE49-F238E27FC236}">
                    <a16:creationId xmlns:a16="http://schemas.microsoft.com/office/drawing/2014/main" id="{93A25782-2BF1-4023-9183-E3E4DCE8A9C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4" name="VOORBEELD">
              <a:extLst>
                <a:ext uri="{FF2B5EF4-FFF2-40B4-BE49-F238E27FC236}">
                  <a16:creationId xmlns:a16="http://schemas.microsoft.com/office/drawing/2014/main" id="{8736E82A-3F1C-4F47-B9CC-6B00C11FCA2C}"/>
                </a:ext>
              </a:extLst>
            </p:cNvPr>
            <p:cNvGrpSpPr/>
            <p:nvPr userDrawn="1"/>
          </p:nvGrpSpPr>
          <p:grpSpPr>
            <a:xfrm>
              <a:off x="-3605171" y="458674"/>
              <a:ext cx="3234311" cy="558875"/>
              <a:chOff x="-3605171" y="458674"/>
              <a:chExt cx="3234311" cy="558875"/>
            </a:xfrm>
          </p:grpSpPr>
          <p:sp>
            <p:nvSpPr>
              <p:cNvPr id="105" name="Rechthoek 335">
                <a:extLst>
                  <a:ext uri="{FF2B5EF4-FFF2-40B4-BE49-F238E27FC236}">
                    <a16:creationId xmlns:a16="http://schemas.microsoft.com/office/drawing/2014/main" id="{A957777D-881B-441C-A532-97CDEB589678}"/>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6" name="Rechthoek 337">
                <a:extLst>
                  <a:ext uri="{FF2B5EF4-FFF2-40B4-BE49-F238E27FC236}">
                    <a16:creationId xmlns:a16="http://schemas.microsoft.com/office/drawing/2014/main" id="{7B9F130E-1D9E-4FCF-B17D-E785A71F6EF5}"/>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7" name="Groep 230">
                <a:extLst>
                  <a:ext uri="{FF2B5EF4-FFF2-40B4-BE49-F238E27FC236}">
                    <a16:creationId xmlns:a16="http://schemas.microsoft.com/office/drawing/2014/main" id="{593ADA2C-7EE5-4CAA-B53D-C2242507D5BF}"/>
                  </a:ext>
                </a:extLst>
              </p:cNvPr>
              <p:cNvGrpSpPr/>
              <p:nvPr userDrawn="1"/>
            </p:nvGrpSpPr>
            <p:grpSpPr>
              <a:xfrm>
                <a:off x="-3386247" y="830871"/>
                <a:ext cx="139423" cy="109566"/>
                <a:chOff x="-2866744" y="827071"/>
                <a:chExt cx="168701" cy="132575"/>
              </a:xfrm>
            </p:grpSpPr>
            <p:grpSp>
              <p:nvGrpSpPr>
                <p:cNvPr id="138" name="Groep 232">
                  <a:extLst>
                    <a:ext uri="{FF2B5EF4-FFF2-40B4-BE49-F238E27FC236}">
                      <a16:creationId xmlns:a16="http://schemas.microsoft.com/office/drawing/2014/main" id="{8E0ACEF0-C9CC-4358-9FBE-98743A17EEF5}"/>
                    </a:ext>
                  </a:extLst>
                </p:cNvPr>
                <p:cNvGrpSpPr/>
                <p:nvPr userDrawn="1"/>
              </p:nvGrpSpPr>
              <p:grpSpPr>
                <a:xfrm>
                  <a:off x="-2866744" y="827071"/>
                  <a:ext cx="168701" cy="132575"/>
                  <a:chOff x="-2866744" y="827071"/>
                  <a:chExt cx="168701" cy="132575"/>
                </a:xfrm>
              </p:grpSpPr>
              <p:cxnSp>
                <p:nvCxnSpPr>
                  <p:cNvPr id="140" name="Rechte verbindingslijn 234">
                    <a:extLst>
                      <a:ext uri="{FF2B5EF4-FFF2-40B4-BE49-F238E27FC236}">
                        <a16:creationId xmlns:a16="http://schemas.microsoft.com/office/drawing/2014/main" id="{F6527544-54F5-4304-B886-F4C531709CB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1" name="Rechte verbindingslijn 235">
                    <a:extLst>
                      <a:ext uri="{FF2B5EF4-FFF2-40B4-BE49-F238E27FC236}">
                        <a16:creationId xmlns:a16="http://schemas.microsoft.com/office/drawing/2014/main" id="{589652F0-E178-4AE6-A913-918A866BABB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2" name="Rechte verbindingslijn 236">
                    <a:extLst>
                      <a:ext uri="{FF2B5EF4-FFF2-40B4-BE49-F238E27FC236}">
                        <a16:creationId xmlns:a16="http://schemas.microsoft.com/office/drawing/2014/main" id="{846F6D70-3831-4ABD-958F-07A4875F2D6F}"/>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3" name="Rechte verbindingslijn 237">
                    <a:extLst>
                      <a:ext uri="{FF2B5EF4-FFF2-40B4-BE49-F238E27FC236}">
                        <a16:creationId xmlns:a16="http://schemas.microsoft.com/office/drawing/2014/main" id="{C374A91B-A7E2-456E-9C74-C664DC20EFE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4" name="Rechte verbindingslijn 238">
                    <a:extLst>
                      <a:ext uri="{FF2B5EF4-FFF2-40B4-BE49-F238E27FC236}">
                        <a16:creationId xmlns:a16="http://schemas.microsoft.com/office/drawing/2014/main" id="{80F6E640-2CFD-4222-9765-AAC74E17D9F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9" name="Pijl: rechts 233">
                  <a:extLst>
                    <a:ext uri="{FF2B5EF4-FFF2-40B4-BE49-F238E27FC236}">
                      <a16:creationId xmlns:a16="http://schemas.microsoft.com/office/drawing/2014/main" id="{0EC62087-93A4-42D1-9854-5672F74824E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8" name="Groep 239">
                <a:extLst>
                  <a:ext uri="{FF2B5EF4-FFF2-40B4-BE49-F238E27FC236}">
                    <a16:creationId xmlns:a16="http://schemas.microsoft.com/office/drawing/2014/main" id="{7E6C6A4A-10F3-4EB1-876C-63C86EC05153}"/>
                  </a:ext>
                </a:extLst>
              </p:cNvPr>
              <p:cNvGrpSpPr/>
              <p:nvPr userDrawn="1"/>
            </p:nvGrpSpPr>
            <p:grpSpPr>
              <a:xfrm>
                <a:off x="-3605171" y="830871"/>
                <a:ext cx="139423" cy="109566"/>
                <a:chOff x="-2866744" y="518074"/>
                <a:chExt cx="168701" cy="132575"/>
              </a:xfrm>
            </p:grpSpPr>
            <p:grpSp>
              <p:nvGrpSpPr>
                <p:cNvPr id="131" name="Groep 241">
                  <a:extLst>
                    <a:ext uri="{FF2B5EF4-FFF2-40B4-BE49-F238E27FC236}">
                      <a16:creationId xmlns:a16="http://schemas.microsoft.com/office/drawing/2014/main" id="{A3637E5F-E7A0-437C-BA8D-749426918B6C}"/>
                    </a:ext>
                  </a:extLst>
                </p:cNvPr>
                <p:cNvGrpSpPr/>
                <p:nvPr userDrawn="1"/>
              </p:nvGrpSpPr>
              <p:grpSpPr>
                <a:xfrm>
                  <a:off x="-2866744" y="518074"/>
                  <a:ext cx="168701" cy="132575"/>
                  <a:chOff x="-2866744" y="518074"/>
                  <a:chExt cx="168701" cy="132575"/>
                </a:xfrm>
              </p:grpSpPr>
              <p:cxnSp>
                <p:nvCxnSpPr>
                  <p:cNvPr id="133" name="Rechte verbindingslijn 243">
                    <a:extLst>
                      <a:ext uri="{FF2B5EF4-FFF2-40B4-BE49-F238E27FC236}">
                        <a16:creationId xmlns:a16="http://schemas.microsoft.com/office/drawing/2014/main" id="{612EEEE4-FFC6-44F2-9AE9-96E3F18E18E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44">
                    <a:extLst>
                      <a:ext uri="{FF2B5EF4-FFF2-40B4-BE49-F238E27FC236}">
                        <a16:creationId xmlns:a16="http://schemas.microsoft.com/office/drawing/2014/main" id="{8D5FF4C7-8C12-4F1D-A95C-80C4344A137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45">
                    <a:extLst>
                      <a:ext uri="{FF2B5EF4-FFF2-40B4-BE49-F238E27FC236}">
                        <a16:creationId xmlns:a16="http://schemas.microsoft.com/office/drawing/2014/main" id="{88BFAA22-9A2B-46CD-A80A-B689806C6B4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46">
                    <a:extLst>
                      <a:ext uri="{FF2B5EF4-FFF2-40B4-BE49-F238E27FC236}">
                        <a16:creationId xmlns:a16="http://schemas.microsoft.com/office/drawing/2014/main" id="{A7A23C16-EFF6-4E64-876C-CC7DABB50C71}"/>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47">
                    <a:extLst>
                      <a:ext uri="{FF2B5EF4-FFF2-40B4-BE49-F238E27FC236}">
                        <a16:creationId xmlns:a16="http://schemas.microsoft.com/office/drawing/2014/main" id="{BC9FC403-129A-4E37-A12E-1DD4643567E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2" name="Pijl: rechts 242">
                  <a:extLst>
                    <a:ext uri="{FF2B5EF4-FFF2-40B4-BE49-F238E27FC236}">
                      <a16:creationId xmlns:a16="http://schemas.microsoft.com/office/drawing/2014/main" id="{58AFE54E-F65B-4994-A64C-D1BD02DA9FD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9" name="Rechte verbindingslijn 340">
                <a:extLst>
                  <a:ext uri="{FF2B5EF4-FFF2-40B4-BE49-F238E27FC236}">
                    <a16:creationId xmlns:a16="http://schemas.microsoft.com/office/drawing/2014/main" id="{43039C6F-1AB5-42A6-BB51-8C19ACB822E6}"/>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0" name="Rechte verbindingslijn 341">
                <a:extLst>
                  <a:ext uri="{FF2B5EF4-FFF2-40B4-BE49-F238E27FC236}">
                    <a16:creationId xmlns:a16="http://schemas.microsoft.com/office/drawing/2014/main" id="{1637F9E5-3CCB-4818-BE08-1F160A509090}"/>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1" name="Rechthoek 344">
                <a:extLst>
                  <a:ext uri="{FF2B5EF4-FFF2-40B4-BE49-F238E27FC236}">
                    <a16:creationId xmlns:a16="http://schemas.microsoft.com/office/drawing/2014/main" id="{942D31A1-85B2-4B5A-8D1C-19C1D72A652B}"/>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2" name="Rechthoek 345">
                <a:extLst>
                  <a:ext uri="{FF2B5EF4-FFF2-40B4-BE49-F238E27FC236}">
                    <a16:creationId xmlns:a16="http://schemas.microsoft.com/office/drawing/2014/main" id="{936BF720-C6AA-469C-BFB6-FDC90A1E635C}"/>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3" name="Groep 11">
                <a:extLst>
                  <a:ext uri="{FF2B5EF4-FFF2-40B4-BE49-F238E27FC236}">
                    <a16:creationId xmlns:a16="http://schemas.microsoft.com/office/drawing/2014/main" id="{B56A22EF-D5A0-4FA2-9550-27AD754058ED}"/>
                  </a:ext>
                </a:extLst>
              </p:cNvPr>
              <p:cNvGrpSpPr/>
              <p:nvPr userDrawn="1"/>
            </p:nvGrpSpPr>
            <p:grpSpPr>
              <a:xfrm>
                <a:off x="-2916763" y="769168"/>
                <a:ext cx="268738" cy="248381"/>
                <a:chOff x="-2916763" y="769168"/>
                <a:chExt cx="268738" cy="248381"/>
              </a:xfrm>
            </p:grpSpPr>
            <p:sp>
              <p:nvSpPr>
                <p:cNvPr id="123" name="Rechthoek 346">
                  <a:extLst>
                    <a:ext uri="{FF2B5EF4-FFF2-40B4-BE49-F238E27FC236}">
                      <a16:creationId xmlns:a16="http://schemas.microsoft.com/office/drawing/2014/main" id="{0ACBB6A0-6ACA-4504-AA73-61F8778CD84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4" name="Groep 6">
                  <a:extLst>
                    <a:ext uri="{FF2B5EF4-FFF2-40B4-BE49-F238E27FC236}">
                      <a16:creationId xmlns:a16="http://schemas.microsoft.com/office/drawing/2014/main" id="{DEC368D2-06F5-4396-BB42-D2F67B40BC0E}"/>
                    </a:ext>
                  </a:extLst>
                </p:cNvPr>
                <p:cNvGrpSpPr/>
                <p:nvPr userDrawn="1"/>
              </p:nvGrpSpPr>
              <p:grpSpPr>
                <a:xfrm>
                  <a:off x="-2866744" y="827071"/>
                  <a:ext cx="168701" cy="132575"/>
                  <a:chOff x="-2866744" y="827071"/>
                  <a:chExt cx="168701" cy="132575"/>
                </a:xfrm>
              </p:grpSpPr>
              <p:cxnSp>
                <p:nvCxnSpPr>
                  <p:cNvPr id="126" name="Rechte verbindingslijn 225">
                    <a:extLst>
                      <a:ext uri="{FF2B5EF4-FFF2-40B4-BE49-F238E27FC236}">
                        <a16:creationId xmlns:a16="http://schemas.microsoft.com/office/drawing/2014/main" id="{A35D3327-B1F1-467E-AC89-6521374B2C3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26">
                    <a:extLst>
                      <a:ext uri="{FF2B5EF4-FFF2-40B4-BE49-F238E27FC236}">
                        <a16:creationId xmlns:a16="http://schemas.microsoft.com/office/drawing/2014/main" id="{C848E7EB-37F3-47A1-8316-B8E47D96C16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27">
                    <a:extLst>
                      <a:ext uri="{FF2B5EF4-FFF2-40B4-BE49-F238E27FC236}">
                        <a16:creationId xmlns:a16="http://schemas.microsoft.com/office/drawing/2014/main" id="{FBF6C8EE-E7CB-4481-99AC-28D3F4F0FF6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28">
                    <a:extLst>
                      <a:ext uri="{FF2B5EF4-FFF2-40B4-BE49-F238E27FC236}">
                        <a16:creationId xmlns:a16="http://schemas.microsoft.com/office/drawing/2014/main" id="{BF3DC029-E5FD-4ECD-9A5A-6231017EC54E}"/>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29">
                    <a:extLst>
                      <a:ext uri="{FF2B5EF4-FFF2-40B4-BE49-F238E27FC236}">
                        <a16:creationId xmlns:a16="http://schemas.microsoft.com/office/drawing/2014/main" id="{5EFBB92C-F298-4B55-9238-DE62807582D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5" name="Pijl: rechts 217">
                  <a:extLst>
                    <a:ext uri="{FF2B5EF4-FFF2-40B4-BE49-F238E27FC236}">
                      <a16:creationId xmlns:a16="http://schemas.microsoft.com/office/drawing/2014/main" id="{BC5C1C17-4C3E-4E87-ADBF-BDD2976DB7C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4" name="Groep 9">
                <a:extLst>
                  <a:ext uri="{FF2B5EF4-FFF2-40B4-BE49-F238E27FC236}">
                    <a16:creationId xmlns:a16="http://schemas.microsoft.com/office/drawing/2014/main" id="{13F2E77A-2A92-46E2-BF84-F1D7E9058BAF}"/>
                  </a:ext>
                </a:extLst>
              </p:cNvPr>
              <p:cNvGrpSpPr/>
              <p:nvPr userDrawn="1"/>
            </p:nvGrpSpPr>
            <p:grpSpPr>
              <a:xfrm>
                <a:off x="-2916763" y="460171"/>
                <a:ext cx="268738" cy="248381"/>
                <a:chOff x="-2916763" y="460171"/>
                <a:chExt cx="268738" cy="248381"/>
              </a:xfrm>
            </p:grpSpPr>
            <p:sp>
              <p:nvSpPr>
                <p:cNvPr id="115" name="Rechthoek 357">
                  <a:extLst>
                    <a:ext uri="{FF2B5EF4-FFF2-40B4-BE49-F238E27FC236}">
                      <a16:creationId xmlns:a16="http://schemas.microsoft.com/office/drawing/2014/main" id="{9C6A2247-E76D-4C8A-95C3-E846C47733F9}"/>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6" name="Groep 5">
                  <a:extLst>
                    <a:ext uri="{FF2B5EF4-FFF2-40B4-BE49-F238E27FC236}">
                      <a16:creationId xmlns:a16="http://schemas.microsoft.com/office/drawing/2014/main" id="{0A206006-F2B5-4146-AED5-601C38088559}"/>
                    </a:ext>
                  </a:extLst>
                </p:cNvPr>
                <p:cNvGrpSpPr/>
                <p:nvPr userDrawn="1"/>
              </p:nvGrpSpPr>
              <p:grpSpPr>
                <a:xfrm>
                  <a:off x="-2866744" y="518074"/>
                  <a:ext cx="168701" cy="132575"/>
                  <a:chOff x="-2866744" y="518074"/>
                  <a:chExt cx="168701" cy="132575"/>
                </a:xfrm>
              </p:grpSpPr>
              <p:cxnSp>
                <p:nvCxnSpPr>
                  <p:cNvPr id="118" name="Rechte verbindingslijn 220">
                    <a:extLst>
                      <a:ext uri="{FF2B5EF4-FFF2-40B4-BE49-F238E27FC236}">
                        <a16:creationId xmlns:a16="http://schemas.microsoft.com/office/drawing/2014/main" id="{7D1AF836-5CD4-4ECF-B1BC-BE3195D2260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9" name="Rechte verbindingslijn 221">
                    <a:extLst>
                      <a:ext uri="{FF2B5EF4-FFF2-40B4-BE49-F238E27FC236}">
                        <a16:creationId xmlns:a16="http://schemas.microsoft.com/office/drawing/2014/main" id="{F11EA79B-51A0-4977-B110-5495F2E7BA4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0" name="Rechte verbindingslijn 222">
                    <a:extLst>
                      <a:ext uri="{FF2B5EF4-FFF2-40B4-BE49-F238E27FC236}">
                        <a16:creationId xmlns:a16="http://schemas.microsoft.com/office/drawing/2014/main" id="{6EAC65AD-8F3D-4E2E-89E6-FA06DBC6750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1" name="Rechte verbindingslijn 223">
                    <a:extLst>
                      <a:ext uri="{FF2B5EF4-FFF2-40B4-BE49-F238E27FC236}">
                        <a16:creationId xmlns:a16="http://schemas.microsoft.com/office/drawing/2014/main" id="{4626647F-2F62-4A54-9C87-ED7DD08A80A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2" name="Rechte verbindingslijn 224">
                    <a:extLst>
                      <a:ext uri="{FF2B5EF4-FFF2-40B4-BE49-F238E27FC236}">
                        <a16:creationId xmlns:a16="http://schemas.microsoft.com/office/drawing/2014/main" id="{8847D9E3-AD09-4B33-B3AD-EB7F4D2DB6B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7" name="Pijl: rechts 219">
                  <a:extLst>
                    <a:ext uri="{FF2B5EF4-FFF2-40B4-BE49-F238E27FC236}">
                      <a16:creationId xmlns:a16="http://schemas.microsoft.com/office/drawing/2014/main" id="{5EA7CC14-E409-4F61-BC1C-904F2B4601C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pic>
        <p:nvPicPr>
          <p:cNvPr id="4" name="Graphic 3">
            <a:extLst>
              <a:ext uri="{FF2B5EF4-FFF2-40B4-BE49-F238E27FC236}">
                <a16:creationId xmlns:a16="http://schemas.microsoft.com/office/drawing/2014/main" id="{77907457-5353-459A-25B9-C1DAC2FE4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0594" y="2156764"/>
            <a:ext cx="2489239" cy="818900"/>
          </a:xfrm>
          <a:prstGeom prst="rect">
            <a:avLst/>
          </a:prstGeom>
        </p:spPr>
      </p:pic>
    </p:spTree>
    <p:extLst>
      <p:ext uri="{BB962C8B-B14F-4D97-AF65-F5344CB8AC3E}">
        <p14:creationId xmlns:p14="http://schemas.microsoft.com/office/powerpoint/2010/main" val="103236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mpty and Text">
    <p:spTree>
      <p:nvGrpSpPr>
        <p:cNvPr id="1" name=""/>
        <p:cNvGrpSpPr/>
        <p:nvPr/>
      </p:nvGrpSpPr>
      <p:grpSpPr>
        <a:xfrm>
          <a:off x="0" y="0"/>
          <a:ext cx="0" cy="0"/>
          <a:chOff x="0" y="0"/>
          <a:chExt cx="0" cy="0"/>
        </a:xfrm>
      </p:grpSpPr>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Empty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642523" y="2167854"/>
            <a:ext cx="3981201" cy="895483"/>
          </a:xfrm>
        </p:spPr>
        <p:txBody>
          <a:bodyPr/>
          <a:lstStyle>
            <a:lvl1pPr>
              <a:defRPr/>
            </a:lvl1pPr>
          </a:lstStyle>
          <a:p>
            <a:r>
              <a:rPr lang="en-US" dirty="0"/>
              <a:t>Place a title here</a:t>
            </a:r>
            <a:br>
              <a:rPr lang="en-US" dirty="0"/>
            </a:br>
            <a:r>
              <a:rPr lang="en-US" dirty="0"/>
              <a:t>max. 2 lines</a:t>
            </a:r>
            <a:endParaRPr lang="nl-NL" dirty="0"/>
          </a:p>
        </p:txBody>
      </p:sp>
      <p:cxnSp>
        <p:nvCxnSpPr>
          <p:cNvPr id="10" name="Rechte verbindingslijn 9">
            <a:extLst>
              <a:ext uri="{FF2B5EF4-FFF2-40B4-BE49-F238E27FC236}">
                <a16:creationId xmlns:a16="http://schemas.microsoft.com/office/drawing/2014/main" id="{E8854872-3CE7-41DB-B613-807CF26CA2E7}"/>
              </a:ext>
            </a:extLst>
          </p:cNvPr>
          <p:cNvCxnSpPr>
            <a:cxnSpLocks/>
          </p:cNvCxnSpPr>
          <p:nvPr userDrawn="1"/>
        </p:nvCxnSpPr>
        <p:spPr>
          <a:xfrm>
            <a:off x="7096403" y="897467"/>
            <a:ext cx="0" cy="5063066"/>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1" name="Tijdelijke aanduiding voor verticale tekst 2">
            <a:extLst>
              <a:ext uri="{FF2B5EF4-FFF2-40B4-BE49-F238E27FC236}">
                <a16:creationId xmlns:a16="http://schemas.microsoft.com/office/drawing/2014/main" id="{CE8AE620-2669-4529-8FE0-78AF4273828C}"/>
              </a:ext>
            </a:extLst>
          </p:cNvPr>
          <p:cNvSpPr>
            <a:spLocks noGrp="1"/>
          </p:cNvSpPr>
          <p:nvPr>
            <p:ph type="body" orient="vert" idx="1" hasCustomPrompt="1"/>
          </p:nvPr>
        </p:nvSpPr>
        <p:spPr>
          <a:xfrm>
            <a:off x="7642523" y="3264526"/>
            <a:ext cx="3981195" cy="1097297"/>
          </a:xfrm>
        </p:spPr>
        <p:txBody>
          <a:bodyPr vert="horz" lIns="0" tIns="0" rIns="0" bIns="0"/>
          <a:lstStyle>
            <a:lvl1pPr marL="0" indent="0">
              <a:spcAft>
                <a:spcPts val="0"/>
              </a:spcAft>
              <a:buNone/>
              <a:defRPr sz="1400" b="0">
                <a:solidFill>
                  <a:schemeClr val="accent2"/>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6" name="INSTRUCTION">
            <a:extLst>
              <a:ext uri="{FF2B5EF4-FFF2-40B4-BE49-F238E27FC236}">
                <a16:creationId xmlns:a16="http://schemas.microsoft.com/office/drawing/2014/main" id="{08EB4709-45A3-41FA-84BC-A5F714008487}"/>
              </a:ext>
            </a:extLst>
          </p:cNvPr>
          <p:cNvGrpSpPr/>
          <p:nvPr userDrawn="1"/>
        </p:nvGrpSpPr>
        <p:grpSpPr>
          <a:xfrm>
            <a:off x="-3786437" y="0"/>
            <a:ext cx="3693386" cy="5359349"/>
            <a:chOff x="-3786437" y="0"/>
            <a:chExt cx="3693386" cy="5359349"/>
          </a:xfrm>
        </p:grpSpPr>
        <p:sp>
          <p:nvSpPr>
            <p:cNvPr id="7" name="Rechthoek 329">
              <a:extLst>
                <a:ext uri="{FF2B5EF4-FFF2-40B4-BE49-F238E27FC236}">
                  <a16:creationId xmlns:a16="http://schemas.microsoft.com/office/drawing/2014/main" id="{CC367D7B-AD8E-4C17-B55E-3ADEBCC8A02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 name="Ovaal 317">
              <a:extLst>
                <a:ext uri="{FF2B5EF4-FFF2-40B4-BE49-F238E27FC236}">
                  <a16:creationId xmlns:a16="http://schemas.microsoft.com/office/drawing/2014/main" id="{F9896BB9-07CA-423E-A62D-69D145435CE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319">
              <a:extLst>
                <a:ext uri="{FF2B5EF4-FFF2-40B4-BE49-F238E27FC236}">
                  <a16:creationId xmlns:a16="http://schemas.microsoft.com/office/drawing/2014/main" id="{0005EB01-8F14-416C-820D-C737A14DF278}"/>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2" name="Ovaal 320">
              <a:extLst>
                <a:ext uri="{FF2B5EF4-FFF2-40B4-BE49-F238E27FC236}">
                  <a16:creationId xmlns:a16="http://schemas.microsoft.com/office/drawing/2014/main" id="{DFAC3F0C-78A7-4FA8-9793-3D6B4A8B167D}"/>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 name="Rechthoek 328">
              <a:extLst>
                <a:ext uri="{FF2B5EF4-FFF2-40B4-BE49-F238E27FC236}">
                  <a16:creationId xmlns:a16="http://schemas.microsoft.com/office/drawing/2014/main" id="{5B37EC53-AA06-4520-9770-D052EDB12E1E}"/>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4" name="Rechthoek 180">
              <a:extLst>
                <a:ext uri="{FF2B5EF4-FFF2-40B4-BE49-F238E27FC236}">
                  <a16:creationId xmlns:a16="http://schemas.microsoft.com/office/drawing/2014/main" id="{AEBE5D2C-9A22-41D6-A219-981DCDE42CE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5" name="Ovaal 182">
              <a:extLst>
                <a:ext uri="{FF2B5EF4-FFF2-40B4-BE49-F238E27FC236}">
                  <a16:creationId xmlns:a16="http://schemas.microsoft.com/office/drawing/2014/main" id="{3B3D32C3-8C51-48A0-9220-B5AA9B5657C9}"/>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 name="Rechthoek 183">
              <a:extLst>
                <a:ext uri="{FF2B5EF4-FFF2-40B4-BE49-F238E27FC236}">
                  <a16:creationId xmlns:a16="http://schemas.microsoft.com/office/drawing/2014/main" id="{C6AE19BD-D1E0-4EFB-B8B4-B7F5C837B35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 name="Ovaal 185">
              <a:extLst>
                <a:ext uri="{FF2B5EF4-FFF2-40B4-BE49-F238E27FC236}">
                  <a16:creationId xmlns:a16="http://schemas.microsoft.com/office/drawing/2014/main" id="{3C43638B-6568-483E-AFD9-C01752A4F27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8" name="Rechthoek 186">
              <a:extLst>
                <a:ext uri="{FF2B5EF4-FFF2-40B4-BE49-F238E27FC236}">
                  <a16:creationId xmlns:a16="http://schemas.microsoft.com/office/drawing/2014/main" id="{BCE1359C-D3AD-46BA-9CD2-E6E58F11F5DA}"/>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9" name="Ovaal 188">
              <a:extLst>
                <a:ext uri="{FF2B5EF4-FFF2-40B4-BE49-F238E27FC236}">
                  <a16:creationId xmlns:a16="http://schemas.microsoft.com/office/drawing/2014/main" id="{D996209B-27A2-4DF0-ABCE-81254C88A44D}"/>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0" name="Rechthoek 189">
              <a:extLst>
                <a:ext uri="{FF2B5EF4-FFF2-40B4-BE49-F238E27FC236}">
                  <a16:creationId xmlns:a16="http://schemas.microsoft.com/office/drawing/2014/main" id="{C83E15A3-2333-4CC6-AF0D-23A4507E9D79}"/>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1" name="Ovaal 191">
              <a:extLst>
                <a:ext uri="{FF2B5EF4-FFF2-40B4-BE49-F238E27FC236}">
                  <a16:creationId xmlns:a16="http://schemas.microsoft.com/office/drawing/2014/main" id="{03521E91-1E6A-4B7F-AB3A-35BB3BC4FCCA}"/>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2" name="Rechthoek 192">
              <a:extLst>
                <a:ext uri="{FF2B5EF4-FFF2-40B4-BE49-F238E27FC236}">
                  <a16:creationId xmlns:a16="http://schemas.microsoft.com/office/drawing/2014/main" id="{2D83BB70-1BDD-4BBA-9660-C6601E0FCDD4}"/>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3" name="Ovaal 195">
              <a:extLst>
                <a:ext uri="{FF2B5EF4-FFF2-40B4-BE49-F238E27FC236}">
                  <a16:creationId xmlns:a16="http://schemas.microsoft.com/office/drawing/2014/main" id="{F2F4C3CB-6594-4966-A261-3D68F9D12FC5}"/>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4" name="Rechthoek 196">
              <a:extLst>
                <a:ext uri="{FF2B5EF4-FFF2-40B4-BE49-F238E27FC236}">
                  <a16:creationId xmlns:a16="http://schemas.microsoft.com/office/drawing/2014/main" id="{4A382F04-1FBC-47F1-8105-F5BCE1BA020A}"/>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5" name="Ovaal 197">
              <a:extLst>
                <a:ext uri="{FF2B5EF4-FFF2-40B4-BE49-F238E27FC236}">
                  <a16:creationId xmlns:a16="http://schemas.microsoft.com/office/drawing/2014/main" id="{38C0281A-AB94-47E8-AB5F-4B4F3866ECE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6" name="Rechthoek 198">
              <a:extLst>
                <a:ext uri="{FF2B5EF4-FFF2-40B4-BE49-F238E27FC236}">
                  <a16:creationId xmlns:a16="http://schemas.microsoft.com/office/drawing/2014/main" id="{EFC579FA-C05C-4D68-ADCC-471FBED05ABE}"/>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7" name="Ovaal 200">
              <a:extLst>
                <a:ext uri="{FF2B5EF4-FFF2-40B4-BE49-F238E27FC236}">
                  <a16:creationId xmlns:a16="http://schemas.microsoft.com/office/drawing/2014/main" id="{1BF6E4DF-9299-4444-8DD7-59220197D6C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8" name="Rechthoek 202">
              <a:extLst>
                <a:ext uri="{FF2B5EF4-FFF2-40B4-BE49-F238E27FC236}">
                  <a16:creationId xmlns:a16="http://schemas.microsoft.com/office/drawing/2014/main" id="{CD3EAA91-DCC5-4908-8400-BD024CC06B5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9" name="Rechthoek 331">
              <a:extLst>
                <a:ext uri="{FF2B5EF4-FFF2-40B4-BE49-F238E27FC236}">
                  <a16:creationId xmlns:a16="http://schemas.microsoft.com/office/drawing/2014/main" id="{ABD9CEC9-6050-46EC-AF3E-5EDB638256DE}"/>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0" name="ICOON_info">
              <a:extLst>
                <a:ext uri="{FF2B5EF4-FFF2-40B4-BE49-F238E27FC236}">
                  <a16:creationId xmlns:a16="http://schemas.microsoft.com/office/drawing/2014/main" id="{20DEE110-DDBF-4D66-A53F-EED5A198C2BF}"/>
                </a:ext>
              </a:extLst>
            </p:cNvPr>
            <p:cNvGrpSpPr/>
            <p:nvPr userDrawn="1"/>
          </p:nvGrpSpPr>
          <p:grpSpPr>
            <a:xfrm>
              <a:off x="-376736" y="4400186"/>
              <a:ext cx="283685" cy="283685"/>
              <a:chOff x="-510741" y="5913713"/>
              <a:chExt cx="267555" cy="267555"/>
            </a:xfrm>
          </p:grpSpPr>
          <p:sp>
            <p:nvSpPr>
              <p:cNvPr id="72" name="Ovaal 1">
                <a:extLst>
                  <a:ext uri="{FF2B5EF4-FFF2-40B4-BE49-F238E27FC236}">
                    <a16:creationId xmlns:a16="http://schemas.microsoft.com/office/drawing/2014/main" id="{CF9005D8-5B00-4BBA-BB63-223466D70D3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3" name="Graphic 163" descr="Informatie">
                <a:extLst>
                  <a:ext uri="{FF2B5EF4-FFF2-40B4-BE49-F238E27FC236}">
                    <a16:creationId xmlns:a16="http://schemas.microsoft.com/office/drawing/2014/main" id="{237A0272-0E41-4A29-A1D7-328668BEADC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1" name="VOORBEELD">
              <a:extLst>
                <a:ext uri="{FF2B5EF4-FFF2-40B4-BE49-F238E27FC236}">
                  <a16:creationId xmlns:a16="http://schemas.microsoft.com/office/drawing/2014/main" id="{D3EB2B16-437B-4C66-A2E6-BCA58FC53FA4}"/>
                </a:ext>
              </a:extLst>
            </p:cNvPr>
            <p:cNvGrpSpPr/>
            <p:nvPr userDrawn="1"/>
          </p:nvGrpSpPr>
          <p:grpSpPr>
            <a:xfrm>
              <a:off x="-3605171" y="458674"/>
              <a:ext cx="3234311" cy="558875"/>
              <a:chOff x="-3605171" y="458674"/>
              <a:chExt cx="3234311" cy="558875"/>
            </a:xfrm>
          </p:grpSpPr>
          <p:sp>
            <p:nvSpPr>
              <p:cNvPr id="32" name="Rechthoek 335">
                <a:extLst>
                  <a:ext uri="{FF2B5EF4-FFF2-40B4-BE49-F238E27FC236}">
                    <a16:creationId xmlns:a16="http://schemas.microsoft.com/office/drawing/2014/main" id="{E362F7FF-1F47-442F-9A16-28914AF87E15}"/>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33" name="Rechthoek 337">
                <a:extLst>
                  <a:ext uri="{FF2B5EF4-FFF2-40B4-BE49-F238E27FC236}">
                    <a16:creationId xmlns:a16="http://schemas.microsoft.com/office/drawing/2014/main" id="{87C639A6-0153-448D-A33A-9087815EF4A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4" name="Groep 230">
                <a:extLst>
                  <a:ext uri="{FF2B5EF4-FFF2-40B4-BE49-F238E27FC236}">
                    <a16:creationId xmlns:a16="http://schemas.microsoft.com/office/drawing/2014/main" id="{F2C27199-9150-40E7-838A-F8243B6E7EE8}"/>
                  </a:ext>
                </a:extLst>
              </p:cNvPr>
              <p:cNvGrpSpPr/>
              <p:nvPr userDrawn="1"/>
            </p:nvGrpSpPr>
            <p:grpSpPr>
              <a:xfrm>
                <a:off x="-3386247" y="830871"/>
                <a:ext cx="139423" cy="109566"/>
                <a:chOff x="-2866744" y="827071"/>
                <a:chExt cx="168701" cy="132575"/>
              </a:xfrm>
            </p:grpSpPr>
            <p:grpSp>
              <p:nvGrpSpPr>
                <p:cNvPr id="65" name="Groep 232">
                  <a:extLst>
                    <a:ext uri="{FF2B5EF4-FFF2-40B4-BE49-F238E27FC236}">
                      <a16:creationId xmlns:a16="http://schemas.microsoft.com/office/drawing/2014/main" id="{94F38EC4-E042-435B-970C-3472013B3C16}"/>
                    </a:ext>
                  </a:extLst>
                </p:cNvPr>
                <p:cNvGrpSpPr/>
                <p:nvPr userDrawn="1"/>
              </p:nvGrpSpPr>
              <p:grpSpPr>
                <a:xfrm>
                  <a:off x="-2866744" y="827071"/>
                  <a:ext cx="168701" cy="132575"/>
                  <a:chOff x="-2866744" y="827071"/>
                  <a:chExt cx="168701" cy="132575"/>
                </a:xfrm>
              </p:grpSpPr>
              <p:cxnSp>
                <p:nvCxnSpPr>
                  <p:cNvPr id="67" name="Rechte verbindingslijn 234">
                    <a:extLst>
                      <a:ext uri="{FF2B5EF4-FFF2-40B4-BE49-F238E27FC236}">
                        <a16:creationId xmlns:a16="http://schemas.microsoft.com/office/drawing/2014/main" id="{98917AAB-8165-40C6-8F45-08838786785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8" name="Rechte verbindingslijn 235">
                    <a:extLst>
                      <a:ext uri="{FF2B5EF4-FFF2-40B4-BE49-F238E27FC236}">
                        <a16:creationId xmlns:a16="http://schemas.microsoft.com/office/drawing/2014/main" id="{3747081C-DC85-4CE1-997A-0DB5AF66E01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236">
                    <a:extLst>
                      <a:ext uri="{FF2B5EF4-FFF2-40B4-BE49-F238E27FC236}">
                        <a16:creationId xmlns:a16="http://schemas.microsoft.com/office/drawing/2014/main" id="{9B62AFB1-E000-49D6-8D94-E83FA1579BF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0" name="Rechte verbindingslijn 237">
                    <a:extLst>
                      <a:ext uri="{FF2B5EF4-FFF2-40B4-BE49-F238E27FC236}">
                        <a16:creationId xmlns:a16="http://schemas.microsoft.com/office/drawing/2014/main" id="{F82DC912-7F3C-4652-85B8-5806D1A7015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238">
                    <a:extLst>
                      <a:ext uri="{FF2B5EF4-FFF2-40B4-BE49-F238E27FC236}">
                        <a16:creationId xmlns:a16="http://schemas.microsoft.com/office/drawing/2014/main" id="{1EF3CE90-2FC5-4825-B158-F81989CF14D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6" name="Pijl: rechts 233">
                  <a:extLst>
                    <a:ext uri="{FF2B5EF4-FFF2-40B4-BE49-F238E27FC236}">
                      <a16:creationId xmlns:a16="http://schemas.microsoft.com/office/drawing/2014/main" id="{5719359C-6D5B-48CA-8F37-4E400B5CEC9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5" name="Groep 239">
                <a:extLst>
                  <a:ext uri="{FF2B5EF4-FFF2-40B4-BE49-F238E27FC236}">
                    <a16:creationId xmlns:a16="http://schemas.microsoft.com/office/drawing/2014/main" id="{72DE1616-8BF9-4D28-9188-3492B1F13553}"/>
                  </a:ext>
                </a:extLst>
              </p:cNvPr>
              <p:cNvGrpSpPr/>
              <p:nvPr userDrawn="1"/>
            </p:nvGrpSpPr>
            <p:grpSpPr>
              <a:xfrm>
                <a:off x="-3605171" y="830871"/>
                <a:ext cx="139423" cy="109566"/>
                <a:chOff x="-2866744" y="518074"/>
                <a:chExt cx="168701" cy="132575"/>
              </a:xfrm>
            </p:grpSpPr>
            <p:grpSp>
              <p:nvGrpSpPr>
                <p:cNvPr id="58" name="Groep 241">
                  <a:extLst>
                    <a:ext uri="{FF2B5EF4-FFF2-40B4-BE49-F238E27FC236}">
                      <a16:creationId xmlns:a16="http://schemas.microsoft.com/office/drawing/2014/main" id="{3481F111-7DA0-4742-B582-21E82B7C7FF6}"/>
                    </a:ext>
                  </a:extLst>
                </p:cNvPr>
                <p:cNvGrpSpPr/>
                <p:nvPr userDrawn="1"/>
              </p:nvGrpSpPr>
              <p:grpSpPr>
                <a:xfrm>
                  <a:off x="-2866744" y="518074"/>
                  <a:ext cx="168701" cy="132575"/>
                  <a:chOff x="-2866744" y="518074"/>
                  <a:chExt cx="168701" cy="132575"/>
                </a:xfrm>
              </p:grpSpPr>
              <p:cxnSp>
                <p:nvCxnSpPr>
                  <p:cNvPr id="60" name="Rechte verbindingslijn 243">
                    <a:extLst>
                      <a:ext uri="{FF2B5EF4-FFF2-40B4-BE49-F238E27FC236}">
                        <a16:creationId xmlns:a16="http://schemas.microsoft.com/office/drawing/2014/main" id="{F6FD9B19-D983-4882-8A6E-430B400BB46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1" name="Rechte verbindingslijn 244">
                    <a:extLst>
                      <a:ext uri="{FF2B5EF4-FFF2-40B4-BE49-F238E27FC236}">
                        <a16:creationId xmlns:a16="http://schemas.microsoft.com/office/drawing/2014/main" id="{99FB653D-32C6-4817-AC98-B36747F5B04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245">
                    <a:extLst>
                      <a:ext uri="{FF2B5EF4-FFF2-40B4-BE49-F238E27FC236}">
                        <a16:creationId xmlns:a16="http://schemas.microsoft.com/office/drawing/2014/main" id="{27FEA8D0-E97B-41FB-9342-7BC44D5C7C3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3" name="Rechte verbindingslijn 246">
                    <a:extLst>
                      <a:ext uri="{FF2B5EF4-FFF2-40B4-BE49-F238E27FC236}">
                        <a16:creationId xmlns:a16="http://schemas.microsoft.com/office/drawing/2014/main" id="{DB028198-11AE-4F06-A907-A13438372E2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247">
                    <a:extLst>
                      <a:ext uri="{FF2B5EF4-FFF2-40B4-BE49-F238E27FC236}">
                        <a16:creationId xmlns:a16="http://schemas.microsoft.com/office/drawing/2014/main" id="{AB7C90BA-F9B4-4442-9FED-56316A1F0B5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9" name="Pijl: rechts 242">
                  <a:extLst>
                    <a:ext uri="{FF2B5EF4-FFF2-40B4-BE49-F238E27FC236}">
                      <a16:creationId xmlns:a16="http://schemas.microsoft.com/office/drawing/2014/main" id="{EC69C6F8-851F-41B0-B88E-1199B8A41E4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36" name="Rechte verbindingslijn 340">
                <a:extLst>
                  <a:ext uri="{FF2B5EF4-FFF2-40B4-BE49-F238E27FC236}">
                    <a16:creationId xmlns:a16="http://schemas.microsoft.com/office/drawing/2014/main" id="{1478D3BA-F3E2-43FB-B702-4C2698E78C2C}"/>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37" name="Rechte verbindingslijn 341">
                <a:extLst>
                  <a:ext uri="{FF2B5EF4-FFF2-40B4-BE49-F238E27FC236}">
                    <a16:creationId xmlns:a16="http://schemas.microsoft.com/office/drawing/2014/main" id="{DF498977-B96B-40C7-A08F-0C85D0EEE0D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38" name="Rechthoek 344">
                <a:extLst>
                  <a:ext uri="{FF2B5EF4-FFF2-40B4-BE49-F238E27FC236}">
                    <a16:creationId xmlns:a16="http://schemas.microsoft.com/office/drawing/2014/main" id="{5F11668E-0AEC-48B9-A64D-CBD5E3D9B0B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39" name="Rechthoek 345">
                <a:extLst>
                  <a:ext uri="{FF2B5EF4-FFF2-40B4-BE49-F238E27FC236}">
                    <a16:creationId xmlns:a16="http://schemas.microsoft.com/office/drawing/2014/main" id="{5DEC6D57-DC5D-437C-9C21-0BEF97BAFA72}"/>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40" name="Groep 11">
                <a:extLst>
                  <a:ext uri="{FF2B5EF4-FFF2-40B4-BE49-F238E27FC236}">
                    <a16:creationId xmlns:a16="http://schemas.microsoft.com/office/drawing/2014/main" id="{863E6602-DC53-4859-9B52-D6FDE9290D77}"/>
                  </a:ext>
                </a:extLst>
              </p:cNvPr>
              <p:cNvGrpSpPr/>
              <p:nvPr userDrawn="1"/>
            </p:nvGrpSpPr>
            <p:grpSpPr>
              <a:xfrm>
                <a:off x="-2916763" y="769168"/>
                <a:ext cx="268738" cy="248381"/>
                <a:chOff x="-2916763" y="769168"/>
                <a:chExt cx="268738" cy="248381"/>
              </a:xfrm>
            </p:grpSpPr>
            <p:sp>
              <p:nvSpPr>
                <p:cNvPr id="50" name="Rechthoek 346">
                  <a:extLst>
                    <a:ext uri="{FF2B5EF4-FFF2-40B4-BE49-F238E27FC236}">
                      <a16:creationId xmlns:a16="http://schemas.microsoft.com/office/drawing/2014/main" id="{49573FE3-2E3F-4921-8859-9D4DAC2BBAB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1" name="Groep 6">
                  <a:extLst>
                    <a:ext uri="{FF2B5EF4-FFF2-40B4-BE49-F238E27FC236}">
                      <a16:creationId xmlns:a16="http://schemas.microsoft.com/office/drawing/2014/main" id="{1A153976-B13A-4A99-BDB4-D6CF4CA9D604}"/>
                    </a:ext>
                  </a:extLst>
                </p:cNvPr>
                <p:cNvGrpSpPr/>
                <p:nvPr userDrawn="1"/>
              </p:nvGrpSpPr>
              <p:grpSpPr>
                <a:xfrm>
                  <a:off x="-2866744" y="827071"/>
                  <a:ext cx="168701" cy="132575"/>
                  <a:chOff x="-2866744" y="827071"/>
                  <a:chExt cx="168701" cy="132575"/>
                </a:xfrm>
              </p:grpSpPr>
              <p:cxnSp>
                <p:nvCxnSpPr>
                  <p:cNvPr id="53" name="Rechte verbindingslijn 225">
                    <a:extLst>
                      <a:ext uri="{FF2B5EF4-FFF2-40B4-BE49-F238E27FC236}">
                        <a16:creationId xmlns:a16="http://schemas.microsoft.com/office/drawing/2014/main" id="{8A68096A-4DE3-45F7-B7BF-835886A1295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4" name="Rechte verbindingslijn 226">
                    <a:extLst>
                      <a:ext uri="{FF2B5EF4-FFF2-40B4-BE49-F238E27FC236}">
                        <a16:creationId xmlns:a16="http://schemas.microsoft.com/office/drawing/2014/main" id="{A464DA68-1489-44C7-BB04-554B4D150630}"/>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227">
                    <a:extLst>
                      <a:ext uri="{FF2B5EF4-FFF2-40B4-BE49-F238E27FC236}">
                        <a16:creationId xmlns:a16="http://schemas.microsoft.com/office/drawing/2014/main" id="{C88A113C-D4FC-4454-A970-820AD1F76D52}"/>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56" name="Rechte verbindingslijn 228">
                    <a:extLst>
                      <a:ext uri="{FF2B5EF4-FFF2-40B4-BE49-F238E27FC236}">
                        <a16:creationId xmlns:a16="http://schemas.microsoft.com/office/drawing/2014/main" id="{E7EE414C-580E-49A7-98D2-E7DA434533D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229">
                    <a:extLst>
                      <a:ext uri="{FF2B5EF4-FFF2-40B4-BE49-F238E27FC236}">
                        <a16:creationId xmlns:a16="http://schemas.microsoft.com/office/drawing/2014/main" id="{B4FBBC3B-0AEB-47BF-BF78-45B478C8A6D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2" name="Pijl: rechts 217">
                  <a:extLst>
                    <a:ext uri="{FF2B5EF4-FFF2-40B4-BE49-F238E27FC236}">
                      <a16:creationId xmlns:a16="http://schemas.microsoft.com/office/drawing/2014/main" id="{5AC8DD13-787E-4B08-ABED-EC224F8D380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1" name="Groep 9">
                <a:extLst>
                  <a:ext uri="{FF2B5EF4-FFF2-40B4-BE49-F238E27FC236}">
                    <a16:creationId xmlns:a16="http://schemas.microsoft.com/office/drawing/2014/main" id="{6CBE2CB4-D4C5-4051-B824-766217407E3E}"/>
                  </a:ext>
                </a:extLst>
              </p:cNvPr>
              <p:cNvGrpSpPr/>
              <p:nvPr userDrawn="1"/>
            </p:nvGrpSpPr>
            <p:grpSpPr>
              <a:xfrm>
                <a:off x="-2916763" y="460171"/>
                <a:ext cx="268738" cy="248381"/>
                <a:chOff x="-2916763" y="460171"/>
                <a:chExt cx="268738" cy="248381"/>
              </a:xfrm>
            </p:grpSpPr>
            <p:sp>
              <p:nvSpPr>
                <p:cNvPr id="42" name="Rechthoek 357">
                  <a:extLst>
                    <a:ext uri="{FF2B5EF4-FFF2-40B4-BE49-F238E27FC236}">
                      <a16:creationId xmlns:a16="http://schemas.microsoft.com/office/drawing/2014/main" id="{615553FC-10B1-4842-B087-04A522B6A6E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43" name="Groep 5">
                  <a:extLst>
                    <a:ext uri="{FF2B5EF4-FFF2-40B4-BE49-F238E27FC236}">
                      <a16:creationId xmlns:a16="http://schemas.microsoft.com/office/drawing/2014/main" id="{B1CAAC9B-9975-4097-80E0-9BB0FEEE323A}"/>
                    </a:ext>
                  </a:extLst>
                </p:cNvPr>
                <p:cNvGrpSpPr/>
                <p:nvPr userDrawn="1"/>
              </p:nvGrpSpPr>
              <p:grpSpPr>
                <a:xfrm>
                  <a:off x="-2866744" y="518074"/>
                  <a:ext cx="168701" cy="132575"/>
                  <a:chOff x="-2866744" y="518074"/>
                  <a:chExt cx="168701" cy="132575"/>
                </a:xfrm>
              </p:grpSpPr>
              <p:cxnSp>
                <p:nvCxnSpPr>
                  <p:cNvPr id="45" name="Rechte verbindingslijn 220">
                    <a:extLst>
                      <a:ext uri="{FF2B5EF4-FFF2-40B4-BE49-F238E27FC236}">
                        <a16:creationId xmlns:a16="http://schemas.microsoft.com/office/drawing/2014/main" id="{9FE1B3B4-121F-4896-AD1D-9BBAD5243CF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6" name="Rechte verbindingslijn 221">
                    <a:extLst>
                      <a:ext uri="{FF2B5EF4-FFF2-40B4-BE49-F238E27FC236}">
                        <a16:creationId xmlns:a16="http://schemas.microsoft.com/office/drawing/2014/main" id="{E002FA6B-2C29-43D4-8811-4E82F593821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7" name="Rechte verbindingslijn 222">
                    <a:extLst>
                      <a:ext uri="{FF2B5EF4-FFF2-40B4-BE49-F238E27FC236}">
                        <a16:creationId xmlns:a16="http://schemas.microsoft.com/office/drawing/2014/main" id="{CC5D53A8-9C64-43A5-8EFF-C2C1AC356E9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48" name="Rechte verbindingslijn 223">
                    <a:extLst>
                      <a:ext uri="{FF2B5EF4-FFF2-40B4-BE49-F238E27FC236}">
                        <a16:creationId xmlns:a16="http://schemas.microsoft.com/office/drawing/2014/main" id="{97F33C88-C77B-44B1-ADCE-6640E12F575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49" name="Rechte verbindingslijn 224">
                    <a:extLst>
                      <a:ext uri="{FF2B5EF4-FFF2-40B4-BE49-F238E27FC236}">
                        <a16:creationId xmlns:a16="http://schemas.microsoft.com/office/drawing/2014/main" id="{A87C2604-DAEA-41D1-91CF-BB189A3C47D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4" name="Pijl: rechts 219">
                  <a:extLst>
                    <a:ext uri="{FF2B5EF4-FFF2-40B4-BE49-F238E27FC236}">
                      <a16:creationId xmlns:a16="http://schemas.microsoft.com/office/drawing/2014/main" id="{10F39E7A-408A-4A45-A12F-7BADAC1781F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02252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1EB0E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CEBA86-5019-F24A-B56C-4708B1716A2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21192" y="5584648"/>
            <a:ext cx="1422000" cy="1080720"/>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defRPr sz="4800" b="0">
                <a:solidFill>
                  <a:schemeClr val="bg1"/>
                </a:solidFill>
                <a:latin typeface="Museo Sans 500" panose="02000000000000000000" pitchFamily="2" charset="77"/>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1A1D33"/>
                </a:solidFill>
                <a:latin typeface="Museo Sans 500" panose="02000000000000000000"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846CE7D5-CF57-46EF-B807-FDD0502418D4}" type="datetimeFigureOut">
              <a:rPr lang="en-US" smtClean="0"/>
              <a:pPr/>
              <a:t>7/25/2023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665073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eeg en Tekst #4">
    <p:spTree>
      <p:nvGrpSpPr>
        <p:cNvPr id="1" name=""/>
        <p:cNvGrpSpPr/>
        <p:nvPr/>
      </p:nvGrpSpPr>
      <p:grpSpPr>
        <a:xfrm>
          <a:off x="0" y="0"/>
          <a:ext cx="0" cy="0"/>
          <a:chOff x="0" y="0"/>
          <a:chExt cx="0" cy="0"/>
        </a:xfrm>
      </p:grpSpPr>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Empty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642523" y="2167854"/>
            <a:ext cx="3981201" cy="895483"/>
          </a:xfrm>
        </p:spPr>
        <p:txBody>
          <a:bodyPr/>
          <a:lstStyle>
            <a:lvl1pPr>
              <a:defRPr/>
            </a:lvl1pPr>
          </a:lstStyle>
          <a:p>
            <a:r>
              <a:rPr lang="en-US" dirty="0"/>
              <a:t>Place a title here</a:t>
            </a:r>
            <a:br>
              <a:rPr lang="en-US" dirty="0"/>
            </a:br>
            <a:r>
              <a:rPr lang="en-US" dirty="0"/>
              <a:t>max. 2 lines</a:t>
            </a:r>
            <a:endParaRPr lang="nl-NL" dirty="0"/>
          </a:p>
        </p:txBody>
      </p:sp>
      <p:sp>
        <p:nvSpPr>
          <p:cNvPr id="11" name="Tijdelijke aanduiding voor verticale tekst 2">
            <a:extLst>
              <a:ext uri="{FF2B5EF4-FFF2-40B4-BE49-F238E27FC236}">
                <a16:creationId xmlns:a16="http://schemas.microsoft.com/office/drawing/2014/main" id="{CE8AE620-2669-4529-8FE0-78AF4273828C}"/>
              </a:ext>
            </a:extLst>
          </p:cNvPr>
          <p:cNvSpPr>
            <a:spLocks noGrp="1"/>
          </p:cNvSpPr>
          <p:nvPr>
            <p:ph type="body" orient="vert" idx="1" hasCustomPrompt="1"/>
          </p:nvPr>
        </p:nvSpPr>
        <p:spPr>
          <a:xfrm>
            <a:off x="7642523" y="3264526"/>
            <a:ext cx="3981195" cy="1097297"/>
          </a:xfrm>
        </p:spPr>
        <p:txBody>
          <a:bodyPr vert="horz" lIns="0" tIns="0" rIns="0" bIns="0"/>
          <a:lstStyle>
            <a:lvl1pPr marL="0" indent="0">
              <a:spcAft>
                <a:spcPts val="0"/>
              </a:spcAft>
              <a:buNone/>
              <a:defRPr sz="1400" b="0">
                <a:solidFill>
                  <a:schemeClr val="accent2"/>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Subtitle</a:t>
            </a:r>
          </a:p>
        </p:txBody>
      </p:sp>
      <p:sp>
        <p:nvSpPr>
          <p:cNvPr id="6" name="Graphic 31">
            <a:extLst>
              <a:ext uri="{FF2B5EF4-FFF2-40B4-BE49-F238E27FC236}">
                <a16:creationId xmlns:a16="http://schemas.microsoft.com/office/drawing/2014/main" id="{0FCFF012-86BF-453E-8E25-107BA431D653}"/>
              </a:ext>
            </a:extLst>
          </p:cNvPr>
          <p:cNvSpPr>
            <a:spLocks noChangeAspect="1"/>
          </p:cNvSpPr>
          <p:nvPr userDrawn="1"/>
        </p:nvSpPr>
        <p:spPr>
          <a:xfrm flipH="1" flipV="1">
            <a:off x="1527711" y="-1"/>
            <a:ext cx="556869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7" name="Graphic 34">
            <a:extLst>
              <a:ext uri="{FF2B5EF4-FFF2-40B4-BE49-F238E27FC236}">
                <a16:creationId xmlns:a16="http://schemas.microsoft.com/office/drawing/2014/main" id="{1757A37A-C00F-4F99-9EED-5825EDFFCFFD}"/>
              </a:ext>
            </a:extLst>
          </p:cNvPr>
          <p:cNvSpPr>
            <a:spLocks noChangeAspect="1"/>
          </p:cNvSpPr>
          <p:nvPr userDrawn="1"/>
        </p:nvSpPr>
        <p:spPr>
          <a:xfrm flipH="1" flipV="1">
            <a:off x="4939233" y="1"/>
            <a:ext cx="2267100"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8" name="Graphic 31">
            <a:extLst>
              <a:ext uri="{FF2B5EF4-FFF2-40B4-BE49-F238E27FC236}">
                <a16:creationId xmlns:a16="http://schemas.microsoft.com/office/drawing/2014/main" id="{A7606077-A3EF-4A86-8BC7-EB75B73C49E5}"/>
              </a:ext>
            </a:extLst>
          </p:cNvPr>
          <p:cNvSpPr>
            <a:spLocks noChangeAspect="1"/>
          </p:cNvSpPr>
          <p:nvPr userDrawn="1"/>
        </p:nvSpPr>
        <p:spPr>
          <a:xfrm flipH="1" flipV="1">
            <a:off x="0" y="-1"/>
            <a:ext cx="556869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grpSp>
        <p:nvGrpSpPr>
          <p:cNvPr id="9" name="INSTRUCTION">
            <a:extLst>
              <a:ext uri="{FF2B5EF4-FFF2-40B4-BE49-F238E27FC236}">
                <a16:creationId xmlns:a16="http://schemas.microsoft.com/office/drawing/2014/main" id="{0B7773C1-A4FC-4D93-9B54-7FAE3C4C63FB}"/>
              </a:ext>
            </a:extLst>
          </p:cNvPr>
          <p:cNvGrpSpPr/>
          <p:nvPr userDrawn="1"/>
        </p:nvGrpSpPr>
        <p:grpSpPr>
          <a:xfrm>
            <a:off x="-3786437" y="0"/>
            <a:ext cx="3693386" cy="5359349"/>
            <a:chOff x="-3786437" y="0"/>
            <a:chExt cx="3693386" cy="5359349"/>
          </a:xfrm>
        </p:grpSpPr>
        <p:sp>
          <p:nvSpPr>
            <p:cNvPr id="10" name="Rechthoek 329">
              <a:extLst>
                <a:ext uri="{FF2B5EF4-FFF2-40B4-BE49-F238E27FC236}">
                  <a16:creationId xmlns:a16="http://schemas.microsoft.com/office/drawing/2014/main" id="{5089D9F8-6583-4CB3-9DD2-97EB3367F682}"/>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2" name="Ovaal 317">
              <a:extLst>
                <a:ext uri="{FF2B5EF4-FFF2-40B4-BE49-F238E27FC236}">
                  <a16:creationId xmlns:a16="http://schemas.microsoft.com/office/drawing/2014/main" id="{A3415B92-F240-418F-B26A-BD0FAD5844CE}"/>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 name="Rechthoek 319">
              <a:extLst>
                <a:ext uri="{FF2B5EF4-FFF2-40B4-BE49-F238E27FC236}">
                  <a16:creationId xmlns:a16="http://schemas.microsoft.com/office/drawing/2014/main" id="{796CC49F-D2BE-4D6A-BC20-1AE8E3FF8BCA}"/>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4" name="Ovaal 320">
              <a:extLst>
                <a:ext uri="{FF2B5EF4-FFF2-40B4-BE49-F238E27FC236}">
                  <a16:creationId xmlns:a16="http://schemas.microsoft.com/office/drawing/2014/main" id="{99824B2A-A617-42BD-A35F-BBBDAE6A2AC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5" name="Rechthoek 328">
              <a:extLst>
                <a:ext uri="{FF2B5EF4-FFF2-40B4-BE49-F238E27FC236}">
                  <a16:creationId xmlns:a16="http://schemas.microsoft.com/office/drawing/2014/main" id="{5D2A43F1-DF71-46EA-B821-46A629A747B5}"/>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6" name="Rechthoek 180">
              <a:extLst>
                <a:ext uri="{FF2B5EF4-FFF2-40B4-BE49-F238E27FC236}">
                  <a16:creationId xmlns:a16="http://schemas.microsoft.com/office/drawing/2014/main" id="{A31C57B9-EA5A-4F17-9B6C-97E9D8FF3DD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7" name="Ovaal 182">
              <a:extLst>
                <a:ext uri="{FF2B5EF4-FFF2-40B4-BE49-F238E27FC236}">
                  <a16:creationId xmlns:a16="http://schemas.microsoft.com/office/drawing/2014/main" id="{915142DB-9196-421D-87B7-B2A5E1FBA0A7}"/>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8" name="Rechthoek 183">
              <a:extLst>
                <a:ext uri="{FF2B5EF4-FFF2-40B4-BE49-F238E27FC236}">
                  <a16:creationId xmlns:a16="http://schemas.microsoft.com/office/drawing/2014/main" id="{79BF0CC6-AC68-42C8-AD94-24E631CA7D4B}"/>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9" name="Ovaal 185">
              <a:extLst>
                <a:ext uri="{FF2B5EF4-FFF2-40B4-BE49-F238E27FC236}">
                  <a16:creationId xmlns:a16="http://schemas.microsoft.com/office/drawing/2014/main" id="{56F615EE-A245-4217-B579-16C4D02D0BC7}"/>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0" name="Rechthoek 186">
              <a:extLst>
                <a:ext uri="{FF2B5EF4-FFF2-40B4-BE49-F238E27FC236}">
                  <a16:creationId xmlns:a16="http://schemas.microsoft.com/office/drawing/2014/main" id="{49A7042C-FA69-4E0B-86B6-8A0C38E50E37}"/>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1" name="Ovaal 188">
              <a:extLst>
                <a:ext uri="{FF2B5EF4-FFF2-40B4-BE49-F238E27FC236}">
                  <a16:creationId xmlns:a16="http://schemas.microsoft.com/office/drawing/2014/main" id="{BFAF01B4-25A0-48F0-AD94-7A08C9A70738}"/>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2" name="Rechthoek 189">
              <a:extLst>
                <a:ext uri="{FF2B5EF4-FFF2-40B4-BE49-F238E27FC236}">
                  <a16:creationId xmlns:a16="http://schemas.microsoft.com/office/drawing/2014/main" id="{FADFB51C-9245-4030-B4FD-2608394F188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3" name="Ovaal 191">
              <a:extLst>
                <a:ext uri="{FF2B5EF4-FFF2-40B4-BE49-F238E27FC236}">
                  <a16:creationId xmlns:a16="http://schemas.microsoft.com/office/drawing/2014/main" id="{D9636462-2C41-48BF-B68D-12127F6299C2}"/>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4" name="Rechthoek 192">
              <a:extLst>
                <a:ext uri="{FF2B5EF4-FFF2-40B4-BE49-F238E27FC236}">
                  <a16:creationId xmlns:a16="http://schemas.microsoft.com/office/drawing/2014/main" id="{0C90AC86-7295-4231-AC03-021B4073160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5" name="Ovaal 195">
              <a:extLst>
                <a:ext uri="{FF2B5EF4-FFF2-40B4-BE49-F238E27FC236}">
                  <a16:creationId xmlns:a16="http://schemas.microsoft.com/office/drawing/2014/main" id="{C91AA046-3422-4D8D-B4DE-908C3712726D}"/>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6" name="Rechthoek 196">
              <a:extLst>
                <a:ext uri="{FF2B5EF4-FFF2-40B4-BE49-F238E27FC236}">
                  <a16:creationId xmlns:a16="http://schemas.microsoft.com/office/drawing/2014/main" id="{305F57C9-0FCB-4B9F-B7AB-CBE66A3DA239}"/>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7" name="Ovaal 197">
              <a:extLst>
                <a:ext uri="{FF2B5EF4-FFF2-40B4-BE49-F238E27FC236}">
                  <a16:creationId xmlns:a16="http://schemas.microsoft.com/office/drawing/2014/main" id="{FA31DBB1-74F0-4C81-AD86-9968115D919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8" name="Rechthoek 198">
              <a:extLst>
                <a:ext uri="{FF2B5EF4-FFF2-40B4-BE49-F238E27FC236}">
                  <a16:creationId xmlns:a16="http://schemas.microsoft.com/office/drawing/2014/main" id="{4429F488-7EF1-4AB7-AA20-8FC6E64C83CC}"/>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9" name="Ovaal 200">
              <a:extLst>
                <a:ext uri="{FF2B5EF4-FFF2-40B4-BE49-F238E27FC236}">
                  <a16:creationId xmlns:a16="http://schemas.microsoft.com/office/drawing/2014/main" id="{40BA9FFD-9242-4642-A612-725F3989D572}"/>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0" name="Rechthoek 202">
              <a:extLst>
                <a:ext uri="{FF2B5EF4-FFF2-40B4-BE49-F238E27FC236}">
                  <a16:creationId xmlns:a16="http://schemas.microsoft.com/office/drawing/2014/main" id="{AEA67882-0B67-4B73-A8BA-F2F2772E0EEB}"/>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31" name="Rechthoek 331">
              <a:extLst>
                <a:ext uri="{FF2B5EF4-FFF2-40B4-BE49-F238E27FC236}">
                  <a16:creationId xmlns:a16="http://schemas.microsoft.com/office/drawing/2014/main" id="{A149B058-E7ED-4893-987F-0F34D740292A}"/>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2" name="ICOON_info">
              <a:extLst>
                <a:ext uri="{FF2B5EF4-FFF2-40B4-BE49-F238E27FC236}">
                  <a16:creationId xmlns:a16="http://schemas.microsoft.com/office/drawing/2014/main" id="{C46933B7-BF90-4FFD-93DF-686E86D29251}"/>
                </a:ext>
              </a:extLst>
            </p:cNvPr>
            <p:cNvGrpSpPr/>
            <p:nvPr userDrawn="1"/>
          </p:nvGrpSpPr>
          <p:grpSpPr>
            <a:xfrm>
              <a:off x="-376736" y="4400186"/>
              <a:ext cx="283685" cy="283685"/>
              <a:chOff x="-510741" y="5913713"/>
              <a:chExt cx="267555" cy="267555"/>
            </a:xfrm>
          </p:grpSpPr>
          <p:sp>
            <p:nvSpPr>
              <p:cNvPr id="74" name="Ovaal 1">
                <a:extLst>
                  <a:ext uri="{FF2B5EF4-FFF2-40B4-BE49-F238E27FC236}">
                    <a16:creationId xmlns:a16="http://schemas.microsoft.com/office/drawing/2014/main" id="{EB6E46DE-4B51-4AFC-8623-B77B06AE6D8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5" name="Graphic 163" descr="Informatie">
                <a:extLst>
                  <a:ext uri="{FF2B5EF4-FFF2-40B4-BE49-F238E27FC236}">
                    <a16:creationId xmlns:a16="http://schemas.microsoft.com/office/drawing/2014/main" id="{E16B5DB0-52D6-4452-A931-724B778045A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3" name="VOORBEELD">
              <a:extLst>
                <a:ext uri="{FF2B5EF4-FFF2-40B4-BE49-F238E27FC236}">
                  <a16:creationId xmlns:a16="http://schemas.microsoft.com/office/drawing/2014/main" id="{79028B4D-3CA7-4E33-9CAB-1716C8363D92}"/>
                </a:ext>
              </a:extLst>
            </p:cNvPr>
            <p:cNvGrpSpPr/>
            <p:nvPr userDrawn="1"/>
          </p:nvGrpSpPr>
          <p:grpSpPr>
            <a:xfrm>
              <a:off x="-3605171" y="458674"/>
              <a:ext cx="3234311" cy="558875"/>
              <a:chOff x="-3605171" y="458674"/>
              <a:chExt cx="3234311" cy="558875"/>
            </a:xfrm>
          </p:grpSpPr>
          <p:sp>
            <p:nvSpPr>
              <p:cNvPr id="34" name="Rechthoek 335">
                <a:extLst>
                  <a:ext uri="{FF2B5EF4-FFF2-40B4-BE49-F238E27FC236}">
                    <a16:creationId xmlns:a16="http://schemas.microsoft.com/office/drawing/2014/main" id="{28726F05-E40B-4ACA-BCF5-EFD84A71E5C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35" name="Rechthoek 337">
                <a:extLst>
                  <a:ext uri="{FF2B5EF4-FFF2-40B4-BE49-F238E27FC236}">
                    <a16:creationId xmlns:a16="http://schemas.microsoft.com/office/drawing/2014/main" id="{1DF6D71B-2DDD-4E41-AC6C-159CED50CCF1}"/>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6" name="Groep 230">
                <a:extLst>
                  <a:ext uri="{FF2B5EF4-FFF2-40B4-BE49-F238E27FC236}">
                    <a16:creationId xmlns:a16="http://schemas.microsoft.com/office/drawing/2014/main" id="{027BDAD5-8282-4560-AF6B-4D9A129A13F1}"/>
                  </a:ext>
                </a:extLst>
              </p:cNvPr>
              <p:cNvGrpSpPr/>
              <p:nvPr userDrawn="1"/>
            </p:nvGrpSpPr>
            <p:grpSpPr>
              <a:xfrm>
                <a:off x="-3386247" y="830871"/>
                <a:ext cx="139423" cy="109566"/>
                <a:chOff x="-2866744" y="827071"/>
                <a:chExt cx="168701" cy="132575"/>
              </a:xfrm>
            </p:grpSpPr>
            <p:grpSp>
              <p:nvGrpSpPr>
                <p:cNvPr id="67" name="Groep 232">
                  <a:extLst>
                    <a:ext uri="{FF2B5EF4-FFF2-40B4-BE49-F238E27FC236}">
                      <a16:creationId xmlns:a16="http://schemas.microsoft.com/office/drawing/2014/main" id="{A12674DD-A4A3-4B23-A348-B56DDB2A7C01}"/>
                    </a:ext>
                  </a:extLst>
                </p:cNvPr>
                <p:cNvGrpSpPr/>
                <p:nvPr userDrawn="1"/>
              </p:nvGrpSpPr>
              <p:grpSpPr>
                <a:xfrm>
                  <a:off x="-2866744" y="827071"/>
                  <a:ext cx="168701" cy="132575"/>
                  <a:chOff x="-2866744" y="827071"/>
                  <a:chExt cx="168701" cy="132575"/>
                </a:xfrm>
              </p:grpSpPr>
              <p:cxnSp>
                <p:nvCxnSpPr>
                  <p:cNvPr id="69" name="Rechte verbindingslijn 234">
                    <a:extLst>
                      <a:ext uri="{FF2B5EF4-FFF2-40B4-BE49-F238E27FC236}">
                        <a16:creationId xmlns:a16="http://schemas.microsoft.com/office/drawing/2014/main" id="{6F40E66F-A267-4587-B2BA-6AF18676C76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235">
                    <a:extLst>
                      <a:ext uri="{FF2B5EF4-FFF2-40B4-BE49-F238E27FC236}">
                        <a16:creationId xmlns:a16="http://schemas.microsoft.com/office/drawing/2014/main" id="{5B75AB88-CB9D-4E20-9F1F-3F6CEFFC40F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236">
                    <a:extLst>
                      <a:ext uri="{FF2B5EF4-FFF2-40B4-BE49-F238E27FC236}">
                        <a16:creationId xmlns:a16="http://schemas.microsoft.com/office/drawing/2014/main" id="{D937C625-4052-4A6D-BD46-65D715C5A8C2}"/>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237">
                    <a:extLst>
                      <a:ext uri="{FF2B5EF4-FFF2-40B4-BE49-F238E27FC236}">
                        <a16:creationId xmlns:a16="http://schemas.microsoft.com/office/drawing/2014/main" id="{6DE213AA-71C1-463B-93E5-07BBF7BA8BA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238">
                    <a:extLst>
                      <a:ext uri="{FF2B5EF4-FFF2-40B4-BE49-F238E27FC236}">
                        <a16:creationId xmlns:a16="http://schemas.microsoft.com/office/drawing/2014/main" id="{A20B4D04-4330-4CE9-BD3D-07944526CE5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8" name="Pijl: rechts 233">
                  <a:extLst>
                    <a:ext uri="{FF2B5EF4-FFF2-40B4-BE49-F238E27FC236}">
                      <a16:creationId xmlns:a16="http://schemas.microsoft.com/office/drawing/2014/main" id="{E2E29342-E327-419F-ABF1-D4E1F3222D3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7" name="Groep 239">
                <a:extLst>
                  <a:ext uri="{FF2B5EF4-FFF2-40B4-BE49-F238E27FC236}">
                    <a16:creationId xmlns:a16="http://schemas.microsoft.com/office/drawing/2014/main" id="{12599D42-5E4B-4A97-AD9C-E35A28B2D0FA}"/>
                  </a:ext>
                </a:extLst>
              </p:cNvPr>
              <p:cNvGrpSpPr/>
              <p:nvPr userDrawn="1"/>
            </p:nvGrpSpPr>
            <p:grpSpPr>
              <a:xfrm>
                <a:off x="-3605171" y="830871"/>
                <a:ext cx="139423" cy="109566"/>
                <a:chOff x="-2866744" y="518074"/>
                <a:chExt cx="168701" cy="132575"/>
              </a:xfrm>
            </p:grpSpPr>
            <p:grpSp>
              <p:nvGrpSpPr>
                <p:cNvPr id="60" name="Groep 241">
                  <a:extLst>
                    <a:ext uri="{FF2B5EF4-FFF2-40B4-BE49-F238E27FC236}">
                      <a16:creationId xmlns:a16="http://schemas.microsoft.com/office/drawing/2014/main" id="{7DE38802-3D97-4981-BCD5-5B55A0B04ADC}"/>
                    </a:ext>
                  </a:extLst>
                </p:cNvPr>
                <p:cNvGrpSpPr/>
                <p:nvPr userDrawn="1"/>
              </p:nvGrpSpPr>
              <p:grpSpPr>
                <a:xfrm>
                  <a:off x="-2866744" y="518074"/>
                  <a:ext cx="168701" cy="132575"/>
                  <a:chOff x="-2866744" y="518074"/>
                  <a:chExt cx="168701" cy="132575"/>
                </a:xfrm>
              </p:grpSpPr>
              <p:cxnSp>
                <p:nvCxnSpPr>
                  <p:cNvPr id="62" name="Rechte verbindingslijn 243">
                    <a:extLst>
                      <a:ext uri="{FF2B5EF4-FFF2-40B4-BE49-F238E27FC236}">
                        <a16:creationId xmlns:a16="http://schemas.microsoft.com/office/drawing/2014/main" id="{F058F387-BC29-46A0-A637-20FF819F6C5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244">
                    <a:extLst>
                      <a:ext uri="{FF2B5EF4-FFF2-40B4-BE49-F238E27FC236}">
                        <a16:creationId xmlns:a16="http://schemas.microsoft.com/office/drawing/2014/main" id="{D835B79E-1A70-4269-8B37-0F80C7E4F89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245">
                    <a:extLst>
                      <a:ext uri="{FF2B5EF4-FFF2-40B4-BE49-F238E27FC236}">
                        <a16:creationId xmlns:a16="http://schemas.microsoft.com/office/drawing/2014/main" id="{EFD9D091-F87B-4676-9827-081E05901F0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246">
                    <a:extLst>
                      <a:ext uri="{FF2B5EF4-FFF2-40B4-BE49-F238E27FC236}">
                        <a16:creationId xmlns:a16="http://schemas.microsoft.com/office/drawing/2014/main" id="{EDA12C21-2A3E-433C-BB4F-F278C5F8F47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247">
                    <a:extLst>
                      <a:ext uri="{FF2B5EF4-FFF2-40B4-BE49-F238E27FC236}">
                        <a16:creationId xmlns:a16="http://schemas.microsoft.com/office/drawing/2014/main" id="{B7A81B9C-2343-495E-98D9-52B38A91850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1" name="Pijl: rechts 242">
                  <a:extLst>
                    <a:ext uri="{FF2B5EF4-FFF2-40B4-BE49-F238E27FC236}">
                      <a16:creationId xmlns:a16="http://schemas.microsoft.com/office/drawing/2014/main" id="{871C79EE-2EA5-4891-9DF4-B8E893607A3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38" name="Rechte verbindingslijn 340">
                <a:extLst>
                  <a:ext uri="{FF2B5EF4-FFF2-40B4-BE49-F238E27FC236}">
                    <a16:creationId xmlns:a16="http://schemas.microsoft.com/office/drawing/2014/main" id="{4E11EE8B-3C6A-4DE5-B5D8-8BA8BA56F83F}"/>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39" name="Rechte verbindingslijn 341">
                <a:extLst>
                  <a:ext uri="{FF2B5EF4-FFF2-40B4-BE49-F238E27FC236}">
                    <a16:creationId xmlns:a16="http://schemas.microsoft.com/office/drawing/2014/main" id="{A916218E-7891-4F06-887E-3959AA28117F}"/>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0" name="Rechthoek 344">
                <a:extLst>
                  <a:ext uri="{FF2B5EF4-FFF2-40B4-BE49-F238E27FC236}">
                    <a16:creationId xmlns:a16="http://schemas.microsoft.com/office/drawing/2014/main" id="{02C45731-73F4-4F31-B510-E922F6B70316}"/>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41" name="Rechthoek 345">
                <a:extLst>
                  <a:ext uri="{FF2B5EF4-FFF2-40B4-BE49-F238E27FC236}">
                    <a16:creationId xmlns:a16="http://schemas.microsoft.com/office/drawing/2014/main" id="{B03F215C-47BD-461C-8A1D-BD4BB66ACDA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42" name="Groep 11">
                <a:extLst>
                  <a:ext uri="{FF2B5EF4-FFF2-40B4-BE49-F238E27FC236}">
                    <a16:creationId xmlns:a16="http://schemas.microsoft.com/office/drawing/2014/main" id="{7EDEF57A-62C2-40A5-BDBE-AD44B7F74767}"/>
                  </a:ext>
                </a:extLst>
              </p:cNvPr>
              <p:cNvGrpSpPr/>
              <p:nvPr userDrawn="1"/>
            </p:nvGrpSpPr>
            <p:grpSpPr>
              <a:xfrm>
                <a:off x="-2916763" y="769168"/>
                <a:ext cx="268738" cy="248381"/>
                <a:chOff x="-2916763" y="769168"/>
                <a:chExt cx="268738" cy="248381"/>
              </a:xfrm>
            </p:grpSpPr>
            <p:sp>
              <p:nvSpPr>
                <p:cNvPr id="52" name="Rechthoek 346">
                  <a:extLst>
                    <a:ext uri="{FF2B5EF4-FFF2-40B4-BE49-F238E27FC236}">
                      <a16:creationId xmlns:a16="http://schemas.microsoft.com/office/drawing/2014/main" id="{F826B687-AD1B-4113-9F3C-9E1915E1C45F}"/>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3" name="Groep 6">
                  <a:extLst>
                    <a:ext uri="{FF2B5EF4-FFF2-40B4-BE49-F238E27FC236}">
                      <a16:creationId xmlns:a16="http://schemas.microsoft.com/office/drawing/2014/main" id="{53F7CF24-7AFA-4C54-BEDC-CC228F21A9CC}"/>
                    </a:ext>
                  </a:extLst>
                </p:cNvPr>
                <p:cNvGrpSpPr/>
                <p:nvPr userDrawn="1"/>
              </p:nvGrpSpPr>
              <p:grpSpPr>
                <a:xfrm>
                  <a:off x="-2866744" y="827071"/>
                  <a:ext cx="168701" cy="132575"/>
                  <a:chOff x="-2866744" y="827071"/>
                  <a:chExt cx="168701" cy="132575"/>
                </a:xfrm>
              </p:grpSpPr>
              <p:cxnSp>
                <p:nvCxnSpPr>
                  <p:cNvPr id="55" name="Rechte verbindingslijn 225">
                    <a:extLst>
                      <a:ext uri="{FF2B5EF4-FFF2-40B4-BE49-F238E27FC236}">
                        <a16:creationId xmlns:a16="http://schemas.microsoft.com/office/drawing/2014/main" id="{299F5E2B-870C-4724-8DF1-D22B72D345A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6" name="Rechte verbindingslijn 226">
                    <a:extLst>
                      <a:ext uri="{FF2B5EF4-FFF2-40B4-BE49-F238E27FC236}">
                        <a16:creationId xmlns:a16="http://schemas.microsoft.com/office/drawing/2014/main" id="{88B414B9-BF3C-4764-9B84-7B1C1A956DF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7" name="Rechte verbindingslijn 227">
                    <a:extLst>
                      <a:ext uri="{FF2B5EF4-FFF2-40B4-BE49-F238E27FC236}">
                        <a16:creationId xmlns:a16="http://schemas.microsoft.com/office/drawing/2014/main" id="{E279AEA9-F2D0-46BB-9405-F4C0DD18591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58" name="Rechte verbindingslijn 228">
                    <a:extLst>
                      <a:ext uri="{FF2B5EF4-FFF2-40B4-BE49-F238E27FC236}">
                        <a16:creationId xmlns:a16="http://schemas.microsoft.com/office/drawing/2014/main" id="{C9032C25-1629-4DFA-8A36-07B5B8B94DF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59" name="Rechte verbindingslijn 229">
                    <a:extLst>
                      <a:ext uri="{FF2B5EF4-FFF2-40B4-BE49-F238E27FC236}">
                        <a16:creationId xmlns:a16="http://schemas.microsoft.com/office/drawing/2014/main" id="{B5EB89FD-A47F-44FF-A5A9-B45F2D767EF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4" name="Pijl: rechts 217">
                  <a:extLst>
                    <a:ext uri="{FF2B5EF4-FFF2-40B4-BE49-F238E27FC236}">
                      <a16:creationId xmlns:a16="http://schemas.microsoft.com/office/drawing/2014/main" id="{88DFA4BF-2466-43C3-AAAA-C2402C5BB65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3" name="Groep 9">
                <a:extLst>
                  <a:ext uri="{FF2B5EF4-FFF2-40B4-BE49-F238E27FC236}">
                    <a16:creationId xmlns:a16="http://schemas.microsoft.com/office/drawing/2014/main" id="{F7CC695F-75F4-4016-A73F-6EF6962D64C4}"/>
                  </a:ext>
                </a:extLst>
              </p:cNvPr>
              <p:cNvGrpSpPr/>
              <p:nvPr userDrawn="1"/>
            </p:nvGrpSpPr>
            <p:grpSpPr>
              <a:xfrm>
                <a:off x="-2916763" y="460171"/>
                <a:ext cx="268738" cy="248381"/>
                <a:chOff x="-2916763" y="460171"/>
                <a:chExt cx="268738" cy="248381"/>
              </a:xfrm>
            </p:grpSpPr>
            <p:sp>
              <p:nvSpPr>
                <p:cNvPr id="44" name="Rechthoek 357">
                  <a:extLst>
                    <a:ext uri="{FF2B5EF4-FFF2-40B4-BE49-F238E27FC236}">
                      <a16:creationId xmlns:a16="http://schemas.microsoft.com/office/drawing/2014/main" id="{44BCCCF6-DD95-4669-AA05-39491C28AA3D}"/>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45" name="Groep 5">
                  <a:extLst>
                    <a:ext uri="{FF2B5EF4-FFF2-40B4-BE49-F238E27FC236}">
                      <a16:creationId xmlns:a16="http://schemas.microsoft.com/office/drawing/2014/main" id="{2E6BE615-B6B6-48D0-BA26-41397678894C}"/>
                    </a:ext>
                  </a:extLst>
                </p:cNvPr>
                <p:cNvGrpSpPr/>
                <p:nvPr userDrawn="1"/>
              </p:nvGrpSpPr>
              <p:grpSpPr>
                <a:xfrm>
                  <a:off x="-2866744" y="518074"/>
                  <a:ext cx="168701" cy="132575"/>
                  <a:chOff x="-2866744" y="518074"/>
                  <a:chExt cx="168701" cy="132575"/>
                </a:xfrm>
              </p:grpSpPr>
              <p:cxnSp>
                <p:nvCxnSpPr>
                  <p:cNvPr id="47" name="Rechte verbindingslijn 220">
                    <a:extLst>
                      <a:ext uri="{FF2B5EF4-FFF2-40B4-BE49-F238E27FC236}">
                        <a16:creationId xmlns:a16="http://schemas.microsoft.com/office/drawing/2014/main" id="{136A2FB8-E4BA-4B08-825D-74766214C7F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8" name="Rechte verbindingslijn 221">
                    <a:extLst>
                      <a:ext uri="{FF2B5EF4-FFF2-40B4-BE49-F238E27FC236}">
                        <a16:creationId xmlns:a16="http://schemas.microsoft.com/office/drawing/2014/main" id="{6A3605D4-329F-4732-B9A1-646BC95A911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9" name="Rechte verbindingslijn 222">
                    <a:extLst>
                      <a:ext uri="{FF2B5EF4-FFF2-40B4-BE49-F238E27FC236}">
                        <a16:creationId xmlns:a16="http://schemas.microsoft.com/office/drawing/2014/main" id="{BA85E398-90A5-4303-BA3A-CF7FE804BBB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0" name="Rechte verbindingslijn 223">
                    <a:extLst>
                      <a:ext uri="{FF2B5EF4-FFF2-40B4-BE49-F238E27FC236}">
                        <a16:creationId xmlns:a16="http://schemas.microsoft.com/office/drawing/2014/main" id="{509D41AB-EE70-489A-90DC-C36763C2A3C1}"/>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1" name="Rechte verbindingslijn 224">
                    <a:extLst>
                      <a:ext uri="{FF2B5EF4-FFF2-40B4-BE49-F238E27FC236}">
                        <a16:creationId xmlns:a16="http://schemas.microsoft.com/office/drawing/2014/main" id="{7CDE5BDE-853A-433D-98D8-3D76C4E816B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6" name="Pijl: rechts 219">
                  <a:extLst>
                    <a:ext uri="{FF2B5EF4-FFF2-40B4-BE49-F238E27FC236}">
                      <a16:creationId xmlns:a16="http://schemas.microsoft.com/office/drawing/2014/main" id="{BA02D9D5-6038-440E-A995-230B1683444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71373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mpty and Text #2">
    <p:spTree>
      <p:nvGrpSpPr>
        <p:cNvPr id="1" name=""/>
        <p:cNvGrpSpPr/>
        <p:nvPr/>
      </p:nvGrpSpPr>
      <p:grpSpPr>
        <a:xfrm>
          <a:off x="0" y="0"/>
          <a:ext cx="0" cy="0"/>
          <a:chOff x="0" y="0"/>
          <a:chExt cx="0" cy="0"/>
        </a:xfrm>
      </p:grpSpPr>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Empty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1286" y="2167854"/>
            <a:ext cx="3981201" cy="895483"/>
          </a:xfrm>
        </p:spPr>
        <p:txBody>
          <a:bodyPr/>
          <a:lstStyle>
            <a:lvl1pPr>
              <a:defRPr/>
            </a:lvl1pPr>
          </a:lstStyle>
          <a:p>
            <a:r>
              <a:rPr lang="en-US" dirty="0"/>
              <a:t>Place a title here</a:t>
            </a:r>
            <a:br>
              <a:rPr lang="en-US" dirty="0"/>
            </a:br>
            <a:r>
              <a:rPr lang="en-US" dirty="0"/>
              <a:t>max. 2 lines</a:t>
            </a:r>
            <a:endParaRPr lang="nl-NL" dirty="0"/>
          </a:p>
        </p:txBody>
      </p:sp>
      <p:cxnSp>
        <p:nvCxnSpPr>
          <p:cNvPr id="10" name="Rechte verbindingslijn 9">
            <a:extLst>
              <a:ext uri="{FF2B5EF4-FFF2-40B4-BE49-F238E27FC236}">
                <a16:creationId xmlns:a16="http://schemas.microsoft.com/office/drawing/2014/main" id="{E8854872-3CE7-41DB-B613-807CF26CA2E7}"/>
              </a:ext>
            </a:extLst>
          </p:cNvPr>
          <p:cNvCxnSpPr>
            <a:cxnSpLocks/>
          </p:cNvCxnSpPr>
          <p:nvPr userDrawn="1"/>
        </p:nvCxnSpPr>
        <p:spPr>
          <a:xfrm>
            <a:off x="5460108" y="897467"/>
            <a:ext cx="0" cy="5063066"/>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1" name="Tijdelijke aanduiding voor verticale tekst 2">
            <a:extLst>
              <a:ext uri="{FF2B5EF4-FFF2-40B4-BE49-F238E27FC236}">
                <a16:creationId xmlns:a16="http://schemas.microsoft.com/office/drawing/2014/main" id="{CE8AE620-2669-4529-8FE0-78AF4273828C}"/>
              </a:ext>
            </a:extLst>
          </p:cNvPr>
          <p:cNvSpPr>
            <a:spLocks noGrp="1"/>
          </p:cNvSpPr>
          <p:nvPr>
            <p:ph type="body" orient="vert" idx="1" hasCustomPrompt="1"/>
          </p:nvPr>
        </p:nvSpPr>
        <p:spPr>
          <a:xfrm>
            <a:off x="801286" y="3264526"/>
            <a:ext cx="3981195" cy="1097297"/>
          </a:xfrm>
        </p:spPr>
        <p:txBody>
          <a:bodyPr vert="horz" lIns="0" tIns="0" rIns="0" bIns="0"/>
          <a:lstStyle>
            <a:lvl1pPr marL="0" indent="0">
              <a:spcAft>
                <a:spcPts val="0"/>
              </a:spcAft>
              <a:buNone/>
              <a:defRPr sz="1400" b="0">
                <a:solidFill>
                  <a:schemeClr val="accent2"/>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6" name="INSTRUCTION">
            <a:extLst>
              <a:ext uri="{FF2B5EF4-FFF2-40B4-BE49-F238E27FC236}">
                <a16:creationId xmlns:a16="http://schemas.microsoft.com/office/drawing/2014/main" id="{D32AC281-8B7C-4036-8906-C198819EDA81}"/>
              </a:ext>
            </a:extLst>
          </p:cNvPr>
          <p:cNvGrpSpPr/>
          <p:nvPr userDrawn="1"/>
        </p:nvGrpSpPr>
        <p:grpSpPr>
          <a:xfrm>
            <a:off x="-3786437" y="0"/>
            <a:ext cx="3693386" cy="5359349"/>
            <a:chOff x="-3786437" y="0"/>
            <a:chExt cx="3693386" cy="5359349"/>
          </a:xfrm>
        </p:grpSpPr>
        <p:sp>
          <p:nvSpPr>
            <p:cNvPr id="7" name="Rechthoek 329">
              <a:extLst>
                <a:ext uri="{FF2B5EF4-FFF2-40B4-BE49-F238E27FC236}">
                  <a16:creationId xmlns:a16="http://schemas.microsoft.com/office/drawing/2014/main" id="{DDDD8063-BEB7-40D8-BD6E-086E3DCB3D5E}"/>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 name="Ovaal 317">
              <a:extLst>
                <a:ext uri="{FF2B5EF4-FFF2-40B4-BE49-F238E27FC236}">
                  <a16:creationId xmlns:a16="http://schemas.microsoft.com/office/drawing/2014/main" id="{D09DD44D-3F96-458B-8EEF-067126460AA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319">
              <a:extLst>
                <a:ext uri="{FF2B5EF4-FFF2-40B4-BE49-F238E27FC236}">
                  <a16:creationId xmlns:a16="http://schemas.microsoft.com/office/drawing/2014/main" id="{8E9EFC34-AA3B-4DC4-A20B-2DBBFFDA0DEA}"/>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2" name="Ovaal 320">
              <a:extLst>
                <a:ext uri="{FF2B5EF4-FFF2-40B4-BE49-F238E27FC236}">
                  <a16:creationId xmlns:a16="http://schemas.microsoft.com/office/drawing/2014/main" id="{DCD14948-5CC3-4A32-802A-ECD08E175398}"/>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 name="Rechthoek 328">
              <a:extLst>
                <a:ext uri="{FF2B5EF4-FFF2-40B4-BE49-F238E27FC236}">
                  <a16:creationId xmlns:a16="http://schemas.microsoft.com/office/drawing/2014/main" id="{95C6510A-FD80-4640-9F73-2069E005FA0C}"/>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4" name="Rechthoek 180">
              <a:extLst>
                <a:ext uri="{FF2B5EF4-FFF2-40B4-BE49-F238E27FC236}">
                  <a16:creationId xmlns:a16="http://schemas.microsoft.com/office/drawing/2014/main" id="{7A5503AC-883E-4D74-98D8-C9A1CBB3E7E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5" name="Ovaal 182">
              <a:extLst>
                <a:ext uri="{FF2B5EF4-FFF2-40B4-BE49-F238E27FC236}">
                  <a16:creationId xmlns:a16="http://schemas.microsoft.com/office/drawing/2014/main" id="{E5C726A0-45BB-4F36-A847-EF236214455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 name="Rechthoek 183">
              <a:extLst>
                <a:ext uri="{FF2B5EF4-FFF2-40B4-BE49-F238E27FC236}">
                  <a16:creationId xmlns:a16="http://schemas.microsoft.com/office/drawing/2014/main" id="{C94E9701-4042-460B-9555-5416020DF43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 name="Ovaal 185">
              <a:extLst>
                <a:ext uri="{FF2B5EF4-FFF2-40B4-BE49-F238E27FC236}">
                  <a16:creationId xmlns:a16="http://schemas.microsoft.com/office/drawing/2014/main" id="{4A0371FE-5C24-4433-9682-0F2162129D76}"/>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8" name="Rechthoek 186">
              <a:extLst>
                <a:ext uri="{FF2B5EF4-FFF2-40B4-BE49-F238E27FC236}">
                  <a16:creationId xmlns:a16="http://schemas.microsoft.com/office/drawing/2014/main" id="{45D85C4F-CFEC-4411-8085-76B95FE8F830}"/>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9" name="Ovaal 188">
              <a:extLst>
                <a:ext uri="{FF2B5EF4-FFF2-40B4-BE49-F238E27FC236}">
                  <a16:creationId xmlns:a16="http://schemas.microsoft.com/office/drawing/2014/main" id="{8A7E8259-BE91-46F8-A7DD-3BA10CA7311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0" name="Rechthoek 189">
              <a:extLst>
                <a:ext uri="{FF2B5EF4-FFF2-40B4-BE49-F238E27FC236}">
                  <a16:creationId xmlns:a16="http://schemas.microsoft.com/office/drawing/2014/main" id="{C6011D8C-B5B1-4534-8913-B414C491F99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1" name="Ovaal 191">
              <a:extLst>
                <a:ext uri="{FF2B5EF4-FFF2-40B4-BE49-F238E27FC236}">
                  <a16:creationId xmlns:a16="http://schemas.microsoft.com/office/drawing/2014/main" id="{7F24A29E-79B1-4EA6-8D9B-9A0D2827205E}"/>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2" name="Rechthoek 192">
              <a:extLst>
                <a:ext uri="{FF2B5EF4-FFF2-40B4-BE49-F238E27FC236}">
                  <a16:creationId xmlns:a16="http://schemas.microsoft.com/office/drawing/2014/main" id="{BCCC9F02-DD35-49C7-B173-6647C9D3EDAD}"/>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3" name="Ovaal 195">
              <a:extLst>
                <a:ext uri="{FF2B5EF4-FFF2-40B4-BE49-F238E27FC236}">
                  <a16:creationId xmlns:a16="http://schemas.microsoft.com/office/drawing/2014/main" id="{C84B3150-D921-42F1-8064-AFF88532405D}"/>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4" name="Rechthoek 196">
              <a:extLst>
                <a:ext uri="{FF2B5EF4-FFF2-40B4-BE49-F238E27FC236}">
                  <a16:creationId xmlns:a16="http://schemas.microsoft.com/office/drawing/2014/main" id="{02D6BF1A-4854-4914-85E8-9FAE4730FDEF}"/>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5" name="Ovaal 197">
              <a:extLst>
                <a:ext uri="{FF2B5EF4-FFF2-40B4-BE49-F238E27FC236}">
                  <a16:creationId xmlns:a16="http://schemas.microsoft.com/office/drawing/2014/main" id="{EA8A7F6A-DBAB-4CF5-A23D-3E355EB7895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6" name="Rechthoek 198">
              <a:extLst>
                <a:ext uri="{FF2B5EF4-FFF2-40B4-BE49-F238E27FC236}">
                  <a16:creationId xmlns:a16="http://schemas.microsoft.com/office/drawing/2014/main" id="{34693925-75A1-472E-9A92-F3CF4D4B944B}"/>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7" name="Ovaal 200">
              <a:extLst>
                <a:ext uri="{FF2B5EF4-FFF2-40B4-BE49-F238E27FC236}">
                  <a16:creationId xmlns:a16="http://schemas.microsoft.com/office/drawing/2014/main" id="{CC767775-24CE-4877-BE9B-7B0227DE0224}"/>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8" name="Rechthoek 202">
              <a:extLst>
                <a:ext uri="{FF2B5EF4-FFF2-40B4-BE49-F238E27FC236}">
                  <a16:creationId xmlns:a16="http://schemas.microsoft.com/office/drawing/2014/main" id="{1CCCB5F9-C994-47E1-B609-B5A6228C6D12}"/>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9" name="Rechthoek 331">
              <a:extLst>
                <a:ext uri="{FF2B5EF4-FFF2-40B4-BE49-F238E27FC236}">
                  <a16:creationId xmlns:a16="http://schemas.microsoft.com/office/drawing/2014/main" id="{A872E133-3167-49FF-A51D-0A519E7CB83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0" name="ICOON_info">
              <a:extLst>
                <a:ext uri="{FF2B5EF4-FFF2-40B4-BE49-F238E27FC236}">
                  <a16:creationId xmlns:a16="http://schemas.microsoft.com/office/drawing/2014/main" id="{97FDD357-5F02-4B56-9FAE-BFD1EC81D11D}"/>
                </a:ext>
              </a:extLst>
            </p:cNvPr>
            <p:cNvGrpSpPr/>
            <p:nvPr userDrawn="1"/>
          </p:nvGrpSpPr>
          <p:grpSpPr>
            <a:xfrm>
              <a:off x="-376736" y="4400186"/>
              <a:ext cx="283685" cy="283685"/>
              <a:chOff x="-510741" y="5913713"/>
              <a:chExt cx="267555" cy="267555"/>
            </a:xfrm>
          </p:grpSpPr>
          <p:sp>
            <p:nvSpPr>
              <p:cNvPr id="72" name="Ovaal 1">
                <a:extLst>
                  <a:ext uri="{FF2B5EF4-FFF2-40B4-BE49-F238E27FC236}">
                    <a16:creationId xmlns:a16="http://schemas.microsoft.com/office/drawing/2014/main" id="{D4291A91-3E53-4FC2-BD9B-C95CECCC739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3" name="Graphic 163" descr="Informatie">
                <a:extLst>
                  <a:ext uri="{FF2B5EF4-FFF2-40B4-BE49-F238E27FC236}">
                    <a16:creationId xmlns:a16="http://schemas.microsoft.com/office/drawing/2014/main" id="{97E7F115-35E1-4B1E-8404-477556E51A86}"/>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1" name="VOORBEELD">
              <a:extLst>
                <a:ext uri="{FF2B5EF4-FFF2-40B4-BE49-F238E27FC236}">
                  <a16:creationId xmlns:a16="http://schemas.microsoft.com/office/drawing/2014/main" id="{7A76F11B-2E62-47C8-8C42-B32485FE1468}"/>
                </a:ext>
              </a:extLst>
            </p:cNvPr>
            <p:cNvGrpSpPr/>
            <p:nvPr userDrawn="1"/>
          </p:nvGrpSpPr>
          <p:grpSpPr>
            <a:xfrm>
              <a:off x="-3605171" y="458674"/>
              <a:ext cx="3234311" cy="558875"/>
              <a:chOff x="-3605171" y="458674"/>
              <a:chExt cx="3234311" cy="558875"/>
            </a:xfrm>
          </p:grpSpPr>
          <p:sp>
            <p:nvSpPr>
              <p:cNvPr id="32" name="Rechthoek 335">
                <a:extLst>
                  <a:ext uri="{FF2B5EF4-FFF2-40B4-BE49-F238E27FC236}">
                    <a16:creationId xmlns:a16="http://schemas.microsoft.com/office/drawing/2014/main" id="{6987C5AE-01F6-460C-AD31-F43E4AF2764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33" name="Rechthoek 337">
                <a:extLst>
                  <a:ext uri="{FF2B5EF4-FFF2-40B4-BE49-F238E27FC236}">
                    <a16:creationId xmlns:a16="http://schemas.microsoft.com/office/drawing/2014/main" id="{DFA7F080-5084-4572-9B33-CEB618F74DC0}"/>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4" name="Groep 230">
                <a:extLst>
                  <a:ext uri="{FF2B5EF4-FFF2-40B4-BE49-F238E27FC236}">
                    <a16:creationId xmlns:a16="http://schemas.microsoft.com/office/drawing/2014/main" id="{88737BAF-64E0-441B-93E7-7B6E548C4723}"/>
                  </a:ext>
                </a:extLst>
              </p:cNvPr>
              <p:cNvGrpSpPr/>
              <p:nvPr userDrawn="1"/>
            </p:nvGrpSpPr>
            <p:grpSpPr>
              <a:xfrm>
                <a:off x="-3386247" y="830871"/>
                <a:ext cx="139423" cy="109566"/>
                <a:chOff x="-2866744" y="827071"/>
                <a:chExt cx="168701" cy="132575"/>
              </a:xfrm>
            </p:grpSpPr>
            <p:grpSp>
              <p:nvGrpSpPr>
                <p:cNvPr id="65" name="Groep 232">
                  <a:extLst>
                    <a:ext uri="{FF2B5EF4-FFF2-40B4-BE49-F238E27FC236}">
                      <a16:creationId xmlns:a16="http://schemas.microsoft.com/office/drawing/2014/main" id="{16E3488F-6853-4838-84DB-AD8E1F18DD34}"/>
                    </a:ext>
                  </a:extLst>
                </p:cNvPr>
                <p:cNvGrpSpPr/>
                <p:nvPr userDrawn="1"/>
              </p:nvGrpSpPr>
              <p:grpSpPr>
                <a:xfrm>
                  <a:off x="-2866744" y="827071"/>
                  <a:ext cx="168701" cy="132575"/>
                  <a:chOff x="-2866744" y="827071"/>
                  <a:chExt cx="168701" cy="132575"/>
                </a:xfrm>
              </p:grpSpPr>
              <p:cxnSp>
                <p:nvCxnSpPr>
                  <p:cNvPr id="67" name="Rechte verbindingslijn 234">
                    <a:extLst>
                      <a:ext uri="{FF2B5EF4-FFF2-40B4-BE49-F238E27FC236}">
                        <a16:creationId xmlns:a16="http://schemas.microsoft.com/office/drawing/2014/main" id="{9EACC18E-C649-4494-A39F-FB8924F1905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8" name="Rechte verbindingslijn 235">
                    <a:extLst>
                      <a:ext uri="{FF2B5EF4-FFF2-40B4-BE49-F238E27FC236}">
                        <a16:creationId xmlns:a16="http://schemas.microsoft.com/office/drawing/2014/main" id="{091B403F-9CD3-4ACB-A146-5976AA215CB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236">
                    <a:extLst>
                      <a:ext uri="{FF2B5EF4-FFF2-40B4-BE49-F238E27FC236}">
                        <a16:creationId xmlns:a16="http://schemas.microsoft.com/office/drawing/2014/main" id="{B6DAEEEA-EFE9-407E-B3D6-CD93421A7FBA}"/>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0" name="Rechte verbindingslijn 237">
                    <a:extLst>
                      <a:ext uri="{FF2B5EF4-FFF2-40B4-BE49-F238E27FC236}">
                        <a16:creationId xmlns:a16="http://schemas.microsoft.com/office/drawing/2014/main" id="{1DB32FEF-60A8-4E5C-8E3C-17CC5042E2F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238">
                    <a:extLst>
                      <a:ext uri="{FF2B5EF4-FFF2-40B4-BE49-F238E27FC236}">
                        <a16:creationId xmlns:a16="http://schemas.microsoft.com/office/drawing/2014/main" id="{6E68DE30-2453-4057-9F6D-04BD60375FB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6" name="Pijl: rechts 233">
                  <a:extLst>
                    <a:ext uri="{FF2B5EF4-FFF2-40B4-BE49-F238E27FC236}">
                      <a16:creationId xmlns:a16="http://schemas.microsoft.com/office/drawing/2014/main" id="{7DA9E855-FDB5-4C60-A111-59B920C7726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5" name="Groep 239">
                <a:extLst>
                  <a:ext uri="{FF2B5EF4-FFF2-40B4-BE49-F238E27FC236}">
                    <a16:creationId xmlns:a16="http://schemas.microsoft.com/office/drawing/2014/main" id="{37FEF292-FA06-4CBF-8FA6-E844814669B3}"/>
                  </a:ext>
                </a:extLst>
              </p:cNvPr>
              <p:cNvGrpSpPr/>
              <p:nvPr userDrawn="1"/>
            </p:nvGrpSpPr>
            <p:grpSpPr>
              <a:xfrm>
                <a:off x="-3605171" y="830871"/>
                <a:ext cx="139423" cy="109566"/>
                <a:chOff x="-2866744" y="518074"/>
                <a:chExt cx="168701" cy="132575"/>
              </a:xfrm>
            </p:grpSpPr>
            <p:grpSp>
              <p:nvGrpSpPr>
                <p:cNvPr id="58" name="Groep 241">
                  <a:extLst>
                    <a:ext uri="{FF2B5EF4-FFF2-40B4-BE49-F238E27FC236}">
                      <a16:creationId xmlns:a16="http://schemas.microsoft.com/office/drawing/2014/main" id="{0722DEE5-A0CC-47D4-9297-4C1D9990CA01}"/>
                    </a:ext>
                  </a:extLst>
                </p:cNvPr>
                <p:cNvGrpSpPr/>
                <p:nvPr userDrawn="1"/>
              </p:nvGrpSpPr>
              <p:grpSpPr>
                <a:xfrm>
                  <a:off x="-2866744" y="518074"/>
                  <a:ext cx="168701" cy="132575"/>
                  <a:chOff x="-2866744" y="518074"/>
                  <a:chExt cx="168701" cy="132575"/>
                </a:xfrm>
              </p:grpSpPr>
              <p:cxnSp>
                <p:nvCxnSpPr>
                  <p:cNvPr id="60" name="Rechte verbindingslijn 243">
                    <a:extLst>
                      <a:ext uri="{FF2B5EF4-FFF2-40B4-BE49-F238E27FC236}">
                        <a16:creationId xmlns:a16="http://schemas.microsoft.com/office/drawing/2014/main" id="{AD7A3306-3FF4-4DAF-8B16-A107426E745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1" name="Rechte verbindingslijn 244">
                    <a:extLst>
                      <a:ext uri="{FF2B5EF4-FFF2-40B4-BE49-F238E27FC236}">
                        <a16:creationId xmlns:a16="http://schemas.microsoft.com/office/drawing/2014/main" id="{EF4DB888-CD4C-4467-874B-76D40DDF3F6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245">
                    <a:extLst>
                      <a:ext uri="{FF2B5EF4-FFF2-40B4-BE49-F238E27FC236}">
                        <a16:creationId xmlns:a16="http://schemas.microsoft.com/office/drawing/2014/main" id="{075E486A-C3B4-4DB4-8A47-2179C0B2F07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3" name="Rechte verbindingslijn 246">
                    <a:extLst>
                      <a:ext uri="{FF2B5EF4-FFF2-40B4-BE49-F238E27FC236}">
                        <a16:creationId xmlns:a16="http://schemas.microsoft.com/office/drawing/2014/main" id="{2F9EE56E-DC19-40B5-A384-4A3C7CE838D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247">
                    <a:extLst>
                      <a:ext uri="{FF2B5EF4-FFF2-40B4-BE49-F238E27FC236}">
                        <a16:creationId xmlns:a16="http://schemas.microsoft.com/office/drawing/2014/main" id="{3978C95B-DAE8-47E7-BD54-6F7EF17DC55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9" name="Pijl: rechts 242">
                  <a:extLst>
                    <a:ext uri="{FF2B5EF4-FFF2-40B4-BE49-F238E27FC236}">
                      <a16:creationId xmlns:a16="http://schemas.microsoft.com/office/drawing/2014/main" id="{5A115DEE-C7BD-465C-B40B-5974843BA9D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36" name="Rechte verbindingslijn 340">
                <a:extLst>
                  <a:ext uri="{FF2B5EF4-FFF2-40B4-BE49-F238E27FC236}">
                    <a16:creationId xmlns:a16="http://schemas.microsoft.com/office/drawing/2014/main" id="{D46E4270-78EE-4B4C-8456-17AA56B458F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37" name="Rechte verbindingslijn 341">
                <a:extLst>
                  <a:ext uri="{FF2B5EF4-FFF2-40B4-BE49-F238E27FC236}">
                    <a16:creationId xmlns:a16="http://schemas.microsoft.com/office/drawing/2014/main" id="{D5462BF6-90DD-4DC4-A7E2-B5F4DBEC5ACA}"/>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38" name="Rechthoek 344">
                <a:extLst>
                  <a:ext uri="{FF2B5EF4-FFF2-40B4-BE49-F238E27FC236}">
                    <a16:creationId xmlns:a16="http://schemas.microsoft.com/office/drawing/2014/main" id="{908ADAC2-8717-4C65-9421-0A517814B0A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39" name="Rechthoek 345">
                <a:extLst>
                  <a:ext uri="{FF2B5EF4-FFF2-40B4-BE49-F238E27FC236}">
                    <a16:creationId xmlns:a16="http://schemas.microsoft.com/office/drawing/2014/main" id="{AE90F9EC-B809-4A94-AAC9-D223F09CEAC0}"/>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40" name="Groep 11">
                <a:extLst>
                  <a:ext uri="{FF2B5EF4-FFF2-40B4-BE49-F238E27FC236}">
                    <a16:creationId xmlns:a16="http://schemas.microsoft.com/office/drawing/2014/main" id="{0198CD13-7224-4F73-8A1D-B0605C8AA3B9}"/>
                  </a:ext>
                </a:extLst>
              </p:cNvPr>
              <p:cNvGrpSpPr/>
              <p:nvPr userDrawn="1"/>
            </p:nvGrpSpPr>
            <p:grpSpPr>
              <a:xfrm>
                <a:off x="-2916763" y="769168"/>
                <a:ext cx="268738" cy="248381"/>
                <a:chOff x="-2916763" y="769168"/>
                <a:chExt cx="268738" cy="248381"/>
              </a:xfrm>
            </p:grpSpPr>
            <p:sp>
              <p:nvSpPr>
                <p:cNvPr id="50" name="Rechthoek 346">
                  <a:extLst>
                    <a:ext uri="{FF2B5EF4-FFF2-40B4-BE49-F238E27FC236}">
                      <a16:creationId xmlns:a16="http://schemas.microsoft.com/office/drawing/2014/main" id="{C3EC004C-2CD9-4528-BE5C-2B30A5482D8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1" name="Groep 6">
                  <a:extLst>
                    <a:ext uri="{FF2B5EF4-FFF2-40B4-BE49-F238E27FC236}">
                      <a16:creationId xmlns:a16="http://schemas.microsoft.com/office/drawing/2014/main" id="{BE4869F1-7139-42E8-B4F6-143F36D585AF}"/>
                    </a:ext>
                  </a:extLst>
                </p:cNvPr>
                <p:cNvGrpSpPr/>
                <p:nvPr userDrawn="1"/>
              </p:nvGrpSpPr>
              <p:grpSpPr>
                <a:xfrm>
                  <a:off x="-2866744" y="827071"/>
                  <a:ext cx="168701" cy="132575"/>
                  <a:chOff x="-2866744" y="827071"/>
                  <a:chExt cx="168701" cy="132575"/>
                </a:xfrm>
              </p:grpSpPr>
              <p:cxnSp>
                <p:nvCxnSpPr>
                  <p:cNvPr id="53" name="Rechte verbindingslijn 225">
                    <a:extLst>
                      <a:ext uri="{FF2B5EF4-FFF2-40B4-BE49-F238E27FC236}">
                        <a16:creationId xmlns:a16="http://schemas.microsoft.com/office/drawing/2014/main" id="{D978B89A-8767-46A5-9D0D-74191B3213F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4" name="Rechte verbindingslijn 226">
                    <a:extLst>
                      <a:ext uri="{FF2B5EF4-FFF2-40B4-BE49-F238E27FC236}">
                        <a16:creationId xmlns:a16="http://schemas.microsoft.com/office/drawing/2014/main" id="{422DC2A7-24C8-4E87-ACF6-4555787B4FC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227">
                    <a:extLst>
                      <a:ext uri="{FF2B5EF4-FFF2-40B4-BE49-F238E27FC236}">
                        <a16:creationId xmlns:a16="http://schemas.microsoft.com/office/drawing/2014/main" id="{C678C7E4-0ABA-46EB-B7C0-3CA202A398A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56" name="Rechte verbindingslijn 228">
                    <a:extLst>
                      <a:ext uri="{FF2B5EF4-FFF2-40B4-BE49-F238E27FC236}">
                        <a16:creationId xmlns:a16="http://schemas.microsoft.com/office/drawing/2014/main" id="{0E4DDB8B-FB06-402A-9B2E-F02D061F394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229">
                    <a:extLst>
                      <a:ext uri="{FF2B5EF4-FFF2-40B4-BE49-F238E27FC236}">
                        <a16:creationId xmlns:a16="http://schemas.microsoft.com/office/drawing/2014/main" id="{86C432A8-2CEE-4C5C-8B3A-11DE1845F0C4}"/>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2" name="Pijl: rechts 217">
                  <a:extLst>
                    <a:ext uri="{FF2B5EF4-FFF2-40B4-BE49-F238E27FC236}">
                      <a16:creationId xmlns:a16="http://schemas.microsoft.com/office/drawing/2014/main" id="{BAFD5919-14DA-4C53-AD7C-B422D87C854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1" name="Groep 9">
                <a:extLst>
                  <a:ext uri="{FF2B5EF4-FFF2-40B4-BE49-F238E27FC236}">
                    <a16:creationId xmlns:a16="http://schemas.microsoft.com/office/drawing/2014/main" id="{EB626B54-D1D9-4C3B-8123-1E0B367D8554}"/>
                  </a:ext>
                </a:extLst>
              </p:cNvPr>
              <p:cNvGrpSpPr/>
              <p:nvPr userDrawn="1"/>
            </p:nvGrpSpPr>
            <p:grpSpPr>
              <a:xfrm>
                <a:off x="-2916763" y="460171"/>
                <a:ext cx="268738" cy="248381"/>
                <a:chOff x="-2916763" y="460171"/>
                <a:chExt cx="268738" cy="248381"/>
              </a:xfrm>
            </p:grpSpPr>
            <p:sp>
              <p:nvSpPr>
                <p:cNvPr id="42" name="Rechthoek 357">
                  <a:extLst>
                    <a:ext uri="{FF2B5EF4-FFF2-40B4-BE49-F238E27FC236}">
                      <a16:creationId xmlns:a16="http://schemas.microsoft.com/office/drawing/2014/main" id="{A7EBBC0F-938F-40AD-A1A4-9717E7067ADF}"/>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43" name="Groep 5">
                  <a:extLst>
                    <a:ext uri="{FF2B5EF4-FFF2-40B4-BE49-F238E27FC236}">
                      <a16:creationId xmlns:a16="http://schemas.microsoft.com/office/drawing/2014/main" id="{F2E6D9DE-6AEF-441A-BA15-2A89CE874036}"/>
                    </a:ext>
                  </a:extLst>
                </p:cNvPr>
                <p:cNvGrpSpPr/>
                <p:nvPr userDrawn="1"/>
              </p:nvGrpSpPr>
              <p:grpSpPr>
                <a:xfrm>
                  <a:off x="-2866744" y="518074"/>
                  <a:ext cx="168701" cy="132575"/>
                  <a:chOff x="-2866744" y="518074"/>
                  <a:chExt cx="168701" cy="132575"/>
                </a:xfrm>
              </p:grpSpPr>
              <p:cxnSp>
                <p:nvCxnSpPr>
                  <p:cNvPr id="45" name="Rechte verbindingslijn 220">
                    <a:extLst>
                      <a:ext uri="{FF2B5EF4-FFF2-40B4-BE49-F238E27FC236}">
                        <a16:creationId xmlns:a16="http://schemas.microsoft.com/office/drawing/2014/main" id="{5561A0B3-B4E8-4F7B-8A2C-7C075580655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6" name="Rechte verbindingslijn 221">
                    <a:extLst>
                      <a:ext uri="{FF2B5EF4-FFF2-40B4-BE49-F238E27FC236}">
                        <a16:creationId xmlns:a16="http://schemas.microsoft.com/office/drawing/2014/main" id="{AB2A7AD8-9EB3-4C77-9974-662C5A476FB0}"/>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7" name="Rechte verbindingslijn 222">
                    <a:extLst>
                      <a:ext uri="{FF2B5EF4-FFF2-40B4-BE49-F238E27FC236}">
                        <a16:creationId xmlns:a16="http://schemas.microsoft.com/office/drawing/2014/main" id="{AE14A906-5D2D-469F-85A5-75D393A2E92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48" name="Rechte verbindingslijn 223">
                    <a:extLst>
                      <a:ext uri="{FF2B5EF4-FFF2-40B4-BE49-F238E27FC236}">
                        <a16:creationId xmlns:a16="http://schemas.microsoft.com/office/drawing/2014/main" id="{C2E63B67-7685-4DBD-B689-563E19D0C8A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49" name="Rechte verbindingslijn 224">
                    <a:extLst>
                      <a:ext uri="{FF2B5EF4-FFF2-40B4-BE49-F238E27FC236}">
                        <a16:creationId xmlns:a16="http://schemas.microsoft.com/office/drawing/2014/main" id="{2D5EC059-6450-4BEC-BF3B-54F8634C53C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4" name="Pijl: rechts 219">
                  <a:extLst>
                    <a:ext uri="{FF2B5EF4-FFF2-40B4-BE49-F238E27FC236}">
                      <a16:creationId xmlns:a16="http://schemas.microsoft.com/office/drawing/2014/main" id="{9564ECF6-7EA7-47FA-96B5-39D5930DF9A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67837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mpty and Text #3">
    <p:spTree>
      <p:nvGrpSpPr>
        <p:cNvPr id="1" name=""/>
        <p:cNvGrpSpPr/>
        <p:nvPr/>
      </p:nvGrpSpPr>
      <p:grpSpPr>
        <a:xfrm>
          <a:off x="0" y="0"/>
          <a:ext cx="0" cy="0"/>
          <a:chOff x="0" y="0"/>
          <a:chExt cx="0" cy="0"/>
        </a:xfrm>
      </p:grpSpPr>
      <p:grpSp>
        <p:nvGrpSpPr>
          <p:cNvPr id="2" name="Groep 1">
            <a:extLst>
              <a:ext uri="{FF2B5EF4-FFF2-40B4-BE49-F238E27FC236}">
                <a16:creationId xmlns:a16="http://schemas.microsoft.com/office/drawing/2014/main" id="{88DA954E-E3C7-41A7-B8FC-F1D939E5AE26}"/>
              </a:ext>
            </a:extLst>
          </p:cNvPr>
          <p:cNvGrpSpPr/>
          <p:nvPr userDrawn="1"/>
        </p:nvGrpSpPr>
        <p:grpSpPr>
          <a:xfrm flipH="1">
            <a:off x="5861447" y="-1"/>
            <a:ext cx="6331835" cy="6858297"/>
            <a:chOff x="-3" y="-1"/>
            <a:chExt cx="6331835" cy="6858297"/>
          </a:xfrm>
        </p:grpSpPr>
        <p:sp>
          <p:nvSpPr>
            <p:cNvPr id="6" name="Graphic 31">
              <a:extLst>
                <a:ext uri="{FF2B5EF4-FFF2-40B4-BE49-F238E27FC236}">
                  <a16:creationId xmlns:a16="http://schemas.microsoft.com/office/drawing/2014/main" id="{F91C5304-AB37-48FA-85AB-54815310F455}"/>
                </a:ext>
              </a:extLst>
            </p:cNvPr>
            <p:cNvSpPr>
              <a:spLocks noChangeAspect="1"/>
            </p:cNvSpPr>
            <p:nvPr userDrawn="1"/>
          </p:nvSpPr>
          <p:spPr>
            <a:xfrm flipH="1" flipV="1">
              <a:off x="-3" y="-1"/>
              <a:ext cx="6227808"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7" name="Graphic 34">
              <a:extLst>
                <a:ext uri="{FF2B5EF4-FFF2-40B4-BE49-F238E27FC236}">
                  <a16:creationId xmlns:a16="http://schemas.microsoft.com/office/drawing/2014/main" id="{B4AF1AEE-2F17-4372-BA8D-AFDF6E9D197C}"/>
                </a:ext>
              </a:extLst>
            </p:cNvPr>
            <p:cNvSpPr>
              <a:spLocks noChangeAspect="1"/>
            </p:cNvSpPr>
            <p:nvPr userDrawn="1"/>
          </p:nvSpPr>
          <p:spPr>
            <a:xfrm flipH="1" flipV="1">
              <a:off x="3822568" y="1"/>
              <a:ext cx="2509264"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gr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Empty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642523" y="2167854"/>
            <a:ext cx="3981201" cy="895483"/>
          </a:xfrm>
        </p:spPr>
        <p:txBody>
          <a:bodyPr/>
          <a:lstStyle>
            <a:lvl1pPr>
              <a:defRPr>
                <a:solidFill>
                  <a:schemeClr val="bg1"/>
                </a:solidFill>
              </a:defRPr>
            </a:lvl1pPr>
          </a:lstStyle>
          <a:p>
            <a:r>
              <a:rPr lang="en-US" dirty="0"/>
              <a:t>Place a title here</a:t>
            </a:r>
            <a:br>
              <a:rPr lang="en-US" dirty="0"/>
            </a:br>
            <a:r>
              <a:rPr lang="en-US" dirty="0"/>
              <a:t>max. 2 lines</a:t>
            </a:r>
            <a:endParaRPr lang="nl-NL" dirty="0"/>
          </a:p>
        </p:txBody>
      </p:sp>
      <p:sp>
        <p:nvSpPr>
          <p:cNvPr id="11" name="Tijdelijke aanduiding voor verticale tekst 2">
            <a:extLst>
              <a:ext uri="{FF2B5EF4-FFF2-40B4-BE49-F238E27FC236}">
                <a16:creationId xmlns:a16="http://schemas.microsoft.com/office/drawing/2014/main" id="{CE8AE620-2669-4529-8FE0-78AF4273828C}"/>
              </a:ext>
            </a:extLst>
          </p:cNvPr>
          <p:cNvSpPr>
            <a:spLocks noGrp="1"/>
          </p:cNvSpPr>
          <p:nvPr>
            <p:ph type="body" orient="vert" idx="1" hasCustomPrompt="1"/>
          </p:nvPr>
        </p:nvSpPr>
        <p:spPr>
          <a:xfrm>
            <a:off x="7642523" y="3264526"/>
            <a:ext cx="3981195" cy="1097297"/>
          </a:xfrm>
        </p:spPr>
        <p:txBody>
          <a:bodyPr vert="horz" lIns="0" tIns="0" rIns="0" bIns="0"/>
          <a:lstStyle>
            <a:lvl1pPr marL="0" indent="0">
              <a:spcAft>
                <a:spcPts val="0"/>
              </a:spcAft>
              <a:buNone/>
              <a:defRPr sz="1400" b="0">
                <a:solidFill>
                  <a:schemeClr val="bg1"/>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8" name="INSTRUCTION">
            <a:extLst>
              <a:ext uri="{FF2B5EF4-FFF2-40B4-BE49-F238E27FC236}">
                <a16:creationId xmlns:a16="http://schemas.microsoft.com/office/drawing/2014/main" id="{AADF9BD6-847B-4F5C-B7DD-E9A8B3B4BCFD}"/>
              </a:ext>
            </a:extLst>
          </p:cNvPr>
          <p:cNvGrpSpPr/>
          <p:nvPr userDrawn="1"/>
        </p:nvGrpSpPr>
        <p:grpSpPr>
          <a:xfrm>
            <a:off x="-3786437" y="0"/>
            <a:ext cx="3693386" cy="5359349"/>
            <a:chOff x="-3786437" y="0"/>
            <a:chExt cx="3693386" cy="5359349"/>
          </a:xfrm>
        </p:grpSpPr>
        <p:sp>
          <p:nvSpPr>
            <p:cNvPr id="9" name="Rechthoek 329">
              <a:extLst>
                <a:ext uri="{FF2B5EF4-FFF2-40B4-BE49-F238E27FC236}">
                  <a16:creationId xmlns:a16="http://schemas.microsoft.com/office/drawing/2014/main" id="{95B33856-DCD8-4BC2-A770-0B1E59A2432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 name="Ovaal 317">
              <a:extLst>
                <a:ext uri="{FF2B5EF4-FFF2-40B4-BE49-F238E27FC236}">
                  <a16:creationId xmlns:a16="http://schemas.microsoft.com/office/drawing/2014/main" id="{642C283F-8075-490C-BDED-B01587517DF8}"/>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2" name="Rechthoek 319">
              <a:extLst>
                <a:ext uri="{FF2B5EF4-FFF2-40B4-BE49-F238E27FC236}">
                  <a16:creationId xmlns:a16="http://schemas.microsoft.com/office/drawing/2014/main" id="{4077F93B-5C3D-41A3-949F-D562284C4B4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3" name="Ovaal 320">
              <a:extLst>
                <a:ext uri="{FF2B5EF4-FFF2-40B4-BE49-F238E27FC236}">
                  <a16:creationId xmlns:a16="http://schemas.microsoft.com/office/drawing/2014/main" id="{292D999A-146F-4265-B4F2-B0F109D7D3A8}"/>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 name="Rechthoek 328">
              <a:extLst>
                <a:ext uri="{FF2B5EF4-FFF2-40B4-BE49-F238E27FC236}">
                  <a16:creationId xmlns:a16="http://schemas.microsoft.com/office/drawing/2014/main" id="{DA749A62-6934-4443-98FA-0932D2124049}"/>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5" name="Rechthoek 180">
              <a:extLst>
                <a:ext uri="{FF2B5EF4-FFF2-40B4-BE49-F238E27FC236}">
                  <a16:creationId xmlns:a16="http://schemas.microsoft.com/office/drawing/2014/main" id="{D7D9DE53-1E2E-4F88-960D-7C55794FDED6}"/>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6" name="Ovaal 182">
              <a:extLst>
                <a:ext uri="{FF2B5EF4-FFF2-40B4-BE49-F238E27FC236}">
                  <a16:creationId xmlns:a16="http://schemas.microsoft.com/office/drawing/2014/main" id="{F0FD577E-E18E-4688-9A96-94841C83B81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 name="Rechthoek 183">
              <a:extLst>
                <a:ext uri="{FF2B5EF4-FFF2-40B4-BE49-F238E27FC236}">
                  <a16:creationId xmlns:a16="http://schemas.microsoft.com/office/drawing/2014/main" id="{63D8983F-606F-44F2-B449-380EE3757DA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8" name="Ovaal 185">
              <a:extLst>
                <a:ext uri="{FF2B5EF4-FFF2-40B4-BE49-F238E27FC236}">
                  <a16:creationId xmlns:a16="http://schemas.microsoft.com/office/drawing/2014/main" id="{4DF93FE4-505F-41A3-9E61-9E26660B5172}"/>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9" name="Rechthoek 186">
              <a:extLst>
                <a:ext uri="{FF2B5EF4-FFF2-40B4-BE49-F238E27FC236}">
                  <a16:creationId xmlns:a16="http://schemas.microsoft.com/office/drawing/2014/main" id="{985F6F43-A4E7-40AB-93EE-48FEAA7910D0}"/>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0" name="Ovaal 188">
              <a:extLst>
                <a:ext uri="{FF2B5EF4-FFF2-40B4-BE49-F238E27FC236}">
                  <a16:creationId xmlns:a16="http://schemas.microsoft.com/office/drawing/2014/main" id="{CE7E1798-7FD1-4929-87D0-B9D2C46DEB70}"/>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1" name="Rechthoek 189">
              <a:extLst>
                <a:ext uri="{FF2B5EF4-FFF2-40B4-BE49-F238E27FC236}">
                  <a16:creationId xmlns:a16="http://schemas.microsoft.com/office/drawing/2014/main" id="{E85728B8-4A7C-4E9F-BBBE-B0A86FE895AF}"/>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2" name="Ovaal 191">
              <a:extLst>
                <a:ext uri="{FF2B5EF4-FFF2-40B4-BE49-F238E27FC236}">
                  <a16:creationId xmlns:a16="http://schemas.microsoft.com/office/drawing/2014/main" id="{62FD3863-508D-4BC8-B5EB-F5FA01CD7633}"/>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3" name="Rechthoek 192">
              <a:extLst>
                <a:ext uri="{FF2B5EF4-FFF2-40B4-BE49-F238E27FC236}">
                  <a16:creationId xmlns:a16="http://schemas.microsoft.com/office/drawing/2014/main" id="{126D3536-5EEE-4642-AD48-5285CC30ECE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4" name="Ovaal 195">
              <a:extLst>
                <a:ext uri="{FF2B5EF4-FFF2-40B4-BE49-F238E27FC236}">
                  <a16:creationId xmlns:a16="http://schemas.microsoft.com/office/drawing/2014/main" id="{13057462-488D-4026-ADAF-FBF30C8DBBC8}"/>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5" name="Rechthoek 196">
              <a:extLst>
                <a:ext uri="{FF2B5EF4-FFF2-40B4-BE49-F238E27FC236}">
                  <a16:creationId xmlns:a16="http://schemas.microsoft.com/office/drawing/2014/main" id="{74A4409B-0011-4133-B592-FD330EDFFD87}"/>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6" name="Ovaal 197">
              <a:extLst>
                <a:ext uri="{FF2B5EF4-FFF2-40B4-BE49-F238E27FC236}">
                  <a16:creationId xmlns:a16="http://schemas.microsoft.com/office/drawing/2014/main" id="{6D849657-B15D-43FA-896C-5C14F4436F0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7" name="Rechthoek 198">
              <a:extLst>
                <a:ext uri="{FF2B5EF4-FFF2-40B4-BE49-F238E27FC236}">
                  <a16:creationId xmlns:a16="http://schemas.microsoft.com/office/drawing/2014/main" id="{D3019BC9-3930-462A-90F4-60859F92A28C}"/>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8" name="Ovaal 200">
              <a:extLst>
                <a:ext uri="{FF2B5EF4-FFF2-40B4-BE49-F238E27FC236}">
                  <a16:creationId xmlns:a16="http://schemas.microsoft.com/office/drawing/2014/main" id="{2E749611-A45A-475F-9D85-25D9B199C5E0}"/>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9" name="Rechthoek 202">
              <a:extLst>
                <a:ext uri="{FF2B5EF4-FFF2-40B4-BE49-F238E27FC236}">
                  <a16:creationId xmlns:a16="http://schemas.microsoft.com/office/drawing/2014/main" id="{31256A9C-6431-4246-8677-ED0489E7E62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30" name="Rechthoek 331">
              <a:extLst>
                <a:ext uri="{FF2B5EF4-FFF2-40B4-BE49-F238E27FC236}">
                  <a16:creationId xmlns:a16="http://schemas.microsoft.com/office/drawing/2014/main" id="{3D4C519C-AD27-45C1-86A5-97647D6F764C}"/>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1" name="ICOON_info">
              <a:extLst>
                <a:ext uri="{FF2B5EF4-FFF2-40B4-BE49-F238E27FC236}">
                  <a16:creationId xmlns:a16="http://schemas.microsoft.com/office/drawing/2014/main" id="{4E9C8773-CC42-41DD-AB5E-0884CEA91064}"/>
                </a:ext>
              </a:extLst>
            </p:cNvPr>
            <p:cNvGrpSpPr/>
            <p:nvPr userDrawn="1"/>
          </p:nvGrpSpPr>
          <p:grpSpPr>
            <a:xfrm>
              <a:off x="-376736" y="4400186"/>
              <a:ext cx="283685" cy="283685"/>
              <a:chOff x="-510741" y="5913713"/>
              <a:chExt cx="267555" cy="267555"/>
            </a:xfrm>
          </p:grpSpPr>
          <p:sp>
            <p:nvSpPr>
              <p:cNvPr id="73" name="Ovaal 1">
                <a:extLst>
                  <a:ext uri="{FF2B5EF4-FFF2-40B4-BE49-F238E27FC236}">
                    <a16:creationId xmlns:a16="http://schemas.microsoft.com/office/drawing/2014/main" id="{4BECB5AF-1E40-476D-8009-F2051782CB2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4" name="Graphic 163" descr="Informatie">
                <a:extLst>
                  <a:ext uri="{FF2B5EF4-FFF2-40B4-BE49-F238E27FC236}">
                    <a16:creationId xmlns:a16="http://schemas.microsoft.com/office/drawing/2014/main" id="{3F7EF280-B086-4F6F-AD71-A7EA3C84DC2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2" name="VOORBEELD">
              <a:extLst>
                <a:ext uri="{FF2B5EF4-FFF2-40B4-BE49-F238E27FC236}">
                  <a16:creationId xmlns:a16="http://schemas.microsoft.com/office/drawing/2014/main" id="{22C86841-635B-4F7D-86A0-AA198501BA5E}"/>
                </a:ext>
              </a:extLst>
            </p:cNvPr>
            <p:cNvGrpSpPr/>
            <p:nvPr userDrawn="1"/>
          </p:nvGrpSpPr>
          <p:grpSpPr>
            <a:xfrm>
              <a:off x="-3605171" y="458674"/>
              <a:ext cx="3234311" cy="558875"/>
              <a:chOff x="-3605171" y="458674"/>
              <a:chExt cx="3234311" cy="558875"/>
            </a:xfrm>
          </p:grpSpPr>
          <p:sp>
            <p:nvSpPr>
              <p:cNvPr id="33" name="Rechthoek 335">
                <a:extLst>
                  <a:ext uri="{FF2B5EF4-FFF2-40B4-BE49-F238E27FC236}">
                    <a16:creationId xmlns:a16="http://schemas.microsoft.com/office/drawing/2014/main" id="{C954BDB6-D984-4782-9E8D-1F825B426ED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34" name="Rechthoek 337">
                <a:extLst>
                  <a:ext uri="{FF2B5EF4-FFF2-40B4-BE49-F238E27FC236}">
                    <a16:creationId xmlns:a16="http://schemas.microsoft.com/office/drawing/2014/main" id="{3218BEDA-882E-4C99-B29F-EBB557893130}"/>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5" name="Groep 230">
                <a:extLst>
                  <a:ext uri="{FF2B5EF4-FFF2-40B4-BE49-F238E27FC236}">
                    <a16:creationId xmlns:a16="http://schemas.microsoft.com/office/drawing/2014/main" id="{D5E61A5D-9B03-4DBC-98EF-57025B9BA586}"/>
                  </a:ext>
                </a:extLst>
              </p:cNvPr>
              <p:cNvGrpSpPr/>
              <p:nvPr userDrawn="1"/>
            </p:nvGrpSpPr>
            <p:grpSpPr>
              <a:xfrm>
                <a:off x="-3386247" y="830871"/>
                <a:ext cx="139423" cy="109566"/>
                <a:chOff x="-2866744" y="827071"/>
                <a:chExt cx="168701" cy="132575"/>
              </a:xfrm>
            </p:grpSpPr>
            <p:grpSp>
              <p:nvGrpSpPr>
                <p:cNvPr id="66" name="Groep 232">
                  <a:extLst>
                    <a:ext uri="{FF2B5EF4-FFF2-40B4-BE49-F238E27FC236}">
                      <a16:creationId xmlns:a16="http://schemas.microsoft.com/office/drawing/2014/main" id="{0C61AC5B-883C-40DD-AD7A-B4E0DBC20894}"/>
                    </a:ext>
                  </a:extLst>
                </p:cNvPr>
                <p:cNvGrpSpPr/>
                <p:nvPr userDrawn="1"/>
              </p:nvGrpSpPr>
              <p:grpSpPr>
                <a:xfrm>
                  <a:off x="-2866744" y="827071"/>
                  <a:ext cx="168701" cy="132575"/>
                  <a:chOff x="-2866744" y="827071"/>
                  <a:chExt cx="168701" cy="132575"/>
                </a:xfrm>
              </p:grpSpPr>
              <p:cxnSp>
                <p:nvCxnSpPr>
                  <p:cNvPr id="68" name="Rechte verbindingslijn 234">
                    <a:extLst>
                      <a:ext uri="{FF2B5EF4-FFF2-40B4-BE49-F238E27FC236}">
                        <a16:creationId xmlns:a16="http://schemas.microsoft.com/office/drawing/2014/main" id="{3C420089-995D-442D-9512-AF20A20B595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235">
                    <a:extLst>
                      <a:ext uri="{FF2B5EF4-FFF2-40B4-BE49-F238E27FC236}">
                        <a16:creationId xmlns:a16="http://schemas.microsoft.com/office/drawing/2014/main" id="{38812C8D-DF24-44D5-BC08-3EFACF25863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236">
                    <a:extLst>
                      <a:ext uri="{FF2B5EF4-FFF2-40B4-BE49-F238E27FC236}">
                        <a16:creationId xmlns:a16="http://schemas.microsoft.com/office/drawing/2014/main" id="{9B501614-F21C-4EF8-AF72-B58AB0BBC77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237">
                    <a:extLst>
                      <a:ext uri="{FF2B5EF4-FFF2-40B4-BE49-F238E27FC236}">
                        <a16:creationId xmlns:a16="http://schemas.microsoft.com/office/drawing/2014/main" id="{1A46FC53-246A-489A-BA22-ABE5CB0EF89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238">
                    <a:extLst>
                      <a:ext uri="{FF2B5EF4-FFF2-40B4-BE49-F238E27FC236}">
                        <a16:creationId xmlns:a16="http://schemas.microsoft.com/office/drawing/2014/main" id="{43091249-DBE3-4EB6-914E-F2EDA344D9D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7" name="Pijl: rechts 233">
                  <a:extLst>
                    <a:ext uri="{FF2B5EF4-FFF2-40B4-BE49-F238E27FC236}">
                      <a16:creationId xmlns:a16="http://schemas.microsoft.com/office/drawing/2014/main" id="{CC463353-AACD-44D1-B4D7-F60D54F8E14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6" name="Groep 239">
                <a:extLst>
                  <a:ext uri="{FF2B5EF4-FFF2-40B4-BE49-F238E27FC236}">
                    <a16:creationId xmlns:a16="http://schemas.microsoft.com/office/drawing/2014/main" id="{20C4A72C-C2AF-43F7-B275-DA92C96858F5}"/>
                  </a:ext>
                </a:extLst>
              </p:cNvPr>
              <p:cNvGrpSpPr/>
              <p:nvPr userDrawn="1"/>
            </p:nvGrpSpPr>
            <p:grpSpPr>
              <a:xfrm>
                <a:off x="-3605171" y="830871"/>
                <a:ext cx="139423" cy="109566"/>
                <a:chOff x="-2866744" y="518074"/>
                <a:chExt cx="168701" cy="132575"/>
              </a:xfrm>
            </p:grpSpPr>
            <p:grpSp>
              <p:nvGrpSpPr>
                <p:cNvPr id="59" name="Groep 241">
                  <a:extLst>
                    <a:ext uri="{FF2B5EF4-FFF2-40B4-BE49-F238E27FC236}">
                      <a16:creationId xmlns:a16="http://schemas.microsoft.com/office/drawing/2014/main" id="{2173E379-A615-418D-9619-3BB410E698ED}"/>
                    </a:ext>
                  </a:extLst>
                </p:cNvPr>
                <p:cNvGrpSpPr/>
                <p:nvPr userDrawn="1"/>
              </p:nvGrpSpPr>
              <p:grpSpPr>
                <a:xfrm>
                  <a:off x="-2866744" y="518074"/>
                  <a:ext cx="168701" cy="132575"/>
                  <a:chOff x="-2866744" y="518074"/>
                  <a:chExt cx="168701" cy="132575"/>
                </a:xfrm>
              </p:grpSpPr>
              <p:cxnSp>
                <p:nvCxnSpPr>
                  <p:cNvPr id="61" name="Rechte verbindingslijn 243">
                    <a:extLst>
                      <a:ext uri="{FF2B5EF4-FFF2-40B4-BE49-F238E27FC236}">
                        <a16:creationId xmlns:a16="http://schemas.microsoft.com/office/drawing/2014/main" id="{BA5999EE-DCD7-4159-AF98-870B6802C8E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244">
                    <a:extLst>
                      <a:ext uri="{FF2B5EF4-FFF2-40B4-BE49-F238E27FC236}">
                        <a16:creationId xmlns:a16="http://schemas.microsoft.com/office/drawing/2014/main" id="{7F19A800-A085-42B4-BE50-A4078F49AFE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245">
                    <a:extLst>
                      <a:ext uri="{FF2B5EF4-FFF2-40B4-BE49-F238E27FC236}">
                        <a16:creationId xmlns:a16="http://schemas.microsoft.com/office/drawing/2014/main" id="{378F0E20-C7C0-47E7-A92B-C5F4C7BECBB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246">
                    <a:extLst>
                      <a:ext uri="{FF2B5EF4-FFF2-40B4-BE49-F238E27FC236}">
                        <a16:creationId xmlns:a16="http://schemas.microsoft.com/office/drawing/2014/main" id="{B5659442-4619-4D37-B330-4D9E5F96851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247">
                    <a:extLst>
                      <a:ext uri="{FF2B5EF4-FFF2-40B4-BE49-F238E27FC236}">
                        <a16:creationId xmlns:a16="http://schemas.microsoft.com/office/drawing/2014/main" id="{FDB29FC3-C94D-463E-8E55-D0D356EF1C84}"/>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0" name="Pijl: rechts 242">
                  <a:extLst>
                    <a:ext uri="{FF2B5EF4-FFF2-40B4-BE49-F238E27FC236}">
                      <a16:creationId xmlns:a16="http://schemas.microsoft.com/office/drawing/2014/main" id="{2A0CD831-B5E3-4571-AB77-ADECA48DA121}"/>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37" name="Rechte verbindingslijn 340">
                <a:extLst>
                  <a:ext uri="{FF2B5EF4-FFF2-40B4-BE49-F238E27FC236}">
                    <a16:creationId xmlns:a16="http://schemas.microsoft.com/office/drawing/2014/main" id="{369EA37A-221B-4D7A-BDEC-6E706E2E8D3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38" name="Rechte verbindingslijn 341">
                <a:extLst>
                  <a:ext uri="{FF2B5EF4-FFF2-40B4-BE49-F238E27FC236}">
                    <a16:creationId xmlns:a16="http://schemas.microsoft.com/office/drawing/2014/main" id="{DFE9E37E-E663-432F-B1E9-8F68F5501C9F}"/>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39" name="Rechthoek 344">
                <a:extLst>
                  <a:ext uri="{FF2B5EF4-FFF2-40B4-BE49-F238E27FC236}">
                    <a16:creationId xmlns:a16="http://schemas.microsoft.com/office/drawing/2014/main" id="{BB7FAE8E-0187-4DAA-AAFE-463E7E44F451}"/>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40" name="Rechthoek 345">
                <a:extLst>
                  <a:ext uri="{FF2B5EF4-FFF2-40B4-BE49-F238E27FC236}">
                    <a16:creationId xmlns:a16="http://schemas.microsoft.com/office/drawing/2014/main" id="{0FDEB88B-1217-43F1-9329-A1E5F51B255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41" name="Groep 11">
                <a:extLst>
                  <a:ext uri="{FF2B5EF4-FFF2-40B4-BE49-F238E27FC236}">
                    <a16:creationId xmlns:a16="http://schemas.microsoft.com/office/drawing/2014/main" id="{2018F2E4-7ECB-43AA-912C-E2282D01C679}"/>
                  </a:ext>
                </a:extLst>
              </p:cNvPr>
              <p:cNvGrpSpPr/>
              <p:nvPr userDrawn="1"/>
            </p:nvGrpSpPr>
            <p:grpSpPr>
              <a:xfrm>
                <a:off x="-2916763" y="769168"/>
                <a:ext cx="268738" cy="248381"/>
                <a:chOff x="-2916763" y="769168"/>
                <a:chExt cx="268738" cy="248381"/>
              </a:xfrm>
            </p:grpSpPr>
            <p:sp>
              <p:nvSpPr>
                <p:cNvPr id="51" name="Rechthoek 346">
                  <a:extLst>
                    <a:ext uri="{FF2B5EF4-FFF2-40B4-BE49-F238E27FC236}">
                      <a16:creationId xmlns:a16="http://schemas.microsoft.com/office/drawing/2014/main" id="{813C968D-91C3-41C4-A81D-9BDD16F96FAA}"/>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2" name="Groep 6">
                  <a:extLst>
                    <a:ext uri="{FF2B5EF4-FFF2-40B4-BE49-F238E27FC236}">
                      <a16:creationId xmlns:a16="http://schemas.microsoft.com/office/drawing/2014/main" id="{CA3D2EFB-CC53-4DBB-9495-5D576344F62D}"/>
                    </a:ext>
                  </a:extLst>
                </p:cNvPr>
                <p:cNvGrpSpPr/>
                <p:nvPr userDrawn="1"/>
              </p:nvGrpSpPr>
              <p:grpSpPr>
                <a:xfrm>
                  <a:off x="-2866744" y="827071"/>
                  <a:ext cx="168701" cy="132575"/>
                  <a:chOff x="-2866744" y="827071"/>
                  <a:chExt cx="168701" cy="132575"/>
                </a:xfrm>
              </p:grpSpPr>
              <p:cxnSp>
                <p:nvCxnSpPr>
                  <p:cNvPr id="54" name="Rechte verbindingslijn 225">
                    <a:extLst>
                      <a:ext uri="{FF2B5EF4-FFF2-40B4-BE49-F238E27FC236}">
                        <a16:creationId xmlns:a16="http://schemas.microsoft.com/office/drawing/2014/main" id="{7D2E4943-BE39-4957-9002-7FBEDC3E8A5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226">
                    <a:extLst>
                      <a:ext uri="{FF2B5EF4-FFF2-40B4-BE49-F238E27FC236}">
                        <a16:creationId xmlns:a16="http://schemas.microsoft.com/office/drawing/2014/main" id="{F143DCFE-0756-4AD6-99CB-2A52BE5C45D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6" name="Rechte verbindingslijn 227">
                    <a:extLst>
                      <a:ext uri="{FF2B5EF4-FFF2-40B4-BE49-F238E27FC236}">
                        <a16:creationId xmlns:a16="http://schemas.microsoft.com/office/drawing/2014/main" id="{1149F8B2-0A8D-43F9-9023-814345DB5F9F}"/>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228">
                    <a:extLst>
                      <a:ext uri="{FF2B5EF4-FFF2-40B4-BE49-F238E27FC236}">
                        <a16:creationId xmlns:a16="http://schemas.microsoft.com/office/drawing/2014/main" id="{CCFDCF85-93FC-418F-A089-F0007826203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58" name="Rechte verbindingslijn 229">
                    <a:extLst>
                      <a:ext uri="{FF2B5EF4-FFF2-40B4-BE49-F238E27FC236}">
                        <a16:creationId xmlns:a16="http://schemas.microsoft.com/office/drawing/2014/main" id="{03A8D90A-8A8D-4215-9D2A-F7BA078F7CC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3" name="Pijl: rechts 217">
                  <a:extLst>
                    <a:ext uri="{FF2B5EF4-FFF2-40B4-BE49-F238E27FC236}">
                      <a16:creationId xmlns:a16="http://schemas.microsoft.com/office/drawing/2014/main" id="{9922756D-7B4A-4BA9-A357-A33B9EA0D69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2" name="Groep 9">
                <a:extLst>
                  <a:ext uri="{FF2B5EF4-FFF2-40B4-BE49-F238E27FC236}">
                    <a16:creationId xmlns:a16="http://schemas.microsoft.com/office/drawing/2014/main" id="{9996F862-1A10-4D48-BB24-5C21B52982A2}"/>
                  </a:ext>
                </a:extLst>
              </p:cNvPr>
              <p:cNvGrpSpPr/>
              <p:nvPr userDrawn="1"/>
            </p:nvGrpSpPr>
            <p:grpSpPr>
              <a:xfrm>
                <a:off x="-2916763" y="460171"/>
                <a:ext cx="268738" cy="248381"/>
                <a:chOff x="-2916763" y="460171"/>
                <a:chExt cx="268738" cy="248381"/>
              </a:xfrm>
            </p:grpSpPr>
            <p:sp>
              <p:nvSpPr>
                <p:cNvPr id="43" name="Rechthoek 357">
                  <a:extLst>
                    <a:ext uri="{FF2B5EF4-FFF2-40B4-BE49-F238E27FC236}">
                      <a16:creationId xmlns:a16="http://schemas.microsoft.com/office/drawing/2014/main" id="{61342845-4C43-4B88-ADB9-1B3D533E088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44" name="Groep 5">
                  <a:extLst>
                    <a:ext uri="{FF2B5EF4-FFF2-40B4-BE49-F238E27FC236}">
                      <a16:creationId xmlns:a16="http://schemas.microsoft.com/office/drawing/2014/main" id="{9EAFE0AA-E49D-4DD1-A5BC-A675DDC96A26}"/>
                    </a:ext>
                  </a:extLst>
                </p:cNvPr>
                <p:cNvGrpSpPr/>
                <p:nvPr userDrawn="1"/>
              </p:nvGrpSpPr>
              <p:grpSpPr>
                <a:xfrm>
                  <a:off x="-2866744" y="518074"/>
                  <a:ext cx="168701" cy="132575"/>
                  <a:chOff x="-2866744" y="518074"/>
                  <a:chExt cx="168701" cy="132575"/>
                </a:xfrm>
              </p:grpSpPr>
              <p:cxnSp>
                <p:nvCxnSpPr>
                  <p:cNvPr id="46" name="Rechte verbindingslijn 220">
                    <a:extLst>
                      <a:ext uri="{FF2B5EF4-FFF2-40B4-BE49-F238E27FC236}">
                        <a16:creationId xmlns:a16="http://schemas.microsoft.com/office/drawing/2014/main" id="{DE83FB32-8ED4-4DEC-970F-3C1CC391C27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7" name="Rechte verbindingslijn 221">
                    <a:extLst>
                      <a:ext uri="{FF2B5EF4-FFF2-40B4-BE49-F238E27FC236}">
                        <a16:creationId xmlns:a16="http://schemas.microsoft.com/office/drawing/2014/main" id="{59E5528C-C2D6-43AC-AD44-A36A2439267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8" name="Rechte verbindingslijn 222">
                    <a:extLst>
                      <a:ext uri="{FF2B5EF4-FFF2-40B4-BE49-F238E27FC236}">
                        <a16:creationId xmlns:a16="http://schemas.microsoft.com/office/drawing/2014/main" id="{0340443C-40A9-4CCB-8BED-B3769766B46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49" name="Rechte verbindingslijn 223">
                    <a:extLst>
                      <a:ext uri="{FF2B5EF4-FFF2-40B4-BE49-F238E27FC236}">
                        <a16:creationId xmlns:a16="http://schemas.microsoft.com/office/drawing/2014/main" id="{F7CD1DBA-C01B-44DE-8D93-DE5BE67F9403}"/>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0" name="Rechte verbindingslijn 224">
                    <a:extLst>
                      <a:ext uri="{FF2B5EF4-FFF2-40B4-BE49-F238E27FC236}">
                        <a16:creationId xmlns:a16="http://schemas.microsoft.com/office/drawing/2014/main" id="{98312443-2674-419B-9C2C-3B2EE5D5698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5" name="Pijl: rechts 219">
                  <a:extLst>
                    <a:ext uri="{FF2B5EF4-FFF2-40B4-BE49-F238E27FC236}">
                      <a16:creationId xmlns:a16="http://schemas.microsoft.com/office/drawing/2014/main" id="{ABB9346B-2ED0-4F96-AEDB-DF455978922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72133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191" name="Tijdelijke aanduiding voor verticale tekst 2">
            <a:extLst>
              <a:ext uri="{FF2B5EF4-FFF2-40B4-BE49-F238E27FC236}">
                <a16:creationId xmlns:a16="http://schemas.microsoft.com/office/drawing/2014/main" id="{EF63A5CF-1E26-46E5-9F0F-85B524BDF242}"/>
              </a:ext>
            </a:extLst>
          </p:cNvPr>
          <p:cNvSpPr>
            <a:spLocks noGrp="1"/>
          </p:cNvSpPr>
          <p:nvPr>
            <p:ph type="body" orient="vert" idx="36" hasCustomPrompt="1"/>
          </p:nvPr>
        </p:nvSpPr>
        <p:spPr>
          <a:xfrm>
            <a:off x="9419081" y="1330463"/>
            <a:ext cx="2348518" cy="268469"/>
          </a:xfrm>
        </p:spPr>
        <p:txBody>
          <a:bodyPr vert="horz" lIns="0" tIns="0" rIns="0" bIns="0"/>
          <a:lstStyle>
            <a:lvl1pPr marL="0" indent="0">
              <a:buNone/>
              <a:defRPr sz="1800" b="1">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69" name="Tijdelijke aanduiding voor verticale tekst 2">
            <a:extLst>
              <a:ext uri="{FF2B5EF4-FFF2-40B4-BE49-F238E27FC236}">
                <a16:creationId xmlns:a16="http://schemas.microsoft.com/office/drawing/2014/main" id="{EDA5F084-205A-4C14-9C53-A8FF92E2EC4C}"/>
              </a:ext>
            </a:extLst>
          </p:cNvPr>
          <p:cNvSpPr>
            <a:spLocks noGrp="1"/>
          </p:cNvSpPr>
          <p:nvPr>
            <p:ph type="body" orient="vert" idx="16" hasCustomPrompt="1"/>
          </p:nvPr>
        </p:nvSpPr>
        <p:spPr>
          <a:xfrm>
            <a:off x="3978354" y="1655341"/>
            <a:ext cx="2348518" cy="3277820"/>
          </a:xfrm>
        </p:spPr>
        <p:txBody>
          <a:bodyPr vert="horz" lIns="0" tIns="0" rIns="0" bIns="0"/>
          <a:lstStyle>
            <a:lvl1pPr marL="0" indent="0">
              <a:spcAft>
                <a:spcPts val="300"/>
              </a:spcAft>
              <a:buNone/>
              <a:defRPr sz="1050"/>
            </a:lvl1pPr>
            <a:lvl2pPr marL="177800" indent="-177800">
              <a:spcAft>
                <a:spcPts val="300"/>
              </a:spcAft>
              <a:buClr>
                <a:schemeClr val="tx2"/>
              </a:buClr>
              <a:buFont typeface="Segoe UI" panose="020B0502040204020203" pitchFamily="34" charset="0"/>
              <a:buChar char="+"/>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accent1"/>
                </a:solidFill>
              </a:defRPr>
            </a:lvl4pPr>
            <a:lvl5pPr>
              <a:defRPr sz="1050"/>
            </a:lvl5pPr>
            <a:lvl6pPr>
              <a:defRPr sz="1050"/>
            </a:lvl6pPr>
            <a:lvl7pPr>
              <a:defRPr sz="1050"/>
            </a:lvl7pPr>
            <a:lvl8pPr>
              <a:defRPr sz="1100"/>
            </a:lvl8pPr>
            <a:lvl9pPr>
              <a:defRPr sz="1200"/>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64" name="Graphic 34">
            <a:extLst>
              <a:ext uri="{FF2B5EF4-FFF2-40B4-BE49-F238E27FC236}">
                <a16:creationId xmlns:a16="http://schemas.microsoft.com/office/drawing/2014/main" id="{B29C37AD-C914-4655-89A7-933B40A8B2A6}"/>
              </a:ext>
            </a:extLst>
          </p:cNvPr>
          <p:cNvSpPr>
            <a:spLocks noChangeAspect="1"/>
          </p:cNvSpPr>
          <p:nvPr userDrawn="1"/>
        </p:nvSpPr>
        <p:spPr>
          <a:xfrm flipH="1" flipV="1">
            <a:off x="1205843" y="1"/>
            <a:ext cx="2509264"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65" name="Graphic 31">
            <a:extLst>
              <a:ext uri="{FF2B5EF4-FFF2-40B4-BE49-F238E27FC236}">
                <a16:creationId xmlns:a16="http://schemas.microsoft.com/office/drawing/2014/main" id="{DD12BAB7-881A-44E1-880D-864FDABC3767}"/>
              </a:ext>
            </a:extLst>
          </p:cNvPr>
          <p:cNvSpPr>
            <a:spLocks noChangeAspect="1"/>
          </p:cNvSpPr>
          <p:nvPr userDrawn="1"/>
        </p:nvSpPr>
        <p:spPr>
          <a:xfrm flipH="1" flipV="1">
            <a:off x="-4" y="-6"/>
            <a:ext cx="3047886"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Numbers</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368996" y="353896"/>
            <a:ext cx="1770815" cy="499257"/>
          </a:xfrm>
        </p:spPr>
        <p:txBody>
          <a:bodyPr/>
          <a:lstStyle>
            <a:lvl1pPr>
              <a:defRPr b="1" i="0">
                <a:solidFill>
                  <a:schemeClr val="bg1"/>
                </a:solidFill>
                <a:latin typeface="Proxima Nova Semibold" panose="020B0503030502060204" pitchFamily="34" charset="0"/>
              </a:defRPr>
            </a:lvl1pPr>
          </a:lstStyle>
          <a:p>
            <a:r>
              <a:rPr lang="nl-NL" dirty="0"/>
              <a:t>Place a title here</a:t>
            </a:r>
          </a:p>
        </p:txBody>
      </p:sp>
      <p:sp>
        <p:nvSpPr>
          <p:cNvPr id="179" name="Tijdelijke aanduiding voor verticale tekst 2">
            <a:extLst>
              <a:ext uri="{FF2B5EF4-FFF2-40B4-BE49-F238E27FC236}">
                <a16:creationId xmlns:a16="http://schemas.microsoft.com/office/drawing/2014/main" id="{79DE9FE5-EAAA-4AB7-B342-3624901F9704}"/>
              </a:ext>
            </a:extLst>
          </p:cNvPr>
          <p:cNvSpPr>
            <a:spLocks noGrp="1"/>
          </p:cNvSpPr>
          <p:nvPr>
            <p:ph type="body" orient="vert" idx="1" hasCustomPrompt="1"/>
          </p:nvPr>
        </p:nvSpPr>
        <p:spPr>
          <a:xfrm>
            <a:off x="394092" y="1079812"/>
            <a:ext cx="1770815" cy="2102917"/>
          </a:xfrm>
        </p:spPr>
        <p:txBody>
          <a:bodyPr vert="horz" lIns="0" tIns="0" rIns="0" bIns="0"/>
          <a:lstStyle>
            <a:lvl1pPr marL="0" indent="0">
              <a:buNone/>
              <a:defRPr>
                <a:solidFill>
                  <a:schemeClr val="bg1"/>
                </a:solidFill>
              </a:defRPr>
            </a:lvl1pPr>
            <a:lvl2pPr marL="260350" indent="0">
              <a:buNone/>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Click here to </a:t>
            </a:r>
            <a:br>
              <a:rPr lang="nl-NL" dirty="0"/>
            </a:br>
            <a:r>
              <a:rPr lang="nl-NL" dirty="0"/>
              <a:t>place text.</a:t>
            </a:r>
          </a:p>
        </p:txBody>
      </p:sp>
      <p:cxnSp>
        <p:nvCxnSpPr>
          <p:cNvPr id="174" name="Rechte verbindingslijn 173">
            <a:extLst>
              <a:ext uri="{FF2B5EF4-FFF2-40B4-BE49-F238E27FC236}">
                <a16:creationId xmlns:a16="http://schemas.microsoft.com/office/drawing/2014/main" id="{F969B738-417F-4997-AFA7-5D35895EA8CE}"/>
              </a:ext>
            </a:extLst>
          </p:cNvPr>
          <p:cNvCxnSpPr>
            <a:cxnSpLocks/>
          </p:cNvCxnSpPr>
          <p:nvPr userDrawn="1"/>
        </p:nvCxnSpPr>
        <p:spPr>
          <a:xfrm>
            <a:off x="6540117" y="1301101"/>
            <a:ext cx="0" cy="4197491"/>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cxnSp>
        <p:nvCxnSpPr>
          <p:cNvPr id="175" name="Rechte verbindingslijn 174">
            <a:extLst>
              <a:ext uri="{FF2B5EF4-FFF2-40B4-BE49-F238E27FC236}">
                <a16:creationId xmlns:a16="http://schemas.microsoft.com/office/drawing/2014/main" id="{A983D523-648A-4DDF-91C2-3B6BECAF4C87}"/>
              </a:ext>
            </a:extLst>
          </p:cNvPr>
          <p:cNvCxnSpPr>
            <a:cxnSpLocks/>
          </p:cNvCxnSpPr>
          <p:nvPr userDrawn="1"/>
        </p:nvCxnSpPr>
        <p:spPr>
          <a:xfrm>
            <a:off x="9258178" y="1301101"/>
            <a:ext cx="0" cy="4197491"/>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83" name="Tijdelijke aanduiding voor verticale tekst 2">
            <a:extLst>
              <a:ext uri="{FF2B5EF4-FFF2-40B4-BE49-F238E27FC236}">
                <a16:creationId xmlns:a16="http://schemas.microsoft.com/office/drawing/2014/main" id="{DC022C9B-F93D-4C1D-AC45-C04099290174}"/>
              </a:ext>
            </a:extLst>
          </p:cNvPr>
          <p:cNvSpPr>
            <a:spLocks noGrp="1"/>
          </p:cNvSpPr>
          <p:nvPr>
            <p:ph type="body" orient="vert" idx="30" hasCustomPrompt="1"/>
          </p:nvPr>
        </p:nvSpPr>
        <p:spPr>
          <a:xfrm>
            <a:off x="3978355" y="1330463"/>
            <a:ext cx="2348518" cy="268469"/>
          </a:xfrm>
        </p:spPr>
        <p:txBody>
          <a:bodyPr vert="horz" lIns="0" tIns="0" rIns="0" bIns="0"/>
          <a:lstStyle>
            <a:lvl1pPr marL="0" indent="0">
              <a:buNone/>
              <a:defRPr sz="1800" b="1">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86" name="Tijdelijke aanduiding voor verticale tekst 2">
            <a:extLst>
              <a:ext uri="{FF2B5EF4-FFF2-40B4-BE49-F238E27FC236}">
                <a16:creationId xmlns:a16="http://schemas.microsoft.com/office/drawing/2014/main" id="{73A6DFCA-86E5-4D55-A4E3-69B12B2516A7}"/>
              </a:ext>
            </a:extLst>
          </p:cNvPr>
          <p:cNvSpPr>
            <a:spLocks noGrp="1"/>
          </p:cNvSpPr>
          <p:nvPr>
            <p:ph type="body" orient="vert" idx="31" hasCustomPrompt="1"/>
          </p:nvPr>
        </p:nvSpPr>
        <p:spPr>
          <a:xfrm>
            <a:off x="3978354" y="5261207"/>
            <a:ext cx="2348518" cy="248031"/>
          </a:xfrm>
        </p:spPr>
        <p:txBody>
          <a:bodyPr vert="horz" lIns="0" tIns="0" rIns="0" bIns="0"/>
          <a:lstStyle>
            <a:lvl1pPr marL="0" indent="0">
              <a:spcAft>
                <a:spcPts val="300"/>
              </a:spcAft>
              <a:buNone/>
              <a:defRPr sz="2000"/>
            </a:lvl1pPr>
            <a:lvl2pPr marL="0" indent="0">
              <a:spcAft>
                <a:spcPts val="300"/>
              </a:spcAft>
              <a:buClr>
                <a:schemeClr val="tx2"/>
              </a:buClr>
              <a:buFont typeface="Segoe UI" panose="020B0502040204020203" pitchFamily="34" charset="0"/>
              <a:buNone/>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tx2"/>
                </a:solidFill>
              </a:defRPr>
            </a:lvl4pPr>
            <a:lvl5pPr>
              <a:defRPr sz="1050"/>
            </a:lvl5pPr>
            <a:lvl6pPr>
              <a:defRPr sz="1050"/>
            </a:lvl6pPr>
            <a:lvl7pPr>
              <a:defRPr sz="1050"/>
            </a:lvl7pPr>
            <a:lvl8pPr>
              <a:defRPr sz="1100"/>
            </a:lvl8pPr>
            <a:lvl9pPr>
              <a:defRPr sz="1200"/>
            </a:lvl9pPr>
          </a:lstStyle>
          <a:p>
            <a:pPr lvl="0"/>
            <a:r>
              <a:rPr lang="nl-NL" dirty="0"/>
              <a:t>€ 00.000,-</a:t>
            </a:r>
          </a:p>
        </p:txBody>
      </p:sp>
      <p:sp>
        <p:nvSpPr>
          <p:cNvPr id="187" name="Tijdelijke aanduiding voor verticale tekst 2">
            <a:extLst>
              <a:ext uri="{FF2B5EF4-FFF2-40B4-BE49-F238E27FC236}">
                <a16:creationId xmlns:a16="http://schemas.microsoft.com/office/drawing/2014/main" id="{00B64859-AAF2-43C8-9B2F-C51DE38762EB}"/>
              </a:ext>
            </a:extLst>
          </p:cNvPr>
          <p:cNvSpPr>
            <a:spLocks noGrp="1"/>
          </p:cNvSpPr>
          <p:nvPr>
            <p:ph type="body" orient="vert" idx="32" hasCustomPrompt="1"/>
          </p:nvPr>
        </p:nvSpPr>
        <p:spPr>
          <a:xfrm>
            <a:off x="6699505" y="1655341"/>
            <a:ext cx="2348518" cy="3277820"/>
          </a:xfrm>
        </p:spPr>
        <p:txBody>
          <a:bodyPr vert="horz" lIns="0" tIns="0" rIns="0" bIns="0"/>
          <a:lstStyle>
            <a:lvl1pPr marL="0" indent="0">
              <a:spcAft>
                <a:spcPts val="300"/>
              </a:spcAft>
              <a:buNone/>
              <a:defRPr sz="1050"/>
            </a:lvl1pPr>
            <a:lvl2pPr marL="177800" indent="-177800">
              <a:spcAft>
                <a:spcPts val="300"/>
              </a:spcAft>
              <a:buClr>
                <a:schemeClr val="tx2"/>
              </a:buClr>
              <a:buFont typeface="Segoe UI" panose="020B0502040204020203" pitchFamily="34" charset="0"/>
              <a:buChar char="+"/>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accent1"/>
                </a:solidFill>
              </a:defRPr>
            </a:lvl4pPr>
            <a:lvl5pPr>
              <a:defRPr sz="1050"/>
            </a:lvl5pPr>
            <a:lvl6pPr>
              <a:defRPr sz="1050"/>
            </a:lvl6pPr>
            <a:lvl7pPr>
              <a:defRPr sz="1050"/>
            </a:lvl7pPr>
            <a:lvl8pPr>
              <a:defRPr sz="1100"/>
            </a:lvl8pPr>
            <a:lvl9pPr>
              <a:defRPr sz="1200"/>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8" name="Tijdelijke aanduiding voor verticale tekst 2">
            <a:extLst>
              <a:ext uri="{FF2B5EF4-FFF2-40B4-BE49-F238E27FC236}">
                <a16:creationId xmlns:a16="http://schemas.microsoft.com/office/drawing/2014/main" id="{D91C0394-81A2-4140-8F76-49D574DEEB6E}"/>
              </a:ext>
            </a:extLst>
          </p:cNvPr>
          <p:cNvSpPr>
            <a:spLocks noGrp="1"/>
          </p:cNvSpPr>
          <p:nvPr>
            <p:ph type="body" orient="vert" idx="33" hasCustomPrompt="1"/>
          </p:nvPr>
        </p:nvSpPr>
        <p:spPr>
          <a:xfrm>
            <a:off x="6699506" y="1330463"/>
            <a:ext cx="2348518" cy="268469"/>
          </a:xfrm>
        </p:spPr>
        <p:txBody>
          <a:bodyPr vert="horz" lIns="0" tIns="0" rIns="0" bIns="0"/>
          <a:lstStyle>
            <a:lvl1pPr marL="0" indent="0">
              <a:buNone/>
              <a:defRPr sz="1800" b="1">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89" name="Tijdelijke aanduiding voor verticale tekst 2">
            <a:extLst>
              <a:ext uri="{FF2B5EF4-FFF2-40B4-BE49-F238E27FC236}">
                <a16:creationId xmlns:a16="http://schemas.microsoft.com/office/drawing/2014/main" id="{1D4B276D-FA1C-42CF-8EA9-88850AFEE29F}"/>
              </a:ext>
            </a:extLst>
          </p:cNvPr>
          <p:cNvSpPr>
            <a:spLocks noGrp="1"/>
          </p:cNvSpPr>
          <p:nvPr>
            <p:ph type="body" orient="vert" idx="34" hasCustomPrompt="1"/>
          </p:nvPr>
        </p:nvSpPr>
        <p:spPr>
          <a:xfrm>
            <a:off x="6699505" y="5261207"/>
            <a:ext cx="2348518" cy="248031"/>
          </a:xfrm>
        </p:spPr>
        <p:txBody>
          <a:bodyPr vert="horz" lIns="0" tIns="0" rIns="0" bIns="0"/>
          <a:lstStyle>
            <a:lvl1pPr marL="0" indent="0">
              <a:spcAft>
                <a:spcPts val="300"/>
              </a:spcAft>
              <a:buNone/>
              <a:defRPr sz="2000"/>
            </a:lvl1pPr>
            <a:lvl2pPr marL="0" indent="0">
              <a:spcAft>
                <a:spcPts val="300"/>
              </a:spcAft>
              <a:buClr>
                <a:schemeClr val="tx2"/>
              </a:buClr>
              <a:buFont typeface="Segoe UI" panose="020B0502040204020203" pitchFamily="34" charset="0"/>
              <a:buNone/>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tx2"/>
                </a:solidFill>
              </a:defRPr>
            </a:lvl4pPr>
            <a:lvl5pPr>
              <a:defRPr sz="1050"/>
            </a:lvl5pPr>
            <a:lvl6pPr>
              <a:defRPr sz="1050"/>
            </a:lvl6pPr>
            <a:lvl7pPr>
              <a:defRPr sz="1050"/>
            </a:lvl7pPr>
            <a:lvl8pPr>
              <a:defRPr sz="1100"/>
            </a:lvl8pPr>
            <a:lvl9pPr>
              <a:defRPr sz="1200"/>
            </a:lvl9pPr>
          </a:lstStyle>
          <a:p>
            <a:pPr lvl="0"/>
            <a:r>
              <a:rPr lang="nl-NL" dirty="0"/>
              <a:t>€ 00.000,-</a:t>
            </a:r>
          </a:p>
        </p:txBody>
      </p:sp>
      <p:sp>
        <p:nvSpPr>
          <p:cNvPr id="190" name="Tijdelijke aanduiding voor verticale tekst 2">
            <a:extLst>
              <a:ext uri="{FF2B5EF4-FFF2-40B4-BE49-F238E27FC236}">
                <a16:creationId xmlns:a16="http://schemas.microsoft.com/office/drawing/2014/main" id="{8FFCDADF-D733-4D17-A9A5-888AF817A9DD}"/>
              </a:ext>
            </a:extLst>
          </p:cNvPr>
          <p:cNvSpPr>
            <a:spLocks noGrp="1"/>
          </p:cNvSpPr>
          <p:nvPr>
            <p:ph type="body" orient="vert" idx="35" hasCustomPrompt="1"/>
          </p:nvPr>
        </p:nvSpPr>
        <p:spPr>
          <a:xfrm>
            <a:off x="9419080" y="1655341"/>
            <a:ext cx="2348518" cy="3277820"/>
          </a:xfrm>
        </p:spPr>
        <p:txBody>
          <a:bodyPr vert="horz" lIns="0" tIns="0" rIns="0" bIns="0"/>
          <a:lstStyle>
            <a:lvl1pPr marL="0" indent="0">
              <a:spcAft>
                <a:spcPts val="300"/>
              </a:spcAft>
              <a:buNone/>
              <a:defRPr sz="1050"/>
            </a:lvl1pPr>
            <a:lvl2pPr marL="177800" indent="-177800">
              <a:spcAft>
                <a:spcPts val="300"/>
              </a:spcAft>
              <a:buClr>
                <a:schemeClr val="tx2"/>
              </a:buClr>
              <a:buFont typeface="Segoe UI" panose="020B0502040204020203" pitchFamily="34" charset="0"/>
              <a:buChar char="+"/>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accent1"/>
                </a:solidFill>
              </a:defRPr>
            </a:lvl4pPr>
            <a:lvl5pPr>
              <a:defRPr sz="1050"/>
            </a:lvl5pPr>
            <a:lvl6pPr>
              <a:defRPr sz="1050"/>
            </a:lvl6pPr>
            <a:lvl7pPr>
              <a:defRPr sz="1050"/>
            </a:lvl7pPr>
            <a:lvl8pPr>
              <a:defRPr sz="1100"/>
            </a:lvl8pPr>
            <a:lvl9pPr>
              <a:defRPr sz="1200"/>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92" name="Tijdelijke aanduiding voor verticale tekst 2">
            <a:extLst>
              <a:ext uri="{FF2B5EF4-FFF2-40B4-BE49-F238E27FC236}">
                <a16:creationId xmlns:a16="http://schemas.microsoft.com/office/drawing/2014/main" id="{F5FA5DCC-F941-4ED7-ADA6-664EA89B3B56}"/>
              </a:ext>
            </a:extLst>
          </p:cNvPr>
          <p:cNvSpPr>
            <a:spLocks noGrp="1"/>
          </p:cNvSpPr>
          <p:nvPr>
            <p:ph type="body" orient="vert" idx="37" hasCustomPrompt="1"/>
          </p:nvPr>
        </p:nvSpPr>
        <p:spPr>
          <a:xfrm>
            <a:off x="9419080" y="5261207"/>
            <a:ext cx="2348518" cy="248031"/>
          </a:xfrm>
        </p:spPr>
        <p:txBody>
          <a:bodyPr vert="horz" lIns="0" tIns="0" rIns="0" bIns="0"/>
          <a:lstStyle>
            <a:lvl1pPr marL="0" indent="0">
              <a:spcAft>
                <a:spcPts val="300"/>
              </a:spcAft>
              <a:buNone/>
              <a:defRPr sz="2000"/>
            </a:lvl1pPr>
            <a:lvl2pPr marL="0" indent="0">
              <a:spcAft>
                <a:spcPts val="300"/>
              </a:spcAft>
              <a:buClr>
                <a:schemeClr val="tx2"/>
              </a:buClr>
              <a:buFont typeface="Segoe UI" panose="020B0502040204020203" pitchFamily="34" charset="0"/>
              <a:buNone/>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tx2"/>
                </a:solidFill>
              </a:defRPr>
            </a:lvl4pPr>
            <a:lvl5pPr>
              <a:defRPr sz="1050"/>
            </a:lvl5pPr>
            <a:lvl6pPr>
              <a:defRPr sz="1050"/>
            </a:lvl6pPr>
            <a:lvl7pPr>
              <a:defRPr sz="1050"/>
            </a:lvl7pPr>
            <a:lvl8pPr>
              <a:defRPr sz="1100"/>
            </a:lvl8pPr>
            <a:lvl9pPr>
              <a:defRPr sz="1200"/>
            </a:lvl9pPr>
          </a:lstStyle>
          <a:p>
            <a:pPr lvl="0"/>
            <a:r>
              <a:rPr lang="nl-NL" dirty="0"/>
              <a:t>€ 00.000,-</a:t>
            </a:r>
          </a:p>
        </p:txBody>
      </p:sp>
      <p:sp>
        <p:nvSpPr>
          <p:cNvPr id="194" name="Tijdelijke aanduiding voor verticale tekst 2">
            <a:extLst>
              <a:ext uri="{FF2B5EF4-FFF2-40B4-BE49-F238E27FC236}">
                <a16:creationId xmlns:a16="http://schemas.microsoft.com/office/drawing/2014/main" id="{98FB3E39-AEF5-4DE6-BFC5-D034440E49B5}"/>
              </a:ext>
            </a:extLst>
          </p:cNvPr>
          <p:cNvSpPr>
            <a:spLocks noGrp="1"/>
          </p:cNvSpPr>
          <p:nvPr>
            <p:ph type="body" orient="vert" idx="52" hasCustomPrompt="1"/>
          </p:nvPr>
        </p:nvSpPr>
        <p:spPr>
          <a:xfrm>
            <a:off x="3978353" y="6223501"/>
            <a:ext cx="7789245" cy="328296"/>
          </a:xfrm>
        </p:spPr>
        <p:txBody>
          <a:bodyPr vert="horz" lIns="0" tIns="0" rIns="0" bIns="0"/>
          <a:lstStyle>
            <a:lvl1pPr marL="0" indent="0">
              <a:buNone/>
              <a:defRPr sz="105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grpSp>
        <p:nvGrpSpPr>
          <p:cNvPr id="85" name="INSTRUCTION">
            <a:extLst>
              <a:ext uri="{FF2B5EF4-FFF2-40B4-BE49-F238E27FC236}">
                <a16:creationId xmlns:a16="http://schemas.microsoft.com/office/drawing/2014/main" id="{821B2EF3-998F-489D-9619-89DCADBD11EE}"/>
              </a:ext>
            </a:extLst>
          </p:cNvPr>
          <p:cNvGrpSpPr/>
          <p:nvPr userDrawn="1"/>
        </p:nvGrpSpPr>
        <p:grpSpPr>
          <a:xfrm>
            <a:off x="-3786437" y="0"/>
            <a:ext cx="3693386" cy="5359349"/>
            <a:chOff x="-3786437" y="0"/>
            <a:chExt cx="3693386" cy="5359349"/>
          </a:xfrm>
        </p:grpSpPr>
        <p:sp>
          <p:nvSpPr>
            <p:cNvPr id="86" name="Rechthoek 329">
              <a:extLst>
                <a:ext uri="{FF2B5EF4-FFF2-40B4-BE49-F238E27FC236}">
                  <a16:creationId xmlns:a16="http://schemas.microsoft.com/office/drawing/2014/main" id="{706F1827-DE91-47B4-8877-29693B68E9DA}"/>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7" name="Ovaal 317">
              <a:extLst>
                <a:ext uri="{FF2B5EF4-FFF2-40B4-BE49-F238E27FC236}">
                  <a16:creationId xmlns:a16="http://schemas.microsoft.com/office/drawing/2014/main" id="{B87EBABE-7872-411D-8984-808E17E0B10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8" name="Rechthoek 319">
              <a:extLst>
                <a:ext uri="{FF2B5EF4-FFF2-40B4-BE49-F238E27FC236}">
                  <a16:creationId xmlns:a16="http://schemas.microsoft.com/office/drawing/2014/main" id="{79B56791-F61E-44F3-B839-60A6B868E218}"/>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9" name="Ovaal 320">
              <a:extLst>
                <a:ext uri="{FF2B5EF4-FFF2-40B4-BE49-F238E27FC236}">
                  <a16:creationId xmlns:a16="http://schemas.microsoft.com/office/drawing/2014/main" id="{EAB3D6EC-01A9-4FA6-9FC3-AAA4B75FCEFD}"/>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0" name="Rechthoek 328">
              <a:extLst>
                <a:ext uri="{FF2B5EF4-FFF2-40B4-BE49-F238E27FC236}">
                  <a16:creationId xmlns:a16="http://schemas.microsoft.com/office/drawing/2014/main" id="{41A0C838-0540-44A6-9CE2-54F93C98DC59}"/>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1" name="Rechthoek 180">
              <a:extLst>
                <a:ext uri="{FF2B5EF4-FFF2-40B4-BE49-F238E27FC236}">
                  <a16:creationId xmlns:a16="http://schemas.microsoft.com/office/drawing/2014/main" id="{6A561229-5808-4E6B-AEF5-AF7E0B82673C}"/>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92" name="Ovaal 182">
              <a:extLst>
                <a:ext uri="{FF2B5EF4-FFF2-40B4-BE49-F238E27FC236}">
                  <a16:creationId xmlns:a16="http://schemas.microsoft.com/office/drawing/2014/main" id="{37E960DE-C6A1-4144-ACB1-78CB32A55F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3" name="Rechthoek 183">
              <a:extLst>
                <a:ext uri="{FF2B5EF4-FFF2-40B4-BE49-F238E27FC236}">
                  <a16:creationId xmlns:a16="http://schemas.microsoft.com/office/drawing/2014/main" id="{FCD1D031-AAB1-466C-8935-63FDDA5B793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4" name="Ovaal 185">
              <a:extLst>
                <a:ext uri="{FF2B5EF4-FFF2-40B4-BE49-F238E27FC236}">
                  <a16:creationId xmlns:a16="http://schemas.microsoft.com/office/drawing/2014/main" id="{324433A7-1C50-4AE6-85B1-D13F47E43E72}"/>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5" name="Rechthoek 186">
              <a:extLst>
                <a:ext uri="{FF2B5EF4-FFF2-40B4-BE49-F238E27FC236}">
                  <a16:creationId xmlns:a16="http://schemas.microsoft.com/office/drawing/2014/main" id="{B412DB6B-C0AB-4046-B536-A3751EFCBD9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6" name="Ovaal 188">
              <a:extLst>
                <a:ext uri="{FF2B5EF4-FFF2-40B4-BE49-F238E27FC236}">
                  <a16:creationId xmlns:a16="http://schemas.microsoft.com/office/drawing/2014/main" id="{C9969B24-2899-4CF6-BD8D-1C6A64989E7E}"/>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7" name="Rechthoek 189">
              <a:extLst>
                <a:ext uri="{FF2B5EF4-FFF2-40B4-BE49-F238E27FC236}">
                  <a16:creationId xmlns:a16="http://schemas.microsoft.com/office/drawing/2014/main" id="{05D2BFA2-C280-48AC-965E-2E0A466EADC5}"/>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8" name="Ovaal 191">
              <a:extLst>
                <a:ext uri="{FF2B5EF4-FFF2-40B4-BE49-F238E27FC236}">
                  <a16:creationId xmlns:a16="http://schemas.microsoft.com/office/drawing/2014/main" id="{8B9BF85F-821A-43C8-BB12-2F5097CE9AAC}"/>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9" name="Rechthoek 192">
              <a:extLst>
                <a:ext uri="{FF2B5EF4-FFF2-40B4-BE49-F238E27FC236}">
                  <a16:creationId xmlns:a16="http://schemas.microsoft.com/office/drawing/2014/main" id="{EA070BA3-FD22-417A-BE86-2F0F9C1322F3}"/>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00" name="Ovaal 195">
              <a:extLst>
                <a:ext uri="{FF2B5EF4-FFF2-40B4-BE49-F238E27FC236}">
                  <a16:creationId xmlns:a16="http://schemas.microsoft.com/office/drawing/2014/main" id="{3C849F55-3FF1-4F64-B390-E97D64DCA493}"/>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1" name="Rechthoek 196">
              <a:extLst>
                <a:ext uri="{FF2B5EF4-FFF2-40B4-BE49-F238E27FC236}">
                  <a16:creationId xmlns:a16="http://schemas.microsoft.com/office/drawing/2014/main" id="{D8CBCD51-9D93-4811-887A-DB1E6D952A1D}"/>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02" name="Ovaal 197">
              <a:extLst>
                <a:ext uri="{FF2B5EF4-FFF2-40B4-BE49-F238E27FC236}">
                  <a16:creationId xmlns:a16="http://schemas.microsoft.com/office/drawing/2014/main" id="{29FE4D2E-CC2B-415C-A931-BF0D82554A2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03" name="Rechthoek 198">
              <a:extLst>
                <a:ext uri="{FF2B5EF4-FFF2-40B4-BE49-F238E27FC236}">
                  <a16:creationId xmlns:a16="http://schemas.microsoft.com/office/drawing/2014/main" id="{4FB0E98A-FB76-4147-8719-D4164BCE3D4C}"/>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4" name="Ovaal 200">
              <a:extLst>
                <a:ext uri="{FF2B5EF4-FFF2-40B4-BE49-F238E27FC236}">
                  <a16:creationId xmlns:a16="http://schemas.microsoft.com/office/drawing/2014/main" id="{F8B4E682-5907-4069-BCDA-878B2AC125BE}"/>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5" name="Rechthoek 202">
              <a:extLst>
                <a:ext uri="{FF2B5EF4-FFF2-40B4-BE49-F238E27FC236}">
                  <a16:creationId xmlns:a16="http://schemas.microsoft.com/office/drawing/2014/main" id="{91915748-E835-4FC2-857F-4A6B9CC1032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6" name="Rechthoek 331">
              <a:extLst>
                <a:ext uri="{FF2B5EF4-FFF2-40B4-BE49-F238E27FC236}">
                  <a16:creationId xmlns:a16="http://schemas.microsoft.com/office/drawing/2014/main" id="{700753E0-825A-4399-BB92-27E380763379}"/>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7" name="ICOON_info">
              <a:extLst>
                <a:ext uri="{FF2B5EF4-FFF2-40B4-BE49-F238E27FC236}">
                  <a16:creationId xmlns:a16="http://schemas.microsoft.com/office/drawing/2014/main" id="{48D288BB-22F6-4CAB-9C5D-8199DA8C09AF}"/>
                </a:ext>
              </a:extLst>
            </p:cNvPr>
            <p:cNvGrpSpPr/>
            <p:nvPr userDrawn="1"/>
          </p:nvGrpSpPr>
          <p:grpSpPr>
            <a:xfrm>
              <a:off x="-376736" y="4400186"/>
              <a:ext cx="283685" cy="283685"/>
              <a:chOff x="-510741" y="5913713"/>
              <a:chExt cx="267555" cy="267555"/>
            </a:xfrm>
          </p:grpSpPr>
          <p:sp>
            <p:nvSpPr>
              <p:cNvPr id="149" name="Ovaal 1">
                <a:extLst>
                  <a:ext uri="{FF2B5EF4-FFF2-40B4-BE49-F238E27FC236}">
                    <a16:creationId xmlns:a16="http://schemas.microsoft.com/office/drawing/2014/main" id="{C2B5BA96-A827-4154-B6EF-C057FD480A7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0" name="Graphic 163" descr="Informatie">
                <a:extLst>
                  <a:ext uri="{FF2B5EF4-FFF2-40B4-BE49-F238E27FC236}">
                    <a16:creationId xmlns:a16="http://schemas.microsoft.com/office/drawing/2014/main" id="{3DE4FA80-9F75-4FB9-B909-7E39CEEB51E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8" name="VOORBEELD">
              <a:extLst>
                <a:ext uri="{FF2B5EF4-FFF2-40B4-BE49-F238E27FC236}">
                  <a16:creationId xmlns:a16="http://schemas.microsoft.com/office/drawing/2014/main" id="{4D37FBE9-6472-4401-8DA5-C1630EED4F99}"/>
                </a:ext>
              </a:extLst>
            </p:cNvPr>
            <p:cNvGrpSpPr/>
            <p:nvPr userDrawn="1"/>
          </p:nvGrpSpPr>
          <p:grpSpPr>
            <a:xfrm>
              <a:off x="-3605171" y="458674"/>
              <a:ext cx="3234311" cy="558875"/>
              <a:chOff x="-3605171" y="458674"/>
              <a:chExt cx="3234311" cy="558875"/>
            </a:xfrm>
          </p:grpSpPr>
          <p:sp>
            <p:nvSpPr>
              <p:cNvPr id="109" name="Rechthoek 335">
                <a:extLst>
                  <a:ext uri="{FF2B5EF4-FFF2-40B4-BE49-F238E27FC236}">
                    <a16:creationId xmlns:a16="http://schemas.microsoft.com/office/drawing/2014/main" id="{DEF4EF1E-89CB-4538-91D5-D753EB8A77D5}"/>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10" name="Rechthoek 337">
                <a:extLst>
                  <a:ext uri="{FF2B5EF4-FFF2-40B4-BE49-F238E27FC236}">
                    <a16:creationId xmlns:a16="http://schemas.microsoft.com/office/drawing/2014/main" id="{4E6CA07B-BE6D-4B31-9D6F-1D235035355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1" name="Groep 230">
                <a:extLst>
                  <a:ext uri="{FF2B5EF4-FFF2-40B4-BE49-F238E27FC236}">
                    <a16:creationId xmlns:a16="http://schemas.microsoft.com/office/drawing/2014/main" id="{AEC86715-7A52-43E1-8927-BB0D1704BFDB}"/>
                  </a:ext>
                </a:extLst>
              </p:cNvPr>
              <p:cNvGrpSpPr/>
              <p:nvPr userDrawn="1"/>
            </p:nvGrpSpPr>
            <p:grpSpPr>
              <a:xfrm>
                <a:off x="-3386247" y="830871"/>
                <a:ext cx="139423" cy="109566"/>
                <a:chOff x="-2866744" y="827071"/>
                <a:chExt cx="168701" cy="132575"/>
              </a:xfrm>
            </p:grpSpPr>
            <p:grpSp>
              <p:nvGrpSpPr>
                <p:cNvPr id="142" name="Groep 232">
                  <a:extLst>
                    <a:ext uri="{FF2B5EF4-FFF2-40B4-BE49-F238E27FC236}">
                      <a16:creationId xmlns:a16="http://schemas.microsoft.com/office/drawing/2014/main" id="{BD142350-1FE9-404F-8D32-5EB4BE5BB346}"/>
                    </a:ext>
                  </a:extLst>
                </p:cNvPr>
                <p:cNvGrpSpPr/>
                <p:nvPr userDrawn="1"/>
              </p:nvGrpSpPr>
              <p:grpSpPr>
                <a:xfrm>
                  <a:off x="-2866744" y="827071"/>
                  <a:ext cx="168701" cy="132575"/>
                  <a:chOff x="-2866744" y="827071"/>
                  <a:chExt cx="168701" cy="132575"/>
                </a:xfrm>
              </p:grpSpPr>
              <p:cxnSp>
                <p:nvCxnSpPr>
                  <p:cNvPr id="144" name="Rechte verbindingslijn 234">
                    <a:extLst>
                      <a:ext uri="{FF2B5EF4-FFF2-40B4-BE49-F238E27FC236}">
                        <a16:creationId xmlns:a16="http://schemas.microsoft.com/office/drawing/2014/main" id="{65725E0C-60C5-4407-BB3C-1CD8BAE3B7C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5" name="Rechte verbindingslijn 235">
                    <a:extLst>
                      <a:ext uri="{FF2B5EF4-FFF2-40B4-BE49-F238E27FC236}">
                        <a16:creationId xmlns:a16="http://schemas.microsoft.com/office/drawing/2014/main" id="{A06D0024-66AD-4818-AF40-04FDC0B8505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6" name="Rechte verbindingslijn 236">
                    <a:extLst>
                      <a:ext uri="{FF2B5EF4-FFF2-40B4-BE49-F238E27FC236}">
                        <a16:creationId xmlns:a16="http://schemas.microsoft.com/office/drawing/2014/main" id="{A6EB9DEA-DD81-44B6-8D94-13BA400BB59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7" name="Rechte verbindingslijn 237">
                    <a:extLst>
                      <a:ext uri="{FF2B5EF4-FFF2-40B4-BE49-F238E27FC236}">
                        <a16:creationId xmlns:a16="http://schemas.microsoft.com/office/drawing/2014/main" id="{6502AC76-C723-499E-B4EE-5158912D89C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8" name="Rechte verbindingslijn 238">
                    <a:extLst>
                      <a:ext uri="{FF2B5EF4-FFF2-40B4-BE49-F238E27FC236}">
                        <a16:creationId xmlns:a16="http://schemas.microsoft.com/office/drawing/2014/main" id="{73515702-39DA-40D4-9AC6-5304540A996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3" name="Pijl: rechts 233">
                  <a:extLst>
                    <a:ext uri="{FF2B5EF4-FFF2-40B4-BE49-F238E27FC236}">
                      <a16:creationId xmlns:a16="http://schemas.microsoft.com/office/drawing/2014/main" id="{D86E3A80-D150-4CEE-B530-483E4035370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2" name="Groep 239">
                <a:extLst>
                  <a:ext uri="{FF2B5EF4-FFF2-40B4-BE49-F238E27FC236}">
                    <a16:creationId xmlns:a16="http://schemas.microsoft.com/office/drawing/2014/main" id="{A81D9E42-0E8F-4567-9204-985BDCDB8006}"/>
                  </a:ext>
                </a:extLst>
              </p:cNvPr>
              <p:cNvGrpSpPr/>
              <p:nvPr userDrawn="1"/>
            </p:nvGrpSpPr>
            <p:grpSpPr>
              <a:xfrm>
                <a:off x="-3605171" y="830871"/>
                <a:ext cx="139423" cy="109566"/>
                <a:chOff x="-2866744" y="518074"/>
                <a:chExt cx="168701" cy="132575"/>
              </a:xfrm>
            </p:grpSpPr>
            <p:grpSp>
              <p:nvGrpSpPr>
                <p:cNvPr id="135" name="Groep 241">
                  <a:extLst>
                    <a:ext uri="{FF2B5EF4-FFF2-40B4-BE49-F238E27FC236}">
                      <a16:creationId xmlns:a16="http://schemas.microsoft.com/office/drawing/2014/main" id="{33A55462-0029-4588-8F17-675529F0647B}"/>
                    </a:ext>
                  </a:extLst>
                </p:cNvPr>
                <p:cNvGrpSpPr/>
                <p:nvPr userDrawn="1"/>
              </p:nvGrpSpPr>
              <p:grpSpPr>
                <a:xfrm>
                  <a:off x="-2866744" y="518074"/>
                  <a:ext cx="168701" cy="132575"/>
                  <a:chOff x="-2866744" y="518074"/>
                  <a:chExt cx="168701" cy="132575"/>
                </a:xfrm>
              </p:grpSpPr>
              <p:cxnSp>
                <p:nvCxnSpPr>
                  <p:cNvPr id="137" name="Rechte verbindingslijn 243">
                    <a:extLst>
                      <a:ext uri="{FF2B5EF4-FFF2-40B4-BE49-F238E27FC236}">
                        <a16:creationId xmlns:a16="http://schemas.microsoft.com/office/drawing/2014/main" id="{9522A729-D89F-4695-8FE2-75C88D3D2B8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8" name="Rechte verbindingslijn 244">
                    <a:extLst>
                      <a:ext uri="{FF2B5EF4-FFF2-40B4-BE49-F238E27FC236}">
                        <a16:creationId xmlns:a16="http://schemas.microsoft.com/office/drawing/2014/main" id="{CEF00959-6BDF-456C-8657-1D73465F203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9" name="Rechte verbindingslijn 245">
                    <a:extLst>
                      <a:ext uri="{FF2B5EF4-FFF2-40B4-BE49-F238E27FC236}">
                        <a16:creationId xmlns:a16="http://schemas.microsoft.com/office/drawing/2014/main" id="{F21347F8-9F18-42FE-BDF4-3D53D883FF8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0" name="Rechte verbindingslijn 246">
                    <a:extLst>
                      <a:ext uri="{FF2B5EF4-FFF2-40B4-BE49-F238E27FC236}">
                        <a16:creationId xmlns:a16="http://schemas.microsoft.com/office/drawing/2014/main" id="{C5E8115C-A0E3-44F6-8191-5F39417B4F8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1" name="Rechte verbindingslijn 247">
                    <a:extLst>
                      <a:ext uri="{FF2B5EF4-FFF2-40B4-BE49-F238E27FC236}">
                        <a16:creationId xmlns:a16="http://schemas.microsoft.com/office/drawing/2014/main" id="{CDC9C254-33F7-4E6E-8EDD-4F6C044D67B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6" name="Pijl: rechts 242">
                  <a:extLst>
                    <a:ext uri="{FF2B5EF4-FFF2-40B4-BE49-F238E27FC236}">
                      <a16:creationId xmlns:a16="http://schemas.microsoft.com/office/drawing/2014/main" id="{C467C35D-782B-4178-8C63-B33F8A9EBFD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13" name="Rechte verbindingslijn 340">
                <a:extLst>
                  <a:ext uri="{FF2B5EF4-FFF2-40B4-BE49-F238E27FC236}">
                    <a16:creationId xmlns:a16="http://schemas.microsoft.com/office/drawing/2014/main" id="{9D3A403D-4F86-4B85-9521-573CD5D665EC}"/>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4" name="Rechte verbindingslijn 341">
                <a:extLst>
                  <a:ext uri="{FF2B5EF4-FFF2-40B4-BE49-F238E27FC236}">
                    <a16:creationId xmlns:a16="http://schemas.microsoft.com/office/drawing/2014/main" id="{15713CB9-615D-46BA-B9DC-FEF3D9A12BA9}"/>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5" name="Rechthoek 344">
                <a:extLst>
                  <a:ext uri="{FF2B5EF4-FFF2-40B4-BE49-F238E27FC236}">
                    <a16:creationId xmlns:a16="http://schemas.microsoft.com/office/drawing/2014/main" id="{61EE2E61-523D-4B12-9862-FF865D72E4B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6" name="Rechthoek 345">
                <a:extLst>
                  <a:ext uri="{FF2B5EF4-FFF2-40B4-BE49-F238E27FC236}">
                    <a16:creationId xmlns:a16="http://schemas.microsoft.com/office/drawing/2014/main" id="{38325518-B0D6-4A69-8065-5F7689AE3D1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7" name="Groep 11">
                <a:extLst>
                  <a:ext uri="{FF2B5EF4-FFF2-40B4-BE49-F238E27FC236}">
                    <a16:creationId xmlns:a16="http://schemas.microsoft.com/office/drawing/2014/main" id="{64DA835C-F30C-46AD-8789-5BF890E54002}"/>
                  </a:ext>
                </a:extLst>
              </p:cNvPr>
              <p:cNvGrpSpPr/>
              <p:nvPr userDrawn="1"/>
            </p:nvGrpSpPr>
            <p:grpSpPr>
              <a:xfrm>
                <a:off x="-2916763" y="769168"/>
                <a:ext cx="268738" cy="248381"/>
                <a:chOff x="-2916763" y="769168"/>
                <a:chExt cx="268738" cy="248381"/>
              </a:xfrm>
            </p:grpSpPr>
            <p:sp>
              <p:nvSpPr>
                <p:cNvPr id="127" name="Rechthoek 346">
                  <a:extLst>
                    <a:ext uri="{FF2B5EF4-FFF2-40B4-BE49-F238E27FC236}">
                      <a16:creationId xmlns:a16="http://schemas.microsoft.com/office/drawing/2014/main" id="{4B00ED22-49DE-47F2-B0E8-3A8F6E30FF3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8" name="Groep 6">
                  <a:extLst>
                    <a:ext uri="{FF2B5EF4-FFF2-40B4-BE49-F238E27FC236}">
                      <a16:creationId xmlns:a16="http://schemas.microsoft.com/office/drawing/2014/main" id="{94C1A77B-4B6E-42BB-9F6A-CB6D375C37B8}"/>
                    </a:ext>
                  </a:extLst>
                </p:cNvPr>
                <p:cNvGrpSpPr/>
                <p:nvPr userDrawn="1"/>
              </p:nvGrpSpPr>
              <p:grpSpPr>
                <a:xfrm>
                  <a:off x="-2866744" y="827071"/>
                  <a:ext cx="168701" cy="132575"/>
                  <a:chOff x="-2866744" y="827071"/>
                  <a:chExt cx="168701" cy="132575"/>
                </a:xfrm>
              </p:grpSpPr>
              <p:cxnSp>
                <p:nvCxnSpPr>
                  <p:cNvPr id="130" name="Rechte verbindingslijn 225">
                    <a:extLst>
                      <a:ext uri="{FF2B5EF4-FFF2-40B4-BE49-F238E27FC236}">
                        <a16:creationId xmlns:a16="http://schemas.microsoft.com/office/drawing/2014/main" id="{B72D1378-0894-496A-AB2D-6B42FE56D77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26">
                    <a:extLst>
                      <a:ext uri="{FF2B5EF4-FFF2-40B4-BE49-F238E27FC236}">
                        <a16:creationId xmlns:a16="http://schemas.microsoft.com/office/drawing/2014/main" id="{C37BD16E-34E7-4663-9149-9CF47A77187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2" name="Rechte verbindingslijn 227">
                    <a:extLst>
                      <a:ext uri="{FF2B5EF4-FFF2-40B4-BE49-F238E27FC236}">
                        <a16:creationId xmlns:a16="http://schemas.microsoft.com/office/drawing/2014/main" id="{379ECF91-EE23-46C3-A41D-FDF2F5B6D0FF}"/>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28">
                    <a:extLst>
                      <a:ext uri="{FF2B5EF4-FFF2-40B4-BE49-F238E27FC236}">
                        <a16:creationId xmlns:a16="http://schemas.microsoft.com/office/drawing/2014/main" id="{2A4E53C2-971C-4B93-B60E-7A7E610CB8B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4" name="Rechte verbindingslijn 229">
                    <a:extLst>
                      <a:ext uri="{FF2B5EF4-FFF2-40B4-BE49-F238E27FC236}">
                        <a16:creationId xmlns:a16="http://schemas.microsoft.com/office/drawing/2014/main" id="{338E7BD8-F747-4442-BEDC-F7802C61FB0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9" name="Pijl: rechts 217">
                  <a:extLst>
                    <a:ext uri="{FF2B5EF4-FFF2-40B4-BE49-F238E27FC236}">
                      <a16:creationId xmlns:a16="http://schemas.microsoft.com/office/drawing/2014/main" id="{E5EC93E4-0136-44A5-8D43-00D8F8CC270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8" name="Groep 9">
                <a:extLst>
                  <a:ext uri="{FF2B5EF4-FFF2-40B4-BE49-F238E27FC236}">
                    <a16:creationId xmlns:a16="http://schemas.microsoft.com/office/drawing/2014/main" id="{857F8146-6F29-4DE4-80AE-7F4D5E1FD012}"/>
                  </a:ext>
                </a:extLst>
              </p:cNvPr>
              <p:cNvGrpSpPr/>
              <p:nvPr userDrawn="1"/>
            </p:nvGrpSpPr>
            <p:grpSpPr>
              <a:xfrm>
                <a:off x="-2916763" y="460171"/>
                <a:ext cx="268738" cy="248381"/>
                <a:chOff x="-2916763" y="460171"/>
                <a:chExt cx="268738" cy="248381"/>
              </a:xfrm>
            </p:grpSpPr>
            <p:sp>
              <p:nvSpPr>
                <p:cNvPr id="119" name="Rechthoek 357">
                  <a:extLst>
                    <a:ext uri="{FF2B5EF4-FFF2-40B4-BE49-F238E27FC236}">
                      <a16:creationId xmlns:a16="http://schemas.microsoft.com/office/drawing/2014/main" id="{D037DA8E-C48D-451A-943A-EF8FC554B29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0" name="Groep 5">
                  <a:extLst>
                    <a:ext uri="{FF2B5EF4-FFF2-40B4-BE49-F238E27FC236}">
                      <a16:creationId xmlns:a16="http://schemas.microsoft.com/office/drawing/2014/main" id="{B63B6482-5520-44A0-BE3E-E2AAF8C7A76A}"/>
                    </a:ext>
                  </a:extLst>
                </p:cNvPr>
                <p:cNvGrpSpPr/>
                <p:nvPr userDrawn="1"/>
              </p:nvGrpSpPr>
              <p:grpSpPr>
                <a:xfrm>
                  <a:off x="-2866744" y="518074"/>
                  <a:ext cx="168701" cy="132575"/>
                  <a:chOff x="-2866744" y="518074"/>
                  <a:chExt cx="168701" cy="132575"/>
                </a:xfrm>
              </p:grpSpPr>
              <p:cxnSp>
                <p:nvCxnSpPr>
                  <p:cNvPr id="122" name="Rechte verbindingslijn 220">
                    <a:extLst>
                      <a:ext uri="{FF2B5EF4-FFF2-40B4-BE49-F238E27FC236}">
                        <a16:creationId xmlns:a16="http://schemas.microsoft.com/office/drawing/2014/main" id="{248D24FF-5B73-4048-8CF1-C13440635EC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3" name="Rechte verbindingslijn 221">
                    <a:extLst>
                      <a:ext uri="{FF2B5EF4-FFF2-40B4-BE49-F238E27FC236}">
                        <a16:creationId xmlns:a16="http://schemas.microsoft.com/office/drawing/2014/main" id="{0C7712B4-152E-4E59-853F-5E4BA02E96F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4" name="Rechte verbindingslijn 222">
                    <a:extLst>
                      <a:ext uri="{FF2B5EF4-FFF2-40B4-BE49-F238E27FC236}">
                        <a16:creationId xmlns:a16="http://schemas.microsoft.com/office/drawing/2014/main" id="{40ED68EB-2B15-4E4C-B562-45B89E8C57A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5" name="Rechte verbindingslijn 223">
                    <a:extLst>
                      <a:ext uri="{FF2B5EF4-FFF2-40B4-BE49-F238E27FC236}">
                        <a16:creationId xmlns:a16="http://schemas.microsoft.com/office/drawing/2014/main" id="{819D06BB-42D2-41A9-BF8C-990484A401C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6" name="Rechte verbindingslijn 224">
                    <a:extLst>
                      <a:ext uri="{FF2B5EF4-FFF2-40B4-BE49-F238E27FC236}">
                        <a16:creationId xmlns:a16="http://schemas.microsoft.com/office/drawing/2014/main" id="{2A5A3C57-5C90-4EF7-84B2-5825EDA8076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1" name="Pijl: rechts 219">
                  <a:extLst>
                    <a:ext uri="{FF2B5EF4-FFF2-40B4-BE49-F238E27FC236}">
                      <a16:creationId xmlns:a16="http://schemas.microsoft.com/office/drawing/2014/main" id="{09CC61BB-0C64-4EC3-86FB-62D59B7B20E1}"/>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29323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171" name="Graphic 31">
            <a:extLst>
              <a:ext uri="{FF2B5EF4-FFF2-40B4-BE49-F238E27FC236}">
                <a16:creationId xmlns:a16="http://schemas.microsoft.com/office/drawing/2014/main" id="{C7D7D5C5-25C3-4BF4-9DCE-2CAF3D87CBE3}"/>
              </a:ext>
            </a:extLst>
          </p:cNvPr>
          <p:cNvSpPr>
            <a:spLocks noChangeAspect="1"/>
          </p:cNvSpPr>
          <p:nvPr userDrawn="1"/>
        </p:nvSpPr>
        <p:spPr>
          <a:xfrm rot="10800000" flipH="1" flipV="1">
            <a:off x="8568578" y="-2"/>
            <a:ext cx="362342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E7E6E6"/>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
        <p:nvSpPr>
          <p:cNvPr id="172" name="Graphic 34">
            <a:extLst>
              <a:ext uri="{FF2B5EF4-FFF2-40B4-BE49-F238E27FC236}">
                <a16:creationId xmlns:a16="http://schemas.microsoft.com/office/drawing/2014/main" id="{864E3505-BE49-4902-9F65-A4D8C7896516}"/>
              </a:ext>
            </a:extLst>
          </p:cNvPr>
          <p:cNvSpPr>
            <a:spLocks noChangeAspect="1"/>
          </p:cNvSpPr>
          <p:nvPr userDrawn="1"/>
        </p:nvSpPr>
        <p:spPr>
          <a:xfrm rot="10800000" flipH="1" flipV="1">
            <a:off x="8568578" y="0"/>
            <a:ext cx="1626627"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A5A5A5"/>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2 columns</a:t>
            </a:r>
          </a:p>
        </p:txBody>
      </p:sp>
      <p:sp>
        <p:nvSpPr>
          <p:cNvPr id="173" name="Titel 2">
            <a:extLst>
              <a:ext uri="{FF2B5EF4-FFF2-40B4-BE49-F238E27FC236}">
                <a16:creationId xmlns:a16="http://schemas.microsoft.com/office/drawing/2014/main" id="{8926F8C0-0A91-49E3-ACB3-8BA99DEA31BE}"/>
              </a:ext>
            </a:extLst>
          </p:cNvPr>
          <p:cNvSpPr>
            <a:spLocks noGrp="1"/>
          </p:cNvSpPr>
          <p:nvPr>
            <p:ph type="title" hasCustomPrompt="1"/>
          </p:nvPr>
        </p:nvSpPr>
        <p:spPr>
          <a:xfrm>
            <a:off x="785719" y="728743"/>
            <a:ext cx="7603794" cy="895483"/>
          </a:xfrm>
        </p:spPr>
        <p:txBody>
          <a:bodyPr/>
          <a:lstStyle>
            <a:lvl1pPr>
              <a:defRPr/>
            </a:lvl1pPr>
          </a:lstStyle>
          <a:p>
            <a:r>
              <a:rPr lang="en-US" dirty="0"/>
              <a:t>Place a title here</a:t>
            </a:r>
            <a:br>
              <a:rPr lang="en-US" dirty="0"/>
            </a:br>
            <a:r>
              <a:rPr lang="en-US" dirty="0"/>
              <a:t>max. 2 lines</a:t>
            </a:r>
            <a:endParaRPr lang="nl-NL" dirty="0"/>
          </a:p>
        </p:txBody>
      </p:sp>
      <p:sp>
        <p:nvSpPr>
          <p:cNvPr id="174" name="Tijdelijke aanduiding voor verticale tekst 2">
            <a:extLst>
              <a:ext uri="{FF2B5EF4-FFF2-40B4-BE49-F238E27FC236}">
                <a16:creationId xmlns:a16="http://schemas.microsoft.com/office/drawing/2014/main" id="{A8843C7B-6AA0-4B3A-935F-56E1D615D163}"/>
              </a:ext>
            </a:extLst>
          </p:cNvPr>
          <p:cNvSpPr>
            <a:spLocks noGrp="1"/>
          </p:cNvSpPr>
          <p:nvPr>
            <p:ph type="body" orient="vert" idx="1" hasCustomPrompt="1"/>
          </p:nvPr>
        </p:nvSpPr>
        <p:spPr>
          <a:xfrm>
            <a:off x="810816" y="1817249"/>
            <a:ext cx="3654276"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75" name="Tijdelijke aanduiding voor verticale tekst 2">
            <a:extLst>
              <a:ext uri="{FF2B5EF4-FFF2-40B4-BE49-F238E27FC236}">
                <a16:creationId xmlns:a16="http://schemas.microsoft.com/office/drawing/2014/main" id="{D73830E4-B653-4C51-A1F1-80E40FDD737E}"/>
              </a:ext>
            </a:extLst>
          </p:cNvPr>
          <p:cNvSpPr>
            <a:spLocks noGrp="1"/>
          </p:cNvSpPr>
          <p:nvPr>
            <p:ph type="body" orient="vert" idx="15" hasCustomPrompt="1"/>
          </p:nvPr>
        </p:nvSpPr>
        <p:spPr>
          <a:xfrm>
            <a:off x="4827518" y="1817249"/>
            <a:ext cx="3561995"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4" name="INSTRUCTION">
            <a:extLst>
              <a:ext uri="{FF2B5EF4-FFF2-40B4-BE49-F238E27FC236}">
                <a16:creationId xmlns:a16="http://schemas.microsoft.com/office/drawing/2014/main" id="{75DD5372-4BBE-49E4-A029-51C891A7807B}"/>
              </a:ext>
            </a:extLst>
          </p:cNvPr>
          <p:cNvGrpSpPr/>
          <p:nvPr userDrawn="1"/>
        </p:nvGrpSpPr>
        <p:grpSpPr>
          <a:xfrm>
            <a:off x="-3786437" y="0"/>
            <a:ext cx="3693386" cy="5359349"/>
            <a:chOff x="-3786437" y="0"/>
            <a:chExt cx="3693386" cy="5359349"/>
          </a:xfrm>
        </p:grpSpPr>
        <p:sp>
          <p:nvSpPr>
            <p:cNvPr id="75" name="Rechthoek 329">
              <a:extLst>
                <a:ext uri="{FF2B5EF4-FFF2-40B4-BE49-F238E27FC236}">
                  <a16:creationId xmlns:a16="http://schemas.microsoft.com/office/drawing/2014/main" id="{64DD2F8E-3284-4374-87FF-788B3B9793F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6" name="Ovaal 317">
              <a:extLst>
                <a:ext uri="{FF2B5EF4-FFF2-40B4-BE49-F238E27FC236}">
                  <a16:creationId xmlns:a16="http://schemas.microsoft.com/office/drawing/2014/main" id="{5055FC06-8080-414A-9897-B60F0B70C9BE}"/>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7" name="Rechthoek 319">
              <a:extLst>
                <a:ext uri="{FF2B5EF4-FFF2-40B4-BE49-F238E27FC236}">
                  <a16:creationId xmlns:a16="http://schemas.microsoft.com/office/drawing/2014/main" id="{CEA53E9C-58E5-4F2E-B28D-25D6EA6F0FB2}"/>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8" name="Ovaal 320">
              <a:extLst>
                <a:ext uri="{FF2B5EF4-FFF2-40B4-BE49-F238E27FC236}">
                  <a16:creationId xmlns:a16="http://schemas.microsoft.com/office/drawing/2014/main" id="{D684ADD9-2026-45BD-B766-BAE8EAB0DD5C}"/>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9" name="Rechthoek 328">
              <a:extLst>
                <a:ext uri="{FF2B5EF4-FFF2-40B4-BE49-F238E27FC236}">
                  <a16:creationId xmlns:a16="http://schemas.microsoft.com/office/drawing/2014/main" id="{E2F20FA1-8D8F-41C3-8503-AD7B792FEE63}"/>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0" name="Rechthoek 180">
              <a:extLst>
                <a:ext uri="{FF2B5EF4-FFF2-40B4-BE49-F238E27FC236}">
                  <a16:creationId xmlns:a16="http://schemas.microsoft.com/office/drawing/2014/main" id="{2B41D717-AAC1-4F3D-9884-767E13419A41}"/>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1" name="Ovaal 182">
              <a:extLst>
                <a:ext uri="{FF2B5EF4-FFF2-40B4-BE49-F238E27FC236}">
                  <a16:creationId xmlns:a16="http://schemas.microsoft.com/office/drawing/2014/main" id="{FEF11FC3-FC02-4F54-B967-7134DABE93F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2" name="Rechthoek 183">
              <a:extLst>
                <a:ext uri="{FF2B5EF4-FFF2-40B4-BE49-F238E27FC236}">
                  <a16:creationId xmlns:a16="http://schemas.microsoft.com/office/drawing/2014/main" id="{9946C219-E157-4DE7-8C2B-46E28C5652B6}"/>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3" name="Ovaal 185">
              <a:extLst>
                <a:ext uri="{FF2B5EF4-FFF2-40B4-BE49-F238E27FC236}">
                  <a16:creationId xmlns:a16="http://schemas.microsoft.com/office/drawing/2014/main" id="{CFD13D09-1B8A-4EE5-9524-01EE52B4E69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4" name="Rechthoek 186">
              <a:extLst>
                <a:ext uri="{FF2B5EF4-FFF2-40B4-BE49-F238E27FC236}">
                  <a16:creationId xmlns:a16="http://schemas.microsoft.com/office/drawing/2014/main" id="{E5DA7911-4B37-4903-9BC5-F1C7F622FF03}"/>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5" name="Ovaal 188">
              <a:extLst>
                <a:ext uri="{FF2B5EF4-FFF2-40B4-BE49-F238E27FC236}">
                  <a16:creationId xmlns:a16="http://schemas.microsoft.com/office/drawing/2014/main" id="{48260B70-1E14-4AFD-86EB-606BE1083CA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6" name="Rechthoek 189">
              <a:extLst>
                <a:ext uri="{FF2B5EF4-FFF2-40B4-BE49-F238E27FC236}">
                  <a16:creationId xmlns:a16="http://schemas.microsoft.com/office/drawing/2014/main" id="{5B4E3921-C4A0-40D8-87DF-11B44A7740C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7" name="Ovaal 191">
              <a:extLst>
                <a:ext uri="{FF2B5EF4-FFF2-40B4-BE49-F238E27FC236}">
                  <a16:creationId xmlns:a16="http://schemas.microsoft.com/office/drawing/2014/main" id="{D04900D8-514B-468B-86CB-B3F4643519C2}"/>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8" name="Rechthoek 192">
              <a:extLst>
                <a:ext uri="{FF2B5EF4-FFF2-40B4-BE49-F238E27FC236}">
                  <a16:creationId xmlns:a16="http://schemas.microsoft.com/office/drawing/2014/main" id="{E4AB7BF2-C3EE-47D7-A26B-E98B6BE4954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9" name="Ovaal 195">
              <a:extLst>
                <a:ext uri="{FF2B5EF4-FFF2-40B4-BE49-F238E27FC236}">
                  <a16:creationId xmlns:a16="http://schemas.microsoft.com/office/drawing/2014/main" id="{29FC3E5D-493E-4F08-A799-C64BFF79154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0" name="Rechthoek 196">
              <a:extLst>
                <a:ext uri="{FF2B5EF4-FFF2-40B4-BE49-F238E27FC236}">
                  <a16:creationId xmlns:a16="http://schemas.microsoft.com/office/drawing/2014/main" id="{AE3FC894-425E-442C-85D7-8EC9583FEE37}"/>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1" name="Ovaal 197">
              <a:extLst>
                <a:ext uri="{FF2B5EF4-FFF2-40B4-BE49-F238E27FC236}">
                  <a16:creationId xmlns:a16="http://schemas.microsoft.com/office/drawing/2014/main" id="{361514D1-1A8B-45FD-9553-59D5D26402A8}"/>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2" name="Rechthoek 198">
              <a:extLst>
                <a:ext uri="{FF2B5EF4-FFF2-40B4-BE49-F238E27FC236}">
                  <a16:creationId xmlns:a16="http://schemas.microsoft.com/office/drawing/2014/main" id="{5C326F84-6A0A-4F61-AD7B-0DEAAF2AF20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3" name="Ovaal 200">
              <a:extLst>
                <a:ext uri="{FF2B5EF4-FFF2-40B4-BE49-F238E27FC236}">
                  <a16:creationId xmlns:a16="http://schemas.microsoft.com/office/drawing/2014/main" id="{251032A4-87F6-46BA-B7A6-CB96CE3D5CA2}"/>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4" name="Rechthoek 202">
              <a:extLst>
                <a:ext uri="{FF2B5EF4-FFF2-40B4-BE49-F238E27FC236}">
                  <a16:creationId xmlns:a16="http://schemas.microsoft.com/office/drawing/2014/main" id="{DDD27BB0-0AE2-4CBF-9F97-CB1559B6B45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5" name="Rechthoek 331">
              <a:extLst>
                <a:ext uri="{FF2B5EF4-FFF2-40B4-BE49-F238E27FC236}">
                  <a16:creationId xmlns:a16="http://schemas.microsoft.com/office/drawing/2014/main" id="{AC122B6B-4BF6-46C2-A864-653756DDB5DD}"/>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6" name="ICOON_info">
              <a:extLst>
                <a:ext uri="{FF2B5EF4-FFF2-40B4-BE49-F238E27FC236}">
                  <a16:creationId xmlns:a16="http://schemas.microsoft.com/office/drawing/2014/main" id="{A44CE138-6062-441F-9C02-78E7FAD72031}"/>
                </a:ext>
              </a:extLst>
            </p:cNvPr>
            <p:cNvGrpSpPr/>
            <p:nvPr userDrawn="1"/>
          </p:nvGrpSpPr>
          <p:grpSpPr>
            <a:xfrm>
              <a:off x="-376736" y="4400186"/>
              <a:ext cx="283685" cy="283685"/>
              <a:chOff x="-510741" y="5913713"/>
              <a:chExt cx="267555" cy="267555"/>
            </a:xfrm>
          </p:grpSpPr>
          <p:sp>
            <p:nvSpPr>
              <p:cNvPr id="138" name="Ovaal 1">
                <a:extLst>
                  <a:ext uri="{FF2B5EF4-FFF2-40B4-BE49-F238E27FC236}">
                    <a16:creationId xmlns:a16="http://schemas.microsoft.com/office/drawing/2014/main" id="{2E35C0D3-6ADD-4E20-B318-08BA5E80B8E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9" name="Graphic 163" descr="Informatie">
                <a:extLst>
                  <a:ext uri="{FF2B5EF4-FFF2-40B4-BE49-F238E27FC236}">
                    <a16:creationId xmlns:a16="http://schemas.microsoft.com/office/drawing/2014/main" id="{8F603DD0-AF52-4EB8-81B4-7A25154CAE3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7" name="VOORBEELD">
              <a:extLst>
                <a:ext uri="{FF2B5EF4-FFF2-40B4-BE49-F238E27FC236}">
                  <a16:creationId xmlns:a16="http://schemas.microsoft.com/office/drawing/2014/main" id="{7DCB35B1-58BB-4784-B3E1-70C4770230AF}"/>
                </a:ext>
              </a:extLst>
            </p:cNvPr>
            <p:cNvGrpSpPr/>
            <p:nvPr userDrawn="1"/>
          </p:nvGrpSpPr>
          <p:grpSpPr>
            <a:xfrm>
              <a:off x="-3605171" y="458674"/>
              <a:ext cx="3234311" cy="558875"/>
              <a:chOff x="-3605171" y="458674"/>
              <a:chExt cx="3234311" cy="558875"/>
            </a:xfrm>
          </p:grpSpPr>
          <p:sp>
            <p:nvSpPr>
              <p:cNvPr id="98" name="Rechthoek 335">
                <a:extLst>
                  <a:ext uri="{FF2B5EF4-FFF2-40B4-BE49-F238E27FC236}">
                    <a16:creationId xmlns:a16="http://schemas.microsoft.com/office/drawing/2014/main" id="{77F0C537-B09A-4BA4-958B-1FEE9DDF076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99" name="Rechthoek 337">
                <a:extLst>
                  <a:ext uri="{FF2B5EF4-FFF2-40B4-BE49-F238E27FC236}">
                    <a16:creationId xmlns:a16="http://schemas.microsoft.com/office/drawing/2014/main" id="{60FC59E3-0521-4F1C-B7F1-A85C7143C3D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0" name="Groep 230">
                <a:extLst>
                  <a:ext uri="{FF2B5EF4-FFF2-40B4-BE49-F238E27FC236}">
                    <a16:creationId xmlns:a16="http://schemas.microsoft.com/office/drawing/2014/main" id="{FFB4AAB3-9418-4754-B754-8962C3E665AD}"/>
                  </a:ext>
                </a:extLst>
              </p:cNvPr>
              <p:cNvGrpSpPr/>
              <p:nvPr userDrawn="1"/>
            </p:nvGrpSpPr>
            <p:grpSpPr>
              <a:xfrm>
                <a:off x="-3386247" y="830871"/>
                <a:ext cx="139423" cy="109566"/>
                <a:chOff x="-2866744" y="827071"/>
                <a:chExt cx="168701" cy="132575"/>
              </a:xfrm>
            </p:grpSpPr>
            <p:grpSp>
              <p:nvGrpSpPr>
                <p:cNvPr id="131" name="Groep 232">
                  <a:extLst>
                    <a:ext uri="{FF2B5EF4-FFF2-40B4-BE49-F238E27FC236}">
                      <a16:creationId xmlns:a16="http://schemas.microsoft.com/office/drawing/2014/main" id="{1D2AD8F6-A0A9-45E0-96F0-A49C8702F2A0}"/>
                    </a:ext>
                  </a:extLst>
                </p:cNvPr>
                <p:cNvGrpSpPr/>
                <p:nvPr userDrawn="1"/>
              </p:nvGrpSpPr>
              <p:grpSpPr>
                <a:xfrm>
                  <a:off x="-2866744" y="827071"/>
                  <a:ext cx="168701" cy="132575"/>
                  <a:chOff x="-2866744" y="827071"/>
                  <a:chExt cx="168701" cy="132575"/>
                </a:xfrm>
              </p:grpSpPr>
              <p:cxnSp>
                <p:nvCxnSpPr>
                  <p:cNvPr id="133" name="Rechte verbindingslijn 234">
                    <a:extLst>
                      <a:ext uri="{FF2B5EF4-FFF2-40B4-BE49-F238E27FC236}">
                        <a16:creationId xmlns:a16="http://schemas.microsoft.com/office/drawing/2014/main" id="{46CBE2EA-E234-4E53-AA41-5FEBA483013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35">
                    <a:extLst>
                      <a:ext uri="{FF2B5EF4-FFF2-40B4-BE49-F238E27FC236}">
                        <a16:creationId xmlns:a16="http://schemas.microsoft.com/office/drawing/2014/main" id="{37295610-6778-4F20-8474-5EE1322FA9A2}"/>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36">
                    <a:extLst>
                      <a:ext uri="{FF2B5EF4-FFF2-40B4-BE49-F238E27FC236}">
                        <a16:creationId xmlns:a16="http://schemas.microsoft.com/office/drawing/2014/main" id="{47922DFA-F22F-4F91-8BF2-90DD70A4104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37">
                    <a:extLst>
                      <a:ext uri="{FF2B5EF4-FFF2-40B4-BE49-F238E27FC236}">
                        <a16:creationId xmlns:a16="http://schemas.microsoft.com/office/drawing/2014/main" id="{06C2914C-D97D-4F4E-80AA-F34F6074CB9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38">
                    <a:extLst>
                      <a:ext uri="{FF2B5EF4-FFF2-40B4-BE49-F238E27FC236}">
                        <a16:creationId xmlns:a16="http://schemas.microsoft.com/office/drawing/2014/main" id="{B3750D42-D907-4724-A43A-AA3CA3FC795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2" name="Pijl: rechts 233">
                  <a:extLst>
                    <a:ext uri="{FF2B5EF4-FFF2-40B4-BE49-F238E27FC236}">
                      <a16:creationId xmlns:a16="http://schemas.microsoft.com/office/drawing/2014/main" id="{700C5ABA-BEA7-4DB1-A629-97472151D32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1" name="Groep 239">
                <a:extLst>
                  <a:ext uri="{FF2B5EF4-FFF2-40B4-BE49-F238E27FC236}">
                    <a16:creationId xmlns:a16="http://schemas.microsoft.com/office/drawing/2014/main" id="{A2264BB8-6606-4B8B-866A-FEA6DAD08C37}"/>
                  </a:ext>
                </a:extLst>
              </p:cNvPr>
              <p:cNvGrpSpPr/>
              <p:nvPr userDrawn="1"/>
            </p:nvGrpSpPr>
            <p:grpSpPr>
              <a:xfrm>
                <a:off x="-3605171" y="830871"/>
                <a:ext cx="139423" cy="109566"/>
                <a:chOff x="-2866744" y="518074"/>
                <a:chExt cx="168701" cy="132575"/>
              </a:xfrm>
            </p:grpSpPr>
            <p:grpSp>
              <p:nvGrpSpPr>
                <p:cNvPr id="124" name="Groep 241">
                  <a:extLst>
                    <a:ext uri="{FF2B5EF4-FFF2-40B4-BE49-F238E27FC236}">
                      <a16:creationId xmlns:a16="http://schemas.microsoft.com/office/drawing/2014/main" id="{FE309DA0-21C0-49B3-92DC-7F78A47D7A02}"/>
                    </a:ext>
                  </a:extLst>
                </p:cNvPr>
                <p:cNvGrpSpPr/>
                <p:nvPr userDrawn="1"/>
              </p:nvGrpSpPr>
              <p:grpSpPr>
                <a:xfrm>
                  <a:off x="-2866744" y="518074"/>
                  <a:ext cx="168701" cy="132575"/>
                  <a:chOff x="-2866744" y="518074"/>
                  <a:chExt cx="168701" cy="132575"/>
                </a:xfrm>
              </p:grpSpPr>
              <p:cxnSp>
                <p:nvCxnSpPr>
                  <p:cNvPr id="126" name="Rechte verbindingslijn 243">
                    <a:extLst>
                      <a:ext uri="{FF2B5EF4-FFF2-40B4-BE49-F238E27FC236}">
                        <a16:creationId xmlns:a16="http://schemas.microsoft.com/office/drawing/2014/main" id="{A571407F-D599-45F0-B497-CED1C5FCC3A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44">
                    <a:extLst>
                      <a:ext uri="{FF2B5EF4-FFF2-40B4-BE49-F238E27FC236}">
                        <a16:creationId xmlns:a16="http://schemas.microsoft.com/office/drawing/2014/main" id="{15495782-4003-4F11-8595-71C233EB336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45">
                    <a:extLst>
                      <a:ext uri="{FF2B5EF4-FFF2-40B4-BE49-F238E27FC236}">
                        <a16:creationId xmlns:a16="http://schemas.microsoft.com/office/drawing/2014/main" id="{D5D5C01C-6005-4922-8915-9776235340E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46">
                    <a:extLst>
                      <a:ext uri="{FF2B5EF4-FFF2-40B4-BE49-F238E27FC236}">
                        <a16:creationId xmlns:a16="http://schemas.microsoft.com/office/drawing/2014/main" id="{56B37E2C-CED8-4733-90A1-C73D1DD68BD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47">
                    <a:extLst>
                      <a:ext uri="{FF2B5EF4-FFF2-40B4-BE49-F238E27FC236}">
                        <a16:creationId xmlns:a16="http://schemas.microsoft.com/office/drawing/2014/main" id="{FAF34548-A8D0-41D3-A186-5C09A7BDE6F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5" name="Pijl: rechts 242">
                  <a:extLst>
                    <a:ext uri="{FF2B5EF4-FFF2-40B4-BE49-F238E27FC236}">
                      <a16:creationId xmlns:a16="http://schemas.microsoft.com/office/drawing/2014/main" id="{0C8D8526-A6E4-4CFB-88D4-A49F2892460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2" name="Rechte verbindingslijn 340">
                <a:extLst>
                  <a:ext uri="{FF2B5EF4-FFF2-40B4-BE49-F238E27FC236}">
                    <a16:creationId xmlns:a16="http://schemas.microsoft.com/office/drawing/2014/main" id="{69DF1772-2599-496F-A7E6-F90810B9EEC0}"/>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3" name="Rechte verbindingslijn 341">
                <a:extLst>
                  <a:ext uri="{FF2B5EF4-FFF2-40B4-BE49-F238E27FC236}">
                    <a16:creationId xmlns:a16="http://schemas.microsoft.com/office/drawing/2014/main" id="{F4EA8788-8B18-4D2A-A5AD-ECD3B9B4233C}"/>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4" name="Rechthoek 344">
                <a:extLst>
                  <a:ext uri="{FF2B5EF4-FFF2-40B4-BE49-F238E27FC236}">
                    <a16:creationId xmlns:a16="http://schemas.microsoft.com/office/drawing/2014/main" id="{CB71BDE2-D152-4789-B689-C3469A6CF8D2}"/>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5" name="Rechthoek 345">
                <a:extLst>
                  <a:ext uri="{FF2B5EF4-FFF2-40B4-BE49-F238E27FC236}">
                    <a16:creationId xmlns:a16="http://schemas.microsoft.com/office/drawing/2014/main" id="{1BA4C683-5B2A-43DA-9182-5C32E7FFECDC}"/>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6" name="Groep 11">
                <a:extLst>
                  <a:ext uri="{FF2B5EF4-FFF2-40B4-BE49-F238E27FC236}">
                    <a16:creationId xmlns:a16="http://schemas.microsoft.com/office/drawing/2014/main" id="{0EC23CC0-C646-4411-A8E3-E1C99DEDDADD}"/>
                  </a:ext>
                </a:extLst>
              </p:cNvPr>
              <p:cNvGrpSpPr/>
              <p:nvPr userDrawn="1"/>
            </p:nvGrpSpPr>
            <p:grpSpPr>
              <a:xfrm>
                <a:off x="-2916763" y="769168"/>
                <a:ext cx="268738" cy="248381"/>
                <a:chOff x="-2916763" y="769168"/>
                <a:chExt cx="268738" cy="248381"/>
              </a:xfrm>
            </p:grpSpPr>
            <p:sp>
              <p:nvSpPr>
                <p:cNvPr id="116" name="Rechthoek 346">
                  <a:extLst>
                    <a:ext uri="{FF2B5EF4-FFF2-40B4-BE49-F238E27FC236}">
                      <a16:creationId xmlns:a16="http://schemas.microsoft.com/office/drawing/2014/main" id="{4CEF68AB-5906-4574-A80F-2ABDC11EA3F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7" name="Groep 6">
                  <a:extLst>
                    <a:ext uri="{FF2B5EF4-FFF2-40B4-BE49-F238E27FC236}">
                      <a16:creationId xmlns:a16="http://schemas.microsoft.com/office/drawing/2014/main" id="{C5FDA017-6529-42AA-9F6C-F8C6A2A617F9}"/>
                    </a:ext>
                  </a:extLst>
                </p:cNvPr>
                <p:cNvGrpSpPr/>
                <p:nvPr userDrawn="1"/>
              </p:nvGrpSpPr>
              <p:grpSpPr>
                <a:xfrm>
                  <a:off x="-2866744" y="827071"/>
                  <a:ext cx="168701" cy="132575"/>
                  <a:chOff x="-2866744" y="827071"/>
                  <a:chExt cx="168701" cy="132575"/>
                </a:xfrm>
              </p:grpSpPr>
              <p:cxnSp>
                <p:nvCxnSpPr>
                  <p:cNvPr id="119" name="Rechte verbindingslijn 225">
                    <a:extLst>
                      <a:ext uri="{FF2B5EF4-FFF2-40B4-BE49-F238E27FC236}">
                        <a16:creationId xmlns:a16="http://schemas.microsoft.com/office/drawing/2014/main" id="{1B418F3D-1040-43E5-9644-DE367CC78CF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0" name="Rechte verbindingslijn 226">
                    <a:extLst>
                      <a:ext uri="{FF2B5EF4-FFF2-40B4-BE49-F238E27FC236}">
                        <a16:creationId xmlns:a16="http://schemas.microsoft.com/office/drawing/2014/main" id="{D6AF1C13-520B-4272-839F-9ED726C70AC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1" name="Rechte verbindingslijn 227">
                    <a:extLst>
                      <a:ext uri="{FF2B5EF4-FFF2-40B4-BE49-F238E27FC236}">
                        <a16:creationId xmlns:a16="http://schemas.microsoft.com/office/drawing/2014/main" id="{BE2354AD-7B70-4BF3-9BCB-08E1F83DC6D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2" name="Rechte verbindingslijn 228">
                    <a:extLst>
                      <a:ext uri="{FF2B5EF4-FFF2-40B4-BE49-F238E27FC236}">
                        <a16:creationId xmlns:a16="http://schemas.microsoft.com/office/drawing/2014/main" id="{3AC953F9-D365-4D29-8967-F42FBADA802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3" name="Rechte verbindingslijn 229">
                    <a:extLst>
                      <a:ext uri="{FF2B5EF4-FFF2-40B4-BE49-F238E27FC236}">
                        <a16:creationId xmlns:a16="http://schemas.microsoft.com/office/drawing/2014/main" id="{994D7736-D46A-48D1-8E61-3436FFC26AF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8" name="Pijl: rechts 217">
                  <a:extLst>
                    <a:ext uri="{FF2B5EF4-FFF2-40B4-BE49-F238E27FC236}">
                      <a16:creationId xmlns:a16="http://schemas.microsoft.com/office/drawing/2014/main" id="{978764B9-FC32-46F2-9787-91B85ED5A7D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7" name="Groep 9">
                <a:extLst>
                  <a:ext uri="{FF2B5EF4-FFF2-40B4-BE49-F238E27FC236}">
                    <a16:creationId xmlns:a16="http://schemas.microsoft.com/office/drawing/2014/main" id="{313C0D5F-F405-4CB1-963D-1F83269A295E}"/>
                  </a:ext>
                </a:extLst>
              </p:cNvPr>
              <p:cNvGrpSpPr/>
              <p:nvPr userDrawn="1"/>
            </p:nvGrpSpPr>
            <p:grpSpPr>
              <a:xfrm>
                <a:off x="-2916763" y="460171"/>
                <a:ext cx="268738" cy="248381"/>
                <a:chOff x="-2916763" y="460171"/>
                <a:chExt cx="268738" cy="248381"/>
              </a:xfrm>
            </p:grpSpPr>
            <p:sp>
              <p:nvSpPr>
                <p:cNvPr id="108" name="Rechthoek 357">
                  <a:extLst>
                    <a:ext uri="{FF2B5EF4-FFF2-40B4-BE49-F238E27FC236}">
                      <a16:creationId xmlns:a16="http://schemas.microsoft.com/office/drawing/2014/main" id="{DDCD932C-496B-4851-A4D1-E0744DE50777}"/>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09" name="Groep 5">
                  <a:extLst>
                    <a:ext uri="{FF2B5EF4-FFF2-40B4-BE49-F238E27FC236}">
                      <a16:creationId xmlns:a16="http://schemas.microsoft.com/office/drawing/2014/main" id="{8B1CC84D-76ED-44D7-A694-AFF201057F41}"/>
                    </a:ext>
                  </a:extLst>
                </p:cNvPr>
                <p:cNvGrpSpPr/>
                <p:nvPr userDrawn="1"/>
              </p:nvGrpSpPr>
              <p:grpSpPr>
                <a:xfrm>
                  <a:off x="-2866744" y="518074"/>
                  <a:ext cx="168701" cy="132575"/>
                  <a:chOff x="-2866744" y="518074"/>
                  <a:chExt cx="168701" cy="132575"/>
                </a:xfrm>
              </p:grpSpPr>
              <p:cxnSp>
                <p:nvCxnSpPr>
                  <p:cNvPr id="111" name="Rechte verbindingslijn 220">
                    <a:extLst>
                      <a:ext uri="{FF2B5EF4-FFF2-40B4-BE49-F238E27FC236}">
                        <a16:creationId xmlns:a16="http://schemas.microsoft.com/office/drawing/2014/main" id="{589D6463-4045-451C-9F7C-185D70F9657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2" name="Rechte verbindingslijn 221">
                    <a:extLst>
                      <a:ext uri="{FF2B5EF4-FFF2-40B4-BE49-F238E27FC236}">
                        <a16:creationId xmlns:a16="http://schemas.microsoft.com/office/drawing/2014/main" id="{25177049-C9F6-4325-A7B5-1E7411EDC84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3" name="Rechte verbindingslijn 222">
                    <a:extLst>
                      <a:ext uri="{FF2B5EF4-FFF2-40B4-BE49-F238E27FC236}">
                        <a16:creationId xmlns:a16="http://schemas.microsoft.com/office/drawing/2014/main" id="{BC58956D-B92B-4CCB-9D8F-4951701D1A6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4" name="Rechte verbindingslijn 223">
                    <a:extLst>
                      <a:ext uri="{FF2B5EF4-FFF2-40B4-BE49-F238E27FC236}">
                        <a16:creationId xmlns:a16="http://schemas.microsoft.com/office/drawing/2014/main" id="{C6F4470C-6AA9-4D6F-A1FC-D9F095084FF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5" name="Rechte verbindingslijn 224">
                    <a:extLst>
                      <a:ext uri="{FF2B5EF4-FFF2-40B4-BE49-F238E27FC236}">
                        <a16:creationId xmlns:a16="http://schemas.microsoft.com/office/drawing/2014/main" id="{66AA9529-8EF4-485B-BA44-7350EE818A2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0" name="Pijl: rechts 219">
                  <a:extLst>
                    <a:ext uri="{FF2B5EF4-FFF2-40B4-BE49-F238E27FC236}">
                      <a16:creationId xmlns:a16="http://schemas.microsoft.com/office/drawing/2014/main" id="{15CCE4CE-6A46-465E-9D7A-1B695BF01BF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427401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sp>
        <p:nvSpPr>
          <p:cNvPr id="175" name="Vrije vorm: vorm 174">
            <a:extLst>
              <a:ext uri="{FF2B5EF4-FFF2-40B4-BE49-F238E27FC236}">
                <a16:creationId xmlns:a16="http://schemas.microsoft.com/office/drawing/2014/main" id="{F369F7C0-452D-4DF4-B191-EE2ED7B0EDA5}"/>
              </a:ext>
            </a:extLst>
          </p:cNvPr>
          <p:cNvSpPr/>
          <p:nvPr userDrawn="1"/>
        </p:nvSpPr>
        <p:spPr>
          <a:xfrm>
            <a:off x="3963631" y="1"/>
            <a:ext cx="5779131" cy="6880515"/>
          </a:xfrm>
          <a:custGeom>
            <a:avLst/>
            <a:gdLst>
              <a:gd name="connsiteX0" fmla="*/ 337211 w 5779131"/>
              <a:gd name="connsiteY0" fmla="*/ 0 h 6880515"/>
              <a:gd name="connsiteX1" fmla="*/ 5779131 w 5779131"/>
              <a:gd name="connsiteY1" fmla="*/ 0 h 6880515"/>
              <a:gd name="connsiteX2" fmla="*/ 5779131 w 5779131"/>
              <a:gd name="connsiteY2" fmla="*/ 6880515 h 6880515"/>
              <a:gd name="connsiteX3" fmla="*/ 409973 w 5779131"/>
              <a:gd name="connsiteY3" fmla="*/ 6880515 h 6880515"/>
              <a:gd name="connsiteX4" fmla="*/ 383256 w 5779131"/>
              <a:gd name="connsiteY4" fmla="*/ 6675008 h 6880515"/>
              <a:gd name="connsiteX5" fmla="*/ 3063 w 5779131"/>
              <a:gd name="connsiteY5" fmla="*/ 3957313 h 6880515"/>
              <a:gd name="connsiteX6" fmla="*/ 278566 w 5779131"/>
              <a:gd name="connsiteY6" fmla="*/ 571500 h 68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9131" h="6880515">
                <a:moveTo>
                  <a:pt x="337211" y="0"/>
                </a:moveTo>
                <a:lnTo>
                  <a:pt x="5779131" y="0"/>
                </a:lnTo>
                <a:lnTo>
                  <a:pt x="5779131" y="6880515"/>
                </a:lnTo>
                <a:lnTo>
                  <a:pt x="409973" y="6880515"/>
                </a:lnTo>
                <a:lnTo>
                  <a:pt x="383256" y="6675008"/>
                </a:lnTo>
                <a:cubicBezTo>
                  <a:pt x="250560" y="5762018"/>
                  <a:pt x="30454" y="5152436"/>
                  <a:pt x="3063" y="3957313"/>
                </a:cubicBezTo>
                <a:cubicBezTo>
                  <a:pt x="-25572" y="2704920"/>
                  <a:pt x="152775" y="1652435"/>
                  <a:pt x="278566" y="571500"/>
                </a:cubicBez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Vrije vorm: vorm 175">
            <a:extLst>
              <a:ext uri="{FF2B5EF4-FFF2-40B4-BE49-F238E27FC236}">
                <a16:creationId xmlns:a16="http://schemas.microsoft.com/office/drawing/2014/main" id="{3C116A33-B253-43AF-992A-10B9F6E787D5}"/>
              </a:ext>
            </a:extLst>
          </p:cNvPr>
          <p:cNvSpPr/>
          <p:nvPr userDrawn="1"/>
        </p:nvSpPr>
        <p:spPr>
          <a:xfrm>
            <a:off x="7926457" y="1"/>
            <a:ext cx="4265543" cy="6880515"/>
          </a:xfrm>
          <a:custGeom>
            <a:avLst/>
            <a:gdLst>
              <a:gd name="connsiteX0" fmla="*/ 228979 w 4265543"/>
              <a:gd name="connsiteY0" fmla="*/ 0 h 6880515"/>
              <a:gd name="connsiteX1" fmla="*/ 4265543 w 4265543"/>
              <a:gd name="connsiteY1" fmla="*/ 0 h 6880515"/>
              <a:gd name="connsiteX2" fmla="*/ 4265543 w 4265543"/>
              <a:gd name="connsiteY2" fmla="*/ 6880515 h 6880515"/>
              <a:gd name="connsiteX3" fmla="*/ 323403 w 4265543"/>
              <a:gd name="connsiteY3" fmla="*/ 6880515 h 6880515"/>
              <a:gd name="connsiteX4" fmla="*/ 310119 w 4265543"/>
              <a:gd name="connsiteY4" fmla="*/ 6695973 h 6880515"/>
              <a:gd name="connsiteX5" fmla="*/ 2261 w 4265543"/>
              <a:gd name="connsiteY5" fmla="*/ 3694390 h 6880515"/>
              <a:gd name="connsiteX6" fmla="*/ 205607 w 4265543"/>
              <a:gd name="connsiteY6" fmla="*/ 308577 h 68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543" h="6880515">
                <a:moveTo>
                  <a:pt x="228979" y="0"/>
                </a:moveTo>
                <a:lnTo>
                  <a:pt x="4265543" y="0"/>
                </a:lnTo>
                <a:lnTo>
                  <a:pt x="4265543" y="6880515"/>
                </a:lnTo>
                <a:lnTo>
                  <a:pt x="323403" y="6880515"/>
                </a:lnTo>
                <a:lnTo>
                  <a:pt x="310119" y="6695973"/>
                </a:lnTo>
                <a:cubicBezTo>
                  <a:pt x="218851" y="5615157"/>
                  <a:pt x="24499" y="5009025"/>
                  <a:pt x="2261" y="3694390"/>
                </a:cubicBezTo>
                <a:cubicBezTo>
                  <a:pt x="-18875" y="2441997"/>
                  <a:pt x="112762" y="1389512"/>
                  <a:pt x="205607" y="308577"/>
                </a:cubicBezTo>
                <a:close/>
              </a:path>
            </a:pathLst>
          </a:custGeom>
          <a:solidFill>
            <a:srgbClr val="E7E6E6"/>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3 columns</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784168" y="728743"/>
            <a:ext cx="10793609" cy="895483"/>
          </a:xfrm>
        </p:spPr>
        <p:txBody>
          <a:bodyPr/>
          <a:lstStyle>
            <a:lvl1pPr>
              <a:defRPr/>
            </a:lvl1pPr>
          </a:lstStyle>
          <a:p>
            <a:r>
              <a:rPr lang="en-US" dirty="0"/>
              <a:t>Place a title here</a:t>
            </a:r>
            <a:br>
              <a:rPr lang="en-US" dirty="0"/>
            </a:br>
            <a:r>
              <a:rPr lang="en-US" dirty="0"/>
              <a:t>max. 2 lines</a:t>
            </a:r>
            <a:endParaRPr lang="nl-NL" dirty="0"/>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p:ph type="body" orient="vert" idx="1" hasCustomPrompt="1"/>
          </p:nvPr>
        </p:nvSpPr>
        <p:spPr>
          <a:xfrm>
            <a:off x="813854" y="1817249"/>
            <a:ext cx="3034015"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0" name="Tijdelijke aanduiding voor verticale tekst 2">
            <a:extLst>
              <a:ext uri="{FF2B5EF4-FFF2-40B4-BE49-F238E27FC236}">
                <a16:creationId xmlns:a16="http://schemas.microsoft.com/office/drawing/2014/main" id="{DC34CA85-D3B0-45B3-99E1-EF763A21E453}"/>
              </a:ext>
            </a:extLst>
          </p:cNvPr>
          <p:cNvSpPr>
            <a:spLocks noGrp="1"/>
          </p:cNvSpPr>
          <p:nvPr>
            <p:ph type="body" orient="vert" idx="10" hasCustomPrompt="1"/>
          </p:nvPr>
        </p:nvSpPr>
        <p:spPr>
          <a:xfrm>
            <a:off x="4565098" y="1817249"/>
            <a:ext cx="3034015"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1" name="Tijdelijke aanduiding voor verticale tekst 2">
            <a:extLst>
              <a:ext uri="{FF2B5EF4-FFF2-40B4-BE49-F238E27FC236}">
                <a16:creationId xmlns:a16="http://schemas.microsoft.com/office/drawing/2014/main" id="{147C42A9-CC2F-4B90-80B2-0168561CA4D7}"/>
              </a:ext>
            </a:extLst>
          </p:cNvPr>
          <p:cNvSpPr>
            <a:spLocks noGrp="1"/>
          </p:cNvSpPr>
          <p:nvPr>
            <p:ph type="body" orient="vert" idx="11" hasCustomPrompt="1"/>
          </p:nvPr>
        </p:nvSpPr>
        <p:spPr>
          <a:xfrm>
            <a:off x="8439735" y="1817249"/>
            <a:ext cx="3034015"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5" name="INSTRUCTION">
            <a:extLst>
              <a:ext uri="{FF2B5EF4-FFF2-40B4-BE49-F238E27FC236}">
                <a16:creationId xmlns:a16="http://schemas.microsoft.com/office/drawing/2014/main" id="{619F967F-9321-471B-BE70-33B112ED2DB9}"/>
              </a:ext>
            </a:extLst>
          </p:cNvPr>
          <p:cNvGrpSpPr/>
          <p:nvPr userDrawn="1"/>
        </p:nvGrpSpPr>
        <p:grpSpPr>
          <a:xfrm>
            <a:off x="-3786437" y="0"/>
            <a:ext cx="3693386" cy="5359349"/>
            <a:chOff x="-3786437" y="0"/>
            <a:chExt cx="3693386" cy="5359349"/>
          </a:xfrm>
        </p:grpSpPr>
        <p:sp>
          <p:nvSpPr>
            <p:cNvPr id="76" name="Rechthoek 329">
              <a:extLst>
                <a:ext uri="{FF2B5EF4-FFF2-40B4-BE49-F238E27FC236}">
                  <a16:creationId xmlns:a16="http://schemas.microsoft.com/office/drawing/2014/main" id="{C414B2E7-B979-461A-A5A4-81D9A03E9B62}"/>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7" name="Ovaal 317">
              <a:extLst>
                <a:ext uri="{FF2B5EF4-FFF2-40B4-BE49-F238E27FC236}">
                  <a16:creationId xmlns:a16="http://schemas.microsoft.com/office/drawing/2014/main" id="{6997E34D-1F5D-4ED1-BA3C-2F2CBE050E4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8" name="Rechthoek 319">
              <a:extLst>
                <a:ext uri="{FF2B5EF4-FFF2-40B4-BE49-F238E27FC236}">
                  <a16:creationId xmlns:a16="http://schemas.microsoft.com/office/drawing/2014/main" id="{FCD0107B-5251-4923-A264-A9B92B64C211}"/>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9" name="Ovaal 320">
              <a:extLst>
                <a:ext uri="{FF2B5EF4-FFF2-40B4-BE49-F238E27FC236}">
                  <a16:creationId xmlns:a16="http://schemas.microsoft.com/office/drawing/2014/main" id="{8C71EA5D-4C7D-4C4D-9C73-AD6A14ACEA1C}"/>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0" name="Rechthoek 328">
              <a:extLst>
                <a:ext uri="{FF2B5EF4-FFF2-40B4-BE49-F238E27FC236}">
                  <a16:creationId xmlns:a16="http://schemas.microsoft.com/office/drawing/2014/main" id="{5EBB500A-BC0C-4693-8FF7-F037464DE178}"/>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1" name="Rechthoek 180">
              <a:extLst>
                <a:ext uri="{FF2B5EF4-FFF2-40B4-BE49-F238E27FC236}">
                  <a16:creationId xmlns:a16="http://schemas.microsoft.com/office/drawing/2014/main" id="{3C6F4855-0C3D-4116-B147-D569B7C81610}"/>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2" name="Ovaal 182">
              <a:extLst>
                <a:ext uri="{FF2B5EF4-FFF2-40B4-BE49-F238E27FC236}">
                  <a16:creationId xmlns:a16="http://schemas.microsoft.com/office/drawing/2014/main" id="{CCC58F67-8430-4668-8A06-FF06CE8B7DC9}"/>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3" name="Rechthoek 183">
              <a:extLst>
                <a:ext uri="{FF2B5EF4-FFF2-40B4-BE49-F238E27FC236}">
                  <a16:creationId xmlns:a16="http://schemas.microsoft.com/office/drawing/2014/main" id="{0936E2F7-0308-4F09-B08C-CC58BEBFB3FB}"/>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4" name="Ovaal 185">
              <a:extLst>
                <a:ext uri="{FF2B5EF4-FFF2-40B4-BE49-F238E27FC236}">
                  <a16:creationId xmlns:a16="http://schemas.microsoft.com/office/drawing/2014/main" id="{B6D1DC0F-746F-4C49-A8F7-0425821C5A9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5" name="Rechthoek 186">
              <a:extLst>
                <a:ext uri="{FF2B5EF4-FFF2-40B4-BE49-F238E27FC236}">
                  <a16:creationId xmlns:a16="http://schemas.microsoft.com/office/drawing/2014/main" id="{B7CB160C-2308-45A5-B16D-F3A992303A12}"/>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6" name="Ovaal 188">
              <a:extLst>
                <a:ext uri="{FF2B5EF4-FFF2-40B4-BE49-F238E27FC236}">
                  <a16:creationId xmlns:a16="http://schemas.microsoft.com/office/drawing/2014/main" id="{E5D46E85-2D02-4E61-B376-CF02F1BC4DE0}"/>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7" name="Rechthoek 189">
              <a:extLst>
                <a:ext uri="{FF2B5EF4-FFF2-40B4-BE49-F238E27FC236}">
                  <a16:creationId xmlns:a16="http://schemas.microsoft.com/office/drawing/2014/main" id="{4F082A53-0E27-4648-A6E6-34E4DE34FB2E}"/>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8" name="Ovaal 191">
              <a:extLst>
                <a:ext uri="{FF2B5EF4-FFF2-40B4-BE49-F238E27FC236}">
                  <a16:creationId xmlns:a16="http://schemas.microsoft.com/office/drawing/2014/main" id="{0BCF4AAB-CFEC-4574-AEAB-D241EF37E5F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9" name="Rechthoek 192">
              <a:extLst>
                <a:ext uri="{FF2B5EF4-FFF2-40B4-BE49-F238E27FC236}">
                  <a16:creationId xmlns:a16="http://schemas.microsoft.com/office/drawing/2014/main" id="{5D9627B8-628B-4B5D-AA79-30C6B297FB8B}"/>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0" name="Ovaal 195">
              <a:extLst>
                <a:ext uri="{FF2B5EF4-FFF2-40B4-BE49-F238E27FC236}">
                  <a16:creationId xmlns:a16="http://schemas.microsoft.com/office/drawing/2014/main" id="{26CC5445-F2DF-4E99-BD18-B074B448C04C}"/>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1" name="Rechthoek 196">
              <a:extLst>
                <a:ext uri="{FF2B5EF4-FFF2-40B4-BE49-F238E27FC236}">
                  <a16:creationId xmlns:a16="http://schemas.microsoft.com/office/drawing/2014/main" id="{D83FC89C-AA5A-46E5-B116-F93E6213CC3F}"/>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2" name="Ovaal 197">
              <a:extLst>
                <a:ext uri="{FF2B5EF4-FFF2-40B4-BE49-F238E27FC236}">
                  <a16:creationId xmlns:a16="http://schemas.microsoft.com/office/drawing/2014/main" id="{27516AA1-3FA7-4D5B-9024-4323C861952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3" name="Rechthoek 198">
              <a:extLst>
                <a:ext uri="{FF2B5EF4-FFF2-40B4-BE49-F238E27FC236}">
                  <a16:creationId xmlns:a16="http://schemas.microsoft.com/office/drawing/2014/main" id="{459FC742-6949-41F8-86CC-BF536A8F5A2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4" name="Ovaal 200">
              <a:extLst>
                <a:ext uri="{FF2B5EF4-FFF2-40B4-BE49-F238E27FC236}">
                  <a16:creationId xmlns:a16="http://schemas.microsoft.com/office/drawing/2014/main" id="{CB4E5098-9ED0-4AB1-9F10-E06412E3C44D}"/>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5" name="Rechthoek 202">
              <a:extLst>
                <a:ext uri="{FF2B5EF4-FFF2-40B4-BE49-F238E27FC236}">
                  <a16:creationId xmlns:a16="http://schemas.microsoft.com/office/drawing/2014/main" id="{92E4F13C-E61D-43C1-817B-D21CFC345880}"/>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6" name="Rechthoek 331">
              <a:extLst>
                <a:ext uri="{FF2B5EF4-FFF2-40B4-BE49-F238E27FC236}">
                  <a16:creationId xmlns:a16="http://schemas.microsoft.com/office/drawing/2014/main" id="{721689F9-25A3-4151-B707-D9D8C60E9C8E}"/>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7" name="ICOON_info">
              <a:extLst>
                <a:ext uri="{FF2B5EF4-FFF2-40B4-BE49-F238E27FC236}">
                  <a16:creationId xmlns:a16="http://schemas.microsoft.com/office/drawing/2014/main" id="{64A29B37-9F45-4F15-88E7-9EEFB004DE9E}"/>
                </a:ext>
              </a:extLst>
            </p:cNvPr>
            <p:cNvGrpSpPr/>
            <p:nvPr userDrawn="1"/>
          </p:nvGrpSpPr>
          <p:grpSpPr>
            <a:xfrm>
              <a:off x="-376736" y="4400186"/>
              <a:ext cx="283685" cy="283685"/>
              <a:chOff x="-510741" y="5913713"/>
              <a:chExt cx="267555" cy="267555"/>
            </a:xfrm>
          </p:grpSpPr>
          <p:sp>
            <p:nvSpPr>
              <p:cNvPr id="139" name="Ovaal 1">
                <a:extLst>
                  <a:ext uri="{FF2B5EF4-FFF2-40B4-BE49-F238E27FC236}">
                    <a16:creationId xmlns:a16="http://schemas.microsoft.com/office/drawing/2014/main" id="{82887AAD-8387-4D79-BDF6-37A66DC4916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0" name="Graphic 163" descr="Informatie">
                <a:extLst>
                  <a:ext uri="{FF2B5EF4-FFF2-40B4-BE49-F238E27FC236}">
                    <a16:creationId xmlns:a16="http://schemas.microsoft.com/office/drawing/2014/main" id="{164E0445-1459-46CD-A236-D66CA0F731D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8" name="VOORBEELD">
              <a:extLst>
                <a:ext uri="{FF2B5EF4-FFF2-40B4-BE49-F238E27FC236}">
                  <a16:creationId xmlns:a16="http://schemas.microsoft.com/office/drawing/2014/main" id="{FEA0DD68-7AC2-4E5A-A9D0-E1FDDD4DE794}"/>
                </a:ext>
              </a:extLst>
            </p:cNvPr>
            <p:cNvGrpSpPr/>
            <p:nvPr userDrawn="1"/>
          </p:nvGrpSpPr>
          <p:grpSpPr>
            <a:xfrm>
              <a:off x="-3605171" y="458674"/>
              <a:ext cx="3234311" cy="558875"/>
              <a:chOff x="-3605171" y="458674"/>
              <a:chExt cx="3234311" cy="558875"/>
            </a:xfrm>
          </p:grpSpPr>
          <p:sp>
            <p:nvSpPr>
              <p:cNvPr id="99" name="Rechthoek 335">
                <a:extLst>
                  <a:ext uri="{FF2B5EF4-FFF2-40B4-BE49-F238E27FC236}">
                    <a16:creationId xmlns:a16="http://schemas.microsoft.com/office/drawing/2014/main" id="{6643A5CA-98D4-49AF-9769-0E031F2C2F4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0" name="Rechthoek 337">
                <a:extLst>
                  <a:ext uri="{FF2B5EF4-FFF2-40B4-BE49-F238E27FC236}">
                    <a16:creationId xmlns:a16="http://schemas.microsoft.com/office/drawing/2014/main" id="{A182653C-8064-418C-ADBF-57BE33D659A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1" name="Groep 230">
                <a:extLst>
                  <a:ext uri="{FF2B5EF4-FFF2-40B4-BE49-F238E27FC236}">
                    <a16:creationId xmlns:a16="http://schemas.microsoft.com/office/drawing/2014/main" id="{34DC3923-D64A-45C2-A341-033187FD21AD}"/>
                  </a:ext>
                </a:extLst>
              </p:cNvPr>
              <p:cNvGrpSpPr/>
              <p:nvPr userDrawn="1"/>
            </p:nvGrpSpPr>
            <p:grpSpPr>
              <a:xfrm>
                <a:off x="-3386247" y="830871"/>
                <a:ext cx="139423" cy="109566"/>
                <a:chOff x="-2866744" y="827071"/>
                <a:chExt cx="168701" cy="132575"/>
              </a:xfrm>
            </p:grpSpPr>
            <p:grpSp>
              <p:nvGrpSpPr>
                <p:cNvPr id="132" name="Groep 232">
                  <a:extLst>
                    <a:ext uri="{FF2B5EF4-FFF2-40B4-BE49-F238E27FC236}">
                      <a16:creationId xmlns:a16="http://schemas.microsoft.com/office/drawing/2014/main" id="{A07150AD-3262-4B5E-AC0B-C4995569D283}"/>
                    </a:ext>
                  </a:extLst>
                </p:cNvPr>
                <p:cNvGrpSpPr/>
                <p:nvPr userDrawn="1"/>
              </p:nvGrpSpPr>
              <p:grpSpPr>
                <a:xfrm>
                  <a:off x="-2866744" y="827071"/>
                  <a:ext cx="168701" cy="132575"/>
                  <a:chOff x="-2866744" y="827071"/>
                  <a:chExt cx="168701" cy="132575"/>
                </a:xfrm>
              </p:grpSpPr>
              <p:cxnSp>
                <p:nvCxnSpPr>
                  <p:cNvPr id="134" name="Rechte verbindingslijn 234">
                    <a:extLst>
                      <a:ext uri="{FF2B5EF4-FFF2-40B4-BE49-F238E27FC236}">
                        <a16:creationId xmlns:a16="http://schemas.microsoft.com/office/drawing/2014/main" id="{E974D4EB-E9C5-47A7-A3D2-D939E017E9B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35">
                    <a:extLst>
                      <a:ext uri="{FF2B5EF4-FFF2-40B4-BE49-F238E27FC236}">
                        <a16:creationId xmlns:a16="http://schemas.microsoft.com/office/drawing/2014/main" id="{5EABD292-4239-4807-A69A-8E2854E5F3E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6" name="Rechte verbindingslijn 236">
                    <a:extLst>
                      <a:ext uri="{FF2B5EF4-FFF2-40B4-BE49-F238E27FC236}">
                        <a16:creationId xmlns:a16="http://schemas.microsoft.com/office/drawing/2014/main" id="{64EA798F-D957-4833-9A9C-0EC074B7228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37">
                    <a:extLst>
                      <a:ext uri="{FF2B5EF4-FFF2-40B4-BE49-F238E27FC236}">
                        <a16:creationId xmlns:a16="http://schemas.microsoft.com/office/drawing/2014/main" id="{E331BB11-2726-4B9E-AA58-437658BCC60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8" name="Rechte verbindingslijn 238">
                    <a:extLst>
                      <a:ext uri="{FF2B5EF4-FFF2-40B4-BE49-F238E27FC236}">
                        <a16:creationId xmlns:a16="http://schemas.microsoft.com/office/drawing/2014/main" id="{BB5CF80D-0927-4103-B083-18A6F4FB77BC}"/>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3" name="Pijl: rechts 233">
                  <a:extLst>
                    <a:ext uri="{FF2B5EF4-FFF2-40B4-BE49-F238E27FC236}">
                      <a16:creationId xmlns:a16="http://schemas.microsoft.com/office/drawing/2014/main" id="{094FEBC6-C1CB-4824-B168-9687B8D4BCC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2" name="Groep 239">
                <a:extLst>
                  <a:ext uri="{FF2B5EF4-FFF2-40B4-BE49-F238E27FC236}">
                    <a16:creationId xmlns:a16="http://schemas.microsoft.com/office/drawing/2014/main" id="{D8F11E5B-200F-44CB-82CE-20B7E4BD2E83}"/>
                  </a:ext>
                </a:extLst>
              </p:cNvPr>
              <p:cNvGrpSpPr/>
              <p:nvPr userDrawn="1"/>
            </p:nvGrpSpPr>
            <p:grpSpPr>
              <a:xfrm>
                <a:off x="-3605171" y="830871"/>
                <a:ext cx="139423" cy="109566"/>
                <a:chOff x="-2866744" y="518074"/>
                <a:chExt cx="168701" cy="132575"/>
              </a:xfrm>
            </p:grpSpPr>
            <p:grpSp>
              <p:nvGrpSpPr>
                <p:cNvPr id="125" name="Groep 241">
                  <a:extLst>
                    <a:ext uri="{FF2B5EF4-FFF2-40B4-BE49-F238E27FC236}">
                      <a16:creationId xmlns:a16="http://schemas.microsoft.com/office/drawing/2014/main" id="{A1F34D04-8E87-4407-A4FD-FED121B417E0}"/>
                    </a:ext>
                  </a:extLst>
                </p:cNvPr>
                <p:cNvGrpSpPr/>
                <p:nvPr userDrawn="1"/>
              </p:nvGrpSpPr>
              <p:grpSpPr>
                <a:xfrm>
                  <a:off x="-2866744" y="518074"/>
                  <a:ext cx="168701" cy="132575"/>
                  <a:chOff x="-2866744" y="518074"/>
                  <a:chExt cx="168701" cy="132575"/>
                </a:xfrm>
              </p:grpSpPr>
              <p:cxnSp>
                <p:nvCxnSpPr>
                  <p:cNvPr id="127" name="Rechte verbindingslijn 243">
                    <a:extLst>
                      <a:ext uri="{FF2B5EF4-FFF2-40B4-BE49-F238E27FC236}">
                        <a16:creationId xmlns:a16="http://schemas.microsoft.com/office/drawing/2014/main" id="{79DBEC50-4AAB-4203-B88B-EC9FFE11690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44">
                    <a:extLst>
                      <a:ext uri="{FF2B5EF4-FFF2-40B4-BE49-F238E27FC236}">
                        <a16:creationId xmlns:a16="http://schemas.microsoft.com/office/drawing/2014/main" id="{D2CDA16B-F607-4169-A174-946D6117F8F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9" name="Rechte verbindingslijn 245">
                    <a:extLst>
                      <a:ext uri="{FF2B5EF4-FFF2-40B4-BE49-F238E27FC236}">
                        <a16:creationId xmlns:a16="http://schemas.microsoft.com/office/drawing/2014/main" id="{A258FDFC-586F-421C-93F2-778BC836915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46">
                    <a:extLst>
                      <a:ext uri="{FF2B5EF4-FFF2-40B4-BE49-F238E27FC236}">
                        <a16:creationId xmlns:a16="http://schemas.microsoft.com/office/drawing/2014/main" id="{EFE9B003-76D8-4102-A775-D520D82C40D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1" name="Rechte verbindingslijn 247">
                    <a:extLst>
                      <a:ext uri="{FF2B5EF4-FFF2-40B4-BE49-F238E27FC236}">
                        <a16:creationId xmlns:a16="http://schemas.microsoft.com/office/drawing/2014/main" id="{D54F6A71-89BC-4861-952B-D0767EFB2C9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6" name="Pijl: rechts 242">
                  <a:extLst>
                    <a:ext uri="{FF2B5EF4-FFF2-40B4-BE49-F238E27FC236}">
                      <a16:creationId xmlns:a16="http://schemas.microsoft.com/office/drawing/2014/main" id="{3783BF8D-F93D-45D3-A2EC-696A1EB7775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3" name="Rechte verbindingslijn 340">
                <a:extLst>
                  <a:ext uri="{FF2B5EF4-FFF2-40B4-BE49-F238E27FC236}">
                    <a16:creationId xmlns:a16="http://schemas.microsoft.com/office/drawing/2014/main" id="{622A67A4-F0B8-489C-B80A-8DA34B67E2B3}"/>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4" name="Rechte verbindingslijn 341">
                <a:extLst>
                  <a:ext uri="{FF2B5EF4-FFF2-40B4-BE49-F238E27FC236}">
                    <a16:creationId xmlns:a16="http://schemas.microsoft.com/office/drawing/2014/main" id="{EB7DC23F-8D38-426A-9B98-C1CD87627EF2}"/>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5" name="Rechthoek 344">
                <a:extLst>
                  <a:ext uri="{FF2B5EF4-FFF2-40B4-BE49-F238E27FC236}">
                    <a16:creationId xmlns:a16="http://schemas.microsoft.com/office/drawing/2014/main" id="{FFEE1AAA-8CEB-43CA-81DB-3937ED9B88B2}"/>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6" name="Rechthoek 345">
                <a:extLst>
                  <a:ext uri="{FF2B5EF4-FFF2-40B4-BE49-F238E27FC236}">
                    <a16:creationId xmlns:a16="http://schemas.microsoft.com/office/drawing/2014/main" id="{82F5DC99-13CC-4DD1-81B7-8F924F054580}"/>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7" name="Groep 11">
                <a:extLst>
                  <a:ext uri="{FF2B5EF4-FFF2-40B4-BE49-F238E27FC236}">
                    <a16:creationId xmlns:a16="http://schemas.microsoft.com/office/drawing/2014/main" id="{267673DF-3D1F-4E2F-B394-F3ADF4B77877}"/>
                  </a:ext>
                </a:extLst>
              </p:cNvPr>
              <p:cNvGrpSpPr/>
              <p:nvPr userDrawn="1"/>
            </p:nvGrpSpPr>
            <p:grpSpPr>
              <a:xfrm>
                <a:off x="-2916763" y="769168"/>
                <a:ext cx="268738" cy="248381"/>
                <a:chOff x="-2916763" y="769168"/>
                <a:chExt cx="268738" cy="248381"/>
              </a:xfrm>
            </p:grpSpPr>
            <p:sp>
              <p:nvSpPr>
                <p:cNvPr id="117" name="Rechthoek 346">
                  <a:extLst>
                    <a:ext uri="{FF2B5EF4-FFF2-40B4-BE49-F238E27FC236}">
                      <a16:creationId xmlns:a16="http://schemas.microsoft.com/office/drawing/2014/main" id="{885F65B8-C5B8-44FF-8001-9390CBEE2EA3}"/>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8" name="Groep 6">
                  <a:extLst>
                    <a:ext uri="{FF2B5EF4-FFF2-40B4-BE49-F238E27FC236}">
                      <a16:creationId xmlns:a16="http://schemas.microsoft.com/office/drawing/2014/main" id="{A43791A0-E1AF-4F3E-BCCD-946D37739008}"/>
                    </a:ext>
                  </a:extLst>
                </p:cNvPr>
                <p:cNvGrpSpPr/>
                <p:nvPr userDrawn="1"/>
              </p:nvGrpSpPr>
              <p:grpSpPr>
                <a:xfrm>
                  <a:off x="-2866744" y="827071"/>
                  <a:ext cx="168701" cy="132575"/>
                  <a:chOff x="-2866744" y="827071"/>
                  <a:chExt cx="168701" cy="132575"/>
                </a:xfrm>
              </p:grpSpPr>
              <p:cxnSp>
                <p:nvCxnSpPr>
                  <p:cNvPr id="120" name="Rechte verbindingslijn 225">
                    <a:extLst>
                      <a:ext uri="{FF2B5EF4-FFF2-40B4-BE49-F238E27FC236}">
                        <a16:creationId xmlns:a16="http://schemas.microsoft.com/office/drawing/2014/main" id="{9E789E5F-7A70-4CE0-A18A-5444B838A90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1" name="Rechte verbindingslijn 226">
                    <a:extLst>
                      <a:ext uri="{FF2B5EF4-FFF2-40B4-BE49-F238E27FC236}">
                        <a16:creationId xmlns:a16="http://schemas.microsoft.com/office/drawing/2014/main" id="{6ED658E2-99CD-408F-8963-E201E592CA6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2" name="Rechte verbindingslijn 227">
                    <a:extLst>
                      <a:ext uri="{FF2B5EF4-FFF2-40B4-BE49-F238E27FC236}">
                        <a16:creationId xmlns:a16="http://schemas.microsoft.com/office/drawing/2014/main" id="{AF6D57B4-2E67-4813-8CDF-30F5A56CAB1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3" name="Rechte verbindingslijn 228">
                    <a:extLst>
                      <a:ext uri="{FF2B5EF4-FFF2-40B4-BE49-F238E27FC236}">
                        <a16:creationId xmlns:a16="http://schemas.microsoft.com/office/drawing/2014/main" id="{C879D75C-4151-47AC-9D76-384876E6014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4" name="Rechte verbindingslijn 229">
                    <a:extLst>
                      <a:ext uri="{FF2B5EF4-FFF2-40B4-BE49-F238E27FC236}">
                        <a16:creationId xmlns:a16="http://schemas.microsoft.com/office/drawing/2014/main" id="{17D324EF-C25F-4D3F-ACAA-3D11F89ED8A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9" name="Pijl: rechts 217">
                  <a:extLst>
                    <a:ext uri="{FF2B5EF4-FFF2-40B4-BE49-F238E27FC236}">
                      <a16:creationId xmlns:a16="http://schemas.microsoft.com/office/drawing/2014/main" id="{8F1882D8-1086-4F9B-B588-F84C9E54269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8" name="Groep 9">
                <a:extLst>
                  <a:ext uri="{FF2B5EF4-FFF2-40B4-BE49-F238E27FC236}">
                    <a16:creationId xmlns:a16="http://schemas.microsoft.com/office/drawing/2014/main" id="{6FCB55D8-9216-4C42-A6A2-E02E09E85172}"/>
                  </a:ext>
                </a:extLst>
              </p:cNvPr>
              <p:cNvGrpSpPr/>
              <p:nvPr userDrawn="1"/>
            </p:nvGrpSpPr>
            <p:grpSpPr>
              <a:xfrm>
                <a:off x="-2916763" y="460171"/>
                <a:ext cx="268738" cy="248381"/>
                <a:chOff x="-2916763" y="460171"/>
                <a:chExt cx="268738" cy="248381"/>
              </a:xfrm>
            </p:grpSpPr>
            <p:sp>
              <p:nvSpPr>
                <p:cNvPr id="109" name="Rechthoek 357">
                  <a:extLst>
                    <a:ext uri="{FF2B5EF4-FFF2-40B4-BE49-F238E27FC236}">
                      <a16:creationId xmlns:a16="http://schemas.microsoft.com/office/drawing/2014/main" id="{FB370098-8686-4B56-AEC1-84F6BD2995B9}"/>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0" name="Groep 5">
                  <a:extLst>
                    <a:ext uri="{FF2B5EF4-FFF2-40B4-BE49-F238E27FC236}">
                      <a16:creationId xmlns:a16="http://schemas.microsoft.com/office/drawing/2014/main" id="{6DDDE378-89C3-4D75-B9BA-470F7C370668}"/>
                    </a:ext>
                  </a:extLst>
                </p:cNvPr>
                <p:cNvGrpSpPr/>
                <p:nvPr userDrawn="1"/>
              </p:nvGrpSpPr>
              <p:grpSpPr>
                <a:xfrm>
                  <a:off x="-2866744" y="518074"/>
                  <a:ext cx="168701" cy="132575"/>
                  <a:chOff x="-2866744" y="518074"/>
                  <a:chExt cx="168701" cy="132575"/>
                </a:xfrm>
              </p:grpSpPr>
              <p:cxnSp>
                <p:nvCxnSpPr>
                  <p:cNvPr id="112" name="Rechte verbindingslijn 220">
                    <a:extLst>
                      <a:ext uri="{FF2B5EF4-FFF2-40B4-BE49-F238E27FC236}">
                        <a16:creationId xmlns:a16="http://schemas.microsoft.com/office/drawing/2014/main" id="{BFF3A68A-AE36-450B-B93A-D9B77998A74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3" name="Rechte verbindingslijn 221">
                    <a:extLst>
                      <a:ext uri="{FF2B5EF4-FFF2-40B4-BE49-F238E27FC236}">
                        <a16:creationId xmlns:a16="http://schemas.microsoft.com/office/drawing/2014/main" id="{B78C550B-A409-44BB-8206-9C19C89E573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4" name="Rechte verbindingslijn 222">
                    <a:extLst>
                      <a:ext uri="{FF2B5EF4-FFF2-40B4-BE49-F238E27FC236}">
                        <a16:creationId xmlns:a16="http://schemas.microsoft.com/office/drawing/2014/main" id="{D5839568-1778-4363-9391-58255B8F91FA}"/>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5" name="Rechte verbindingslijn 223">
                    <a:extLst>
                      <a:ext uri="{FF2B5EF4-FFF2-40B4-BE49-F238E27FC236}">
                        <a16:creationId xmlns:a16="http://schemas.microsoft.com/office/drawing/2014/main" id="{87CBEC12-13A0-4B40-9DED-649B51F8DC1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6" name="Rechte verbindingslijn 224">
                    <a:extLst>
                      <a:ext uri="{FF2B5EF4-FFF2-40B4-BE49-F238E27FC236}">
                        <a16:creationId xmlns:a16="http://schemas.microsoft.com/office/drawing/2014/main" id="{2D96B541-78F7-4AB6-B7BE-5ACE25855AD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1" name="Pijl: rechts 219">
                  <a:extLst>
                    <a:ext uri="{FF2B5EF4-FFF2-40B4-BE49-F238E27FC236}">
                      <a16:creationId xmlns:a16="http://schemas.microsoft.com/office/drawing/2014/main" id="{76281D6A-B5DE-47FB-B6F1-E3CB8810F64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38445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3 columns #2">
    <p:spTree>
      <p:nvGrpSpPr>
        <p:cNvPr id="1" name=""/>
        <p:cNvGrpSpPr/>
        <p:nvPr/>
      </p:nvGrpSpPr>
      <p:grpSpPr>
        <a:xfrm>
          <a:off x="0" y="0"/>
          <a:ext cx="0" cy="0"/>
          <a:chOff x="0" y="0"/>
          <a:chExt cx="0" cy="0"/>
        </a:xfrm>
      </p:grpSpPr>
      <p:grpSp>
        <p:nvGrpSpPr>
          <p:cNvPr id="2" name="Groep 1">
            <a:extLst>
              <a:ext uri="{FF2B5EF4-FFF2-40B4-BE49-F238E27FC236}">
                <a16:creationId xmlns:a16="http://schemas.microsoft.com/office/drawing/2014/main" id="{614036B8-05BE-4377-BDD3-6A52A4D76D8B}"/>
              </a:ext>
            </a:extLst>
          </p:cNvPr>
          <p:cNvGrpSpPr/>
          <p:nvPr userDrawn="1"/>
        </p:nvGrpSpPr>
        <p:grpSpPr>
          <a:xfrm flipH="1">
            <a:off x="0" y="1"/>
            <a:ext cx="12192000" cy="6880515"/>
            <a:chOff x="0" y="1"/>
            <a:chExt cx="12192000" cy="6880515"/>
          </a:xfrm>
        </p:grpSpPr>
        <p:sp>
          <p:nvSpPr>
            <p:cNvPr id="77" name="Rechthoek 76">
              <a:extLst>
                <a:ext uri="{FF2B5EF4-FFF2-40B4-BE49-F238E27FC236}">
                  <a16:creationId xmlns:a16="http://schemas.microsoft.com/office/drawing/2014/main" id="{6215C95E-FC8C-41E6-843C-0C8A384ECD4E}"/>
                </a:ext>
              </a:extLst>
            </p:cNvPr>
            <p:cNvSpPr/>
            <p:nvPr userDrawn="1"/>
          </p:nvSpPr>
          <p:spPr>
            <a:xfrm>
              <a:off x="0" y="1"/>
              <a:ext cx="5806065" cy="6880515"/>
            </a:xfrm>
            <a:prstGeom prst="rect">
              <a:avLst/>
            </a:prstGeom>
            <a:solidFill>
              <a:srgbClr val="E5DDE8"/>
            </a:solidFill>
            <a:ln w="29622" cap="flat">
              <a:noFill/>
              <a:prstDash val="solid"/>
              <a:miter/>
            </a:ln>
          </p:spPr>
          <p:txBody>
            <a:bodyPr wrap="square" rtlCol="0" anchor="ctr">
              <a:noAutofit/>
            </a:bodyPr>
            <a:lstStyle/>
            <a:p>
              <a:pPr marR="0" lvl="0" indent="0" algn="ctr" defTabSz="457200" fontAlgn="auto">
                <a:lnSpc>
                  <a:spcPct val="100000"/>
                </a:lnSpc>
                <a:spcBef>
                  <a:spcPts val="0"/>
                </a:spcBef>
                <a:spcAft>
                  <a:spcPts val="0"/>
                </a:spcAft>
                <a:buClrTx/>
                <a:buSzTx/>
                <a:buFontTx/>
                <a:buNone/>
                <a:tabLst/>
              </a:pPr>
              <a:endParaRPr kumimoji="0" lang="nl-NL" sz="1633" b="0" i="0" u="none" strike="noStrike" kern="0" cap="none" spc="0" normalizeH="0" baseline="0" noProof="0" dirty="0">
                <a:ln>
                  <a:noFill/>
                </a:ln>
                <a:solidFill>
                  <a:prstClr val="white"/>
                </a:solidFill>
                <a:effectLst/>
                <a:uLnTx/>
                <a:uFillTx/>
                <a:latin typeface="Calibri" panose="020F0502020204030204"/>
              </a:endParaRPr>
            </a:p>
          </p:txBody>
        </p:sp>
        <p:sp>
          <p:nvSpPr>
            <p:cNvPr id="175" name="Vrije vorm: vorm 174">
              <a:extLst>
                <a:ext uri="{FF2B5EF4-FFF2-40B4-BE49-F238E27FC236}">
                  <a16:creationId xmlns:a16="http://schemas.microsoft.com/office/drawing/2014/main" id="{F369F7C0-452D-4DF4-B191-EE2ED7B0EDA5}"/>
                </a:ext>
              </a:extLst>
            </p:cNvPr>
            <p:cNvSpPr/>
            <p:nvPr userDrawn="1"/>
          </p:nvSpPr>
          <p:spPr>
            <a:xfrm>
              <a:off x="3963631" y="1"/>
              <a:ext cx="5779131" cy="6880515"/>
            </a:xfrm>
            <a:custGeom>
              <a:avLst/>
              <a:gdLst>
                <a:gd name="connsiteX0" fmla="*/ 337211 w 5779131"/>
                <a:gd name="connsiteY0" fmla="*/ 0 h 6880515"/>
                <a:gd name="connsiteX1" fmla="*/ 5779131 w 5779131"/>
                <a:gd name="connsiteY1" fmla="*/ 0 h 6880515"/>
                <a:gd name="connsiteX2" fmla="*/ 5779131 w 5779131"/>
                <a:gd name="connsiteY2" fmla="*/ 6880515 h 6880515"/>
                <a:gd name="connsiteX3" fmla="*/ 409973 w 5779131"/>
                <a:gd name="connsiteY3" fmla="*/ 6880515 h 6880515"/>
                <a:gd name="connsiteX4" fmla="*/ 383256 w 5779131"/>
                <a:gd name="connsiteY4" fmla="*/ 6675008 h 6880515"/>
                <a:gd name="connsiteX5" fmla="*/ 3063 w 5779131"/>
                <a:gd name="connsiteY5" fmla="*/ 3957313 h 6880515"/>
                <a:gd name="connsiteX6" fmla="*/ 278566 w 5779131"/>
                <a:gd name="connsiteY6" fmla="*/ 571500 h 68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9131" h="6880515">
                  <a:moveTo>
                    <a:pt x="337211" y="0"/>
                  </a:moveTo>
                  <a:lnTo>
                    <a:pt x="5779131" y="0"/>
                  </a:lnTo>
                  <a:lnTo>
                    <a:pt x="5779131" y="6880515"/>
                  </a:lnTo>
                  <a:lnTo>
                    <a:pt x="409973" y="6880515"/>
                  </a:lnTo>
                  <a:lnTo>
                    <a:pt x="383256" y="6675008"/>
                  </a:lnTo>
                  <a:cubicBezTo>
                    <a:pt x="250560" y="5762018"/>
                    <a:pt x="30454" y="5152436"/>
                    <a:pt x="3063" y="3957313"/>
                  </a:cubicBezTo>
                  <a:cubicBezTo>
                    <a:pt x="-25572" y="2704920"/>
                    <a:pt x="152775" y="1652435"/>
                    <a:pt x="278566" y="571500"/>
                  </a:cubicBezTo>
                  <a:close/>
                </a:path>
              </a:pathLst>
            </a:custGeom>
            <a:solidFill>
              <a:srgbClr val="6C1D5F"/>
            </a:solidFill>
            <a:ln w="12692" cap="flat">
              <a:noFill/>
              <a:prstDash val="solid"/>
              <a:miter/>
            </a:ln>
          </p:spPr>
          <p:txBody>
            <a:bodyPr rtlCol="0" anchor="ctr"/>
            <a:lstStyle/>
            <a:p>
              <a:pPr lvl="0"/>
              <a:endParaRPr lang="nl-NL" sz="1633" noProof="0" dirty="0"/>
            </a:p>
          </p:txBody>
        </p:sp>
        <p:sp>
          <p:nvSpPr>
            <p:cNvPr id="176" name="Vrije vorm: vorm 175">
              <a:extLst>
                <a:ext uri="{FF2B5EF4-FFF2-40B4-BE49-F238E27FC236}">
                  <a16:creationId xmlns:a16="http://schemas.microsoft.com/office/drawing/2014/main" id="{3C116A33-B253-43AF-992A-10B9F6E787D5}"/>
                </a:ext>
              </a:extLst>
            </p:cNvPr>
            <p:cNvSpPr/>
            <p:nvPr userDrawn="1"/>
          </p:nvSpPr>
          <p:spPr>
            <a:xfrm>
              <a:off x="7926457" y="1"/>
              <a:ext cx="4265543" cy="6880515"/>
            </a:xfrm>
            <a:custGeom>
              <a:avLst/>
              <a:gdLst>
                <a:gd name="connsiteX0" fmla="*/ 228979 w 4265543"/>
                <a:gd name="connsiteY0" fmla="*/ 0 h 6880515"/>
                <a:gd name="connsiteX1" fmla="*/ 4265543 w 4265543"/>
                <a:gd name="connsiteY1" fmla="*/ 0 h 6880515"/>
                <a:gd name="connsiteX2" fmla="*/ 4265543 w 4265543"/>
                <a:gd name="connsiteY2" fmla="*/ 6880515 h 6880515"/>
                <a:gd name="connsiteX3" fmla="*/ 323403 w 4265543"/>
                <a:gd name="connsiteY3" fmla="*/ 6880515 h 6880515"/>
                <a:gd name="connsiteX4" fmla="*/ 310119 w 4265543"/>
                <a:gd name="connsiteY4" fmla="*/ 6695973 h 6880515"/>
                <a:gd name="connsiteX5" fmla="*/ 2261 w 4265543"/>
                <a:gd name="connsiteY5" fmla="*/ 3694390 h 6880515"/>
                <a:gd name="connsiteX6" fmla="*/ 205607 w 4265543"/>
                <a:gd name="connsiteY6" fmla="*/ 308577 h 68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543" h="6880515">
                  <a:moveTo>
                    <a:pt x="228979" y="0"/>
                  </a:moveTo>
                  <a:lnTo>
                    <a:pt x="4265543" y="0"/>
                  </a:lnTo>
                  <a:lnTo>
                    <a:pt x="4265543" y="6880515"/>
                  </a:lnTo>
                  <a:lnTo>
                    <a:pt x="323403" y="6880515"/>
                  </a:lnTo>
                  <a:lnTo>
                    <a:pt x="310119" y="6695973"/>
                  </a:lnTo>
                  <a:cubicBezTo>
                    <a:pt x="218851" y="5615157"/>
                    <a:pt x="24499" y="5009025"/>
                    <a:pt x="2261" y="3694390"/>
                  </a:cubicBezTo>
                  <a:cubicBezTo>
                    <a:pt x="-18875" y="2441997"/>
                    <a:pt x="112762" y="1389512"/>
                    <a:pt x="205607" y="308577"/>
                  </a:cubicBezTo>
                  <a:close/>
                </a:path>
              </a:pathLst>
            </a:custGeom>
            <a:solidFill>
              <a:srgbClr val="501C49"/>
            </a:solidFill>
            <a:ln w="12692" cap="flat">
              <a:noFill/>
              <a:prstDash val="solid"/>
              <a:miter/>
            </a:ln>
          </p:spPr>
          <p:txBody>
            <a:bodyPr rtlCol="0" anchor="ctr"/>
            <a:lstStyle/>
            <a:p>
              <a:pPr lvl="0"/>
              <a:endParaRPr lang="nl-NL" sz="1633" noProof="0" dirty="0"/>
            </a:p>
          </p:txBody>
        </p:sp>
      </p:gr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3 columns</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784168" y="728743"/>
            <a:ext cx="10793609" cy="895483"/>
          </a:xfrm>
        </p:spPr>
        <p:txBody>
          <a:bodyPr/>
          <a:lstStyle>
            <a:lvl1pPr>
              <a:defRPr>
                <a:solidFill>
                  <a:schemeClr val="bg1"/>
                </a:solidFill>
              </a:defRPr>
            </a:lvl1pPr>
          </a:lstStyle>
          <a:p>
            <a:r>
              <a:rPr lang="en-US" dirty="0"/>
              <a:t>Place a title here</a:t>
            </a:r>
            <a:br>
              <a:rPr lang="en-US" dirty="0"/>
            </a:br>
            <a:r>
              <a:rPr lang="en-US" dirty="0"/>
              <a:t>max. 2 lines</a:t>
            </a:r>
            <a:endParaRPr lang="nl-NL" dirty="0"/>
          </a:p>
        </p:txBody>
      </p:sp>
      <p:sp>
        <p:nvSpPr>
          <p:cNvPr id="180" name="Tijdelijke aanduiding voor verticale tekst 2">
            <a:extLst>
              <a:ext uri="{FF2B5EF4-FFF2-40B4-BE49-F238E27FC236}">
                <a16:creationId xmlns:a16="http://schemas.microsoft.com/office/drawing/2014/main" id="{DC34CA85-D3B0-45B3-99E1-EF763A21E453}"/>
              </a:ext>
            </a:extLst>
          </p:cNvPr>
          <p:cNvSpPr>
            <a:spLocks noGrp="1"/>
          </p:cNvSpPr>
          <p:nvPr>
            <p:ph type="body" orient="vert" idx="10" hasCustomPrompt="1"/>
          </p:nvPr>
        </p:nvSpPr>
        <p:spPr>
          <a:xfrm>
            <a:off x="4565098" y="1817249"/>
            <a:ext cx="3034015" cy="4312008"/>
          </a:xfrm>
        </p:spPr>
        <p:txBody>
          <a:bodyPr vert="horz" lIns="0" tIns="0" rIns="0" bIns="0"/>
          <a:lstStyle>
            <a:lvl1pPr>
              <a:buClr>
                <a:schemeClr val="bg1"/>
              </a:buClr>
              <a:buSzPct val="101000"/>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80" name="Tijdelijke aanduiding voor verticale tekst 2">
            <a:extLst>
              <a:ext uri="{FF2B5EF4-FFF2-40B4-BE49-F238E27FC236}">
                <a16:creationId xmlns:a16="http://schemas.microsoft.com/office/drawing/2014/main" id="{6B896B16-8C6C-4FCE-9980-C24A50D54B75}"/>
              </a:ext>
            </a:extLst>
          </p:cNvPr>
          <p:cNvSpPr>
            <a:spLocks noGrp="1"/>
          </p:cNvSpPr>
          <p:nvPr>
            <p:ph type="body" orient="vert" idx="12" hasCustomPrompt="1"/>
          </p:nvPr>
        </p:nvSpPr>
        <p:spPr>
          <a:xfrm>
            <a:off x="8543762" y="1817249"/>
            <a:ext cx="3034015"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81" name="Tijdelijke aanduiding voor verticale tekst 2">
            <a:extLst>
              <a:ext uri="{FF2B5EF4-FFF2-40B4-BE49-F238E27FC236}">
                <a16:creationId xmlns:a16="http://schemas.microsoft.com/office/drawing/2014/main" id="{66F25C2A-4B39-4201-80A9-78B64B8938FB}"/>
              </a:ext>
            </a:extLst>
          </p:cNvPr>
          <p:cNvSpPr>
            <a:spLocks noGrp="1"/>
          </p:cNvSpPr>
          <p:nvPr>
            <p:ph type="body" orient="vert" idx="11" hasCustomPrompt="1"/>
          </p:nvPr>
        </p:nvSpPr>
        <p:spPr>
          <a:xfrm>
            <a:off x="824849" y="1817249"/>
            <a:ext cx="3034015" cy="4312008"/>
          </a:xfrm>
        </p:spPr>
        <p:txBody>
          <a:bodyPr vert="horz" lIns="0" tIns="0" rIns="0" bIns="0"/>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buClr>
                <a:schemeClr val="bg1"/>
              </a:buCl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8" name="INSTRUCTION">
            <a:extLst>
              <a:ext uri="{FF2B5EF4-FFF2-40B4-BE49-F238E27FC236}">
                <a16:creationId xmlns:a16="http://schemas.microsoft.com/office/drawing/2014/main" id="{C4FAFE8A-0B14-482C-A59D-7B6E541CDD2B}"/>
              </a:ext>
            </a:extLst>
          </p:cNvPr>
          <p:cNvGrpSpPr/>
          <p:nvPr userDrawn="1"/>
        </p:nvGrpSpPr>
        <p:grpSpPr>
          <a:xfrm>
            <a:off x="-3786437" y="0"/>
            <a:ext cx="3693386" cy="5359349"/>
            <a:chOff x="-3786437" y="0"/>
            <a:chExt cx="3693386" cy="5359349"/>
          </a:xfrm>
        </p:grpSpPr>
        <p:sp>
          <p:nvSpPr>
            <p:cNvPr id="79" name="Rechthoek 329">
              <a:extLst>
                <a:ext uri="{FF2B5EF4-FFF2-40B4-BE49-F238E27FC236}">
                  <a16:creationId xmlns:a16="http://schemas.microsoft.com/office/drawing/2014/main" id="{65D6A32F-F5D2-4F25-935D-14602B90E788}"/>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2" name="Ovaal 317">
              <a:extLst>
                <a:ext uri="{FF2B5EF4-FFF2-40B4-BE49-F238E27FC236}">
                  <a16:creationId xmlns:a16="http://schemas.microsoft.com/office/drawing/2014/main" id="{CE46CCF7-9B66-401F-8373-21568C0AD5F6}"/>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3" name="Rechthoek 319">
              <a:extLst>
                <a:ext uri="{FF2B5EF4-FFF2-40B4-BE49-F238E27FC236}">
                  <a16:creationId xmlns:a16="http://schemas.microsoft.com/office/drawing/2014/main" id="{327C9E0C-35FE-406D-BFE7-ED2DDE2CA6CC}"/>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4" name="Ovaal 320">
              <a:extLst>
                <a:ext uri="{FF2B5EF4-FFF2-40B4-BE49-F238E27FC236}">
                  <a16:creationId xmlns:a16="http://schemas.microsoft.com/office/drawing/2014/main" id="{FF76C18D-22A6-4654-8B90-AFEA62697AE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328">
              <a:extLst>
                <a:ext uri="{FF2B5EF4-FFF2-40B4-BE49-F238E27FC236}">
                  <a16:creationId xmlns:a16="http://schemas.microsoft.com/office/drawing/2014/main" id="{7900A259-BE0B-4838-A415-85319D2040D8}"/>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6" name="Rechthoek 180">
              <a:extLst>
                <a:ext uri="{FF2B5EF4-FFF2-40B4-BE49-F238E27FC236}">
                  <a16:creationId xmlns:a16="http://schemas.microsoft.com/office/drawing/2014/main" id="{3BF00D97-E716-493A-A0C7-CAB1C3C30EC3}"/>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7" name="Ovaal 182">
              <a:extLst>
                <a:ext uri="{FF2B5EF4-FFF2-40B4-BE49-F238E27FC236}">
                  <a16:creationId xmlns:a16="http://schemas.microsoft.com/office/drawing/2014/main" id="{7E3EE05B-DC8D-4F66-AD07-DA5CB7A1C20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183">
              <a:extLst>
                <a:ext uri="{FF2B5EF4-FFF2-40B4-BE49-F238E27FC236}">
                  <a16:creationId xmlns:a16="http://schemas.microsoft.com/office/drawing/2014/main" id="{BCA589F9-B79C-42AD-8832-20318E61D2D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9" name="Ovaal 185">
              <a:extLst>
                <a:ext uri="{FF2B5EF4-FFF2-40B4-BE49-F238E27FC236}">
                  <a16:creationId xmlns:a16="http://schemas.microsoft.com/office/drawing/2014/main" id="{33E0354A-450A-4CC3-9565-E328ADCF472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0" name="Rechthoek 186">
              <a:extLst>
                <a:ext uri="{FF2B5EF4-FFF2-40B4-BE49-F238E27FC236}">
                  <a16:creationId xmlns:a16="http://schemas.microsoft.com/office/drawing/2014/main" id="{F7F7A193-7285-4BEB-90DD-946F2476FEE3}"/>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1" name="Ovaal 188">
              <a:extLst>
                <a:ext uri="{FF2B5EF4-FFF2-40B4-BE49-F238E27FC236}">
                  <a16:creationId xmlns:a16="http://schemas.microsoft.com/office/drawing/2014/main" id="{35EA8BF1-700E-42DE-95CC-FCB5D47098D4}"/>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2" name="Rechthoek 189">
              <a:extLst>
                <a:ext uri="{FF2B5EF4-FFF2-40B4-BE49-F238E27FC236}">
                  <a16:creationId xmlns:a16="http://schemas.microsoft.com/office/drawing/2014/main" id="{B469C2F9-207D-4831-AEB2-CF8B58E0C7B0}"/>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3" name="Ovaal 191">
              <a:extLst>
                <a:ext uri="{FF2B5EF4-FFF2-40B4-BE49-F238E27FC236}">
                  <a16:creationId xmlns:a16="http://schemas.microsoft.com/office/drawing/2014/main" id="{D1B7C640-3654-4441-B1F9-6C1258A8D36C}"/>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4" name="Rechthoek 192">
              <a:extLst>
                <a:ext uri="{FF2B5EF4-FFF2-40B4-BE49-F238E27FC236}">
                  <a16:creationId xmlns:a16="http://schemas.microsoft.com/office/drawing/2014/main" id="{6A10FE13-D143-4DA3-8C37-79B72D9E8E57}"/>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5" name="Ovaal 195">
              <a:extLst>
                <a:ext uri="{FF2B5EF4-FFF2-40B4-BE49-F238E27FC236}">
                  <a16:creationId xmlns:a16="http://schemas.microsoft.com/office/drawing/2014/main" id="{D31EB991-FEE3-4195-851F-8A9231B72B3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6" name="Rechthoek 196">
              <a:extLst>
                <a:ext uri="{FF2B5EF4-FFF2-40B4-BE49-F238E27FC236}">
                  <a16:creationId xmlns:a16="http://schemas.microsoft.com/office/drawing/2014/main" id="{79CBE18E-336F-4AC5-9734-39171843F5F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7" name="Ovaal 197">
              <a:extLst>
                <a:ext uri="{FF2B5EF4-FFF2-40B4-BE49-F238E27FC236}">
                  <a16:creationId xmlns:a16="http://schemas.microsoft.com/office/drawing/2014/main" id="{9999949D-93A8-4BCB-94F2-F27447F18F64}"/>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8" name="Rechthoek 198">
              <a:extLst>
                <a:ext uri="{FF2B5EF4-FFF2-40B4-BE49-F238E27FC236}">
                  <a16:creationId xmlns:a16="http://schemas.microsoft.com/office/drawing/2014/main" id="{EF87A568-7688-4481-B5C9-B06761E21797}"/>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9" name="Ovaal 200">
              <a:extLst>
                <a:ext uri="{FF2B5EF4-FFF2-40B4-BE49-F238E27FC236}">
                  <a16:creationId xmlns:a16="http://schemas.microsoft.com/office/drawing/2014/main" id="{1F814482-F00D-4F7F-8E6A-0B6BC398DD8E}"/>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0" name="Rechthoek 202">
              <a:extLst>
                <a:ext uri="{FF2B5EF4-FFF2-40B4-BE49-F238E27FC236}">
                  <a16:creationId xmlns:a16="http://schemas.microsoft.com/office/drawing/2014/main" id="{14BB35D2-7445-42C3-A3D9-75938EEA94D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1" name="Rechthoek 331">
              <a:extLst>
                <a:ext uri="{FF2B5EF4-FFF2-40B4-BE49-F238E27FC236}">
                  <a16:creationId xmlns:a16="http://schemas.microsoft.com/office/drawing/2014/main" id="{F02F8643-3359-4C4F-9B1D-5625CF27085F}"/>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2" name="ICOON_info">
              <a:extLst>
                <a:ext uri="{FF2B5EF4-FFF2-40B4-BE49-F238E27FC236}">
                  <a16:creationId xmlns:a16="http://schemas.microsoft.com/office/drawing/2014/main" id="{598353DA-C3D2-495E-874A-2A7798FCB223}"/>
                </a:ext>
              </a:extLst>
            </p:cNvPr>
            <p:cNvGrpSpPr/>
            <p:nvPr userDrawn="1"/>
          </p:nvGrpSpPr>
          <p:grpSpPr>
            <a:xfrm>
              <a:off x="-376736" y="4400186"/>
              <a:ext cx="283685" cy="283685"/>
              <a:chOff x="-510741" y="5913713"/>
              <a:chExt cx="267555" cy="267555"/>
            </a:xfrm>
          </p:grpSpPr>
          <p:sp>
            <p:nvSpPr>
              <p:cNvPr id="144" name="Ovaal 1">
                <a:extLst>
                  <a:ext uri="{FF2B5EF4-FFF2-40B4-BE49-F238E27FC236}">
                    <a16:creationId xmlns:a16="http://schemas.microsoft.com/office/drawing/2014/main" id="{A1813359-E897-4553-8BA8-1320500F7F5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5" name="Graphic 163" descr="Informatie">
                <a:extLst>
                  <a:ext uri="{FF2B5EF4-FFF2-40B4-BE49-F238E27FC236}">
                    <a16:creationId xmlns:a16="http://schemas.microsoft.com/office/drawing/2014/main" id="{34F599D1-7F38-4567-B6E4-600EDE0B17F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3" name="VOORBEELD">
              <a:extLst>
                <a:ext uri="{FF2B5EF4-FFF2-40B4-BE49-F238E27FC236}">
                  <a16:creationId xmlns:a16="http://schemas.microsoft.com/office/drawing/2014/main" id="{23709E47-45B4-4C4A-9B09-7B48CD9674A1}"/>
                </a:ext>
              </a:extLst>
            </p:cNvPr>
            <p:cNvGrpSpPr/>
            <p:nvPr userDrawn="1"/>
          </p:nvGrpSpPr>
          <p:grpSpPr>
            <a:xfrm>
              <a:off x="-3605171" y="458674"/>
              <a:ext cx="3234311" cy="558875"/>
              <a:chOff x="-3605171" y="458674"/>
              <a:chExt cx="3234311" cy="558875"/>
            </a:xfrm>
          </p:grpSpPr>
          <p:sp>
            <p:nvSpPr>
              <p:cNvPr id="104" name="Rechthoek 335">
                <a:extLst>
                  <a:ext uri="{FF2B5EF4-FFF2-40B4-BE49-F238E27FC236}">
                    <a16:creationId xmlns:a16="http://schemas.microsoft.com/office/drawing/2014/main" id="{7896DE76-5538-466F-A334-9AB6D21AF9B8}"/>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5" name="Rechthoek 337">
                <a:extLst>
                  <a:ext uri="{FF2B5EF4-FFF2-40B4-BE49-F238E27FC236}">
                    <a16:creationId xmlns:a16="http://schemas.microsoft.com/office/drawing/2014/main" id="{D4937C92-D60C-4664-8A50-5682E59B9075}"/>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6" name="Groep 230">
                <a:extLst>
                  <a:ext uri="{FF2B5EF4-FFF2-40B4-BE49-F238E27FC236}">
                    <a16:creationId xmlns:a16="http://schemas.microsoft.com/office/drawing/2014/main" id="{4D8AD561-7D82-461F-A8D5-99394F8E53A9}"/>
                  </a:ext>
                </a:extLst>
              </p:cNvPr>
              <p:cNvGrpSpPr/>
              <p:nvPr userDrawn="1"/>
            </p:nvGrpSpPr>
            <p:grpSpPr>
              <a:xfrm>
                <a:off x="-3386247" y="830871"/>
                <a:ext cx="139423" cy="109566"/>
                <a:chOff x="-2866744" y="827071"/>
                <a:chExt cx="168701" cy="132575"/>
              </a:xfrm>
            </p:grpSpPr>
            <p:grpSp>
              <p:nvGrpSpPr>
                <p:cNvPr id="137" name="Groep 232">
                  <a:extLst>
                    <a:ext uri="{FF2B5EF4-FFF2-40B4-BE49-F238E27FC236}">
                      <a16:creationId xmlns:a16="http://schemas.microsoft.com/office/drawing/2014/main" id="{AB725502-4FE7-4574-8613-D2A82FC29DEA}"/>
                    </a:ext>
                  </a:extLst>
                </p:cNvPr>
                <p:cNvGrpSpPr/>
                <p:nvPr userDrawn="1"/>
              </p:nvGrpSpPr>
              <p:grpSpPr>
                <a:xfrm>
                  <a:off x="-2866744" y="827071"/>
                  <a:ext cx="168701" cy="132575"/>
                  <a:chOff x="-2866744" y="827071"/>
                  <a:chExt cx="168701" cy="132575"/>
                </a:xfrm>
              </p:grpSpPr>
              <p:cxnSp>
                <p:nvCxnSpPr>
                  <p:cNvPr id="139" name="Rechte verbindingslijn 234">
                    <a:extLst>
                      <a:ext uri="{FF2B5EF4-FFF2-40B4-BE49-F238E27FC236}">
                        <a16:creationId xmlns:a16="http://schemas.microsoft.com/office/drawing/2014/main" id="{A1D0138B-F29B-41B5-992C-292FBC330E9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0" name="Rechte verbindingslijn 235">
                    <a:extLst>
                      <a:ext uri="{FF2B5EF4-FFF2-40B4-BE49-F238E27FC236}">
                        <a16:creationId xmlns:a16="http://schemas.microsoft.com/office/drawing/2014/main" id="{91BD3039-BFAE-44F9-A0AB-C6447C439351}"/>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1" name="Rechte verbindingslijn 236">
                    <a:extLst>
                      <a:ext uri="{FF2B5EF4-FFF2-40B4-BE49-F238E27FC236}">
                        <a16:creationId xmlns:a16="http://schemas.microsoft.com/office/drawing/2014/main" id="{86948721-BE15-44C7-B8ED-92B45BE9791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2" name="Rechte verbindingslijn 237">
                    <a:extLst>
                      <a:ext uri="{FF2B5EF4-FFF2-40B4-BE49-F238E27FC236}">
                        <a16:creationId xmlns:a16="http://schemas.microsoft.com/office/drawing/2014/main" id="{5A0FD689-B42F-476C-9386-534F3B8F91E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3" name="Rechte verbindingslijn 238">
                    <a:extLst>
                      <a:ext uri="{FF2B5EF4-FFF2-40B4-BE49-F238E27FC236}">
                        <a16:creationId xmlns:a16="http://schemas.microsoft.com/office/drawing/2014/main" id="{2F8D8C76-5E83-4D18-9CA2-507F91D2CE6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8" name="Pijl: rechts 233">
                  <a:extLst>
                    <a:ext uri="{FF2B5EF4-FFF2-40B4-BE49-F238E27FC236}">
                      <a16:creationId xmlns:a16="http://schemas.microsoft.com/office/drawing/2014/main" id="{09EEBC22-687A-411C-AFC0-3D324B2748E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7" name="Groep 239">
                <a:extLst>
                  <a:ext uri="{FF2B5EF4-FFF2-40B4-BE49-F238E27FC236}">
                    <a16:creationId xmlns:a16="http://schemas.microsoft.com/office/drawing/2014/main" id="{2C8C0CE9-78CA-4AD0-B6DF-5751688F850D}"/>
                  </a:ext>
                </a:extLst>
              </p:cNvPr>
              <p:cNvGrpSpPr/>
              <p:nvPr userDrawn="1"/>
            </p:nvGrpSpPr>
            <p:grpSpPr>
              <a:xfrm>
                <a:off x="-3605171" y="830871"/>
                <a:ext cx="139423" cy="109566"/>
                <a:chOff x="-2866744" y="518074"/>
                <a:chExt cx="168701" cy="132575"/>
              </a:xfrm>
            </p:grpSpPr>
            <p:grpSp>
              <p:nvGrpSpPr>
                <p:cNvPr id="130" name="Groep 241">
                  <a:extLst>
                    <a:ext uri="{FF2B5EF4-FFF2-40B4-BE49-F238E27FC236}">
                      <a16:creationId xmlns:a16="http://schemas.microsoft.com/office/drawing/2014/main" id="{35AC2546-2036-41A9-8EF3-96D7C711198B}"/>
                    </a:ext>
                  </a:extLst>
                </p:cNvPr>
                <p:cNvGrpSpPr/>
                <p:nvPr userDrawn="1"/>
              </p:nvGrpSpPr>
              <p:grpSpPr>
                <a:xfrm>
                  <a:off x="-2866744" y="518074"/>
                  <a:ext cx="168701" cy="132575"/>
                  <a:chOff x="-2866744" y="518074"/>
                  <a:chExt cx="168701" cy="132575"/>
                </a:xfrm>
              </p:grpSpPr>
              <p:cxnSp>
                <p:nvCxnSpPr>
                  <p:cNvPr id="132" name="Rechte verbindingslijn 243">
                    <a:extLst>
                      <a:ext uri="{FF2B5EF4-FFF2-40B4-BE49-F238E27FC236}">
                        <a16:creationId xmlns:a16="http://schemas.microsoft.com/office/drawing/2014/main" id="{885017B0-78E7-4906-83CD-644F1C2F46B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3" name="Rechte verbindingslijn 244">
                    <a:extLst>
                      <a:ext uri="{FF2B5EF4-FFF2-40B4-BE49-F238E27FC236}">
                        <a16:creationId xmlns:a16="http://schemas.microsoft.com/office/drawing/2014/main" id="{EC20E14D-E163-4999-B351-6C5EE86A223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45">
                    <a:extLst>
                      <a:ext uri="{FF2B5EF4-FFF2-40B4-BE49-F238E27FC236}">
                        <a16:creationId xmlns:a16="http://schemas.microsoft.com/office/drawing/2014/main" id="{738DC90A-A667-45BE-92A4-34DE42BEBF1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5" name="Rechte verbindingslijn 246">
                    <a:extLst>
                      <a:ext uri="{FF2B5EF4-FFF2-40B4-BE49-F238E27FC236}">
                        <a16:creationId xmlns:a16="http://schemas.microsoft.com/office/drawing/2014/main" id="{0DAF6814-121F-406A-A890-F5D42FC343A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47">
                    <a:extLst>
                      <a:ext uri="{FF2B5EF4-FFF2-40B4-BE49-F238E27FC236}">
                        <a16:creationId xmlns:a16="http://schemas.microsoft.com/office/drawing/2014/main" id="{A1C0C3DA-4893-435B-B170-F4A79E2D123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1" name="Pijl: rechts 242">
                  <a:extLst>
                    <a:ext uri="{FF2B5EF4-FFF2-40B4-BE49-F238E27FC236}">
                      <a16:creationId xmlns:a16="http://schemas.microsoft.com/office/drawing/2014/main" id="{90F3F5F3-6B7B-47F6-939A-65FEF168DC3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8" name="Rechte verbindingslijn 340">
                <a:extLst>
                  <a:ext uri="{FF2B5EF4-FFF2-40B4-BE49-F238E27FC236}">
                    <a16:creationId xmlns:a16="http://schemas.microsoft.com/office/drawing/2014/main" id="{C542FBAC-58DF-41E6-948C-457A63A5B73D}"/>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9" name="Rechte verbindingslijn 341">
                <a:extLst>
                  <a:ext uri="{FF2B5EF4-FFF2-40B4-BE49-F238E27FC236}">
                    <a16:creationId xmlns:a16="http://schemas.microsoft.com/office/drawing/2014/main" id="{F8C5C497-49EA-4FE5-8002-3A83859011D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0" name="Rechthoek 344">
                <a:extLst>
                  <a:ext uri="{FF2B5EF4-FFF2-40B4-BE49-F238E27FC236}">
                    <a16:creationId xmlns:a16="http://schemas.microsoft.com/office/drawing/2014/main" id="{3CEFF43A-ECD1-43BF-BC85-6FDBEACE27AB}"/>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1" name="Rechthoek 345">
                <a:extLst>
                  <a:ext uri="{FF2B5EF4-FFF2-40B4-BE49-F238E27FC236}">
                    <a16:creationId xmlns:a16="http://schemas.microsoft.com/office/drawing/2014/main" id="{BFCD43BD-4138-4945-9D43-BC81B56FC54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2" name="Groep 11">
                <a:extLst>
                  <a:ext uri="{FF2B5EF4-FFF2-40B4-BE49-F238E27FC236}">
                    <a16:creationId xmlns:a16="http://schemas.microsoft.com/office/drawing/2014/main" id="{40E95469-1277-47B8-9530-682CC8236422}"/>
                  </a:ext>
                </a:extLst>
              </p:cNvPr>
              <p:cNvGrpSpPr/>
              <p:nvPr userDrawn="1"/>
            </p:nvGrpSpPr>
            <p:grpSpPr>
              <a:xfrm>
                <a:off x="-2916763" y="769168"/>
                <a:ext cx="268738" cy="248381"/>
                <a:chOff x="-2916763" y="769168"/>
                <a:chExt cx="268738" cy="248381"/>
              </a:xfrm>
            </p:grpSpPr>
            <p:sp>
              <p:nvSpPr>
                <p:cNvPr id="122" name="Rechthoek 346">
                  <a:extLst>
                    <a:ext uri="{FF2B5EF4-FFF2-40B4-BE49-F238E27FC236}">
                      <a16:creationId xmlns:a16="http://schemas.microsoft.com/office/drawing/2014/main" id="{B7A7F7E2-75CE-4CB4-A156-ABDCB32733B5}"/>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3" name="Groep 6">
                  <a:extLst>
                    <a:ext uri="{FF2B5EF4-FFF2-40B4-BE49-F238E27FC236}">
                      <a16:creationId xmlns:a16="http://schemas.microsoft.com/office/drawing/2014/main" id="{744FBF08-2B6A-4FDB-8DBC-4CDF60A4F5A6}"/>
                    </a:ext>
                  </a:extLst>
                </p:cNvPr>
                <p:cNvGrpSpPr/>
                <p:nvPr userDrawn="1"/>
              </p:nvGrpSpPr>
              <p:grpSpPr>
                <a:xfrm>
                  <a:off x="-2866744" y="827071"/>
                  <a:ext cx="168701" cy="132575"/>
                  <a:chOff x="-2866744" y="827071"/>
                  <a:chExt cx="168701" cy="132575"/>
                </a:xfrm>
              </p:grpSpPr>
              <p:cxnSp>
                <p:nvCxnSpPr>
                  <p:cNvPr id="125" name="Rechte verbindingslijn 225">
                    <a:extLst>
                      <a:ext uri="{FF2B5EF4-FFF2-40B4-BE49-F238E27FC236}">
                        <a16:creationId xmlns:a16="http://schemas.microsoft.com/office/drawing/2014/main" id="{E5748F5D-599F-49B9-8020-657CA2F8568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6" name="Rechte verbindingslijn 226">
                    <a:extLst>
                      <a:ext uri="{FF2B5EF4-FFF2-40B4-BE49-F238E27FC236}">
                        <a16:creationId xmlns:a16="http://schemas.microsoft.com/office/drawing/2014/main" id="{05DB2E01-B891-437D-ADD1-F44B52748F6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27">
                    <a:extLst>
                      <a:ext uri="{FF2B5EF4-FFF2-40B4-BE49-F238E27FC236}">
                        <a16:creationId xmlns:a16="http://schemas.microsoft.com/office/drawing/2014/main" id="{3D8C51E2-3B03-40CF-9C7E-15919C2CBEB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8" name="Rechte verbindingslijn 228">
                    <a:extLst>
                      <a:ext uri="{FF2B5EF4-FFF2-40B4-BE49-F238E27FC236}">
                        <a16:creationId xmlns:a16="http://schemas.microsoft.com/office/drawing/2014/main" id="{D92AA558-96CF-4684-A77B-FCFE77D3F26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29">
                    <a:extLst>
                      <a:ext uri="{FF2B5EF4-FFF2-40B4-BE49-F238E27FC236}">
                        <a16:creationId xmlns:a16="http://schemas.microsoft.com/office/drawing/2014/main" id="{7B86DD11-9627-4743-8E51-DF0491006BDC}"/>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4" name="Pijl: rechts 217">
                  <a:extLst>
                    <a:ext uri="{FF2B5EF4-FFF2-40B4-BE49-F238E27FC236}">
                      <a16:creationId xmlns:a16="http://schemas.microsoft.com/office/drawing/2014/main" id="{C644AD03-A9FE-42BF-90A7-5FDCFF0F405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3" name="Groep 9">
                <a:extLst>
                  <a:ext uri="{FF2B5EF4-FFF2-40B4-BE49-F238E27FC236}">
                    <a16:creationId xmlns:a16="http://schemas.microsoft.com/office/drawing/2014/main" id="{31011F77-F7D4-4A8D-859C-22CA0902FEDE}"/>
                  </a:ext>
                </a:extLst>
              </p:cNvPr>
              <p:cNvGrpSpPr/>
              <p:nvPr userDrawn="1"/>
            </p:nvGrpSpPr>
            <p:grpSpPr>
              <a:xfrm>
                <a:off x="-2916763" y="460171"/>
                <a:ext cx="268738" cy="248381"/>
                <a:chOff x="-2916763" y="460171"/>
                <a:chExt cx="268738" cy="248381"/>
              </a:xfrm>
            </p:grpSpPr>
            <p:sp>
              <p:nvSpPr>
                <p:cNvPr id="114" name="Rechthoek 357">
                  <a:extLst>
                    <a:ext uri="{FF2B5EF4-FFF2-40B4-BE49-F238E27FC236}">
                      <a16:creationId xmlns:a16="http://schemas.microsoft.com/office/drawing/2014/main" id="{93DFA20B-559A-4D9B-902E-0C777F83BAC3}"/>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5" name="Groep 5">
                  <a:extLst>
                    <a:ext uri="{FF2B5EF4-FFF2-40B4-BE49-F238E27FC236}">
                      <a16:creationId xmlns:a16="http://schemas.microsoft.com/office/drawing/2014/main" id="{833B4AD7-C4AA-4CF2-BF46-13743CFF5031}"/>
                    </a:ext>
                  </a:extLst>
                </p:cNvPr>
                <p:cNvGrpSpPr/>
                <p:nvPr userDrawn="1"/>
              </p:nvGrpSpPr>
              <p:grpSpPr>
                <a:xfrm>
                  <a:off x="-2866744" y="518074"/>
                  <a:ext cx="168701" cy="132575"/>
                  <a:chOff x="-2866744" y="518074"/>
                  <a:chExt cx="168701" cy="132575"/>
                </a:xfrm>
              </p:grpSpPr>
              <p:cxnSp>
                <p:nvCxnSpPr>
                  <p:cNvPr id="117" name="Rechte verbindingslijn 220">
                    <a:extLst>
                      <a:ext uri="{FF2B5EF4-FFF2-40B4-BE49-F238E27FC236}">
                        <a16:creationId xmlns:a16="http://schemas.microsoft.com/office/drawing/2014/main" id="{7FAED710-0619-4D6D-B341-1669C2D70C1B}"/>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8" name="Rechte verbindingslijn 221">
                    <a:extLst>
                      <a:ext uri="{FF2B5EF4-FFF2-40B4-BE49-F238E27FC236}">
                        <a16:creationId xmlns:a16="http://schemas.microsoft.com/office/drawing/2014/main" id="{C28127F7-8147-4A8B-91F0-496C14E5B6F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9" name="Rechte verbindingslijn 222">
                    <a:extLst>
                      <a:ext uri="{FF2B5EF4-FFF2-40B4-BE49-F238E27FC236}">
                        <a16:creationId xmlns:a16="http://schemas.microsoft.com/office/drawing/2014/main" id="{3A42F186-1BBF-46BB-8150-25F5DA9CAD6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0" name="Rechte verbindingslijn 223">
                    <a:extLst>
                      <a:ext uri="{FF2B5EF4-FFF2-40B4-BE49-F238E27FC236}">
                        <a16:creationId xmlns:a16="http://schemas.microsoft.com/office/drawing/2014/main" id="{CDCA43AF-4531-4FCB-923C-79E8AA1B857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1" name="Rechte verbindingslijn 224">
                    <a:extLst>
                      <a:ext uri="{FF2B5EF4-FFF2-40B4-BE49-F238E27FC236}">
                        <a16:creationId xmlns:a16="http://schemas.microsoft.com/office/drawing/2014/main" id="{B4D571ED-AD47-4F7B-A3D8-CA7D5A6AA00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6" name="Pijl: rechts 219">
                  <a:extLst>
                    <a:ext uri="{FF2B5EF4-FFF2-40B4-BE49-F238E27FC236}">
                      <a16:creationId xmlns:a16="http://schemas.microsoft.com/office/drawing/2014/main" id="{3AE03FE7-FA7F-454B-A7F6-D855ACF85E9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26262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x2 and Image">
    <p:spTree>
      <p:nvGrpSpPr>
        <p:cNvPr id="1" name=""/>
        <p:cNvGrpSpPr/>
        <p:nvPr/>
      </p:nvGrpSpPr>
      <p:grpSpPr>
        <a:xfrm>
          <a:off x="0" y="0"/>
          <a:ext cx="0" cy="0"/>
          <a:chOff x="0" y="0"/>
          <a:chExt cx="0" cy="0"/>
        </a:xfrm>
      </p:grpSpPr>
      <p:sp>
        <p:nvSpPr>
          <p:cNvPr id="186" name="Tijdelijke aanduiding voor afbeelding 185">
            <a:extLst>
              <a:ext uri="{FF2B5EF4-FFF2-40B4-BE49-F238E27FC236}">
                <a16:creationId xmlns:a16="http://schemas.microsoft.com/office/drawing/2014/main" id="{F59D94D8-16FE-4F78-9ED1-5B93711C5634}"/>
              </a:ext>
            </a:extLst>
          </p:cNvPr>
          <p:cNvSpPr>
            <a:spLocks noGrp="1"/>
          </p:cNvSpPr>
          <p:nvPr>
            <p:ph type="pic" sz="quarter" idx="14" hasCustomPrompt="1"/>
          </p:nvPr>
        </p:nvSpPr>
        <p:spPr>
          <a:xfrm>
            <a:off x="9126615" y="-1"/>
            <a:ext cx="3071036" cy="6857761"/>
          </a:xfrm>
          <a:prstGeom prst="rect">
            <a:avLst/>
          </a:pr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a:t>
            </a:r>
            <a:br>
              <a:rPr lang="en-US" dirty="0"/>
            </a:br>
            <a:r>
              <a:rPr lang="en-US" dirty="0"/>
              <a:t>to insert a photo.</a:t>
            </a:r>
          </a:p>
          <a:p>
            <a:r>
              <a:rPr lang="en-US" dirty="0"/>
              <a:t> </a:t>
            </a:r>
          </a:p>
          <a:p>
            <a:r>
              <a:rPr lang="en-US" dirty="0"/>
              <a:t>Need more help? Instructions </a:t>
            </a:r>
            <a:br>
              <a:rPr lang="en-US" dirty="0"/>
            </a:br>
            <a:r>
              <a:rPr lang="en-US" dirty="0"/>
              <a:t>for further information </a:t>
            </a:r>
            <a:br>
              <a:rPr lang="en-US" dirty="0"/>
            </a:br>
            <a:r>
              <a:rPr lang="en-US" dirty="0"/>
              <a:t>are posted on the sides </a:t>
            </a:r>
            <a:br>
              <a:rPr lang="en-US" dirty="0"/>
            </a:br>
            <a:r>
              <a:rPr lang="en-US" dirty="0"/>
              <a:t>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x2 and Image</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785719" y="728743"/>
            <a:ext cx="7698994" cy="895483"/>
          </a:xfrm>
        </p:spPr>
        <p:txBody>
          <a:bodyPr/>
          <a:lstStyle>
            <a:lvl1pPr>
              <a:defRPr/>
            </a:lvl1pPr>
          </a:lstStyle>
          <a:p>
            <a:r>
              <a:rPr lang="en-US" dirty="0"/>
              <a:t>Place a title here</a:t>
            </a:r>
            <a:br>
              <a:rPr lang="en-US" dirty="0"/>
            </a:br>
            <a:r>
              <a:rPr lang="en-US" dirty="0"/>
              <a:t>max. 2 lines</a:t>
            </a:r>
            <a:endParaRPr lang="nl-NL" dirty="0"/>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p:ph type="body" orient="vert" idx="1" hasCustomPrompt="1"/>
          </p:nvPr>
        </p:nvSpPr>
        <p:spPr>
          <a:xfrm>
            <a:off x="810816" y="1817249"/>
            <a:ext cx="3654276"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68" name="Tijdelijke aanduiding voor verticale tekst 2">
            <a:extLst>
              <a:ext uri="{FF2B5EF4-FFF2-40B4-BE49-F238E27FC236}">
                <a16:creationId xmlns:a16="http://schemas.microsoft.com/office/drawing/2014/main" id="{08F65C9E-3A6F-423D-AADA-E541F440CE37}"/>
              </a:ext>
            </a:extLst>
          </p:cNvPr>
          <p:cNvSpPr>
            <a:spLocks noGrp="1"/>
          </p:cNvSpPr>
          <p:nvPr>
            <p:ph type="body" orient="vert" idx="15" hasCustomPrompt="1"/>
          </p:nvPr>
        </p:nvSpPr>
        <p:spPr>
          <a:xfrm>
            <a:off x="4827518" y="1817249"/>
            <a:ext cx="3654276"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139" name="INSTRUCTION">
            <a:extLst>
              <a:ext uri="{FF2B5EF4-FFF2-40B4-BE49-F238E27FC236}">
                <a16:creationId xmlns:a16="http://schemas.microsoft.com/office/drawing/2014/main" id="{D6ACA006-CC39-43AA-B9AC-ADEFCE3AFD41}"/>
              </a:ext>
            </a:extLst>
          </p:cNvPr>
          <p:cNvGrpSpPr/>
          <p:nvPr userDrawn="1"/>
        </p:nvGrpSpPr>
        <p:grpSpPr>
          <a:xfrm>
            <a:off x="-3786437" y="0"/>
            <a:ext cx="3693386" cy="5359349"/>
            <a:chOff x="-3786437" y="0"/>
            <a:chExt cx="3693386" cy="5359349"/>
          </a:xfrm>
        </p:grpSpPr>
        <p:sp>
          <p:nvSpPr>
            <p:cNvPr id="167" name="Rechthoek 329">
              <a:extLst>
                <a:ext uri="{FF2B5EF4-FFF2-40B4-BE49-F238E27FC236}">
                  <a16:creationId xmlns:a16="http://schemas.microsoft.com/office/drawing/2014/main" id="{15FEF3B4-A13A-4736-BC69-8ABF9F06B2E9}"/>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69" name="Ovaal 317">
              <a:extLst>
                <a:ext uri="{FF2B5EF4-FFF2-40B4-BE49-F238E27FC236}">
                  <a16:creationId xmlns:a16="http://schemas.microsoft.com/office/drawing/2014/main" id="{1C3A527A-8951-40AA-97D2-1235A4AADFD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0" name="Rechthoek 319">
              <a:extLst>
                <a:ext uri="{FF2B5EF4-FFF2-40B4-BE49-F238E27FC236}">
                  <a16:creationId xmlns:a16="http://schemas.microsoft.com/office/drawing/2014/main" id="{E17D36D7-4621-4173-8FBA-A68FC6F6213C}"/>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71" name="Ovaal 320">
              <a:extLst>
                <a:ext uri="{FF2B5EF4-FFF2-40B4-BE49-F238E27FC236}">
                  <a16:creationId xmlns:a16="http://schemas.microsoft.com/office/drawing/2014/main" id="{D63241F3-C674-401A-8FDF-B7203E208A4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2" name="Rechthoek 328">
              <a:extLst>
                <a:ext uri="{FF2B5EF4-FFF2-40B4-BE49-F238E27FC236}">
                  <a16:creationId xmlns:a16="http://schemas.microsoft.com/office/drawing/2014/main" id="{F76117A1-4E3C-4E6B-AB56-A0D5F0B7C605}"/>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73" name="Rechthoek 180">
              <a:extLst>
                <a:ext uri="{FF2B5EF4-FFF2-40B4-BE49-F238E27FC236}">
                  <a16:creationId xmlns:a16="http://schemas.microsoft.com/office/drawing/2014/main" id="{94966B71-C89E-4DA5-B77B-892C793605BC}"/>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74" name="Ovaal 182">
              <a:extLst>
                <a:ext uri="{FF2B5EF4-FFF2-40B4-BE49-F238E27FC236}">
                  <a16:creationId xmlns:a16="http://schemas.microsoft.com/office/drawing/2014/main" id="{869FF06D-5118-4950-9E92-C5B51DD365E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5" name="Rechthoek 183">
              <a:extLst>
                <a:ext uri="{FF2B5EF4-FFF2-40B4-BE49-F238E27FC236}">
                  <a16:creationId xmlns:a16="http://schemas.microsoft.com/office/drawing/2014/main" id="{34C94427-7643-4713-BA22-45D7D9838B00}"/>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6" name="Ovaal 185">
              <a:extLst>
                <a:ext uri="{FF2B5EF4-FFF2-40B4-BE49-F238E27FC236}">
                  <a16:creationId xmlns:a16="http://schemas.microsoft.com/office/drawing/2014/main" id="{C126DFE2-E499-442C-B120-05F952D6AD1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77" name="Rechthoek 186">
              <a:extLst>
                <a:ext uri="{FF2B5EF4-FFF2-40B4-BE49-F238E27FC236}">
                  <a16:creationId xmlns:a16="http://schemas.microsoft.com/office/drawing/2014/main" id="{8CFCFA58-88A1-4120-8458-E5646FFA685A}"/>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78" name="Ovaal 188">
              <a:extLst>
                <a:ext uri="{FF2B5EF4-FFF2-40B4-BE49-F238E27FC236}">
                  <a16:creationId xmlns:a16="http://schemas.microsoft.com/office/drawing/2014/main" id="{126C3054-4CB2-4298-B962-EA4D6040555D}"/>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79" name="Rechthoek 189">
              <a:extLst>
                <a:ext uri="{FF2B5EF4-FFF2-40B4-BE49-F238E27FC236}">
                  <a16:creationId xmlns:a16="http://schemas.microsoft.com/office/drawing/2014/main" id="{EA22CFCF-141B-4447-B9D3-CFC8D9BFF227}"/>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80" name="Ovaal 191">
              <a:extLst>
                <a:ext uri="{FF2B5EF4-FFF2-40B4-BE49-F238E27FC236}">
                  <a16:creationId xmlns:a16="http://schemas.microsoft.com/office/drawing/2014/main" id="{7C07F950-4BCC-4B6D-8E80-274627E61534}"/>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81" name="Rechthoek 192">
              <a:extLst>
                <a:ext uri="{FF2B5EF4-FFF2-40B4-BE49-F238E27FC236}">
                  <a16:creationId xmlns:a16="http://schemas.microsoft.com/office/drawing/2014/main" id="{7B45B212-3FA2-41C3-A7BE-7FA25F83AE58}"/>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82" name="Ovaal 195">
              <a:extLst>
                <a:ext uri="{FF2B5EF4-FFF2-40B4-BE49-F238E27FC236}">
                  <a16:creationId xmlns:a16="http://schemas.microsoft.com/office/drawing/2014/main" id="{6AA44BB3-A139-4A3B-AD48-D13E00A3D994}"/>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83" name="Rechthoek 196">
              <a:extLst>
                <a:ext uri="{FF2B5EF4-FFF2-40B4-BE49-F238E27FC236}">
                  <a16:creationId xmlns:a16="http://schemas.microsoft.com/office/drawing/2014/main" id="{FFF89562-820D-456A-ADA1-951EDC9BA8F9}"/>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84" name="Ovaal 197">
              <a:extLst>
                <a:ext uri="{FF2B5EF4-FFF2-40B4-BE49-F238E27FC236}">
                  <a16:creationId xmlns:a16="http://schemas.microsoft.com/office/drawing/2014/main" id="{AAC7DCBC-5955-4B9D-9F6C-54B0676711C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85" name="Rechthoek 198">
              <a:extLst>
                <a:ext uri="{FF2B5EF4-FFF2-40B4-BE49-F238E27FC236}">
                  <a16:creationId xmlns:a16="http://schemas.microsoft.com/office/drawing/2014/main" id="{EEAD1044-E0A6-4B2B-B756-FCADB2088C2C}"/>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87" name="Ovaal 200">
              <a:extLst>
                <a:ext uri="{FF2B5EF4-FFF2-40B4-BE49-F238E27FC236}">
                  <a16:creationId xmlns:a16="http://schemas.microsoft.com/office/drawing/2014/main" id="{5FFA5841-B6DC-42EA-BFAD-98AFB05C14B8}"/>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88" name="Rechthoek 202">
              <a:extLst>
                <a:ext uri="{FF2B5EF4-FFF2-40B4-BE49-F238E27FC236}">
                  <a16:creationId xmlns:a16="http://schemas.microsoft.com/office/drawing/2014/main" id="{75FD6968-BCDC-4FC7-8A5A-52F1C70EBA5E}"/>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89" name="Rechthoek 331">
              <a:extLst>
                <a:ext uri="{FF2B5EF4-FFF2-40B4-BE49-F238E27FC236}">
                  <a16:creationId xmlns:a16="http://schemas.microsoft.com/office/drawing/2014/main" id="{5DBC3034-6351-41F5-9BA2-4C6BC319D36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90" name="ICOON_info">
              <a:extLst>
                <a:ext uri="{FF2B5EF4-FFF2-40B4-BE49-F238E27FC236}">
                  <a16:creationId xmlns:a16="http://schemas.microsoft.com/office/drawing/2014/main" id="{EE93866E-C34A-4E34-A0B5-FA9A3F448A3C}"/>
                </a:ext>
              </a:extLst>
            </p:cNvPr>
            <p:cNvGrpSpPr/>
            <p:nvPr userDrawn="1"/>
          </p:nvGrpSpPr>
          <p:grpSpPr>
            <a:xfrm>
              <a:off x="-376736" y="4400186"/>
              <a:ext cx="283685" cy="283685"/>
              <a:chOff x="-510741" y="5913713"/>
              <a:chExt cx="267555" cy="267555"/>
            </a:xfrm>
          </p:grpSpPr>
          <p:sp>
            <p:nvSpPr>
              <p:cNvPr id="298" name="Ovaal 1">
                <a:extLst>
                  <a:ext uri="{FF2B5EF4-FFF2-40B4-BE49-F238E27FC236}">
                    <a16:creationId xmlns:a16="http://schemas.microsoft.com/office/drawing/2014/main" id="{1D335CE2-4995-4C45-AEE3-67C6D8D6727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99" name="Graphic 163" descr="Informatie">
                <a:extLst>
                  <a:ext uri="{FF2B5EF4-FFF2-40B4-BE49-F238E27FC236}">
                    <a16:creationId xmlns:a16="http://schemas.microsoft.com/office/drawing/2014/main" id="{E94B7DBF-DA59-419B-9C66-717221C2E32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1" name="VOORBEELD">
              <a:extLst>
                <a:ext uri="{FF2B5EF4-FFF2-40B4-BE49-F238E27FC236}">
                  <a16:creationId xmlns:a16="http://schemas.microsoft.com/office/drawing/2014/main" id="{39C0B48A-0951-4F91-A917-512E0E2175BD}"/>
                </a:ext>
              </a:extLst>
            </p:cNvPr>
            <p:cNvGrpSpPr/>
            <p:nvPr userDrawn="1"/>
          </p:nvGrpSpPr>
          <p:grpSpPr>
            <a:xfrm>
              <a:off x="-3605171" y="458674"/>
              <a:ext cx="3234311" cy="558875"/>
              <a:chOff x="-3605171" y="458674"/>
              <a:chExt cx="3234311" cy="558875"/>
            </a:xfrm>
          </p:grpSpPr>
          <p:sp>
            <p:nvSpPr>
              <p:cNvPr id="192" name="Rechthoek 335">
                <a:extLst>
                  <a:ext uri="{FF2B5EF4-FFF2-40B4-BE49-F238E27FC236}">
                    <a16:creationId xmlns:a16="http://schemas.microsoft.com/office/drawing/2014/main" id="{8B7F9CEF-A719-4680-AA11-01F63BA31432}"/>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93" name="Rechthoek 337">
                <a:extLst>
                  <a:ext uri="{FF2B5EF4-FFF2-40B4-BE49-F238E27FC236}">
                    <a16:creationId xmlns:a16="http://schemas.microsoft.com/office/drawing/2014/main" id="{CB2AA4D7-2F5E-42A3-A394-2AD28652A6A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94" name="Groep 230">
                <a:extLst>
                  <a:ext uri="{FF2B5EF4-FFF2-40B4-BE49-F238E27FC236}">
                    <a16:creationId xmlns:a16="http://schemas.microsoft.com/office/drawing/2014/main" id="{37DBA5D0-82DE-47E1-B4CC-5FAFFD34948F}"/>
                  </a:ext>
                </a:extLst>
              </p:cNvPr>
              <p:cNvGrpSpPr/>
              <p:nvPr userDrawn="1"/>
            </p:nvGrpSpPr>
            <p:grpSpPr>
              <a:xfrm>
                <a:off x="-3386247" y="830871"/>
                <a:ext cx="139423" cy="109566"/>
                <a:chOff x="-2866744" y="827071"/>
                <a:chExt cx="168701" cy="132575"/>
              </a:xfrm>
            </p:grpSpPr>
            <p:grpSp>
              <p:nvGrpSpPr>
                <p:cNvPr id="225" name="Groep 232">
                  <a:extLst>
                    <a:ext uri="{FF2B5EF4-FFF2-40B4-BE49-F238E27FC236}">
                      <a16:creationId xmlns:a16="http://schemas.microsoft.com/office/drawing/2014/main" id="{3FD2AF7E-9971-4A9B-BBF6-5CF5E667C143}"/>
                    </a:ext>
                  </a:extLst>
                </p:cNvPr>
                <p:cNvGrpSpPr/>
                <p:nvPr userDrawn="1"/>
              </p:nvGrpSpPr>
              <p:grpSpPr>
                <a:xfrm>
                  <a:off x="-2866744" y="827071"/>
                  <a:ext cx="168701" cy="132575"/>
                  <a:chOff x="-2866744" y="827071"/>
                  <a:chExt cx="168701" cy="132575"/>
                </a:xfrm>
              </p:grpSpPr>
              <p:cxnSp>
                <p:nvCxnSpPr>
                  <p:cNvPr id="293" name="Rechte verbindingslijn 234">
                    <a:extLst>
                      <a:ext uri="{FF2B5EF4-FFF2-40B4-BE49-F238E27FC236}">
                        <a16:creationId xmlns:a16="http://schemas.microsoft.com/office/drawing/2014/main" id="{6FC202B0-2F1E-4390-B79C-1AB72A527B0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4" name="Rechte verbindingslijn 235">
                    <a:extLst>
                      <a:ext uri="{FF2B5EF4-FFF2-40B4-BE49-F238E27FC236}">
                        <a16:creationId xmlns:a16="http://schemas.microsoft.com/office/drawing/2014/main" id="{E9DF6E65-5FF6-42AB-9A0A-0981B5DD461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5" name="Rechte verbindingslijn 236">
                    <a:extLst>
                      <a:ext uri="{FF2B5EF4-FFF2-40B4-BE49-F238E27FC236}">
                        <a16:creationId xmlns:a16="http://schemas.microsoft.com/office/drawing/2014/main" id="{697723B0-D6D2-469E-ACDF-1A169C886C0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6" name="Rechte verbindingslijn 237">
                    <a:extLst>
                      <a:ext uri="{FF2B5EF4-FFF2-40B4-BE49-F238E27FC236}">
                        <a16:creationId xmlns:a16="http://schemas.microsoft.com/office/drawing/2014/main" id="{0195B8B7-991A-444D-AD89-9C6A48E1AA6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7" name="Rechte verbindingslijn 238">
                    <a:extLst>
                      <a:ext uri="{FF2B5EF4-FFF2-40B4-BE49-F238E27FC236}">
                        <a16:creationId xmlns:a16="http://schemas.microsoft.com/office/drawing/2014/main" id="{85639378-4888-4083-8665-CF64E0BFD3A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92" name="Pijl: rechts 233">
                  <a:extLst>
                    <a:ext uri="{FF2B5EF4-FFF2-40B4-BE49-F238E27FC236}">
                      <a16:creationId xmlns:a16="http://schemas.microsoft.com/office/drawing/2014/main" id="{4C3A834F-CAFF-4233-92D6-E485884613B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5" name="Groep 239">
                <a:extLst>
                  <a:ext uri="{FF2B5EF4-FFF2-40B4-BE49-F238E27FC236}">
                    <a16:creationId xmlns:a16="http://schemas.microsoft.com/office/drawing/2014/main" id="{CE69A912-C53E-4457-B81A-C788D4815433}"/>
                  </a:ext>
                </a:extLst>
              </p:cNvPr>
              <p:cNvGrpSpPr/>
              <p:nvPr userDrawn="1"/>
            </p:nvGrpSpPr>
            <p:grpSpPr>
              <a:xfrm>
                <a:off x="-3605171" y="830871"/>
                <a:ext cx="139423" cy="109566"/>
                <a:chOff x="-2866744" y="518074"/>
                <a:chExt cx="168701" cy="132575"/>
              </a:xfrm>
            </p:grpSpPr>
            <p:grpSp>
              <p:nvGrpSpPr>
                <p:cNvPr id="218" name="Groep 241">
                  <a:extLst>
                    <a:ext uri="{FF2B5EF4-FFF2-40B4-BE49-F238E27FC236}">
                      <a16:creationId xmlns:a16="http://schemas.microsoft.com/office/drawing/2014/main" id="{4130C1A6-B4A6-48FB-B998-5A3CEDE6D740}"/>
                    </a:ext>
                  </a:extLst>
                </p:cNvPr>
                <p:cNvGrpSpPr/>
                <p:nvPr userDrawn="1"/>
              </p:nvGrpSpPr>
              <p:grpSpPr>
                <a:xfrm>
                  <a:off x="-2866744" y="518074"/>
                  <a:ext cx="168701" cy="132575"/>
                  <a:chOff x="-2866744" y="518074"/>
                  <a:chExt cx="168701" cy="132575"/>
                </a:xfrm>
              </p:grpSpPr>
              <p:cxnSp>
                <p:nvCxnSpPr>
                  <p:cNvPr id="220" name="Rechte verbindingslijn 243">
                    <a:extLst>
                      <a:ext uri="{FF2B5EF4-FFF2-40B4-BE49-F238E27FC236}">
                        <a16:creationId xmlns:a16="http://schemas.microsoft.com/office/drawing/2014/main" id="{ADA86134-29EE-4D9E-812B-B928AA507C1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21" name="Rechte verbindingslijn 244">
                    <a:extLst>
                      <a:ext uri="{FF2B5EF4-FFF2-40B4-BE49-F238E27FC236}">
                        <a16:creationId xmlns:a16="http://schemas.microsoft.com/office/drawing/2014/main" id="{17D6BFC5-D19C-4E52-80FF-4589259261C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22" name="Rechte verbindingslijn 245">
                    <a:extLst>
                      <a:ext uri="{FF2B5EF4-FFF2-40B4-BE49-F238E27FC236}">
                        <a16:creationId xmlns:a16="http://schemas.microsoft.com/office/drawing/2014/main" id="{87685AC5-5058-4D15-8443-062299BC627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23" name="Rechte verbindingslijn 246">
                    <a:extLst>
                      <a:ext uri="{FF2B5EF4-FFF2-40B4-BE49-F238E27FC236}">
                        <a16:creationId xmlns:a16="http://schemas.microsoft.com/office/drawing/2014/main" id="{521DA195-8269-4D43-ABDE-D8E26C1DBEC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24" name="Rechte verbindingslijn 247">
                    <a:extLst>
                      <a:ext uri="{FF2B5EF4-FFF2-40B4-BE49-F238E27FC236}">
                        <a16:creationId xmlns:a16="http://schemas.microsoft.com/office/drawing/2014/main" id="{B9AA60C5-8A4A-4615-9AF3-AD946D8C9EF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19" name="Pijl: rechts 242">
                  <a:extLst>
                    <a:ext uri="{FF2B5EF4-FFF2-40B4-BE49-F238E27FC236}">
                      <a16:creationId xmlns:a16="http://schemas.microsoft.com/office/drawing/2014/main" id="{F7CC9684-498F-4F17-AEC8-9721BE64559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96" name="Rechte verbindingslijn 340">
                <a:extLst>
                  <a:ext uri="{FF2B5EF4-FFF2-40B4-BE49-F238E27FC236}">
                    <a16:creationId xmlns:a16="http://schemas.microsoft.com/office/drawing/2014/main" id="{2DF49C4E-F312-4D93-BFDA-65F47C4EC12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97" name="Rechte verbindingslijn 341">
                <a:extLst>
                  <a:ext uri="{FF2B5EF4-FFF2-40B4-BE49-F238E27FC236}">
                    <a16:creationId xmlns:a16="http://schemas.microsoft.com/office/drawing/2014/main" id="{20F8F6D4-A9E1-456E-A3FE-91A77FC5428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98" name="Rechthoek 344">
                <a:extLst>
                  <a:ext uri="{FF2B5EF4-FFF2-40B4-BE49-F238E27FC236}">
                    <a16:creationId xmlns:a16="http://schemas.microsoft.com/office/drawing/2014/main" id="{DF2B30F1-F5EF-4039-B809-5B7B0A9AAD91}"/>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99" name="Rechthoek 345">
                <a:extLst>
                  <a:ext uri="{FF2B5EF4-FFF2-40B4-BE49-F238E27FC236}">
                    <a16:creationId xmlns:a16="http://schemas.microsoft.com/office/drawing/2014/main" id="{B56167B9-BA14-434A-9E32-CA45D9B47B5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00" name="Groep 11">
                <a:extLst>
                  <a:ext uri="{FF2B5EF4-FFF2-40B4-BE49-F238E27FC236}">
                    <a16:creationId xmlns:a16="http://schemas.microsoft.com/office/drawing/2014/main" id="{52EDCD52-B186-4638-8C21-1CB2D016DCD3}"/>
                  </a:ext>
                </a:extLst>
              </p:cNvPr>
              <p:cNvGrpSpPr/>
              <p:nvPr userDrawn="1"/>
            </p:nvGrpSpPr>
            <p:grpSpPr>
              <a:xfrm>
                <a:off x="-2916763" y="769168"/>
                <a:ext cx="268738" cy="248381"/>
                <a:chOff x="-2916763" y="769168"/>
                <a:chExt cx="268738" cy="248381"/>
              </a:xfrm>
            </p:grpSpPr>
            <p:sp>
              <p:nvSpPr>
                <p:cNvPr id="210" name="Rechthoek 346">
                  <a:extLst>
                    <a:ext uri="{FF2B5EF4-FFF2-40B4-BE49-F238E27FC236}">
                      <a16:creationId xmlns:a16="http://schemas.microsoft.com/office/drawing/2014/main" id="{7B510876-5A3A-4C3F-9687-507D13EAF79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11" name="Groep 6">
                  <a:extLst>
                    <a:ext uri="{FF2B5EF4-FFF2-40B4-BE49-F238E27FC236}">
                      <a16:creationId xmlns:a16="http://schemas.microsoft.com/office/drawing/2014/main" id="{098FE3D6-B0B5-4297-8C5B-076DA4EE7A7E}"/>
                    </a:ext>
                  </a:extLst>
                </p:cNvPr>
                <p:cNvGrpSpPr/>
                <p:nvPr userDrawn="1"/>
              </p:nvGrpSpPr>
              <p:grpSpPr>
                <a:xfrm>
                  <a:off x="-2866744" y="827071"/>
                  <a:ext cx="168701" cy="132575"/>
                  <a:chOff x="-2866744" y="827071"/>
                  <a:chExt cx="168701" cy="132575"/>
                </a:xfrm>
              </p:grpSpPr>
              <p:cxnSp>
                <p:nvCxnSpPr>
                  <p:cNvPr id="213" name="Rechte verbindingslijn 225">
                    <a:extLst>
                      <a:ext uri="{FF2B5EF4-FFF2-40B4-BE49-F238E27FC236}">
                        <a16:creationId xmlns:a16="http://schemas.microsoft.com/office/drawing/2014/main" id="{D19269BF-AC63-4F18-BB72-2A689132174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14" name="Rechte verbindingslijn 226">
                    <a:extLst>
                      <a:ext uri="{FF2B5EF4-FFF2-40B4-BE49-F238E27FC236}">
                        <a16:creationId xmlns:a16="http://schemas.microsoft.com/office/drawing/2014/main" id="{989CA08D-479B-45C4-BC8D-21FF681F131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15" name="Rechte verbindingslijn 227">
                    <a:extLst>
                      <a:ext uri="{FF2B5EF4-FFF2-40B4-BE49-F238E27FC236}">
                        <a16:creationId xmlns:a16="http://schemas.microsoft.com/office/drawing/2014/main" id="{22FE706F-3B79-469D-A58A-8BF40AC058A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16" name="Rechte verbindingslijn 228">
                    <a:extLst>
                      <a:ext uri="{FF2B5EF4-FFF2-40B4-BE49-F238E27FC236}">
                        <a16:creationId xmlns:a16="http://schemas.microsoft.com/office/drawing/2014/main" id="{8B046382-F457-490B-920B-4929F3F4D8B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17" name="Rechte verbindingslijn 229">
                    <a:extLst>
                      <a:ext uri="{FF2B5EF4-FFF2-40B4-BE49-F238E27FC236}">
                        <a16:creationId xmlns:a16="http://schemas.microsoft.com/office/drawing/2014/main" id="{EE821A9C-6C63-49AC-84E3-10E85D5569A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12" name="Pijl: rechts 217">
                  <a:extLst>
                    <a:ext uri="{FF2B5EF4-FFF2-40B4-BE49-F238E27FC236}">
                      <a16:creationId xmlns:a16="http://schemas.microsoft.com/office/drawing/2014/main" id="{6CA6AAFA-BB62-4B22-9D25-F82E05B25D5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1" name="Groep 9">
                <a:extLst>
                  <a:ext uri="{FF2B5EF4-FFF2-40B4-BE49-F238E27FC236}">
                    <a16:creationId xmlns:a16="http://schemas.microsoft.com/office/drawing/2014/main" id="{0270A32F-DBAD-4A89-AF97-5580DEC83B19}"/>
                  </a:ext>
                </a:extLst>
              </p:cNvPr>
              <p:cNvGrpSpPr/>
              <p:nvPr userDrawn="1"/>
            </p:nvGrpSpPr>
            <p:grpSpPr>
              <a:xfrm>
                <a:off x="-2916763" y="460171"/>
                <a:ext cx="268738" cy="248381"/>
                <a:chOff x="-2916763" y="460171"/>
                <a:chExt cx="268738" cy="248381"/>
              </a:xfrm>
            </p:grpSpPr>
            <p:sp>
              <p:nvSpPr>
                <p:cNvPr id="202" name="Rechthoek 357">
                  <a:extLst>
                    <a:ext uri="{FF2B5EF4-FFF2-40B4-BE49-F238E27FC236}">
                      <a16:creationId xmlns:a16="http://schemas.microsoft.com/office/drawing/2014/main" id="{7F48942D-063B-41C9-8412-AE24C0166767}"/>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03" name="Groep 5">
                  <a:extLst>
                    <a:ext uri="{FF2B5EF4-FFF2-40B4-BE49-F238E27FC236}">
                      <a16:creationId xmlns:a16="http://schemas.microsoft.com/office/drawing/2014/main" id="{94F029C6-0115-42B5-B0E5-641C75702E8F}"/>
                    </a:ext>
                  </a:extLst>
                </p:cNvPr>
                <p:cNvGrpSpPr/>
                <p:nvPr userDrawn="1"/>
              </p:nvGrpSpPr>
              <p:grpSpPr>
                <a:xfrm>
                  <a:off x="-2866744" y="518074"/>
                  <a:ext cx="168701" cy="132575"/>
                  <a:chOff x="-2866744" y="518074"/>
                  <a:chExt cx="168701" cy="132575"/>
                </a:xfrm>
              </p:grpSpPr>
              <p:cxnSp>
                <p:nvCxnSpPr>
                  <p:cNvPr id="205" name="Rechte verbindingslijn 220">
                    <a:extLst>
                      <a:ext uri="{FF2B5EF4-FFF2-40B4-BE49-F238E27FC236}">
                        <a16:creationId xmlns:a16="http://schemas.microsoft.com/office/drawing/2014/main" id="{82DA7DB0-F09B-4ED1-B754-495418A62CF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06" name="Rechte verbindingslijn 221">
                    <a:extLst>
                      <a:ext uri="{FF2B5EF4-FFF2-40B4-BE49-F238E27FC236}">
                        <a16:creationId xmlns:a16="http://schemas.microsoft.com/office/drawing/2014/main" id="{2A3234A0-03D9-48B8-AB4D-6EB191E1650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07" name="Rechte verbindingslijn 222">
                    <a:extLst>
                      <a:ext uri="{FF2B5EF4-FFF2-40B4-BE49-F238E27FC236}">
                        <a16:creationId xmlns:a16="http://schemas.microsoft.com/office/drawing/2014/main" id="{C0CA2B78-99FD-4DBE-8766-4ED990DE793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08" name="Rechte verbindingslijn 223">
                    <a:extLst>
                      <a:ext uri="{FF2B5EF4-FFF2-40B4-BE49-F238E27FC236}">
                        <a16:creationId xmlns:a16="http://schemas.microsoft.com/office/drawing/2014/main" id="{431BE2B3-0914-4484-AC2B-91A59696BE0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09" name="Rechte verbindingslijn 224">
                    <a:extLst>
                      <a:ext uri="{FF2B5EF4-FFF2-40B4-BE49-F238E27FC236}">
                        <a16:creationId xmlns:a16="http://schemas.microsoft.com/office/drawing/2014/main" id="{D5C81244-EDF7-49E4-B764-81888CDFE64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04" name="Pijl: rechts 219">
                  <a:extLst>
                    <a:ext uri="{FF2B5EF4-FFF2-40B4-BE49-F238E27FC236}">
                      <a16:creationId xmlns:a16="http://schemas.microsoft.com/office/drawing/2014/main" id="{AF089962-B463-4966-A9B0-D1C5014F394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300" name="INSTRUCTION">
            <a:extLst>
              <a:ext uri="{FF2B5EF4-FFF2-40B4-BE49-F238E27FC236}">
                <a16:creationId xmlns:a16="http://schemas.microsoft.com/office/drawing/2014/main" id="{BBB37154-587B-49E7-A43F-9C3503AA47AF}"/>
              </a:ext>
            </a:extLst>
          </p:cNvPr>
          <p:cNvGrpSpPr/>
          <p:nvPr userDrawn="1"/>
        </p:nvGrpSpPr>
        <p:grpSpPr>
          <a:xfrm>
            <a:off x="12377595" y="0"/>
            <a:ext cx="3693386" cy="6669007"/>
            <a:chOff x="-3786437" y="0"/>
            <a:chExt cx="3693386" cy="6669007"/>
          </a:xfrm>
        </p:grpSpPr>
        <p:sp>
          <p:nvSpPr>
            <p:cNvPr id="301" name="Rechthoek 315">
              <a:extLst>
                <a:ext uri="{FF2B5EF4-FFF2-40B4-BE49-F238E27FC236}">
                  <a16:creationId xmlns:a16="http://schemas.microsoft.com/office/drawing/2014/main" id="{A1E8F819-F197-4040-A0B3-7B7597E4595A}"/>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302" name="Rechthoek 316">
              <a:extLst>
                <a:ext uri="{FF2B5EF4-FFF2-40B4-BE49-F238E27FC236}">
                  <a16:creationId xmlns:a16="http://schemas.microsoft.com/office/drawing/2014/main" id="{8D618517-EE86-453B-A806-30FF2A859A1A}"/>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303" name="Ovaal 318">
              <a:extLst>
                <a:ext uri="{FF2B5EF4-FFF2-40B4-BE49-F238E27FC236}">
                  <a16:creationId xmlns:a16="http://schemas.microsoft.com/office/drawing/2014/main" id="{AB296566-783B-4361-8CDD-18F7C4C61A9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4" name="Rechthoek 319">
              <a:extLst>
                <a:ext uri="{FF2B5EF4-FFF2-40B4-BE49-F238E27FC236}">
                  <a16:creationId xmlns:a16="http://schemas.microsoft.com/office/drawing/2014/main" id="{6CB76FBF-A9F1-44B3-89BD-469FE2D3E055}"/>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5" name="Groep 320">
              <a:extLst>
                <a:ext uri="{FF2B5EF4-FFF2-40B4-BE49-F238E27FC236}">
                  <a16:creationId xmlns:a16="http://schemas.microsoft.com/office/drawing/2014/main" id="{4684A34F-E2FE-4E85-BB79-0FA72622C18C}"/>
                </a:ext>
              </a:extLst>
            </p:cNvPr>
            <p:cNvGrpSpPr/>
            <p:nvPr userDrawn="1"/>
          </p:nvGrpSpPr>
          <p:grpSpPr>
            <a:xfrm>
              <a:off x="-3316179" y="1231351"/>
              <a:ext cx="294789" cy="318834"/>
              <a:chOff x="14466489" y="1001522"/>
              <a:chExt cx="290627" cy="314333"/>
            </a:xfrm>
          </p:grpSpPr>
          <p:sp>
            <p:nvSpPr>
              <p:cNvPr id="359" name="Rechthoek 377">
                <a:extLst>
                  <a:ext uri="{FF2B5EF4-FFF2-40B4-BE49-F238E27FC236}">
                    <a16:creationId xmlns:a16="http://schemas.microsoft.com/office/drawing/2014/main" id="{8A41AA29-F36C-4538-96BC-7FE2CE4FA7DA}"/>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60" name="Ovaal 378">
                <a:extLst>
                  <a:ext uri="{FF2B5EF4-FFF2-40B4-BE49-F238E27FC236}">
                    <a16:creationId xmlns:a16="http://schemas.microsoft.com/office/drawing/2014/main" id="{7C6EB2E8-0AD6-4F39-B1A0-BB980F7E964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1" name="Vrije vorm: vorm 379">
                <a:extLst>
                  <a:ext uri="{FF2B5EF4-FFF2-40B4-BE49-F238E27FC236}">
                    <a16:creationId xmlns:a16="http://schemas.microsoft.com/office/drawing/2014/main" id="{57AD1DA5-4CB9-4BA7-A21E-889593CB2AC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2" name="Rechthoek: afgeronde hoeken 380">
                <a:extLst>
                  <a:ext uri="{FF2B5EF4-FFF2-40B4-BE49-F238E27FC236}">
                    <a16:creationId xmlns:a16="http://schemas.microsoft.com/office/drawing/2014/main" id="{517F8CE2-4C29-4BD0-9174-A28808E787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63" name="Rechte verbindingslijn 381">
                <a:extLst>
                  <a:ext uri="{FF2B5EF4-FFF2-40B4-BE49-F238E27FC236}">
                    <a16:creationId xmlns:a16="http://schemas.microsoft.com/office/drawing/2014/main" id="{D1D72D57-E63A-4B80-B2DC-409F7E1EA2D0}"/>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4" name="Rechte verbindingslijn 382">
                <a:extLst>
                  <a:ext uri="{FF2B5EF4-FFF2-40B4-BE49-F238E27FC236}">
                    <a16:creationId xmlns:a16="http://schemas.microsoft.com/office/drawing/2014/main" id="{4415F980-56EB-46D6-B56B-51CA81A8E3D6}"/>
                  </a:ext>
                </a:extLst>
              </p:cNvPr>
              <p:cNvCxnSpPr>
                <a:cxnSpLocks/>
                <a:stCxn id="36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6" name="Ovaal 321">
              <a:extLst>
                <a:ext uri="{FF2B5EF4-FFF2-40B4-BE49-F238E27FC236}">
                  <a16:creationId xmlns:a16="http://schemas.microsoft.com/office/drawing/2014/main" id="{C9330888-2BD4-4CFD-8FF8-78FF73A58CA2}"/>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7" name="Rechthoek 322">
              <a:extLst>
                <a:ext uri="{FF2B5EF4-FFF2-40B4-BE49-F238E27FC236}">
                  <a16:creationId xmlns:a16="http://schemas.microsoft.com/office/drawing/2014/main" id="{76A1BCBA-66AF-4C60-A522-595E7E7ED83C}"/>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8" name="Groep 323">
              <a:extLst>
                <a:ext uri="{FF2B5EF4-FFF2-40B4-BE49-F238E27FC236}">
                  <a16:creationId xmlns:a16="http://schemas.microsoft.com/office/drawing/2014/main" id="{103FEDC8-9118-4CF7-B8B5-16627ADC23E2}"/>
                </a:ext>
              </a:extLst>
            </p:cNvPr>
            <p:cNvGrpSpPr/>
            <p:nvPr userDrawn="1"/>
          </p:nvGrpSpPr>
          <p:grpSpPr>
            <a:xfrm>
              <a:off x="-3311319" y="2164285"/>
              <a:ext cx="825500" cy="209550"/>
              <a:chOff x="13504624" y="2482850"/>
              <a:chExt cx="825500" cy="209550"/>
            </a:xfrm>
          </p:grpSpPr>
          <p:sp>
            <p:nvSpPr>
              <p:cNvPr id="356" name="Rechthoek 374">
                <a:extLst>
                  <a:ext uri="{FF2B5EF4-FFF2-40B4-BE49-F238E27FC236}">
                    <a16:creationId xmlns:a16="http://schemas.microsoft.com/office/drawing/2014/main" id="{2FE8FFDB-578D-4326-B28D-B4FDEFDB29E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57" name="Rechte verbindingslijn 375">
                <a:extLst>
                  <a:ext uri="{FF2B5EF4-FFF2-40B4-BE49-F238E27FC236}">
                    <a16:creationId xmlns:a16="http://schemas.microsoft.com/office/drawing/2014/main" id="{B5372FC2-84FE-4DEC-A691-50307FD6250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8" name="Gelijkbenige driehoek 376">
                <a:extLst>
                  <a:ext uri="{FF2B5EF4-FFF2-40B4-BE49-F238E27FC236}">
                    <a16:creationId xmlns:a16="http://schemas.microsoft.com/office/drawing/2014/main" id="{5E3A4B73-3891-4C3F-AE99-9324BA30DDF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309" name="Ovaal 324">
              <a:extLst>
                <a:ext uri="{FF2B5EF4-FFF2-40B4-BE49-F238E27FC236}">
                  <a16:creationId xmlns:a16="http://schemas.microsoft.com/office/drawing/2014/main" id="{2BB782F3-722E-4005-B6C2-08B53B2F1F55}"/>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0" name="Rechthoek 325">
              <a:extLst>
                <a:ext uri="{FF2B5EF4-FFF2-40B4-BE49-F238E27FC236}">
                  <a16:creationId xmlns:a16="http://schemas.microsoft.com/office/drawing/2014/main" id="{D4D0F753-10D8-4849-904B-B7DF9BAAC703}"/>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1" name="ICOON_info">
              <a:extLst>
                <a:ext uri="{FF2B5EF4-FFF2-40B4-BE49-F238E27FC236}">
                  <a16:creationId xmlns:a16="http://schemas.microsoft.com/office/drawing/2014/main" id="{8EA3D973-0DF1-4409-A538-4DB6D2B80449}"/>
                </a:ext>
              </a:extLst>
            </p:cNvPr>
            <p:cNvGrpSpPr/>
            <p:nvPr userDrawn="1"/>
          </p:nvGrpSpPr>
          <p:grpSpPr>
            <a:xfrm>
              <a:off x="-376736" y="5705292"/>
              <a:ext cx="283685" cy="283685"/>
              <a:chOff x="-510741" y="5913713"/>
              <a:chExt cx="267555" cy="267555"/>
            </a:xfrm>
          </p:grpSpPr>
          <p:sp>
            <p:nvSpPr>
              <p:cNvPr id="354" name="Ovaal 372">
                <a:extLst>
                  <a:ext uri="{FF2B5EF4-FFF2-40B4-BE49-F238E27FC236}">
                    <a16:creationId xmlns:a16="http://schemas.microsoft.com/office/drawing/2014/main" id="{C51CEE68-F0EB-4428-B245-A8C90817417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55" name="Graphic 163" descr="Informatie">
                <a:extLst>
                  <a:ext uri="{FF2B5EF4-FFF2-40B4-BE49-F238E27FC236}">
                    <a16:creationId xmlns:a16="http://schemas.microsoft.com/office/drawing/2014/main" id="{6F7ABEB0-6DE0-446E-983B-344F86F2F02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12" name="Ovaal 327">
              <a:extLst>
                <a:ext uri="{FF2B5EF4-FFF2-40B4-BE49-F238E27FC236}">
                  <a16:creationId xmlns:a16="http://schemas.microsoft.com/office/drawing/2014/main" id="{A4CC6360-ADBC-40F1-B3CD-D0AA70FC18E9}"/>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3" name="Rechthoek 330">
              <a:extLst>
                <a:ext uri="{FF2B5EF4-FFF2-40B4-BE49-F238E27FC236}">
                  <a16:creationId xmlns:a16="http://schemas.microsoft.com/office/drawing/2014/main" id="{0F86D549-897E-4803-BC2C-743F8EC9B037}"/>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314" name="Groep 331">
              <a:extLst>
                <a:ext uri="{FF2B5EF4-FFF2-40B4-BE49-F238E27FC236}">
                  <a16:creationId xmlns:a16="http://schemas.microsoft.com/office/drawing/2014/main" id="{18A65F0E-FBAB-4809-B5AC-D3F3426DB388}"/>
                </a:ext>
              </a:extLst>
            </p:cNvPr>
            <p:cNvGrpSpPr/>
            <p:nvPr userDrawn="1"/>
          </p:nvGrpSpPr>
          <p:grpSpPr>
            <a:xfrm>
              <a:off x="-3449237" y="5047414"/>
              <a:ext cx="622283" cy="612919"/>
              <a:chOff x="12617641" y="3403239"/>
              <a:chExt cx="752963" cy="741634"/>
            </a:xfrm>
          </p:grpSpPr>
          <p:grpSp>
            <p:nvGrpSpPr>
              <p:cNvPr id="338" name="Groep 356">
                <a:extLst>
                  <a:ext uri="{FF2B5EF4-FFF2-40B4-BE49-F238E27FC236}">
                    <a16:creationId xmlns:a16="http://schemas.microsoft.com/office/drawing/2014/main" id="{E26AB320-A2EC-4C37-8F0A-E1268FA19BF7}"/>
                  </a:ext>
                </a:extLst>
              </p:cNvPr>
              <p:cNvGrpSpPr/>
              <p:nvPr userDrawn="1"/>
            </p:nvGrpSpPr>
            <p:grpSpPr>
              <a:xfrm>
                <a:off x="12771550" y="3403239"/>
                <a:ext cx="467156" cy="448491"/>
                <a:chOff x="12782177" y="3403239"/>
                <a:chExt cx="467156" cy="448491"/>
              </a:xfrm>
            </p:grpSpPr>
            <p:grpSp>
              <p:nvGrpSpPr>
                <p:cNvPr id="341" name="Groep 359">
                  <a:extLst>
                    <a:ext uri="{FF2B5EF4-FFF2-40B4-BE49-F238E27FC236}">
                      <a16:creationId xmlns:a16="http://schemas.microsoft.com/office/drawing/2014/main" id="{7B2722F0-1574-46C6-8808-51C289054F32}"/>
                    </a:ext>
                  </a:extLst>
                </p:cNvPr>
                <p:cNvGrpSpPr/>
                <p:nvPr userDrawn="1"/>
              </p:nvGrpSpPr>
              <p:grpSpPr>
                <a:xfrm>
                  <a:off x="12782177" y="3403239"/>
                  <a:ext cx="412972" cy="396132"/>
                  <a:chOff x="13554906" y="3320109"/>
                  <a:chExt cx="443912" cy="425811"/>
                </a:xfrm>
              </p:grpSpPr>
              <p:grpSp>
                <p:nvGrpSpPr>
                  <p:cNvPr id="348" name="Groep 366">
                    <a:extLst>
                      <a:ext uri="{FF2B5EF4-FFF2-40B4-BE49-F238E27FC236}">
                        <a16:creationId xmlns:a16="http://schemas.microsoft.com/office/drawing/2014/main" id="{38742918-17FC-47A1-B751-288845C835BB}"/>
                      </a:ext>
                    </a:extLst>
                  </p:cNvPr>
                  <p:cNvGrpSpPr/>
                  <p:nvPr userDrawn="1"/>
                </p:nvGrpSpPr>
                <p:grpSpPr>
                  <a:xfrm>
                    <a:off x="13554906" y="3320109"/>
                    <a:ext cx="443912" cy="425811"/>
                    <a:chOff x="12909684" y="1276143"/>
                    <a:chExt cx="443912" cy="425811"/>
                  </a:xfrm>
                </p:grpSpPr>
                <p:sp>
                  <p:nvSpPr>
                    <p:cNvPr id="351" name="Rechthoek 369">
                      <a:extLst>
                        <a:ext uri="{FF2B5EF4-FFF2-40B4-BE49-F238E27FC236}">
                          <a16:creationId xmlns:a16="http://schemas.microsoft.com/office/drawing/2014/main" id="{8E7B69AB-E4F3-42D5-977D-61DC45D40ED1}"/>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2" name="Rechthoek 370">
                      <a:extLst>
                        <a:ext uri="{FF2B5EF4-FFF2-40B4-BE49-F238E27FC236}">
                          <a16:creationId xmlns:a16="http://schemas.microsoft.com/office/drawing/2014/main" id="{A118A078-5199-4575-A796-D87AD6ED2C4B}"/>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3" name="Ovaal 371">
                      <a:extLst>
                        <a:ext uri="{FF2B5EF4-FFF2-40B4-BE49-F238E27FC236}">
                          <a16:creationId xmlns:a16="http://schemas.microsoft.com/office/drawing/2014/main" id="{4AEA5439-C63B-4F7B-BEBD-40A2B7EE939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49" name="Afbeelding 367">
                    <a:extLst>
                      <a:ext uri="{FF2B5EF4-FFF2-40B4-BE49-F238E27FC236}">
                        <a16:creationId xmlns:a16="http://schemas.microsoft.com/office/drawing/2014/main" id="{290889C1-8382-4023-9F03-260303A6401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350" name="Afbeelding 368">
                    <a:extLst>
                      <a:ext uri="{FF2B5EF4-FFF2-40B4-BE49-F238E27FC236}">
                        <a16:creationId xmlns:a16="http://schemas.microsoft.com/office/drawing/2014/main" id="{152E194C-3476-456A-A25A-95AAA108A47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342" name="Groep 360">
                  <a:extLst>
                    <a:ext uri="{FF2B5EF4-FFF2-40B4-BE49-F238E27FC236}">
                      <a16:creationId xmlns:a16="http://schemas.microsoft.com/office/drawing/2014/main" id="{85FC253C-3C4A-4F34-8E88-BB3B273361BA}"/>
                    </a:ext>
                  </a:extLst>
                </p:cNvPr>
                <p:cNvGrpSpPr/>
                <p:nvPr userDrawn="1"/>
              </p:nvGrpSpPr>
              <p:grpSpPr>
                <a:xfrm>
                  <a:off x="13103513" y="3705268"/>
                  <a:ext cx="145820" cy="146462"/>
                  <a:chOff x="13096169" y="3602278"/>
                  <a:chExt cx="145820" cy="146462"/>
                </a:xfrm>
              </p:grpSpPr>
              <p:sp>
                <p:nvSpPr>
                  <p:cNvPr id="346" name="Rechthoek 364">
                    <a:extLst>
                      <a:ext uri="{FF2B5EF4-FFF2-40B4-BE49-F238E27FC236}">
                        <a16:creationId xmlns:a16="http://schemas.microsoft.com/office/drawing/2014/main" id="{9C8C4C20-CE3D-4BA5-952E-A0A87C424B2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7" name="Rechthoek 365">
                    <a:extLst>
                      <a:ext uri="{FF2B5EF4-FFF2-40B4-BE49-F238E27FC236}">
                        <a16:creationId xmlns:a16="http://schemas.microsoft.com/office/drawing/2014/main" id="{713BACB1-3D63-4069-8AF2-0DAC2DE3332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43" name="Groep 361">
                  <a:extLst>
                    <a:ext uri="{FF2B5EF4-FFF2-40B4-BE49-F238E27FC236}">
                      <a16:creationId xmlns:a16="http://schemas.microsoft.com/office/drawing/2014/main" id="{510BCBCF-1EC9-4189-8D07-8DE07D9653EE}"/>
                    </a:ext>
                  </a:extLst>
                </p:cNvPr>
                <p:cNvGrpSpPr/>
                <p:nvPr userDrawn="1"/>
              </p:nvGrpSpPr>
              <p:grpSpPr>
                <a:xfrm rot="10800000">
                  <a:off x="13061402" y="3665637"/>
                  <a:ext cx="145820" cy="146462"/>
                  <a:chOff x="13096169" y="3602278"/>
                  <a:chExt cx="145820" cy="146462"/>
                </a:xfrm>
              </p:grpSpPr>
              <p:sp>
                <p:nvSpPr>
                  <p:cNvPr id="344" name="Rechthoek 362">
                    <a:extLst>
                      <a:ext uri="{FF2B5EF4-FFF2-40B4-BE49-F238E27FC236}">
                        <a16:creationId xmlns:a16="http://schemas.microsoft.com/office/drawing/2014/main" id="{FE2E5BBD-6BAA-45E0-8555-781593A8DCE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5" name="Rechthoek 363">
                    <a:extLst>
                      <a:ext uri="{FF2B5EF4-FFF2-40B4-BE49-F238E27FC236}">
                        <a16:creationId xmlns:a16="http://schemas.microsoft.com/office/drawing/2014/main" id="{6748040D-0245-44C9-B791-0AF1B82C54A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39" name="Rechthoek 357">
                <a:extLst>
                  <a:ext uri="{FF2B5EF4-FFF2-40B4-BE49-F238E27FC236}">
                    <a16:creationId xmlns:a16="http://schemas.microsoft.com/office/drawing/2014/main" id="{3FEF4393-1F15-479A-B98F-84F6269F160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0" name="Gelijkbenige driehoek 358">
                <a:extLst>
                  <a:ext uri="{FF2B5EF4-FFF2-40B4-BE49-F238E27FC236}">
                    <a16:creationId xmlns:a16="http://schemas.microsoft.com/office/drawing/2014/main" id="{0881BA45-A1D1-4F62-85FD-F2E8015F24E8}"/>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5" name="Rechthoek 332">
              <a:extLst>
                <a:ext uri="{FF2B5EF4-FFF2-40B4-BE49-F238E27FC236}">
                  <a16:creationId xmlns:a16="http://schemas.microsoft.com/office/drawing/2014/main" id="{168B289E-78D3-4C94-A1DB-10B511C2B71D}"/>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316" name="Groep 333">
              <a:extLst>
                <a:ext uri="{FF2B5EF4-FFF2-40B4-BE49-F238E27FC236}">
                  <a16:creationId xmlns:a16="http://schemas.microsoft.com/office/drawing/2014/main" id="{22299FC4-05AE-4500-9ACB-4E51BE17FE31}"/>
                </a:ext>
              </a:extLst>
            </p:cNvPr>
            <p:cNvGrpSpPr/>
            <p:nvPr userDrawn="1"/>
          </p:nvGrpSpPr>
          <p:grpSpPr>
            <a:xfrm>
              <a:off x="-2485819" y="3399207"/>
              <a:ext cx="1222990" cy="563933"/>
              <a:chOff x="-2485819" y="3399207"/>
              <a:chExt cx="1222990" cy="563933"/>
            </a:xfrm>
          </p:grpSpPr>
          <p:sp>
            <p:nvSpPr>
              <p:cNvPr id="317" name="Rechthoek 335">
                <a:extLst>
                  <a:ext uri="{FF2B5EF4-FFF2-40B4-BE49-F238E27FC236}">
                    <a16:creationId xmlns:a16="http://schemas.microsoft.com/office/drawing/2014/main" id="{0E6062D9-1E89-41AD-94E3-39B11E3BCFE4}"/>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8" name="Rechthoek 336">
                <a:extLst>
                  <a:ext uri="{FF2B5EF4-FFF2-40B4-BE49-F238E27FC236}">
                    <a16:creationId xmlns:a16="http://schemas.microsoft.com/office/drawing/2014/main" id="{97CD0369-4200-4E51-9760-C412BC5ECC7B}"/>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19" name="Groep 337">
                <a:extLst>
                  <a:ext uri="{FF2B5EF4-FFF2-40B4-BE49-F238E27FC236}">
                    <a16:creationId xmlns:a16="http://schemas.microsoft.com/office/drawing/2014/main" id="{0B361498-9E7B-4F8C-ACB3-220A109C8453}"/>
                  </a:ext>
                </a:extLst>
              </p:cNvPr>
              <p:cNvGrpSpPr/>
              <p:nvPr userDrawn="1"/>
            </p:nvGrpSpPr>
            <p:grpSpPr>
              <a:xfrm>
                <a:off x="-2403869" y="3460544"/>
                <a:ext cx="155951" cy="131922"/>
                <a:chOff x="12968836" y="3354170"/>
                <a:chExt cx="404806" cy="342433"/>
              </a:xfrm>
            </p:grpSpPr>
            <p:sp>
              <p:nvSpPr>
                <p:cNvPr id="332" name="Rechthoek: afgeronde hoeken 350">
                  <a:extLst>
                    <a:ext uri="{FF2B5EF4-FFF2-40B4-BE49-F238E27FC236}">
                      <a16:creationId xmlns:a16="http://schemas.microsoft.com/office/drawing/2014/main" id="{262E67A5-B2DF-4CA7-9DC2-A6B66C10180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3" name="Rechthoek 351">
                  <a:extLst>
                    <a:ext uri="{FF2B5EF4-FFF2-40B4-BE49-F238E27FC236}">
                      <a16:creationId xmlns:a16="http://schemas.microsoft.com/office/drawing/2014/main" id="{28B488EC-0341-4747-AB4D-5EF50CD88F6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4" name="Rechthoek 352">
                  <a:extLst>
                    <a:ext uri="{FF2B5EF4-FFF2-40B4-BE49-F238E27FC236}">
                      <a16:creationId xmlns:a16="http://schemas.microsoft.com/office/drawing/2014/main" id="{F0FBD7D6-6510-4A64-BD20-577431A225B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5" name="Rechthoek 353">
                  <a:extLst>
                    <a:ext uri="{FF2B5EF4-FFF2-40B4-BE49-F238E27FC236}">
                      <a16:creationId xmlns:a16="http://schemas.microsoft.com/office/drawing/2014/main" id="{BE270DFF-353F-4BA8-A1B0-3562CD86439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6" name="Rechthoek 354">
                  <a:extLst>
                    <a:ext uri="{FF2B5EF4-FFF2-40B4-BE49-F238E27FC236}">
                      <a16:creationId xmlns:a16="http://schemas.microsoft.com/office/drawing/2014/main" id="{A6EB1BA1-BBBB-4E4F-9F87-A727F08A7D0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7" name="Rechthoek 355">
                  <a:extLst>
                    <a:ext uri="{FF2B5EF4-FFF2-40B4-BE49-F238E27FC236}">
                      <a16:creationId xmlns:a16="http://schemas.microsoft.com/office/drawing/2014/main" id="{34A4B8E8-BC4F-4AD5-AE15-BAFEADB8B40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20" name="Groep 338">
                <a:extLst>
                  <a:ext uri="{FF2B5EF4-FFF2-40B4-BE49-F238E27FC236}">
                    <a16:creationId xmlns:a16="http://schemas.microsoft.com/office/drawing/2014/main" id="{67B7A7C6-3F06-4DCB-A16D-5D6A3BFAB5F9}"/>
                  </a:ext>
                </a:extLst>
              </p:cNvPr>
              <p:cNvGrpSpPr/>
              <p:nvPr userDrawn="1"/>
            </p:nvGrpSpPr>
            <p:grpSpPr>
              <a:xfrm>
                <a:off x="-2423424" y="3690208"/>
                <a:ext cx="166739" cy="218963"/>
                <a:chOff x="12940828" y="3950597"/>
                <a:chExt cx="432813" cy="568367"/>
              </a:xfrm>
            </p:grpSpPr>
            <p:grpSp>
              <p:nvGrpSpPr>
                <p:cNvPr id="324" name="Groep 342">
                  <a:extLst>
                    <a:ext uri="{FF2B5EF4-FFF2-40B4-BE49-F238E27FC236}">
                      <a16:creationId xmlns:a16="http://schemas.microsoft.com/office/drawing/2014/main" id="{057E64F0-EA71-4C39-A345-7D7F71625E69}"/>
                    </a:ext>
                  </a:extLst>
                </p:cNvPr>
                <p:cNvGrpSpPr/>
                <p:nvPr userDrawn="1"/>
              </p:nvGrpSpPr>
              <p:grpSpPr>
                <a:xfrm>
                  <a:off x="13000382" y="4006891"/>
                  <a:ext cx="373259" cy="315747"/>
                  <a:chOff x="12968836" y="3354170"/>
                  <a:chExt cx="404806" cy="342433"/>
                </a:xfrm>
              </p:grpSpPr>
              <p:sp>
                <p:nvSpPr>
                  <p:cNvPr id="326" name="Rechthoek: afgeronde hoeken 344">
                    <a:extLst>
                      <a:ext uri="{FF2B5EF4-FFF2-40B4-BE49-F238E27FC236}">
                        <a16:creationId xmlns:a16="http://schemas.microsoft.com/office/drawing/2014/main" id="{00EF20A7-8796-4CE3-A809-2781FBD94A0F}"/>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7" name="Rechthoek 345">
                    <a:extLst>
                      <a:ext uri="{FF2B5EF4-FFF2-40B4-BE49-F238E27FC236}">
                        <a16:creationId xmlns:a16="http://schemas.microsoft.com/office/drawing/2014/main" id="{9CD1AAF7-C2E4-4B54-ACCF-8CBBE2A5A16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8" name="Rechthoek 346">
                    <a:extLst>
                      <a:ext uri="{FF2B5EF4-FFF2-40B4-BE49-F238E27FC236}">
                        <a16:creationId xmlns:a16="http://schemas.microsoft.com/office/drawing/2014/main" id="{CC156443-C8FC-4CD9-9CE2-CC4A3119035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9" name="Rechthoek 347">
                    <a:extLst>
                      <a:ext uri="{FF2B5EF4-FFF2-40B4-BE49-F238E27FC236}">
                        <a16:creationId xmlns:a16="http://schemas.microsoft.com/office/drawing/2014/main" id="{DBA9C96D-417C-483B-8AF3-2D7B13F6FE8F}"/>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0" name="Rechthoek 348">
                    <a:extLst>
                      <a:ext uri="{FF2B5EF4-FFF2-40B4-BE49-F238E27FC236}">
                        <a16:creationId xmlns:a16="http://schemas.microsoft.com/office/drawing/2014/main" id="{EBE7CBF0-C579-4EAD-9B61-558A013397FE}"/>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1" name="Rechthoek 349">
                    <a:extLst>
                      <a:ext uri="{FF2B5EF4-FFF2-40B4-BE49-F238E27FC236}">
                        <a16:creationId xmlns:a16="http://schemas.microsoft.com/office/drawing/2014/main" id="{701A2E0A-28FE-479B-8C3F-02E62D2CCD1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5" name="Boog 343">
                  <a:extLst>
                    <a:ext uri="{FF2B5EF4-FFF2-40B4-BE49-F238E27FC236}">
                      <a16:creationId xmlns:a16="http://schemas.microsoft.com/office/drawing/2014/main" id="{51EBCCCD-5C6F-4C8A-AA4E-E36ABCA432DA}"/>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1" name="Tekstvak 339">
                <a:extLst>
                  <a:ext uri="{FF2B5EF4-FFF2-40B4-BE49-F238E27FC236}">
                    <a16:creationId xmlns:a16="http://schemas.microsoft.com/office/drawing/2014/main" id="{72A64C11-1745-47B0-AC57-68340A96C07F}"/>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322" name="Tekstvak 340">
                <a:extLst>
                  <a:ext uri="{FF2B5EF4-FFF2-40B4-BE49-F238E27FC236}">
                    <a16:creationId xmlns:a16="http://schemas.microsoft.com/office/drawing/2014/main" id="{5232407E-B96A-4282-B058-26244741299C}"/>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323" name="Vrije vorm: vorm 341">
                <a:extLst>
                  <a:ext uri="{FF2B5EF4-FFF2-40B4-BE49-F238E27FC236}">
                    <a16:creationId xmlns:a16="http://schemas.microsoft.com/office/drawing/2014/main" id="{CE47313F-B762-4B7A-B3E3-6091A8B5A44D}"/>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50368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x2 and Image #2">
    <p:spTree>
      <p:nvGrpSpPr>
        <p:cNvPr id="1" name=""/>
        <p:cNvGrpSpPr/>
        <p:nvPr/>
      </p:nvGrpSpPr>
      <p:grpSpPr>
        <a:xfrm>
          <a:off x="0" y="0"/>
          <a:ext cx="0" cy="0"/>
          <a:chOff x="0" y="0"/>
          <a:chExt cx="0" cy="0"/>
        </a:xfrm>
      </p:grpSpPr>
      <p:sp>
        <p:nvSpPr>
          <p:cNvPr id="186" name="Tijdelijke aanduiding voor afbeelding 185">
            <a:extLst>
              <a:ext uri="{FF2B5EF4-FFF2-40B4-BE49-F238E27FC236}">
                <a16:creationId xmlns:a16="http://schemas.microsoft.com/office/drawing/2014/main" id="{F59D94D8-16FE-4F78-9ED1-5B93711C5634}"/>
              </a:ext>
            </a:extLst>
          </p:cNvPr>
          <p:cNvSpPr>
            <a:spLocks noGrp="1"/>
          </p:cNvSpPr>
          <p:nvPr>
            <p:ph type="pic" sz="quarter" idx="14" hasCustomPrompt="1"/>
          </p:nvPr>
        </p:nvSpPr>
        <p:spPr>
          <a:xfrm>
            <a:off x="0" y="239"/>
            <a:ext cx="3071036" cy="6857761"/>
          </a:xfrm>
          <a:prstGeom prst="rect">
            <a:avLst/>
          </a:pr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a:t>
            </a:r>
            <a:br>
              <a:rPr lang="en-US" dirty="0"/>
            </a:br>
            <a:r>
              <a:rPr lang="en-US" dirty="0"/>
              <a:t>to insert a photo.</a:t>
            </a:r>
          </a:p>
          <a:p>
            <a:r>
              <a:rPr lang="en-US" dirty="0"/>
              <a:t> </a:t>
            </a:r>
          </a:p>
          <a:p>
            <a:r>
              <a:rPr lang="en-US" dirty="0"/>
              <a:t>Need more help? Instructions </a:t>
            </a:r>
            <a:br>
              <a:rPr lang="en-US" dirty="0"/>
            </a:br>
            <a:r>
              <a:rPr lang="en-US" dirty="0"/>
              <a:t>for further information </a:t>
            </a:r>
            <a:br>
              <a:rPr lang="en-US" dirty="0"/>
            </a:br>
            <a:r>
              <a:rPr lang="en-US" dirty="0"/>
              <a:t>are posted on the sides </a:t>
            </a:r>
            <a:br>
              <a:rPr lang="en-US" dirty="0"/>
            </a:br>
            <a:r>
              <a:rPr lang="en-US" dirty="0"/>
              <a:t>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x2 and Image</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3721183" y="728743"/>
            <a:ext cx="7698994" cy="895483"/>
          </a:xfrm>
        </p:spPr>
        <p:txBody>
          <a:bodyPr/>
          <a:lstStyle>
            <a:lvl1pPr>
              <a:defRPr/>
            </a:lvl1pPr>
          </a:lstStyle>
          <a:p>
            <a:r>
              <a:rPr lang="en-US" dirty="0"/>
              <a:t>Place a title here</a:t>
            </a:r>
            <a:br>
              <a:rPr lang="en-US" dirty="0"/>
            </a:br>
            <a:r>
              <a:rPr lang="en-US" dirty="0"/>
              <a:t>max. 2 lines</a:t>
            </a:r>
            <a:endParaRPr lang="nl-NL" dirty="0"/>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p:ph type="body" orient="vert" idx="1" hasCustomPrompt="1"/>
          </p:nvPr>
        </p:nvSpPr>
        <p:spPr>
          <a:xfrm>
            <a:off x="3746280" y="1817249"/>
            <a:ext cx="3654276"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68" name="Tijdelijke aanduiding voor verticale tekst 2">
            <a:extLst>
              <a:ext uri="{FF2B5EF4-FFF2-40B4-BE49-F238E27FC236}">
                <a16:creationId xmlns:a16="http://schemas.microsoft.com/office/drawing/2014/main" id="{08F65C9E-3A6F-423D-AADA-E541F440CE37}"/>
              </a:ext>
            </a:extLst>
          </p:cNvPr>
          <p:cNvSpPr>
            <a:spLocks noGrp="1"/>
          </p:cNvSpPr>
          <p:nvPr>
            <p:ph type="body" orient="vert" idx="15" hasCustomPrompt="1"/>
          </p:nvPr>
        </p:nvSpPr>
        <p:spPr>
          <a:xfrm>
            <a:off x="7762982" y="1817249"/>
            <a:ext cx="3654276"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139" name="INSTRUCTION">
            <a:extLst>
              <a:ext uri="{FF2B5EF4-FFF2-40B4-BE49-F238E27FC236}">
                <a16:creationId xmlns:a16="http://schemas.microsoft.com/office/drawing/2014/main" id="{327A5196-BF60-49EB-B77D-3B047C85071F}"/>
              </a:ext>
            </a:extLst>
          </p:cNvPr>
          <p:cNvGrpSpPr/>
          <p:nvPr userDrawn="1"/>
        </p:nvGrpSpPr>
        <p:grpSpPr>
          <a:xfrm>
            <a:off x="-3786437" y="0"/>
            <a:ext cx="3693386" cy="5359349"/>
            <a:chOff x="-3786437" y="0"/>
            <a:chExt cx="3693386" cy="5359349"/>
          </a:xfrm>
        </p:grpSpPr>
        <p:sp>
          <p:nvSpPr>
            <p:cNvPr id="167" name="Rechthoek 329">
              <a:extLst>
                <a:ext uri="{FF2B5EF4-FFF2-40B4-BE49-F238E27FC236}">
                  <a16:creationId xmlns:a16="http://schemas.microsoft.com/office/drawing/2014/main" id="{A2A8FD68-3E17-4FBF-B55D-B7C510A6342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69" name="Ovaal 317">
              <a:extLst>
                <a:ext uri="{FF2B5EF4-FFF2-40B4-BE49-F238E27FC236}">
                  <a16:creationId xmlns:a16="http://schemas.microsoft.com/office/drawing/2014/main" id="{0B5821B5-133A-440C-8283-A0C5AAF5425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0" name="Rechthoek 319">
              <a:extLst>
                <a:ext uri="{FF2B5EF4-FFF2-40B4-BE49-F238E27FC236}">
                  <a16:creationId xmlns:a16="http://schemas.microsoft.com/office/drawing/2014/main" id="{1E5E25F7-CD5B-4D25-A305-C1B6B273422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71" name="Ovaal 320">
              <a:extLst>
                <a:ext uri="{FF2B5EF4-FFF2-40B4-BE49-F238E27FC236}">
                  <a16:creationId xmlns:a16="http://schemas.microsoft.com/office/drawing/2014/main" id="{9E382F9A-3F24-448F-9A5E-9BFD4274A45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2" name="Rechthoek 328">
              <a:extLst>
                <a:ext uri="{FF2B5EF4-FFF2-40B4-BE49-F238E27FC236}">
                  <a16:creationId xmlns:a16="http://schemas.microsoft.com/office/drawing/2014/main" id="{BAB453C9-193E-4F00-8B17-30D23F39C76A}"/>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73" name="Rechthoek 180">
              <a:extLst>
                <a:ext uri="{FF2B5EF4-FFF2-40B4-BE49-F238E27FC236}">
                  <a16:creationId xmlns:a16="http://schemas.microsoft.com/office/drawing/2014/main" id="{C4132AE6-F712-44A0-9BD3-21F01B8BDAB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74" name="Ovaal 182">
              <a:extLst>
                <a:ext uri="{FF2B5EF4-FFF2-40B4-BE49-F238E27FC236}">
                  <a16:creationId xmlns:a16="http://schemas.microsoft.com/office/drawing/2014/main" id="{1BBCF00F-5D2E-4364-977A-F6E1C963C52F}"/>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5" name="Rechthoek 183">
              <a:extLst>
                <a:ext uri="{FF2B5EF4-FFF2-40B4-BE49-F238E27FC236}">
                  <a16:creationId xmlns:a16="http://schemas.microsoft.com/office/drawing/2014/main" id="{D81672FB-101E-4B76-A184-DDE52D32EDE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6" name="Ovaal 185">
              <a:extLst>
                <a:ext uri="{FF2B5EF4-FFF2-40B4-BE49-F238E27FC236}">
                  <a16:creationId xmlns:a16="http://schemas.microsoft.com/office/drawing/2014/main" id="{013D8FEE-7BFF-44D1-8B9D-4E753187162E}"/>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77" name="Rechthoek 186">
              <a:extLst>
                <a:ext uri="{FF2B5EF4-FFF2-40B4-BE49-F238E27FC236}">
                  <a16:creationId xmlns:a16="http://schemas.microsoft.com/office/drawing/2014/main" id="{01CD23CF-6E66-4EDF-9858-8CFA53830AB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78" name="Ovaal 188">
              <a:extLst>
                <a:ext uri="{FF2B5EF4-FFF2-40B4-BE49-F238E27FC236}">
                  <a16:creationId xmlns:a16="http://schemas.microsoft.com/office/drawing/2014/main" id="{0FF48511-2B26-4B33-AF63-AEBDCA42C4A4}"/>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79" name="Rechthoek 189">
              <a:extLst>
                <a:ext uri="{FF2B5EF4-FFF2-40B4-BE49-F238E27FC236}">
                  <a16:creationId xmlns:a16="http://schemas.microsoft.com/office/drawing/2014/main" id="{BE48C158-0C44-423A-ABDD-07390D6F6157}"/>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80" name="Ovaal 191">
              <a:extLst>
                <a:ext uri="{FF2B5EF4-FFF2-40B4-BE49-F238E27FC236}">
                  <a16:creationId xmlns:a16="http://schemas.microsoft.com/office/drawing/2014/main" id="{088FEC71-81CD-4F78-AE85-937E7CF8B8B9}"/>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81" name="Rechthoek 192">
              <a:extLst>
                <a:ext uri="{FF2B5EF4-FFF2-40B4-BE49-F238E27FC236}">
                  <a16:creationId xmlns:a16="http://schemas.microsoft.com/office/drawing/2014/main" id="{26A78B88-585F-4DB5-8638-017FE3752C0B}"/>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82" name="Ovaal 195">
              <a:extLst>
                <a:ext uri="{FF2B5EF4-FFF2-40B4-BE49-F238E27FC236}">
                  <a16:creationId xmlns:a16="http://schemas.microsoft.com/office/drawing/2014/main" id="{DC87A40D-8F8E-4035-A17A-27297A371B0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83" name="Rechthoek 196">
              <a:extLst>
                <a:ext uri="{FF2B5EF4-FFF2-40B4-BE49-F238E27FC236}">
                  <a16:creationId xmlns:a16="http://schemas.microsoft.com/office/drawing/2014/main" id="{ABDFC60E-58D2-4660-8C3A-13FB32A3A435}"/>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84" name="Ovaal 197">
              <a:extLst>
                <a:ext uri="{FF2B5EF4-FFF2-40B4-BE49-F238E27FC236}">
                  <a16:creationId xmlns:a16="http://schemas.microsoft.com/office/drawing/2014/main" id="{7AC6FB42-A444-4F6B-822B-F1ECF235B87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85" name="Rechthoek 198">
              <a:extLst>
                <a:ext uri="{FF2B5EF4-FFF2-40B4-BE49-F238E27FC236}">
                  <a16:creationId xmlns:a16="http://schemas.microsoft.com/office/drawing/2014/main" id="{EF320152-FB58-458E-86E3-AEFEC24305A6}"/>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87" name="Ovaal 200">
              <a:extLst>
                <a:ext uri="{FF2B5EF4-FFF2-40B4-BE49-F238E27FC236}">
                  <a16:creationId xmlns:a16="http://schemas.microsoft.com/office/drawing/2014/main" id="{CB4EF436-8DFC-4C7E-899D-CD0F152C7CE1}"/>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88" name="Rechthoek 202">
              <a:extLst>
                <a:ext uri="{FF2B5EF4-FFF2-40B4-BE49-F238E27FC236}">
                  <a16:creationId xmlns:a16="http://schemas.microsoft.com/office/drawing/2014/main" id="{9E1B3357-5F8B-4884-8AA7-1B1A44FE179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89" name="Rechthoek 331">
              <a:extLst>
                <a:ext uri="{FF2B5EF4-FFF2-40B4-BE49-F238E27FC236}">
                  <a16:creationId xmlns:a16="http://schemas.microsoft.com/office/drawing/2014/main" id="{391395DC-71A8-444D-A2A0-D0921E0A3E44}"/>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90" name="ICOON_info">
              <a:extLst>
                <a:ext uri="{FF2B5EF4-FFF2-40B4-BE49-F238E27FC236}">
                  <a16:creationId xmlns:a16="http://schemas.microsoft.com/office/drawing/2014/main" id="{8BD7D647-BC1B-4789-A769-455464B510BF}"/>
                </a:ext>
              </a:extLst>
            </p:cNvPr>
            <p:cNvGrpSpPr/>
            <p:nvPr userDrawn="1"/>
          </p:nvGrpSpPr>
          <p:grpSpPr>
            <a:xfrm>
              <a:off x="-376736" y="4400186"/>
              <a:ext cx="283685" cy="283685"/>
              <a:chOff x="-510741" y="5913713"/>
              <a:chExt cx="267555" cy="267555"/>
            </a:xfrm>
          </p:grpSpPr>
          <p:sp>
            <p:nvSpPr>
              <p:cNvPr id="298" name="Ovaal 1">
                <a:extLst>
                  <a:ext uri="{FF2B5EF4-FFF2-40B4-BE49-F238E27FC236}">
                    <a16:creationId xmlns:a16="http://schemas.microsoft.com/office/drawing/2014/main" id="{0A06F991-BA7F-4E7A-B55C-5C7BE936EC8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99" name="Graphic 163" descr="Informatie">
                <a:extLst>
                  <a:ext uri="{FF2B5EF4-FFF2-40B4-BE49-F238E27FC236}">
                    <a16:creationId xmlns:a16="http://schemas.microsoft.com/office/drawing/2014/main" id="{CF036111-7F75-49C3-8816-62E0E7681A9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1" name="VOORBEELD">
              <a:extLst>
                <a:ext uri="{FF2B5EF4-FFF2-40B4-BE49-F238E27FC236}">
                  <a16:creationId xmlns:a16="http://schemas.microsoft.com/office/drawing/2014/main" id="{1E925410-91FA-4053-82B4-A92258B768F2}"/>
                </a:ext>
              </a:extLst>
            </p:cNvPr>
            <p:cNvGrpSpPr/>
            <p:nvPr userDrawn="1"/>
          </p:nvGrpSpPr>
          <p:grpSpPr>
            <a:xfrm>
              <a:off x="-3605171" y="458674"/>
              <a:ext cx="3234311" cy="558875"/>
              <a:chOff x="-3605171" y="458674"/>
              <a:chExt cx="3234311" cy="558875"/>
            </a:xfrm>
          </p:grpSpPr>
          <p:sp>
            <p:nvSpPr>
              <p:cNvPr id="192" name="Rechthoek 335">
                <a:extLst>
                  <a:ext uri="{FF2B5EF4-FFF2-40B4-BE49-F238E27FC236}">
                    <a16:creationId xmlns:a16="http://schemas.microsoft.com/office/drawing/2014/main" id="{1C8C1CA9-90A0-440C-9C93-E22E6A3436C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93" name="Rechthoek 337">
                <a:extLst>
                  <a:ext uri="{FF2B5EF4-FFF2-40B4-BE49-F238E27FC236}">
                    <a16:creationId xmlns:a16="http://schemas.microsoft.com/office/drawing/2014/main" id="{A99305DE-46A9-4160-9CFD-9406A138C042}"/>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94" name="Groep 230">
                <a:extLst>
                  <a:ext uri="{FF2B5EF4-FFF2-40B4-BE49-F238E27FC236}">
                    <a16:creationId xmlns:a16="http://schemas.microsoft.com/office/drawing/2014/main" id="{EEAE6105-A4FF-4B4F-8B2D-9FB400B73F0A}"/>
                  </a:ext>
                </a:extLst>
              </p:cNvPr>
              <p:cNvGrpSpPr/>
              <p:nvPr userDrawn="1"/>
            </p:nvGrpSpPr>
            <p:grpSpPr>
              <a:xfrm>
                <a:off x="-3386247" y="830871"/>
                <a:ext cx="139423" cy="109566"/>
                <a:chOff x="-2866744" y="827071"/>
                <a:chExt cx="168701" cy="132575"/>
              </a:xfrm>
            </p:grpSpPr>
            <p:grpSp>
              <p:nvGrpSpPr>
                <p:cNvPr id="225" name="Groep 232">
                  <a:extLst>
                    <a:ext uri="{FF2B5EF4-FFF2-40B4-BE49-F238E27FC236}">
                      <a16:creationId xmlns:a16="http://schemas.microsoft.com/office/drawing/2014/main" id="{54ADC74F-6F19-4545-8489-2FB43466B153}"/>
                    </a:ext>
                  </a:extLst>
                </p:cNvPr>
                <p:cNvGrpSpPr/>
                <p:nvPr userDrawn="1"/>
              </p:nvGrpSpPr>
              <p:grpSpPr>
                <a:xfrm>
                  <a:off x="-2866744" y="827071"/>
                  <a:ext cx="168701" cy="132575"/>
                  <a:chOff x="-2866744" y="827071"/>
                  <a:chExt cx="168701" cy="132575"/>
                </a:xfrm>
              </p:grpSpPr>
              <p:cxnSp>
                <p:nvCxnSpPr>
                  <p:cNvPr id="293" name="Rechte verbindingslijn 234">
                    <a:extLst>
                      <a:ext uri="{FF2B5EF4-FFF2-40B4-BE49-F238E27FC236}">
                        <a16:creationId xmlns:a16="http://schemas.microsoft.com/office/drawing/2014/main" id="{3507941F-DE57-4E52-AA0F-6F45784020E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4" name="Rechte verbindingslijn 235">
                    <a:extLst>
                      <a:ext uri="{FF2B5EF4-FFF2-40B4-BE49-F238E27FC236}">
                        <a16:creationId xmlns:a16="http://schemas.microsoft.com/office/drawing/2014/main" id="{F5ECC57B-3875-4F01-835F-F7CECC08EA1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5" name="Rechte verbindingslijn 236">
                    <a:extLst>
                      <a:ext uri="{FF2B5EF4-FFF2-40B4-BE49-F238E27FC236}">
                        <a16:creationId xmlns:a16="http://schemas.microsoft.com/office/drawing/2014/main" id="{A894FB2F-2AC9-4909-9106-2A81957217B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6" name="Rechte verbindingslijn 237">
                    <a:extLst>
                      <a:ext uri="{FF2B5EF4-FFF2-40B4-BE49-F238E27FC236}">
                        <a16:creationId xmlns:a16="http://schemas.microsoft.com/office/drawing/2014/main" id="{10297E6D-41CA-4E9C-9253-E703FC00DE2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7" name="Rechte verbindingslijn 238">
                    <a:extLst>
                      <a:ext uri="{FF2B5EF4-FFF2-40B4-BE49-F238E27FC236}">
                        <a16:creationId xmlns:a16="http://schemas.microsoft.com/office/drawing/2014/main" id="{4A33A9DD-D88F-4114-A1BF-C2A59BF3A00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92" name="Pijl: rechts 233">
                  <a:extLst>
                    <a:ext uri="{FF2B5EF4-FFF2-40B4-BE49-F238E27FC236}">
                      <a16:creationId xmlns:a16="http://schemas.microsoft.com/office/drawing/2014/main" id="{CE315435-31C5-4DEA-9481-426B3E9C94B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5" name="Groep 239">
                <a:extLst>
                  <a:ext uri="{FF2B5EF4-FFF2-40B4-BE49-F238E27FC236}">
                    <a16:creationId xmlns:a16="http://schemas.microsoft.com/office/drawing/2014/main" id="{9614A19E-D741-470D-B083-B68E1A0B89D1}"/>
                  </a:ext>
                </a:extLst>
              </p:cNvPr>
              <p:cNvGrpSpPr/>
              <p:nvPr userDrawn="1"/>
            </p:nvGrpSpPr>
            <p:grpSpPr>
              <a:xfrm>
                <a:off x="-3605171" y="830871"/>
                <a:ext cx="139423" cy="109566"/>
                <a:chOff x="-2866744" y="518074"/>
                <a:chExt cx="168701" cy="132575"/>
              </a:xfrm>
            </p:grpSpPr>
            <p:grpSp>
              <p:nvGrpSpPr>
                <p:cNvPr id="218" name="Groep 241">
                  <a:extLst>
                    <a:ext uri="{FF2B5EF4-FFF2-40B4-BE49-F238E27FC236}">
                      <a16:creationId xmlns:a16="http://schemas.microsoft.com/office/drawing/2014/main" id="{89F19093-55FE-4211-A483-1B0E5CB61CF5}"/>
                    </a:ext>
                  </a:extLst>
                </p:cNvPr>
                <p:cNvGrpSpPr/>
                <p:nvPr userDrawn="1"/>
              </p:nvGrpSpPr>
              <p:grpSpPr>
                <a:xfrm>
                  <a:off x="-2866744" y="518074"/>
                  <a:ext cx="168701" cy="132575"/>
                  <a:chOff x="-2866744" y="518074"/>
                  <a:chExt cx="168701" cy="132575"/>
                </a:xfrm>
              </p:grpSpPr>
              <p:cxnSp>
                <p:nvCxnSpPr>
                  <p:cNvPr id="220" name="Rechte verbindingslijn 243">
                    <a:extLst>
                      <a:ext uri="{FF2B5EF4-FFF2-40B4-BE49-F238E27FC236}">
                        <a16:creationId xmlns:a16="http://schemas.microsoft.com/office/drawing/2014/main" id="{3BA80898-EE2D-45E4-9404-6195B27DF75B}"/>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21" name="Rechte verbindingslijn 244">
                    <a:extLst>
                      <a:ext uri="{FF2B5EF4-FFF2-40B4-BE49-F238E27FC236}">
                        <a16:creationId xmlns:a16="http://schemas.microsoft.com/office/drawing/2014/main" id="{608F0A48-A987-462B-B32D-E941ABB3530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22" name="Rechte verbindingslijn 245">
                    <a:extLst>
                      <a:ext uri="{FF2B5EF4-FFF2-40B4-BE49-F238E27FC236}">
                        <a16:creationId xmlns:a16="http://schemas.microsoft.com/office/drawing/2014/main" id="{0F8BC801-E308-4B30-8D38-035CE99D9F0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23" name="Rechte verbindingslijn 246">
                    <a:extLst>
                      <a:ext uri="{FF2B5EF4-FFF2-40B4-BE49-F238E27FC236}">
                        <a16:creationId xmlns:a16="http://schemas.microsoft.com/office/drawing/2014/main" id="{F8AD6869-903C-48E3-ACCD-C17E7AF6540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24" name="Rechte verbindingslijn 247">
                    <a:extLst>
                      <a:ext uri="{FF2B5EF4-FFF2-40B4-BE49-F238E27FC236}">
                        <a16:creationId xmlns:a16="http://schemas.microsoft.com/office/drawing/2014/main" id="{844667DB-5CC6-4AB2-BF72-792945BE4A7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19" name="Pijl: rechts 242">
                  <a:extLst>
                    <a:ext uri="{FF2B5EF4-FFF2-40B4-BE49-F238E27FC236}">
                      <a16:creationId xmlns:a16="http://schemas.microsoft.com/office/drawing/2014/main" id="{43F27852-F2EC-456A-B009-6714273877D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96" name="Rechte verbindingslijn 340">
                <a:extLst>
                  <a:ext uri="{FF2B5EF4-FFF2-40B4-BE49-F238E27FC236}">
                    <a16:creationId xmlns:a16="http://schemas.microsoft.com/office/drawing/2014/main" id="{14A74593-1CAA-493F-81E7-250B2E98BB25}"/>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97" name="Rechte verbindingslijn 341">
                <a:extLst>
                  <a:ext uri="{FF2B5EF4-FFF2-40B4-BE49-F238E27FC236}">
                    <a16:creationId xmlns:a16="http://schemas.microsoft.com/office/drawing/2014/main" id="{43B791AF-76D1-4095-B8E3-A59C4B476E1C}"/>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98" name="Rechthoek 344">
                <a:extLst>
                  <a:ext uri="{FF2B5EF4-FFF2-40B4-BE49-F238E27FC236}">
                    <a16:creationId xmlns:a16="http://schemas.microsoft.com/office/drawing/2014/main" id="{8C48E375-D804-4F5F-B10F-81CEF4908D81}"/>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99" name="Rechthoek 345">
                <a:extLst>
                  <a:ext uri="{FF2B5EF4-FFF2-40B4-BE49-F238E27FC236}">
                    <a16:creationId xmlns:a16="http://schemas.microsoft.com/office/drawing/2014/main" id="{58CF3003-11D6-41D2-93A2-5BDEDE6A6A68}"/>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00" name="Groep 11">
                <a:extLst>
                  <a:ext uri="{FF2B5EF4-FFF2-40B4-BE49-F238E27FC236}">
                    <a16:creationId xmlns:a16="http://schemas.microsoft.com/office/drawing/2014/main" id="{45C6CB58-7B20-4189-823B-ED95D3C1EA62}"/>
                  </a:ext>
                </a:extLst>
              </p:cNvPr>
              <p:cNvGrpSpPr/>
              <p:nvPr userDrawn="1"/>
            </p:nvGrpSpPr>
            <p:grpSpPr>
              <a:xfrm>
                <a:off x="-2916763" y="769168"/>
                <a:ext cx="268738" cy="248381"/>
                <a:chOff x="-2916763" y="769168"/>
                <a:chExt cx="268738" cy="248381"/>
              </a:xfrm>
            </p:grpSpPr>
            <p:sp>
              <p:nvSpPr>
                <p:cNvPr id="210" name="Rechthoek 346">
                  <a:extLst>
                    <a:ext uri="{FF2B5EF4-FFF2-40B4-BE49-F238E27FC236}">
                      <a16:creationId xmlns:a16="http://schemas.microsoft.com/office/drawing/2014/main" id="{37B35ED9-8B9D-4F24-A4AC-03DD9E82AB63}"/>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11" name="Groep 6">
                  <a:extLst>
                    <a:ext uri="{FF2B5EF4-FFF2-40B4-BE49-F238E27FC236}">
                      <a16:creationId xmlns:a16="http://schemas.microsoft.com/office/drawing/2014/main" id="{A6CB56C0-B764-47B8-BE62-EA06BEB8380D}"/>
                    </a:ext>
                  </a:extLst>
                </p:cNvPr>
                <p:cNvGrpSpPr/>
                <p:nvPr userDrawn="1"/>
              </p:nvGrpSpPr>
              <p:grpSpPr>
                <a:xfrm>
                  <a:off x="-2866744" y="827071"/>
                  <a:ext cx="168701" cy="132575"/>
                  <a:chOff x="-2866744" y="827071"/>
                  <a:chExt cx="168701" cy="132575"/>
                </a:xfrm>
              </p:grpSpPr>
              <p:cxnSp>
                <p:nvCxnSpPr>
                  <p:cNvPr id="213" name="Rechte verbindingslijn 225">
                    <a:extLst>
                      <a:ext uri="{FF2B5EF4-FFF2-40B4-BE49-F238E27FC236}">
                        <a16:creationId xmlns:a16="http://schemas.microsoft.com/office/drawing/2014/main" id="{CA3D0CAE-B9F6-41B3-8921-9FE4CE1C37A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14" name="Rechte verbindingslijn 226">
                    <a:extLst>
                      <a:ext uri="{FF2B5EF4-FFF2-40B4-BE49-F238E27FC236}">
                        <a16:creationId xmlns:a16="http://schemas.microsoft.com/office/drawing/2014/main" id="{357C9CA5-9D83-43D2-8F6A-02E78F4EF9E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15" name="Rechte verbindingslijn 227">
                    <a:extLst>
                      <a:ext uri="{FF2B5EF4-FFF2-40B4-BE49-F238E27FC236}">
                        <a16:creationId xmlns:a16="http://schemas.microsoft.com/office/drawing/2014/main" id="{8E4DE03F-15A8-4943-9123-1E4CD2D9E61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16" name="Rechte verbindingslijn 228">
                    <a:extLst>
                      <a:ext uri="{FF2B5EF4-FFF2-40B4-BE49-F238E27FC236}">
                        <a16:creationId xmlns:a16="http://schemas.microsoft.com/office/drawing/2014/main" id="{0D7EDFA8-9D73-4EFF-BCCE-5464D298BA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17" name="Rechte verbindingslijn 229">
                    <a:extLst>
                      <a:ext uri="{FF2B5EF4-FFF2-40B4-BE49-F238E27FC236}">
                        <a16:creationId xmlns:a16="http://schemas.microsoft.com/office/drawing/2014/main" id="{9A766010-25DB-4B29-9B1E-6383608ADC64}"/>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12" name="Pijl: rechts 217">
                  <a:extLst>
                    <a:ext uri="{FF2B5EF4-FFF2-40B4-BE49-F238E27FC236}">
                      <a16:creationId xmlns:a16="http://schemas.microsoft.com/office/drawing/2014/main" id="{5C6192D2-F9CB-433E-80E0-8E4E28BF99C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1" name="Groep 9">
                <a:extLst>
                  <a:ext uri="{FF2B5EF4-FFF2-40B4-BE49-F238E27FC236}">
                    <a16:creationId xmlns:a16="http://schemas.microsoft.com/office/drawing/2014/main" id="{717B38D9-1F73-4B1C-860F-C726955996C2}"/>
                  </a:ext>
                </a:extLst>
              </p:cNvPr>
              <p:cNvGrpSpPr/>
              <p:nvPr userDrawn="1"/>
            </p:nvGrpSpPr>
            <p:grpSpPr>
              <a:xfrm>
                <a:off x="-2916763" y="460171"/>
                <a:ext cx="268738" cy="248381"/>
                <a:chOff x="-2916763" y="460171"/>
                <a:chExt cx="268738" cy="248381"/>
              </a:xfrm>
            </p:grpSpPr>
            <p:sp>
              <p:nvSpPr>
                <p:cNvPr id="202" name="Rechthoek 357">
                  <a:extLst>
                    <a:ext uri="{FF2B5EF4-FFF2-40B4-BE49-F238E27FC236}">
                      <a16:creationId xmlns:a16="http://schemas.microsoft.com/office/drawing/2014/main" id="{248B59B9-24D8-489D-ADDF-B9F918E66A02}"/>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03" name="Groep 5">
                  <a:extLst>
                    <a:ext uri="{FF2B5EF4-FFF2-40B4-BE49-F238E27FC236}">
                      <a16:creationId xmlns:a16="http://schemas.microsoft.com/office/drawing/2014/main" id="{BD200EAE-5B42-4F19-A019-5E22027F8441}"/>
                    </a:ext>
                  </a:extLst>
                </p:cNvPr>
                <p:cNvGrpSpPr/>
                <p:nvPr userDrawn="1"/>
              </p:nvGrpSpPr>
              <p:grpSpPr>
                <a:xfrm>
                  <a:off x="-2866744" y="518074"/>
                  <a:ext cx="168701" cy="132575"/>
                  <a:chOff x="-2866744" y="518074"/>
                  <a:chExt cx="168701" cy="132575"/>
                </a:xfrm>
              </p:grpSpPr>
              <p:cxnSp>
                <p:nvCxnSpPr>
                  <p:cNvPr id="205" name="Rechte verbindingslijn 220">
                    <a:extLst>
                      <a:ext uri="{FF2B5EF4-FFF2-40B4-BE49-F238E27FC236}">
                        <a16:creationId xmlns:a16="http://schemas.microsoft.com/office/drawing/2014/main" id="{B8E8AA3B-CA8D-4A34-86EA-EA42D18966B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06" name="Rechte verbindingslijn 221">
                    <a:extLst>
                      <a:ext uri="{FF2B5EF4-FFF2-40B4-BE49-F238E27FC236}">
                        <a16:creationId xmlns:a16="http://schemas.microsoft.com/office/drawing/2014/main" id="{5803C848-85DF-4E00-B2CA-07A604D8032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07" name="Rechte verbindingslijn 222">
                    <a:extLst>
                      <a:ext uri="{FF2B5EF4-FFF2-40B4-BE49-F238E27FC236}">
                        <a16:creationId xmlns:a16="http://schemas.microsoft.com/office/drawing/2014/main" id="{7BA0382B-C126-4FD7-B35B-2ADBBB89BEF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08" name="Rechte verbindingslijn 223">
                    <a:extLst>
                      <a:ext uri="{FF2B5EF4-FFF2-40B4-BE49-F238E27FC236}">
                        <a16:creationId xmlns:a16="http://schemas.microsoft.com/office/drawing/2014/main" id="{4855D078-CD6C-46C9-9163-461A9FA35AC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09" name="Rechte verbindingslijn 224">
                    <a:extLst>
                      <a:ext uri="{FF2B5EF4-FFF2-40B4-BE49-F238E27FC236}">
                        <a16:creationId xmlns:a16="http://schemas.microsoft.com/office/drawing/2014/main" id="{5E8E9B83-D996-4310-A3AE-38645E35FCF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04" name="Pijl: rechts 219">
                  <a:extLst>
                    <a:ext uri="{FF2B5EF4-FFF2-40B4-BE49-F238E27FC236}">
                      <a16:creationId xmlns:a16="http://schemas.microsoft.com/office/drawing/2014/main" id="{B420FD36-F553-4D27-9606-049F669900D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300" name="INSTRUCTION">
            <a:extLst>
              <a:ext uri="{FF2B5EF4-FFF2-40B4-BE49-F238E27FC236}">
                <a16:creationId xmlns:a16="http://schemas.microsoft.com/office/drawing/2014/main" id="{86F57BBC-0B71-4E78-8B4A-A2A0CCB0713F}"/>
              </a:ext>
            </a:extLst>
          </p:cNvPr>
          <p:cNvGrpSpPr/>
          <p:nvPr userDrawn="1"/>
        </p:nvGrpSpPr>
        <p:grpSpPr>
          <a:xfrm>
            <a:off x="12377595" y="0"/>
            <a:ext cx="3693386" cy="6669007"/>
            <a:chOff x="-3786437" y="0"/>
            <a:chExt cx="3693386" cy="6669007"/>
          </a:xfrm>
        </p:grpSpPr>
        <p:sp>
          <p:nvSpPr>
            <p:cNvPr id="301" name="Rechthoek 315">
              <a:extLst>
                <a:ext uri="{FF2B5EF4-FFF2-40B4-BE49-F238E27FC236}">
                  <a16:creationId xmlns:a16="http://schemas.microsoft.com/office/drawing/2014/main" id="{A8A40A93-F21E-487F-9AF2-B61C7329251F}"/>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302" name="Rechthoek 316">
              <a:extLst>
                <a:ext uri="{FF2B5EF4-FFF2-40B4-BE49-F238E27FC236}">
                  <a16:creationId xmlns:a16="http://schemas.microsoft.com/office/drawing/2014/main" id="{23FFACFF-AD75-46C4-A93B-C263D36D965C}"/>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303" name="Ovaal 318">
              <a:extLst>
                <a:ext uri="{FF2B5EF4-FFF2-40B4-BE49-F238E27FC236}">
                  <a16:creationId xmlns:a16="http://schemas.microsoft.com/office/drawing/2014/main" id="{71BA5079-3F88-4482-BE07-B29FDD253C0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4" name="Rechthoek 319">
              <a:extLst>
                <a:ext uri="{FF2B5EF4-FFF2-40B4-BE49-F238E27FC236}">
                  <a16:creationId xmlns:a16="http://schemas.microsoft.com/office/drawing/2014/main" id="{D3F5DA19-1D01-4336-9F1C-3BA3F4D1A881}"/>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5" name="Groep 320">
              <a:extLst>
                <a:ext uri="{FF2B5EF4-FFF2-40B4-BE49-F238E27FC236}">
                  <a16:creationId xmlns:a16="http://schemas.microsoft.com/office/drawing/2014/main" id="{F01FEA42-10A6-47CC-BEF9-834BC514D29F}"/>
                </a:ext>
              </a:extLst>
            </p:cNvPr>
            <p:cNvGrpSpPr/>
            <p:nvPr userDrawn="1"/>
          </p:nvGrpSpPr>
          <p:grpSpPr>
            <a:xfrm>
              <a:off x="-3316179" y="1231351"/>
              <a:ext cx="294789" cy="318834"/>
              <a:chOff x="14466489" y="1001522"/>
              <a:chExt cx="290627" cy="314333"/>
            </a:xfrm>
          </p:grpSpPr>
          <p:sp>
            <p:nvSpPr>
              <p:cNvPr id="359" name="Rechthoek 377">
                <a:extLst>
                  <a:ext uri="{FF2B5EF4-FFF2-40B4-BE49-F238E27FC236}">
                    <a16:creationId xmlns:a16="http://schemas.microsoft.com/office/drawing/2014/main" id="{CEB923A9-D4A0-4A37-BCC0-0BF55DD84F0E}"/>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60" name="Ovaal 378">
                <a:extLst>
                  <a:ext uri="{FF2B5EF4-FFF2-40B4-BE49-F238E27FC236}">
                    <a16:creationId xmlns:a16="http://schemas.microsoft.com/office/drawing/2014/main" id="{24E90553-3A22-4E03-922D-2C29B77E39A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1" name="Vrije vorm: vorm 379">
                <a:extLst>
                  <a:ext uri="{FF2B5EF4-FFF2-40B4-BE49-F238E27FC236}">
                    <a16:creationId xmlns:a16="http://schemas.microsoft.com/office/drawing/2014/main" id="{3DD44071-BF31-49CA-8871-2274D37A609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2" name="Rechthoek: afgeronde hoeken 380">
                <a:extLst>
                  <a:ext uri="{FF2B5EF4-FFF2-40B4-BE49-F238E27FC236}">
                    <a16:creationId xmlns:a16="http://schemas.microsoft.com/office/drawing/2014/main" id="{09F6B712-20DA-4E7E-AF9F-A9F23040312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63" name="Rechte verbindingslijn 381">
                <a:extLst>
                  <a:ext uri="{FF2B5EF4-FFF2-40B4-BE49-F238E27FC236}">
                    <a16:creationId xmlns:a16="http://schemas.microsoft.com/office/drawing/2014/main" id="{8170D27C-A480-4C51-AD75-D1900673BB1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4" name="Rechte verbindingslijn 382">
                <a:extLst>
                  <a:ext uri="{FF2B5EF4-FFF2-40B4-BE49-F238E27FC236}">
                    <a16:creationId xmlns:a16="http://schemas.microsoft.com/office/drawing/2014/main" id="{66E937C7-A316-49AB-95A0-593A0C972B91}"/>
                  </a:ext>
                </a:extLst>
              </p:cNvPr>
              <p:cNvCxnSpPr>
                <a:cxnSpLocks/>
                <a:stCxn id="36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6" name="Ovaal 321">
              <a:extLst>
                <a:ext uri="{FF2B5EF4-FFF2-40B4-BE49-F238E27FC236}">
                  <a16:creationId xmlns:a16="http://schemas.microsoft.com/office/drawing/2014/main" id="{F485BC66-F57A-43A7-99DB-98AE8AC783AF}"/>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7" name="Rechthoek 322">
              <a:extLst>
                <a:ext uri="{FF2B5EF4-FFF2-40B4-BE49-F238E27FC236}">
                  <a16:creationId xmlns:a16="http://schemas.microsoft.com/office/drawing/2014/main" id="{5B89E870-67DA-465B-AFCA-EB546861D86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8" name="Groep 323">
              <a:extLst>
                <a:ext uri="{FF2B5EF4-FFF2-40B4-BE49-F238E27FC236}">
                  <a16:creationId xmlns:a16="http://schemas.microsoft.com/office/drawing/2014/main" id="{1501040D-77BF-4384-9ADA-6602E84252AE}"/>
                </a:ext>
              </a:extLst>
            </p:cNvPr>
            <p:cNvGrpSpPr/>
            <p:nvPr userDrawn="1"/>
          </p:nvGrpSpPr>
          <p:grpSpPr>
            <a:xfrm>
              <a:off x="-3311319" y="2164285"/>
              <a:ext cx="825500" cy="209550"/>
              <a:chOff x="13504624" y="2482850"/>
              <a:chExt cx="825500" cy="209550"/>
            </a:xfrm>
          </p:grpSpPr>
          <p:sp>
            <p:nvSpPr>
              <p:cNvPr id="356" name="Rechthoek 374">
                <a:extLst>
                  <a:ext uri="{FF2B5EF4-FFF2-40B4-BE49-F238E27FC236}">
                    <a16:creationId xmlns:a16="http://schemas.microsoft.com/office/drawing/2014/main" id="{181B562F-A63F-45FA-86FF-8E24BC2571D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57" name="Rechte verbindingslijn 375">
                <a:extLst>
                  <a:ext uri="{FF2B5EF4-FFF2-40B4-BE49-F238E27FC236}">
                    <a16:creationId xmlns:a16="http://schemas.microsoft.com/office/drawing/2014/main" id="{911636AA-B188-4A76-A7F6-242E1911C51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8" name="Gelijkbenige driehoek 376">
                <a:extLst>
                  <a:ext uri="{FF2B5EF4-FFF2-40B4-BE49-F238E27FC236}">
                    <a16:creationId xmlns:a16="http://schemas.microsoft.com/office/drawing/2014/main" id="{E9B64FA4-3590-4371-A3DF-C8881067B33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309" name="Ovaal 324">
              <a:extLst>
                <a:ext uri="{FF2B5EF4-FFF2-40B4-BE49-F238E27FC236}">
                  <a16:creationId xmlns:a16="http://schemas.microsoft.com/office/drawing/2014/main" id="{5C4C4BF3-7F76-4705-B134-2B6D4BB80E8A}"/>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0" name="Rechthoek 325">
              <a:extLst>
                <a:ext uri="{FF2B5EF4-FFF2-40B4-BE49-F238E27FC236}">
                  <a16:creationId xmlns:a16="http://schemas.microsoft.com/office/drawing/2014/main" id="{2F33D926-4117-4864-852D-51FA55FA69B2}"/>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1" name="ICOON_info">
              <a:extLst>
                <a:ext uri="{FF2B5EF4-FFF2-40B4-BE49-F238E27FC236}">
                  <a16:creationId xmlns:a16="http://schemas.microsoft.com/office/drawing/2014/main" id="{F9349DE7-BF2F-47F4-A9EB-2D9EB2D8DA3B}"/>
                </a:ext>
              </a:extLst>
            </p:cNvPr>
            <p:cNvGrpSpPr/>
            <p:nvPr userDrawn="1"/>
          </p:nvGrpSpPr>
          <p:grpSpPr>
            <a:xfrm>
              <a:off x="-376736" y="5705292"/>
              <a:ext cx="283685" cy="283685"/>
              <a:chOff x="-510741" y="5913713"/>
              <a:chExt cx="267555" cy="267555"/>
            </a:xfrm>
          </p:grpSpPr>
          <p:sp>
            <p:nvSpPr>
              <p:cNvPr id="354" name="Ovaal 372">
                <a:extLst>
                  <a:ext uri="{FF2B5EF4-FFF2-40B4-BE49-F238E27FC236}">
                    <a16:creationId xmlns:a16="http://schemas.microsoft.com/office/drawing/2014/main" id="{6A7F4B57-8A41-4C81-B687-F8460946590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55" name="Graphic 163" descr="Informatie">
                <a:extLst>
                  <a:ext uri="{FF2B5EF4-FFF2-40B4-BE49-F238E27FC236}">
                    <a16:creationId xmlns:a16="http://schemas.microsoft.com/office/drawing/2014/main" id="{52D0B5EA-5D0A-49E9-9C7D-F15E5173EE0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12" name="Ovaal 327">
              <a:extLst>
                <a:ext uri="{FF2B5EF4-FFF2-40B4-BE49-F238E27FC236}">
                  <a16:creationId xmlns:a16="http://schemas.microsoft.com/office/drawing/2014/main" id="{3C440C8A-55DE-4001-BCFA-18AB3FAA65C2}"/>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3" name="Rechthoek 330">
              <a:extLst>
                <a:ext uri="{FF2B5EF4-FFF2-40B4-BE49-F238E27FC236}">
                  <a16:creationId xmlns:a16="http://schemas.microsoft.com/office/drawing/2014/main" id="{D702599D-15A3-49CC-94FD-0A8269D90C81}"/>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314" name="Groep 331">
              <a:extLst>
                <a:ext uri="{FF2B5EF4-FFF2-40B4-BE49-F238E27FC236}">
                  <a16:creationId xmlns:a16="http://schemas.microsoft.com/office/drawing/2014/main" id="{C5F76C55-9C25-4987-9288-AE25FFB0E134}"/>
                </a:ext>
              </a:extLst>
            </p:cNvPr>
            <p:cNvGrpSpPr/>
            <p:nvPr userDrawn="1"/>
          </p:nvGrpSpPr>
          <p:grpSpPr>
            <a:xfrm>
              <a:off x="-3449237" y="5047414"/>
              <a:ext cx="622283" cy="612919"/>
              <a:chOff x="12617641" y="3403239"/>
              <a:chExt cx="752963" cy="741634"/>
            </a:xfrm>
          </p:grpSpPr>
          <p:grpSp>
            <p:nvGrpSpPr>
              <p:cNvPr id="338" name="Groep 356">
                <a:extLst>
                  <a:ext uri="{FF2B5EF4-FFF2-40B4-BE49-F238E27FC236}">
                    <a16:creationId xmlns:a16="http://schemas.microsoft.com/office/drawing/2014/main" id="{E067B7A2-A0DC-4D38-BA0D-ACA00AC8696D}"/>
                  </a:ext>
                </a:extLst>
              </p:cNvPr>
              <p:cNvGrpSpPr/>
              <p:nvPr userDrawn="1"/>
            </p:nvGrpSpPr>
            <p:grpSpPr>
              <a:xfrm>
                <a:off x="12771550" y="3403239"/>
                <a:ext cx="467156" cy="448491"/>
                <a:chOff x="12782177" y="3403239"/>
                <a:chExt cx="467156" cy="448491"/>
              </a:xfrm>
            </p:grpSpPr>
            <p:grpSp>
              <p:nvGrpSpPr>
                <p:cNvPr id="341" name="Groep 359">
                  <a:extLst>
                    <a:ext uri="{FF2B5EF4-FFF2-40B4-BE49-F238E27FC236}">
                      <a16:creationId xmlns:a16="http://schemas.microsoft.com/office/drawing/2014/main" id="{C190B875-C37D-457D-9733-E9D4C17BE5BC}"/>
                    </a:ext>
                  </a:extLst>
                </p:cNvPr>
                <p:cNvGrpSpPr/>
                <p:nvPr userDrawn="1"/>
              </p:nvGrpSpPr>
              <p:grpSpPr>
                <a:xfrm>
                  <a:off x="12782177" y="3403239"/>
                  <a:ext cx="412972" cy="396132"/>
                  <a:chOff x="13554906" y="3320109"/>
                  <a:chExt cx="443912" cy="425811"/>
                </a:xfrm>
              </p:grpSpPr>
              <p:grpSp>
                <p:nvGrpSpPr>
                  <p:cNvPr id="348" name="Groep 366">
                    <a:extLst>
                      <a:ext uri="{FF2B5EF4-FFF2-40B4-BE49-F238E27FC236}">
                        <a16:creationId xmlns:a16="http://schemas.microsoft.com/office/drawing/2014/main" id="{0C69C86B-9D3E-43CB-BC59-857F4B647787}"/>
                      </a:ext>
                    </a:extLst>
                  </p:cNvPr>
                  <p:cNvGrpSpPr/>
                  <p:nvPr userDrawn="1"/>
                </p:nvGrpSpPr>
                <p:grpSpPr>
                  <a:xfrm>
                    <a:off x="13554906" y="3320109"/>
                    <a:ext cx="443912" cy="425811"/>
                    <a:chOff x="12909684" y="1276143"/>
                    <a:chExt cx="443912" cy="425811"/>
                  </a:xfrm>
                </p:grpSpPr>
                <p:sp>
                  <p:nvSpPr>
                    <p:cNvPr id="351" name="Rechthoek 369">
                      <a:extLst>
                        <a:ext uri="{FF2B5EF4-FFF2-40B4-BE49-F238E27FC236}">
                          <a16:creationId xmlns:a16="http://schemas.microsoft.com/office/drawing/2014/main" id="{111EDB3E-4F6D-41A5-AECC-7490DDCCEC7F}"/>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2" name="Rechthoek 370">
                      <a:extLst>
                        <a:ext uri="{FF2B5EF4-FFF2-40B4-BE49-F238E27FC236}">
                          <a16:creationId xmlns:a16="http://schemas.microsoft.com/office/drawing/2014/main" id="{BB1B4006-380C-45BC-AE7C-5A4E579451CB}"/>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3" name="Ovaal 371">
                      <a:extLst>
                        <a:ext uri="{FF2B5EF4-FFF2-40B4-BE49-F238E27FC236}">
                          <a16:creationId xmlns:a16="http://schemas.microsoft.com/office/drawing/2014/main" id="{5E15FE7C-C1EA-470D-98D1-411C056126D1}"/>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49" name="Afbeelding 367">
                    <a:extLst>
                      <a:ext uri="{FF2B5EF4-FFF2-40B4-BE49-F238E27FC236}">
                        <a16:creationId xmlns:a16="http://schemas.microsoft.com/office/drawing/2014/main" id="{0FA668B5-999B-4D22-9A59-01ADAA39884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350" name="Afbeelding 368">
                    <a:extLst>
                      <a:ext uri="{FF2B5EF4-FFF2-40B4-BE49-F238E27FC236}">
                        <a16:creationId xmlns:a16="http://schemas.microsoft.com/office/drawing/2014/main" id="{3B6D1202-908F-43A0-A62C-887BA2906AD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342" name="Groep 360">
                  <a:extLst>
                    <a:ext uri="{FF2B5EF4-FFF2-40B4-BE49-F238E27FC236}">
                      <a16:creationId xmlns:a16="http://schemas.microsoft.com/office/drawing/2014/main" id="{89870252-DD04-4581-8EDE-9007B74D73EB}"/>
                    </a:ext>
                  </a:extLst>
                </p:cNvPr>
                <p:cNvGrpSpPr/>
                <p:nvPr userDrawn="1"/>
              </p:nvGrpSpPr>
              <p:grpSpPr>
                <a:xfrm>
                  <a:off x="13103513" y="3705268"/>
                  <a:ext cx="145820" cy="146462"/>
                  <a:chOff x="13096169" y="3602278"/>
                  <a:chExt cx="145820" cy="146462"/>
                </a:xfrm>
              </p:grpSpPr>
              <p:sp>
                <p:nvSpPr>
                  <p:cNvPr id="346" name="Rechthoek 364">
                    <a:extLst>
                      <a:ext uri="{FF2B5EF4-FFF2-40B4-BE49-F238E27FC236}">
                        <a16:creationId xmlns:a16="http://schemas.microsoft.com/office/drawing/2014/main" id="{459DBF43-B547-4C3F-9F44-D209218CFDC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7" name="Rechthoek 365">
                    <a:extLst>
                      <a:ext uri="{FF2B5EF4-FFF2-40B4-BE49-F238E27FC236}">
                        <a16:creationId xmlns:a16="http://schemas.microsoft.com/office/drawing/2014/main" id="{F36C93BF-0C31-41B2-9339-0C248183BE4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43" name="Groep 361">
                  <a:extLst>
                    <a:ext uri="{FF2B5EF4-FFF2-40B4-BE49-F238E27FC236}">
                      <a16:creationId xmlns:a16="http://schemas.microsoft.com/office/drawing/2014/main" id="{BCF0DA23-AD3A-46B7-9DFF-DEC545C3D961}"/>
                    </a:ext>
                  </a:extLst>
                </p:cNvPr>
                <p:cNvGrpSpPr/>
                <p:nvPr userDrawn="1"/>
              </p:nvGrpSpPr>
              <p:grpSpPr>
                <a:xfrm rot="10800000">
                  <a:off x="13061402" y="3665637"/>
                  <a:ext cx="145820" cy="146462"/>
                  <a:chOff x="13096169" y="3602278"/>
                  <a:chExt cx="145820" cy="146462"/>
                </a:xfrm>
              </p:grpSpPr>
              <p:sp>
                <p:nvSpPr>
                  <p:cNvPr id="344" name="Rechthoek 362">
                    <a:extLst>
                      <a:ext uri="{FF2B5EF4-FFF2-40B4-BE49-F238E27FC236}">
                        <a16:creationId xmlns:a16="http://schemas.microsoft.com/office/drawing/2014/main" id="{729627FB-FD05-46E7-88AE-70918FBCD39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5" name="Rechthoek 363">
                    <a:extLst>
                      <a:ext uri="{FF2B5EF4-FFF2-40B4-BE49-F238E27FC236}">
                        <a16:creationId xmlns:a16="http://schemas.microsoft.com/office/drawing/2014/main" id="{D9DCA4EE-7BB3-49B6-ACBE-41734F232F2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39" name="Rechthoek 357">
                <a:extLst>
                  <a:ext uri="{FF2B5EF4-FFF2-40B4-BE49-F238E27FC236}">
                    <a16:creationId xmlns:a16="http://schemas.microsoft.com/office/drawing/2014/main" id="{7AE65F1C-DC82-423E-A96E-9593433521E9}"/>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0" name="Gelijkbenige driehoek 358">
                <a:extLst>
                  <a:ext uri="{FF2B5EF4-FFF2-40B4-BE49-F238E27FC236}">
                    <a16:creationId xmlns:a16="http://schemas.microsoft.com/office/drawing/2014/main" id="{FEBFFAF9-3188-42EF-A67D-607B9969CAE3}"/>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5" name="Rechthoek 332">
              <a:extLst>
                <a:ext uri="{FF2B5EF4-FFF2-40B4-BE49-F238E27FC236}">
                  <a16:creationId xmlns:a16="http://schemas.microsoft.com/office/drawing/2014/main" id="{266EDE3E-642E-4231-896D-75DBEA635A6F}"/>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316" name="Groep 333">
              <a:extLst>
                <a:ext uri="{FF2B5EF4-FFF2-40B4-BE49-F238E27FC236}">
                  <a16:creationId xmlns:a16="http://schemas.microsoft.com/office/drawing/2014/main" id="{A5F59B15-0C60-42B5-A73A-76962249FDB3}"/>
                </a:ext>
              </a:extLst>
            </p:cNvPr>
            <p:cNvGrpSpPr/>
            <p:nvPr userDrawn="1"/>
          </p:nvGrpSpPr>
          <p:grpSpPr>
            <a:xfrm>
              <a:off x="-2485819" y="3399207"/>
              <a:ext cx="1222990" cy="563933"/>
              <a:chOff x="-2485819" y="3399207"/>
              <a:chExt cx="1222990" cy="563933"/>
            </a:xfrm>
          </p:grpSpPr>
          <p:sp>
            <p:nvSpPr>
              <p:cNvPr id="317" name="Rechthoek 335">
                <a:extLst>
                  <a:ext uri="{FF2B5EF4-FFF2-40B4-BE49-F238E27FC236}">
                    <a16:creationId xmlns:a16="http://schemas.microsoft.com/office/drawing/2014/main" id="{019F2B72-2184-43E5-B64C-63991E01D82F}"/>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8" name="Rechthoek 336">
                <a:extLst>
                  <a:ext uri="{FF2B5EF4-FFF2-40B4-BE49-F238E27FC236}">
                    <a16:creationId xmlns:a16="http://schemas.microsoft.com/office/drawing/2014/main" id="{EAB9E619-9146-490C-9C13-E4FB0E684439}"/>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19" name="Groep 337">
                <a:extLst>
                  <a:ext uri="{FF2B5EF4-FFF2-40B4-BE49-F238E27FC236}">
                    <a16:creationId xmlns:a16="http://schemas.microsoft.com/office/drawing/2014/main" id="{7C0CD65F-63AE-481F-AD58-73DF7EF0D609}"/>
                  </a:ext>
                </a:extLst>
              </p:cNvPr>
              <p:cNvGrpSpPr/>
              <p:nvPr userDrawn="1"/>
            </p:nvGrpSpPr>
            <p:grpSpPr>
              <a:xfrm>
                <a:off x="-2403869" y="3460544"/>
                <a:ext cx="155951" cy="131922"/>
                <a:chOff x="12968836" y="3354170"/>
                <a:chExt cx="404806" cy="342433"/>
              </a:xfrm>
            </p:grpSpPr>
            <p:sp>
              <p:nvSpPr>
                <p:cNvPr id="332" name="Rechthoek: afgeronde hoeken 350">
                  <a:extLst>
                    <a:ext uri="{FF2B5EF4-FFF2-40B4-BE49-F238E27FC236}">
                      <a16:creationId xmlns:a16="http://schemas.microsoft.com/office/drawing/2014/main" id="{FD93AE02-143F-495A-9C96-182F3E54C58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3" name="Rechthoek 351">
                  <a:extLst>
                    <a:ext uri="{FF2B5EF4-FFF2-40B4-BE49-F238E27FC236}">
                      <a16:creationId xmlns:a16="http://schemas.microsoft.com/office/drawing/2014/main" id="{D3A2A7F2-503A-4798-A4AD-34C0B56A65F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4" name="Rechthoek 352">
                  <a:extLst>
                    <a:ext uri="{FF2B5EF4-FFF2-40B4-BE49-F238E27FC236}">
                      <a16:creationId xmlns:a16="http://schemas.microsoft.com/office/drawing/2014/main" id="{DCDD8F1B-187D-47BE-A0CE-B023D1BA0A0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5" name="Rechthoek 353">
                  <a:extLst>
                    <a:ext uri="{FF2B5EF4-FFF2-40B4-BE49-F238E27FC236}">
                      <a16:creationId xmlns:a16="http://schemas.microsoft.com/office/drawing/2014/main" id="{2659BF34-E6ED-4A5D-BAC4-2F9578C12CC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6" name="Rechthoek 354">
                  <a:extLst>
                    <a:ext uri="{FF2B5EF4-FFF2-40B4-BE49-F238E27FC236}">
                      <a16:creationId xmlns:a16="http://schemas.microsoft.com/office/drawing/2014/main" id="{F87D7F75-9B05-4A2E-B380-885857B5802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7" name="Rechthoek 355">
                  <a:extLst>
                    <a:ext uri="{FF2B5EF4-FFF2-40B4-BE49-F238E27FC236}">
                      <a16:creationId xmlns:a16="http://schemas.microsoft.com/office/drawing/2014/main" id="{12EDABF6-9ABE-4690-A15B-C4B8B74132C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20" name="Groep 338">
                <a:extLst>
                  <a:ext uri="{FF2B5EF4-FFF2-40B4-BE49-F238E27FC236}">
                    <a16:creationId xmlns:a16="http://schemas.microsoft.com/office/drawing/2014/main" id="{28DC4273-7FDF-4C81-AC41-411E470C425B}"/>
                  </a:ext>
                </a:extLst>
              </p:cNvPr>
              <p:cNvGrpSpPr/>
              <p:nvPr userDrawn="1"/>
            </p:nvGrpSpPr>
            <p:grpSpPr>
              <a:xfrm>
                <a:off x="-2423424" y="3690208"/>
                <a:ext cx="166739" cy="218963"/>
                <a:chOff x="12940828" y="3950597"/>
                <a:chExt cx="432813" cy="568367"/>
              </a:xfrm>
            </p:grpSpPr>
            <p:grpSp>
              <p:nvGrpSpPr>
                <p:cNvPr id="324" name="Groep 342">
                  <a:extLst>
                    <a:ext uri="{FF2B5EF4-FFF2-40B4-BE49-F238E27FC236}">
                      <a16:creationId xmlns:a16="http://schemas.microsoft.com/office/drawing/2014/main" id="{89207796-64B7-4914-B04B-C676BF01AB39}"/>
                    </a:ext>
                  </a:extLst>
                </p:cNvPr>
                <p:cNvGrpSpPr/>
                <p:nvPr userDrawn="1"/>
              </p:nvGrpSpPr>
              <p:grpSpPr>
                <a:xfrm>
                  <a:off x="13000382" y="4006891"/>
                  <a:ext cx="373259" cy="315747"/>
                  <a:chOff x="12968836" y="3354170"/>
                  <a:chExt cx="404806" cy="342433"/>
                </a:xfrm>
              </p:grpSpPr>
              <p:sp>
                <p:nvSpPr>
                  <p:cNvPr id="326" name="Rechthoek: afgeronde hoeken 344">
                    <a:extLst>
                      <a:ext uri="{FF2B5EF4-FFF2-40B4-BE49-F238E27FC236}">
                        <a16:creationId xmlns:a16="http://schemas.microsoft.com/office/drawing/2014/main" id="{2057232B-2C2B-4110-9318-9FB7FEA0A9F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7" name="Rechthoek 345">
                    <a:extLst>
                      <a:ext uri="{FF2B5EF4-FFF2-40B4-BE49-F238E27FC236}">
                        <a16:creationId xmlns:a16="http://schemas.microsoft.com/office/drawing/2014/main" id="{4658726D-A181-44CF-984B-D24F19655344}"/>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8" name="Rechthoek 346">
                    <a:extLst>
                      <a:ext uri="{FF2B5EF4-FFF2-40B4-BE49-F238E27FC236}">
                        <a16:creationId xmlns:a16="http://schemas.microsoft.com/office/drawing/2014/main" id="{086A8B9C-02F4-4382-99E6-D7A05DC039E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9" name="Rechthoek 347">
                    <a:extLst>
                      <a:ext uri="{FF2B5EF4-FFF2-40B4-BE49-F238E27FC236}">
                        <a16:creationId xmlns:a16="http://schemas.microsoft.com/office/drawing/2014/main" id="{A92800F0-2799-4F8C-B81A-0F62BEAD089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0" name="Rechthoek 348">
                    <a:extLst>
                      <a:ext uri="{FF2B5EF4-FFF2-40B4-BE49-F238E27FC236}">
                        <a16:creationId xmlns:a16="http://schemas.microsoft.com/office/drawing/2014/main" id="{CC22204E-E1C4-4535-95CA-1B95C3D6EF7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1" name="Rechthoek 349">
                    <a:extLst>
                      <a:ext uri="{FF2B5EF4-FFF2-40B4-BE49-F238E27FC236}">
                        <a16:creationId xmlns:a16="http://schemas.microsoft.com/office/drawing/2014/main" id="{8E3D8069-1EE8-4FBE-91F9-CE5FF64680D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5" name="Boog 343">
                  <a:extLst>
                    <a:ext uri="{FF2B5EF4-FFF2-40B4-BE49-F238E27FC236}">
                      <a16:creationId xmlns:a16="http://schemas.microsoft.com/office/drawing/2014/main" id="{9BCDD7D2-99ED-477A-B291-09225CD8D8EC}"/>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1" name="Tekstvak 339">
                <a:extLst>
                  <a:ext uri="{FF2B5EF4-FFF2-40B4-BE49-F238E27FC236}">
                    <a16:creationId xmlns:a16="http://schemas.microsoft.com/office/drawing/2014/main" id="{08904C74-013F-4FC3-8179-9826E26F064D}"/>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322" name="Tekstvak 340">
                <a:extLst>
                  <a:ext uri="{FF2B5EF4-FFF2-40B4-BE49-F238E27FC236}">
                    <a16:creationId xmlns:a16="http://schemas.microsoft.com/office/drawing/2014/main" id="{6BE1D5A5-E71E-4B4F-A63D-E0B2D69AE4AE}"/>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323" name="Vrije vorm: vorm 341">
                <a:extLst>
                  <a:ext uri="{FF2B5EF4-FFF2-40B4-BE49-F238E27FC236}">
                    <a16:creationId xmlns:a16="http://schemas.microsoft.com/office/drawing/2014/main" id="{A5A6A1D6-36FF-434D-B3F4-57DC5337236E}"/>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7797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and Title">
    <p:spTree>
      <p:nvGrpSpPr>
        <p:cNvPr id="1" name=""/>
        <p:cNvGrpSpPr/>
        <p:nvPr/>
      </p:nvGrpSpPr>
      <p:grpSpPr>
        <a:xfrm>
          <a:off x="0" y="0"/>
          <a:ext cx="0" cy="0"/>
          <a:chOff x="0" y="0"/>
          <a:chExt cx="0" cy="0"/>
        </a:xfrm>
      </p:grpSpPr>
      <p:sp>
        <p:nvSpPr>
          <p:cNvPr id="186" name="Tijdelijke aanduiding voor afbeelding 185">
            <a:extLst>
              <a:ext uri="{FF2B5EF4-FFF2-40B4-BE49-F238E27FC236}">
                <a16:creationId xmlns:a16="http://schemas.microsoft.com/office/drawing/2014/main" id="{F59D94D8-16FE-4F78-9ED1-5B93711C5634}"/>
              </a:ext>
            </a:extLst>
          </p:cNvPr>
          <p:cNvSpPr>
            <a:spLocks noGrp="1"/>
          </p:cNvSpPr>
          <p:nvPr>
            <p:ph type="pic" sz="quarter" idx="14" hasCustomPrompt="1"/>
          </p:nvPr>
        </p:nvSpPr>
        <p:spPr>
          <a:xfrm>
            <a:off x="-14754" y="-1"/>
            <a:ext cx="3015119" cy="6857761"/>
          </a:xfrm>
          <a:prstGeom prst="rect">
            <a:avLst/>
          </a:pr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a:t>
            </a:r>
            <a:br>
              <a:rPr lang="en-US" dirty="0"/>
            </a:br>
            <a:r>
              <a:rPr lang="en-US" dirty="0"/>
              <a:t>to insert a photo.</a:t>
            </a:r>
          </a:p>
          <a:p>
            <a:r>
              <a:rPr lang="en-US" dirty="0"/>
              <a:t> </a:t>
            </a:r>
          </a:p>
          <a:p>
            <a:r>
              <a:rPr lang="en-US" dirty="0"/>
              <a:t>Need more help? Instructions </a:t>
            </a:r>
            <a:br>
              <a:rPr lang="en-US" dirty="0"/>
            </a:br>
            <a:r>
              <a:rPr lang="en-US" dirty="0"/>
              <a:t>for further information </a:t>
            </a:r>
            <a:br>
              <a:rPr lang="en-US" dirty="0"/>
            </a:br>
            <a:r>
              <a:rPr lang="en-US" dirty="0"/>
              <a:t>are posted on the sides </a:t>
            </a:r>
            <a:br>
              <a:rPr lang="en-US" dirty="0"/>
            </a:br>
            <a:r>
              <a:rPr lang="en-US" dirty="0"/>
              <a:t>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Image and Title</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3700176" y="728743"/>
            <a:ext cx="7793778" cy="895483"/>
          </a:xfrm>
        </p:spPr>
        <p:txBody>
          <a:bodyPr/>
          <a:lstStyle>
            <a:lvl1pPr>
              <a:defRPr/>
            </a:lvl1pPr>
          </a:lstStyle>
          <a:p>
            <a:r>
              <a:rPr lang="en-US" dirty="0"/>
              <a:t>Place a title here</a:t>
            </a:r>
            <a:br>
              <a:rPr lang="en-US" dirty="0"/>
            </a:br>
            <a:r>
              <a:rPr lang="en-US" dirty="0"/>
              <a:t>max. 2 lines</a:t>
            </a:r>
            <a:endParaRPr lang="nl-NL" dirty="0"/>
          </a:p>
        </p:txBody>
      </p:sp>
      <p:grpSp>
        <p:nvGrpSpPr>
          <p:cNvPr id="71" name="INSTRUCTION">
            <a:extLst>
              <a:ext uri="{FF2B5EF4-FFF2-40B4-BE49-F238E27FC236}">
                <a16:creationId xmlns:a16="http://schemas.microsoft.com/office/drawing/2014/main" id="{EFDF4FAE-562B-46B9-843F-38BAE213D75C}"/>
              </a:ext>
            </a:extLst>
          </p:cNvPr>
          <p:cNvGrpSpPr/>
          <p:nvPr userDrawn="1"/>
        </p:nvGrpSpPr>
        <p:grpSpPr>
          <a:xfrm>
            <a:off x="12377595" y="0"/>
            <a:ext cx="3693386" cy="6669007"/>
            <a:chOff x="-3786437" y="0"/>
            <a:chExt cx="3693386" cy="6669007"/>
          </a:xfrm>
        </p:grpSpPr>
        <p:sp>
          <p:nvSpPr>
            <p:cNvPr id="72" name="Rechthoek 315">
              <a:extLst>
                <a:ext uri="{FF2B5EF4-FFF2-40B4-BE49-F238E27FC236}">
                  <a16:creationId xmlns:a16="http://schemas.microsoft.com/office/drawing/2014/main" id="{33728AFC-48CB-48A6-BDF7-3FBE66C1CD46}"/>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3" name="Rechthoek 316">
              <a:extLst>
                <a:ext uri="{FF2B5EF4-FFF2-40B4-BE49-F238E27FC236}">
                  <a16:creationId xmlns:a16="http://schemas.microsoft.com/office/drawing/2014/main" id="{1270DE6C-26DE-40C0-AEFA-2FB3CDE86A52}"/>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4" name="Ovaal 318">
              <a:extLst>
                <a:ext uri="{FF2B5EF4-FFF2-40B4-BE49-F238E27FC236}">
                  <a16:creationId xmlns:a16="http://schemas.microsoft.com/office/drawing/2014/main" id="{02B60BC1-5F7D-4EBD-B422-F7B631A0D0D5}"/>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5" name="Rechthoek 319">
              <a:extLst>
                <a:ext uri="{FF2B5EF4-FFF2-40B4-BE49-F238E27FC236}">
                  <a16:creationId xmlns:a16="http://schemas.microsoft.com/office/drawing/2014/main" id="{3131A92B-C013-4500-8BFD-D92ED1C5B2E0}"/>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6" name="Groep 320">
              <a:extLst>
                <a:ext uri="{FF2B5EF4-FFF2-40B4-BE49-F238E27FC236}">
                  <a16:creationId xmlns:a16="http://schemas.microsoft.com/office/drawing/2014/main" id="{B64291F2-528B-48F3-A1DA-A7D4F7072604}"/>
                </a:ext>
              </a:extLst>
            </p:cNvPr>
            <p:cNvGrpSpPr/>
            <p:nvPr userDrawn="1"/>
          </p:nvGrpSpPr>
          <p:grpSpPr>
            <a:xfrm>
              <a:off x="-3316179" y="1231351"/>
              <a:ext cx="294789" cy="318834"/>
              <a:chOff x="14466489" y="1001522"/>
              <a:chExt cx="290627" cy="314333"/>
            </a:xfrm>
          </p:grpSpPr>
          <p:sp>
            <p:nvSpPr>
              <p:cNvPr id="198" name="Rechthoek 377">
                <a:extLst>
                  <a:ext uri="{FF2B5EF4-FFF2-40B4-BE49-F238E27FC236}">
                    <a16:creationId xmlns:a16="http://schemas.microsoft.com/office/drawing/2014/main" id="{B8BB6F85-4D34-4C13-A38D-F355607B4012}"/>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9" name="Ovaal 378">
                <a:extLst>
                  <a:ext uri="{FF2B5EF4-FFF2-40B4-BE49-F238E27FC236}">
                    <a16:creationId xmlns:a16="http://schemas.microsoft.com/office/drawing/2014/main" id="{63CAE05F-14AF-4A7E-BE1B-1CF0FDC91D2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0" name="Vrije vorm: vorm 379">
                <a:extLst>
                  <a:ext uri="{FF2B5EF4-FFF2-40B4-BE49-F238E27FC236}">
                    <a16:creationId xmlns:a16="http://schemas.microsoft.com/office/drawing/2014/main" id="{2F58BEA1-9262-40BA-9207-365AFCC14A8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1" name="Rechthoek: afgeronde hoeken 380">
                <a:extLst>
                  <a:ext uri="{FF2B5EF4-FFF2-40B4-BE49-F238E27FC236}">
                    <a16:creationId xmlns:a16="http://schemas.microsoft.com/office/drawing/2014/main" id="{73C31190-7841-48E1-B3A8-D96AB0B27D6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2" name="Rechte verbindingslijn 381">
                <a:extLst>
                  <a:ext uri="{FF2B5EF4-FFF2-40B4-BE49-F238E27FC236}">
                    <a16:creationId xmlns:a16="http://schemas.microsoft.com/office/drawing/2014/main" id="{30C12411-5211-4A5A-B94A-7C1B8397ABB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Rechte verbindingslijn 382">
                <a:extLst>
                  <a:ext uri="{FF2B5EF4-FFF2-40B4-BE49-F238E27FC236}">
                    <a16:creationId xmlns:a16="http://schemas.microsoft.com/office/drawing/2014/main" id="{C2BE1297-03CF-46AD-BA3E-C90FE6C335A8}"/>
                  </a:ext>
                </a:extLst>
              </p:cNvPr>
              <p:cNvCxnSpPr>
                <a:cxnSpLocks/>
                <a:stCxn id="20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321">
              <a:extLst>
                <a:ext uri="{FF2B5EF4-FFF2-40B4-BE49-F238E27FC236}">
                  <a16:creationId xmlns:a16="http://schemas.microsoft.com/office/drawing/2014/main" id="{44E652CA-F16C-4F80-AEE2-CA912E9D7E8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8" name="Rechthoek 322">
              <a:extLst>
                <a:ext uri="{FF2B5EF4-FFF2-40B4-BE49-F238E27FC236}">
                  <a16:creationId xmlns:a16="http://schemas.microsoft.com/office/drawing/2014/main" id="{BBD96CDE-F15B-4CBD-8B95-4B92EA88BE9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9" name="Groep 323">
              <a:extLst>
                <a:ext uri="{FF2B5EF4-FFF2-40B4-BE49-F238E27FC236}">
                  <a16:creationId xmlns:a16="http://schemas.microsoft.com/office/drawing/2014/main" id="{AB58C8F9-6440-4B00-AC6A-8CE9944064EF}"/>
                </a:ext>
              </a:extLst>
            </p:cNvPr>
            <p:cNvGrpSpPr/>
            <p:nvPr userDrawn="1"/>
          </p:nvGrpSpPr>
          <p:grpSpPr>
            <a:xfrm>
              <a:off x="-3311319" y="2164285"/>
              <a:ext cx="825500" cy="209550"/>
              <a:chOff x="13504624" y="2482850"/>
              <a:chExt cx="825500" cy="209550"/>
            </a:xfrm>
          </p:grpSpPr>
          <p:sp>
            <p:nvSpPr>
              <p:cNvPr id="195" name="Rechthoek 374">
                <a:extLst>
                  <a:ext uri="{FF2B5EF4-FFF2-40B4-BE49-F238E27FC236}">
                    <a16:creationId xmlns:a16="http://schemas.microsoft.com/office/drawing/2014/main" id="{4410022A-17A7-4927-946E-8AA1DF03D07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196" name="Rechte verbindingslijn 375">
                <a:extLst>
                  <a:ext uri="{FF2B5EF4-FFF2-40B4-BE49-F238E27FC236}">
                    <a16:creationId xmlns:a16="http://schemas.microsoft.com/office/drawing/2014/main" id="{F0B265BC-1096-4597-9DDF-560E9C8EF40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7" name="Gelijkbenige driehoek 376">
                <a:extLst>
                  <a:ext uri="{FF2B5EF4-FFF2-40B4-BE49-F238E27FC236}">
                    <a16:creationId xmlns:a16="http://schemas.microsoft.com/office/drawing/2014/main" id="{18E83DF8-DEF3-4A3C-B6AA-63EE1A5623F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0" name="Ovaal 324">
              <a:extLst>
                <a:ext uri="{FF2B5EF4-FFF2-40B4-BE49-F238E27FC236}">
                  <a16:creationId xmlns:a16="http://schemas.microsoft.com/office/drawing/2014/main" id="{7A905F0B-AAAF-4D44-B6F9-F8A1F11A7EC1}"/>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1" name="Rechthoek 325">
              <a:extLst>
                <a:ext uri="{FF2B5EF4-FFF2-40B4-BE49-F238E27FC236}">
                  <a16:creationId xmlns:a16="http://schemas.microsoft.com/office/drawing/2014/main" id="{237A6355-F2D5-486B-9A3D-B1B316A9D3B5}"/>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2" name="ICOON_info">
              <a:extLst>
                <a:ext uri="{FF2B5EF4-FFF2-40B4-BE49-F238E27FC236}">
                  <a16:creationId xmlns:a16="http://schemas.microsoft.com/office/drawing/2014/main" id="{CF9C695D-A917-4476-A4C9-C31D56547432}"/>
                </a:ext>
              </a:extLst>
            </p:cNvPr>
            <p:cNvGrpSpPr/>
            <p:nvPr userDrawn="1"/>
          </p:nvGrpSpPr>
          <p:grpSpPr>
            <a:xfrm>
              <a:off x="-376736" y="5705292"/>
              <a:ext cx="283685" cy="283685"/>
              <a:chOff x="-510741" y="5913713"/>
              <a:chExt cx="267555" cy="267555"/>
            </a:xfrm>
          </p:grpSpPr>
          <p:sp>
            <p:nvSpPr>
              <p:cNvPr id="193" name="Ovaal 372">
                <a:extLst>
                  <a:ext uri="{FF2B5EF4-FFF2-40B4-BE49-F238E27FC236}">
                    <a16:creationId xmlns:a16="http://schemas.microsoft.com/office/drawing/2014/main" id="{1BDFDA70-9206-4971-8C0D-B1D3B14DAA1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94" name="Graphic 163" descr="Informatie">
                <a:extLst>
                  <a:ext uri="{FF2B5EF4-FFF2-40B4-BE49-F238E27FC236}">
                    <a16:creationId xmlns:a16="http://schemas.microsoft.com/office/drawing/2014/main" id="{D24FE814-1E0B-4539-BFBA-2FAA63E3C1F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3" name="Ovaal 327">
              <a:extLst>
                <a:ext uri="{FF2B5EF4-FFF2-40B4-BE49-F238E27FC236}">
                  <a16:creationId xmlns:a16="http://schemas.microsoft.com/office/drawing/2014/main" id="{C62ECA10-9DC3-4C8F-8B4B-0DB68EFD6E6E}"/>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4" name="Rechthoek 330">
              <a:extLst>
                <a:ext uri="{FF2B5EF4-FFF2-40B4-BE49-F238E27FC236}">
                  <a16:creationId xmlns:a16="http://schemas.microsoft.com/office/drawing/2014/main" id="{36A6922C-B855-435E-8336-EAF993DEFC3D}"/>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5" name="Groep 331">
              <a:extLst>
                <a:ext uri="{FF2B5EF4-FFF2-40B4-BE49-F238E27FC236}">
                  <a16:creationId xmlns:a16="http://schemas.microsoft.com/office/drawing/2014/main" id="{6AFCB9C7-BE7E-4534-8870-5FDA5037834F}"/>
                </a:ext>
              </a:extLst>
            </p:cNvPr>
            <p:cNvGrpSpPr/>
            <p:nvPr userDrawn="1"/>
          </p:nvGrpSpPr>
          <p:grpSpPr>
            <a:xfrm>
              <a:off x="-3449237" y="5047414"/>
              <a:ext cx="622283" cy="612919"/>
              <a:chOff x="12617641" y="3403239"/>
              <a:chExt cx="752963" cy="741634"/>
            </a:xfrm>
          </p:grpSpPr>
          <p:grpSp>
            <p:nvGrpSpPr>
              <p:cNvPr id="176" name="Groep 356">
                <a:extLst>
                  <a:ext uri="{FF2B5EF4-FFF2-40B4-BE49-F238E27FC236}">
                    <a16:creationId xmlns:a16="http://schemas.microsoft.com/office/drawing/2014/main" id="{2602A530-2CA2-4B82-B6DC-F4C5F9F7D362}"/>
                  </a:ext>
                </a:extLst>
              </p:cNvPr>
              <p:cNvGrpSpPr/>
              <p:nvPr userDrawn="1"/>
            </p:nvGrpSpPr>
            <p:grpSpPr>
              <a:xfrm>
                <a:off x="12771550" y="3403239"/>
                <a:ext cx="467156" cy="448491"/>
                <a:chOff x="12782177" y="3403239"/>
                <a:chExt cx="467156" cy="448491"/>
              </a:xfrm>
            </p:grpSpPr>
            <p:grpSp>
              <p:nvGrpSpPr>
                <p:cNvPr id="179" name="Groep 359">
                  <a:extLst>
                    <a:ext uri="{FF2B5EF4-FFF2-40B4-BE49-F238E27FC236}">
                      <a16:creationId xmlns:a16="http://schemas.microsoft.com/office/drawing/2014/main" id="{38B0E87C-24F8-4550-BC85-F8BF665BCC42}"/>
                    </a:ext>
                  </a:extLst>
                </p:cNvPr>
                <p:cNvGrpSpPr/>
                <p:nvPr userDrawn="1"/>
              </p:nvGrpSpPr>
              <p:grpSpPr>
                <a:xfrm>
                  <a:off x="12782177" y="3403239"/>
                  <a:ext cx="412972" cy="396132"/>
                  <a:chOff x="13554906" y="3320109"/>
                  <a:chExt cx="443912" cy="425811"/>
                </a:xfrm>
              </p:grpSpPr>
              <p:grpSp>
                <p:nvGrpSpPr>
                  <p:cNvPr id="187" name="Groep 366">
                    <a:extLst>
                      <a:ext uri="{FF2B5EF4-FFF2-40B4-BE49-F238E27FC236}">
                        <a16:creationId xmlns:a16="http://schemas.microsoft.com/office/drawing/2014/main" id="{4E15FD40-AE8D-440E-B0EF-F5A2C41C5C64}"/>
                      </a:ext>
                    </a:extLst>
                  </p:cNvPr>
                  <p:cNvGrpSpPr/>
                  <p:nvPr userDrawn="1"/>
                </p:nvGrpSpPr>
                <p:grpSpPr>
                  <a:xfrm>
                    <a:off x="13554906" y="3320109"/>
                    <a:ext cx="443912" cy="425811"/>
                    <a:chOff x="12909684" y="1276143"/>
                    <a:chExt cx="443912" cy="425811"/>
                  </a:xfrm>
                </p:grpSpPr>
                <p:sp>
                  <p:nvSpPr>
                    <p:cNvPr id="190" name="Rechthoek 369">
                      <a:extLst>
                        <a:ext uri="{FF2B5EF4-FFF2-40B4-BE49-F238E27FC236}">
                          <a16:creationId xmlns:a16="http://schemas.microsoft.com/office/drawing/2014/main" id="{6C6B7F0F-8A6E-4802-915D-4510650782BA}"/>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1" name="Rechthoek 370">
                      <a:extLst>
                        <a:ext uri="{FF2B5EF4-FFF2-40B4-BE49-F238E27FC236}">
                          <a16:creationId xmlns:a16="http://schemas.microsoft.com/office/drawing/2014/main" id="{87559E1D-71A9-4085-ADDE-B31E7039FD10}"/>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2" name="Ovaal 371">
                      <a:extLst>
                        <a:ext uri="{FF2B5EF4-FFF2-40B4-BE49-F238E27FC236}">
                          <a16:creationId xmlns:a16="http://schemas.microsoft.com/office/drawing/2014/main" id="{8B8600B3-EEA5-44B4-A909-A30A9E2A734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88" name="Afbeelding 367">
                    <a:extLst>
                      <a:ext uri="{FF2B5EF4-FFF2-40B4-BE49-F238E27FC236}">
                        <a16:creationId xmlns:a16="http://schemas.microsoft.com/office/drawing/2014/main" id="{9677156B-7EB3-4A43-836F-72503A57E90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89" name="Afbeelding 368">
                    <a:extLst>
                      <a:ext uri="{FF2B5EF4-FFF2-40B4-BE49-F238E27FC236}">
                        <a16:creationId xmlns:a16="http://schemas.microsoft.com/office/drawing/2014/main" id="{49631DFC-1456-48A1-9CC4-3FCD3A5E5BB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80" name="Groep 360">
                  <a:extLst>
                    <a:ext uri="{FF2B5EF4-FFF2-40B4-BE49-F238E27FC236}">
                      <a16:creationId xmlns:a16="http://schemas.microsoft.com/office/drawing/2014/main" id="{845017B9-CD19-446F-AC88-BD0C1340E885}"/>
                    </a:ext>
                  </a:extLst>
                </p:cNvPr>
                <p:cNvGrpSpPr/>
                <p:nvPr userDrawn="1"/>
              </p:nvGrpSpPr>
              <p:grpSpPr>
                <a:xfrm>
                  <a:off x="13103513" y="3705268"/>
                  <a:ext cx="145820" cy="146462"/>
                  <a:chOff x="13096169" y="3602278"/>
                  <a:chExt cx="145820" cy="146462"/>
                </a:xfrm>
              </p:grpSpPr>
              <p:sp>
                <p:nvSpPr>
                  <p:cNvPr id="184" name="Rechthoek 364">
                    <a:extLst>
                      <a:ext uri="{FF2B5EF4-FFF2-40B4-BE49-F238E27FC236}">
                        <a16:creationId xmlns:a16="http://schemas.microsoft.com/office/drawing/2014/main" id="{C4798860-4175-434F-89C0-403DA519F19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5" name="Rechthoek 365">
                    <a:extLst>
                      <a:ext uri="{FF2B5EF4-FFF2-40B4-BE49-F238E27FC236}">
                        <a16:creationId xmlns:a16="http://schemas.microsoft.com/office/drawing/2014/main" id="{A87BE7BF-8A21-46EE-BBFF-41CB2C8521C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1" name="Groep 361">
                  <a:extLst>
                    <a:ext uri="{FF2B5EF4-FFF2-40B4-BE49-F238E27FC236}">
                      <a16:creationId xmlns:a16="http://schemas.microsoft.com/office/drawing/2014/main" id="{0C7CC4A1-071B-40D2-B149-61A9CE8271D7}"/>
                    </a:ext>
                  </a:extLst>
                </p:cNvPr>
                <p:cNvGrpSpPr/>
                <p:nvPr userDrawn="1"/>
              </p:nvGrpSpPr>
              <p:grpSpPr>
                <a:xfrm rot="10800000">
                  <a:off x="13061402" y="3665637"/>
                  <a:ext cx="145820" cy="146462"/>
                  <a:chOff x="13096169" y="3602278"/>
                  <a:chExt cx="145820" cy="146462"/>
                </a:xfrm>
              </p:grpSpPr>
              <p:sp>
                <p:nvSpPr>
                  <p:cNvPr id="182" name="Rechthoek 362">
                    <a:extLst>
                      <a:ext uri="{FF2B5EF4-FFF2-40B4-BE49-F238E27FC236}">
                        <a16:creationId xmlns:a16="http://schemas.microsoft.com/office/drawing/2014/main" id="{391B3567-339C-4B08-A91D-5983CFBC949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3" name="Rechthoek 363">
                    <a:extLst>
                      <a:ext uri="{FF2B5EF4-FFF2-40B4-BE49-F238E27FC236}">
                        <a16:creationId xmlns:a16="http://schemas.microsoft.com/office/drawing/2014/main" id="{F1391269-F984-45D9-B1C5-C0B9A356116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77" name="Rechthoek 357">
                <a:extLst>
                  <a:ext uri="{FF2B5EF4-FFF2-40B4-BE49-F238E27FC236}">
                    <a16:creationId xmlns:a16="http://schemas.microsoft.com/office/drawing/2014/main" id="{3F4F0DF0-6C8C-4BC2-91A2-4B14A807545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78" name="Gelijkbenige driehoek 358">
                <a:extLst>
                  <a:ext uri="{FF2B5EF4-FFF2-40B4-BE49-F238E27FC236}">
                    <a16:creationId xmlns:a16="http://schemas.microsoft.com/office/drawing/2014/main" id="{2A91FF00-FDC4-43CA-BF51-E59FFA15525C}"/>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86" name="Rechthoek 332">
              <a:extLst>
                <a:ext uri="{FF2B5EF4-FFF2-40B4-BE49-F238E27FC236}">
                  <a16:creationId xmlns:a16="http://schemas.microsoft.com/office/drawing/2014/main" id="{C2A45E45-53A0-41B1-BED5-8FEA2C1BD533}"/>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87" name="Groep 333">
              <a:extLst>
                <a:ext uri="{FF2B5EF4-FFF2-40B4-BE49-F238E27FC236}">
                  <a16:creationId xmlns:a16="http://schemas.microsoft.com/office/drawing/2014/main" id="{986CE4D6-04BF-4799-BBBD-82295134ACDD}"/>
                </a:ext>
              </a:extLst>
            </p:cNvPr>
            <p:cNvGrpSpPr/>
            <p:nvPr userDrawn="1"/>
          </p:nvGrpSpPr>
          <p:grpSpPr>
            <a:xfrm>
              <a:off x="-2485819" y="3399207"/>
              <a:ext cx="1222990" cy="563933"/>
              <a:chOff x="-2485819" y="3399207"/>
              <a:chExt cx="1222990" cy="563933"/>
            </a:xfrm>
          </p:grpSpPr>
          <p:sp>
            <p:nvSpPr>
              <p:cNvPr id="88" name="Rechthoek 335">
                <a:extLst>
                  <a:ext uri="{FF2B5EF4-FFF2-40B4-BE49-F238E27FC236}">
                    <a16:creationId xmlns:a16="http://schemas.microsoft.com/office/drawing/2014/main" id="{1E690244-F944-4E6D-8B1A-D8D8EC2EF2F6}"/>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89" name="Rechthoek 336">
                <a:extLst>
                  <a:ext uri="{FF2B5EF4-FFF2-40B4-BE49-F238E27FC236}">
                    <a16:creationId xmlns:a16="http://schemas.microsoft.com/office/drawing/2014/main" id="{E1CE42C9-566E-49F8-A699-C56030FCD115}"/>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0" name="Groep 337">
                <a:extLst>
                  <a:ext uri="{FF2B5EF4-FFF2-40B4-BE49-F238E27FC236}">
                    <a16:creationId xmlns:a16="http://schemas.microsoft.com/office/drawing/2014/main" id="{7891B71B-578D-40FC-A720-190126DB49FE}"/>
                  </a:ext>
                </a:extLst>
              </p:cNvPr>
              <p:cNvGrpSpPr/>
              <p:nvPr userDrawn="1"/>
            </p:nvGrpSpPr>
            <p:grpSpPr>
              <a:xfrm>
                <a:off x="-2403869" y="3460544"/>
                <a:ext cx="155951" cy="131922"/>
                <a:chOff x="12968836" y="3354170"/>
                <a:chExt cx="404806" cy="342433"/>
              </a:xfrm>
            </p:grpSpPr>
            <p:sp>
              <p:nvSpPr>
                <p:cNvPr id="170" name="Rechthoek: afgeronde hoeken 350">
                  <a:extLst>
                    <a:ext uri="{FF2B5EF4-FFF2-40B4-BE49-F238E27FC236}">
                      <a16:creationId xmlns:a16="http://schemas.microsoft.com/office/drawing/2014/main" id="{C3862643-B79C-4D70-9285-47C9B8228DC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1" name="Rechthoek 351">
                  <a:extLst>
                    <a:ext uri="{FF2B5EF4-FFF2-40B4-BE49-F238E27FC236}">
                      <a16:creationId xmlns:a16="http://schemas.microsoft.com/office/drawing/2014/main" id="{3E62C363-520D-4B11-BFB8-FCB51DE66AC3}"/>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352">
                  <a:extLst>
                    <a:ext uri="{FF2B5EF4-FFF2-40B4-BE49-F238E27FC236}">
                      <a16:creationId xmlns:a16="http://schemas.microsoft.com/office/drawing/2014/main" id="{3D421EF0-1E7F-446F-BF5E-190CACA912A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3" name="Rechthoek 353">
                  <a:extLst>
                    <a:ext uri="{FF2B5EF4-FFF2-40B4-BE49-F238E27FC236}">
                      <a16:creationId xmlns:a16="http://schemas.microsoft.com/office/drawing/2014/main" id="{EA9084B3-E0BA-410A-802A-7FD04BFE02E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4" name="Rechthoek 354">
                  <a:extLst>
                    <a:ext uri="{FF2B5EF4-FFF2-40B4-BE49-F238E27FC236}">
                      <a16:creationId xmlns:a16="http://schemas.microsoft.com/office/drawing/2014/main" id="{913BC08B-C859-41EF-BC84-485B3C066C4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5" name="Rechthoek 355">
                  <a:extLst>
                    <a:ext uri="{FF2B5EF4-FFF2-40B4-BE49-F238E27FC236}">
                      <a16:creationId xmlns:a16="http://schemas.microsoft.com/office/drawing/2014/main" id="{937DDC9B-A337-4D3B-880B-D388A3C58E3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1" name="Groep 338">
                <a:extLst>
                  <a:ext uri="{FF2B5EF4-FFF2-40B4-BE49-F238E27FC236}">
                    <a16:creationId xmlns:a16="http://schemas.microsoft.com/office/drawing/2014/main" id="{D07FB45D-B5A9-4869-8FF8-89D9BD6F297B}"/>
                  </a:ext>
                </a:extLst>
              </p:cNvPr>
              <p:cNvGrpSpPr/>
              <p:nvPr userDrawn="1"/>
            </p:nvGrpSpPr>
            <p:grpSpPr>
              <a:xfrm>
                <a:off x="-2423424" y="3690208"/>
                <a:ext cx="166739" cy="218963"/>
                <a:chOff x="12940828" y="3950597"/>
                <a:chExt cx="432813" cy="568367"/>
              </a:xfrm>
            </p:grpSpPr>
            <p:grpSp>
              <p:nvGrpSpPr>
                <p:cNvPr id="136" name="Groep 342">
                  <a:extLst>
                    <a:ext uri="{FF2B5EF4-FFF2-40B4-BE49-F238E27FC236}">
                      <a16:creationId xmlns:a16="http://schemas.microsoft.com/office/drawing/2014/main" id="{F049799C-2A14-4CD6-B223-ED08A8653BCA}"/>
                    </a:ext>
                  </a:extLst>
                </p:cNvPr>
                <p:cNvGrpSpPr/>
                <p:nvPr userDrawn="1"/>
              </p:nvGrpSpPr>
              <p:grpSpPr>
                <a:xfrm>
                  <a:off x="13000382" y="4006891"/>
                  <a:ext cx="373259" cy="315747"/>
                  <a:chOff x="12968836" y="3354170"/>
                  <a:chExt cx="404806" cy="342433"/>
                </a:xfrm>
              </p:grpSpPr>
              <p:sp>
                <p:nvSpPr>
                  <p:cNvPr id="138" name="Rechthoek: afgeronde hoeken 344">
                    <a:extLst>
                      <a:ext uri="{FF2B5EF4-FFF2-40B4-BE49-F238E27FC236}">
                        <a16:creationId xmlns:a16="http://schemas.microsoft.com/office/drawing/2014/main" id="{D1B37862-F3F7-45E2-852A-4BC8E1DBA369}"/>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9" name="Rechthoek 345">
                    <a:extLst>
                      <a:ext uri="{FF2B5EF4-FFF2-40B4-BE49-F238E27FC236}">
                        <a16:creationId xmlns:a16="http://schemas.microsoft.com/office/drawing/2014/main" id="{5F080E67-53DF-4FCE-A7BB-24C60C74A48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6" name="Rechthoek 346">
                    <a:extLst>
                      <a:ext uri="{FF2B5EF4-FFF2-40B4-BE49-F238E27FC236}">
                        <a16:creationId xmlns:a16="http://schemas.microsoft.com/office/drawing/2014/main" id="{9E9F6F7A-8B32-493D-84C9-09C1CE4C49E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7" name="Rechthoek 347">
                    <a:extLst>
                      <a:ext uri="{FF2B5EF4-FFF2-40B4-BE49-F238E27FC236}">
                        <a16:creationId xmlns:a16="http://schemas.microsoft.com/office/drawing/2014/main" id="{F3B05EFB-32FD-4DD5-B36B-0AE0FA3544C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8" name="Rechthoek 348">
                    <a:extLst>
                      <a:ext uri="{FF2B5EF4-FFF2-40B4-BE49-F238E27FC236}">
                        <a16:creationId xmlns:a16="http://schemas.microsoft.com/office/drawing/2014/main" id="{EE9550CE-2C38-4508-8EC0-E9183779494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9" name="Rechthoek 349">
                    <a:extLst>
                      <a:ext uri="{FF2B5EF4-FFF2-40B4-BE49-F238E27FC236}">
                        <a16:creationId xmlns:a16="http://schemas.microsoft.com/office/drawing/2014/main" id="{177DBE53-F514-4A2D-A7CB-DD6CBC00C1F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7" name="Boog 343">
                  <a:extLst>
                    <a:ext uri="{FF2B5EF4-FFF2-40B4-BE49-F238E27FC236}">
                      <a16:creationId xmlns:a16="http://schemas.microsoft.com/office/drawing/2014/main" id="{3D33E3F3-A496-4601-B23E-FE575F44AB3D}"/>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3" name="Tekstvak 339">
                <a:extLst>
                  <a:ext uri="{FF2B5EF4-FFF2-40B4-BE49-F238E27FC236}">
                    <a16:creationId xmlns:a16="http://schemas.microsoft.com/office/drawing/2014/main" id="{0956D995-0C2D-48FD-AAE7-BD569477991A}"/>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4" name="Tekstvak 340">
                <a:extLst>
                  <a:ext uri="{FF2B5EF4-FFF2-40B4-BE49-F238E27FC236}">
                    <a16:creationId xmlns:a16="http://schemas.microsoft.com/office/drawing/2014/main" id="{BBD82F17-A71B-4FE4-ADE7-97E6A1481CB1}"/>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5" name="Vrije vorm: vorm 341">
                <a:extLst>
                  <a:ext uri="{FF2B5EF4-FFF2-40B4-BE49-F238E27FC236}">
                    <a16:creationId xmlns:a16="http://schemas.microsoft.com/office/drawing/2014/main" id="{5F4A0D3D-404A-4728-8175-620DFFA46153}"/>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55688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934922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 and Title #2">
    <p:spTree>
      <p:nvGrpSpPr>
        <p:cNvPr id="1" name=""/>
        <p:cNvGrpSpPr/>
        <p:nvPr/>
      </p:nvGrpSpPr>
      <p:grpSpPr>
        <a:xfrm>
          <a:off x="0" y="0"/>
          <a:ext cx="0" cy="0"/>
          <a:chOff x="0" y="0"/>
          <a:chExt cx="0" cy="0"/>
        </a:xfrm>
      </p:grpSpPr>
      <p:sp>
        <p:nvSpPr>
          <p:cNvPr id="186" name="Tijdelijke aanduiding voor afbeelding 185">
            <a:extLst>
              <a:ext uri="{FF2B5EF4-FFF2-40B4-BE49-F238E27FC236}">
                <a16:creationId xmlns:a16="http://schemas.microsoft.com/office/drawing/2014/main" id="{F59D94D8-16FE-4F78-9ED1-5B93711C5634}"/>
              </a:ext>
            </a:extLst>
          </p:cNvPr>
          <p:cNvSpPr>
            <a:spLocks noGrp="1"/>
          </p:cNvSpPr>
          <p:nvPr>
            <p:ph type="pic" sz="quarter" idx="14" hasCustomPrompt="1"/>
          </p:nvPr>
        </p:nvSpPr>
        <p:spPr>
          <a:xfrm>
            <a:off x="7604936" y="-1"/>
            <a:ext cx="4592715" cy="6857761"/>
          </a:xfrm>
          <a:prstGeom prst="rect">
            <a:avLst/>
          </a:pr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a:t>
            </a:r>
            <a:br>
              <a:rPr lang="en-US" dirty="0"/>
            </a:br>
            <a:r>
              <a:rPr lang="en-US" dirty="0"/>
              <a:t>to insert a photo.</a:t>
            </a:r>
          </a:p>
          <a:p>
            <a:r>
              <a:rPr lang="en-US" dirty="0"/>
              <a:t> </a:t>
            </a:r>
          </a:p>
          <a:p>
            <a:r>
              <a:rPr lang="en-US" dirty="0"/>
              <a:t>Need more help? Instructions </a:t>
            </a:r>
            <a:br>
              <a:rPr lang="en-US" dirty="0"/>
            </a:br>
            <a:r>
              <a:rPr lang="en-US" dirty="0"/>
              <a:t>for further information </a:t>
            </a:r>
            <a:br>
              <a:rPr lang="en-US" dirty="0"/>
            </a:br>
            <a:r>
              <a:rPr lang="en-US" dirty="0"/>
              <a:t>are posted on the sides </a:t>
            </a:r>
            <a:br>
              <a:rPr lang="en-US" dirty="0"/>
            </a:br>
            <a:r>
              <a:rPr lang="en-US" dirty="0"/>
              <a:t>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Image and Title</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785719" y="728743"/>
            <a:ext cx="6254059" cy="895483"/>
          </a:xfrm>
        </p:spPr>
        <p:txBody>
          <a:bodyPr/>
          <a:lstStyle>
            <a:lvl1pPr>
              <a:defRPr/>
            </a:lvl1pPr>
          </a:lstStyle>
          <a:p>
            <a:r>
              <a:rPr lang="en-US" dirty="0"/>
              <a:t>Place a title here</a:t>
            </a:r>
            <a:br>
              <a:rPr lang="en-US" dirty="0"/>
            </a:br>
            <a:r>
              <a:rPr lang="en-US" dirty="0"/>
              <a:t>max. 2 lines</a:t>
            </a:r>
            <a:endParaRPr lang="nl-NL" dirty="0"/>
          </a:p>
        </p:txBody>
      </p:sp>
      <p:grpSp>
        <p:nvGrpSpPr>
          <p:cNvPr id="71" name="INSTRUCTION">
            <a:extLst>
              <a:ext uri="{FF2B5EF4-FFF2-40B4-BE49-F238E27FC236}">
                <a16:creationId xmlns:a16="http://schemas.microsoft.com/office/drawing/2014/main" id="{285248AF-87C0-4AD0-BED2-D3EB50FE08CD}"/>
              </a:ext>
            </a:extLst>
          </p:cNvPr>
          <p:cNvGrpSpPr/>
          <p:nvPr userDrawn="1"/>
        </p:nvGrpSpPr>
        <p:grpSpPr>
          <a:xfrm>
            <a:off x="12377595" y="0"/>
            <a:ext cx="3693386" cy="6669007"/>
            <a:chOff x="-3786437" y="0"/>
            <a:chExt cx="3693386" cy="6669007"/>
          </a:xfrm>
        </p:grpSpPr>
        <p:sp>
          <p:nvSpPr>
            <p:cNvPr id="72" name="Rechthoek 315">
              <a:extLst>
                <a:ext uri="{FF2B5EF4-FFF2-40B4-BE49-F238E27FC236}">
                  <a16:creationId xmlns:a16="http://schemas.microsoft.com/office/drawing/2014/main" id="{2020802A-F768-4744-A70C-7EA39E3A419D}"/>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3" name="Rechthoek 316">
              <a:extLst>
                <a:ext uri="{FF2B5EF4-FFF2-40B4-BE49-F238E27FC236}">
                  <a16:creationId xmlns:a16="http://schemas.microsoft.com/office/drawing/2014/main" id="{D8BC2690-D09C-4E69-A242-2CEB6CC27575}"/>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4" name="Ovaal 318">
              <a:extLst>
                <a:ext uri="{FF2B5EF4-FFF2-40B4-BE49-F238E27FC236}">
                  <a16:creationId xmlns:a16="http://schemas.microsoft.com/office/drawing/2014/main" id="{40F7DD51-7F5F-4285-BB5E-5324CCCC00C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5" name="Rechthoek 319">
              <a:extLst>
                <a:ext uri="{FF2B5EF4-FFF2-40B4-BE49-F238E27FC236}">
                  <a16:creationId xmlns:a16="http://schemas.microsoft.com/office/drawing/2014/main" id="{0A2EB828-B706-4B99-99A9-3D1F463404BB}"/>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6" name="Groep 320">
              <a:extLst>
                <a:ext uri="{FF2B5EF4-FFF2-40B4-BE49-F238E27FC236}">
                  <a16:creationId xmlns:a16="http://schemas.microsoft.com/office/drawing/2014/main" id="{6DCBAF9C-F5FE-44C5-B035-6433676C1B10}"/>
                </a:ext>
              </a:extLst>
            </p:cNvPr>
            <p:cNvGrpSpPr/>
            <p:nvPr userDrawn="1"/>
          </p:nvGrpSpPr>
          <p:grpSpPr>
            <a:xfrm>
              <a:off x="-3316179" y="1231351"/>
              <a:ext cx="294789" cy="318834"/>
              <a:chOff x="14466489" y="1001522"/>
              <a:chExt cx="290627" cy="314333"/>
            </a:xfrm>
          </p:grpSpPr>
          <p:sp>
            <p:nvSpPr>
              <p:cNvPr id="198" name="Rechthoek 377">
                <a:extLst>
                  <a:ext uri="{FF2B5EF4-FFF2-40B4-BE49-F238E27FC236}">
                    <a16:creationId xmlns:a16="http://schemas.microsoft.com/office/drawing/2014/main" id="{DEFE3621-DF6A-487A-9B90-691CF1F1A861}"/>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9" name="Ovaal 378">
                <a:extLst>
                  <a:ext uri="{FF2B5EF4-FFF2-40B4-BE49-F238E27FC236}">
                    <a16:creationId xmlns:a16="http://schemas.microsoft.com/office/drawing/2014/main" id="{63B65792-B77C-4BE2-BEF7-AB3462E398C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0" name="Vrije vorm: vorm 379">
                <a:extLst>
                  <a:ext uri="{FF2B5EF4-FFF2-40B4-BE49-F238E27FC236}">
                    <a16:creationId xmlns:a16="http://schemas.microsoft.com/office/drawing/2014/main" id="{B00259D9-FDD3-455B-A2A3-0273DCE55E0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1" name="Rechthoek: afgeronde hoeken 380">
                <a:extLst>
                  <a:ext uri="{FF2B5EF4-FFF2-40B4-BE49-F238E27FC236}">
                    <a16:creationId xmlns:a16="http://schemas.microsoft.com/office/drawing/2014/main" id="{4442A736-AD60-49BC-A867-EE280FC9253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2" name="Rechte verbindingslijn 381">
                <a:extLst>
                  <a:ext uri="{FF2B5EF4-FFF2-40B4-BE49-F238E27FC236}">
                    <a16:creationId xmlns:a16="http://schemas.microsoft.com/office/drawing/2014/main" id="{3EB42B29-CE2D-4C4D-92E6-201D2472861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Rechte verbindingslijn 382">
                <a:extLst>
                  <a:ext uri="{FF2B5EF4-FFF2-40B4-BE49-F238E27FC236}">
                    <a16:creationId xmlns:a16="http://schemas.microsoft.com/office/drawing/2014/main" id="{9FC84982-A3D5-413A-9736-0FC4C609B9E9}"/>
                  </a:ext>
                </a:extLst>
              </p:cNvPr>
              <p:cNvCxnSpPr>
                <a:cxnSpLocks/>
                <a:stCxn id="20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321">
              <a:extLst>
                <a:ext uri="{FF2B5EF4-FFF2-40B4-BE49-F238E27FC236}">
                  <a16:creationId xmlns:a16="http://schemas.microsoft.com/office/drawing/2014/main" id="{EF58F434-7862-446A-B1E6-7FDE820F5E63}"/>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8" name="Rechthoek 322">
              <a:extLst>
                <a:ext uri="{FF2B5EF4-FFF2-40B4-BE49-F238E27FC236}">
                  <a16:creationId xmlns:a16="http://schemas.microsoft.com/office/drawing/2014/main" id="{BE83336C-A88F-4625-8712-7922E872BB9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9" name="Groep 323">
              <a:extLst>
                <a:ext uri="{FF2B5EF4-FFF2-40B4-BE49-F238E27FC236}">
                  <a16:creationId xmlns:a16="http://schemas.microsoft.com/office/drawing/2014/main" id="{D13D9D46-6074-4EC5-9B44-CBE83BAD0454}"/>
                </a:ext>
              </a:extLst>
            </p:cNvPr>
            <p:cNvGrpSpPr/>
            <p:nvPr userDrawn="1"/>
          </p:nvGrpSpPr>
          <p:grpSpPr>
            <a:xfrm>
              <a:off x="-3311319" y="2164285"/>
              <a:ext cx="825500" cy="209550"/>
              <a:chOff x="13504624" y="2482850"/>
              <a:chExt cx="825500" cy="209550"/>
            </a:xfrm>
          </p:grpSpPr>
          <p:sp>
            <p:nvSpPr>
              <p:cNvPr id="195" name="Rechthoek 374">
                <a:extLst>
                  <a:ext uri="{FF2B5EF4-FFF2-40B4-BE49-F238E27FC236}">
                    <a16:creationId xmlns:a16="http://schemas.microsoft.com/office/drawing/2014/main" id="{C8ED1FC3-A484-4D03-9FE3-C314453650B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196" name="Rechte verbindingslijn 375">
                <a:extLst>
                  <a:ext uri="{FF2B5EF4-FFF2-40B4-BE49-F238E27FC236}">
                    <a16:creationId xmlns:a16="http://schemas.microsoft.com/office/drawing/2014/main" id="{C7A86E5E-404F-4592-80D0-6744F1109A1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7" name="Gelijkbenige driehoek 376">
                <a:extLst>
                  <a:ext uri="{FF2B5EF4-FFF2-40B4-BE49-F238E27FC236}">
                    <a16:creationId xmlns:a16="http://schemas.microsoft.com/office/drawing/2014/main" id="{8C6DA415-4DD1-4D9E-9584-0C73252E231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0" name="Ovaal 324">
              <a:extLst>
                <a:ext uri="{FF2B5EF4-FFF2-40B4-BE49-F238E27FC236}">
                  <a16:creationId xmlns:a16="http://schemas.microsoft.com/office/drawing/2014/main" id="{E217C6A1-1F91-4B5F-8818-C7EC37542A98}"/>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1" name="Rechthoek 325">
              <a:extLst>
                <a:ext uri="{FF2B5EF4-FFF2-40B4-BE49-F238E27FC236}">
                  <a16:creationId xmlns:a16="http://schemas.microsoft.com/office/drawing/2014/main" id="{F86911EB-4A94-4F04-B9FA-6750F0B8CB1B}"/>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2" name="ICOON_info">
              <a:extLst>
                <a:ext uri="{FF2B5EF4-FFF2-40B4-BE49-F238E27FC236}">
                  <a16:creationId xmlns:a16="http://schemas.microsoft.com/office/drawing/2014/main" id="{4842BBC7-DA29-4692-9D36-7B12784FD9A6}"/>
                </a:ext>
              </a:extLst>
            </p:cNvPr>
            <p:cNvGrpSpPr/>
            <p:nvPr userDrawn="1"/>
          </p:nvGrpSpPr>
          <p:grpSpPr>
            <a:xfrm>
              <a:off x="-376736" y="5705292"/>
              <a:ext cx="283685" cy="283685"/>
              <a:chOff x="-510741" y="5913713"/>
              <a:chExt cx="267555" cy="267555"/>
            </a:xfrm>
          </p:grpSpPr>
          <p:sp>
            <p:nvSpPr>
              <p:cNvPr id="193" name="Ovaal 372">
                <a:extLst>
                  <a:ext uri="{FF2B5EF4-FFF2-40B4-BE49-F238E27FC236}">
                    <a16:creationId xmlns:a16="http://schemas.microsoft.com/office/drawing/2014/main" id="{E4F808C8-A1D4-42EF-B83D-8176C4578BC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94" name="Graphic 163" descr="Informatie">
                <a:extLst>
                  <a:ext uri="{FF2B5EF4-FFF2-40B4-BE49-F238E27FC236}">
                    <a16:creationId xmlns:a16="http://schemas.microsoft.com/office/drawing/2014/main" id="{2FE17EAA-3BB2-4648-A830-FB5EFBA649E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3" name="Ovaal 327">
              <a:extLst>
                <a:ext uri="{FF2B5EF4-FFF2-40B4-BE49-F238E27FC236}">
                  <a16:creationId xmlns:a16="http://schemas.microsoft.com/office/drawing/2014/main" id="{FABC337B-270E-425A-A5D0-AA721F70DF60}"/>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4" name="Rechthoek 330">
              <a:extLst>
                <a:ext uri="{FF2B5EF4-FFF2-40B4-BE49-F238E27FC236}">
                  <a16:creationId xmlns:a16="http://schemas.microsoft.com/office/drawing/2014/main" id="{C48A6797-8131-49DB-8D4D-BF29606F40DE}"/>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5" name="Groep 331">
              <a:extLst>
                <a:ext uri="{FF2B5EF4-FFF2-40B4-BE49-F238E27FC236}">
                  <a16:creationId xmlns:a16="http://schemas.microsoft.com/office/drawing/2014/main" id="{D5CB43DE-E0C5-4779-BE1F-29FAF9AB4FBF}"/>
                </a:ext>
              </a:extLst>
            </p:cNvPr>
            <p:cNvGrpSpPr/>
            <p:nvPr userDrawn="1"/>
          </p:nvGrpSpPr>
          <p:grpSpPr>
            <a:xfrm>
              <a:off x="-3449237" y="5047414"/>
              <a:ext cx="622283" cy="612919"/>
              <a:chOff x="12617641" y="3403239"/>
              <a:chExt cx="752963" cy="741634"/>
            </a:xfrm>
          </p:grpSpPr>
          <p:grpSp>
            <p:nvGrpSpPr>
              <p:cNvPr id="176" name="Groep 356">
                <a:extLst>
                  <a:ext uri="{FF2B5EF4-FFF2-40B4-BE49-F238E27FC236}">
                    <a16:creationId xmlns:a16="http://schemas.microsoft.com/office/drawing/2014/main" id="{79A019E2-7B09-40A7-97C5-289C64EAF999}"/>
                  </a:ext>
                </a:extLst>
              </p:cNvPr>
              <p:cNvGrpSpPr/>
              <p:nvPr userDrawn="1"/>
            </p:nvGrpSpPr>
            <p:grpSpPr>
              <a:xfrm>
                <a:off x="12771550" y="3403239"/>
                <a:ext cx="467156" cy="448491"/>
                <a:chOff x="12782177" y="3403239"/>
                <a:chExt cx="467156" cy="448491"/>
              </a:xfrm>
            </p:grpSpPr>
            <p:grpSp>
              <p:nvGrpSpPr>
                <p:cNvPr id="179" name="Groep 359">
                  <a:extLst>
                    <a:ext uri="{FF2B5EF4-FFF2-40B4-BE49-F238E27FC236}">
                      <a16:creationId xmlns:a16="http://schemas.microsoft.com/office/drawing/2014/main" id="{72AFC5D5-00FA-48FB-BDDA-73D1A3955B40}"/>
                    </a:ext>
                  </a:extLst>
                </p:cNvPr>
                <p:cNvGrpSpPr/>
                <p:nvPr userDrawn="1"/>
              </p:nvGrpSpPr>
              <p:grpSpPr>
                <a:xfrm>
                  <a:off x="12782177" y="3403239"/>
                  <a:ext cx="412972" cy="396132"/>
                  <a:chOff x="13554906" y="3320109"/>
                  <a:chExt cx="443912" cy="425811"/>
                </a:xfrm>
              </p:grpSpPr>
              <p:grpSp>
                <p:nvGrpSpPr>
                  <p:cNvPr id="187" name="Groep 366">
                    <a:extLst>
                      <a:ext uri="{FF2B5EF4-FFF2-40B4-BE49-F238E27FC236}">
                        <a16:creationId xmlns:a16="http://schemas.microsoft.com/office/drawing/2014/main" id="{F5C557B2-C47E-41EC-A710-7EC5FE2C67FE}"/>
                      </a:ext>
                    </a:extLst>
                  </p:cNvPr>
                  <p:cNvGrpSpPr/>
                  <p:nvPr userDrawn="1"/>
                </p:nvGrpSpPr>
                <p:grpSpPr>
                  <a:xfrm>
                    <a:off x="13554906" y="3320109"/>
                    <a:ext cx="443912" cy="425811"/>
                    <a:chOff x="12909684" y="1276143"/>
                    <a:chExt cx="443912" cy="425811"/>
                  </a:xfrm>
                </p:grpSpPr>
                <p:sp>
                  <p:nvSpPr>
                    <p:cNvPr id="190" name="Rechthoek 369">
                      <a:extLst>
                        <a:ext uri="{FF2B5EF4-FFF2-40B4-BE49-F238E27FC236}">
                          <a16:creationId xmlns:a16="http://schemas.microsoft.com/office/drawing/2014/main" id="{BC61899C-D506-4F8D-BB98-EBC9696A7C61}"/>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1" name="Rechthoek 370">
                      <a:extLst>
                        <a:ext uri="{FF2B5EF4-FFF2-40B4-BE49-F238E27FC236}">
                          <a16:creationId xmlns:a16="http://schemas.microsoft.com/office/drawing/2014/main" id="{1073A8A5-DD48-463C-AFC2-95D4991E2BD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2" name="Ovaal 371">
                      <a:extLst>
                        <a:ext uri="{FF2B5EF4-FFF2-40B4-BE49-F238E27FC236}">
                          <a16:creationId xmlns:a16="http://schemas.microsoft.com/office/drawing/2014/main" id="{622A713A-CE2A-42B7-A1F9-B6CE2DCE0E0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88" name="Afbeelding 367">
                    <a:extLst>
                      <a:ext uri="{FF2B5EF4-FFF2-40B4-BE49-F238E27FC236}">
                        <a16:creationId xmlns:a16="http://schemas.microsoft.com/office/drawing/2014/main" id="{93AA4B5F-095C-4F53-9850-FFA2FD7543F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89" name="Afbeelding 368">
                    <a:extLst>
                      <a:ext uri="{FF2B5EF4-FFF2-40B4-BE49-F238E27FC236}">
                        <a16:creationId xmlns:a16="http://schemas.microsoft.com/office/drawing/2014/main" id="{688A61DD-5317-4E83-807F-1E847538498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80" name="Groep 360">
                  <a:extLst>
                    <a:ext uri="{FF2B5EF4-FFF2-40B4-BE49-F238E27FC236}">
                      <a16:creationId xmlns:a16="http://schemas.microsoft.com/office/drawing/2014/main" id="{186D3517-0FAC-4D75-B5DA-7545FA113163}"/>
                    </a:ext>
                  </a:extLst>
                </p:cNvPr>
                <p:cNvGrpSpPr/>
                <p:nvPr userDrawn="1"/>
              </p:nvGrpSpPr>
              <p:grpSpPr>
                <a:xfrm>
                  <a:off x="13103513" y="3705268"/>
                  <a:ext cx="145820" cy="146462"/>
                  <a:chOff x="13096169" y="3602278"/>
                  <a:chExt cx="145820" cy="146462"/>
                </a:xfrm>
              </p:grpSpPr>
              <p:sp>
                <p:nvSpPr>
                  <p:cNvPr id="184" name="Rechthoek 364">
                    <a:extLst>
                      <a:ext uri="{FF2B5EF4-FFF2-40B4-BE49-F238E27FC236}">
                        <a16:creationId xmlns:a16="http://schemas.microsoft.com/office/drawing/2014/main" id="{C5467362-A49F-4DF5-A43E-FB87C79618B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5" name="Rechthoek 365">
                    <a:extLst>
                      <a:ext uri="{FF2B5EF4-FFF2-40B4-BE49-F238E27FC236}">
                        <a16:creationId xmlns:a16="http://schemas.microsoft.com/office/drawing/2014/main" id="{FE855481-22D5-4B58-AA2B-2EB5F27DA5F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1" name="Groep 361">
                  <a:extLst>
                    <a:ext uri="{FF2B5EF4-FFF2-40B4-BE49-F238E27FC236}">
                      <a16:creationId xmlns:a16="http://schemas.microsoft.com/office/drawing/2014/main" id="{EDDE9699-1566-4846-B84B-5D43A23AAE5F}"/>
                    </a:ext>
                  </a:extLst>
                </p:cNvPr>
                <p:cNvGrpSpPr/>
                <p:nvPr userDrawn="1"/>
              </p:nvGrpSpPr>
              <p:grpSpPr>
                <a:xfrm rot="10800000">
                  <a:off x="13061402" y="3665637"/>
                  <a:ext cx="145820" cy="146462"/>
                  <a:chOff x="13096169" y="3602278"/>
                  <a:chExt cx="145820" cy="146462"/>
                </a:xfrm>
              </p:grpSpPr>
              <p:sp>
                <p:nvSpPr>
                  <p:cNvPr id="182" name="Rechthoek 362">
                    <a:extLst>
                      <a:ext uri="{FF2B5EF4-FFF2-40B4-BE49-F238E27FC236}">
                        <a16:creationId xmlns:a16="http://schemas.microsoft.com/office/drawing/2014/main" id="{FFB5F210-19DC-4F8B-9B6E-9255576738F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3" name="Rechthoek 363">
                    <a:extLst>
                      <a:ext uri="{FF2B5EF4-FFF2-40B4-BE49-F238E27FC236}">
                        <a16:creationId xmlns:a16="http://schemas.microsoft.com/office/drawing/2014/main" id="{B6FC49C6-E2D6-40D2-BF6A-266C4421FC7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77" name="Rechthoek 357">
                <a:extLst>
                  <a:ext uri="{FF2B5EF4-FFF2-40B4-BE49-F238E27FC236}">
                    <a16:creationId xmlns:a16="http://schemas.microsoft.com/office/drawing/2014/main" id="{70E379E3-1736-4E04-8A90-43A455B084F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78" name="Gelijkbenige driehoek 358">
                <a:extLst>
                  <a:ext uri="{FF2B5EF4-FFF2-40B4-BE49-F238E27FC236}">
                    <a16:creationId xmlns:a16="http://schemas.microsoft.com/office/drawing/2014/main" id="{1DC3F972-69E6-41D5-83C8-98B02645B8B7}"/>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86" name="Rechthoek 332">
              <a:extLst>
                <a:ext uri="{FF2B5EF4-FFF2-40B4-BE49-F238E27FC236}">
                  <a16:creationId xmlns:a16="http://schemas.microsoft.com/office/drawing/2014/main" id="{545AA916-7DFE-4FFA-9F0B-68BF9AA2D418}"/>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87" name="Groep 333">
              <a:extLst>
                <a:ext uri="{FF2B5EF4-FFF2-40B4-BE49-F238E27FC236}">
                  <a16:creationId xmlns:a16="http://schemas.microsoft.com/office/drawing/2014/main" id="{66794798-587D-4CDB-BB97-14433F82B5A1}"/>
                </a:ext>
              </a:extLst>
            </p:cNvPr>
            <p:cNvGrpSpPr/>
            <p:nvPr userDrawn="1"/>
          </p:nvGrpSpPr>
          <p:grpSpPr>
            <a:xfrm>
              <a:off x="-2485819" y="3399207"/>
              <a:ext cx="1222990" cy="563933"/>
              <a:chOff x="-2485819" y="3399207"/>
              <a:chExt cx="1222990" cy="563933"/>
            </a:xfrm>
          </p:grpSpPr>
          <p:sp>
            <p:nvSpPr>
              <p:cNvPr id="88" name="Rechthoek 335">
                <a:extLst>
                  <a:ext uri="{FF2B5EF4-FFF2-40B4-BE49-F238E27FC236}">
                    <a16:creationId xmlns:a16="http://schemas.microsoft.com/office/drawing/2014/main" id="{C53DBF98-5739-4A0F-9A04-38E8CBC47751}"/>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89" name="Rechthoek 336">
                <a:extLst>
                  <a:ext uri="{FF2B5EF4-FFF2-40B4-BE49-F238E27FC236}">
                    <a16:creationId xmlns:a16="http://schemas.microsoft.com/office/drawing/2014/main" id="{D21AB15C-9358-4764-A697-5A307B273A8E}"/>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0" name="Groep 337">
                <a:extLst>
                  <a:ext uri="{FF2B5EF4-FFF2-40B4-BE49-F238E27FC236}">
                    <a16:creationId xmlns:a16="http://schemas.microsoft.com/office/drawing/2014/main" id="{C0598DCD-3295-439D-86BA-CADAEB3DA6CF}"/>
                  </a:ext>
                </a:extLst>
              </p:cNvPr>
              <p:cNvGrpSpPr/>
              <p:nvPr userDrawn="1"/>
            </p:nvGrpSpPr>
            <p:grpSpPr>
              <a:xfrm>
                <a:off x="-2403869" y="3460544"/>
                <a:ext cx="155951" cy="131922"/>
                <a:chOff x="12968836" y="3354170"/>
                <a:chExt cx="404806" cy="342433"/>
              </a:xfrm>
            </p:grpSpPr>
            <p:sp>
              <p:nvSpPr>
                <p:cNvPr id="170" name="Rechthoek: afgeronde hoeken 350">
                  <a:extLst>
                    <a:ext uri="{FF2B5EF4-FFF2-40B4-BE49-F238E27FC236}">
                      <a16:creationId xmlns:a16="http://schemas.microsoft.com/office/drawing/2014/main" id="{0BE71840-7379-450C-ABC1-C0A16C3CE10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1" name="Rechthoek 351">
                  <a:extLst>
                    <a:ext uri="{FF2B5EF4-FFF2-40B4-BE49-F238E27FC236}">
                      <a16:creationId xmlns:a16="http://schemas.microsoft.com/office/drawing/2014/main" id="{4C6441D8-6C13-44DB-9B4B-FFF7A2DDBFC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352">
                  <a:extLst>
                    <a:ext uri="{FF2B5EF4-FFF2-40B4-BE49-F238E27FC236}">
                      <a16:creationId xmlns:a16="http://schemas.microsoft.com/office/drawing/2014/main" id="{03162937-65B5-45F3-B77A-B955165C4AB3}"/>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3" name="Rechthoek 353">
                  <a:extLst>
                    <a:ext uri="{FF2B5EF4-FFF2-40B4-BE49-F238E27FC236}">
                      <a16:creationId xmlns:a16="http://schemas.microsoft.com/office/drawing/2014/main" id="{B2C0F242-E27E-46D1-BF98-FD4620D5EE5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4" name="Rechthoek 354">
                  <a:extLst>
                    <a:ext uri="{FF2B5EF4-FFF2-40B4-BE49-F238E27FC236}">
                      <a16:creationId xmlns:a16="http://schemas.microsoft.com/office/drawing/2014/main" id="{0944B681-3C16-4CD7-A3E0-30344DFE5C0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5" name="Rechthoek 355">
                  <a:extLst>
                    <a:ext uri="{FF2B5EF4-FFF2-40B4-BE49-F238E27FC236}">
                      <a16:creationId xmlns:a16="http://schemas.microsoft.com/office/drawing/2014/main" id="{40394B35-13D8-4544-9106-D6F6D6E6F38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1" name="Groep 338">
                <a:extLst>
                  <a:ext uri="{FF2B5EF4-FFF2-40B4-BE49-F238E27FC236}">
                    <a16:creationId xmlns:a16="http://schemas.microsoft.com/office/drawing/2014/main" id="{F55909F9-4314-48BB-B143-AC4231AC48E8}"/>
                  </a:ext>
                </a:extLst>
              </p:cNvPr>
              <p:cNvGrpSpPr/>
              <p:nvPr userDrawn="1"/>
            </p:nvGrpSpPr>
            <p:grpSpPr>
              <a:xfrm>
                <a:off x="-2423424" y="3690208"/>
                <a:ext cx="166739" cy="218963"/>
                <a:chOff x="12940828" y="3950597"/>
                <a:chExt cx="432813" cy="568367"/>
              </a:xfrm>
            </p:grpSpPr>
            <p:grpSp>
              <p:nvGrpSpPr>
                <p:cNvPr id="136" name="Groep 342">
                  <a:extLst>
                    <a:ext uri="{FF2B5EF4-FFF2-40B4-BE49-F238E27FC236}">
                      <a16:creationId xmlns:a16="http://schemas.microsoft.com/office/drawing/2014/main" id="{1EA9BD7D-26CD-46F1-B4A4-B444EBAAD6FA}"/>
                    </a:ext>
                  </a:extLst>
                </p:cNvPr>
                <p:cNvGrpSpPr/>
                <p:nvPr userDrawn="1"/>
              </p:nvGrpSpPr>
              <p:grpSpPr>
                <a:xfrm>
                  <a:off x="13000382" y="4006891"/>
                  <a:ext cx="373259" cy="315747"/>
                  <a:chOff x="12968836" y="3354170"/>
                  <a:chExt cx="404806" cy="342433"/>
                </a:xfrm>
              </p:grpSpPr>
              <p:sp>
                <p:nvSpPr>
                  <p:cNvPr id="138" name="Rechthoek: afgeronde hoeken 344">
                    <a:extLst>
                      <a:ext uri="{FF2B5EF4-FFF2-40B4-BE49-F238E27FC236}">
                        <a16:creationId xmlns:a16="http://schemas.microsoft.com/office/drawing/2014/main" id="{A84AEBFB-669A-4F49-BE56-1DD75D274C3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9" name="Rechthoek 345">
                    <a:extLst>
                      <a:ext uri="{FF2B5EF4-FFF2-40B4-BE49-F238E27FC236}">
                        <a16:creationId xmlns:a16="http://schemas.microsoft.com/office/drawing/2014/main" id="{5F6C1426-BFD1-4167-BA3F-8BBC2E90CCD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6" name="Rechthoek 346">
                    <a:extLst>
                      <a:ext uri="{FF2B5EF4-FFF2-40B4-BE49-F238E27FC236}">
                        <a16:creationId xmlns:a16="http://schemas.microsoft.com/office/drawing/2014/main" id="{397BB957-312A-4019-A7A4-B8F5A81CCA2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7" name="Rechthoek 347">
                    <a:extLst>
                      <a:ext uri="{FF2B5EF4-FFF2-40B4-BE49-F238E27FC236}">
                        <a16:creationId xmlns:a16="http://schemas.microsoft.com/office/drawing/2014/main" id="{A0154ADA-CC31-459F-99B8-6FA41A76713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8" name="Rechthoek 348">
                    <a:extLst>
                      <a:ext uri="{FF2B5EF4-FFF2-40B4-BE49-F238E27FC236}">
                        <a16:creationId xmlns:a16="http://schemas.microsoft.com/office/drawing/2014/main" id="{70F7D43A-5AC5-4BC7-A05C-1123B99FCECD}"/>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9" name="Rechthoek 349">
                    <a:extLst>
                      <a:ext uri="{FF2B5EF4-FFF2-40B4-BE49-F238E27FC236}">
                        <a16:creationId xmlns:a16="http://schemas.microsoft.com/office/drawing/2014/main" id="{3EFB10DD-9BBE-43BF-998A-796E2D8CE28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7" name="Boog 343">
                  <a:extLst>
                    <a:ext uri="{FF2B5EF4-FFF2-40B4-BE49-F238E27FC236}">
                      <a16:creationId xmlns:a16="http://schemas.microsoft.com/office/drawing/2014/main" id="{E7EF39A3-F91B-4AAA-81AF-F90DCFA04B38}"/>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3" name="Tekstvak 339">
                <a:extLst>
                  <a:ext uri="{FF2B5EF4-FFF2-40B4-BE49-F238E27FC236}">
                    <a16:creationId xmlns:a16="http://schemas.microsoft.com/office/drawing/2014/main" id="{1B0BEF33-5A4C-49DE-882F-B5675D5C6A34}"/>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4" name="Tekstvak 340">
                <a:extLst>
                  <a:ext uri="{FF2B5EF4-FFF2-40B4-BE49-F238E27FC236}">
                    <a16:creationId xmlns:a16="http://schemas.microsoft.com/office/drawing/2014/main" id="{F570CE8C-D9F2-44A3-AABD-A01E3113DD7E}"/>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5" name="Vrije vorm: vorm 341">
                <a:extLst>
                  <a:ext uri="{FF2B5EF4-FFF2-40B4-BE49-F238E27FC236}">
                    <a16:creationId xmlns:a16="http://schemas.microsoft.com/office/drawing/2014/main" id="{03367CDE-E58B-44B8-825B-8CDE323DF815}"/>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09839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925CFFD9-AC91-400D-912A-27D0528354E6}"/>
              </a:ext>
            </a:extLst>
          </p:cNvPr>
          <p:cNvPicPr>
            <a:picLocks noChangeAspect="1"/>
          </p:cNvPicPr>
          <p:nvPr userDrawn="1"/>
        </p:nvPicPr>
        <p:blipFill rotWithShape="1">
          <a:blip r:embed="rId2"/>
          <a:srcRect l="22420" t="27539" r="28027" b="19803"/>
          <a:stretch/>
        </p:blipFill>
        <p:spPr>
          <a:xfrm>
            <a:off x="5133109" y="0"/>
            <a:ext cx="7086312" cy="6858000"/>
          </a:xfrm>
          <a:prstGeom prst="rect">
            <a:avLst/>
          </a:prstGeom>
        </p:spPr>
      </p:pic>
      <p:sp>
        <p:nvSpPr>
          <p:cNvPr id="168" name="Tijdelijke aanduiding voor afbeelding 167">
            <a:extLst>
              <a:ext uri="{FF2B5EF4-FFF2-40B4-BE49-F238E27FC236}">
                <a16:creationId xmlns:a16="http://schemas.microsoft.com/office/drawing/2014/main" id="{C6F7CCD5-A23C-461E-8511-2F66BE6F11B6}"/>
              </a:ext>
            </a:extLst>
          </p:cNvPr>
          <p:cNvSpPr>
            <a:spLocks noGrp="1"/>
          </p:cNvSpPr>
          <p:nvPr>
            <p:ph type="pic" sz="quarter" idx="14" hasCustomPrompt="1"/>
          </p:nvPr>
        </p:nvSpPr>
        <p:spPr>
          <a:xfrm>
            <a:off x="5572758" y="3"/>
            <a:ext cx="6626648" cy="6858000"/>
          </a:xfrm>
          <a:custGeom>
            <a:avLst/>
            <a:gdLst>
              <a:gd name="connsiteX0" fmla="*/ 19264 w 6626648"/>
              <a:gd name="connsiteY0" fmla="*/ 0 h 6858000"/>
              <a:gd name="connsiteX1" fmla="*/ 6626648 w 6626648"/>
              <a:gd name="connsiteY1" fmla="*/ 0 h 6858000"/>
              <a:gd name="connsiteX2" fmla="*/ 6626648 w 6626648"/>
              <a:gd name="connsiteY2" fmla="*/ 6858000 h 6858000"/>
              <a:gd name="connsiteX3" fmla="*/ 825001 w 6626648"/>
              <a:gd name="connsiteY3" fmla="*/ 6858000 h 6858000"/>
              <a:gd name="connsiteX4" fmla="*/ 713454 w 6626648"/>
              <a:gd name="connsiteY4" fmla="*/ 6652262 h 6858000"/>
              <a:gd name="connsiteX5" fmla="*/ 301 w 6626648"/>
              <a:gd name="connsiteY5" fmla="*/ 3635946 h 6858000"/>
              <a:gd name="connsiteX6" fmla="*/ 19264 w 662664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6648" h="6858000">
                <a:moveTo>
                  <a:pt x="19264" y="0"/>
                </a:moveTo>
                <a:lnTo>
                  <a:pt x="6626648" y="0"/>
                </a:lnTo>
                <a:lnTo>
                  <a:pt x="6626648" y="6858000"/>
                </a:lnTo>
                <a:lnTo>
                  <a:pt x="825001" y="6858000"/>
                </a:lnTo>
                <a:lnTo>
                  <a:pt x="713454" y="6652262"/>
                </a:lnTo>
                <a:cubicBezTo>
                  <a:pt x="178350" y="5620370"/>
                  <a:pt x="-8587" y="4565886"/>
                  <a:pt x="301" y="3635946"/>
                </a:cubicBezTo>
                <a:cubicBezTo>
                  <a:pt x="16103" y="2402074"/>
                  <a:pt x="377968" y="1384793"/>
                  <a:pt x="19264" y="0"/>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and Image</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782814" y="852112"/>
            <a:ext cx="4072716" cy="895483"/>
          </a:xfrm>
        </p:spPr>
        <p:txBody>
          <a:bodyPr/>
          <a:lstStyle>
            <a:lvl1pPr>
              <a:defRPr>
                <a:solidFill>
                  <a:schemeClr val="accent1"/>
                </a:solidFill>
              </a:defRPr>
            </a:lvl1pPr>
          </a:lstStyle>
          <a:p>
            <a:r>
              <a:rPr lang="nl-NL" dirty="0"/>
              <a:t>Place a </a:t>
            </a:r>
            <a:br>
              <a:rPr lang="nl-NL" dirty="0"/>
            </a:br>
            <a:r>
              <a:rPr lang="nl-NL" dirty="0"/>
              <a:t>title here</a:t>
            </a:r>
          </a:p>
        </p:txBody>
      </p:sp>
      <p:sp>
        <p:nvSpPr>
          <p:cNvPr id="179" name="Tijdelijke aanduiding voor verticale tekst 2">
            <a:extLst>
              <a:ext uri="{FF2B5EF4-FFF2-40B4-BE49-F238E27FC236}">
                <a16:creationId xmlns:a16="http://schemas.microsoft.com/office/drawing/2014/main" id="{79DE9FE5-EAAA-4AB7-B342-3624901F9704}"/>
              </a:ext>
            </a:extLst>
          </p:cNvPr>
          <p:cNvSpPr>
            <a:spLocks noGrp="1"/>
          </p:cNvSpPr>
          <p:nvPr>
            <p:ph type="body" orient="vert" idx="1" hasCustomPrompt="1"/>
          </p:nvPr>
        </p:nvSpPr>
        <p:spPr>
          <a:xfrm>
            <a:off x="807910" y="2342732"/>
            <a:ext cx="4047619" cy="3815530"/>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0" name="Tijdelijke aanduiding voor verticale tekst 2">
            <a:extLst>
              <a:ext uri="{FF2B5EF4-FFF2-40B4-BE49-F238E27FC236}">
                <a16:creationId xmlns:a16="http://schemas.microsoft.com/office/drawing/2014/main" id="{A71EA3B1-553E-45BA-847B-90C429EBAA9A}"/>
              </a:ext>
            </a:extLst>
          </p:cNvPr>
          <p:cNvSpPr>
            <a:spLocks noGrp="1"/>
          </p:cNvSpPr>
          <p:nvPr>
            <p:ph type="body" orient="vert" idx="15" hasCustomPrompt="1"/>
          </p:nvPr>
        </p:nvSpPr>
        <p:spPr>
          <a:xfrm>
            <a:off x="807910" y="662415"/>
            <a:ext cx="4047619" cy="194626"/>
          </a:xfrm>
        </p:spPr>
        <p:txBody>
          <a:bodyPr vert="horz" lIns="0" tIns="0" rIns="0" bIns="0" anchor="b"/>
          <a:lstStyle>
            <a:lvl1pPr marL="0" indent="0">
              <a:buNone/>
              <a:defRPr>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Hoofdstuktitel</a:t>
            </a:r>
          </a:p>
        </p:txBody>
      </p:sp>
      <p:grpSp>
        <p:nvGrpSpPr>
          <p:cNvPr id="164" name="INSTRUCTION">
            <a:extLst>
              <a:ext uri="{FF2B5EF4-FFF2-40B4-BE49-F238E27FC236}">
                <a16:creationId xmlns:a16="http://schemas.microsoft.com/office/drawing/2014/main" id="{1B2E883A-59E9-4E97-93E5-224668BDE5DB}"/>
              </a:ext>
            </a:extLst>
          </p:cNvPr>
          <p:cNvGrpSpPr/>
          <p:nvPr userDrawn="1"/>
        </p:nvGrpSpPr>
        <p:grpSpPr>
          <a:xfrm>
            <a:off x="-3786437" y="0"/>
            <a:ext cx="3693386" cy="5359349"/>
            <a:chOff x="-3786437" y="0"/>
            <a:chExt cx="3693386" cy="5359349"/>
          </a:xfrm>
        </p:grpSpPr>
        <p:sp>
          <p:nvSpPr>
            <p:cNvPr id="165" name="Rechthoek 329">
              <a:extLst>
                <a:ext uri="{FF2B5EF4-FFF2-40B4-BE49-F238E27FC236}">
                  <a16:creationId xmlns:a16="http://schemas.microsoft.com/office/drawing/2014/main" id="{974AB6D4-C254-46A9-A4C9-47E8B1F09752}"/>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66" name="Ovaal 317">
              <a:extLst>
                <a:ext uri="{FF2B5EF4-FFF2-40B4-BE49-F238E27FC236}">
                  <a16:creationId xmlns:a16="http://schemas.microsoft.com/office/drawing/2014/main" id="{A763A33C-E277-4366-9626-A0AA771ABE5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67" name="Rechthoek 319">
              <a:extLst>
                <a:ext uri="{FF2B5EF4-FFF2-40B4-BE49-F238E27FC236}">
                  <a16:creationId xmlns:a16="http://schemas.microsoft.com/office/drawing/2014/main" id="{0CD31F9A-C77E-46C2-B718-7F718D0272BD}"/>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69" name="Ovaal 320">
              <a:extLst>
                <a:ext uri="{FF2B5EF4-FFF2-40B4-BE49-F238E27FC236}">
                  <a16:creationId xmlns:a16="http://schemas.microsoft.com/office/drawing/2014/main" id="{59A4D439-66C5-46C3-94FD-10D99324593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0" name="Rechthoek 328">
              <a:extLst>
                <a:ext uri="{FF2B5EF4-FFF2-40B4-BE49-F238E27FC236}">
                  <a16:creationId xmlns:a16="http://schemas.microsoft.com/office/drawing/2014/main" id="{E732EB33-C1CD-44E7-AF10-3CE5D80A5D5D}"/>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71" name="Rechthoek 180">
              <a:extLst>
                <a:ext uri="{FF2B5EF4-FFF2-40B4-BE49-F238E27FC236}">
                  <a16:creationId xmlns:a16="http://schemas.microsoft.com/office/drawing/2014/main" id="{91D48AF6-7CFB-4F0D-B1C7-1EF03728EBD6}"/>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72" name="Ovaal 182">
              <a:extLst>
                <a:ext uri="{FF2B5EF4-FFF2-40B4-BE49-F238E27FC236}">
                  <a16:creationId xmlns:a16="http://schemas.microsoft.com/office/drawing/2014/main" id="{E892A67B-1E7B-412B-9616-B630659226FC}"/>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3" name="Rechthoek 183">
              <a:extLst>
                <a:ext uri="{FF2B5EF4-FFF2-40B4-BE49-F238E27FC236}">
                  <a16:creationId xmlns:a16="http://schemas.microsoft.com/office/drawing/2014/main" id="{D8CB619E-0FCD-45F7-8614-BFA1CFACFD9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4" name="Ovaal 185">
              <a:extLst>
                <a:ext uri="{FF2B5EF4-FFF2-40B4-BE49-F238E27FC236}">
                  <a16:creationId xmlns:a16="http://schemas.microsoft.com/office/drawing/2014/main" id="{75162C5F-EF81-4552-83DC-B6D7917EA50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75" name="Rechthoek 186">
              <a:extLst>
                <a:ext uri="{FF2B5EF4-FFF2-40B4-BE49-F238E27FC236}">
                  <a16:creationId xmlns:a16="http://schemas.microsoft.com/office/drawing/2014/main" id="{F08F3D1E-95D3-476A-8647-CF9E0BD3CAD8}"/>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76" name="Ovaal 188">
              <a:extLst>
                <a:ext uri="{FF2B5EF4-FFF2-40B4-BE49-F238E27FC236}">
                  <a16:creationId xmlns:a16="http://schemas.microsoft.com/office/drawing/2014/main" id="{D3B45270-5DE3-4E0A-A483-98301BF13FEE}"/>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77" name="Rechthoek 189">
              <a:extLst>
                <a:ext uri="{FF2B5EF4-FFF2-40B4-BE49-F238E27FC236}">
                  <a16:creationId xmlns:a16="http://schemas.microsoft.com/office/drawing/2014/main" id="{3BA2BE0B-9C5D-4D1C-A4B1-30745AC21016}"/>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81" name="Ovaal 191">
              <a:extLst>
                <a:ext uri="{FF2B5EF4-FFF2-40B4-BE49-F238E27FC236}">
                  <a16:creationId xmlns:a16="http://schemas.microsoft.com/office/drawing/2014/main" id="{68F292E3-A23A-47DA-8E9C-D167A78357D1}"/>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82" name="Rechthoek 192">
              <a:extLst>
                <a:ext uri="{FF2B5EF4-FFF2-40B4-BE49-F238E27FC236}">
                  <a16:creationId xmlns:a16="http://schemas.microsoft.com/office/drawing/2014/main" id="{2CA3DBE2-9C89-498C-9F04-716F203D0A17}"/>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83" name="Ovaal 195">
              <a:extLst>
                <a:ext uri="{FF2B5EF4-FFF2-40B4-BE49-F238E27FC236}">
                  <a16:creationId xmlns:a16="http://schemas.microsoft.com/office/drawing/2014/main" id="{E4AE9E59-7063-48B7-81AC-FBD72D15BF51}"/>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84" name="Rechthoek 196">
              <a:extLst>
                <a:ext uri="{FF2B5EF4-FFF2-40B4-BE49-F238E27FC236}">
                  <a16:creationId xmlns:a16="http://schemas.microsoft.com/office/drawing/2014/main" id="{689A630F-9080-4E74-9080-CBF063AE5D1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85" name="Ovaal 197">
              <a:extLst>
                <a:ext uri="{FF2B5EF4-FFF2-40B4-BE49-F238E27FC236}">
                  <a16:creationId xmlns:a16="http://schemas.microsoft.com/office/drawing/2014/main" id="{BB80CF2B-7115-44AA-AB66-5995FE1273F1}"/>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86" name="Rechthoek 198">
              <a:extLst>
                <a:ext uri="{FF2B5EF4-FFF2-40B4-BE49-F238E27FC236}">
                  <a16:creationId xmlns:a16="http://schemas.microsoft.com/office/drawing/2014/main" id="{1B183CBF-09DD-495F-B817-2685DDA038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87" name="Ovaal 200">
              <a:extLst>
                <a:ext uri="{FF2B5EF4-FFF2-40B4-BE49-F238E27FC236}">
                  <a16:creationId xmlns:a16="http://schemas.microsoft.com/office/drawing/2014/main" id="{6F23B765-54AC-4AD0-BAE9-A82608814B79}"/>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88" name="Rechthoek 202">
              <a:extLst>
                <a:ext uri="{FF2B5EF4-FFF2-40B4-BE49-F238E27FC236}">
                  <a16:creationId xmlns:a16="http://schemas.microsoft.com/office/drawing/2014/main" id="{121835BA-5784-42D4-922C-26186171CFF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89" name="Rechthoek 331">
              <a:extLst>
                <a:ext uri="{FF2B5EF4-FFF2-40B4-BE49-F238E27FC236}">
                  <a16:creationId xmlns:a16="http://schemas.microsoft.com/office/drawing/2014/main" id="{B23DF0FE-95CA-443F-B1FA-D7AF093893D7}"/>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90" name="ICOON_info">
              <a:extLst>
                <a:ext uri="{FF2B5EF4-FFF2-40B4-BE49-F238E27FC236}">
                  <a16:creationId xmlns:a16="http://schemas.microsoft.com/office/drawing/2014/main" id="{094957E2-4F04-48B4-B562-3FBEACAFE0D7}"/>
                </a:ext>
              </a:extLst>
            </p:cNvPr>
            <p:cNvGrpSpPr/>
            <p:nvPr userDrawn="1"/>
          </p:nvGrpSpPr>
          <p:grpSpPr>
            <a:xfrm>
              <a:off x="-376736" y="4400186"/>
              <a:ext cx="283685" cy="283685"/>
              <a:chOff x="-510741" y="5913713"/>
              <a:chExt cx="267555" cy="267555"/>
            </a:xfrm>
          </p:grpSpPr>
          <p:sp>
            <p:nvSpPr>
              <p:cNvPr id="298" name="Ovaal 1">
                <a:extLst>
                  <a:ext uri="{FF2B5EF4-FFF2-40B4-BE49-F238E27FC236}">
                    <a16:creationId xmlns:a16="http://schemas.microsoft.com/office/drawing/2014/main" id="{4653D2CA-750C-4F76-A0C2-B680998E614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99" name="Graphic 163" descr="Informatie">
                <a:extLst>
                  <a:ext uri="{FF2B5EF4-FFF2-40B4-BE49-F238E27FC236}">
                    <a16:creationId xmlns:a16="http://schemas.microsoft.com/office/drawing/2014/main" id="{CA627538-B3D5-424D-ADF5-1C132CE8ED1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1" name="VOORBEELD">
              <a:extLst>
                <a:ext uri="{FF2B5EF4-FFF2-40B4-BE49-F238E27FC236}">
                  <a16:creationId xmlns:a16="http://schemas.microsoft.com/office/drawing/2014/main" id="{FE9DA28C-7EC2-4745-9969-E92C23060FC1}"/>
                </a:ext>
              </a:extLst>
            </p:cNvPr>
            <p:cNvGrpSpPr/>
            <p:nvPr userDrawn="1"/>
          </p:nvGrpSpPr>
          <p:grpSpPr>
            <a:xfrm>
              <a:off x="-3605171" y="458674"/>
              <a:ext cx="3234311" cy="558875"/>
              <a:chOff x="-3605171" y="458674"/>
              <a:chExt cx="3234311" cy="558875"/>
            </a:xfrm>
          </p:grpSpPr>
          <p:sp>
            <p:nvSpPr>
              <p:cNvPr id="192" name="Rechthoek 335">
                <a:extLst>
                  <a:ext uri="{FF2B5EF4-FFF2-40B4-BE49-F238E27FC236}">
                    <a16:creationId xmlns:a16="http://schemas.microsoft.com/office/drawing/2014/main" id="{79A54FD3-194C-4A6D-8BD1-7034A619ED57}"/>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93" name="Rechthoek 337">
                <a:extLst>
                  <a:ext uri="{FF2B5EF4-FFF2-40B4-BE49-F238E27FC236}">
                    <a16:creationId xmlns:a16="http://schemas.microsoft.com/office/drawing/2014/main" id="{1CE6B904-1899-4EE7-8ADA-EC58460AAF9C}"/>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94" name="Groep 230">
                <a:extLst>
                  <a:ext uri="{FF2B5EF4-FFF2-40B4-BE49-F238E27FC236}">
                    <a16:creationId xmlns:a16="http://schemas.microsoft.com/office/drawing/2014/main" id="{A58E5C4D-5BB5-4D3A-AC94-837601D879A5}"/>
                  </a:ext>
                </a:extLst>
              </p:cNvPr>
              <p:cNvGrpSpPr/>
              <p:nvPr userDrawn="1"/>
            </p:nvGrpSpPr>
            <p:grpSpPr>
              <a:xfrm>
                <a:off x="-3386247" y="830871"/>
                <a:ext cx="139423" cy="109566"/>
                <a:chOff x="-2866744" y="827071"/>
                <a:chExt cx="168701" cy="132575"/>
              </a:xfrm>
            </p:grpSpPr>
            <p:grpSp>
              <p:nvGrpSpPr>
                <p:cNvPr id="291" name="Groep 232">
                  <a:extLst>
                    <a:ext uri="{FF2B5EF4-FFF2-40B4-BE49-F238E27FC236}">
                      <a16:creationId xmlns:a16="http://schemas.microsoft.com/office/drawing/2014/main" id="{84E3E4FB-E759-47BE-9F34-6AC813047DDA}"/>
                    </a:ext>
                  </a:extLst>
                </p:cNvPr>
                <p:cNvGrpSpPr/>
                <p:nvPr userDrawn="1"/>
              </p:nvGrpSpPr>
              <p:grpSpPr>
                <a:xfrm>
                  <a:off x="-2866744" y="827071"/>
                  <a:ext cx="168701" cy="132575"/>
                  <a:chOff x="-2866744" y="827071"/>
                  <a:chExt cx="168701" cy="132575"/>
                </a:xfrm>
              </p:grpSpPr>
              <p:cxnSp>
                <p:nvCxnSpPr>
                  <p:cNvPr id="293" name="Rechte verbindingslijn 234">
                    <a:extLst>
                      <a:ext uri="{FF2B5EF4-FFF2-40B4-BE49-F238E27FC236}">
                        <a16:creationId xmlns:a16="http://schemas.microsoft.com/office/drawing/2014/main" id="{8EF4290A-85F8-44EB-ADF7-742A0F78647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4" name="Rechte verbindingslijn 235">
                    <a:extLst>
                      <a:ext uri="{FF2B5EF4-FFF2-40B4-BE49-F238E27FC236}">
                        <a16:creationId xmlns:a16="http://schemas.microsoft.com/office/drawing/2014/main" id="{926A072E-D217-42F0-B06A-4D9C58DD1FE1}"/>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5" name="Rechte verbindingslijn 236">
                    <a:extLst>
                      <a:ext uri="{FF2B5EF4-FFF2-40B4-BE49-F238E27FC236}">
                        <a16:creationId xmlns:a16="http://schemas.microsoft.com/office/drawing/2014/main" id="{99F553C2-2A2D-48E4-8505-8F33F31A6CD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6" name="Rechte verbindingslijn 237">
                    <a:extLst>
                      <a:ext uri="{FF2B5EF4-FFF2-40B4-BE49-F238E27FC236}">
                        <a16:creationId xmlns:a16="http://schemas.microsoft.com/office/drawing/2014/main" id="{D9A62713-3C3A-4326-975F-54392E044B9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7" name="Rechte verbindingslijn 238">
                    <a:extLst>
                      <a:ext uri="{FF2B5EF4-FFF2-40B4-BE49-F238E27FC236}">
                        <a16:creationId xmlns:a16="http://schemas.microsoft.com/office/drawing/2014/main" id="{1AC9ABC4-3C70-4C00-9127-B3212B1B5DE5}"/>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92" name="Pijl: rechts 233">
                  <a:extLst>
                    <a:ext uri="{FF2B5EF4-FFF2-40B4-BE49-F238E27FC236}">
                      <a16:creationId xmlns:a16="http://schemas.microsoft.com/office/drawing/2014/main" id="{F3B1D04E-E2F7-4571-92F6-EB425FC81B4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5" name="Groep 239">
                <a:extLst>
                  <a:ext uri="{FF2B5EF4-FFF2-40B4-BE49-F238E27FC236}">
                    <a16:creationId xmlns:a16="http://schemas.microsoft.com/office/drawing/2014/main" id="{8565643C-7A12-4EDC-9405-EA9F1F3DDD14}"/>
                  </a:ext>
                </a:extLst>
              </p:cNvPr>
              <p:cNvGrpSpPr/>
              <p:nvPr userDrawn="1"/>
            </p:nvGrpSpPr>
            <p:grpSpPr>
              <a:xfrm>
                <a:off x="-3605171" y="830871"/>
                <a:ext cx="139423" cy="109566"/>
                <a:chOff x="-2866744" y="518074"/>
                <a:chExt cx="168701" cy="132575"/>
              </a:xfrm>
            </p:grpSpPr>
            <p:grpSp>
              <p:nvGrpSpPr>
                <p:cNvPr id="284" name="Groep 241">
                  <a:extLst>
                    <a:ext uri="{FF2B5EF4-FFF2-40B4-BE49-F238E27FC236}">
                      <a16:creationId xmlns:a16="http://schemas.microsoft.com/office/drawing/2014/main" id="{901EDFFA-5071-4282-AF06-B06690E7A183}"/>
                    </a:ext>
                  </a:extLst>
                </p:cNvPr>
                <p:cNvGrpSpPr/>
                <p:nvPr userDrawn="1"/>
              </p:nvGrpSpPr>
              <p:grpSpPr>
                <a:xfrm>
                  <a:off x="-2866744" y="518074"/>
                  <a:ext cx="168701" cy="132575"/>
                  <a:chOff x="-2866744" y="518074"/>
                  <a:chExt cx="168701" cy="132575"/>
                </a:xfrm>
              </p:grpSpPr>
              <p:cxnSp>
                <p:nvCxnSpPr>
                  <p:cNvPr id="286" name="Rechte verbindingslijn 243">
                    <a:extLst>
                      <a:ext uri="{FF2B5EF4-FFF2-40B4-BE49-F238E27FC236}">
                        <a16:creationId xmlns:a16="http://schemas.microsoft.com/office/drawing/2014/main" id="{8DE13DDC-0E1C-47B7-B9AF-CA4932A59F4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87" name="Rechte verbindingslijn 244">
                    <a:extLst>
                      <a:ext uri="{FF2B5EF4-FFF2-40B4-BE49-F238E27FC236}">
                        <a16:creationId xmlns:a16="http://schemas.microsoft.com/office/drawing/2014/main" id="{A4FCF219-B4D3-4F98-9F92-54A0C97C98E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88" name="Rechte verbindingslijn 245">
                    <a:extLst>
                      <a:ext uri="{FF2B5EF4-FFF2-40B4-BE49-F238E27FC236}">
                        <a16:creationId xmlns:a16="http://schemas.microsoft.com/office/drawing/2014/main" id="{2D154969-1546-45B5-8BA9-FA5FF030A6A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89" name="Rechte verbindingslijn 246">
                    <a:extLst>
                      <a:ext uri="{FF2B5EF4-FFF2-40B4-BE49-F238E27FC236}">
                        <a16:creationId xmlns:a16="http://schemas.microsoft.com/office/drawing/2014/main" id="{E9BD3C92-B4DD-479C-AEB6-B853445BE6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90" name="Rechte verbindingslijn 247">
                    <a:extLst>
                      <a:ext uri="{FF2B5EF4-FFF2-40B4-BE49-F238E27FC236}">
                        <a16:creationId xmlns:a16="http://schemas.microsoft.com/office/drawing/2014/main" id="{D854A778-0FC8-4EC0-AB0C-8C41BCA00E5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85" name="Pijl: rechts 242">
                  <a:extLst>
                    <a:ext uri="{FF2B5EF4-FFF2-40B4-BE49-F238E27FC236}">
                      <a16:creationId xmlns:a16="http://schemas.microsoft.com/office/drawing/2014/main" id="{F94AA709-2A88-46B6-BD17-AAC47A9C3761}"/>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96" name="Rechte verbindingslijn 340">
                <a:extLst>
                  <a:ext uri="{FF2B5EF4-FFF2-40B4-BE49-F238E27FC236}">
                    <a16:creationId xmlns:a16="http://schemas.microsoft.com/office/drawing/2014/main" id="{4BC19D46-AF21-4121-BC99-DB0E7A0E1BAA}"/>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97" name="Rechte verbindingslijn 341">
                <a:extLst>
                  <a:ext uri="{FF2B5EF4-FFF2-40B4-BE49-F238E27FC236}">
                    <a16:creationId xmlns:a16="http://schemas.microsoft.com/office/drawing/2014/main" id="{C77733AE-BAB6-4788-9916-DB723561F52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98" name="Rechthoek 344">
                <a:extLst>
                  <a:ext uri="{FF2B5EF4-FFF2-40B4-BE49-F238E27FC236}">
                    <a16:creationId xmlns:a16="http://schemas.microsoft.com/office/drawing/2014/main" id="{5BE1D912-AA54-4ACF-A686-6B542FC4ED1F}"/>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99" name="Rechthoek 345">
                <a:extLst>
                  <a:ext uri="{FF2B5EF4-FFF2-40B4-BE49-F238E27FC236}">
                    <a16:creationId xmlns:a16="http://schemas.microsoft.com/office/drawing/2014/main" id="{C252AAA1-C120-4EC3-8BB4-8DC98C732792}"/>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00" name="Groep 11">
                <a:extLst>
                  <a:ext uri="{FF2B5EF4-FFF2-40B4-BE49-F238E27FC236}">
                    <a16:creationId xmlns:a16="http://schemas.microsoft.com/office/drawing/2014/main" id="{0B30E4D0-A208-489E-ABFB-AA98611109CE}"/>
                  </a:ext>
                </a:extLst>
              </p:cNvPr>
              <p:cNvGrpSpPr/>
              <p:nvPr userDrawn="1"/>
            </p:nvGrpSpPr>
            <p:grpSpPr>
              <a:xfrm>
                <a:off x="-2916763" y="769168"/>
                <a:ext cx="268738" cy="248381"/>
                <a:chOff x="-2916763" y="769168"/>
                <a:chExt cx="268738" cy="248381"/>
              </a:xfrm>
            </p:grpSpPr>
            <p:sp>
              <p:nvSpPr>
                <p:cNvPr id="276" name="Rechthoek 346">
                  <a:extLst>
                    <a:ext uri="{FF2B5EF4-FFF2-40B4-BE49-F238E27FC236}">
                      <a16:creationId xmlns:a16="http://schemas.microsoft.com/office/drawing/2014/main" id="{02F7A5DE-6459-461C-A0AE-A83FA54EE963}"/>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77" name="Groep 6">
                  <a:extLst>
                    <a:ext uri="{FF2B5EF4-FFF2-40B4-BE49-F238E27FC236}">
                      <a16:creationId xmlns:a16="http://schemas.microsoft.com/office/drawing/2014/main" id="{C9741CD7-3E4B-4059-B8B7-E5FFB78B80D7}"/>
                    </a:ext>
                  </a:extLst>
                </p:cNvPr>
                <p:cNvGrpSpPr/>
                <p:nvPr userDrawn="1"/>
              </p:nvGrpSpPr>
              <p:grpSpPr>
                <a:xfrm>
                  <a:off x="-2866744" y="827071"/>
                  <a:ext cx="168701" cy="132575"/>
                  <a:chOff x="-2866744" y="827071"/>
                  <a:chExt cx="168701" cy="132575"/>
                </a:xfrm>
              </p:grpSpPr>
              <p:cxnSp>
                <p:nvCxnSpPr>
                  <p:cNvPr id="279" name="Rechte verbindingslijn 225">
                    <a:extLst>
                      <a:ext uri="{FF2B5EF4-FFF2-40B4-BE49-F238E27FC236}">
                        <a16:creationId xmlns:a16="http://schemas.microsoft.com/office/drawing/2014/main" id="{8E9CEE5D-9B6F-4551-A538-E14FE458C00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80" name="Rechte verbindingslijn 226">
                    <a:extLst>
                      <a:ext uri="{FF2B5EF4-FFF2-40B4-BE49-F238E27FC236}">
                        <a16:creationId xmlns:a16="http://schemas.microsoft.com/office/drawing/2014/main" id="{CAA5C94F-52FD-4C73-9C4E-12B924C6A3F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81" name="Rechte verbindingslijn 227">
                    <a:extLst>
                      <a:ext uri="{FF2B5EF4-FFF2-40B4-BE49-F238E27FC236}">
                        <a16:creationId xmlns:a16="http://schemas.microsoft.com/office/drawing/2014/main" id="{D4863027-EF80-4233-8525-B8D9E3B82A6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82" name="Rechte verbindingslijn 228">
                    <a:extLst>
                      <a:ext uri="{FF2B5EF4-FFF2-40B4-BE49-F238E27FC236}">
                        <a16:creationId xmlns:a16="http://schemas.microsoft.com/office/drawing/2014/main" id="{B2542284-47DB-4869-8769-466CF33B773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83" name="Rechte verbindingslijn 229">
                    <a:extLst>
                      <a:ext uri="{FF2B5EF4-FFF2-40B4-BE49-F238E27FC236}">
                        <a16:creationId xmlns:a16="http://schemas.microsoft.com/office/drawing/2014/main" id="{BE160ECB-583A-45D4-BAAE-74D1CE29BAE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78" name="Pijl: rechts 217">
                  <a:extLst>
                    <a:ext uri="{FF2B5EF4-FFF2-40B4-BE49-F238E27FC236}">
                      <a16:creationId xmlns:a16="http://schemas.microsoft.com/office/drawing/2014/main" id="{FC3621BA-3BBE-44FB-86ED-AFFB2F8FAD1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1" name="Groep 9">
                <a:extLst>
                  <a:ext uri="{FF2B5EF4-FFF2-40B4-BE49-F238E27FC236}">
                    <a16:creationId xmlns:a16="http://schemas.microsoft.com/office/drawing/2014/main" id="{26F8F82F-CF5B-46B5-81C7-2CCFC1EA35D4}"/>
                  </a:ext>
                </a:extLst>
              </p:cNvPr>
              <p:cNvGrpSpPr/>
              <p:nvPr userDrawn="1"/>
            </p:nvGrpSpPr>
            <p:grpSpPr>
              <a:xfrm>
                <a:off x="-2916763" y="460171"/>
                <a:ext cx="268738" cy="248381"/>
                <a:chOff x="-2916763" y="460171"/>
                <a:chExt cx="268738" cy="248381"/>
              </a:xfrm>
            </p:grpSpPr>
            <p:sp>
              <p:nvSpPr>
                <p:cNvPr id="202" name="Rechthoek 357">
                  <a:extLst>
                    <a:ext uri="{FF2B5EF4-FFF2-40B4-BE49-F238E27FC236}">
                      <a16:creationId xmlns:a16="http://schemas.microsoft.com/office/drawing/2014/main" id="{E94FB9A2-89A0-4DFA-975B-69977660E68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03" name="Groep 5">
                  <a:extLst>
                    <a:ext uri="{FF2B5EF4-FFF2-40B4-BE49-F238E27FC236}">
                      <a16:creationId xmlns:a16="http://schemas.microsoft.com/office/drawing/2014/main" id="{1017208C-64C0-4FD7-ABFC-7A1297AC4F67}"/>
                    </a:ext>
                  </a:extLst>
                </p:cNvPr>
                <p:cNvGrpSpPr/>
                <p:nvPr userDrawn="1"/>
              </p:nvGrpSpPr>
              <p:grpSpPr>
                <a:xfrm>
                  <a:off x="-2866744" y="518074"/>
                  <a:ext cx="168701" cy="132575"/>
                  <a:chOff x="-2866744" y="518074"/>
                  <a:chExt cx="168701" cy="132575"/>
                </a:xfrm>
              </p:grpSpPr>
              <p:cxnSp>
                <p:nvCxnSpPr>
                  <p:cNvPr id="205" name="Rechte verbindingslijn 220">
                    <a:extLst>
                      <a:ext uri="{FF2B5EF4-FFF2-40B4-BE49-F238E27FC236}">
                        <a16:creationId xmlns:a16="http://schemas.microsoft.com/office/drawing/2014/main" id="{8ECD1B15-7A87-4B7F-B211-FF34019F9E7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06" name="Rechte verbindingslijn 221">
                    <a:extLst>
                      <a:ext uri="{FF2B5EF4-FFF2-40B4-BE49-F238E27FC236}">
                        <a16:creationId xmlns:a16="http://schemas.microsoft.com/office/drawing/2014/main" id="{D7ED67A9-115D-486F-B8E1-76DDB1A908A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07" name="Rechte verbindingslijn 222">
                    <a:extLst>
                      <a:ext uri="{FF2B5EF4-FFF2-40B4-BE49-F238E27FC236}">
                        <a16:creationId xmlns:a16="http://schemas.microsoft.com/office/drawing/2014/main" id="{08366E8B-441E-4FD0-A5FD-4327BA28CAFA}"/>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08" name="Rechte verbindingslijn 223">
                    <a:extLst>
                      <a:ext uri="{FF2B5EF4-FFF2-40B4-BE49-F238E27FC236}">
                        <a16:creationId xmlns:a16="http://schemas.microsoft.com/office/drawing/2014/main" id="{D815A66C-10EB-4E81-9950-D8A337EE207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75" name="Rechte verbindingslijn 224">
                    <a:extLst>
                      <a:ext uri="{FF2B5EF4-FFF2-40B4-BE49-F238E27FC236}">
                        <a16:creationId xmlns:a16="http://schemas.microsoft.com/office/drawing/2014/main" id="{8C810075-61B4-476B-94CF-13D058D177F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04" name="Pijl: rechts 219">
                  <a:extLst>
                    <a:ext uri="{FF2B5EF4-FFF2-40B4-BE49-F238E27FC236}">
                      <a16:creationId xmlns:a16="http://schemas.microsoft.com/office/drawing/2014/main" id="{4DFDC432-1E07-41B9-BA3E-30C7F0A1459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300" name="INSTRUCTION">
            <a:extLst>
              <a:ext uri="{FF2B5EF4-FFF2-40B4-BE49-F238E27FC236}">
                <a16:creationId xmlns:a16="http://schemas.microsoft.com/office/drawing/2014/main" id="{CDD888AA-3D0D-4F6B-B3DB-500A42AF47A7}"/>
              </a:ext>
            </a:extLst>
          </p:cNvPr>
          <p:cNvGrpSpPr/>
          <p:nvPr userDrawn="1"/>
        </p:nvGrpSpPr>
        <p:grpSpPr>
          <a:xfrm>
            <a:off x="12377595" y="0"/>
            <a:ext cx="3693386" cy="6669007"/>
            <a:chOff x="-3786437" y="0"/>
            <a:chExt cx="3693386" cy="6669007"/>
          </a:xfrm>
        </p:grpSpPr>
        <p:sp>
          <p:nvSpPr>
            <p:cNvPr id="301" name="Rechthoek 315">
              <a:extLst>
                <a:ext uri="{FF2B5EF4-FFF2-40B4-BE49-F238E27FC236}">
                  <a16:creationId xmlns:a16="http://schemas.microsoft.com/office/drawing/2014/main" id="{36161A11-28A9-42B5-A1E9-47F8873113A0}"/>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302" name="Rechthoek 316">
              <a:extLst>
                <a:ext uri="{FF2B5EF4-FFF2-40B4-BE49-F238E27FC236}">
                  <a16:creationId xmlns:a16="http://schemas.microsoft.com/office/drawing/2014/main" id="{6A47C762-6FB8-4BF3-A81F-3F6EC2256536}"/>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303" name="Ovaal 318">
              <a:extLst>
                <a:ext uri="{FF2B5EF4-FFF2-40B4-BE49-F238E27FC236}">
                  <a16:creationId xmlns:a16="http://schemas.microsoft.com/office/drawing/2014/main" id="{91C8616E-8667-4A29-BE44-E0A345E0570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4" name="Rechthoek 319">
              <a:extLst>
                <a:ext uri="{FF2B5EF4-FFF2-40B4-BE49-F238E27FC236}">
                  <a16:creationId xmlns:a16="http://schemas.microsoft.com/office/drawing/2014/main" id="{735FDB93-D1B5-4BAA-B30E-16130659A67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5" name="Groep 320">
              <a:extLst>
                <a:ext uri="{FF2B5EF4-FFF2-40B4-BE49-F238E27FC236}">
                  <a16:creationId xmlns:a16="http://schemas.microsoft.com/office/drawing/2014/main" id="{D0853296-2F0C-47C6-AAC3-32643ED091DC}"/>
                </a:ext>
              </a:extLst>
            </p:cNvPr>
            <p:cNvGrpSpPr/>
            <p:nvPr userDrawn="1"/>
          </p:nvGrpSpPr>
          <p:grpSpPr>
            <a:xfrm>
              <a:off x="-3316179" y="1231351"/>
              <a:ext cx="294789" cy="318834"/>
              <a:chOff x="14466489" y="1001522"/>
              <a:chExt cx="290627" cy="314333"/>
            </a:xfrm>
          </p:grpSpPr>
          <p:sp>
            <p:nvSpPr>
              <p:cNvPr id="359" name="Rechthoek 377">
                <a:extLst>
                  <a:ext uri="{FF2B5EF4-FFF2-40B4-BE49-F238E27FC236}">
                    <a16:creationId xmlns:a16="http://schemas.microsoft.com/office/drawing/2014/main" id="{BFA8A84C-65DC-4882-8FE1-7E92D0DC7F99}"/>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60" name="Ovaal 378">
                <a:extLst>
                  <a:ext uri="{FF2B5EF4-FFF2-40B4-BE49-F238E27FC236}">
                    <a16:creationId xmlns:a16="http://schemas.microsoft.com/office/drawing/2014/main" id="{68862E23-2335-4884-B7EC-D3B26372085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1" name="Vrije vorm: vorm 379">
                <a:extLst>
                  <a:ext uri="{FF2B5EF4-FFF2-40B4-BE49-F238E27FC236}">
                    <a16:creationId xmlns:a16="http://schemas.microsoft.com/office/drawing/2014/main" id="{523EE60B-3A02-446F-B2EA-896D06985CD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2" name="Rechthoek: afgeronde hoeken 380">
                <a:extLst>
                  <a:ext uri="{FF2B5EF4-FFF2-40B4-BE49-F238E27FC236}">
                    <a16:creationId xmlns:a16="http://schemas.microsoft.com/office/drawing/2014/main" id="{056E4AA9-168F-4E0C-B687-DF8842D4399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63" name="Rechte verbindingslijn 381">
                <a:extLst>
                  <a:ext uri="{FF2B5EF4-FFF2-40B4-BE49-F238E27FC236}">
                    <a16:creationId xmlns:a16="http://schemas.microsoft.com/office/drawing/2014/main" id="{B52C6C00-2195-4CA0-BB9C-7E43B3AA955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4" name="Rechte verbindingslijn 382">
                <a:extLst>
                  <a:ext uri="{FF2B5EF4-FFF2-40B4-BE49-F238E27FC236}">
                    <a16:creationId xmlns:a16="http://schemas.microsoft.com/office/drawing/2014/main" id="{6E566ADB-C44F-4B60-A596-4AB398009A08}"/>
                  </a:ext>
                </a:extLst>
              </p:cNvPr>
              <p:cNvCxnSpPr>
                <a:cxnSpLocks/>
                <a:stCxn id="36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6" name="Ovaal 321">
              <a:extLst>
                <a:ext uri="{FF2B5EF4-FFF2-40B4-BE49-F238E27FC236}">
                  <a16:creationId xmlns:a16="http://schemas.microsoft.com/office/drawing/2014/main" id="{8312BCBE-42CC-4B41-8661-A03DAB4F93A9}"/>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7" name="Rechthoek 322">
              <a:extLst>
                <a:ext uri="{FF2B5EF4-FFF2-40B4-BE49-F238E27FC236}">
                  <a16:creationId xmlns:a16="http://schemas.microsoft.com/office/drawing/2014/main" id="{3D448F28-0AF7-47FF-9EC6-71A894239776}"/>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8" name="Groep 323">
              <a:extLst>
                <a:ext uri="{FF2B5EF4-FFF2-40B4-BE49-F238E27FC236}">
                  <a16:creationId xmlns:a16="http://schemas.microsoft.com/office/drawing/2014/main" id="{9B8DB2B9-6052-4D61-92F3-D62242991131}"/>
                </a:ext>
              </a:extLst>
            </p:cNvPr>
            <p:cNvGrpSpPr/>
            <p:nvPr userDrawn="1"/>
          </p:nvGrpSpPr>
          <p:grpSpPr>
            <a:xfrm>
              <a:off x="-3311319" y="2164285"/>
              <a:ext cx="825500" cy="209550"/>
              <a:chOff x="13504624" y="2482850"/>
              <a:chExt cx="825500" cy="209550"/>
            </a:xfrm>
          </p:grpSpPr>
          <p:sp>
            <p:nvSpPr>
              <p:cNvPr id="356" name="Rechthoek 374">
                <a:extLst>
                  <a:ext uri="{FF2B5EF4-FFF2-40B4-BE49-F238E27FC236}">
                    <a16:creationId xmlns:a16="http://schemas.microsoft.com/office/drawing/2014/main" id="{50CEB662-207F-4569-AC68-9F8A86E136E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57" name="Rechte verbindingslijn 375">
                <a:extLst>
                  <a:ext uri="{FF2B5EF4-FFF2-40B4-BE49-F238E27FC236}">
                    <a16:creationId xmlns:a16="http://schemas.microsoft.com/office/drawing/2014/main" id="{2B0D282A-D8FB-42C0-82D5-28D95FB5C15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8" name="Gelijkbenige driehoek 376">
                <a:extLst>
                  <a:ext uri="{FF2B5EF4-FFF2-40B4-BE49-F238E27FC236}">
                    <a16:creationId xmlns:a16="http://schemas.microsoft.com/office/drawing/2014/main" id="{76AFC10C-6D43-49F7-82AD-69126C5E33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309" name="Ovaal 324">
              <a:extLst>
                <a:ext uri="{FF2B5EF4-FFF2-40B4-BE49-F238E27FC236}">
                  <a16:creationId xmlns:a16="http://schemas.microsoft.com/office/drawing/2014/main" id="{9E3E51A1-A84D-491D-AC82-7056E0D99A56}"/>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0" name="Rechthoek 325">
              <a:extLst>
                <a:ext uri="{FF2B5EF4-FFF2-40B4-BE49-F238E27FC236}">
                  <a16:creationId xmlns:a16="http://schemas.microsoft.com/office/drawing/2014/main" id="{A23BC031-1CA7-4754-830C-687BC42D7C5A}"/>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1" name="ICOON_info">
              <a:extLst>
                <a:ext uri="{FF2B5EF4-FFF2-40B4-BE49-F238E27FC236}">
                  <a16:creationId xmlns:a16="http://schemas.microsoft.com/office/drawing/2014/main" id="{CEACDFBB-C22F-43D6-ADE1-4A5370ABFCB2}"/>
                </a:ext>
              </a:extLst>
            </p:cNvPr>
            <p:cNvGrpSpPr/>
            <p:nvPr userDrawn="1"/>
          </p:nvGrpSpPr>
          <p:grpSpPr>
            <a:xfrm>
              <a:off x="-376736" y="5705292"/>
              <a:ext cx="283685" cy="283685"/>
              <a:chOff x="-510741" y="5913713"/>
              <a:chExt cx="267555" cy="267555"/>
            </a:xfrm>
          </p:grpSpPr>
          <p:sp>
            <p:nvSpPr>
              <p:cNvPr id="354" name="Ovaal 372">
                <a:extLst>
                  <a:ext uri="{FF2B5EF4-FFF2-40B4-BE49-F238E27FC236}">
                    <a16:creationId xmlns:a16="http://schemas.microsoft.com/office/drawing/2014/main" id="{1364986F-6200-4AE9-8E1C-94A58169DE0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55" name="Graphic 163" descr="Informatie">
                <a:extLst>
                  <a:ext uri="{FF2B5EF4-FFF2-40B4-BE49-F238E27FC236}">
                    <a16:creationId xmlns:a16="http://schemas.microsoft.com/office/drawing/2014/main" id="{A9B809ED-08A2-43DF-BFF3-1FCF39216EE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12" name="Ovaal 327">
              <a:extLst>
                <a:ext uri="{FF2B5EF4-FFF2-40B4-BE49-F238E27FC236}">
                  <a16:creationId xmlns:a16="http://schemas.microsoft.com/office/drawing/2014/main" id="{7B08DF08-BC76-434B-AEAA-9F09FD1CD3FF}"/>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3" name="Rechthoek 330">
              <a:extLst>
                <a:ext uri="{FF2B5EF4-FFF2-40B4-BE49-F238E27FC236}">
                  <a16:creationId xmlns:a16="http://schemas.microsoft.com/office/drawing/2014/main" id="{98D23FB8-2532-4CEE-923A-FDD1419A9663}"/>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314" name="Groep 331">
              <a:extLst>
                <a:ext uri="{FF2B5EF4-FFF2-40B4-BE49-F238E27FC236}">
                  <a16:creationId xmlns:a16="http://schemas.microsoft.com/office/drawing/2014/main" id="{950FE498-A8A0-40E9-98B7-FA80FAACDEBE}"/>
                </a:ext>
              </a:extLst>
            </p:cNvPr>
            <p:cNvGrpSpPr/>
            <p:nvPr userDrawn="1"/>
          </p:nvGrpSpPr>
          <p:grpSpPr>
            <a:xfrm>
              <a:off x="-3449237" y="5047414"/>
              <a:ext cx="622283" cy="612919"/>
              <a:chOff x="12617641" y="3403239"/>
              <a:chExt cx="752963" cy="741634"/>
            </a:xfrm>
          </p:grpSpPr>
          <p:grpSp>
            <p:nvGrpSpPr>
              <p:cNvPr id="338" name="Groep 356">
                <a:extLst>
                  <a:ext uri="{FF2B5EF4-FFF2-40B4-BE49-F238E27FC236}">
                    <a16:creationId xmlns:a16="http://schemas.microsoft.com/office/drawing/2014/main" id="{03F9EC97-181B-4B4C-89AB-952DC850E874}"/>
                  </a:ext>
                </a:extLst>
              </p:cNvPr>
              <p:cNvGrpSpPr/>
              <p:nvPr userDrawn="1"/>
            </p:nvGrpSpPr>
            <p:grpSpPr>
              <a:xfrm>
                <a:off x="12771550" y="3403239"/>
                <a:ext cx="467156" cy="448491"/>
                <a:chOff x="12782177" y="3403239"/>
                <a:chExt cx="467156" cy="448491"/>
              </a:xfrm>
            </p:grpSpPr>
            <p:grpSp>
              <p:nvGrpSpPr>
                <p:cNvPr id="341" name="Groep 359">
                  <a:extLst>
                    <a:ext uri="{FF2B5EF4-FFF2-40B4-BE49-F238E27FC236}">
                      <a16:creationId xmlns:a16="http://schemas.microsoft.com/office/drawing/2014/main" id="{06272838-4A4F-40F9-9126-3B63457E4F66}"/>
                    </a:ext>
                  </a:extLst>
                </p:cNvPr>
                <p:cNvGrpSpPr/>
                <p:nvPr userDrawn="1"/>
              </p:nvGrpSpPr>
              <p:grpSpPr>
                <a:xfrm>
                  <a:off x="12782177" y="3403239"/>
                  <a:ext cx="412972" cy="396132"/>
                  <a:chOff x="13554906" y="3320109"/>
                  <a:chExt cx="443912" cy="425811"/>
                </a:xfrm>
              </p:grpSpPr>
              <p:grpSp>
                <p:nvGrpSpPr>
                  <p:cNvPr id="348" name="Groep 366">
                    <a:extLst>
                      <a:ext uri="{FF2B5EF4-FFF2-40B4-BE49-F238E27FC236}">
                        <a16:creationId xmlns:a16="http://schemas.microsoft.com/office/drawing/2014/main" id="{D14DC224-11FC-4CB5-8503-DF46C9DA8884}"/>
                      </a:ext>
                    </a:extLst>
                  </p:cNvPr>
                  <p:cNvGrpSpPr/>
                  <p:nvPr userDrawn="1"/>
                </p:nvGrpSpPr>
                <p:grpSpPr>
                  <a:xfrm>
                    <a:off x="13554906" y="3320109"/>
                    <a:ext cx="443912" cy="425811"/>
                    <a:chOff x="12909684" y="1276143"/>
                    <a:chExt cx="443912" cy="425811"/>
                  </a:xfrm>
                </p:grpSpPr>
                <p:sp>
                  <p:nvSpPr>
                    <p:cNvPr id="351" name="Rechthoek 369">
                      <a:extLst>
                        <a:ext uri="{FF2B5EF4-FFF2-40B4-BE49-F238E27FC236}">
                          <a16:creationId xmlns:a16="http://schemas.microsoft.com/office/drawing/2014/main" id="{92F58FAD-080A-4503-ACC0-16698D195EF0}"/>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2" name="Rechthoek 370">
                      <a:extLst>
                        <a:ext uri="{FF2B5EF4-FFF2-40B4-BE49-F238E27FC236}">
                          <a16:creationId xmlns:a16="http://schemas.microsoft.com/office/drawing/2014/main" id="{A3B685A5-A40A-4D71-8DD0-89C561FCEDE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3" name="Ovaal 371">
                      <a:extLst>
                        <a:ext uri="{FF2B5EF4-FFF2-40B4-BE49-F238E27FC236}">
                          <a16:creationId xmlns:a16="http://schemas.microsoft.com/office/drawing/2014/main" id="{7A90D322-A316-4F8E-93C6-172F3091A45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49" name="Afbeelding 367">
                    <a:extLst>
                      <a:ext uri="{FF2B5EF4-FFF2-40B4-BE49-F238E27FC236}">
                        <a16:creationId xmlns:a16="http://schemas.microsoft.com/office/drawing/2014/main" id="{2862659E-4831-4095-8233-BEDD34731DD9}"/>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2"/>
                    <a:ext cx="173367" cy="140220"/>
                  </a:xfrm>
                  <a:prstGeom prst="rect">
                    <a:avLst/>
                  </a:prstGeom>
                </p:spPr>
              </p:pic>
              <p:pic>
                <p:nvPicPr>
                  <p:cNvPr id="350" name="Afbeelding 368">
                    <a:extLst>
                      <a:ext uri="{FF2B5EF4-FFF2-40B4-BE49-F238E27FC236}">
                        <a16:creationId xmlns:a16="http://schemas.microsoft.com/office/drawing/2014/main" id="{EAE987EA-D015-4983-B400-EC98D07405DE}"/>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342" name="Groep 360">
                  <a:extLst>
                    <a:ext uri="{FF2B5EF4-FFF2-40B4-BE49-F238E27FC236}">
                      <a16:creationId xmlns:a16="http://schemas.microsoft.com/office/drawing/2014/main" id="{7207ACC6-70B2-44EA-BF81-5BF69E926A66}"/>
                    </a:ext>
                  </a:extLst>
                </p:cNvPr>
                <p:cNvGrpSpPr/>
                <p:nvPr userDrawn="1"/>
              </p:nvGrpSpPr>
              <p:grpSpPr>
                <a:xfrm>
                  <a:off x="13103513" y="3705268"/>
                  <a:ext cx="145820" cy="146462"/>
                  <a:chOff x="13096169" y="3602278"/>
                  <a:chExt cx="145820" cy="146462"/>
                </a:xfrm>
              </p:grpSpPr>
              <p:sp>
                <p:nvSpPr>
                  <p:cNvPr id="346" name="Rechthoek 364">
                    <a:extLst>
                      <a:ext uri="{FF2B5EF4-FFF2-40B4-BE49-F238E27FC236}">
                        <a16:creationId xmlns:a16="http://schemas.microsoft.com/office/drawing/2014/main" id="{0D7CC0FB-E3F1-4DF2-BBE7-7FE046456C3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7" name="Rechthoek 365">
                    <a:extLst>
                      <a:ext uri="{FF2B5EF4-FFF2-40B4-BE49-F238E27FC236}">
                        <a16:creationId xmlns:a16="http://schemas.microsoft.com/office/drawing/2014/main" id="{0AEF6C86-1A49-4995-AD29-BE3D71B3748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43" name="Groep 361">
                  <a:extLst>
                    <a:ext uri="{FF2B5EF4-FFF2-40B4-BE49-F238E27FC236}">
                      <a16:creationId xmlns:a16="http://schemas.microsoft.com/office/drawing/2014/main" id="{AA6BA7FF-6181-41AC-A664-003D609EE79C}"/>
                    </a:ext>
                  </a:extLst>
                </p:cNvPr>
                <p:cNvGrpSpPr/>
                <p:nvPr userDrawn="1"/>
              </p:nvGrpSpPr>
              <p:grpSpPr>
                <a:xfrm rot="10800000">
                  <a:off x="13061402" y="3665637"/>
                  <a:ext cx="145820" cy="146462"/>
                  <a:chOff x="13096169" y="3602278"/>
                  <a:chExt cx="145820" cy="146462"/>
                </a:xfrm>
              </p:grpSpPr>
              <p:sp>
                <p:nvSpPr>
                  <p:cNvPr id="344" name="Rechthoek 362">
                    <a:extLst>
                      <a:ext uri="{FF2B5EF4-FFF2-40B4-BE49-F238E27FC236}">
                        <a16:creationId xmlns:a16="http://schemas.microsoft.com/office/drawing/2014/main" id="{CF2C41B1-133D-47DF-9850-B7BA7D89530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5" name="Rechthoek 363">
                    <a:extLst>
                      <a:ext uri="{FF2B5EF4-FFF2-40B4-BE49-F238E27FC236}">
                        <a16:creationId xmlns:a16="http://schemas.microsoft.com/office/drawing/2014/main" id="{C3584AFD-9F6D-4973-A63F-40B5F2577DF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39" name="Rechthoek 357">
                <a:extLst>
                  <a:ext uri="{FF2B5EF4-FFF2-40B4-BE49-F238E27FC236}">
                    <a16:creationId xmlns:a16="http://schemas.microsoft.com/office/drawing/2014/main" id="{464F88C9-D5AA-4DA3-A296-C448D303032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0" name="Gelijkbenige driehoek 358">
                <a:extLst>
                  <a:ext uri="{FF2B5EF4-FFF2-40B4-BE49-F238E27FC236}">
                    <a16:creationId xmlns:a16="http://schemas.microsoft.com/office/drawing/2014/main" id="{BBF5A93F-B8AE-429B-8E5E-461784244340}"/>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5" name="Rechthoek 332">
              <a:extLst>
                <a:ext uri="{FF2B5EF4-FFF2-40B4-BE49-F238E27FC236}">
                  <a16:creationId xmlns:a16="http://schemas.microsoft.com/office/drawing/2014/main" id="{E1CA3703-EACE-44C1-AD4D-0774A27C722E}"/>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316" name="Groep 333">
              <a:extLst>
                <a:ext uri="{FF2B5EF4-FFF2-40B4-BE49-F238E27FC236}">
                  <a16:creationId xmlns:a16="http://schemas.microsoft.com/office/drawing/2014/main" id="{5569635B-3E3C-4F21-9BC7-3C8FE9B5316D}"/>
                </a:ext>
              </a:extLst>
            </p:cNvPr>
            <p:cNvGrpSpPr/>
            <p:nvPr userDrawn="1"/>
          </p:nvGrpSpPr>
          <p:grpSpPr>
            <a:xfrm>
              <a:off x="-2485819" y="3399207"/>
              <a:ext cx="1222990" cy="563933"/>
              <a:chOff x="-2485819" y="3399207"/>
              <a:chExt cx="1222990" cy="563933"/>
            </a:xfrm>
          </p:grpSpPr>
          <p:sp>
            <p:nvSpPr>
              <p:cNvPr id="317" name="Rechthoek 335">
                <a:extLst>
                  <a:ext uri="{FF2B5EF4-FFF2-40B4-BE49-F238E27FC236}">
                    <a16:creationId xmlns:a16="http://schemas.microsoft.com/office/drawing/2014/main" id="{C6BBF418-EC6A-4963-9204-4A3D3E4AB24F}"/>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8" name="Rechthoek 336">
                <a:extLst>
                  <a:ext uri="{FF2B5EF4-FFF2-40B4-BE49-F238E27FC236}">
                    <a16:creationId xmlns:a16="http://schemas.microsoft.com/office/drawing/2014/main" id="{94FA0BA8-8C17-415D-AF3E-4C8BC5B4D597}"/>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19" name="Groep 337">
                <a:extLst>
                  <a:ext uri="{FF2B5EF4-FFF2-40B4-BE49-F238E27FC236}">
                    <a16:creationId xmlns:a16="http://schemas.microsoft.com/office/drawing/2014/main" id="{7D36B179-F151-4B3F-BF7C-6BF867BD20E0}"/>
                  </a:ext>
                </a:extLst>
              </p:cNvPr>
              <p:cNvGrpSpPr/>
              <p:nvPr userDrawn="1"/>
            </p:nvGrpSpPr>
            <p:grpSpPr>
              <a:xfrm>
                <a:off x="-2403869" y="3460544"/>
                <a:ext cx="155951" cy="131922"/>
                <a:chOff x="12968836" y="3354170"/>
                <a:chExt cx="404806" cy="342433"/>
              </a:xfrm>
            </p:grpSpPr>
            <p:sp>
              <p:nvSpPr>
                <p:cNvPr id="332" name="Rechthoek: afgeronde hoeken 350">
                  <a:extLst>
                    <a:ext uri="{FF2B5EF4-FFF2-40B4-BE49-F238E27FC236}">
                      <a16:creationId xmlns:a16="http://schemas.microsoft.com/office/drawing/2014/main" id="{7590E321-7055-496E-9612-60B0E2BBDFF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3" name="Rechthoek 351">
                  <a:extLst>
                    <a:ext uri="{FF2B5EF4-FFF2-40B4-BE49-F238E27FC236}">
                      <a16:creationId xmlns:a16="http://schemas.microsoft.com/office/drawing/2014/main" id="{BAA93708-71EE-4021-A82B-B1E0E79F852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4" name="Rechthoek 352">
                  <a:extLst>
                    <a:ext uri="{FF2B5EF4-FFF2-40B4-BE49-F238E27FC236}">
                      <a16:creationId xmlns:a16="http://schemas.microsoft.com/office/drawing/2014/main" id="{5C40B9C5-24DA-4A2A-A07E-715A3D7DA0F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5" name="Rechthoek 353">
                  <a:extLst>
                    <a:ext uri="{FF2B5EF4-FFF2-40B4-BE49-F238E27FC236}">
                      <a16:creationId xmlns:a16="http://schemas.microsoft.com/office/drawing/2014/main" id="{DB30E2FE-8AF9-498A-8170-A5005718C41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6" name="Rechthoek 354">
                  <a:extLst>
                    <a:ext uri="{FF2B5EF4-FFF2-40B4-BE49-F238E27FC236}">
                      <a16:creationId xmlns:a16="http://schemas.microsoft.com/office/drawing/2014/main" id="{0D058C26-EE06-4B50-97ED-4C8BE6A919D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7" name="Rechthoek 355">
                  <a:extLst>
                    <a:ext uri="{FF2B5EF4-FFF2-40B4-BE49-F238E27FC236}">
                      <a16:creationId xmlns:a16="http://schemas.microsoft.com/office/drawing/2014/main" id="{42D6E12B-9B7F-4BC7-A5D1-527011328EB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20" name="Groep 338">
                <a:extLst>
                  <a:ext uri="{FF2B5EF4-FFF2-40B4-BE49-F238E27FC236}">
                    <a16:creationId xmlns:a16="http://schemas.microsoft.com/office/drawing/2014/main" id="{A976249C-DC94-4375-AD7D-15BDF9013A4F}"/>
                  </a:ext>
                </a:extLst>
              </p:cNvPr>
              <p:cNvGrpSpPr/>
              <p:nvPr userDrawn="1"/>
            </p:nvGrpSpPr>
            <p:grpSpPr>
              <a:xfrm>
                <a:off x="-2423424" y="3690208"/>
                <a:ext cx="166739" cy="218963"/>
                <a:chOff x="12940828" y="3950597"/>
                <a:chExt cx="432813" cy="568367"/>
              </a:xfrm>
            </p:grpSpPr>
            <p:grpSp>
              <p:nvGrpSpPr>
                <p:cNvPr id="324" name="Groep 342">
                  <a:extLst>
                    <a:ext uri="{FF2B5EF4-FFF2-40B4-BE49-F238E27FC236}">
                      <a16:creationId xmlns:a16="http://schemas.microsoft.com/office/drawing/2014/main" id="{F028FA4A-6981-4311-AFBA-BF273B751E85}"/>
                    </a:ext>
                  </a:extLst>
                </p:cNvPr>
                <p:cNvGrpSpPr/>
                <p:nvPr userDrawn="1"/>
              </p:nvGrpSpPr>
              <p:grpSpPr>
                <a:xfrm>
                  <a:off x="13000382" y="4006891"/>
                  <a:ext cx="373259" cy="315747"/>
                  <a:chOff x="12968836" y="3354170"/>
                  <a:chExt cx="404806" cy="342433"/>
                </a:xfrm>
              </p:grpSpPr>
              <p:sp>
                <p:nvSpPr>
                  <p:cNvPr id="326" name="Rechthoek: afgeronde hoeken 344">
                    <a:extLst>
                      <a:ext uri="{FF2B5EF4-FFF2-40B4-BE49-F238E27FC236}">
                        <a16:creationId xmlns:a16="http://schemas.microsoft.com/office/drawing/2014/main" id="{5F6CEE24-3811-404A-967E-953299FAE1E0}"/>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7" name="Rechthoek 345">
                    <a:extLst>
                      <a:ext uri="{FF2B5EF4-FFF2-40B4-BE49-F238E27FC236}">
                        <a16:creationId xmlns:a16="http://schemas.microsoft.com/office/drawing/2014/main" id="{17495176-AD3D-4ECA-97A4-39F964D9C8B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8" name="Rechthoek 346">
                    <a:extLst>
                      <a:ext uri="{FF2B5EF4-FFF2-40B4-BE49-F238E27FC236}">
                        <a16:creationId xmlns:a16="http://schemas.microsoft.com/office/drawing/2014/main" id="{439864EC-9826-4852-A5AD-2914A50ACFB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9" name="Rechthoek 347">
                    <a:extLst>
                      <a:ext uri="{FF2B5EF4-FFF2-40B4-BE49-F238E27FC236}">
                        <a16:creationId xmlns:a16="http://schemas.microsoft.com/office/drawing/2014/main" id="{918B665C-E8CD-452C-A54C-DFDA018AD6D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0" name="Rechthoek 348">
                    <a:extLst>
                      <a:ext uri="{FF2B5EF4-FFF2-40B4-BE49-F238E27FC236}">
                        <a16:creationId xmlns:a16="http://schemas.microsoft.com/office/drawing/2014/main" id="{4B7549AE-BDEA-4C15-8E4C-0F494DBFA2C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1" name="Rechthoek 349">
                    <a:extLst>
                      <a:ext uri="{FF2B5EF4-FFF2-40B4-BE49-F238E27FC236}">
                        <a16:creationId xmlns:a16="http://schemas.microsoft.com/office/drawing/2014/main" id="{9B290F3A-9625-4AE9-B907-4CA71C13A11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5" name="Boog 343">
                  <a:extLst>
                    <a:ext uri="{FF2B5EF4-FFF2-40B4-BE49-F238E27FC236}">
                      <a16:creationId xmlns:a16="http://schemas.microsoft.com/office/drawing/2014/main" id="{6D6846D9-7876-4FA8-AB88-5C6639C2063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1" name="Tekstvak 339">
                <a:extLst>
                  <a:ext uri="{FF2B5EF4-FFF2-40B4-BE49-F238E27FC236}">
                    <a16:creationId xmlns:a16="http://schemas.microsoft.com/office/drawing/2014/main" id="{25CCD90E-E7B1-4622-B80E-03E435D92F89}"/>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322" name="Tekstvak 340">
                <a:extLst>
                  <a:ext uri="{FF2B5EF4-FFF2-40B4-BE49-F238E27FC236}">
                    <a16:creationId xmlns:a16="http://schemas.microsoft.com/office/drawing/2014/main" id="{442EA091-D5FD-43CF-915C-75575F600ED8}"/>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323" name="Vrije vorm: vorm 341">
                <a:extLst>
                  <a:ext uri="{FF2B5EF4-FFF2-40B4-BE49-F238E27FC236}">
                    <a16:creationId xmlns:a16="http://schemas.microsoft.com/office/drawing/2014/main" id="{F5BE22F7-4C29-4BE2-8C82-2AF99D301C89}"/>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4108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164" name="Graphic 34">
            <a:extLst>
              <a:ext uri="{FF2B5EF4-FFF2-40B4-BE49-F238E27FC236}">
                <a16:creationId xmlns:a16="http://schemas.microsoft.com/office/drawing/2014/main" id="{68C18975-3734-4159-8983-15B5EB4489C3}"/>
              </a:ext>
            </a:extLst>
          </p:cNvPr>
          <p:cNvSpPr>
            <a:spLocks noChangeAspect="1"/>
          </p:cNvSpPr>
          <p:nvPr userDrawn="1"/>
        </p:nvSpPr>
        <p:spPr>
          <a:xfrm flipV="1">
            <a:off x="5130801" y="-1"/>
            <a:ext cx="3175111"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65" name="Graphic 31">
            <a:extLst>
              <a:ext uri="{FF2B5EF4-FFF2-40B4-BE49-F238E27FC236}">
                <a16:creationId xmlns:a16="http://schemas.microsoft.com/office/drawing/2014/main" id="{E4690393-5771-429A-BDFA-C5BFBCE3092D}"/>
              </a:ext>
            </a:extLst>
          </p:cNvPr>
          <p:cNvSpPr>
            <a:spLocks noChangeAspect="1"/>
          </p:cNvSpPr>
          <p:nvPr userDrawn="1"/>
        </p:nvSpPr>
        <p:spPr>
          <a:xfrm>
            <a:off x="5618480" y="1"/>
            <a:ext cx="6573520"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167" name="Tijdelijke aanduiding voor afbeelding 166">
            <a:extLst>
              <a:ext uri="{FF2B5EF4-FFF2-40B4-BE49-F238E27FC236}">
                <a16:creationId xmlns:a16="http://schemas.microsoft.com/office/drawing/2014/main" id="{F5FAF9D4-82BB-4AEB-BE03-DEE45794F6A5}"/>
              </a:ext>
            </a:extLst>
          </p:cNvPr>
          <p:cNvSpPr>
            <a:spLocks noGrp="1"/>
          </p:cNvSpPr>
          <p:nvPr>
            <p:ph type="pic" sz="quarter" idx="14" hasCustomPrompt="1"/>
          </p:nvPr>
        </p:nvSpPr>
        <p:spPr>
          <a:xfrm>
            <a:off x="6339840" y="3"/>
            <a:ext cx="5852160" cy="6858000"/>
          </a:xfrm>
          <a:custGeom>
            <a:avLst/>
            <a:gdLst>
              <a:gd name="connsiteX0" fmla="*/ 16971 w 5852160"/>
              <a:gd name="connsiteY0" fmla="*/ 0 h 6858000"/>
              <a:gd name="connsiteX1" fmla="*/ 5852160 w 5852160"/>
              <a:gd name="connsiteY1" fmla="*/ 0 h 6858000"/>
              <a:gd name="connsiteX2" fmla="*/ 5852160 w 5852160"/>
              <a:gd name="connsiteY2" fmla="*/ 6858000 h 6858000"/>
              <a:gd name="connsiteX3" fmla="*/ 726802 w 5852160"/>
              <a:gd name="connsiteY3" fmla="*/ 6858000 h 6858000"/>
              <a:gd name="connsiteX4" fmla="*/ 628532 w 5852160"/>
              <a:gd name="connsiteY4" fmla="*/ 6652262 h 6858000"/>
              <a:gd name="connsiteX5" fmla="*/ 266 w 5852160"/>
              <a:gd name="connsiteY5" fmla="*/ 3635946 h 6858000"/>
              <a:gd name="connsiteX6" fmla="*/ 16971 w 585216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2160" h="6858000">
                <a:moveTo>
                  <a:pt x="16971" y="0"/>
                </a:moveTo>
                <a:lnTo>
                  <a:pt x="5852160" y="0"/>
                </a:lnTo>
                <a:lnTo>
                  <a:pt x="5852160" y="6858000"/>
                </a:lnTo>
                <a:lnTo>
                  <a:pt x="726802" y="6858000"/>
                </a:lnTo>
                <a:lnTo>
                  <a:pt x="628532" y="6652262"/>
                </a:lnTo>
                <a:cubicBezTo>
                  <a:pt x="157122" y="5620370"/>
                  <a:pt x="-7565" y="4565886"/>
                  <a:pt x="266" y="3635946"/>
                </a:cubicBezTo>
                <a:cubicBezTo>
                  <a:pt x="14186" y="2402075"/>
                  <a:pt x="332979" y="1384793"/>
                  <a:pt x="16971" y="0"/>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and Image</a:t>
            </a:r>
          </a:p>
        </p:txBody>
      </p:sp>
      <p:sp>
        <p:nvSpPr>
          <p:cNvPr id="169" name="Titel 2">
            <a:extLst>
              <a:ext uri="{FF2B5EF4-FFF2-40B4-BE49-F238E27FC236}">
                <a16:creationId xmlns:a16="http://schemas.microsoft.com/office/drawing/2014/main" id="{B029408C-69BD-45D5-8CE4-8AA711AC91C8}"/>
              </a:ext>
            </a:extLst>
          </p:cNvPr>
          <p:cNvSpPr>
            <a:spLocks noGrp="1"/>
          </p:cNvSpPr>
          <p:nvPr>
            <p:ph type="title" hasCustomPrompt="1"/>
          </p:nvPr>
        </p:nvSpPr>
        <p:spPr>
          <a:xfrm>
            <a:off x="782814" y="901540"/>
            <a:ext cx="4072716" cy="461665"/>
          </a:xfrm>
        </p:spPr>
        <p:txBody>
          <a:bodyPr/>
          <a:lstStyle>
            <a:lvl1pPr>
              <a:defRPr>
                <a:solidFill>
                  <a:schemeClr val="accent1"/>
                </a:solidFill>
              </a:defRPr>
            </a:lvl1pPr>
          </a:lstStyle>
          <a:p>
            <a:r>
              <a:rPr lang="nl-NL" dirty="0"/>
              <a:t>Place a title here</a:t>
            </a:r>
          </a:p>
        </p:txBody>
      </p:sp>
      <p:sp>
        <p:nvSpPr>
          <p:cNvPr id="170" name="Tijdelijke aanduiding voor verticale tekst 2">
            <a:extLst>
              <a:ext uri="{FF2B5EF4-FFF2-40B4-BE49-F238E27FC236}">
                <a16:creationId xmlns:a16="http://schemas.microsoft.com/office/drawing/2014/main" id="{48F9D9F8-D7CD-4C00-BE89-6343F0620370}"/>
              </a:ext>
            </a:extLst>
          </p:cNvPr>
          <p:cNvSpPr>
            <a:spLocks noGrp="1"/>
          </p:cNvSpPr>
          <p:nvPr>
            <p:ph type="body" orient="vert" idx="1" hasCustomPrompt="1"/>
          </p:nvPr>
        </p:nvSpPr>
        <p:spPr>
          <a:xfrm>
            <a:off x="807910" y="1837485"/>
            <a:ext cx="4047619" cy="4320778"/>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71" name="Tijdelijke aanduiding voor verticale tekst 2">
            <a:extLst>
              <a:ext uri="{FF2B5EF4-FFF2-40B4-BE49-F238E27FC236}">
                <a16:creationId xmlns:a16="http://schemas.microsoft.com/office/drawing/2014/main" id="{BDB596EE-DDB5-40B8-8CDA-76460E629690}"/>
              </a:ext>
            </a:extLst>
          </p:cNvPr>
          <p:cNvSpPr>
            <a:spLocks noGrp="1"/>
          </p:cNvSpPr>
          <p:nvPr>
            <p:ph type="body" orient="vert" idx="15" hasCustomPrompt="1"/>
          </p:nvPr>
        </p:nvSpPr>
        <p:spPr>
          <a:xfrm>
            <a:off x="807910" y="1425726"/>
            <a:ext cx="4047619"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166" name="INSTRUCTION">
            <a:extLst>
              <a:ext uri="{FF2B5EF4-FFF2-40B4-BE49-F238E27FC236}">
                <a16:creationId xmlns:a16="http://schemas.microsoft.com/office/drawing/2014/main" id="{F4CF3BDB-135C-49E1-9E61-CB8048118454}"/>
              </a:ext>
            </a:extLst>
          </p:cNvPr>
          <p:cNvGrpSpPr/>
          <p:nvPr userDrawn="1"/>
        </p:nvGrpSpPr>
        <p:grpSpPr>
          <a:xfrm>
            <a:off x="-3786437" y="0"/>
            <a:ext cx="3693386" cy="5359349"/>
            <a:chOff x="-3786437" y="0"/>
            <a:chExt cx="3693386" cy="5359349"/>
          </a:xfrm>
        </p:grpSpPr>
        <p:sp>
          <p:nvSpPr>
            <p:cNvPr id="168" name="Rechthoek 329">
              <a:extLst>
                <a:ext uri="{FF2B5EF4-FFF2-40B4-BE49-F238E27FC236}">
                  <a16:creationId xmlns:a16="http://schemas.microsoft.com/office/drawing/2014/main" id="{55D8D4D6-9B90-45E1-9D69-ACA0DEF2D466}"/>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72" name="Ovaal 317">
              <a:extLst>
                <a:ext uri="{FF2B5EF4-FFF2-40B4-BE49-F238E27FC236}">
                  <a16:creationId xmlns:a16="http://schemas.microsoft.com/office/drawing/2014/main" id="{3DF1880B-244F-40BF-834B-A129441A9D4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3" name="Rechthoek 319">
              <a:extLst>
                <a:ext uri="{FF2B5EF4-FFF2-40B4-BE49-F238E27FC236}">
                  <a16:creationId xmlns:a16="http://schemas.microsoft.com/office/drawing/2014/main" id="{71D05EF5-A3A8-4933-986F-E42A7C66C517}"/>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74" name="Ovaal 320">
              <a:extLst>
                <a:ext uri="{FF2B5EF4-FFF2-40B4-BE49-F238E27FC236}">
                  <a16:creationId xmlns:a16="http://schemas.microsoft.com/office/drawing/2014/main" id="{FE3D466B-2E18-4FDF-BE8D-C53A4DA3BFC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5" name="Rechthoek 328">
              <a:extLst>
                <a:ext uri="{FF2B5EF4-FFF2-40B4-BE49-F238E27FC236}">
                  <a16:creationId xmlns:a16="http://schemas.microsoft.com/office/drawing/2014/main" id="{A8B900B4-DFE2-41F6-AF06-D8C94875EF7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76" name="Rechthoek 180">
              <a:extLst>
                <a:ext uri="{FF2B5EF4-FFF2-40B4-BE49-F238E27FC236}">
                  <a16:creationId xmlns:a16="http://schemas.microsoft.com/office/drawing/2014/main" id="{09F1344D-2172-49E6-A751-9A477CE28EE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77" name="Ovaal 182">
              <a:extLst>
                <a:ext uri="{FF2B5EF4-FFF2-40B4-BE49-F238E27FC236}">
                  <a16:creationId xmlns:a16="http://schemas.microsoft.com/office/drawing/2014/main" id="{C278AB02-5E67-4E27-B80A-0E3C50E4515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8" name="Rechthoek 183">
              <a:extLst>
                <a:ext uri="{FF2B5EF4-FFF2-40B4-BE49-F238E27FC236}">
                  <a16:creationId xmlns:a16="http://schemas.microsoft.com/office/drawing/2014/main" id="{54C8D8A4-96EE-4AAD-8C4B-9A79ED30D00B}"/>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9" name="Ovaal 185">
              <a:extLst>
                <a:ext uri="{FF2B5EF4-FFF2-40B4-BE49-F238E27FC236}">
                  <a16:creationId xmlns:a16="http://schemas.microsoft.com/office/drawing/2014/main" id="{E09B7EBC-77EC-455F-8AC5-3481C8F522C4}"/>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80" name="Rechthoek 186">
              <a:extLst>
                <a:ext uri="{FF2B5EF4-FFF2-40B4-BE49-F238E27FC236}">
                  <a16:creationId xmlns:a16="http://schemas.microsoft.com/office/drawing/2014/main" id="{E871B6E2-426F-4C1C-AC60-60207D80AEE4}"/>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81" name="Ovaal 188">
              <a:extLst>
                <a:ext uri="{FF2B5EF4-FFF2-40B4-BE49-F238E27FC236}">
                  <a16:creationId xmlns:a16="http://schemas.microsoft.com/office/drawing/2014/main" id="{7F36B92C-7A43-4706-AECC-1252366384D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82" name="Rechthoek 189">
              <a:extLst>
                <a:ext uri="{FF2B5EF4-FFF2-40B4-BE49-F238E27FC236}">
                  <a16:creationId xmlns:a16="http://schemas.microsoft.com/office/drawing/2014/main" id="{183B0C57-AF67-4F89-9278-BD85DF93BB7A}"/>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83" name="Ovaal 191">
              <a:extLst>
                <a:ext uri="{FF2B5EF4-FFF2-40B4-BE49-F238E27FC236}">
                  <a16:creationId xmlns:a16="http://schemas.microsoft.com/office/drawing/2014/main" id="{5AD739DA-9C5F-43EF-9524-B4520D38361E}"/>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84" name="Rechthoek 192">
              <a:extLst>
                <a:ext uri="{FF2B5EF4-FFF2-40B4-BE49-F238E27FC236}">
                  <a16:creationId xmlns:a16="http://schemas.microsoft.com/office/drawing/2014/main" id="{BCAD2CF1-0A39-472E-9B2A-D0F2A1ECA9BB}"/>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85" name="Ovaal 195">
              <a:extLst>
                <a:ext uri="{FF2B5EF4-FFF2-40B4-BE49-F238E27FC236}">
                  <a16:creationId xmlns:a16="http://schemas.microsoft.com/office/drawing/2014/main" id="{BE3E1A00-9B6B-4F0A-AD7C-B49E7318198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86" name="Rechthoek 196">
              <a:extLst>
                <a:ext uri="{FF2B5EF4-FFF2-40B4-BE49-F238E27FC236}">
                  <a16:creationId xmlns:a16="http://schemas.microsoft.com/office/drawing/2014/main" id="{8CDACF52-8F54-40BE-AD9A-0ACE439D2745}"/>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87" name="Ovaal 197">
              <a:extLst>
                <a:ext uri="{FF2B5EF4-FFF2-40B4-BE49-F238E27FC236}">
                  <a16:creationId xmlns:a16="http://schemas.microsoft.com/office/drawing/2014/main" id="{3407E94B-EDED-41C5-ABD9-7C0A067DBD1F}"/>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88" name="Rechthoek 198">
              <a:extLst>
                <a:ext uri="{FF2B5EF4-FFF2-40B4-BE49-F238E27FC236}">
                  <a16:creationId xmlns:a16="http://schemas.microsoft.com/office/drawing/2014/main" id="{9308F09A-F856-4BDD-B322-4FEAC5918E20}"/>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89" name="Ovaal 200">
              <a:extLst>
                <a:ext uri="{FF2B5EF4-FFF2-40B4-BE49-F238E27FC236}">
                  <a16:creationId xmlns:a16="http://schemas.microsoft.com/office/drawing/2014/main" id="{8A47D063-8D26-45B6-9D16-52AE30ED6EC6}"/>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90" name="Rechthoek 202">
              <a:extLst>
                <a:ext uri="{FF2B5EF4-FFF2-40B4-BE49-F238E27FC236}">
                  <a16:creationId xmlns:a16="http://schemas.microsoft.com/office/drawing/2014/main" id="{07EAF096-5A1A-4FFF-90BF-F0859DC12CE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91" name="Rechthoek 331">
              <a:extLst>
                <a:ext uri="{FF2B5EF4-FFF2-40B4-BE49-F238E27FC236}">
                  <a16:creationId xmlns:a16="http://schemas.microsoft.com/office/drawing/2014/main" id="{0E438F59-E105-46D3-93FC-2BC74AED1FD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92" name="ICOON_info">
              <a:extLst>
                <a:ext uri="{FF2B5EF4-FFF2-40B4-BE49-F238E27FC236}">
                  <a16:creationId xmlns:a16="http://schemas.microsoft.com/office/drawing/2014/main" id="{FE859AC7-3759-44C9-B567-D0F146C7D2E2}"/>
                </a:ext>
              </a:extLst>
            </p:cNvPr>
            <p:cNvGrpSpPr/>
            <p:nvPr userDrawn="1"/>
          </p:nvGrpSpPr>
          <p:grpSpPr>
            <a:xfrm>
              <a:off x="-376736" y="4400186"/>
              <a:ext cx="283685" cy="283685"/>
              <a:chOff x="-510741" y="5913713"/>
              <a:chExt cx="267555" cy="267555"/>
            </a:xfrm>
          </p:grpSpPr>
          <p:sp>
            <p:nvSpPr>
              <p:cNvPr id="300" name="Ovaal 1">
                <a:extLst>
                  <a:ext uri="{FF2B5EF4-FFF2-40B4-BE49-F238E27FC236}">
                    <a16:creationId xmlns:a16="http://schemas.microsoft.com/office/drawing/2014/main" id="{5F062B1C-B2D3-452D-B596-DD114049687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01" name="Graphic 163" descr="Informatie">
                <a:extLst>
                  <a:ext uri="{FF2B5EF4-FFF2-40B4-BE49-F238E27FC236}">
                    <a16:creationId xmlns:a16="http://schemas.microsoft.com/office/drawing/2014/main" id="{76552CF9-329A-46F7-881C-A0279D90F52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3" name="VOORBEELD">
              <a:extLst>
                <a:ext uri="{FF2B5EF4-FFF2-40B4-BE49-F238E27FC236}">
                  <a16:creationId xmlns:a16="http://schemas.microsoft.com/office/drawing/2014/main" id="{62099BA4-3B1D-4103-81F7-725FE0DB3CDF}"/>
                </a:ext>
              </a:extLst>
            </p:cNvPr>
            <p:cNvGrpSpPr/>
            <p:nvPr userDrawn="1"/>
          </p:nvGrpSpPr>
          <p:grpSpPr>
            <a:xfrm>
              <a:off x="-3605171" y="458674"/>
              <a:ext cx="3234311" cy="558875"/>
              <a:chOff x="-3605171" y="458674"/>
              <a:chExt cx="3234311" cy="558875"/>
            </a:xfrm>
          </p:grpSpPr>
          <p:sp>
            <p:nvSpPr>
              <p:cNvPr id="194" name="Rechthoek 335">
                <a:extLst>
                  <a:ext uri="{FF2B5EF4-FFF2-40B4-BE49-F238E27FC236}">
                    <a16:creationId xmlns:a16="http://schemas.microsoft.com/office/drawing/2014/main" id="{5F0ECE31-CB21-4101-9A30-91F94D6B5CE5}"/>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95" name="Rechthoek 337">
                <a:extLst>
                  <a:ext uri="{FF2B5EF4-FFF2-40B4-BE49-F238E27FC236}">
                    <a16:creationId xmlns:a16="http://schemas.microsoft.com/office/drawing/2014/main" id="{FA9824B9-CF0B-47AA-AB2C-A15B86DA122B}"/>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96" name="Groep 230">
                <a:extLst>
                  <a:ext uri="{FF2B5EF4-FFF2-40B4-BE49-F238E27FC236}">
                    <a16:creationId xmlns:a16="http://schemas.microsoft.com/office/drawing/2014/main" id="{683B2DD0-72FF-487C-8FA4-C63CFF6956A2}"/>
                  </a:ext>
                </a:extLst>
              </p:cNvPr>
              <p:cNvGrpSpPr/>
              <p:nvPr userDrawn="1"/>
            </p:nvGrpSpPr>
            <p:grpSpPr>
              <a:xfrm>
                <a:off x="-3386247" y="830871"/>
                <a:ext cx="139423" cy="109566"/>
                <a:chOff x="-2866744" y="827071"/>
                <a:chExt cx="168701" cy="132575"/>
              </a:xfrm>
            </p:grpSpPr>
            <p:grpSp>
              <p:nvGrpSpPr>
                <p:cNvPr id="293" name="Groep 232">
                  <a:extLst>
                    <a:ext uri="{FF2B5EF4-FFF2-40B4-BE49-F238E27FC236}">
                      <a16:creationId xmlns:a16="http://schemas.microsoft.com/office/drawing/2014/main" id="{6DFDEC78-B712-4ADB-8DF4-8AF254A5781A}"/>
                    </a:ext>
                  </a:extLst>
                </p:cNvPr>
                <p:cNvGrpSpPr/>
                <p:nvPr userDrawn="1"/>
              </p:nvGrpSpPr>
              <p:grpSpPr>
                <a:xfrm>
                  <a:off x="-2866744" y="827071"/>
                  <a:ext cx="168701" cy="132575"/>
                  <a:chOff x="-2866744" y="827071"/>
                  <a:chExt cx="168701" cy="132575"/>
                </a:xfrm>
              </p:grpSpPr>
              <p:cxnSp>
                <p:nvCxnSpPr>
                  <p:cNvPr id="295" name="Rechte verbindingslijn 234">
                    <a:extLst>
                      <a:ext uri="{FF2B5EF4-FFF2-40B4-BE49-F238E27FC236}">
                        <a16:creationId xmlns:a16="http://schemas.microsoft.com/office/drawing/2014/main" id="{BC4F27F5-C3D3-4845-88E5-E009E000A3F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6" name="Rechte verbindingslijn 235">
                    <a:extLst>
                      <a:ext uri="{FF2B5EF4-FFF2-40B4-BE49-F238E27FC236}">
                        <a16:creationId xmlns:a16="http://schemas.microsoft.com/office/drawing/2014/main" id="{3AB97906-25DC-481B-9A88-CB85C47D4D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7" name="Rechte verbindingslijn 236">
                    <a:extLst>
                      <a:ext uri="{FF2B5EF4-FFF2-40B4-BE49-F238E27FC236}">
                        <a16:creationId xmlns:a16="http://schemas.microsoft.com/office/drawing/2014/main" id="{E8E10CE5-638F-4598-94DD-DAFF169F852A}"/>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8" name="Rechte verbindingslijn 237">
                    <a:extLst>
                      <a:ext uri="{FF2B5EF4-FFF2-40B4-BE49-F238E27FC236}">
                        <a16:creationId xmlns:a16="http://schemas.microsoft.com/office/drawing/2014/main" id="{B2FCDA3F-1729-4E6B-99F4-417AF635FAD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9" name="Rechte verbindingslijn 238">
                    <a:extLst>
                      <a:ext uri="{FF2B5EF4-FFF2-40B4-BE49-F238E27FC236}">
                        <a16:creationId xmlns:a16="http://schemas.microsoft.com/office/drawing/2014/main" id="{AEAC40D2-7C14-4389-9ABC-E266B77BBA9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94" name="Pijl: rechts 233">
                  <a:extLst>
                    <a:ext uri="{FF2B5EF4-FFF2-40B4-BE49-F238E27FC236}">
                      <a16:creationId xmlns:a16="http://schemas.microsoft.com/office/drawing/2014/main" id="{B0B9E7FF-4633-4620-AEFE-5277F7DB244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7" name="Groep 239">
                <a:extLst>
                  <a:ext uri="{FF2B5EF4-FFF2-40B4-BE49-F238E27FC236}">
                    <a16:creationId xmlns:a16="http://schemas.microsoft.com/office/drawing/2014/main" id="{D3EAFC25-B3A2-495F-8887-883315B77763}"/>
                  </a:ext>
                </a:extLst>
              </p:cNvPr>
              <p:cNvGrpSpPr/>
              <p:nvPr userDrawn="1"/>
            </p:nvGrpSpPr>
            <p:grpSpPr>
              <a:xfrm>
                <a:off x="-3605171" y="830871"/>
                <a:ext cx="139423" cy="109566"/>
                <a:chOff x="-2866744" y="518074"/>
                <a:chExt cx="168701" cy="132575"/>
              </a:xfrm>
            </p:grpSpPr>
            <p:grpSp>
              <p:nvGrpSpPr>
                <p:cNvPr id="286" name="Groep 241">
                  <a:extLst>
                    <a:ext uri="{FF2B5EF4-FFF2-40B4-BE49-F238E27FC236}">
                      <a16:creationId xmlns:a16="http://schemas.microsoft.com/office/drawing/2014/main" id="{2E672466-4243-4892-8D1F-DA439A9E55F1}"/>
                    </a:ext>
                  </a:extLst>
                </p:cNvPr>
                <p:cNvGrpSpPr/>
                <p:nvPr userDrawn="1"/>
              </p:nvGrpSpPr>
              <p:grpSpPr>
                <a:xfrm>
                  <a:off x="-2866744" y="518074"/>
                  <a:ext cx="168701" cy="132575"/>
                  <a:chOff x="-2866744" y="518074"/>
                  <a:chExt cx="168701" cy="132575"/>
                </a:xfrm>
              </p:grpSpPr>
              <p:cxnSp>
                <p:nvCxnSpPr>
                  <p:cNvPr id="288" name="Rechte verbindingslijn 243">
                    <a:extLst>
                      <a:ext uri="{FF2B5EF4-FFF2-40B4-BE49-F238E27FC236}">
                        <a16:creationId xmlns:a16="http://schemas.microsoft.com/office/drawing/2014/main" id="{59E28237-41D9-4F01-95DC-2560C2D428C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89" name="Rechte verbindingslijn 244">
                    <a:extLst>
                      <a:ext uri="{FF2B5EF4-FFF2-40B4-BE49-F238E27FC236}">
                        <a16:creationId xmlns:a16="http://schemas.microsoft.com/office/drawing/2014/main" id="{AFE95D82-36AE-45E2-8225-E4F21C7D174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90" name="Rechte verbindingslijn 245">
                    <a:extLst>
                      <a:ext uri="{FF2B5EF4-FFF2-40B4-BE49-F238E27FC236}">
                        <a16:creationId xmlns:a16="http://schemas.microsoft.com/office/drawing/2014/main" id="{54101610-ACD1-4EB9-AA39-61BBFDA87D2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91" name="Rechte verbindingslijn 246">
                    <a:extLst>
                      <a:ext uri="{FF2B5EF4-FFF2-40B4-BE49-F238E27FC236}">
                        <a16:creationId xmlns:a16="http://schemas.microsoft.com/office/drawing/2014/main" id="{2AC9EE1D-4931-4835-8770-8320A17F8A3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92" name="Rechte verbindingslijn 247">
                    <a:extLst>
                      <a:ext uri="{FF2B5EF4-FFF2-40B4-BE49-F238E27FC236}">
                        <a16:creationId xmlns:a16="http://schemas.microsoft.com/office/drawing/2014/main" id="{1F1A77E5-48D0-43C0-8939-7999F1D80BF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87" name="Pijl: rechts 242">
                  <a:extLst>
                    <a:ext uri="{FF2B5EF4-FFF2-40B4-BE49-F238E27FC236}">
                      <a16:creationId xmlns:a16="http://schemas.microsoft.com/office/drawing/2014/main" id="{A6564B70-33A2-41DF-90A8-C1861427A9F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98" name="Rechte verbindingslijn 340">
                <a:extLst>
                  <a:ext uri="{FF2B5EF4-FFF2-40B4-BE49-F238E27FC236}">
                    <a16:creationId xmlns:a16="http://schemas.microsoft.com/office/drawing/2014/main" id="{A7E5ACB8-B4BC-4F9C-9995-A2DD5CF518D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99" name="Rechte verbindingslijn 341">
                <a:extLst>
                  <a:ext uri="{FF2B5EF4-FFF2-40B4-BE49-F238E27FC236}">
                    <a16:creationId xmlns:a16="http://schemas.microsoft.com/office/drawing/2014/main" id="{5B9CBF60-D6CB-42B0-86A7-56BC652D5DD9}"/>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00" name="Rechthoek 344">
                <a:extLst>
                  <a:ext uri="{FF2B5EF4-FFF2-40B4-BE49-F238E27FC236}">
                    <a16:creationId xmlns:a16="http://schemas.microsoft.com/office/drawing/2014/main" id="{EFE9BEA7-C140-4B0B-8E21-29C7F31C2E7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201" name="Rechthoek 345">
                <a:extLst>
                  <a:ext uri="{FF2B5EF4-FFF2-40B4-BE49-F238E27FC236}">
                    <a16:creationId xmlns:a16="http://schemas.microsoft.com/office/drawing/2014/main" id="{BD9C17C0-DB64-438C-B415-F2DDE39E100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02" name="Groep 11">
                <a:extLst>
                  <a:ext uri="{FF2B5EF4-FFF2-40B4-BE49-F238E27FC236}">
                    <a16:creationId xmlns:a16="http://schemas.microsoft.com/office/drawing/2014/main" id="{47D36669-FE6B-441E-B0D0-73F31B3639E4}"/>
                  </a:ext>
                </a:extLst>
              </p:cNvPr>
              <p:cNvGrpSpPr/>
              <p:nvPr userDrawn="1"/>
            </p:nvGrpSpPr>
            <p:grpSpPr>
              <a:xfrm>
                <a:off x="-2916763" y="769168"/>
                <a:ext cx="268738" cy="248381"/>
                <a:chOff x="-2916763" y="769168"/>
                <a:chExt cx="268738" cy="248381"/>
              </a:xfrm>
            </p:grpSpPr>
            <p:sp>
              <p:nvSpPr>
                <p:cNvPr id="278" name="Rechthoek 346">
                  <a:extLst>
                    <a:ext uri="{FF2B5EF4-FFF2-40B4-BE49-F238E27FC236}">
                      <a16:creationId xmlns:a16="http://schemas.microsoft.com/office/drawing/2014/main" id="{3E0F90B8-6422-4BF3-8084-DC3A42C77915}"/>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79" name="Groep 6">
                  <a:extLst>
                    <a:ext uri="{FF2B5EF4-FFF2-40B4-BE49-F238E27FC236}">
                      <a16:creationId xmlns:a16="http://schemas.microsoft.com/office/drawing/2014/main" id="{41909EA3-D34A-426F-AEC1-0FA9492E908A}"/>
                    </a:ext>
                  </a:extLst>
                </p:cNvPr>
                <p:cNvGrpSpPr/>
                <p:nvPr userDrawn="1"/>
              </p:nvGrpSpPr>
              <p:grpSpPr>
                <a:xfrm>
                  <a:off x="-2866744" y="827071"/>
                  <a:ext cx="168701" cy="132575"/>
                  <a:chOff x="-2866744" y="827071"/>
                  <a:chExt cx="168701" cy="132575"/>
                </a:xfrm>
              </p:grpSpPr>
              <p:cxnSp>
                <p:nvCxnSpPr>
                  <p:cNvPr id="281" name="Rechte verbindingslijn 225">
                    <a:extLst>
                      <a:ext uri="{FF2B5EF4-FFF2-40B4-BE49-F238E27FC236}">
                        <a16:creationId xmlns:a16="http://schemas.microsoft.com/office/drawing/2014/main" id="{726CCA1E-08A5-46FA-847A-FA3F5CF0084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82" name="Rechte verbindingslijn 226">
                    <a:extLst>
                      <a:ext uri="{FF2B5EF4-FFF2-40B4-BE49-F238E27FC236}">
                        <a16:creationId xmlns:a16="http://schemas.microsoft.com/office/drawing/2014/main" id="{3CBC8E50-E100-4B64-8DDE-A2366607E67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83" name="Rechte verbindingslijn 227">
                    <a:extLst>
                      <a:ext uri="{FF2B5EF4-FFF2-40B4-BE49-F238E27FC236}">
                        <a16:creationId xmlns:a16="http://schemas.microsoft.com/office/drawing/2014/main" id="{C8C63ED3-4DDA-4DC8-80DC-032FDCD3588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84" name="Rechte verbindingslijn 228">
                    <a:extLst>
                      <a:ext uri="{FF2B5EF4-FFF2-40B4-BE49-F238E27FC236}">
                        <a16:creationId xmlns:a16="http://schemas.microsoft.com/office/drawing/2014/main" id="{32674908-DA3F-44DC-A131-05C74CB4CD8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85" name="Rechte verbindingslijn 229">
                    <a:extLst>
                      <a:ext uri="{FF2B5EF4-FFF2-40B4-BE49-F238E27FC236}">
                        <a16:creationId xmlns:a16="http://schemas.microsoft.com/office/drawing/2014/main" id="{E1093917-2073-401A-84EE-699F7E4BFF6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80" name="Pijl: rechts 217">
                  <a:extLst>
                    <a:ext uri="{FF2B5EF4-FFF2-40B4-BE49-F238E27FC236}">
                      <a16:creationId xmlns:a16="http://schemas.microsoft.com/office/drawing/2014/main" id="{E97E6571-35C0-48DE-8677-569DCED53ED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3" name="Groep 9">
                <a:extLst>
                  <a:ext uri="{FF2B5EF4-FFF2-40B4-BE49-F238E27FC236}">
                    <a16:creationId xmlns:a16="http://schemas.microsoft.com/office/drawing/2014/main" id="{B9268794-12AA-4B90-BD93-1CDBB446F8E1}"/>
                  </a:ext>
                </a:extLst>
              </p:cNvPr>
              <p:cNvGrpSpPr/>
              <p:nvPr userDrawn="1"/>
            </p:nvGrpSpPr>
            <p:grpSpPr>
              <a:xfrm>
                <a:off x="-2916763" y="460171"/>
                <a:ext cx="268738" cy="248381"/>
                <a:chOff x="-2916763" y="460171"/>
                <a:chExt cx="268738" cy="248381"/>
              </a:xfrm>
            </p:grpSpPr>
            <p:sp>
              <p:nvSpPr>
                <p:cNvPr id="204" name="Rechthoek 357">
                  <a:extLst>
                    <a:ext uri="{FF2B5EF4-FFF2-40B4-BE49-F238E27FC236}">
                      <a16:creationId xmlns:a16="http://schemas.microsoft.com/office/drawing/2014/main" id="{60A1E34C-989F-45AE-B5C0-529BB45F4AE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05" name="Groep 5">
                  <a:extLst>
                    <a:ext uri="{FF2B5EF4-FFF2-40B4-BE49-F238E27FC236}">
                      <a16:creationId xmlns:a16="http://schemas.microsoft.com/office/drawing/2014/main" id="{725A6DC0-AC3A-4EB6-990F-860EAEFF1369}"/>
                    </a:ext>
                  </a:extLst>
                </p:cNvPr>
                <p:cNvGrpSpPr/>
                <p:nvPr userDrawn="1"/>
              </p:nvGrpSpPr>
              <p:grpSpPr>
                <a:xfrm>
                  <a:off x="-2866744" y="518074"/>
                  <a:ext cx="168701" cy="132575"/>
                  <a:chOff x="-2866744" y="518074"/>
                  <a:chExt cx="168701" cy="132575"/>
                </a:xfrm>
              </p:grpSpPr>
              <p:cxnSp>
                <p:nvCxnSpPr>
                  <p:cNvPr id="207" name="Rechte verbindingslijn 220">
                    <a:extLst>
                      <a:ext uri="{FF2B5EF4-FFF2-40B4-BE49-F238E27FC236}">
                        <a16:creationId xmlns:a16="http://schemas.microsoft.com/office/drawing/2014/main" id="{85BA577B-7671-4775-85C1-EBC895DC726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08" name="Rechte verbindingslijn 221">
                    <a:extLst>
                      <a:ext uri="{FF2B5EF4-FFF2-40B4-BE49-F238E27FC236}">
                        <a16:creationId xmlns:a16="http://schemas.microsoft.com/office/drawing/2014/main" id="{B4077A6A-9EE9-4489-9C86-CA29F302C32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75" name="Rechte verbindingslijn 222">
                    <a:extLst>
                      <a:ext uri="{FF2B5EF4-FFF2-40B4-BE49-F238E27FC236}">
                        <a16:creationId xmlns:a16="http://schemas.microsoft.com/office/drawing/2014/main" id="{60491083-CA7D-407B-8BFD-989D8F5934E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76" name="Rechte verbindingslijn 223">
                    <a:extLst>
                      <a:ext uri="{FF2B5EF4-FFF2-40B4-BE49-F238E27FC236}">
                        <a16:creationId xmlns:a16="http://schemas.microsoft.com/office/drawing/2014/main" id="{747D618F-A221-497B-A068-3F67A2DF72D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77" name="Rechte verbindingslijn 224">
                    <a:extLst>
                      <a:ext uri="{FF2B5EF4-FFF2-40B4-BE49-F238E27FC236}">
                        <a16:creationId xmlns:a16="http://schemas.microsoft.com/office/drawing/2014/main" id="{0299E070-FE00-4786-BE35-7DC8112DEAB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06" name="Pijl: rechts 219">
                  <a:extLst>
                    <a:ext uri="{FF2B5EF4-FFF2-40B4-BE49-F238E27FC236}">
                      <a16:creationId xmlns:a16="http://schemas.microsoft.com/office/drawing/2014/main" id="{83F87746-2302-484B-80FA-A714B89767C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302" name="INSTRUCTION">
            <a:extLst>
              <a:ext uri="{FF2B5EF4-FFF2-40B4-BE49-F238E27FC236}">
                <a16:creationId xmlns:a16="http://schemas.microsoft.com/office/drawing/2014/main" id="{36C8ACA3-7504-49B7-8F7A-390C8285EF3F}"/>
              </a:ext>
            </a:extLst>
          </p:cNvPr>
          <p:cNvGrpSpPr/>
          <p:nvPr userDrawn="1"/>
        </p:nvGrpSpPr>
        <p:grpSpPr>
          <a:xfrm>
            <a:off x="12377595" y="0"/>
            <a:ext cx="3693386" cy="6669007"/>
            <a:chOff x="-3786437" y="0"/>
            <a:chExt cx="3693386" cy="6669007"/>
          </a:xfrm>
        </p:grpSpPr>
        <p:sp>
          <p:nvSpPr>
            <p:cNvPr id="303" name="Rechthoek 315">
              <a:extLst>
                <a:ext uri="{FF2B5EF4-FFF2-40B4-BE49-F238E27FC236}">
                  <a16:creationId xmlns:a16="http://schemas.microsoft.com/office/drawing/2014/main" id="{DF0CE8BB-7890-4E67-B09E-4D925D65A338}"/>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304" name="Rechthoek 316">
              <a:extLst>
                <a:ext uri="{FF2B5EF4-FFF2-40B4-BE49-F238E27FC236}">
                  <a16:creationId xmlns:a16="http://schemas.microsoft.com/office/drawing/2014/main" id="{A4F831D6-4394-4DA1-988E-92C1DC03C574}"/>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305" name="Ovaal 318">
              <a:extLst>
                <a:ext uri="{FF2B5EF4-FFF2-40B4-BE49-F238E27FC236}">
                  <a16:creationId xmlns:a16="http://schemas.microsoft.com/office/drawing/2014/main" id="{AF463AE7-5741-4110-8B59-7FCD98A9432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6" name="Rechthoek 319">
              <a:extLst>
                <a:ext uri="{FF2B5EF4-FFF2-40B4-BE49-F238E27FC236}">
                  <a16:creationId xmlns:a16="http://schemas.microsoft.com/office/drawing/2014/main" id="{FD730F29-91A8-4053-96B0-C770290C128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7" name="Groep 320">
              <a:extLst>
                <a:ext uri="{FF2B5EF4-FFF2-40B4-BE49-F238E27FC236}">
                  <a16:creationId xmlns:a16="http://schemas.microsoft.com/office/drawing/2014/main" id="{B1A35303-BC74-4027-8428-DCEFC15B3388}"/>
                </a:ext>
              </a:extLst>
            </p:cNvPr>
            <p:cNvGrpSpPr/>
            <p:nvPr userDrawn="1"/>
          </p:nvGrpSpPr>
          <p:grpSpPr>
            <a:xfrm>
              <a:off x="-3316179" y="1231351"/>
              <a:ext cx="294789" cy="318834"/>
              <a:chOff x="14466489" y="1001522"/>
              <a:chExt cx="290627" cy="314333"/>
            </a:xfrm>
          </p:grpSpPr>
          <p:sp>
            <p:nvSpPr>
              <p:cNvPr id="361" name="Rechthoek 377">
                <a:extLst>
                  <a:ext uri="{FF2B5EF4-FFF2-40B4-BE49-F238E27FC236}">
                    <a16:creationId xmlns:a16="http://schemas.microsoft.com/office/drawing/2014/main" id="{67AFE9A4-03E5-4239-95EE-473881E01B3D}"/>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62" name="Ovaal 378">
                <a:extLst>
                  <a:ext uri="{FF2B5EF4-FFF2-40B4-BE49-F238E27FC236}">
                    <a16:creationId xmlns:a16="http://schemas.microsoft.com/office/drawing/2014/main" id="{ADE4225D-AB11-44FE-AD60-B9022E804F0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3" name="Vrije vorm: vorm 379">
                <a:extLst>
                  <a:ext uri="{FF2B5EF4-FFF2-40B4-BE49-F238E27FC236}">
                    <a16:creationId xmlns:a16="http://schemas.microsoft.com/office/drawing/2014/main" id="{53AD3CC7-9DF4-45F4-A3BA-95F3EE4DC5A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4" name="Rechthoek: afgeronde hoeken 380">
                <a:extLst>
                  <a:ext uri="{FF2B5EF4-FFF2-40B4-BE49-F238E27FC236}">
                    <a16:creationId xmlns:a16="http://schemas.microsoft.com/office/drawing/2014/main" id="{F3C6718A-00CF-414F-A2E2-E8B1557D129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65" name="Rechte verbindingslijn 381">
                <a:extLst>
                  <a:ext uri="{FF2B5EF4-FFF2-40B4-BE49-F238E27FC236}">
                    <a16:creationId xmlns:a16="http://schemas.microsoft.com/office/drawing/2014/main" id="{3119C92B-90CE-45B5-9B78-822EAD4C0D6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82">
                <a:extLst>
                  <a:ext uri="{FF2B5EF4-FFF2-40B4-BE49-F238E27FC236}">
                    <a16:creationId xmlns:a16="http://schemas.microsoft.com/office/drawing/2014/main" id="{3D62952F-4D2C-4A69-8DC5-BBF9AE3DC8E3}"/>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8" name="Ovaal 321">
              <a:extLst>
                <a:ext uri="{FF2B5EF4-FFF2-40B4-BE49-F238E27FC236}">
                  <a16:creationId xmlns:a16="http://schemas.microsoft.com/office/drawing/2014/main" id="{0A7A0932-45F0-400B-8E89-55C9B1A965C8}"/>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9" name="Rechthoek 322">
              <a:extLst>
                <a:ext uri="{FF2B5EF4-FFF2-40B4-BE49-F238E27FC236}">
                  <a16:creationId xmlns:a16="http://schemas.microsoft.com/office/drawing/2014/main" id="{9C2B8BB0-A144-4A2E-9DD1-8A306AE5B4E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0" name="Groep 323">
              <a:extLst>
                <a:ext uri="{FF2B5EF4-FFF2-40B4-BE49-F238E27FC236}">
                  <a16:creationId xmlns:a16="http://schemas.microsoft.com/office/drawing/2014/main" id="{2CDD0E26-3CE1-4BD2-AC75-7E19A599E3D0}"/>
                </a:ext>
              </a:extLst>
            </p:cNvPr>
            <p:cNvGrpSpPr/>
            <p:nvPr userDrawn="1"/>
          </p:nvGrpSpPr>
          <p:grpSpPr>
            <a:xfrm>
              <a:off x="-3311319" y="2164285"/>
              <a:ext cx="825500" cy="209550"/>
              <a:chOff x="13504624" y="2482850"/>
              <a:chExt cx="825500" cy="209550"/>
            </a:xfrm>
          </p:grpSpPr>
          <p:sp>
            <p:nvSpPr>
              <p:cNvPr id="358" name="Rechthoek 374">
                <a:extLst>
                  <a:ext uri="{FF2B5EF4-FFF2-40B4-BE49-F238E27FC236}">
                    <a16:creationId xmlns:a16="http://schemas.microsoft.com/office/drawing/2014/main" id="{B6190BE9-46EA-441C-AECA-E0EDE7D16EC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59" name="Rechte verbindingslijn 375">
                <a:extLst>
                  <a:ext uri="{FF2B5EF4-FFF2-40B4-BE49-F238E27FC236}">
                    <a16:creationId xmlns:a16="http://schemas.microsoft.com/office/drawing/2014/main" id="{D8CC1FA5-533F-416D-8675-DC93CB11E82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0" name="Gelijkbenige driehoek 376">
                <a:extLst>
                  <a:ext uri="{FF2B5EF4-FFF2-40B4-BE49-F238E27FC236}">
                    <a16:creationId xmlns:a16="http://schemas.microsoft.com/office/drawing/2014/main" id="{B40147CA-ACCD-4CAB-A023-1357B571F17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311" name="Ovaal 324">
              <a:extLst>
                <a:ext uri="{FF2B5EF4-FFF2-40B4-BE49-F238E27FC236}">
                  <a16:creationId xmlns:a16="http://schemas.microsoft.com/office/drawing/2014/main" id="{4E5DD165-D878-4235-8844-2AB6A81A60DD}"/>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2" name="Rechthoek 325">
              <a:extLst>
                <a:ext uri="{FF2B5EF4-FFF2-40B4-BE49-F238E27FC236}">
                  <a16:creationId xmlns:a16="http://schemas.microsoft.com/office/drawing/2014/main" id="{828C2DE7-5E66-4EBF-B267-0EA17C0D745C}"/>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3" name="ICOON_info">
              <a:extLst>
                <a:ext uri="{FF2B5EF4-FFF2-40B4-BE49-F238E27FC236}">
                  <a16:creationId xmlns:a16="http://schemas.microsoft.com/office/drawing/2014/main" id="{11A4E97E-B1F9-4894-9691-76EF5CE9D723}"/>
                </a:ext>
              </a:extLst>
            </p:cNvPr>
            <p:cNvGrpSpPr/>
            <p:nvPr userDrawn="1"/>
          </p:nvGrpSpPr>
          <p:grpSpPr>
            <a:xfrm>
              <a:off x="-376736" y="5705292"/>
              <a:ext cx="283685" cy="283685"/>
              <a:chOff x="-510741" y="5913713"/>
              <a:chExt cx="267555" cy="267555"/>
            </a:xfrm>
          </p:grpSpPr>
          <p:sp>
            <p:nvSpPr>
              <p:cNvPr id="356" name="Ovaal 372">
                <a:extLst>
                  <a:ext uri="{FF2B5EF4-FFF2-40B4-BE49-F238E27FC236}">
                    <a16:creationId xmlns:a16="http://schemas.microsoft.com/office/drawing/2014/main" id="{0CB04BD4-360B-47DB-B849-02A40BF80CB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57" name="Graphic 163" descr="Informatie">
                <a:extLst>
                  <a:ext uri="{FF2B5EF4-FFF2-40B4-BE49-F238E27FC236}">
                    <a16:creationId xmlns:a16="http://schemas.microsoft.com/office/drawing/2014/main" id="{04578BA5-96D5-48EE-9EB5-81C7FC18692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14" name="Ovaal 327">
              <a:extLst>
                <a:ext uri="{FF2B5EF4-FFF2-40B4-BE49-F238E27FC236}">
                  <a16:creationId xmlns:a16="http://schemas.microsoft.com/office/drawing/2014/main" id="{4D86E009-5D85-4D24-8AF4-ED0049DFD549}"/>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5" name="Rechthoek 330">
              <a:extLst>
                <a:ext uri="{FF2B5EF4-FFF2-40B4-BE49-F238E27FC236}">
                  <a16:creationId xmlns:a16="http://schemas.microsoft.com/office/drawing/2014/main" id="{CB691486-774A-481C-8E8D-F6ED2804D8BB}"/>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316" name="Groep 331">
              <a:extLst>
                <a:ext uri="{FF2B5EF4-FFF2-40B4-BE49-F238E27FC236}">
                  <a16:creationId xmlns:a16="http://schemas.microsoft.com/office/drawing/2014/main" id="{C71F9D1D-4C19-4828-B903-24C5DFE33872}"/>
                </a:ext>
              </a:extLst>
            </p:cNvPr>
            <p:cNvGrpSpPr/>
            <p:nvPr userDrawn="1"/>
          </p:nvGrpSpPr>
          <p:grpSpPr>
            <a:xfrm>
              <a:off x="-3449237" y="5047414"/>
              <a:ext cx="622283" cy="612919"/>
              <a:chOff x="12617641" y="3403239"/>
              <a:chExt cx="752963" cy="741634"/>
            </a:xfrm>
          </p:grpSpPr>
          <p:grpSp>
            <p:nvGrpSpPr>
              <p:cNvPr id="340" name="Groep 356">
                <a:extLst>
                  <a:ext uri="{FF2B5EF4-FFF2-40B4-BE49-F238E27FC236}">
                    <a16:creationId xmlns:a16="http://schemas.microsoft.com/office/drawing/2014/main" id="{515F7BCF-0862-45F9-BBBD-985523B14E54}"/>
                  </a:ext>
                </a:extLst>
              </p:cNvPr>
              <p:cNvGrpSpPr/>
              <p:nvPr userDrawn="1"/>
            </p:nvGrpSpPr>
            <p:grpSpPr>
              <a:xfrm>
                <a:off x="12771550" y="3403239"/>
                <a:ext cx="467156" cy="448491"/>
                <a:chOff x="12782177" y="3403239"/>
                <a:chExt cx="467156" cy="448491"/>
              </a:xfrm>
            </p:grpSpPr>
            <p:grpSp>
              <p:nvGrpSpPr>
                <p:cNvPr id="343" name="Groep 359">
                  <a:extLst>
                    <a:ext uri="{FF2B5EF4-FFF2-40B4-BE49-F238E27FC236}">
                      <a16:creationId xmlns:a16="http://schemas.microsoft.com/office/drawing/2014/main" id="{C3498D7A-698E-4065-A650-46D5A18AFF22}"/>
                    </a:ext>
                  </a:extLst>
                </p:cNvPr>
                <p:cNvGrpSpPr/>
                <p:nvPr userDrawn="1"/>
              </p:nvGrpSpPr>
              <p:grpSpPr>
                <a:xfrm>
                  <a:off x="12782177" y="3403239"/>
                  <a:ext cx="412972" cy="396132"/>
                  <a:chOff x="13554906" y="3320109"/>
                  <a:chExt cx="443912" cy="425811"/>
                </a:xfrm>
              </p:grpSpPr>
              <p:grpSp>
                <p:nvGrpSpPr>
                  <p:cNvPr id="350" name="Groep 366">
                    <a:extLst>
                      <a:ext uri="{FF2B5EF4-FFF2-40B4-BE49-F238E27FC236}">
                        <a16:creationId xmlns:a16="http://schemas.microsoft.com/office/drawing/2014/main" id="{8E38B3D2-60E9-486E-85D8-3A0FD3FE558C}"/>
                      </a:ext>
                    </a:extLst>
                  </p:cNvPr>
                  <p:cNvGrpSpPr/>
                  <p:nvPr userDrawn="1"/>
                </p:nvGrpSpPr>
                <p:grpSpPr>
                  <a:xfrm>
                    <a:off x="13554906" y="3320109"/>
                    <a:ext cx="443912" cy="425811"/>
                    <a:chOff x="12909684" y="1276143"/>
                    <a:chExt cx="443912" cy="425811"/>
                  </a:xfrm>
                </p:grpSpPr>
                <p:sp>
                  <p:nvSpPr>
                    <p:cNvPr id="353" name="Rechthoek 369">
                      <a:extLst>
                        <a:ext uri="{FF2B5EF4-FFF2-40B4-BE49-F238E27FC236}">
                          <a16:creationId xmlns:a16="http://schemas.microsoft.com/office/drawing/2014/main" id="{EC5B37A4-9D0A-4C0C-9715-01B2104BE47E}"/>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4" name="Rechthoek 370">
                      <a:extLst>
                        <a:ext uri="{FF2B5EF4-FFF2-40B4-BE49-F238E27FC236}">
                          <a16:creationId xmlns:a16="http://schemas.microsoft.com/office/drawing/2014/main" id="{FC4508AA-F802-4A88-869D-A21F64C4596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5" name="Ovaal 371">
                      <a:extLst>
                        <a:ext uri="{FF2B5EF4-FFF2-40B4-BE49-F238E27FC236}">
                          <a16:creationId xmlns:a16="http://schemas.microsoft.com/office/drawing/2014/main" id="{B47F1A99-FD63-4AE1-8CC5-6DDFFA9FCED2}"/>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51" name="Afbeelding 367">
                    <a:extLst>
                      <a:ext uri="{FF2B5EF4-FFF2-40B4-BE49-F238E27FC236}">
                        <a16:creationId xmlns:a16="http://schemas.microsoft.com/office/drawing/2014/main" id="{F5FF8DB8-17F8-490C-A595-F2E383A14E7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352" name="Afbeelding 368">
                    <a:extLst>
                      <a:ext uri="{FF2B5EF4-FFF2-40B4-BE49-F238E27FC236}">
                        <a16:creationId xmlns:a16="http://schemas.microsoft.com/office/drawing/2014/main" id="{105F0287-2BEC-4D53-95AC-99CC2E88505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344" name="Groep 360">
                  <a:extLst>
                    <a:ext uri="{FF2B5EF4-FFF2-40B4-BE49-F238E27FC236}">
                      <a16:creationId xmlns:a16="http://schemas.microsoft.com/office/drawing/2014/main" id="{9E58ADB0-7D68-41EA-AFB6-F26D31D80FF5}"/>
                    </a:ext>
                  </a:extLst>
                </p:cNvPr>
                <p:cNvGrpSpPr/>
                <p:nvPr userDrawn="1"/>
              </p:nvGrpSpPr>
              <p:grpSpPr>
                <a:xfrm>
                  <a:off x="13103513" y="3705268"/>
                  <a:ext cx="145820" cy="146462"/>
                  <a:chOff x="13096169" y="3602278"/>
                  <a:chExt cx="145820" cy="146462"/>
                </a:xfrm>
              </p:grpSpPr>
              <p:sp>
                <p:nvSpPr>
                  <p:cNvPr id="348" name="Rechthoek 364">
                    <a:extLst>
                      <a:ext uri="{FF2B5EF4-FFF2-40B4-BE49-F238E27FC236}">
                        <a16:creationId xmlns:a16="http://schemas.microsoft.com/office/drawing/2014/main" id="{6F7B85D7-8A3F-4430-A7EF-184C019E0AC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9" name="Rechthoek 365">
                    <a:extLst>
                      <a:ext uri="{FF2B5EF4-FFF2-40B4-BE49-F238E27FC236}">
                        <a16:creationId xmlns:a16="http://schemas.microsoft.com/office/drawing/2014/main" id="{E7363F33-08F0-421F-BDAF-3271B164DA9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45" name="Groep 361">
                  <a:extLst>
                    <a:ext uri="{FF2B5EF4-FFF2-40B4-BE49-F238E27FC236}">
                      <a16:creationId xmlns:a16="http://schemas.microsoft.com/office/drawing/2014/main" id="{D316A972-E5B3-4418-A613-CE5C8344CDED}"/>
                    </a:ext>
                  </a:extLst>
                </p:cNvPr>
                <p:cNvGrpSpPr/>
                <p:nvPr userDrawn="1"/>
              </p:nvGrpSpPr>
              <p:grpSpPr>
                <a:xfrm rot="10800000">
                  <a:off x="13061402" y="3665637"/>
                  <a:ext cx="145820" cy="146462"/>
                  <a:chOff x="13096169" y="3602278"/>
                  <a:chExt cx="145820" cy="146462"/>
                </a:xfrm>
              </p:grpSpPr>
              <p:sp>
                <p:nvSpPr>
                  <p:cNvPr id="346" name="Rechthoek 362">
                    <a:extLst>
                      <a:ext uri="{FF2B5EF4-FFF2-40B4-BE49-F238E27FC236}">
                        <a16:creationId xmlns:a16="http://schemas.microsoft.com/office/drawing/2014/main" id="{36324B9A-0655-4C3C-91C2-1CFADB76E43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7" name="Rechthoek 363">
                    <a:extLst>
                      <a:ext uri="{FF2B5EF4-FFF2-40B4-BE49-F238E27FC236}">
                        <a16:creationId xmlns:a16="http://schemas.microsoft.com/office/drawing/2014/main" id="{8AE4638B-FE4F-4802-BBD8-13D0D3D7076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41" name="Rechthoek 357">
                <a:extLst>
                  <a:ext uri="{FF2B5EF4-FFF2-40B4-BE49-F238E27FC236}">
                    <a16:creationId xmlns:a16="http://schemas.microsoft.com/office/drawing/2014/main" id="{5F308A7D-DBB5-42F6-AFF7-CC33E1B85F66}"/>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2" name="Gelijkbenige driehoek 358">
                <a:extLst>
                  <a:ext uri="{FF2B5EF4-FFF2-40B4-BE49-F238E27FC236}">
                    <a16:creationId xmlns:a16="http://schemas.microsoft.com/office/drawing/2014/main" id="{C8F954CC-AC53-409F-9924-C7EFB7E92312}"/>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7" name="Rechthoek 332">
              <a:extLst>
                <a:ext uri="{FF2B5EF4-FFF2-40B4-BE49-F238E27FC236}">
                  <a16:creationId xmlns:a16="http://schemas.microsoft.com/office/drawing/2014/main" id="{BA9CCE95-7AB8-46F4-AB9F-40153B9D4A6D}"/>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318" name="Groep 333">
              <a:extLst>
                <a:ext uri="{FF2B5EF4-FFF2-40B4-BE49-F238E27FC236}">
                  <a16:creationId xmlns:a16="http://schemas.microsoft.com/office/drawing/2014/main" id="{EF7817E7-A012-490E-B261-1ABAECCD4A73}"/>
                </a:ext>
              </a:extLst>
            </p:cNvPr>
            <p:cNvGrpSpPr/>
            <p:nvPr userDrawn="1"/>
          </p:nvGrpSpPr>
          <p:grpSpPr>
            <a:xfrm>
              <a:off x="-2485819" y="3399207"/>
              <a:ext cx="1222990" cy="563933"/>
              <a:chOff x="-2485819" y="3399207"/>
              <a:chExt cx="1222990" cy="563933"/>
            </a:xfrm>
          </p:grpSpPr>
          <p:sp>
            <p:nvSpPr>
              <p:cNvPr id="319" name="Rechthoek 335">
                <a:extLst>
                  <a:ext uri="{FF2B5EF4-FFF2-40B4-BE49-F238E27FC236}">
                    <a16:creationId xmlns:a16="http://schemas.microsoft.com/office/drawing/2014/main" id="{34607EF9-BB46-44FE-BD9D-B1147B7A2786}"/>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0" name="Rechthoek 336">
                <a:extLst>
                  <a:ext uri="{FF2B5EF4-FFF2-40B4-BE49-F238E27FC236}">
                    <a16:creationId xmlns:a16="http://schemas.microsoft.com/office/drawing/2014/main" id="{8C8E7DB5-E24E-4D61-ADB4-2C1F31D40669}"/>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21" name="Groep 337">
                <a:extLst>
                  <a:ext uri="{FF2B5EF4-FFF2-40B4-BE49-F238E27FC236}">
                    <a16:creationId xmlns:a16="http://schemas.microsoft.com/office/drawing/2014/main" id="{C80A23CE-114D-4F4D-A40C-01D9F9378C73}"/>
                  </a:ext>
                </a:extLst>
              </p:cNvPr>
              <p:cNvGrpSpPr/>
              <p:nvPr userDrawn="1"/>
            </p:nvGrpSpPr>
            <p:grpSpPr>
              <a:xfrm>
                <a:off x="-2403869" y="3460544"/>
                <a:ext cx="155951" cy="131922"/>
                <a:chOff x="12968836" y="3354170"/>
                <a:chExt cx="404806" cy="342433"/>
              </a:xfrm>
            </p:grpSpPr>
            <p:sp>
              <p:nvSpPr>
                <p:cNvPr id="334" name="Rechthoek: afgeronde hoeken 350">
                  <a:extLst>
                    <a:ext uri="{FF2B5EF4-FFF2-40B4-BE49-F238E27FC236}">
                      <a16:creationId xmlns:a16="http://schemas.microsoft.com/office/drawing/2014/main" id="{28BC6361-4445-4CB4-9FFA-65F3D5608B20}"/>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5" name="Rechthoek 351">
                  <a:extLst>
                    <a:ext uri="{FF2B5EF4-FFF2-40B4-BE49-F238E27FC236}">
                      <a16:creationId xmlns:a16="http://schemas.microsoft.com/office/drawing/2014/main" id="{FB55E1B0-4F0A-4112-8FCF-D1A6C589745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6" name="Rechthoek 352">
                  <a:extLst>
                    <a:ext uri="{FF2B5EF4-FFF2-40B4-BE49-F238E27FC236}">
                      <a16:creationId xmlns:a16="http://schemas.microsoft.com/office/drawing/2014/main" id="{54F44072-818B-4E7A-9F11-5ED1DEC3F20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7" name="Rechthoek 353">
                  <a:extLst>
                    <a:ext uri="{FF2B5EF4-FFF2-40B4-BE49-F238E27FC236}">
                      <a16:creationId xmlns:a16="http://schemas.microsoft.com/office/drawing/2014/main" id="{2C033EAB-612C-4F21-A9D2-A526DF860017}"/>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8" name="Rechthoek 354">
                  <a:extLst>
                    <a:ext uri="{FF2B5EF4-FFF2-40B4-BE49-F238E27FC236}">
                      <a16:creationId xmlns:a16="http://schemas.microsoft.com/office/drawing/2014/main" id="{4B244AFA-AEBF-415E-896A-E62DBE79165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9" name="Rechthoek 355">
                  <a:extLst>
                    <a:ext uri="{FF2B5EF4-FFF2-40B4-BE49-F238E27FC236}">
                      <a16:creationId xmlns:a16="http://schemas.microsoft.com/office/drawing/2014/main" id="{A43E2069-881D-40B1-9062-D5B36E09FB4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22" name="Groep 338">
                <a:extLst>
                  <a:ext uri="{FF2B5EF4-FFF2-40B4-BE49-F238E27FC236}">
                    <a16:creationId xmlns:a16="http://schemas.microsoft.com/office/drawing/2014/main" id="{5B75C341-6D13-4548-B450-DD83670AE98D}"/>
                  </a:ext>
                </a:extLst>
              </p:cNvPr>
              <p:cNvGrpSpPr/>
              <p:nvPr userDrawn="1"/>
            </p:nvGrpSpPr>
            <p:grpSpPr>
              <a:xfrm>
                <a:off x="-2423424" y="3690208"/>
                <a:ext cx="166739" cy="218963"/>
                <a:chOff x="12940828" y="3950597"/>
                <a:chExt cx="432813" cy="568367"/>
              </a:xfrm>
            </p:grpSpPr>
            <p:grpSp>
              <p:nvGrpSpPr>
                <p:cNvPr id="326" name="Groep 342">
                  <a:extLst>
                    <a:ext uri="{FF2B5EF4-FFF2-40B4-BE49-F238E27FC236}">
                      <a16:creationId xmlns:a16="http://schemas.microsoft.com/office/drawing/2014/main" id="{7F73D228-F516-4D3C-858F-0F4ECA09615D}"/>
                    </a:ext>
                  </a:extLst>
                </p:cNvPr>
                <p:cNvGrpSpPr/>
                <p:nvPr userDrawn="1"/>
              </p:nvGrpSpPr>
              <p:grpSpPr>
                <a:xfrm>
                  <a:off x="13000382" y="4006891"/>
                  <a:ext cx="373259" cy="315747"/>
                  <a:chOff x="12968836" y="3354170"/>
                  <a:chExt cx="404806" cy="342433"/>
                </a:xfrm>
              </p:grpSpPr>
              <p:sp>
                <p:nvSpPr>
                  <p:cNvPr id="328" name="Rechthoek: afgeronde hoeken 344">
                    <a:extLst>
                      <a:ext uri="{FF2B5EF4-FFF2-40B4-BE49-F238E27FC236}">
                        <a16:creationId xmlns:a16="http://schemas.microsoft.com/office/drawing/2014/main" id="{F071B3D6-903C-4A40-BF85-0334E223755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9" name="Rechthoek 345">
                    <a:extLst>
                      <a:ext uri="{FF2B5EF4-FFF2-40B4-BE49-F238E27FC236}">
                        <a16:creationId xmlns:a16="http://schemas.microsoft.com/office/drawing/2014/main" id="{41D4BC76-6430-4C16-8152-C11628957B8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0" name="Rechthoek 346">
                    <a:extLst>
                      <a:ext uri="{FF2B5EF4-FFF2-40B4-BE49-F238E27FC236}">
                        <a16:creationId xmlns:a16="http://schemas.microsoft.com/office/drawing/2014/main" id="{87EF3391-7BA8-493B-A56E-2B0E49A9DD9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1" name="Rechthoek 347">
                    <a:extLst>
                      <a:ext uri="{FF2B5EF4-FFF2-40B4-BE49-F238E27FC236}">
                        <a16:creationId xmlns:a16="http://schemas.microsoft.com/office/drawing/2014/main" id="{737A6245-EF31-40CD-9A06-1BF8EC1A4D67}"/>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2" name="Rechthoek 348">
                    <a:extLst>
                      <a:ext uri="{FF2B5EF4-FFF2-40B4-BE49-F238E27FC236}">
                        <a16:creationId xmlns:a16="http://schemas.microsoft.com/office/drawing/2014/main" id="{6A2FCDAF-EE66-4955-BEDA-F185FF0B7F9D}"/>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3" name="Rechthoek 349">
                    <a:extLst>
                      <a:ext uri="{FF2B5EF4-FFF2-40B4-BE49-F238E27FC236}">
                        <a16:creationId xmlns:a16="http://schemas.microsoft.com/office/drawing/2014/main" id="{56FDEB9D-1CE4-4D9B-9EB6-7AE23CF0D4B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7" name="Boog 343">
                  <a:extLst>
                    <a:ext uri="{FF2B5EF4-FFF2-40B4-BE49-F238E27FC236}">
                      <a16:creationId xmlns:a16="http://schemas.microsoft.com/office/drawing/2014/main" id="{D0F4A930-FC9E-4CC4-94A7-A35EBC5B16E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3" name="Tekstvak 339">
                <a:extLst>
                  <a:ext uri="{FF2B5EF4-FFF2-40B4-BE49-F238E27FC236}">
                    <a16:creationId xmlns:a16="http://schemas.microsoft.com/office/drawing/2014/main" id="{E0202CCC-C6F9-4E7B-B220-4203B5579425}"/>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324" name="Tekstvak 340">
                <a:extLst>
                  <a:ext uri="{FF2B5EF4-FFF2-40B4-BE49-F238E27FC236}">
                    <a16:creationId xmlns:a16="http://schemas.microsoft.com/office/drawing/2014/main" id="{F3E94838-D57F-4ABA-A51E-FAC22B764D96}"/>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325" name="Vrije vorm: vorm 341">
                <a:extLst>
                  <a:ext uri="{FF2B5EF4-FFF2-40B4-BE49-F238E27FC236}">
                    <a16:creationId xmlns:a16="http://schemas.microsoft.com/office/drawing/2014/main" id="{581E674D-F424-40E2-8A46-4545BF6C9AB2}"/>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8692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and Image #3">
    <p:spTree>
      <p:nvGrpSpPr>
        <p:cNvPr id="1" name=""/>
        <p:cNvGrpSpPr/>
        <p:nvPr/>
      </p:nvGrpSpPr>
      <p:grpSpPr>
        <a:xfrm>
          <a:off x="0" y="0"/>
          <a:ext cx="0" cy="0"/>
          <a:chOff x="0" y="0"/>
          <a:chExt cx="0" cy="0"/>
        </a:xfrm>
      </p:grpSpPr>
      <p:sp>
        <p:nvSpPr>
          <p:cNvPr id="166" name="Graphic 34">
            <a:extLst>
              <a:ext uri="{FF2B5EF4-FFF2-40B4-BE49-F238E27FC236}">
                <a16:creationId xmlns:a16="http://schemas.microsoft.com/office/drawing/2014/main" id="{EB04C5EF-0EC3-490D-A97E-C5047207C82C}"/>
              </a:ext>
            </a:extLst>
          </p:cNvPr>
          <p:cNvSpPr>
            <a:spLocks noChangeAspect="1"/>
          </p:cNvSpPr>
          <p:nvPr userDrawn="1"/>
        </p:nvSpPr>
        <p:spPr>
          <a:xfrm rot="10800000" flipV="1">
            <a:off x="2993127" y="1"/>
            <a:ext cx="3692269"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72" name="Tijdelijke aanduiding voor afbeelding 171">
            <a:extLst>
              <a:ext uri="{FF2B5EF4-FFF2-40B4-BE49-F238E27FC236}">
                <a16:creationId xmlns:a16="http://schemas.microsoft.com/office/drawing/2014/main" id="{8C4B1A6B-BCA9-44B1-93C5-54B21C9AD8B3}"/>
              </a:ext>
            </a:extLst>
          </p:cNvPr>
          <p:cNvSpPr>
            <a:spLocks noGrp="1"/>
          </p:cNvSpPr>
          <p:nvPr>
            <p:ph type="pic" sz="quarter" idx="14" hasCustomPrompt="1"/>
          </p:nvPr>
        </p:nvSpPr>
        <p:spPr>
          <a:xfrm>
            <a:off x="2" y="4"/>
            <a:ext cx="5792434" cy="6857997"/>
          </a:xfrm>
          <a:custGeom>
            <a:avLst/>
            <a:gdLst>
              <a:gd name="connsiteX0" fmla="*/ 0 w 5792434"/>
              <a:gd name="connsiteY0" fmla="*/ 0 h 6857997"/>
              <a:gd name="connsiteX1" fmla="*/ 4977706 w 5792434"/>
              <a:gd name="connsiteY1" fmla="*/ 0 h 6857997"/>
              <a:gd name="connsiteX2" fmla="*/ 4969128 w 5792434"/>
              <a:gd name="connsiteY2" fmla="*/ 237618 h 6857997"/>
              <a:gd name="connsiteX3" fmla="*/ 5786097 w 5792434"/>
              <a:gd name="connsiteY3" fmla="*/ 3619812 h 6857997"/>
              <a:gd name="connsiteX4" fmla="*/ 4790528 w 5792434"/>
              <a:gd name="connsiteY4" fmla="*/ 6556973 h 6857997"/>
              <a:gd name="connsiteX5" fmla="*/ 4819874 w 5792434"/>
              <a:gd name="connsiteY5" fmla="*/ 6857997 h 6857997"/>
              <a:gd name="connsiteX6" fmla="*/ 0 w 5792434"/>
              <a:gd name="connsiteY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2434" h="6857997">
                <a:moveTo>
                  <a:pt x="0" y="0"/>
                </a:moveTo>
                <a:lnTo>
                  <a:pt x="4977706" y="0"/>
                </a:lnTo>
                <a:lnTo>
                  <a:pt x="4969128" y="237618"/>
                </a:lnTo>
                <a:cubicBezTo>
                  <a:pt x="4987026" y="1410328"/>
                  <a:pt x="5875640" y="2363692"/>
                  <a:pt x="5786097" y="3619812"/>
                </a:cubicBezTo>
                <a:cubicBezTo>
                  <a:pt x="5701745" y="4810050"/>
                  <a:pt x="4717100" y="5127454"/>
                  <a:pt x="4790528" y="6556973"/>
                </a:cubicBezTo>
                <a:lnTo>
                  <a:pt x="4819874" y="6857997"/>
                </a:lnTo>
                <a:lnTo>
                  <a:pt x="0" y="6857997"/>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and Image</a:t>
            </a:r>
          </a:p>
        </p:txBody>
      </p:sp>
      <p:sp>
        <p:nvSpPr>
          <p:cNvPr id="169" name="Titel 2">
            <a:extLst>
              <a:ext uri="{FF2B5EF4-FFF2-40B4-BE49-F238E27FC236}">
                <a16:creationId xmlns:a16="http://schemas.microsoft.com/office/drawing/2014/main" id="{B029408C-69BD-45D5-8CE4-8AA711AC91C8}"/>
              </a:ext>
            </a:extLst>
          </p:cNvPr>
          <p:cNvSpPr>
            <a:spLocks noGrp="1"/>
          </p:cNvSpPr>
          <p:nvPr>
            <p:ph type="title" hasCustomPrompt="1"/>
          </p:nvPr>
        </p:nvSpPr>
        <p:spPr>
          <a:xfrm>
            <a:off x="6955829" y="901540"/>
            <a:ext cx="4434727" cy="461665"/>
          </a:xfrm>
        </p:spPr>
        <p:txBody>
          <a:bodyPr/>
          <a:lstStyle>
            <a:lvl1pPr>
              <a:defRPr>
                <a:solidFill>
                  <a:schemeClr val="accent1"/>
                </a:solidFill>
              </a:defRPr>
            </a:lvl1pPr>
          </a:lstStyle>
          <a:p>
            <a:r>
              <a:rPr lang="nl-NL" dirty="0"/>
              <a:t>Place a title here</a:t>
            </a:r>
          </a:p>
        </p:txBody>
      </p:sp>
      <p:sp>
        <p:nvSpPr>
          <p:cNvPr id="170" name="Tijdelijke aanduiding voor verticale tekst 2">
            <a:extLst>
              <a:ext uri="{FF2B5EF4-FFF2-40B4-BE49-F238E27FC236}">
                <a16:creationId xmlns:a16="http://schemas.microsoft.com/office/drawing/2014/main" id="{48F9D9F8-D7CD-4C00-BE89-6343F0620370}"/>
              </a:ext>
            </a:extLst>
          </p:cNvPr>
          <p:cNvSpPr>
            <a:spLocks noGrp="1"/>
          </p:cNvSpPr>
          <p:nvPr>
            <p:ph type="body" orient="vert" idx="1" hasCustomPrompt="1"/>
          </p:nvPr>
        </p:nvSpPr>
        <p:spPr>
          <a:xfrm>
            <a:off x="6983156" y="1837485"/>
            <a:ext cx="4407399" cy="4320778"/>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71" name="Tijdelijke aanduiding voor verticale tekst 2">
            <a:extLst>
              <a:ext uri="{FF2B5EF4-FFF2-40B4-BE49-F238E27FC236}">
                <a16:creationId xmlns:a16="http://schemas.microsoft.com/office/drawing/2014/main" id="{BDB596EE-DDB5-40B8-8CDA-76460E629690}"/>
              </a:ext>
            </a:extLst>
          </p:cNvPr>
          <p:cNvSpPr>
            <a:spLocks noGrp="1"/>
          </p:cNvSpPr>
          <p:nvPr>
            <p:ph type="body" orient="vert" idx="15" hasCustomPrompt="1"/>
          </p:nvPr>
        </p:nvSpPr>
        <p:spPr>
          <a:xfrm>
            <a:off x="6983156" y="1425726"/>
            <a:ext cx="4407399"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164" name="INSTRUCTION">
            <a:extLst>
              <a:ext uri="{FF2B5EF4-FFF2-40B4-BE49-F238E27FC236}">
                <a16:creationId xmlns:a16="http://schemas.microsoft.com/office/drawing/2014/main" id="{F1E5F147-2A84-4B79-8FAD-7E81D2A7C3AB}"/>
              </a:ext>
            </a:extLst>
          </p:cNvPr>
          <p:cNvGrpSpPr/>
          <p:nvPr userDrawn="1"/>
        </p:nvGrpSpPr>
        <p:grpSpPr>
          <a:xfrm>
            <a:off x="-3786437" y="0"/>
            <a:ext cx="3693386" cy="5359349"/>
            <a:chOff x="-3786437" y="0"/>
            <a:chExt cx="3693386" cy="5359349"/>
          </a:xfrm>
        </p:grpSpPr>
        <p:sp>
          <p:nvSpPr>
            <p:cNvPr id="165" name="Rechthoek 329">
              <a:extLst>
                <a:ext uri="{FF2B5EF4-FFF2-40B4-BE49-F238E27FC236}">
                  <a16:creationId xmlns:a16="http://schemas.microsoft.com/office/drawing/2014/main" id="{D31A034F-6A36-41C0-B3E8-0ABB1D38DA9C}"/>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67" name="Ovaal 317">
              <a:extLst>
                <a:ext uri="{FF2B5EF4-FFF2-40B4-BE49-F238E27FC236}">
                  <a16:creationId xmlns:a16="http://schemas.microsoft.com/office/drawing/2014/main" id="{702EAEDC-1845-415B-ACEC-CBF765BC86AE}"/>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68" name="Rechthoek 319">
              <a:extLst>
                <a:ext uri="{FF2B5EF4-FFF2-40B4-BE49-F238E27FC236}">
                  <a16:creationId xmlns:a16="http://schemas.microsoft.com/office/drawing/2014/main" id="{5274BFFF-DD0B-41BA-BC2F-F97302CF516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73" name="Ovaal 320">
              <a:extLst>
                <a:ext uri="{FF2B5EF4-FFF2-40B4-BE49-F238E27FC236}">
                  <a16:creationId xmlns:a16="http://schemas.microsoft.com/office/drawing/2014/main" id="{86E09635-88D3-49AA-9EDB-7B764B8BE09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4" name="Rechthoek 328">
              <a:extLst>
                <a:ext uri="{FF2B5EF4-FFF2-40B4-BE49-F238E27FC236}">
                  <a16:creationId xmlns:a16="http://schemas.microsoft.com/office/drawing/2014/main" id="{F7757C3E-683E-43C2-A362-E19A0E594314}"/>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209" name="Rechthoek 180">
              <a:extLst>
                <a:ext uri="{FF2B5EF4-FFF2-40B4-BE49-F238E27FC236}">
                  <a16:creationId xmlns:a16="http://schemas.microsoft.com/office/drawing/2014/main" id="{B3D37019-E35F-498F-961A-5DB9F9E3D591}"/>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210" name="Ovaal 182">
              <a:extLst>
                <a:ext uri="{FF2B5EF4-FFF2-40B4-BE49-F238E27FC236}">
                  <a16:creationId xmlns:a16="http://schemas.microsoft.com/office/drawing/2014/main" id="{6040EA18-96C1-44E6-8F56-B7807A01B820}"/>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1" name="Rechthoek 183">
              <a:extLst>
                <a:ext uri="{FF2B5EF4-FFF2-40B4-BE49-F238E27FC236}">
                  <a16:creationId xmlns:a16="http://schemas.microsoft.com/office/drawing/2014/main" id="{4674587A-8AB9-4F34-B832-40A70F3F6ADA}"/>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212" name="Ovaal 185">
              <a:extLst>
                <a:ext uri="{FF2B5EF4-FFF2-40B4-BE49-F238E27FC236}">
                  <a16:creationId xmlns:a16="http://schemas.microsoft.com/office/drawing/2014/main" id="{7A68F019-8C8E-4132-B71E-A4491A0D4CC5}"/>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13" name="Rechthoek 186">
              <a:extLst>
                <a:ext uri="{FF2B5EF4-FFF2-40B4-BE49-F238E27FC236}">
                  <a16:creationId xmlns:a16="http://schemas.microsoft.com/office/drawing/2014/main" id="{A129642D-59EE-46ED-80A3-89AB61069C4C}"/>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14" name="Ovaal 188">
              <a:extLst>
                <a:ext uri="{FF2B5EF4-FFF2-40B4-BE49-F238E27FC236}">
                  <a16:creationId xmlns:a16="http://schemas.microsoft.com/office/drawing/2014/main" id="{E5C33C99-9FC0-4124-A646-8BDBE13B2303}"/>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15" name="Rechthoek 189">
              <a:extLst>
                <a:ext uri="{FF2B5EF4-FFF2-40B4-BE49-F238E27FC236}">
                  <a16:creationId xmlns:a16="http://schemas.microsoft.com/office/drawing/2014/main" id="{6190C385-C415-464B-B66F-2F09FCC91C6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16" name="Ovaal 191">
              <a:extLst>
                <a:ext uri="{FF2B5EF4-FFF2-40B4-BE49-F238E27FC236}">
                  <a16:creationId xmlns:a16="http://schemas.microsoft.com/office/drawing/2014/main" id="{E72F4C28-E682-487A-967E-AAB4D716364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17" name="Rechthoek 192">
              <a:extLst>
                <a:ext uri="{FF2B5EF4-FFF2-40B4-BE49-F238E27FC236}">
                  <a16:creationId xmlns:a16="http://schemas.microsoft.com/office/drawing/2014/main" id="{6C9F84E1-E1BD-4F81-B17E-599FF8C212E6}"/>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18" name="Ovaal 195">
              <a:extLst>
                <a:ext uri="{FF2B5EF4-FFF2-40B4-BE49-F238E27FC236}">
                  <a16:creationId xmlns:a16="http://schemas.microsoft.com/office/drawing/2014/main" id="{1850CB05-716A-4249-BC4A-8F6BC12A798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19" name="Rechthoek 196">
              <a:extLst>
                <a:ext uri="{FF2B5EF4-FFF2-40B4-BE49-F238E27FC236}">
                  <a16:creationId xmlns:a16="http://schemas.microsoft.com/office/drawing/2014/main" id="{AF8CF767-B62E-436F-9B69-8124FDC2B9AF}"/>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20" name="Ovaal 197">
              <a:extLst>
                <a:ext uri="{FF2B5EF4-FFF2-40B4-BE49-F238E27FC236}">
                  <a16:creationId xmlns:a16="http://schemas.microsoft.com/office/drawing/2014/main" id="{4AC56590-BD7A-4E28-9610-21F3D6BF7C7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21" name="Rechthoek 198">
              <a:extLst>
                <a:ext uri="{FF2B5EF4-FFF2-40B4-BE49-F238E27FC236}">
                  <a16:creationId xmlns:a16="http://schemas.microsoft.com/office/drawing/2014/main" id="{B73C03B2-EA56-4B5D-A2B3-A7CE903B18C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22" name="Ovaal 200">
              <a:extLst>
                <a:ext uri="{FF2B5EF4-FFF2-40B4-BE49-F238E27FC236}">
                  <a16:creationId xmlns:a16="http://schemas.microsoft.com/office/drawing/2014/main" id="{774A2888-54A5-4898-996C-D3BBD9E0BDD0}"/>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23" name="Rechthoek 202">
              <a:extLst>
                <a:ext uri="{FF2B5EF4-FFF2-40B4-BE49-F238E27FC236}">
                  <a16:creationId xmlns:a16="http://schemas.microsoft.com/office/drawing/2014/main" id="{C979E033-E335-40C7-ACED-92DBAF88246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24" name="Rechthoek 331">
              <a:extLst>
                <a:ext uri="{FF2B5EF4-FFF2-40B4-BE49-F238E27FC236}">
                  <a16:creationId xmlns:a16="http://schemas.microsoft.com/office/drawing/2014/main" id="{642D8A49-B660-41EC-93FD-479DAB0461A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225" name="ICOON_info">
              <a:extLst>
                <a:ext uri="{FF2B5EF4-FFF2-40B4-BE49-F238E27FC236}">
                  <a16:creationId xmlns:a16="http://schemas.microsoft.com/office/drawing/2014/main" id="{F396ACE7-1174-46AB-A6FA-84E820073E7D}"/>
                </a:ext>
              </a:extLst>
            </p:cNvPr>
            <p:cNvGrpSpPr/>
            <p:nvPr userDrawn="1"/>
          </p:nvGrpSpPr>
          <p:grpSpPr>
            <a:xfrm>
              <a:off x="-376736" y="4400186"/>
              <a:ext cx="283685" cy="283685"/>
              <a:chOff x="-510741" y="5913713"/>
              <a:chExt cx="267555" cy="267555"/>
            </a:xfrm>
          </p:grpSpPr>
          <p:sp>
            <p:nvSpPr>
              <p:cNvPr id="267" name="Ovaal 1">
                <a:extLst>
                  <a:ext uri="{FF2B5EF4-FFF2-40B4-BE49-F238E27FC236}">
                    <a16:creationId xmlns:a16="http://schemas.microsoft.com/office/drawing/2014/main" id="{4BE2A07B-302A-4490-96AE-2479F10CD1C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8" name="Graphic 163" descr="Informatie">
                <a:extLst>
                  <a:ext uri="{FF2B5EF4-FFF2-40B4-BE49-F238E27FC236}">
                    <a16:creationId xmlns:a16="http://schemas.microsoft.com/office/drawing/2014/main" id="{8C7E3ABB-3A6C-4F5F-B524-9B6521E8944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26" name="VOORBEELD">
              <a:extLst>
                <a:ext uri="{FF2B5EF4-FFF2-40B4-BE49-F238E27FC236}">
                  <a16:creationId xmlns:a16="http://schemas.microsoft.com/office/drawing/2014/main" id="{8C6255FE-AD31-4712-83A3-9BB4744BBC48}"/>
                </a:ext>
              </a:extLst>
            </p:cNvPr>
            <p:cNvGrpSpPr/>
            <p:nvPr userDrawn="1"/>
          </p:nvGrpSpPr>
          <p:grpSpPr>
            <a:xfrm>
              <a:off x="-3605171" y="458674"/>
              <a:ext cx="3234311" cy="558875"/>
              <a:chOff x="-3605171" y="458674"/>
              <a:chExt cx="3234311" cy="558875"/>
            </a:xfrm>
          </p:grpSpPr>
          <p:sp>
            <p:nvSpPr>
              <p:cNvPr id="227" name="Rechthoek 335">
                <a:extLst>
                  <a:ext uri="{FF2B5EF4-FFF2-40B4-BE49-F238E27FC236}">
                    <a16:creationId xmlns:a16="http://schemas.microsoft.com/office/drawing/2014/main" id="{6E395DE1-FC60-4C98-80CF-211DC4E3ABA6}"/>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228" name="Rechthoek 337">
                <a:extLst>
                  <a:ext uri="{FF2B5EF4-FFF2-40B4-BE49-F238E27FC236}">
                    <a16:creationId xmlns:a16="http://schemas.microsoft.com/office/drawing/2014/main" id="{CAFB8388-D5EF-4515-8A2C-A953AA9454A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9" name="Groep 230">
                <a:extLst>
                  <a:ext uri="{FF2B5EF4-FFF2-40B4-BE49-F238E27FC236}">
                    <a16:creationId xmlns:a16="http://schemas.microsoft.com/office/drawing/2014/main" id="{DB715DAD-89AB-48A8-8690-B61436FFF446}"/>
                  </a:ext>
                </a:extLst>
              </p:cNvPr>
              <p:cNvGrpSpPr/>
              <p:nvPr userDrawn="1"/>
            </p:nvGrpSpPr>
            <p:grpSpPr>
              <a:xfrm>
                <a:off x="-3386247" y="830871"/>
                <a:ext cx="139423" cy="109566"/>
                <a:chOff x="-2866744" y="827071"/>
                <a:chExt cx="168701" cy="132575"/>
              </a:xfrm>
            </p:grpSpPr>
            <p:grpSp>
              <p:nvGrpSpPr>
                <p:cNvPr id="260" name="Groep 232">
                  <a:extLst>
                    <a:ext uri="{FF2B5EF4-FFF2-40B4-BE49-F238E27FC236}">
                      <a16:creationId xmlns:a16="http://schemas.microsoft.com/office/drawing/2014/main" id="{96FB8435-02D8-42C8-8EAF-27C042446725}"/>
                    </a:ext>
                  </a:extLst>
                </p:cNvPr>
                <p:cNvGrpSpPr/>
                <p:nvPr userDrawn="1"/>
              </p:nvGrpSpPr>
              <p:grpSpPr>
                <a:xfrm>
                  <a:off x="-2866744" y="827071"/>
                  <a:ext cx="168701" cy="132575"/>
                  <a:chOff x="-2866744" y="827071"/>
                  <a:chExt cx="168701" cy="132575"/>
                </a:xfrm>
              </p:grpSpPr>
              <p:cxnSp>
                <p:nvCxnSpPr>
                  <p:cNvPr id="262" name="Rechte verbindingslijn 234">
                    <a:extLst>
                      <a:ext uri="{FF2B5EF4-FFF2-40B4-BE49-F238E27FC236}">
                        <a16:creationId xmlns:a16="http://schemas.microsoft.com/office/drawing/2014/main" id="{05B292C5-F2F8-478B-99BC-21FC8F44B44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63" name="Rechte verbindingslijn 235">
                    <a:extLst>
                      <a:ext uri="{FF2B5EF4-FFF2-40B4-BE49-F238E27FC236}">
                        <a16:creationId xmlns:a16="http://schemas.microsoft.com/office/drawing/2014/main" id="{2CE9C7B0-C49E-4302-A40D-6F341983711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64" name="Rechte verbindingslijn 236">
                    <a:extLst>
                      <a:ext uri="{FF2B5EF4-FFF2-40B4-BE49-F238E27FC236}">
                        <a16:creationId xmlns:a16="http://schemas.microsoft.com/office/drawing/2014/main" id="{61C49DA7-72A3-47F0-BDB8-DAF332151A02}"/>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65" name="Rechte verbindingslijn 237">
                    <a:extLst>
                      <a:ext uri="{FF2B5EF4-FFF2-40B4-BE49-F238E27FC236}">
                        <a16:creationId xmlns:a16="http://schemas.microsoft.com/office/drawing/2014/main" id="{B77CF12F-59B1-4F80-A45D-746E020FF71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66" name="Rechte verbindingslijn 238">
                    <a:extLst>
                      <a:ext uri="{FF2B5EF4-FFF2-40B4-BE49-F238E27FC236}">
                        <a16:creationId xmlns:a16="http://schemas.microsoft.com/office/drawing/2014/main" id="{17534B29-D490-4F42-B138-D1BB73BF1DC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61" name="Pijl: rechts 233">
                  <a:extLst>
                    <a:ext uri="{FF2B5EF4-FFF2-40B4-BE49-F238E27FC236}">
                      <a16:creationId xmlns:a16="http://schemas.microsoft.com/office/drawing/2014/main" id="{625B2E1A-D5C5-49EA-9986-C763D1A8E47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30" name="Groep 239">
                <a:extLst>
                  <a:ext uri="{FF2B5EF4-FFF2-40B4-BE49-F238E27FC236}">
                    <a16:creationId xmlns:a16="http://schemas.microsoft.com/office/drawing/2014/main" id="{5470DE27-3658-49BE-8FED-20B606398F5D}"/>
                  </a:ext>
                </a:extLst>
              </p:cNvPr>
              <p:cNvGrpSpPr/>
              <p:nvPr userDrawn="1"/>
            </p:nvGrpSpPr>
            <p:grpSpPr>
              <a:xfrm>
                <a:off x="-3605171" y="830871"/>
                <a:ext cx="139423" cy="109566"/>
                <a:chOff x="-2866744" y="518074"/>
                <a:chExt cx="168701" cy="132575"/>
              </a:xfrm>
            </p:grpSpPr>
            <p:grpSp>
              <p:nvGrpSpPr>
                <p:cNvPr id="253" name="Groep 241">
                  <a:extLst>
                    <a:ext uri="{FF2B5EF4-FFF2-40B4-BE49-F238E27FC236}">
                      <a16:creationId xmlns:a16="http://schemas.microsoft.com/office/drawing/2014/main" id="{0C6F5D06-831C-4282-819A-A475111FE65B}"/>
                    </a:ext>
                  </a:extLst>
                </p:cNvPr>
                <p:cNvGrpSpPr/>
                <p:nvPr userDrawn="1"/>
              </p:nvGrpSpPr>
              <p:grpSpPr>
                <a:xfrm>
                  <a:off x="-2866744" y="518074"/>
                  <a:ext cx="168701" cy="132575"/>
                  <a:chOff x="-2866744" y="518074"/>
                  <a:chExt cx="168701" cy="132575"/>
                </a:xfrm>
              </p:grpSpPr>
              <p:cxnSp>
                <p:nvCxnSpPr>
                  <p:cNvPr id="255" name="Rechte verbindingslijn 243">
                    <a:extLst>
                      <a:ext uri="{FF2B5EF4-FFF2-40B4-BE49-F238E27FC236}">
                        <a16:creationId xmlns:a16="http://schemas.microsoft.com/office/drawing/2014/main" id="{B9EA6318-1A7D-4042-B427-3FE1C9A2A25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56" name="Rechte verbindingslijn 244">
                    <a:extLst>
                      <a:ext uri="{FF2B5EF4-FFF2-40B4-BE49-F238E27FC236}">
                        <a16:creationId xmlns:a16="http://schemas.microsoft.com/office/drawing/2014/main" id="{0AF125AD-D0B0-43D8-BFB4-5B67DC7D286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57" name="Rechte verbindingslijn 245">
                    <a:extLst>
                      <a:ext uri="{FF2B5EF4-FFF2-40B4-BE49-F238E27FC236}">
                        <a16:creationId xmlns:a16="http://schemas.microsoft.com/office/drawing/2014/main" id="{2C552F2F-6CD2-4B54-9A61-1F4855380D0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58" name="Rechte verbindingslijn 246">
                    <a:extLst>
                      <a:ext uri="{FF2B5EF4-FFF2-40B4-BE49-F238E27FC236}">
                        <a16:creationId xmlns:a16="http://schemas.microsoft.com/office/drawing/2014/main" id="{5FEDF203-EBD2-4089-B968-D1E2E3A5A17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59" name="Rechte verbindingslijn 247">
                    <a:extLst>
                      <a:ext uri="{FF2B5EF4-FFF2-40B4-BE49-F238E27FC236}">
                        <a16:creationId xmlns:a16="http://schemas.microsoft.com/office/drawing/2014/main" id="{D617FD08-579D-4BAC-83DE-0FC47E9CD050}"/>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54" name="Pijl: rechts 242">
                  <a:extLst>
                    <a:ext uri="{FF2B5EF4-FFF2-40B4-BE49-F238E27FC236}">
                      <a16:creationId xmlns:a16="http://schemas.microsoft.com/office/drawing/2014/main" id="{D3A5C7F3-66BD-4BFC-BB86-1A06FC44949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231" name="Rechte verbindingslijn 340">
                <a:extLst>
                  <a:ext uri="{FF2B5EF4-FFF2-40B4-BE49-F238E27FC236}">
                    <a16:creationId xmlns:a16="http://schemas.microsoft.com/office/drawing/2014/main" id="{330FB37A-767A-405A-853A-3FEB925C08F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32" name="Rechte verbindingslijn 341">
                <a:extLst>
                  <a:ext uri="{FF2B5EF4-FFF2-40B4-BE49-F238E27FC236}">
                    <a16:creationId xmlns:a16="http://schemas.microsoft.com/office/drawing/2014/main" id="{DFEC349C-7E6B-479B-9F81-D0D0A506D849}"/>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33" name="Rechthoek 344">
                <a:extLst>
                  <a:ext uri="{FF2B5EF4-FFF2-40B4-BE49-F238E27FC236}">
                    <a16:creationId xmlns:a16="http://schemas.microsoft.com/office/drawing/2014/main" id="{B36EE5D4-B055-41DD-A09D-AF368402E62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234" name="Rechthoek 345">
                <a:extLst>
                  <a:ext uri="{FF2B5EF4-FFF2-40B4-BE49-F238E27FC236}">
                    <a16:creationId xmlns:a16="http://schemas.microsoft.com/office/drawing/2014/main" id="{80397A65-D7AA-4F7A-9864-29105C42225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35" name="Groep 11">
                <a:extLst>
                  <a:ext uri="{FF2B5EF4-FFF2-40B4-BE49-F238E27FC236}">
                    <a16:creationId xmlns:a16="http://schemas.microsoft.com/office/drawing/2014/main" id="{E97B55CC-08A7-4FFC-AA27-DFD68BDFB4B0}"/>
                  </a:ext>
                </a:extLst>
              </p:cNvPr>
              <p:cNvGrpSpPr/>
              <p:nvPr userDrawn="1"/>
            </p:nvGrpSpPr>
            <p:grpSpPr>
              <a:xfrm>
                <a:off x="-2916763" y="769168"/>
                <a:ext cx="268738" cy="248381"/>
                <a:chOff x="-2916763" y="769168"/>
                <a:chExt cx="268738" cy="248381"/>
              </a:xfrm>
            </p:grpSpPr>
            <p:sp>
              <p:nvSpPr>
                <p:cNvPr id="245" name="Rechthoek 346">
                  <a:extLst>
                    <a:ext uri="{FF2B5EF4-FFF2-40B4-BE49-F238E27FC236}">
                      <a16:creationId xmlns:a16="http://schemas.microsoft.com/office/drawing/2014/main" id="{5F20361F-D3F6-4570-B306-BD938120F37B}"/>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46" name="Groep 6">
                  <a:extLst>
                    <a:ext uri="{FF2B5EF4-FFF2-40B4-BE49-F238E27FC236}">
                      <a16:creationId xmlns:a16="http://schemas.microsoft.com/office/drawing/2014/main" id="{0FC58804-564E-4386-B370-599AC18AE275}"/>
                    </a:ext>
                  </a:extLst>
                </p:cNvPr>
                <p:cNvGrpSpPr/>
                <p:nvPr userDrawn="1"/>
              </p:nvGrpSpPr>
              <p:grpSpPr>
                <a:xfrm>
                  <a:off x="-2866744" y="827071"/>
                  <a:ext cx="168701" cy="132575"/>
                  <a:chOff x="-2866744" y="827071"/>
                  <a:chExt cx="168701" cy="132575"/>
                </a:xfrm>
              </p:grpSpPr>
              <p:cxnSp>
                <p:nvCxnSpPr>
                  <p:cNvPr id="248" name="Rechte verbindingslijn 225">
                    <a:extLst>
                      <a:ext uri="{FF2B5EF4-FFF2-40B4-BE49-F238E27FC236}">
                        <a16:creationId xmlns:a16="http://schemas.microsoft.com/office/drawing/2014/main" id="{325CDFCE-51C5-4651-A26F-A8D8C77EA8E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49" name="Rechte verbindingslijn 226">
                    <a:extLst>
                      <a:ext uri="{FF2B5EF4-FFF2-40B4-BE49-F238E27FC236}">
                        <a16:creationId xmlns:a16="http://schemas.microsoft.com/office/drawing/2014/main" id="{6D9E1EC4-957D-401E-A1D2-431F81C5BA0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50" name="Rechte verbindingslijn 227">
                    <a:extLst>
                      <a:ext uri="{FF2B5EF4-FFF2-40B4-BE49-F238E27FC236}">
                        <a16:creationId xmlns:a16="http://schemas.microsoft.com/office/drawing/2014/main" id="{1FA88B0A-B9D4-488D-AB46-280692B7465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51" name="Rechte verbindingslijn 228">
                    <a:extLst>
                      <a:ext uri="{FF2B5EF4-FFF2-40B4-BE49-F238E27FC236}">
                        <a16:creationId xmlns:a16="http://schemas.microsoft.com/office/drawing/2014/main" id="{1D353653-65F1-4B9E-9ED8-5A121A7D535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52" name="Rechte verbindingslijn 229">
                    <a:extLst>
                      <a:ext uri="{FF2B5EF4-FFF2-40B4-BE49-F238E27FC236}">
                        <a16:creationId xmlns:a16="http://schemas.microsoft.com/office/drawing/2014/main" id="{A78206CE-2191-4136-A1C1-3F2034514CE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47" name="Pijl: rechts 217">
                  <a:extLst>
                    <a:ext uri="{FF2B5EF4-FFF2-40B4-BE49-F238E27FC236}">
                      <a16:creationId xmlns:a16="http://schemas.microsoft.com/office/drawing/2014/main" id="{6A706CFE-60D6-44D7-AE5D-1CFBBF4281F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36" name="Groep 9">
                <a:extLst>
                  <a:ext uri="{FF2B5EF4-FFF2-40B4-BE49-F238E27FC236}">
                    <a16:creationId xmlns:a16="http://schemas.microsoft.com/office/drawing/2014/main" id="{58452FDE-0E2F-413C-9A93-1D11DD4B78AB}"/>
                  </a:ext>
                </a:extLst>
              </p:cNvPr>
              <p:cNvGrpSpPr/>
              <p:nvPr userDrawn="1"/>
            </p:nvGrpSpPr>
            <p:grpSpPr>
              <a:xfrm>
                <a:off x="-2916763" y="460171"/>
                <a:ext cx="268738" cy="248381"/>
                <a:chOff x="-2916763" y="460171"/>
                <a:chExt cx="268738" cy="248381"/>
              </a:xfrm>
            </p:grpSpPr>
            <p:sp>
              <p:nvSpPr>
                <p:cNvPr id="237" name="Rechthoek 357">
                  <a:extLst>
                    <a:ext uri="{FF2B5EF4-FFF2-40B4-BE49-F238E27FC236}">
                      <a16:creationId xmlns:a16="http://schemas.microsoft.com/office/drawing/2014/main" id="{8AEE0236-C3A6-41E9-AA3D-1372DE358703}"/>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38" name="Groep 5">
                  <a:extLst>
                    <a:ext uri="{FF2B5EF4-FFF2-40B4-BE49-F238E27FC236}">
                      <a16:creationId xmlns:a16="http://schemas.microsoft.com/office/drawing/2014/main" id="{0860CB4D-340C-44B9-948B-FF4BED8F9060}"/>
                    </a:ext>
                  </a:extLst>
                </p:cNvPr>
                <p:cNvGrpSpPr/>
                <p:nvPr userDrawn="1"/>
              </p:nvGrpSpPr>
              <p:grpSpPr>
                <a:xfrm>
                  <a:off x="-2866744" y="518074"/>
                  <a:ext cx="168701" cy="132575"/>
                  <a:chOff x="-2866744" y="518074"/>
                  <a:chExt cx="168701" cy="132575"/>
                </a:xfrm>
              </p:grpSpPr>
              <p:cxnSp>
                <p:nvCxnSpPr>
                  <p:cNvPr id="240" name="Rechte verbindingslijn 220">
                    <a:extLst>
                      <a:ext uri="{FF2B5EF4-FFF2-40B4-BE49-F238E27FC236}">
                        <a16:creationId xmlns:a16="http://schemas.microsoft.com/office/drawing/2014/main" id="{B7671B5E-3760-4883-8022-A14C1125A0D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41" name="Rechte verbindingslijn 221">
                    <a:extLst>
                      <a:ext uri="{FF2B5EF4-FFF2-40B4-BE49-F238E27FC236}">
                        <a16:creationId xmlns:a16="http://schemas.microsoft.com/office/drawing/2014/main" id="{3B3E5029-D7C9-49D4-9BB5-8C7146A63D3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42" name="Rechte verbindingslijn 222">
                    <a:extLst>
                      <a:ext uri="{FF2B5EF4-FFF2-40B4-BE49-F238E27FC236}">
                        <a16:creationId xmlns:a16="http://schemas.microsoft.com/office/drawing/2014/main" id="{E6B077F1-A6E9-4E10-9B50-11C31C83484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43" name="Rechte verbindingslijn 223">
                    <a:extLst>
                      <a:ext uri="{FF2B5EF4-FFF2-40B4-BE49-F238E27FC236}">
                        <a16:creationId xmlns:a16="http://schemas.microsoft.com/office/drawing/2014/main" id="{FA1C4BCB-056A-456D-AA2F-30773ECAC5B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44" name="Rechte verbindingslijn 224">
                    <a:extLst>
                      <a:ext uri="{FF2B5EF4-FFF2-40B4-BE49-F238E27FC236}">
                        <a16:creationId xmlns:a16="http://schemas.microsoft.com/office/drawing/2014/main" id="{F20D5E34-6010-4D5D-810C-2F8579B6CAE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39" name="Pijl: rechts 219">
                  <a:extLst>
                    <a:ext uri="{FF2B5EF4-FFF2-40B4-BE49-F238E27FC236}">
                      <a16:creationId xmlns:a16="http://schemas.microsoft.com/office/drawing/2014/main" id="{38B7FE51-480C-4DC5-968D-81E63FD2B23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69" name="INSTRUCTION">
            <a:extLst>
              <a:ext uri="{FF2B5EF4-FFF2-40B4-BE49-F238E27FC236}">
                <a16:creationId xmlns:a16="http://schemas.microsoft.com/office/drawing/2014/main" id="{D3D123E6-F12F-461C-9983-3BF3A6B04071}"/>
              </a:ext>
            </a:extLst>
          </p:cNvPr>
          <p:cNvGrpSpPr/>
          <p:nvPr userDrawn="1"/>
        </p:nvGrpSpPr>
        <p:grpSpPr>
          <a:xfrm>
            <a:off x="12377595" y="0"/>
            <a:ext cx="3693386" cy="6669007"/>
            <a:chOff x="-3786437" y="0"/>
            <a:chExt cx="3693386" cy="6669007"/>
          </a:xfrm>
        </p:grpSpPr>
        <p:sp>
          <p:nvSpPr>
            <p:cNvPr id="270" name="Rechthoek 315">
              <a:extLst>
                <a:ext uri="{FF2B5EF4-FFF2-40B4-BE49-F238E27FC236}">
                  <a16:creationId xmlns:a16="http://schemas.microsoft.com/office/drawing/2014/main" id="{3F203049-05B8-4B0E-A16A-4C17388A7323}"/>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71" name="Rechthoek 316">
              <a:extLst>
                <a:ext uri="{FF2B5EF4-FFF2-40B4-BE49-F238E27FC236}">
                  <a16:creationId xmlns:a16="http://schemas.microsoft.com/office/drawing/2014/main" id="{327B4691-8371-4694-8FA9-348CCCEA6C29}"/>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72" name="Ovaal 318">
              <a:extLst>
                <a:ext uri="{FF2B5EF4-FFF2-40B4-BE49-F238E27FC236}">
                  <a16:creationId xmlns:a16="http://schemas.microsoft.com/office/drawing/2014/main" id="{CED1620C-AE8F-47EA-8300-640936AAE895}"/>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73" name="Rechthoek 319">
              <a:extLst>
                <a:ext uri="{FF2B5EF4-FFF2-40B4-BE49-F238E27FC236}">
                  <a16:creationId xmlns:a16="http://schemas.microsoft.com/office/drawing/2014/main" id="{BB2243F6-052E-4DE5-B3E7-7927911C2FC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74" name="Groep 320">
              <a:extLst>
                <a:ext uri="{FF2B5EF4-FFF2-40B4-BE49-F238E27FC236}">
                  <a16:creationId xmlns:a16="http://schemas.microsoft.com/office/drawing/2014/main" id="{EE6B128A-BCDC-4297-854A-BBE5D4EA67CC}"/>
                </a:ext>
              </a:extLst>
            </p:cNvPr>
            <p:cNvGrpSpPr/>
            <p:nvPr userDrawn="1"/>
          </p:nvGrpSpPr>
          <p:grpSpPr>
            <a:xfrm>
              <a:off x="-3316179" y="1231351"/>
              <a:ext cx="294789" cy="318834"/>
              <a:chOff x="14466489" y="1001522"/>
              <a:chExt cx="290627" cy="314333"/>
            </a:xfrm>
          </p:grpSpPr>
          <p:sp>
            <p:nvSpPr>
              <p:cNvPr id="360" name="Rechthoek 377">
                <a:extLst>
                  <a:ext uri="{FF2B5EF4-FFF2-40B4-BE49-F238E27FC236}">
                    <a16:creationId xmlns:a16="http://schemas.microsoft.com/office/drawing/2014/main" id="{8FFD73EE-1665-4E14-88B6-7CCD1E346AC1}"/>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61" name="Ovaal 378">
                <a:extLst>
                  <a:ext uri="{FF2B5EF4-FFF2-40B4-BE49-F238E27FC236}">
                    <a16:creationId xmlns:a16="http://schemas.microsoft.com/office/drawing/2014/main" id="{68FD12B7-DD5F-4F9E-AC6B-F5469817BEC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2" name="Vrije vorm: vorm 379">
                <a:extLst>
                  <a:ext uri="{FF2B5EF4-FFF2-40B4-BE49-F238E27FC236}">
                    <a16:creationId xmlns:a16="http://schemas.microsoft.com/office/drawing/2014/main" id="{CF1542F3-5FA8-460C-A6F4-6ED45806173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3" name="Rechthoek: afgeronde hoeken 380">
                <a:extLst>
                  <a:ext uri="{FF2B5EF4-FFF2-40B4-BE49-F238E27FC236}">
                    <a16:creationId xmlns:a16="http://schemas.microsoft.com/office/drawing/2014/main" id="{5F876CFB-2DB6-40D4-9347-2BFAB4A149ED}"/>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64" name="Rechte verbindingslijn 381">
                <a:extLst>
                  <a:ext uri="{FF2B5EF4-FFF2-40B4-BE49-F238E27FC236}">
                    <a16:creationId xmlns:a16="http://schemas.microsoft.com/office/drawing/2014/main" id="{A8809C9E-027F-4FCD-9CD0-BB510F7A899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5" name="Rechte verbindingslijn 382">
                <a:extLst>
                  <a:ext uri="{FF2B5EF4-FFF2-40B4-BE49-F238E27FC236}">
                    <a16:creationId xmlns:a16="http://schemas.microsoft.com/office/drawing/2014/main" id="{4D19AEE5-F42E-47CE-9402-926855C022B3}"/>
                  </a:ext>
                </a:extLst>
              </p:cNvPr>
              <p:cNvCxnSpPr>
                <a:cxnSpLocks/>
                <a:stCxn id="36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7" name="Ovaal 321">
              <a:extLst>
                <a:ext uri="{FF2B5EF4-FFF2-40B4-BE49-F238E27FC236}">
                  <a16:creationId xmlns:a16="http://schemas.microsoft.com/office/drawing/2014/main" id="{297C271E-7D9E-4CCF-8CCA-7B07243A1F9E}"/>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8" name="Rechthoek 322">
              <a:extLst>
                <a:ext uri="{FF2B5EF4-FFF2-40B4-BE49-F238E27FC236}">
                  <a16:creationId xmlns:a16="http://schemas.microsoft.com/office/drawing/2014/main" id="{D20E4955-F3FA-4B46-B182-F925E963E8E3}"/>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9" name="Groep 323">
              <a:extLst>
                <a:ext uri="{FF2B5EF4-FFF2-40B4-BE49-F238E27FC236}">
                  <a16:creationId xmlns:a16="http://schemas.microsoft.com/office/drawing/2014/main" id="{47B142CE-45F7-42D3-8E94-1C8D9AA19022}"/>
                </a:ext>
              </a:extLst>
            </p:cNvPr>
            <p:cNvGrpSpPr/>
            <p:nvPr userDrawn="1"/>
          </p:nvGrpSpPr>
          <p:grpSpPr>
            <a:xfrm>
              <a:off x="-3311319" y="2164285"/>
              <a:ext cx="825500" cy="209550"/>
              <a:chOff x="13504624" y="2482850"/>
              <a:chExt cx="825500" cy="209550"/>
            </a:xfrm>
          </p:grpSpPr>
          <p:sp>
            <p:nvSpPr>
              <p:cNvPr id="357" name="Rechthoek 374">
                <a:extLst>
                  <a:ext uri="{FF2B5EF4-FFF2-40B4-BE49-F238E27FC236}">
                    <a16:creationId xmlns:a16="http://schemas.microsoft.com/office/drawing/2014/main" id="{4D0E18B0-844C-4F28-94A6-0536A93B965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58" name="Rechte verbindingslijn 375">
                <a:extLst>
                  <a:ext uri="{FF2B5EF4-FFF2-40B4-BE49-F238E27FC236}">
                    <a16:creationId xmlns:a16="http://schemas.microsoft.com/office/drawing/2014/main" id="{B63B5A7A-DDE7-457C-AF76-F9459704F59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9" name="Gelijkbenige driehoek 376">
                <a:extLst>
                  <a:ext uri="{FF2B5EF4-FFF2-40B4-BE49-F238E27FC236}">
                    <a16:creationId xmlns:a16="http://schemas.microsoft.com/office/drawing/2014/main" id="{971BD5BB-C3E5-47D7-AE08-66834E36E0D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310" name="Ovaal 324">
              <a:extLst>
                <a:ext uri="{FF2B5EF4-FFF2-40B4-BE49-F238E27FC236}">
                  <a16:creationId xmlns:a16="http://schemas.microsoft.com/office/drawing/2014/main" id="{6F910D60-E989-43DE-A1D4-89D8092B380E}"/>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1" name="Rechthoek 325">
              <a:extLst>
                <a:ext uri="{FF2B5EF4-FFF2-40B4-BE49-F238E27FC236}">
                  <a16:creationId xmlns:a16="http://schemas.microsoft.com/office/drawing/2014/main" id="{1B9E6079-4766-4674-ADBB-B499FA2B5E8F}"/>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2" name="ICOON_info">
              <a:extLst>
                <a:ext uri="{FF2B5EF4-FFF2-40B4-BE49-F238E27FC236}">
                  <a16:creationId xmlns:a16="http://schemas.microsoft.com/office/drawing/2014/main" id="{528A29CD-6E00-4092-B453-93E13B1E106B}"/>
                </a:ext>
              </a:extLst>
            </p:cNvPr>
            <p:cNvGrpSpPr/>
            <p:nvPr userDrawn="1"/>
          </p:nvGrpSpPr>
          <p:grpSpPr>
            <a:xfrm>
              <a:off x="-376736" y="5705292"/>
              <a:ext cx="283685" cy="283685"/>
              <a:chOff x="-510741" y="5913713"/>
              <a:chExt cx="267555" cy="267555"/>
            </a:xfrm>
          </p:grpSpPr>
          <p:sp>
            <p:nvSpPr>
              <p:cNvPr id="355" name="Ovaal 372">
                <a:extLst>
                  <a:ext uri="{FF2B5EF4-FFF2-40B4-BE49-F238E27FC236}">
                    <a16:creationId xmlns:a16="http://schemas.microsoft.com/office/drawing/2014/main" id="{7DF4C95B-E54B-43B7-9D30-AB19C0D868A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56" name="Graphic 163" descr="Informatie">
                <a:extLst>
                  <a:ext uri="{FF2B5EF4-FFF2-40B4-BE49-F238E27FC236}">
                    <a16:creationId xmlns:a16="http://schemas.microsoft.com/office/drawing/2014/main" id="{C86B8B43-194A-4A87-8213-225CC427058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13" name="Ovaal 327">
              <a:extLst>
                <a:ext uri="{FF2B5EF4-FFF2-40B4-BE49-F238E27FC236}">
                  <a16:creationId xmlns:a16="http://schemas.microsoft.com/office/drawing/2014/main" id="{FC2AC638-EF5F-4146-8700-37A9BDA4A729}"/>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4" name="Rechthoek 330">
              <a:extLst>
                <a:ext uri="{FF2B5EF4-FFF2-40B4-BE49-F238E27FC236}">
                  <a16:creationId xmlns:a16="http://schemas.microsoft.com/office/drawing/2014/main" id="{BE3C74DD-88DE-4A68-B6DB-B7F89355182D}"/>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315" name="Groep 331">
              <a:extLst>
                <a:ext uri="{FF2B5EF4-FFF2-40B4-BE49-F238E27FC236}">
                  <a16:creationId xmlns:a16="http://schemas.microsoft.com/office/drawing/2014/main" id="{B7118598-EE5A-421C-A6BF-3A67F99D3121}"/>
                </a:ext>
              </a:extLst>
            </p:cNvPr>
            <p:cNvGrpSpPr/>
            <p:nvPr userDrawn="1"/>
          </p:nvGrpSpPr>
          <p:grpSpPr>
            <a:xfrm>
              <a:off x="-3449237" y="5047414"/>
              <a:ext cx="622283" cy="612919"/>
              <a:chOff x="12617641" y="3403239"/>
              <a:chExt cx="752963" cy="741634"/>
            </a:xfrm>
          </p:grpSpPr>
          <p:grpSp>
            <p:nvGrpSpPr>
              <p:cNvPr id="339" name="Groep 356">
                <a:extLst>
                  <a:ext uri="{FF2B5EF4-FFF2-40B4-BE49-F238E27FC236}">
                    <a16:creationId xmlns:a16="http://schemas.microsoft.com/office/drawing/2014/main" id="{0DEF43AA-B6E7-4892-AE0C-B5F7642D44B8}"/>
                  </a:ext>
                </a:extLst>
              </p:cNvPr>
              <p:cNvGrpSpPr/>
              <p:nvPr userDrawn="1"/>
            </p:nvGrpSpPr>
            <p:grpSpPr>
              <a:xfrm>
                <a:off x="12771550" y="3403239"/>
                <a:ext cx="467156" cy="448491"/>
                <a:chOff x="12782177" y="3403239"/>
                <a:chExt cx="467156" cy="448491"/>
              </a:xfrm>
            </p:grpSpPr>
            <p:grpSp>
              <p:nvGrpSpPr>
                <p:cNvPr id="342" name="Groep 359">
                  <a:extLst>
                    <a:ext uri="{FF2B5EF4-FFF2-40B4-BE49-F238E27FC236}">
                      <a16:creationId xmlns:a16="http://schemas.microsoft.com/office/drawing/2014/main" id="{D4F203BF-F238-4823-8B59-26846EB03A69}"/>
                    </a:ext>
                  </a:extLst>
                </p:cNvPr>
                <p:cNvGrpSpPr/>
                <p:nvPr userDrawn="1"/>
              </p:nvGrpSpPr>
              <p:grpSpPr>
                <a:xfrm>
                  <a:off x="12782177" y="3403239"/>
                  <a:ext cx="412972" cy="396132"/>
                  <a:chOff x="13554906" y="3320109"/>
                  <a:chExt cx="443912" cy="425811"/>
                </a:xfrm>
              </p:grpSpPr>
              <p:grpSp>
                <p:nvGrpSpPr>
                  <p:cNvPr id="349" name="Groep 366">
                    <a:extLst>
                      <a:ext uri="{FF2B5EF4-FFF2-40B4-BE49-F238E27FC236}">
                        <a16:creationId xmlns:a16="http://schemas.microsoft.com/office/drawing/2014/main" id="{5EAE505F-83AA-4A83-8287-F254095F82A4}"/>
                      </a:ext>
                    </a:extLst>
                  </p:cNvPr>
                  <p:cNvGrpSpPr/>
                  <p:nvPr userDrawn="1"/>
                </p:nvGrpSpPr>
                <p:grpSpPr>
                  <a:xfrm>
                    <a:off x="13554906" y="3320109"/>
                    <a:ext cx="443912" cy="425811"/>
                    <a:chOff x="12909684" y="1276143"/>
                    <a:chExt cx="443912" cy="425811"/>
                  </a:xfrm>
                </p:grpSpPr>
                <p:sp>
                  <p:nvSpPr>
                    <p:cNvPr id="352" name="Rechthoek 369">
                      <a:extLst>
                        <a:ext uri="{FF2B5EF4-FFF2-40B4-BE49-F238E27FC236}">
                          <a16:creationId xmlns:a16="http://schemas.microsoft.com/office/drawing/2014/main" id="{F86C6C72-14BC-47B2-A58D-69DD16317654}"/>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3" name="Rechthoek 370">
                      <a:extLst>
                        <a:ext uri="{FF2B5EF4-FFF2-40B4-BE49-F238E27FC236}">
                          <a16:creationId xmlns:a16="http://schemas.microsoft.com/office/drawing/2014/main" id="{0FA84289-F462-4F2F-8001-477365F8149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4" name="Ovaal 371">
                      <a:extLst>
                        <a:ext uri="{FF2B5EF4-FFF2-40B4-BE49-F238E27FC236}">
                          <a16:creationId xmlns:a16="http://schemas.microsoft.com/office/drawing/2014/main" id="{3B994962-2C08-4096-8354-1B6FEF64587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50" name="Afbeelding 367">
                    <a:extLst>
                      <a:ext uri="{FF2B5EF4-FFF2-40B4-BE49-F238E27FC236}">
                        <a16:creationId xmlns:a16="http://schemas.microsoft.com/office/drawing/2014/main" id="{4F5ACE30-9BB6-4D29-8358-65415AB8CA6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351" name="Afbeelding 368">
                    <a:extLst>
                      <a:ext uri="{FF2B5EF4-FFF2-40B4-BE49-F238E27FC236}">
                        <a16:creationId xmlns:a16="http://schemas.microsoft.com/office/drawing/2014/main" id="{FD321BCF-F20E-483B-AEE9-310DF632DDA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343" name="Groep 360">
                  <a:extLst>
                    <a:ext uri="{FF2B5EF4-FFF2-40B4-BE49-F238E27FC236}">
                      <a16:creationId xmlns:a16="http://schemas.microsoft.com/office/drawing/2014/main" id="{0EDF8F83-495C-4682-89AB-B93BB988A047}"/>
                    </a:ext>
                  </a:extLst>
                </p:cNvPr>
                <p:cNvGrpSpPr/>
                <p:nvPr userDrawn="1"/>
              </p:nvGrpSpPr>
              <p:grpSpPr>
                <a:xfrm>
                  <a:off x="13103513" y="3705268"/>
                  <a:ext cx="145820" cy="146462"/>
                  <a:chOff x="13096169" y="3602278"/>
                  <a:chExt cx="145820" cy="146462"/>
                </a:xfrm>
              </p:grpSpPr>
              <p:sp>
                <p:nvSpPr>
                  <p:cNvPr id="347" name="Rechthoek 364">
                    <a:extLst>
                      <a:ext uri="{FF2B5EF4-FFF2-40B4-BE49-F238E27FC236}">
                        <a16:creationId xmlns:a16="http://schemas.microsoft.com/office/drawing/2014/main" id="{CFEE6A9D-AA9E-4167-B7A3-22EDF94A98C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8" name="Rechthoek 365">
                    <a:extLst>
                      <a:ext uri="{FF2B5EF4-FFF2-40B4-BE49-F238E27FC236}">
                        <a16:creationId xmlns:a16="http://schemas.microsoft.com/office/drawing/2014/main" id="{7DB81955-C950-43FF-AAE8-74510E64125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44" name="Groep 361">
                  <a:extLst>
                    <a:ext uri="{FF2B5EF4-FFF2-40B4-BE49-F238E27FC236}">
                      <a16:creationId xmlns:a16="http://schemas.microsoft.com/office/drawing/2014/main" id="{DFC5B0CB-884B-4FE7-8FED-0E4CEA2591D9}"/>
                    </a:ext>
                  </a:extLst>
                </p:cNvPr>
                <p:cNvGrpSpPr/>
                <p:nvPr userDrawn="1"/>
              </p:nvGrpSpPr>
              <p:grpSpPr>
                <a:xfrm rot="10800000">
                  <a:off x="13061402" y="3665637"/>
                  <a:ext cx="145820" cy="146462"/>
                  <a:chOff x="13096169" y="3602278"/>
                  <a:chExt cx="145820" cy="146462"/>
                </a:xfrm>
              </p:grpSpPr>
              <p:sp>
                <p:nvSpPr>
                  <p:cNvPr id="345" name="Rechthoek 362">
                    <a:extLst>
                      <a:ext uri="{FF2B5EF4-FFF2-40B4-BE49-F238E27FC236}">
                        <a16:creationId xmlns:a16="http://schemas.microsoft.com/office/drawing/2014/main" id="{7DE04B38-9C99-4A61-9FC7-3D4B7278EE5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6" name="Rechthoek 363">
                    <a:extLst>
                      <a:ext uri="{FF2B5EF4-FFF2-40B4-BE49-F238E27FC236}">
                        <a16:creationId xmlns:a16="http://schemas.microsoft.com/office/drawing/2014/main" id="{7E7CBDEC-F16D-4910-9A95-55194A95694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40" name="Rechthoek 357">
                <a:extLst>
                  <a:ext uri="{FF2B5EF4-FFF2-40B4-BE49-F238E27FC236}">
                    <a16:creationId xmlns:a16="http://schemas.microsoft.com/office/drawing/2014/main" id="{27635DC8-C146-4ACA-9A54-D4922673F73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1" name="Gelijkbenige driehoek 358">
                <a:extLst>
                  <a:ext uri="{FF2B5EF4-FFF2-40B4-BE49-F238E27FC236}">
                    <a16:creationId xmlns:a16="http://schemas.microsoft.com/office/drawing/2014/main" id="{4E30DCC0-722A-463F-917A-DC5E85F53FE0}"/>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6" name="Rechthoek 332">
              <a:extLst>
                <a:ext uri="{FF2B5EF4-FFF2-40B4-BE49-F238E27FC236}">
                  <a16:creationId xmlns:a16="http://schemas.microsoft.com/office/drawing/2014/main" id="{D1933BD0-9A1B-43EE-97D1-2E284A04D891}"/>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317" name="Groep 333">
              <a:extLst>
                <a:ext uri="{FF2B5EF4-FFF2-40B4-BE49-F238E27FC236}">
                  <a16:creationId xmlns:a16="http://schemas.microsoft.com/office/drawing/2014/main" id="{CEDBA255-5AA4-4459-ABFF-84586DEBF6CA}"/>
                </a:ext>
              </a:extLst>
            </p:cNvPr>
            <p:cNvGrpSpPr/>
            <p:nvPr userDrawn="1"/>
          </p:nvGrpSpPr>
          <p:grpSpPr>
            <a:xfrm>
              <a:off x="-2485819" y="3399207"/>
              <a:ext cx="1222990" cy="563933"/>
              <a:chOff x="-2485819" y="3399207"/>
              <a:chExt cx="1222990" cy="563933"/>
            </a:xfrm>
          </p:grpSpPr>
          <p:sp>
            <p:nvSpPr>
              <p:cNvPr id="318" name="Rechthoek 335">
                <a:extLst>
                  <a:ext uri="{FF2B5EF4-FFF2-40B4-BE49-F238E27FC236}">
                    <a16:creationId xmlns:a16="http://schemas.microsoft.com/office/drawing/2014/main" id="{D445846B-13DF-46AF-96FF-9E61EE9C08D8}"/>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9" name="Rechthoek 336">
                <a:extLst>
                  <a:ext uri="{FF2B5EF4-FFF2-40B4-BE49-F238E27FC236}">
                    <a16:creationId xmlns:a16="http://schemas.microsoft.com/office/drawing/2014/main" id="{9F259410-1B80-446E-A39A-412C94802D9F}"/>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20" name="Groep 337">
                <a:extLst>
                  <a:ext uri="{FF2B5EF4-FFF2-40B4-BE49-F238E27FC236}">
                    <a16:creationId xmlns:a16="http://schemas.microsoft.com/office/drawing/2014/main" id="{DAB31387-4517-4189-B2C9-E9AA3B5EF58B}"/>
                  </a:ext>
                </a:extLst>
              </p:cNvPr>
              <p:cNvGrpSpPr/>
              <p:nvPr userDrawn="1"/>
            </p:nvGrpSpPr>
            <p:grpSpPr>
              <a:xfrm>
                <a:off x="-2403869" y="3460544"/>
                <a:ext cx="155951" cy="131922"/>
                <a:chOff x="12968836" y="3354170"/>
                <a:chExt cx="404806" cy="342433"/>
              </a:xfrm>
            </p:grpSpPr>
            <p:sp>
              <p:nvSpPr>
                <p:cNvPr id="333" name="Rechthoek: afgeronde hoeken 350">
                  <a:extLst>
                    <a:ext uri="{FF2B5EF4-FFF2-40B4-BE49-F238E27FC236}">
                      <a16:creationId xmlns:a16="http://schemas.microsoft.com/office/drawing/2014/main" id="{2990326C-048B-47E9-ABBB-7668E36E801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4" name="Rechthoek 351">
                  <a:extLst>
                    <a:ext uri="{FF2B5EF4-FFF2-40B4-BE49-F238E27FC236}">
                      <a16:creationId xmlns:a16="http://schemas.microsoft.com/office/drawing/2014/main" id="{AE13E598-BCC2-4A76-8E1D-18878EF0945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5" name="Rechthoek 352">
                  <a:extLst>
                    <a:ext uri="{FF2B5EF4-FFF2-40B4-BE49-F238E27FC236}">
                      <a16:creationId xmlns:a16="http://schemas.microsoft.com/office/drawing/2014/main" id="{FA3A5E56-87CC-4EB0-8924-A3642DA85B9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6" name="Rechthoek 353">
                  <a:extLst>
                    <a:ext uri="{FF2B5EF4-FFF2-40B4-BE49-F238E27FC236}">
                      <a16:creationId xmlns:a16="http://schemas.microsoft.com/office/drawing/2014/main" id="{4D752CB9-40D2-447D-8548-307377FDC96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7" name="Rechthoek 354">
                  <a:extLst>
                    <a:ext uri="{FF2B5EF4-FFF2-40B4-BE49-F238E27FC236}">
                      <a16:creationId xmlns:a16="http://schemas.microsoft.com/office/drawing/2014/main" id="{41EAAB93-EFC3-4683-975B-506C38CB145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8" name="Rechthoek 355">
                  <a:extLst>
                    <a:ext uri="{FF2B5EF4-FFF2-40B4-BE49-F238E27FC236}">
                      <a16:creationId xmlns:a16="http://schemas.microsoft.com/office/drawing/2014/main" id="{06EBAA30-52B9-405F-902D-65CE24A9BD5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21" name="Groep 338">
                <a:extLst>
                  <a:ext uri="{FF2B5EF4-FFF2-40B4-BE49-F238E27FC236}">
                    <a16:creationId xmlns:a16="http://schemas.microsoft.com/office/drawing/2014/main" id="{E68A2B3C-0451-4CB1-8E8B-F7BBCC15E39D}"/>
                  </a:ext>
                </a:extLst>
              </p:cNvPr>
              <p:cNvGrpSpPr/>
              <p:nvPr userDrawn="1"/>
            </p:nvGrpSpPr>
            <p:grpSpPr>
              <a:xfrm>
                <a:off x="-2423424" y="3690208"/>
                <a:ext cx="166739" cy="218963"/>
                <a:chOff x="12940828" y="3950597"/>
                <a:chExt cx="432813" cy="568367"/>
              </a:xfrm>
            </p:grpSpPr>
            <p:grpSp>
              <p:nvGrpSpPr>
                <p:cNvPr id="325" name="Groep 342">
                  <a:extLst>
                    <a:ext uri="{FF2B5EF4-FFF2-40B4-BE49-F238E27FC236}">
                      <a16:creationId xmlns:a16="http://schemas.microsoft.com/office/drawing/2014/main" id="{B364E57A-BE14-46BC-8C03-F84EE415D005}"/>
                    </a:ext>
                  </a:extLst>
                </p:cNvPr>
                <p:cNvGrpSpPr/>
                <p:nvPr userDrawn="1"/>
              </p:nvGrpSpPr>
              <p:grpSpPr>
                <a:xfrm>
                  <a:off x="13000382" y="4006891"/>
                  <a:ext cx="373259" cy="315747"/>
                  <a:chOff x="12968836" y="3354170"/>
                  <a:chExt cx="404806" cy="342433"/>
                </a:xfrm>
              </p:grpSpPr>
              <p:sp>
                <p:nvSpPr>
                  <p:cNvPr id="327" name="Rechthoek: afgeronde hoeken 344">
                    <a:extLst>
                      <a:ext uri="{FF2B5EF4-FFF2-40B4-BE49-F238E27FC236}">
                        <a16:creationId xmlns:a16="http://schemas.microsoft.com/office/drawing/2014/main" id="{17747CDA-2E47-4646-AB01-41AB70BDC5C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8" name="Rechthoek 345">
                    <a:extLst>
                      <a:ext uri="{FF2B5EF4-FFF2-40B4-BE49-F238E27FC236}">
                        <a16:creationId xmlns:a16="http://schemas.microsoft.com/office/drawing/2014/main" id="{E85876CF-793D-49C0-A97C-5344A66AF803}"/>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9" name="Rechthoek 346">
                    <a:extLst>
                      <a:ext uri="{FF2B5EF4-FFF2-40B4-BE49-F238E27FC236}">
                        <a16:creationId xmlns:a16="http://schemas.microsoft.com/office/drawing/2014/main" id="{B30D7D6F-0C21-4C1E-A07F-A73317B7768F}"/>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0" name="Rechthoek 347">
                    <a:extLst>
                      <a:ext uri="{FF2B5EF4-FFF2-40B4-BE49-F238E27FC236}">
                        <a16:creationId xmlns:a16="http://schemas.microsoft.com/office/drawing/2014/main" id="{23E521EC-5F7E-4305-A28E-F0F09881AC7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1" name="Rechthoek 348">
                    <a:extLst>
                      <a:ext uri="{FF2B5EF4-FFF2-40B4-BE49-F238E27FC236}">
                        <a16:creationId xmlns:a16="http://schemas.microsoft.com/office/drawing/2014/main" id="{0A8CB19C-EE9F-49EA-9505-FF81E14C159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2" name="Rechthoek 349">
                    <a:extLst>
                      <a:ext uri="{FF2B5EF4-FFF2-40B4-BE49-F238E27FC236}">
                        <a16:creationId xmlns:a16="http://schemas.microsoft.com/office/drawing/2014/main" id="{9F791F93-073B-4B0D-AC4B-298C9FE632D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6" name="Boog 343">
                  <a:extLst>
                    <a:ext uri="{FF2B5EF4-FFF2-40B4-BE49-F238E27FC236}">
                      <a16:creationId xmlns:a16="http://schemas.microsoft.com/office/drawing/2014/main" id="{1CD4AF86-3495-4688-9F66-81DA83F9C4D3}"/>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2" name="Tekstvak 339">
                <a:extLst>
                  <a:ext uri="{FF2B5EF4-FFF2-40B4-BE49-F238E27FC236}">
                    <a16:creationId xmlns:a16="http://schemas.microsoft.com/office/drawing/2014/main" id="{48385884-174F-474E-94B1-21BE0A955E27}"/>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323" name="Tekstvak 340">
                <a:extLst>
                  <a:ext uri="{FF2B5EF4-FFF2-40B4-BE49-F238E27FC236}">
                    <a16:creationId xmlns:a16="http://schemas.microsoft.com/office/drawing/2014/main" id="{A9A9C9EA-7EF4-4D56-B112-23EBBD95C7D0}"/>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324" name="Vrije vorm: vorm 341">
                <a:extLst>
                  <a:ext uri="{FF2B5EF4-FFF2-40B4-BE49-F238E27FC236}">
                    <a16:creationId xmlns:a16="http://schemas.microsoft.com/office/drawing/2014/main" id="{0A0B018B-0E10-4524-922F-D39CDC821F51}"/>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37152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and Image #4">
    <p:spTree>
      <p:nvGrpSpPr>
        <p:cNvPr id="1" name=""/>
        <p:cNvGrpSpPr/>
        <p:nvPr/>
      </p:nvGrpSpPr>
      <p:grpSpPr>
        <a:xfrm>
          <a:off x="0" y="0"/>
          <a:ext cx="0" cy="0"/>
          <a:chOff x="0" y="0"/>
          <a:chExt cx="0" cy="0"/>
        </a:xfrm>
      </p:grpSpPr>
      <p:sp>
        <p:nvSpPr>
          <p:cNvPr id="171" name="Tijdelijke aanduiding voor afbeelding 170">
            <a:extLst>
              <a:ext uri="{FF2B5EF4-FFF2-40B4-BE49-F238E27FC236}">
                <a16:creationId xmlns:a16="http://schemas.microsoft.com/office/drawing/2014/main" id="{8F2CEDD5-2C15-4D5B-AC04-E3D9734FC5F6}"/>
              </a:ext>
            </a:extLst>
          </p:cNvPr>
          <p:cNvSpPr>
            <a:spLocks noGrp="1"/>
          </p:cNvSpPr>
          <p:nvPr>
            <p:ph type="pic" sz="quarter" idx="14" hasCustomPrompt="1"/>
          </p:nvPr>
        </p:nvSpPr>
        <p:spPr>
          <a:xfrm>
            <a:off x="0" y="3"/>
            <a:ext cx="6803150" cy="6858000"/>
          </a:xfrm>
          <a:custGeom>
            <a:avLst/>
            <a:gdLst>
              <a:gd name="connsiteX0" fmla="*/ 0 w 6803150"/>
              <a:gd name="connsiteY0" fmla="*/ 0 h 6858000"/>
              <a:gd name="connsiteX1" fmla="*/ 6354785 w 6803150"/>
              <a:gd name="connsiteY1" fmla="*/ 0 h 6858000"/>
              <a:gd name="connsiteX2" fmla="*/ 6337745 w 6803150"/>
              <a:gd name="connsiteY2" fmla="*/ 231075 h 6858000"/>
              <a:gd name="connsiteX3" fmla="*/ 6802798 w 6803150"/>
              <a:gd name="connsiteY3" fmla="*/ 3062476 h 6858000"/>
              <a:gd name="connsiteX4" fmla="*/ 6251926 w 6803150"/>
              <a:gd name="connsiteY4" fmla="*/ 5934829 h 6858000"/>
              <a:gd name="connsiteX5" fmla="*/ 6348390 w 6803150"/>
              <a:gd name="connsiteY5" fmla="*/ 6858000 h 6858000"/>
              <a:gd name="connsiteX6" fmla="*/ 202634 w 6803150"/>
              <a:gd name="connsiteY6" fmla="*/ 6858000 h 6858000"/>
              <a:gd name="connsiteX7" fmla="*/ 202632 w 6803150"/>
              <a:gd name="connsiteY7" fmla="*/ 6857997 h 6858000"/>
              <a:gd name="connsiteX8" fmla="*/ 3318 w 6803150"/>
              <a:gd name="connsiteY8" fmla="*/ 6857997 h 6858000"/>
              <a:gd name="connsiteX9" fmla="*/ 3318 w 6803150"/>
              <a:gd name="connsiteY9" fmla="*/ 6543284 h 6858000"/>
              <a:gd name="connsiteX10" fmla="*/ 0 w 6803150"/>
              <a:gd name="connsiteY10" fmla="*/ 65377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03150" h="6858000">
                <a:moveTo>
                  <a:pt x="0" y="0"/>
                </a:moveTo>
                <a:lnTo>
                  <a:pt x="6354785" y="0"/>
                </a:lnTo>
                <a:lnTo>
                  <a:pt x="6337745" y="231075"/>
                </a:lnTo>
                <a:cubicBezTo>
                  <a:pt x="6289215" y="1339801"/>
                  <a:pt x="6769097" y="1782052"/>
                  <a:pt x="6802798" y="3062476"/>
                </a:cubicBezTo>
                <a:cubicBezTo>
                  <a:pt x="6819095" y="4252713"/>
                  <a:pt x="6264589" y="4479388"/>
                  <a:pt x="6251926" y="5934829"/>
                </a:cubicBezTo>
                <a:lnTo>
                  <a:pt x="6348390" y="6858000"/>
                </a:lnTo>
                <a:lnTo>
                  <a:pt x="202634" y="6858000"/>
                </a:lnTo>
                <a:lnTo>
                  <a:pt x="202632" y="6857997"/>
                </a:lnTo>
                <a:lnTo>
                  <a:pt x="3318" y="6857997"/>
                </a:lnTo>
                <a:lnTo>
                  <a:pt x="3318" y="6543284"/>
                </a:lnTo>
                <a:lnTo>
                  <a:pt x="0" y="6537734"/>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and Image</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7220412" y="681628"/>
            <a:ext cx="4101102" cy="2101216"/>
          </a:xfrm>
        </p:spPr>
        <p:txBody>
          <a:bodyPr anchor="b"/>
          <a:lstStyle>
            <a:lvl1pPr>
              <a:defRPr sz="4800" b="1" i="0">
                <a:solidFill>
                  <a:schemeClr val="accent1"/>
                </a:solidFill>
                <a:latin typeface="Proxima Nova Semibold" panose="020B0503030502060204" pitchFamily="34" charset="0"/>
              </a:defRPr>
            </a:lvl1pPr>
          </a:lstStyle>
          <a:p>
            <a:r>
              <a:rPr lang="nl-NL" dirty="0"/>
              <a:t>Place a </a:t>
            </a:r>
            <a:br>
              <a:rPr lang="nl-NL" dirty="0"/>
            </a:br>
            <a:r>
              <a:rPr lang="nl-NL" dirty="0"/>
              <a:t>title here</a:t>
            </a:r>
          </a:p>
        </p:txBody>
      </p:sp>
      <p:sp>
        <p:nvSpPr>
          <p:cNvPr id="169" name="Tijdelijke aanduiding voor verticale tekst 2">
            <a:extLst>
              <a:ext uri="{FF2B5EF4-FFF2-40B4-BE49-F238E27FC236}">
                <a16:creationId xmlns:a16="http://schemas.microsoft.com/office/drawing/2014/main" id="{DB0FFE09-5F66-4272-A2AA-3C0B7FCB7845}"/>
              </a:ext>
            </a:extLst>
          </p:cNvPr>
          <p:cNvSpPr>
            <a:spLocks noGrp="1"/>
          </p:cNvSpPr>
          <p:nvPr>
            <p:ph type="body" orient="vert" idx="1" hasCustomPrompt="1"/>
          </p:nvPr>
        </p:nvSpPr>
        <p:spPr>
          <a:xfrm>
            <a:off x="7220412" y="3045470"/>
            <a:ext cx="4136002" cy="2868041"/>
          </a:xfrm>
        </p:spPr>
        <p:txBody>
          <a:bodyPr vert="horz" lIns="0" tIns="0" rIns="0" bIns="0"/>
          <a:lstStyle>
            <a:lvl1pPr marL="0" indent="0">
              <a:buNone/>
              <a:defRPr sz="2800">
                <a:solidFill>
                  <a:schemeClr val="accent2"/>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Click here to place </a:t>
            </a:r>
            <a:br>
              <a:rPr lang="nl-NL" dirty="0"/>
            </a:br>
            <a:r>
              <a:rPr lang="nl-NL" dirty="0"/>
              <a:t>a subtitle.</a:t>
            </a:r>
          </a:p>
          <a:p>
            <a:pPr lvl="1"/>
            <a:r>
              <a:rPr lang="nl-NL" dirty="0"/>
              <a:t>Text</a:t>
            </a:r>
          </a:p>
          <a:p>
            <a:pPr lvl="2"/>
            <a:r>
              <a:rPr lang="nl-NL" dirty="0" err="1"/>
              <a:t>Bullet</a:t>
            </a:r>
            <a:endParaRPr lang="nl-NL" dirty="0"/>
          </a:p>
        </p:txBody>
      </p:sp>
      <p:grpSp>
        <p:nvGrpSpPr>
          <p:cNvPr id="72" name="INSTRUCTION">
            <a:extLst>
              <a:ext uri="{FF2B5EF4-FFF2-40B4-BE49-F238E27FC236}">
                <a16:creationId xmlns:a16="http://schemas.microsoft.com/office/drawing/2014/main" id="{09E477DD-411E-47B0-BE58-FCD732F2E240}"/>
              </a:ext>
            </a:extLst>
          </p:cNvPr>
          <p:cNvGrpSpPr/>
          <p:nvPr userDrawn="1"/>
        </p:nvGrpSpPr>
        <p:grpSpPr>
          <a:xfrm>
            <a:off x="-3786437" y="0"/>
            <a:ext cx="3693386" cy="5359349"/>
            <a:chOff x="-3786437" y="0"/>
            <a:chExt cx="3693386" cy="5359349"/>
          </a:xfrm>
        </p:grpSpPr>
        <p:sp>
          <p:nvSpPr>
            <p:cNvPr id="73" name="Rechthoek 329">
              <a:extLst>
                <a:ext uri="{FF2B5EF4-FFF2-40B4-BE49-F238E27FC236}">
                  <a16:creationId xmlns:a16="http://schemas.microsoft.com/office/drawing/2014/main" id="{ECD996D9-0E11-4CD7-BD28-D9B1E80DD53A}"/>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4" name="Ovaal 317">
              <a:extLst>
                <a:ext uri="{FF2B5EF4-FFF2-40B4-BE49-F238E27FC236}">
                  <a16:creationId xmlns:a16="http://schemas.microsoft.com/office/drawing/2014/main" id="{25DBCA6B-447C-44BF-B43E-A5DFECCA6DE6}"/>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5" name="Rechthoek 319">
              <a:extLst>
                <a:ext uri="{FF2B5EF4-FFF2-40B4-BE49-F238E27FC236}">
                  <a16:creationId xmlns:a16="http://schemas.microsoft.com/office/drawing/2014/main" id="{79C79195-61AF-4E18-9BC7-B0548BA1BA20}"/>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6" name="Ovaal 320">
              <a:extLst>
                <a:ext uri="{FF2B5EF4-FFF2-40B4-BE49-F238E27FC236}">
                  <a16:creationId xmlns:a16="http://schemas.microsoft.com/office/drawing/2014/main" id="{798A9BEF-A981-4F3D-BEA1-A4616B211CD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7" name="Rechthoek 328">
              <a:extLst>
                <a:ext uri="{FF2B5EF4-FFF2-40B4-BE49-F238E27FC236}">
                  <a16:creationId xmlns:a16="http://schemas.microsoft.com/office/drawing/2014/main" id="{AC2B005D-4A2A-4052-8282-037BE0353E3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8" name="Rechthoek 180">
              <a:extLst>
                <a:ext uri="{FF2B5EF4-FFF2-40B4-BE49-F238E27FC236}">
                  <a16:creationId xmlns:a16="http://schemas.microsoft.com/office/drawing/2014/main" id="{71E02108-3980-444B-B0EF-CE21C3420073}"/>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9" name="Ovaal 182">
              <a:extLst>
                <a:ext uri="{FF2B5EF4-FFF2-40B4-BE49-F238E27FC236}">
                  <a16:creationId xmlns:a16="http://schemas.microsoft.com/office/drawing/2014/main" id="{E12F84A8-23D0-4338-A5C1-F1903C26EF59}"/>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0" name="Rechthoek 183">
              <a:extLst>
                <a:ext uri="{FF2B5EF4-FFF2-40B4-BE49-F238E27FC236}">
                  <a16:creationId xmlns:a16="http://schemas.microsoft.com/office/drawing/2014/main" id="{57C96DB0-A1DB-4262-B82C-008C594162EA}"/>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1" name="Ovaal 185">
              <a:extLst>
                <a:ext uri="{FF2B5EF4-FFF2-40B4-BE49-F238E27FC236}">
                  <a16:creationId xmlns:a16="http://schemas.microsoft.com/office/drawing/2014/main" id="{206AAC64-C377-419D-9DFD-CDA9112BD24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2" name="Rechthoek 186">
              <a:extLst>
                <a:ext uri="{FF2B5EF4-FFF2-40B4-BE49-F238E27FC236}">
                  <a16:creationId xmlns:a16="http://schemas.microsoft.com/office/drawing/2014/main" id="{C4B0ABA7-CA22-49DB-BDAF-231E21A31CC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3" name="Ovaal 188">
              <a:extLst>
                <a:ext uri="{FF2B5EF4-FFF2-40B4-BE49-F238E27FC236}">
                  <a16:creationId xmlns:a16="http://schemas.microsoft.com/office/drawing/2014/main" id="{5BFDFA5B-769E-45C8-9D07-76CE4AA7EE3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4" name="Rechthoek 189">
              <a:extLst>
                <a:ext uri="{FF2B5EF4-FFF2-40B4-BE49-F238E27FC236}">
                  <a16:creationId xmlns:a16="http://schemas.microsoft.com/office/drawing/2014/main" id="{05A5D476-CDF0-42C0-9CC2-C17DA65DCE38}"/>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5" name="Ovaal 191">
              <a:extLst>
                <a:ext uri="{FF2B5EF4-FFF2-40B4-BE49-F238E27FC236}">
                  <a16:creationId xmlns:a16="http://schemas.microsoft.com/office/drawing/2014/main" id="{25AD62FC-AAEF-47F5-B35B-05EC9DFBF63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6" name="Rechthoek 192">
              <a:extLst>
                <a:ext uri="{FF2B5EF4-FFF2-40B4-BE49-F238E27FC236}">
                  <a16:creationId xmlns:a16="http://schemas.microsoft.com/office/drawing/2014/main" id="{1ADD5AA1-D5D8-4A50-BCA8-07604211BEE5}"/>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7" name="Ovaal 195">
              <a:extLst>
                <a:ext uri="{FF2B5EF4-FFF2-40B4-BE49-F238E27FC236}">
                  <a16:creationId xmlns:a16="http://schemas.microsoft.com/office/drawing/2014/main" id="{B6A0419E-6C25-43C2-B4B3-11A315B5968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8" name="Rechthoek 196">
              <a:extLst>
                <a:ext uri="{FF2B5EF4-FFF2-40B4-BE49-F238E27FC236}">
                  <a16:creationId xmlns:a16="http://schemas.microsoft.com/office/drawing/2014/main" id="{D9C9DC22-07C8-4A64-BCB7-8DE02B811CB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9" name="Ovaal 197">
              <a:extLst>
                <a:ext uri="{FF2B5EF4-FFF2-40B4-BE49-F238E27FC236}">
                  <a16:creationId xmlns:a16="http://schemas.microsoft.com/office/drawing/2014/main" id="{0330DF3A-9FE1-49DE-AC4F-2A24456DBC34}"/>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0" name="Rechthoek 198">
              <a:extLst>
                <a:ext uri="{FF2B5EF4-FFF2-40B4-BE49-F238E27FC236}">
                  <a16:creationId xmlns:a16="http://schemas.microsoft.com/office/drawing/2014/main" id="{9B3758D3-40C0-48DE-8811-3FFE637A84C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1" name="Ovaal 200">
              <a:extLst>
                <a:ext uri="{FF2B5EF4-FFF2-40B4-BE49-F238E27FC236}">
                  <a16:creationId xmlns:a16="http://schemas.microsoft.com/office/drawing/2014/main" id="{14D86802-EBB7-4E54-9BE3-EE708ECAC95A}"/>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2" name="Rechthoek 202">
              <a:extLst>
                <a:ext uri="{FF2B5EF4-FFF2-40B4-BE49-F238E27FC236}">
                  <a16:creationId xmlns:a16="http://schemas.microsoft.com/office/drawing/2014/main" id="{B3405BE4-402C-4ED9-9295-F72AF37FD2B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33" name="Rechthoek 331">
              <a:extLst>
                <a:ext uri="{FF2B5EF4-FFF2-40B4-BE49-F238E27FC236}">
                  <a16:creationId xmlns:a16="http://schemas.microsoft.com/office/drawing/2014/main" id="{E0C62D00-5594-4210-9128-8A84DC07449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34" name="ICOON_info">
              <a:extLst>
                <a:ext uri="{FF2B5EF4-FFF2-40B4-BE49-F238E27FC236}">
                  <a16:creationId xmlns:a16="http://schemas.microsoft.com/office/drawing/2014/main" id="{9A159DD0-C109-4854-ACAF-46C145CB33B8}"/>
                </a:ext>
              </a:extLst>
            </p:cNvPr>
            <p:cNvGrpSpPr/>
            <p:nvPr userDrawn="1"/>
          </p:nvGrpSpPr>
          <p:grpSpPr>
            <a:xfrm>
              <a:off x="-376736" y="4400186"/>
              <a:ext cx="283685" cy="283685"/>
              <a:chOff x="-510741" y="5913713"/>
              <a:chExt cx="267555" cy="267555"/>
            </a:xfrm>
          </p:grpSpPr>
          <p:sp>
            <p:nvSpPr>
              <p:cNvPr id="205" name="Ovaal 1">
                <a:extLst>
                  <a:ext uri="{FF2B5EF4-FFF2-40B4-BE49-F238E27FC236}">
                    <a16:creationId xmlns:a16="http://schemas.microsoft.com/office/drawing/2014/main" id="{40C02EFD-8DAA-4734-91A4-72583278BA9E}"/>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6" name="Graphic 163" descr="Informatie">
                <a:extLst>
                  <a:ext uri="{FF2B5EF4-FFF2-40B4-BE49-F238E27FC236}">
                    <a16:creationId xmlns:a16="http://schemas.microsoft.com/office/drawing/2014/main" id="{9075F353-58E5-4748-B718-1E9E1AA284B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35" name="VOORBEELD">
              <a:extLst>
                <a:ext uri="{FF2B5EF4-FFF2-40B4-BE49-F238E27FC236}">
                  <a16:creationId xmlns:a16="http://schemas.microsoft.com/office/drawing/2014/main" id="{5D664C97-EA56-4B84-899B-A58ECC256A98}"/>
                </a:ext>
              </a:extLst>
            </p:cNvPr>
            <p:cNvGrpSpPr/>
            <p:nvPr userDrawn="1"/>
          </p:nvGrpSpPr>
          <p:grpSpPr>
            <a:xfrm>
              <a:off x="-3605171" y="458674"/>
              <a:ext cx="3234311" cy="558875"/>
              <a:chOff x="-3605171" y="458674"/>
              <a:chExt cx="3234311" cy="558875"/>
            </a:xfrm>
          </p:grpSpPr>
          <p:sp>
            <p:nvSpPr>
              <p:cNvPr id="136" name="Rechthoek 335">
                <a:extLst>
                  <a:ext uri="{FF2B5EF4-FFF2-40B4-BE49-F238E27FC236}">
                    <a16:creationId xmlns:a16="http://schemas.microsoft.com/office/drawing/2014/main" id="{E40CDCDE-C898-4BD4-9370-4AE2E1BC68A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7" name="Rechthoek 337">
                <a:extLst>
                  <a:ext uri="{FF2B5EF4-FFF2-40B4-BE49-F238E27FC236}">
                    <a16:creationId xmlns:a16="http://schemas.microsoft.com/office/drawing/2014/main" id="{A978D798-1083-44BA-BB24-38173642508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4" name="Groep 230">
                <a:extLst>
                  <a:ext uri="{FF2B5EF4-FFF2-40B4-BE49-F238E27FC236}">
                    <a16:creationId xmlns:a16="http://schemas.microsoft.com/office/drawing/2014/main" id="{7418026E-F606-4817-98E2-104E9ACD3129}"/>
                  </a:ext>
                </a:extLst>
              </p:cNvPr>
              <p:cNvGrpSpPr/>
              <p:nvPr userDrawn="1"/>
            </p:nvGrpSpPr>
            <p:grpSpPr>
              <a:xfrm>
                <a:off x="-3386247" y="830871"/>
                <a:ext cx="139423" cy="109566"/>
                <a:chOff x="-2866744" y="827071"/>
                <a:chExt cx="168701" cy="132575"/>
              </a:xfrm>
            </p:grpSpPr>
            <p:grpSp>
              <p:nvGrpSpPr>
                <p:cNvPr id="198" name="Groep 232">
                  <a:extLst>
                    <a:ext uri="{FF2B5EF4-FFF2-40B4-BE49-F238E27FC236}">
                      <a16:creationId xmlns:a16="http://schemas.microsoft.com/office/drawing/2014/main" id="{AF4F1ACD-67D1-4605-AD7B-3F4AC8377B81}"/>
                    </a:ext>
                  </a:extLst>
                </p:cNvPr>
                <p:cNvGrpSpPr/>
                <p:nvPr userDrawn="1"/>
              </p:nvGrpSpPr>
              <p:grpSpPr>
                <a:xfrm>
                  <a:off x="-2866744" y="827071"/>
                  <a:ext cx="168701" cy="132575"/>
                  <a:chOff x="-2866744" y="827071"/>
                  <a:chExt cx="168701" cy="132575"/>
                </a:xfrm>
              </p:grpSpPr>
              <p:cxnSp>
                <p:nvCxnSpPr>
                  <p:cNvPr id="200" name="Rechte verbindingslijn 234">
                    <a:extLst>
                      <a:ext uri="{FF2B5EF4-FFF2-40B4-BE49-F238E27FC236}">
                        <a16:creationId xmlns:a16="http://schemas.microsoft.com/office/drawing/2014/main" id="{D3928616-4650-4393-94F7-E740722C0CB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1" name="Rechte verbindingslijn 235">
                    <a:extLst>
                      <a:ext uri="{FF2B5EF4-FFF2-40B4-BE49-F238E27FC236}">
                        <a16:creationId xmlns:a16="http://schemas.microsoft.com/office/drawing/2014/main" id="{A203B612-4175-44C3-8178-B338EA7D715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2" name="Rechte verbindingslijn 236">
                    <a:extLst>
                      <a:ext uri="{FF2B5EF4-FFF2-40B4-BE49-F238E27FC236}">
                        <a16:creationId xmlns:a16="http://schemas.microsoft.com/office/drawing/2014/main" id="{ED4537AF-E7D3-4160-B37F-699B77E4ECF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3" name="Rechte verbindingslijn 237">
                    <a:extLst>
                      <a:ext uri="{FF2B5EF4-FFF2-40B4-BE49-F238E27FC236}">
                        <a16:creationId xmlns:a16="http://schemas.microsoft.com/office/drawing/2014/main" id="{3ADFC7B0-F6A9-4EA2-A5D0-5EDDB89CAC2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4" name="Rechte verbindingslijn 238">
                    <a:extLst>
                      <a:ext uri="{FF2B5EF4-FFF2-40B4-BE49-F238E27FC236}">
                        <a16:creationId xmlns:a16="http://schemas.microsoft.com/office/drawing/2014/main" id="{30651D85-BC2D-48E7-A450-B834515B3F74}"/>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99" name="Pijl: rechts 233">
                  <a:extLst>
                    <a:ext uri="{FF2B5EF4-FFF2-40B4-BE49-F238E27FC236}">
                      <a16:creationId xmlns:a16="http://schemas.microsoft.com/office/drawing/2014/main" id="{1B06C88D-D3ED-4FBD-879C-E35B34398DC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5" name="Groep 239">
                <a:extLst>
                  <a:ext uri="{FF2B5EF4-FFF2-40B4-BE49-F238E27FC236}">
                    <a16:creationId xmlns:a16="http://schemas.microsoft.com/office/drawing/2014/main" id="{E8A21F08-8660-4F0D-82EC-EC774B49C372}"/>
                  </a:ext>
                </a:extLst>
              </p:cNvPr>
              <p:cNvGrpSpPr/>
              <p:nvPr userDrawn="1"/>
            </p:nvGrpSpPr>
            <p:grpSpPr>
              <a:xfrm>
                <a:off x="-3605171" y="830871"/>
                <a:ext cx="139423" cy="109566"/>
                <a:chOff x="-2866744" y="518074"/>
                <a:chExt cx="168701" cy="132575"/>
              </a:xfrm>
            </p:grpSpPr>
            <p:grpSp>
              <p:nvGrpSpPr>
                <p:cNvPr id="191" name="Groep 241">
                  <a:extLst>
                    <a:ext uri="{FF2B5EF4-FFF2-40B4-BE49-F238E27FC236}">
                      <a16:creationId xmlns:a16="http://schemas.microsoft.com/office/drawing/2014/main" id="{6F9267F4-1D0B-4EC3-8592-E1D7F47885C7}"/>
                    </a:ext>
                  </a:extLst>
                </p:cNvPr>
                <p:cNvGrpSpPr/>
                <p:nvPr userDrawn="1"/>
              </p:nvGrpSpPr>
              <p:grpSpPr>
                <a:xfrm>
                  <a:off x="-2866744" y="518074"/>
                  <a:ext cx="168701" cy="132575"/>
                  <a:chOff x="-2866744" y="518074"/>
                  <a:chExt cx="168701" cy="132575"/>
                </a:xfrm>
              </p:grpSpPr>
              <p:cxnSp>
                <p:nvCxnSpPr>
                  <p:cNvPr id="193" name="Rechte verbindingslijn 243">
                    <a:extLst>
                      <a:ext uri="{FF2B5EF4-FFF2-40B4-BE49-F238E27FC236}">
                        <a16:creationId xmlns:a16="http://schemas.microsoft.com/office/drawing/2014/main" id="{35DFD223-8ABA-4F95-8788-E36707B2A80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4" name="Rechte verbindingslijn 244">
                    <a:extLst>
                      <a:ext uri="{FF2B5EF4-FFF2-40B4-BE49-F238E27FC236}">
                        <a16:creationId xmlns:a16="http://schemas.microsoft.com/office/drawing/2014/main" id="{B049B240-74D4-4ECF-9A6C-3E2B9EFD0DA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5" name="Rechte verbindingslijn 245">
                    <a:extLst>
                      <a:ext uri="{FF2B5EF4-FFF2-40B4-BE49-F238E27FC236}">
                        <a16:creationId xmlns:a16="http://schemas.microsoft.com/office/drawing/2014/main" id="{9FA2C937-D4C5-4EA6-9F1C-410926167CD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6" name="Rechte verbindingslijn 246">
                    <a:extLst>
                      <a:ext uri="{FF2B5EF4-FFF2-40B4-BE49-F238E27FC236}">
                        <a16:creationId xmlns:a16="http://schemas.microsoft.com/office/drawing/2014/main" id="{89BC1F1A-5830-4574-9192-9DA1F53F9B8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7" name="Rechte verbindingslijn 247">
                    <a:extLst>
                      <a:ext uri="{FF2B5EF4-FFF2-40B4-BE49-F238E27FC236}">
                        <a16:creationId xmlns:a16="http://schemas.microsoft.com/office/drawing/2014/main" id="{6031DE9D-6D59-4E70-A2C7-E7CA9D6200D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2" name="Pijl: rechts 242">
                  <a:extLst>
                    <a:ext uri="{FF2B5EF4-FFF2-40B4-BE49-F238E27FC236}">
                      <a16:creationId xmlns:a16="http://schemas.microsoft.com/office/drawing/2014/main" id="{05A5B923-2D66-4827-B8AF-BED66A718D01}"/>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66" name="Rechte verbindingslijn 340">
                <a:extLst>
                  <a:ext uri="{FF2B5EF4-FFF2-40B4-BE49-F238E27FC236}">
                    <a16:creationId xmlns:a16="http://schemas.microsoft.com/office/drawing/2014/main" id="{73768EF9-7A2E-4D91-A2F7-D85C025DD5AA}"/>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67" name="Rechte verbindingslijn 341">
                <a:extLst>
                  <a:ext uri="{FF2B5EF4-FFF2-40B4-BE49-F238E27FC236}">
                    <a16:creationId xmlns:a16="http://schemas.microsoft.com/office/drawing/2014/main" id="{518BA06C-F596-4C0D-9518-18759A823045}"/>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68" name="Rechthoek 344">
                <a:extLst>
                  <a:ext uri="{FF2B5EF4-FFF2-40B4-BE49-F238E27FC236}">
                    <a16:creationId xmlns:a16="http://schemas.microsoft.com/office/drawing/2014/main" id="{E54A6726-6DF3-4C3A-8E58-D565F4B2F51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0" name="Rechthoek 345">
                <a:extLst>
                  <a:ext uri="{FF2B5EF4-FFF2-40B4-BE49-F238E27FC236}">
                    <a16:creationId xmlns:a16="http://schemas.microsoft.com/office/drawing/2014/main" id="{D6893E02-06EA-4DC9-933E-4C46DF29B40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2" name="Groep 11">
                <a:extLst>
                  <a:ext uri="{FF2B5EF4-FFF2-40B4-BE49-F238E27FC236}">
                    <a16:creationId xmlns:a16="http://schemas.microsoft.com/office/drawing/2014/main" id="{DB4AFB01-0EBC-426F-9570-83D1BDEE5221}"/>
                  </a:ext>
                </a:extLst>
              </p:cNvPr>
              <p:cNvGrpSpPr/>
              <p:nvPr userDrawn="1"/>
            </p:nvGrpSpPr>
            <p:grpSpPr>
              <a:xfrm>
                <a:off x="-2916763" y="769168"/>
                <a:ext cx="268738" cy="248381"/>
                <a:chOff x="-2916763" y="769168"/>
                <a:chExt cx="268738" cy="248381"/>
              </a:xfrm>
            </p:grpSpPr>
            <p:sp>
              <p:nvSpPr>
                <p:cNvPr id="183" name="Rechthoek 346">
                  <a:extLst>
                    <a:ext uri="{FF2B5EF4-FFF2-40B4-BE49-F238E27FC236}">
                      <a16:creationId xmlns:a16="http://schemas.microsoft.com/office/drawing/2014/main" id="{FDA0D52E-24B8-4BDA-8672-58D1D18E3973}"/>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4" name="Groep 6">
                  <a:extLst>
                    <a:ext uri="{FF2B5EF4-FFF2-40B4-BE49-F238E27FC236}">
                      <a16:creationId xmlns:a16="http://schemas.microsoft.com/office/drawing/2014/main" id="{6120012C-7025-4116-B887-07C880602280}"/>
                    </a:ext>
                  </a:extLst>
                </p:cNvPr>
                <p:cNvGrpSpPr/>
                <p:nvPr userDrawn="1"/>
              </p:nvGrpSpPr>
              <p:grpSpPr>
                <a:xfrm>
                  <a:off x="-2866744" y="827071"/>
                  <a:ext cx="168701" cy="132575"/>
                  <a:chOff x="-2866744" y="827071"/>
                  <a:chExt cx="168701" cy="132575"/>
                </a:xfrm>
              </p:grpSpPr>
              <p:cxnSp>
                <p:nvCxnSpPr>
                  <p:cNvPr id="186" name="Rechte verbindingslijn 225">
                    <a:extLst>
                      <a:ext uri="{FF2B5EF4-FFF2-40B4-BE49-F238E27FC236}">
                        <a16:creationId xmlns:a16="http://schemas.microsoft.com/office/drawing/2014/main" id="{65F4A93E-01F3-4123-9CAB-94F63385991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7" name="Rechte verbindingslijn 226">
                    <a:extLst>
                      <a:ext uri="{FF2B5EF4-FFF2-40B4-BE49-F238E27FC236}">
                        <a16:creationId xmlns:a16="http://schemas.microsoft.com/office/drawing/2014/main" id="{2255A913-8C6C-4060-A4E5-3F459995871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88" name="Rechte verbindingslijn 227">
                    <a:extLst>
                      <a:ext uri="{FF2B5EF4-FFF2-40B4-BE49-F238E27FC236}">
                        <a16:creationId xmlns:a16="http://schemas.microsoft.com/office/drawing/2014/main" id="{A22AD744-40F5-47D7-A790-D90819263E3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89" name="Rechte verbindingslijn 228">
                    <a:extLst>
                      <a:ext uri="{FF2B5EF4-FFF2-40B4-BE49-F238E27FC236}">
                        <a16:creationId xmlns:a16="http://schemas.microsoft.com/office/drawing/2014/main" id="{39D1ABE0-CEDA-4004-992A-23E51AC0795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0" name="Rechte verbindingslijn 229">
                    <a:extLst>
                      <a:ext uri="{FF2B5EF4-FFF2-40B4-BE49-F238E27FC236}">
                        <a16:creationId xmlns:a16="http://schemas.microsoft.com/office/drawing/2014/main" id="{0742107D-6DD7-4524-BA29-1C6E1BFF779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5" name="Pijl: rechts 217">
                  <a:extLst>
                    <a:ext uri="{FF2B5EF4-FFF2-40B4-BE49-F238E27FC236}">
                      <a16:creationId xmlns:a16="http://schemas.microsoft.com/office/drawing/2014/main" id="{02A68711-30CB-49B8-8F0D-B0B14D5F0D5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3" name="Groep 9">
                <a:extLst>
                  <a:ext uri="{FF2B5EF4-FFF2-40B4-BE49-F238E27FC236}">
                    <a16:creationId xmlns:a16="http://schemas.microsoft.com/office/drawing/2014/main" id="{8BC66042-218A-40D3-95AB-0FCA04E4E464}"/>
                  </a:ext>
                </a:extLst>
              </p:cNvPr>
              <p:cNvGrpSpPr/>
              <p:nvPr userDrawn="1"/>
            </p:nvGrpSpPr>
            <p:grpSpPr>
              <a:xfrm>
                <a:off x="-2916763" y="460171"/>
                <a:ext cx="268738" cy="248381"/>
                <a:chOff x="-2916763" y="460171"/>
                <a:chExt cx="268738" cy="248381"/>
              </a:xfrm>
            </p:grpSpPr>
            <p:sp>
              <p:nvSpPr>
                <p:cNvPr id="174" name="Rechthoek 357">
                  <a:extLst>
                    <a:ext uri="{FF2B5EF4-FFF2-40B4-BE49-F238E27FC236}">
                      <a16:creationId xmlns:a16="http://schemas.microsoft.com/office/drawing/2014/main" id="{88B6261C-A77A-4007-A0DB-78F1B8D96BC9}"/>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5" name="Groep 5">
                  <a:extLst>
                    <a:ext uri="{FF2B5EF4-FFF2-40B4-BE49-F238E27FC236}">
                      <a16:creationId xmlns:a16="http://schemas.microsoft.com/office/drawing/2014/main" id="{095547E5-B60E-459A-98AD-C5033858A79D}"/>
                    </a:ext>
                  </a:extLst>
                </p:cNvPr>
                <p:cNvGrpSpPr/>
                <p:nvPr userDrawn="1"/>
              </p:nvGrpSpPr>
              <p:grpSpPr>
                <a:xfrm>
                  <a:off x="-2866744" y="518074"/>
                  <a:ext cx="168701" cy="132575"/>
                  <a:chOff x="-2866744" y="518074"/>
                  <a:chExt cx="168701" cy="132575"/>
                </a:xfrm>
              </p:grpSpPr>
              <p:cxnSp>
                <p:nvCxnSpPr>
                  <p:cNvPr id="177" name="Rechte verbindingslijn 220">
                    <a:extLst>
                      <a:ext uri="{FF2B5EF4-FFF2-40B4-BE49-F238E27FC236}">
                        <a16:creationId xmlns:a16="http://schemas.microsoft.com/office/drawing/2014/main" id="{D46D6F33-F3E3-442A-990B-1638DDFDEFE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79" name="Rechte verbindingslijn 221">
                    <a:extLst>
                      <a:ext uri="{FF2B5EF4-FFF2-40B4-BE49-F238E27FC236}">
                        <a16:creationId xmlns:a16="http://schemas.microsoft.com/office/drawing/2014/main" id="{50D59305-4D7E-4C87-8611-3DFA05F790F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0" name="Rechte verbindingslijn 222">
                    <a:extLst>
                      <a:ext uri="{FF2B5EF4-FFF2-40B4-BE49-F238E27FC236}">
                        <a16:creationId xmlns:a16="http://schemas.microsoft.com/office/drawing/2014/main" id="{140E1B58-79BC-4FBA-AA03-630E2315BD7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1" name="Rechte verbindingslijn 223">
                    <a:extLst>
                      <a:ext uri="{FF2B5EF4-FFF2-40B4-BE49-F238E27FC236}">
                        <a16:creationId xmlns:a16="http://schemas.microsoft.com/office/drawing/2014/main" id="{4BCB9511-C5F9-48B2-94A1-78FB07A6382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2" name="Rechte verbindingslijn 224">
                    <a:extLst>
                      <a:ext uri="{FF2B5EF4-FFF2-40B4-BE49-F238E27FC236}">
                        <a16:creationId xmlns:a16="http://schemas.microsoft.com/office/drawing/2014/main" id="{0E513442-5231-4AB2-91B1-69C6922A00E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6" name="Pijl: rechts 219">
                  <a:extLst>
                    <a:ext uri="{FF2B5EF4-FFF2-40B4-BE49-F238E27FC236}">
                      <a16:creationId xmlns:a16="http://schemas.microsoft.com/office/drawing/2014/main" id="{DABE3F39-A488-42BB-AA54-56A811E827E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07" name="INSTRUCTION">
            <a:extLst>
              <a:ext uri="{FF2B5EF4-FFF2-40B4-BE49-F238E27FC236}">
                <a16:creationId xmlns:a16="http://schemas.microsoft.com/office/drawing/2014/main" id="{15D7B40C-FB50-4D67-955A-1E1458497763}"/>
              </a:ext>
            </a:extLst>
          </p:cNvPr>
          <p:cNvGrpSpPr/>
          <p:nvPr userDrawn="1"/>
        </p:nvGrpSpPr>
        <p:grpSpPr>
          <a:xfrm>
            <a:off x="12377595" y="0"/>
            <a:ext cx="3693386" cy="6669007"/>
            <a:chOff x="-3786437" y="0"/>
            <a:chExt cx="3693386" cy="6669007"/>
          </a:xfrm>
        </p:grpSpPr>
        <p:sp>
          <p:nvSpPr>
            <p:cNvPr id="208" name="Rechthoek 315">
              <a:extLst>
                <a:ext uri="{FF2B5EF4-FFF2-40B4-BE49-F238E27FC236}">
                  <a16:creationId xmlns:a16="http://schemas.microsoft.com/office/drawing/2014/main" id="{532949D1-1444-4D3E-9325-0BA178FABF05}"/>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09" name="Rechthoek 316">
              <a:extLst>
                <a:ext uri="{FF2B5EF4-FFF2-40B4-BE49-F238E27FC236}">
                  <a16:creationId xmlns:a16="http://schemas.microsoft.com/office/drawing/2014/main" id="{DB24519E-3B87-41C7-AF1C-5F3E4969CA13}"/>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10" name="Ovaal 318">
              <a:extLst>
                <a:ext uri="{FF2B5EF4-FFF2-40B4-BE49-F238E27FC236}">
                  <a16:creationId xmlns:a16="http://schemas.microsoft.com/office/drawing/2014/main" id="{7FE59218-1E62-41EF-8EC9-B9E5D7388BB4}"/>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1" name="Rechthoek 319">
              <a:extLst>
                <a:ext uri="{FF2B5EF4-FFF2-40B4-BE49-F238E27FC236}">
                  <a16:creationId xmlns:a16="http://schemas.microsoft.com/office/drawing/2014/main" id="{C6C7D778-BA37-48E6-95C5-1E7D63C418D0}"/>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2" name="Groep 320">
              <a:extLst>
                <a:ext uri="{FF2B5EF4-FFF2-40B4-BE49-F238E27FC236}">
                  <a16:creationId xmlns:a16="http://schemas.microsoft.com/office/drawing/2014/main" id="{9C638E8C-F8BE-46DA-A259-5BA9D65005B7}"/>
                </a:ext>
              </a:extLst>
            </p:cNvPr>
            <p:cNvGrpSpPr/>
            <p:nvPr userDrawn="1"/>
          </p:nvGrpSpPr>
          <p:grpSpPr>
            <a:xfrm>
              <a:off x="-3316179" y="1231351"/>
              <a:ext cx="294789" cy="318834"/>
              <a:chOff x="14466489" y="1001522"/>
              <a:chExt cx="290627" cy="314333"/>
            </a:xfrm>
          </p:grpSpPr>
          <p:sp>
            <p:nvSpPr>
              <p:cNvPr id="266" name="Rechthoek 377">
                <a:extLst>
                  <a:ext uri="{FF2B5EF4-FFF2-40B4-BE49-F238E27FC236}">
                    <a16:creationId xmlns:a16="http://schemas.microsoft.com/office/drawing/2014/main" id="{FFEF80E8-27C5-4F6A-B413-510BB3809C79}"/>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7" name="Ovaal 378">
                <a:extLst>
                  <a:ext uri="{FF2B5EF4-FFF2-40B4-BE49-F238E27FC236}">
                    <a16:creationId xmlns:a16="http://schemas.microsoft.com/office/drawing/2014/main" id="{B2381E28-5122-4CCE-9E69-E5A5A10A3D2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8" name="Vrije vorm: vorm 379">
                <a:extLst>
                  <a:ext uri="{FF2B5EF4-FFF2-40B4-BE49-F238E27FC236}">
                    <a16:creationId xmlns:a16="http://schemas.microsoft.com/office/drawing/2014/main" id="{431D444C-1470-4126-81DD-2DE71389016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9" name="Rechthoek: afgeronde hoeken 380">
                <a:extLst>
                  <a:ext uri="{FF2B5EF4-FFF2-40B4-BE49-F238E27FC236}">
                    <a16:creationId xmlns:a16="http://schemas.microsoft.com/office/drawing/2014/main" id="{C0464E4B-651C-49B3-9794-704B555C613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70" name="Rechte verbindingslijn 381">
                <a:extLst>
                  <a:ext uri="{FF2B5EF4-FFF2-40B4-BE49-F238E27FC236}">
                    <a16:creationId xmlns:a16="http://schemas.microsoft.com/office/drawing/2014/main" id="{6E300D73-A111-4E7E-B30A-2157497B451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382">
                <a:extLst>
                  <a:ext uri="{FF2B5EF4-FFF2-40B4-BE49-F238E27FC236}">
                    <a16:creationId xmlns:a16="http://schemas.microsoft.com/office/drawing/2014/main" id="{3CBA5E72-4BDA-4B8A-8398-C79F48BD16A9}"/>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3" name="Ovaal 321">
              <a:extLst>
                <a:ext uri="{FF2B5EF4-FFF2-40B4-BE49-F238E27FC236}">
                  <a16:creationId xmlns:a16="http://schemas.microsoft.com/office/drawing/2014/main" id="{38167D64-7529-4789-912D-0059ECEB6A31}"/>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4" name="Rechthoek 322">
              <a:extLst>
                <a:ext uri="{FF2B5EF4-FFF2-40B4-BE49-F238E27FC236}">
                  <a16:creationId xmlns:a16="http://schemas.microsoft.com/office/drawing/2014/main" id="{FEDB3272-5D8C-4B20-A1BD-0BBBBD0709CE}"/>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5" name="Groep 323">
              <a:extLst>
                <a:ext uri="{FF2B5EF4-FFF2-40B4-BE49-F238E27FC236}">
                  <a16:creationId xmlns:a16="http://schemas.microsoft.com/office/drawing/2014/main" id="{D21791D1-AB80-4C97-A6BD-86D2935DAFC4}"/>
                </a:ext>
              </a:extLst>
            </p:cNvPr>
            <p:cNvGrpSpPr/>
            <p:nvPr userDrawn="1"/>
          </p:nvGrpSpPr>
          <p:grpSpPr>
            <a:xfrm>
              <a:off x="-3311319" y="2164285"/>
              <a:ext cx="825500" cy="209550"/>
              <a:chOff x="13504624" y="2482850"/>
              <a:chExt cx="825500" cy="209550"/>
            </a:xfrm>
          </p:grpSpPr>
          <p:sp>
            <p:nvSpPr>
              <p:cNvPr id="263" name="Rechthoek 374">
                <a:extLst>
                  <a:ext uri="{FF2B5EF4-FFF2-40B4-BE49-F238E27FC236}">
                    <a16:creationId xmlns:a16="http://schemas.microsoft.com/office/drawing/2014/main" id="{7BEE3D1F-0A93-4BB7-A442-3CB3329B8B2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64" name="Rechte verbindingslijn 375">
                <a:extLst>
                  <a:ext uri="{FF2B5EF4-FFF2-40B4-BE49-F238E27FC236}">
                    <a16:creationId xmlns:a16="http://schemas.microsoft.com/office/drawing/2014/main" id="{A8332587-A3ED-4CA0-BDA6-074F6A0AF97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65" name="Gelijkbenige driehoek 376">
                <a:extLst>
                  <a:ext uri="{FF2B5EF4-FFF2-40B4-BE49-F238E27FC236}">
                    <a16:creationId xmlns:a16="http://schemas.microsoft.com/office/drawing/2014/main" id="{94D72812-2B48-4B7C-9FDF-1E1853FA4C0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16" name="Ovaal 324">
              <a:extLst>
                <a:ext uri="{FF2B5EF4-FFF2-40B4-BE49-F238E27FC236}">
                  <a16:creationId xmlns:a16="http://schemas.microsoft.com/office/drawing/2014/main" id="{8CEB1979-1DB9-4D4D-8AEF-7E056DA384DF}"/>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7" name="Rechthoek 325">
              <a:extLst>
                <a:ext uri="{FF2B5EF4-FFF2-40B4-BE49-F238E27FC236}">
                  <a16:creationId xmlns:a16="http://schemas.microsoft.com/office/drawing/2014/main" id="{42A6A1A1-B50E-4F0B-8997-7FC5443FC705}"/>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8" name="ICOON_info">
              <a:extLst>
                <a:ext uri="{FF2B5EF4-FFF2-40B4-BE49-F238E27FC236}">
                  <a16:creationId xmlns:a16="http://schemas.microsoft.com/office/drawing/2014/main" id="{A69D1B55-185E-4A8E-8EF7-9ACB5BF771A2}"/>
                </a:ext>
              </a:extLst>
            </p:cNvPr>
            <p:cNvGrpSpPr/>
            <p:nvPr userDrawn="1"/>
          </p:nvGrpSpPr>
          <p:grpSpPr>
            <a:xfrm>
              <a:off x="-376736" y="5705292"/>
              <a:ext cx="283685" cy="283685"/>
              <a:chOff x="-510741" y="5913713"/>
              <a:chExt cx="267555" cy="267555"/>
            </a:xfrm>
          </p:grpSpPr>
          <p:sp>
            <p:nvSpPr>
              <p:cNvPr id="261" name="Ovaal 372">
                <a:extLst>
                  <a:ext uri="{FF2B5EF4-FFF2-40B4-BE49-F238E27FC236}">
                    <a16:creationId xmlns:a16="http://schemas.microsoft.com/office/drawing/2014/main" id="{D63C0B77-FE7C-4CDC-91A2-218730311FA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2" name="Graphic 163" descr="Informatie">
                <a:extLst>
                  <a:ext uri="{FF2B5EF4-FFF2-40B4-BE49-F238E27FC236}">
                    <a16:creationId xmlns:a16="http://schemas.microsoft.com/office/drawing/2014/main" id="{B5AB9A41-9E1D-4361-81D5-F5035131CB8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19" name="Ovaal 327">
              <a:extLst>
                <a:ext uri="{FF2B5EF4-FFF2-40B4-BE49-F238E27FC236}">
                  <a16:creationId xmlns:a16="http://schemas.microsoft.com/office/drawing/2014/main" id="{6A6996D4-8C73-4439-999F-830ADD9D4472}"/>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0" name="Rechthoek 330">
              <a:extLst>
                <a:ext uri="{FF2B5EF4-FFF2-40B4-BE49-F238E27FC236}">
                  <a16:creationId xmlns:a16="http://schemas.microsoft.com/office/drawing/2014/main" id="{F8E3632E-EEDB-485A-96EF-D4889EF318C7}"/>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21" name="Groep 331">
              <a:extLst>
                <a:ext uri="{FF2B5EF4-FFF2-40B4-BE49-F238E27FC236}">
                  <a16:creationId xmlns:a16="http://schemas.microsoft.com/office/drawing/2014/main" id="{DFB6B077-0183-4925-8B78-37CCC12D93B9}"/>
                </a:ext>
              </a:extLst>
            </p:cNvPr>
            <p:cNvGrpSpPr/>
            <p:nvPr userDrawn="1"/>
          </p:nvGrpSpPr>
          <p:grpSpPr>
            <a:xfrm>
              <a:off x="-3449237" y="5047414"/>
              <a:ext cx="622283" cy="612919"/>
              <a:chOff x="12617641" y="3403239"/>
              <a:chExt cx="752963" cy="741634"/>
            </a:xfrm>
          </p:grpSpPr>
          <p:grpSp>
            <p:nvGrpSpPr>
              <p:cNvPr id="245" name="Groep 356">
                <a:extLst>
                  <a:ext uri="{FF2B5EF4-FFF2-40B4-BE49-F238E27FC236}">
                    <a16:creationId xmlns:a16="http://schemas.microsoft.com/office/drawing/2014/main" id="{3A07F768-03B8-409B-9110-EC5A648272A1}"/>
                  </a:ext>
                </a:extLst>
              </p:cNvPr>
              <p:cNvGrpSpPr/>
              <p:nvPr userDrawn="1"/>
            </p:nvGrpSpPr>
            <p:grpSpPr>
              <a:xfrm>
                <a:off x="12771550" y="3403239"/>
                <a:ext cx="467156" cy="448491"/>
                <a:chOff x="12782177" y="3403239"/>
                <a:chExt cx="467156" cy="448491"/>
              </a:xfrm>
            </p:grpSpPr>
            <p:grpSp>
              <p:nvGrpSpPr>
                <p:cNvPr id="248" name="Groep 359">
                  <a:extLst>
                    <a:ext uri="{FF2B5EF4-FFF2-40B4-BE49-F238E27FC236}">
                      <a16:creationId xmlns:a16="http://schemas.microsoft.com/office/drawing/2014/main" id="{BE247C9C-60E7-448A-A600-D58E29DC5BF1}"/>
                    </a:ext>
                  </a:extLst>
                </p:cNvPr>
                <p:cNvGrpSpPr/>
                <p:nvPr userDrawn="1"/>
              </p:nvGrpSpPr>
              <p:grpSpPr>
                <a:xfrm>
                  <a:off x="12782177" y="3403239"/>
                  <a:ext cx="412972" cy="396132"/>
                  <a:chOff x="13554906" y="3320109"/>
                  <a:chExt cx="443912" cy="425811"/>
                </a:xfrm>
              </p:grpSpPr>
              <p:grpSp>
                <p:nvGrpSpPr>
                  <p:cNvPr id="255" name="Groep 366">
                    <a:extLst>
                      <a:ext uri="{FF2B5EF4-FFF2-40B4-BE49-F238E27FC236}">
                        <a16:creationId xmlns:a16="http://schemas.microsoft.com/office/drawing/2014/main" id="{0A6CA28B-1C84-4B5A-8F66-80C4B1672FA8}"/>
                      </a:ext>
                    </a:extLst>
                  </p:cNvPr>
                  <p:cNvGrpSpPr/>
                  <p:nvPr userDrawn="1"/>
                </p:nvGrpSpPr>
                <p:grpSpPr>
                  <a:xfrm>
                    <a:off x="13554906" y="3320109"/>
                    <a:ext cx="443912" cy="425811"/>
                    <a:chOff x="12909684" y="1276143"/>
                    <a:chExt cx="443912" cy="425811"/>
                  </a:xfrm>
                </p:grpSpPr>
                <p:sp>
                  <p:nvSpPr>
                    <p:cNvPr id="258" name="Rechthoek 369">
                      <a:extLst>
                        <a:ext uri="{FF2B5EF4-FFF2-40B4-BE49-F238E27FC236}">
                          <a16:creationId xmlns:a16="http://schemas.microsoft.com/office/drawing/2014/main" id="{75AD7567-04A7-48C1-AEC1-947E7C35D271}"/>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59" name="Rechthoek 370">
                      <a:extLst>
                        <a:ext uri="{FF2B5EF4-FFF2-40B4-BE49-F238E27FC236}">
                          <a16:creationId xmlns:a16="http://schemas.microsoft.com/office/drawing/2014/main" id="{1AC5C67B-495E-47AF-9B81-4244984D55C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0" name="Ovaal 371">
                      <a:extLst>
                        <a:ext uri="{FF2B5EF4-FFF2-40B4-BE49-F238E27FC236}">
                          <a16:creationId xmlns:a16="http://schemas.microsoft.com/office/drawing/2014/main" id="{357640A1-4E28-4231-A254-AB6E739CCBE1}"/>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56" name="Afbeelding 367">
                    <a:extLst>
                      <a:ext uri="{FF2B5EF4-FFF2-40B4-BE49-F238E27FC236}">
                        <a16:creationId xmlns:a16="http://schemas.microsoft.com/office/drawing/2014/main" id="{FF5DEFAB-5E35-4E49-A95B-478F8CC74943}"/>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257" name="Afbeelding 368">
                    <a:extLst>
                      <a:ext uri="{FF2B5EF4-FFF2-40B4-BE49-F238E27FC236}">
                        <a16:creationId xmlns:a16="http://schemas.microsoft.com/office/drawing/2014/main" id="{B32D0818-C0DA-4D74-B1AC-353844337F7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249" name="Groep 360">
                  <a:extLst>
                    <a:ext uri="{FF2B5EF4-FFF2-40B4-BE49-F238E27FC236}">
                      <a16:creationId xmlns:a16="http://schemas.microsoft.com/office/drawing/2014/main" id="{78E1256C-1B93-480A-98AA-B2C9074A80A4}"/>
                    </a:ext>
                  </a:extLst>
                </p:cNvPr>
                <p:cNvGrpSpPr/>
                <p:nvPr userDrawn="1"/>
              </p:nvGrpSpPr>
              <p:grpSpPr>
                <a:xfrm>
                  <a:off x="13103513" y="3705268"/>
                  <a:ext cx="145820" cy="146462"/>
                  <a:chOff x="13096169" y="3602278"/>
                  <a:chExt cx="145820" cy="146462"/>
                </a:xfrm>
              </p:grpSpPr>
              <p:sp>
                <p:nvSpPr>
                  <p:cNvPr id="253" name="Rechthoek 364">
                    <a:extLst>
                      <a:ext uri="{FF2B5EF4-FFF2-40B4-BE49-F238E27FC236}">
                        <a16:creationId xmlns:a16="http://schemas.microsoft.com/office/drawing/2014/main" id="{93314C1C-F3C1-49D3-BA67-5334C706FC8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4" name="Rechthoek 365">
                    <a:extLst>
                      <a:ext uri="{FF2B5EF4-FFF2-40B4-BE49-F238E27FC236}">
                        <a16:creationId xmlns:a16="http://schemas.microsoft.com/office/drawing/2014/main" id="{D5CD3D59-545B-4F8F-BA89-BF44FDF334A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0" name="Groep 361">
                  <a:extLst>
                    <a:ext uri="{FF2B5EF4-FFF2-40B4-BE49-F238E27FC236}">
                      <a16:creationId xmlns:a16="http://schemas.microsoft.com/office/drawing/2014/main" id="{73094E2D-1461-488C-84BB-0953ACC831DB}"/>
                    </a:ext>
                  </a:extLst>
                </p:cNvPr>
                <p:cNvGrpSpPr/>
                <p:nvPr userDrawn="1"/>
              </p:nvGrpSpPr>
              <p:grpSpPr>
                <a:xfrm rot="10800000">
                  <a:off x="13061402" y="3665637"/>
                  <a:ext cx="145820" cy="146462"/>
                  <a:chOff x="13096169" y="3602278"/>
                  <a:chExt cx="145820" cy="146462"/>
                </a:xfrm>
              </p:grpSpPr>
              <p:sp>
                <p:nvSpPr>
                  <p:cNvPr id="251" name="Rechthoek 362">
                    <a:extLst>
                      <a:ext uri="{FF2B5EF4-FFF2-40B4-BE49-F238E27FC236}">
                        <a16:creationId xmlns:a16="http://schemas.microsoft.com/office/drawing/2014/main" id="{E5D3C0C4-582B-4317-83CD-D51A21A35B7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2" name="Rechthoek 363">
                    <a:extLst>
                      <a:ext uri="{FF2B5EF4-FFF2-40B4-BE49-F238E27FC236}">
                        <a16:creationId xmlns:a16="http://schemas.microsoft.com/office/drawing/2014/main" id="{F4E7005D-E381-4FFC-BB21-0D66F5D7E49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46" name="Rechthoek 357">
                <a:extLst>
                  <a:ext uri="{FF2B5EF4-FFF2-40B4-BE49-F238E27FC236}">
                    <a16:creationId xmlns:a16="http://schemas.microsoft.com/office/drawing/2014/main" id="{938A91B1-0FA5-4CFD-8D6E-28B1B12056DB}"/>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47" name="Gelijkbenige driehoek 358">
                <a:extLst>
                  <a:ext uri="{FF2B5EF4-FFF2-40B4-BE49-F238E27FC236}">
                    <a16:creationId xmlns:a16="http://schemas.microsoft.com/office/drawing/2014/main" id="{E48DB2F1-936B-458E-AF33-7714DF5F2AD6}"/>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22" name="Rechthoek 332">
              <a:extLst>
                <a:ext uri="{FF2B5EF4-FFF2-40B4-BE49-F238E27FC236}">
                  <a16:creationId xmlns:a16="http://schemas.microsoft.com/office/drawing/2014/main" id="{47ADCE19-D382-4088-9C46-7181FC429F88}"/>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23" name="Groep 333">
              <a:extLst>
                <a:ext uri="{FF2B5EF4-FFF2-40B4-BE49-F238E27FC236}">
                  <a16:creationId xmlns:a16="http://schemas.microsoft.com/office/drawing/2014/main" id="{8753F9F6-74FF-490F-AB3A-451561BA19B6}"/>
                </a:ext>
              </a:extLst>
            </p:cNvPr>
            <p:cNvGrpSpPr/>
            <p:nvPr userDrawn="1"/>
          </p:nvGrpSpPr>
          <p:grpSpPr>
            <a:xfrm>
              <a:off x="-2485819" y="3399207"/>
              <a:ext cx="1222990" cy="563933"/>
              <a:chOff x="-2485819" y="3399207"/>
              <a:chExt cx="1222990" cy="563933"/>
            </a:xfrm>
          </p:grpSpPr>
          <p:sp>
            <p:nvSpPr>
              <p:cNvPr id="224" name="Rechthoek 335">
                <a:extLst>
                  <a:ext uri="{FF2B5EF4-FFF2-40B4-BE49-F238E27FC236}">
                    <a16:creationId xmlns:a16="http://schemas.microsoft.com/office/drawing/2014/main" id="{16857514-9B57-43C7-8466-7C4C55629A21}"/>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5" name="Rechthoek 336">
                <a:extLst>
                  <a:ext uri="{FF2B5EF4-FFF2-40B4-BE49-F238E27FC236}">
                    <a16:creationId xmlns:a16="http://schemas.microsoft.com/office/drawing/2014/main" id="{E0465D64-2411-4895-BE1F-BB25A3BA0D54}"/>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6" name="Groep 337">
                <a:extLst>
                  <a:ext uri="{FF2B5EF4-FFF2-40B4-BE49-F238E27FC236}">
                    <a16:creationId xmlns:a16="http://schemas.microsoft.com/office/drawing/2014/main" id="{D79CF396-03FD-4B02-927E-83886E5B2159}"/>
                  </a:ext>
                </a:extLst>
              </p:cNvPr>
              <p:cNvGrpSpPr/>
              <p:nvPr userDrawn="1"/>
            </p:nvGrpSpPr>
            <p:grpSpPr>
              <a:xfrm>
                <a:off x="-2403869" y="3460544"/>
                <a:ext cx="155951" cy="131922"/>
                <a:chOff x="12968836" y="3354170"/>
                <a:chExt cx="404806" cy="342433"/>
              </a:xfrm>
            </p:grpSpPr>
            <p:sp>
              <p:nvSpPr>
                <p:cNvPr id="239" name="Rechthoek: afgeronde hoeken 350">
                  <a:extLst>
                    <a:ext uri="{FF2B5EF4-FFF2-40B4-BE49-F238E27FC236}">
                      <a16:creationId xmlns:a16="http://schemas.microsoft.com/office/drawing/2014/main" id="{0A6068ED-AB3D-4A3D-A5FD-DD33B8A1BFB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40" name="Rechthoek 351">
                  <a:extLst>
                    <a:ext uri="{FF2B5EF4-FFF2-40B4-BE49-F238E27FC236}">
                      <a16:creationId xmlns:a16="http://schemas.microsoft.com/office/drawing/2014/main" id="{52FAF1E7-28AC-43F6-8CB4-920F59C35354}"/>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1" name="Rechthoek 352">
                  <a:extLst>
                    <a:ext uri="{FF2B5EF4-FFF2-40B4-BE49-F238E27FC236}">
                      <a16:creationId xmlns:a16="http://schemas.microsoft.com/office/drawing/2014/main" id="{23BBE3A0-7F2B-423E-A272-287A3BFD230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2" name="Rechthoek 353">
                  <a:extLst>
                    <a:ext uri="{FF2B5EF4-FFF2-40B4-BE49-F238E27FC236}">
                      <a16:creationId xmlns:a16="http://schemas.microsoft.com/office/drawing/2014/main" id="{694AAF86-5680-441C-B79A-436EEEB29E0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3" name="Rechthoek 354">
                  <a:extLst>
                    <a:ext uri="{FF2B5EF4-FFF2-40B4-BE49-F238E27FC236}">
                      <a16:creationId xmlns:a16="http://schemas.microsoft.com/office/drawing/2014/main" id="{DB050E75-FE7B-47EB-87D6-92A1F8BB8B63}"/>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4" name="Rechthoek 355">
                  <a:extLst>
                    <a:ext uri="{FF2B5EF4-FFF2-40B4-BE49-F238E27FC236}">
                      <a16:creationId xmlns:a16="http://schemas.microsoft.com/office/drawing/2014/main" id="{87062C7B-5362-443E-89AB-BA65D405CA4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27" name="Groep 338">
                <a:extLst>
                  <a:ext uri="{FF2B5EF4-FFF2-40B4-BE49-F238E27FC236}">
                    <a16:creationId xmlns:a16="http://schemas.microsoft.com/office/drawing/2014/main" id="{13BA7A6B-6B29-4354-BA62-50EDEFACD7A6}"/>
                  </a:ext>
                </a:extLst>
              </p:cNvPr>
              <p:cNvGrpSpPr/>
              <p:nvPr userDrawn="1"/>
            </p:nvGrpSpPr>
            <p:grpSpPr>
              <a:xfrm>
                <a:off x="-2423424" y="3690208"/>
                <a:ext cx="166739" cy="218963"/>
                <a:chOff x="12940828" y="3950597"/>
                <a:chExt cx="432813" cy="568367"/>
              </a:xfrm>
            </p:grpSpPr>
            <p:grpSp>
              <p:nvGrpSpPr>
                <p:cNvPr id="231" name="Groep 342">
                  <a:extLst>
                    <a:ext uri="{FF2B5EF4-FFF2-40B4-BE49-F238E27FC236}">
                      <a16:creationId xmlns:a16="http://schemas.microsoft.com/office/drawing/2014/main" id="{1027ED1C-31E9-4CC3-9493-62B0364EA915}"/>
                    </a:ext>
                  </a:extLst>
                </p:cNvPr>
                <p:cNvGrpSpPr/>
                <p:nvPr userDrawn="1"/>
              </p:nvGrpSpPr>
              <p:grpSpPr>
                <a:xfrm>
                  <a:off x="13000382" y="4006891"/>
                  <a:ext cx="373259" cy="315747"/>
                  <a:chOff x="12968836" y="3354170"/>
                  <a:chExt cx="404806" cy="342433"/>
                </a:xfrm>
              </p:grpSpPr>
              <p:sp>
                <p:nvSpPr>
                  <p:cNvPr id="233" name="Rechthoek: afgeronde hoeken 344">
                    <a:extLst>
                      <a:ext uri="{FF2B5EF4-FFF2-40B4-BE49-F238E27FC236}">
                        <a16:creationId xmlns:a16="http://schemas.microsoft.com/office/drawing/2014/main" id="{1F71D272-63FF-479D-8319-DECCC441425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4" name="Rechthoek 345">
                    <a:extLst>
                      <a:ext uri="{FF2B5EF4-FFF2-40B4-BE49-F238E27FC236}">
                        <a16:creationId xmlns:a16="http://schemas.microsoft.com/office/drawing/2014/main" id="{14CDEEE4-55C9-46FA-A38B-7975AD87FED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5" name="Rechthoek 346">
                    <a:extLst>
                      <a:ext uri="{FF2B5EF4-FFF2-40B4-BE49-F238E27FC236}">
                        <a16:creationId xmlns:a16="http://schemas.microsoft.com/office/drawing/2014/main" id="{5A52F539-66FF-41DC-9A3C-3D3E48BB9A2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6" name="Rechthoek 347">
                    <a:extLst>
                      <a:ext uri="{FF2B5EF4-FFF2-40B4-BE49-F238E27FC236}">
                        <a16:creationId xmlns:a16="http://schemas.microsoft.com/office/drawing/2014/main" id="{7899ADD3-413C-4AE7-BAC2-78B8EBCB8B6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7" name="Rechthoek 348">
                    <a:extLst>
                      <a:ext uri="{FF2B5EF4-FFF2-40B4-BE49-F238E27FC236}">
                        <a16:creationId xmlns:a16="http://schemas.microsoft.com/office/drawing/2014/main" id="{2B568717-9C36-4EF4-898D-C75E34D57CD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Rechthoek 349">
                    <a:extLst>
                      <a:ext uri="{FF2B5EF4-FFF2-40B4-BE49-F238E27FC236}">
                        <a16:creationId xmlns:a16="http://schemas.microsoft.com/office/drawing/2014/main" id="{2D020465-0F89-4CD1-AC88-978ECA10BD4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2" name="Boog 343">
                  <a:extLst>
                    <a:ext uri="{FF2B5EF4-FFF2-40B4-BE49-F238E27FC236}">
                      <a16:creationId xmlns:a16="http://schemas.microsoft.com/office/drawing/2014/main" id="{066A351C-31E7-4C2E-A2B9-55224CB6E42F}"/>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28" name="Tekstvak 339">
                <a:extLst>
                  <a:ext uri="{FF2B5EF4-FFF2-40B4-BE49-F238E27FC236}">
                    <a16:creationId xmlns:a16="http://schemas.microsoft.com/office/drawing/2014/main" id="{6CCF4AC8-42F0-4947-A8A1-F71115F1C755}"/>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29" name="Tekstvak 340">
                <a:extLst>
                  <a:ext uri="{FF2B5EF4-FFF2-40B4-BE49-F238E27FC236}">
                    <a16:creationId xmlns:a16="http://schemas.microsoft.com/office/drawing/2014/main" id="{2B80F3AE-31B7-44B5-8388-3DD8265B0440}"/>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30" name="Vrije vorm: vorm 341">
                <a:extLst>
                  <a:ext uri="{FF2B5EF4-FFF2-40B4-BE49-F238E27FC236}">
                    <a16:creationId xmlns:a16="http://schemas.microsoft.com/office/drawing/2014/main" id="{EE677457-A6D0-43B0-971A-995C95892E1A}"/>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4091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and Image #5">
    <p:spTree>
      <p:nvGrpSpPr>
        <p:cNvPr id="1" name=""/>
        <p:cNvGrpSpPr/>
        <p:nvPr/>
      </p:nvGrpSpPr>
      <p:grpSpPr>
        <a:xfrm>
          <a:off x="0" y="0"/>
          <a:ext cx="0" cy="0"/>
          <a:chOff x="0" y="0"/>
          <a:chExt cx="0" cy="0"/>
        </a:xfrm>
      </p:grpSpPr>
      <p:sp>
        <p:nvSpPr>
          <p:cNvPr id="167" name="Tijdelijke aanduiding voor afbeelding 166">
            <a:extLst>
              <a:ext uri="{FF2B5EF4-FFF2-40B4-BE49-F238E27FC236}">
                <a16:creationId xmlns:a16="http://schemas.microsoft.com/office/drawing/2014/main" id="{A90C4272-01CF-4B44-A88B-62E5932E4BC9}"/>
              </a:ext>
            </a:extLst>
          </p:cNvPr>
          <p:cNvSpPr>
            <a:spLocks noGrp="1"/>
          </p:cNvSpPr>
          <p:nvPr>
            <p:ph type="pic" sz="quarter" idx="15" hasCustomPrompt="1"/>
          </p:nvPr>
        </p:nvSpPr>
        <p:spPr>
          <a:xfrm>
            <a:off x="5371977" y="0"/>
            <a:ext cx="6826552" cy="6858003"/>
          </a:xfrm>
          <a:custGeom>
            <a:avLst/>
            <a:gdLst>
              <a:gd name="connsiteX0" fmla="*/ 3133044 w 6826552"/>
              <a:gd name="connsiteY0" fmla="*/ 0 h 6858003"/>
              <a:gd name="connsiteX1" fmla="*/ 6826552 w 6826552"/>
              <a:gd name="connsiteY1" fmla="*/ 0 h 6858003"/>
              <a:gd name="connsiteX2" fmla="*/ 6826552 w 6826552"/>
              <a:gd name="connsiteY2" fmla="*/ 6857760 h 6858003"/>
              <a:gd name="connsiteX3" fmla="*/ 6799833 w 6826552"/>
              <a:gd name="connsiteY3" fmla="*/ 6857760 h 6858003"/>
              <a:gd name="connsiteX4" fmla="*/ 6799833 w 6826552"/>
              <a:gd name="connsiteY4" fmla="*/ 6858000 h 6858003"/>
              <a:gd name="connsiteX5" fmla="*/ 6600519 w 6826552"/>
              <a:gd name="connsiteY5" fmla="*/ 6858000 h 6858003"/>
              <a:gd name="connsiteX6" fmla="*/ 6600517 w 6826552"/>
              <a:gd name="connsiteY6" fmla="*/ 6858003 h 6858003"/>
              <a:gd name="connsiteX7" fmla="*/ 454761 w 6826552"/>
              <a:gd name="connsiteY7" fmla="*/ 6858003 h 6858003"/>
              <a:gd name="connsiteX8" fmla="*/ 551225 w 6826552"/>
              <a:gd name="connsiteY8" fmla="*/ 5934832 h 6858003"/>
              <a:gd name="connsiteX9" fmla="*/ 353 w 6826552"/>
              <a:gd name="connsiteY9" fmla="*/ 3062479 h 6858003"/>
              <a:gd name="connsiteX10" fmla="*/ 465406 w 6826552"/>
              <a:gd name="connsiteY10" fmla="*/ 231078 h 6858003"/>
              <a:gd name="connsiteX11" fmla="*/ 448366 w 6826552"/>
              <a:gd name="connsiteY11" fmla="*/ 3 h 6858003"/>
              <a:gd name="connsiteX12" fmla="*/ 3133044 w 6826552"/>
              <a:gd name="connsiteY12" fmla="*/ 3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26552" h="6858003">
                <a:moveTo>
                  <a:pt x="3133044" y="0"/>
                </a:moveTo>
                <a:lnTo>
                  <a:pt x="6826552" y="0"/>
                </a:lnTo>
                <a:lnTo>
                  <a:pt x="6826552" y="6857760"/>
                </a:lnTo>
                <a:lnTo>
                  <a:pt x="6799833" y="6857760"/>
                </a:lnTo>
                <a:lnTo>
                  <a:pt x="6799833" y="6858000"/>
                </a:lnTo>
                <a:lnTo>
                  <a:pt x="6600519" y="6858000"/>
                </a:lnTo>
                <a:lnTo>
                  <a:pt x="6600517" y="6858003"/>
                </a:lnTo>
                <a:lnTo>
                  <a:pt x="454761" y="6858003"/>
                </a:lnTo>
                <a:lnTo>
                  <a:pt x="551225" y="5934832"/>
                </a:lnTo>
                <a:cubicBezTo>
                  <a:pt x="538562" y="4479391"/>
                  <a:pt x="-15944" y="4252716"/>
                  <a:pt x="353" y="3062479"/>
                </a:cubicBezTo>
                <a:cubicBezTo>
                  <a:pt x="34054" y="1782055"/>
                  <a:pt x="513936" y="1339804"/>
                  <a:pt x="465406" y="231078"/>
                </a:cubicBezTo>
                <a:lnTo>
                  <a:pt x="448366" y="3"/>
                </a:lnTo>
                <a:lnTo>
                  <a:pt x="3133044" y="3"/>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and Image</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819066" y="681628"/>
            <a:ext cx="4101102" cy="2101216"/>
          </a:xfrm>
        </p:spPr>
        <p:txBody>
          <a:bodyPr anchor="b"/>
          <a:lstStyle>
            <a:lvl1pPr>
              <a:defRPr sz="4800" b="1" i="0">
                <a:solidFill>
                  <a:schemeClr val="accent1"/>
                </a:solidFill>
                <a:latin typeface="Proxima Nova Semibold" panose="020B0503030502060204" pitchFamily="34" charset="0"/>
              </a:defRPr>
            </a:lvl1pPr>
          </a:lstStyle>
          <a:p>
            <a:r>
              <a:rPr lang="nl-NL" dirty="0"/>
              <a:t>Place a </a:t>
            </a:r>
            <a:br>
              <a:rPr lang="nl-NL" dirty="0"/>
            </a:br>
            <a:r>
              <a:rPr lang="nl-NL" dirty="0"/>
              <a:t>title here</a:t>
            </a:r>
          </a:p>
        </p:txBody>
      </p:sp>
      <p:sp>
        <p:nvSpPr>
          <p:cNvPr id="169" name="Tijdelijke aanduiding voor verticale tekst 2">
            <a:extLst>
              <a:ext uri="{FF2B5EF4-FFF2-40B4-BE49-F238E27FC236}">
                <a16:creationId xmlns:a16="http://schemas.microsoft.com/office/drawing/2014/main" id="{DB0FFE09-5F66-4272-A2AA-3C0B7FCB7845}"/>
              </a:ext>
            </a:extLst>
          </p:cNvPr>
          <p:cNvSpPr>
            <a:spLocks noGrp="1"/>
          </p:cNvSpPr>
          <p:nvPr>
            <p:ph type="body" orient="vert" idx="1" hasCustomPrompt="1"/>
          </p:nvPr>
        </p:nvSpPr>
        <p:spPr>
          <a:xfrm>
            <a:off x="819066" y="3045470"/>
            <a:ext cx="4136002" cy="2868041"/>
          </a:xfrm>
        </p:spPr>
        <p:txBody>
          <a:bodyPr vert="horz" lIns="0" tIns="0" rIns="0" bIns="0"/>
          <a:lstStyle>
            <a:lvl1pPr marL="0" indent="0">
              <a:buNone/>
              <a:defRPr sz="2800">
                <a:solidFill>
                  <a:schemeClr val="accent2"/>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Click here to place </a:t>
            </a:r>
            <a:br>
              <a:rPr lang="nl-NL" dirty="0"/>
            </a:br>
            <a:r>
              <a:rPr lang="nl-NL" dirty="0"/>
              <a:t>a subtitle.</a:t>
            </a:r>
          </a:p>
          <a:p>
            <a:pPr lvl="1"/>
            <a:r>
              <a:rPr lang="nl-NL" dirty="0"/>
              <a:t>Text</a:t>
            </a:r>
          </a:p>
          <a:p>
            <a:pPr lvl="2"/>
            <a:r>
              <a:rPr lang="nl-NL" dirty="0"/>
              <a:t>Bullet</a:t>
            </a:r>
          </a:p>
        </p:txBody>
      </p:sp>
      <p:grpSp>
        <p:nvGrpSpPr>
          <p:cNvPr id="72" name="INSTRUCTION">
            <a:extLst>
              <a:ext uri="{FF2B5EF4-FFF2-40B4-BE49-F238E27FC236}">
                <a16:creationId xmlns:a16="http://schemas.microsoft.com/office/drawing/2014/main" id="{B73A843F-72A6-4709-82E3-7F27F3ECC546}"/>
              </a:ext>
            </a:extLst>
          </p:cNvPr>
          <p:cNvGrpSpPr/>
          <p:nvPr userDrawn="1"/>
        </p:nvGrpSpPr>
        <p:grpSpPr>
          <a:xfrm>
            <a:off x="-3786437" y="0"/>
            <a:ext cx="3693386" cy="5359349"/>
            <a:chOff x="-3786437" y="0"/>
            <a:chExt cx="3693386" cy="5359349"/>
          </a:xfrm>
        </p:grpSpPr>
        <p:sp>
          <p:nvSpPr>
            <p:cNvPr id="73" name="Rechthoek 329">
              <a:extLst>
                <a:ext uri="{FF2B5EF4-FFF2-40B4-BE49-F238E27FC236}">
                  <a16:creationId xmlns:a16="http://schemas.microsoft.com/office/drawing/2014/main" id="{EB0C534F-BD63-4230-99D3-C7F4DCDAB21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4" name="Ovaal 317">
              <a:extLst>
                <a:ext uri="{FF2B5EF4-FFF2-40B4-BE49-F238E27FC236}">
                  <a16:creationId xmlns:a16="http://schemas.microsoft.com/office/drawing/2014/main" id="{2A680992-5F24-4ED1-90C4-856F388F9627}"/>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5" name="Rechthoek 319">
              <a:extLst>
                <a:ext uri="{FF2B5EF4-FFF2-40B4-BE49-F238E27FC236}">
                  <a16:creationId xmlns:a16="http://schemas.microsoft.com/office/drawing/2014/main" id="{8F3D0D82-86F4-4FF7-82A0-6A8DEAACB8F7}"/>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6" name="Ovaal 320">
              <a:extLst>
                <a:ext uri="{FF2B5EF4-FFF2-40B4-BE49-F238E27FC236}">
                  <a16:creationId xmlns:a16="http://schemas.microsoft.com/office/drawing/2014/main" id="{D496EF68-4C5C-4BA7-A81C-30672B968098}"/>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7" name="Rechthoek 328">
              <a:extLst>
                <a:ext uri="{FF2B5EF4-FFF2-40B4-BE49-F238E27FC236}">
                  <a16:creationId xmlns:a16="http://schemas.microsoft.com/office/drawing/2014/main" id="{E3336490-9D8B-4488-9D5F-C24EA4C0437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8" name="Rechthoek 180">
              <a:extLst>
                <a:ext uri="{FF2B5EF4-FFF2-40B4-BE49-F238E27FC236}">
                  <a16:creationId xmlns:a16="http://schemas.microsoft.com/office/drawing/2014/main" id="{EBE4AB3B-D216-4BCF-B44A-DC52AF0B7D9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9" name="Ovaal 182">
              <a:extLst>
                <a:ext uri="{FF2B5EF4-FFF2-40B4-BE49-F238E27FC236}">
                  <a16:creationId xmlns:a16="http://schemas.microsoft.com/office/drawing/2014/main" id="{2A54502B-555B-4A98-B4F9-53601E9090DA}"/>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0" name="Rechthoek 183">
              <a:extLst>
                <a:ext uri="{FF2B5EF4-FFF2-40B4-BE49-F238E27FC236}">
                  <a16:creationId xmlns:a16="http://schemas.microsoft.com/office/drawing/2014/main" id="{03369165-23BA-456B-B6C2-15A2BCE78060}"/>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1" name="Ovaal 185">
              <a:extLst>
                <a:ext uri="{FF2B5EF4-FFF2-40B4-BE49-F238E27FC236}">
                  <a16:creationId xmlns:a16="http://schemas.microsoft.com/office/drawing/2014/main" id="{D9150403-475C-4D41-BB65-E92EDD7655C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2" name="Rechthoek 186">
              <a:extLst>
                <a:ext uri="{FF2B5EF4-FFF2-40B4-BE49-F238E27FC236}">
                  <a16:creationId xmlns:a16="http://schemas.microsoft.com/office/drawing/2014/main" id="{F37A2E3D-692C-4D17-9691-5E992C803D22}"/>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3" name="Ovaal 188">
              <a:extLst>
                <a:ext uri="{FF2B5EF4-FFF2-40B4-BE49-F238E27FC236}">
                  <a16:creationId xmlns:a16="http://schemas.microsoft.com/office/drawing/2014/main" id="{C941DFC3-148B-45EE-915D-2022A30D6D6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4" name="Rechthoek 189">
              <a:extLst>
                <a:ext uri="{FF2B5EF4-FFF2-40B4-BE49-F238E27FC236}">
                  <a16:creationId xmlns:a16="http://schemas.microsoft.com/office/drawing/2014/main" id="{919C3836-F157-4D3C-90D2-755EC3EBBB36}"/>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5" name="Ovaal 191">
              <a:extLst>
                <a:ext uri="{FF2B5EF4-FFF2-40B4-BE49-F238E27FC236}">
                  <a16:creationId xmlns:a16="http://schemas.microsoft.com/office/drawing/2014/main" id="{AF783666-461F-4A07-8176-A9E8BF8D6A2B}"/>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6" name="Rechthoek 192">
              <a:extLst>
                <a:ext uri="{FF2B5EF4-FFF2-40B4-BE49-F238E27FC236}">
                  <a16:creationId xmlns:a16="http://schemas.microsoft.com/office/drawing/2014/main" id="{28AF0A4C-4178-4833-9208-E3D1210E80B6}"/>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7" name="Ovaal 195">
              <a:extLst>
                <a:ext uri="{FF2B5EF4-FFF2-40B4-BE49-F238E27FC236}">
                  <a16:creationId xmlns:a16="http://schemas.microsoft.com/office/drawing/2014/main" id="{8C9BE239-8139-475A-A105-C5B150EC2E48}"/>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8" name="Rechthoek 196">
              <a:extLst>
                <a:ext uri="{FF2B5EF4-FFF2-40B4-BE49-F238E27FC236}">
                  <a16:creationId xmlns:a16="http://schemas.microsoft.com/office/drawing/2014/main" id="{D98F07F2-5127-4DE0-9604-BBDA3F2F640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9" name="Ovaal 197">
              <a:extLst>
                <a:ext uri="{FF2B5EF4-FFF2-40B4-BE49-F238E27FC236}">
                  <a16:creationId xmlns:a16="http://schemas.microsoft.com/office/drawing/2014/main" id="{185D89A9-7E87-4633-A86D-0DEA67C93B45}"/>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0" name="Rechthoek 198">
              <a:extLst>
                <a:ext uri="{FF2B5EF4-FFF2-40B4-BE49-F238E27FC236}">
                  <a16:creationId xmlns:a16="http://schemas.microsoft.com/office/drawing/2014/main" id="{C37461F5-8C8C-4412-B0F1-ECEA8897B37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1" name="Ovaal 200">
              <a:extLst>
                <a:ext uri="{FF2B5EF4-FFF2-40B4-BE49-F238E27FC236}">
                  <a16:creationId xmlns:a16="http://schemas.microsoft.com/office/drawing/2014/main" id="{A46C3F85-F642-47A4-B64E-6A8673EBB56B}"/>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2" name="Rechthoek 202">
              <a:extLst>
                <a:ext uri="{FF2B5EF4-FFF2-40B4-BE49-F238E27FC236}">
                  <a16:creationId xmlns:a16="http://schemas.microsoft.com/office/drawing/2014/main" id="{E340FE50-ED26-4350-88C8-0F572468AC64}"/>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33" name="Rechthoek 331">
              <a:extLst>
                <a:ext uri="{FF2B5EF4-FFF2-40B4-BE49-F238E27FC236}">
                  <a16:creationId xmlns:a16="http://schemas.microsoft.com/office/drawing/2014/main" id="{568BE332-CA03-4770-A21C-BD2AD0E1F6BD}"/>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34" name="ICOON_info">
              <a:extLst>
                <a:ext uri="{FF2B5EF4-FFF2-40B4-BE49-F238E27FC236}">
                  <a16:creationId xmlns:a16="http://schemas.microsoft.com/office/drawing/2014/main" id="{24200F62-5BF1-40B4-9D82-DBF36D4C032B}"/>
                </a:ext>
              </a:extLst>
            </p:cNvPr>
            <p:cNvGrpSpPr/>
            <p:nvPr userDrawn="1"/>
          </p:nvGrpSpPr>
          <p:grpSpPr>
            <a:xfrm>
              <a:off x="-376736" y="4400186"/>
              <a:ext cx="283685" cy="283685"/>
              <a:chOff x="-510741" y="5913713"/>
              <a:chExt cx="267555" cy="267555"/>
            </a:xfrm>
          </p:grpSpPr>
          <p:sp>
            <p:nvSpPr>
              <p:cNvPr id="205" name="Ovaal 1">
                <a:extLst>
                  <a:ext uri="{FF2B5EF4-FFF2-40B4-BE49-F238E27FC236}">
                    <a16:creationId xmlns:a16="http://schemas.microsoft.com/office/drawing/2014/main" id="{750F90F2-1C0B-49C1-AF31-C5C18D1BB09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6" name="Graphic 163" descr="Informatie">
                <a:extLst>
                  <a:ext uri="{FF2B5EF4-FFF2-40B4-BE49-F238E27FC236}">
                    <a16:creationId xmlns:a16="http://schemas.microsoft.com/office/drawing/2014/main" id="{A48DCAA6-0264-4FA7-82E6-040148DC291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35" name="VOORBEELD">
              <a:extLst>
                <a:ext uri="{FF2B5EF4-FFF2-40B4-BE49-F238E27FC236}">
                  <a16:creationId xmlns:a16="http://schemas.microsoft.com/office/drawing/2014/main" id="{8456F269-F6DE-46E5-866C-39A2B536164C}"/>
                </a:ext>
              </a:extLst>
            </p:cNvPr>
            <p:cNvGrpSpPr/>
            <p:nvPr userDrawn="1"/>
          </p:nvGrpSpPr>
          <p:grpSpPr>
            <a:xfrm>
              <a:off x="-3605171" y="458674"/>
              <a:ext cx="3234311" cy="558875"/>
              <a:chOff x="-3605171" y="458674"/>
              <a:chExt cx="3234311" cy="558875"/>
            </a:xfrm>
          </p:grpSpPr>
          <p:sp>
            <p:nvSpPr>
              <p:cNvPr id="136" name="Rechthoek 335">
                <a:extLst>
                  <a:ext uri="{FF2B5EF4-FFF2-40B4-BE49-F238E27FC236}">
                    <a16:creationId xmlns:a16="http://schemas.microsoft.com/office/drawing/2014/main" id="{1B341932-4215-4654-83CE-E0288BFD5B5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7" name="Rechthoek 337">
                <a:extLst>
                  <a:ext uri="{FF2B5EF4-FFF2-40B4-BE49-F238E27FC236}">
                    <a16:creationId xmlns:a16="http://schemas.microsoft.com/office/drawing/2014/main" id="{68624A8C-2FD5-4282-B3AA-903639062164}"/>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4" name="Groep 230">
                <a:extLst>
                  <a:ext uri="{FF2B5EF4-FFF2-40B4-BE49-F238E27FC236}">
                    <a16:creationId xmlns:a16="http://schemas.microsoft.com/office/drawing/2014/main" id="{B5D65CFC-A53D-41A7-9FF9-536747849D7F}"/>
                  </a:ext>
                </a:extLst>
              </p:cNvPr>
              <p:cNvGrpSpPr/>
              <p:nvPr userDrawn="1"/>
            </p:nvGrpSpPr>
            <p:grpSpPr>
              <a:xfrm>
                <a:off x="-3386247" y="830871"/>
                <a:ext cx="139423" cy="109566"/>
                <a:chOff x="-2866744" y="827071"/>
                <a:chExt cx="168701" cy="132575"/>
              </a:xfrm>
            </p:grpSpPr>
            <p:grpSp>
              <p:nvGrpSpPr>
                <p:cNvPr id="198" name="Groep 232">
                  <a:extLst>
                    <a:ext uri="{FF2B5EF4-FFF2-40B4-BE49-F238E27FC236}">
                      <a16:creationId xmlns:a16="http://schemas.microsoft.com/office/drawing/2014/main" id="{6FB75182-096E-4DEE-B8B8-B758C48AD1C0}"/>
                    </a:ext>
                  </a:extLst>
                </p:cNvPr>
                <p:cNvGrpSpPr/>
                <p:nvPr userDrawn="1"/>
              </p:nvGrpSpPr>
              <p:grpSpPr>
                <a:xfrm>
                  <a:off x="-2866744" y="827071"/>
                  <a:ext cx="168701" cy="132575"/>
                  <a:chOff x="-2866744" y="827071"/>
                  <a:chExt cx="168701" cy="132575"/>
                </a:xfrm>
              </p:grpSpPr>
              <p:cxnSp>
                <p:nvCxnSpPr>
                  <p:cNvPr id="200" name="Rechte verbindingslijn 234">
                    <a:extLst>
                      <a:ext uri="{FF2B5EF4-FFF2-40B4-BE49-F238E27FC236}">
                        <a16:creationId xmlns:a16="http://schemas.microsoft.com/office/drawing/2014/main" id="{EBC92358-A557-4B62-96EF-68B5BC8A59B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1" name="Rechte verbindingslijn 235">
                    <a:extLst>
                      <a:ext uri="{FF2B5EF4-FFF2-40B4-BE49-F238E27FC236}">
                        <a16:creationId xmlns:a16="http://schemas.microsoft.com/office/drawing/2014/main" id="{255527EC-2B2F-4F77-8DEB-168B78498FE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2" name="Rechte verbindingslijn 236">
                    <a:extLst>
                      <a:ext uri="{FF2B5EF4-FFF2-40B4-BE49-F238E27FC236}">
                        <a16:creationId xmlns:a16="http://schemas.microsoft.com/office/drawing/2014/main" id="{2F03C91C-A390-4E7D-ABF9-4B16AAC4211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3" name="Rechte verbindingslijn 237">
                    <a:extLst>
                      <a:ext uri="{FF2B5EF4-FFF2-40B4-BE49-F238E27FC236}">
                        <a16:creationId xmlns:a16="http://schemas.microsoft.com/office/drawing/2014/main" id="{426A3E03-491F-4FB9-A840-28FD8114C3E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4" name="Rechte verbindingslijn 238">
                    <a:extLst>
                      <a:ext uri="{FF2B5EF4-FFF2-40B4-BE49-F238E27FC236}">
                        <a16:creationId xmlns:a16="http://schemas.microsoft.com/office/drawing/2014/main" id="{16F55A89-779B-491F-8C64-721DE13AA56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99" name="Pijl: rechts 233">
                  <a:extLst>
                    <a:ext uri="{FF2B5EF4-FFF2-40B4-BE49-F238E27FC236}">
                      <a16:creationId xmlns:a16="http://schemas.microsoft.com/office/drawing/2014/main" id="{C2F5CEB2-F34E-4458-B143-BC0FD3C9D56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5" name="Groep 239">
                <a:extLst>
                  <a:ext uri="{FF2B5EF4-FFF2-40B4-BE49-F238E27FC236}">
                    <a16:creationId xmlns:a16="http://schemas.microsoft.com/office/drawing/2014/main" id="{7DAE62ED-EE50-4B08-9933-0F75752175BA}"/>
                  </a:ext>
                </a:extLst>
              </p:cNvPr>
              <p:cNvGrpSpPr/>
              <p:nvPr userDrawn="1"/>
            </p:nvGrpSpPr>
            <p:grpSpPr>
              <a:xfrm>
                <a:off x="-3605171" y="830871"/>
                <a:ext cx="139423" cy="109566"/>
                <a:chOff x="-2866744" y="518074"/>
                <a:chExt cx="168701" cy="132575"/>
              </a:xfrm>
            </p:grpSpPr>
            <p:grpSp>
              <p:nvGrpSpPr>
                <p:cNvPr id="191" name="Groep 241">
                  <a:extLst>
                    <a:ext uri="{FF2B5EF4-FFF2-40B4-BE49-F238E27FC236}">
                      <a16:creationId xmlns:a16="http://schemas.microsoft.com/office/drawing/2014/main" id="{D6BB5380-D45C-4E40-9A09-96CF94C7E5AB}"/>
                    </a:ext>
                  </a:extLst>
                </p:cNvPr>
                <p:cNvGrpSpPr/>
                <p:nvPr userDrawn="1"/>
              </p:nvGrpSpPr>
              <p:grpSpPr>
                <a:xfrm>
                  <a:off x="-2866744" y="518074"/>
                  <a:ext cx="168701" cy="132575"/>
                  <a:chOff x="-2866744" y="518074"/>
                  <a:chExt cx="168701" cy="132575"/>
                </a:xfrm>
              </p:grpSpPr>
              <p:cxnSp>
                <p:nvCxnSpPr>
                  <p:cNvPr id="193" name="Rechte verbindingslijn 243">
                    <a:extLst>
                      <a:ext uri="{FF2B5EF4-FFF2-40B4-BE49-F238E27FC236}">
                        <a16:creationId xmlns:a16="http://schemas.microsoft.com/office/drawing/2014/main" id="{75380742-07BB-4705-819D-F6011BCB861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4" name="Rechte verbindingslijn 244">
                    <a:extLst>
                      <a:ext uri="{FF2B5EF4-FFF2-40B4-BE49-F238E27FC236}">
                        <a16:creationId xmlns:a16="http://schemas.microsoft.com/office/drawing/2014/main" id="{B153E28C-DDDC-49E6-9AED-9FB30005F930}"/>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5" name="Rechte verbindingslijn 245">
                    <a:extLst>
                      <a:ext uri="{FF2B5EF4-FFF2-40B4-BE49-F238E27FC236}">
                        <a16:creationId xmlns:a16="http://schemas.microsoft.com/office/drawing/2014/main" id="{80EFF2A9-A0E6-4C4A-82AC-116FB30BE2B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6" name="Rechte verbindingslijn 246">
                    <a:extLst>
                      <a:ext uri="{FF2B5EF4-FFF2-40B4-BE49-F238E27FC236}">
                        <a16:creationId xmlns:a16="http://schemas.microsoft.com/office/drawing/2014/main" id="{E54CC942-EAF1-415A-96B6-F4F2E8338A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7" name="Rechte verbindingslijn 247">
                    <a:extLst>
                      <a:ext uri="{FF2B5EF4-FFF2-40B4-BE49-F238E27FC236}">
                        <a16:creationId xmlns:a16="http://schemas.microsoft.com/office/drawing/2014/main" id="{7120FA74-DC06-414C-872E-9361034F718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2" name="Pijl: rechts 242">
                  <a:extLst>
                    <a:ext uri="{FF2B5EF4-FFF2-40B4-BE49-F238E27FC236}">
                      <a16:creationId xmlns:a16="http://schemas.microsoft.com/office/drawing/2014/main" id="{13187C7A-32C9-4CA6-B0CD-66906C42C87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66" name="Rechte verbindingslijn 340">
                <a:extLst>
                  <a:ext uri="{FF2B5EF4-FFF2-40B4-BE49-F238E27FC236}">
                    <a16:creationId xmlns:a16="http://schemas.microsoft.com/office/drawing/2014/main" id="{8C933A96-2DC0-4332-A3F7-0605F945F11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68" name="Rechte verbindingslijn 341">
                <a:extLst>
                  <a:ext uri="{FF2B5EF4-FFF2-40B4-BE49-F238E27FC236}">
                    <a16:creationId xmlns:a16="http://schemas.microsoft.com/office/drawing/2014/main" id="{7E78CBAC-4753-460F-A847-14B551B04235}"/>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70" name="Rechthoek 344">
                <a:extLst>
                  <a:ext uri="{FF2B5EF4-FFF2-40B4-BE49-F238E27FC236}">
                    <a16:creationId xmlns:a16="http://schemas.microsoft.com/office/drawing/2014/main" id="{62E4696B-BE72-4A00-B9EC-BD8A286618DB}"/>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1" name="Rechthoek 345">
                <a:extLst>
                  <a:ext uri="{FF2B5EF4-FFF2-40B4-BE49-F238E27FC236}">
                    <a16:creationId xmlns:a16="http://schemas.microsoft.com/office/drawing/2014/main" id="{679EF19F-3C2E-4A2D-8070-730D0B6E348E}"/>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2" name="Groep 11">
                <a:extLst>
                  <a:ext uri="{FF2B5EF4-FFF2-40B4-BE49-F238E27FC236}">
                    <a16:creationId xmlns:a16="http://schemas.microsoft.com/office/drawing/2014/main" id="{497CD9B0-1E4D-4245-B6ED-980A7BFCC1EC}"/>
                  </a:ext>
                </a:extLst>
              </p:cNvPr>
              <p:cNvGrpSpPr/>
              <p:nvPr userDrawn="1"/>
            </p:nvGrpSpPr>
            <p:grpSpPr>
              <a:xfrm>
                <a:off x="-2916763" y="769168"/>
                <a:ext cx="268738" cy="248381"/>
                <a:chOff x="-2916763" y="769168"/>
                <a:chExt cx="268738" cy="248381"/>
              </a:xfrm>
            </p:grpSpPr>
            <p:sp>
              <p:nvSpPr>
                <p:cNvPr id="183" name="Rechthoek 346">
                  <a:extLst>
                    <a:ext uri="{FF2B5EF4-FFF2-40B4-BE49-F238E27FC236}">
                      <a16:creationId xmlns:a16="http://schemas.microsoft.com/office/drawing/2014/main" id="{D995917A-F36D-435A-9D60-A345CABB077E}"/>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4" name="Groep 6">
                  <a:extLst>
                    <a:ext uri="{FF2B5EF4-FFF2-40B4-BE49-F238E27FC236}">
                      <a16:creationId xmlns:a16="http://schemas.microsoft.com/office/drawing/2014/main" id="{566D4324-6FCB-4FEF-A805-D45B42404CA8}"/>
                    </a:ext>
                  </a:extLst>
                </p:cNvPr>
                <p:cNvGrpSpPr/>
                <p:nvPr userDrawn="1"/>
              </p:nvGrpSpPr>
              <p:grpSpPr>
                <a:xfrm>
                  <a:off x="-2866744" y="827071"/>
                  <a:ext cx="168701" cy="132575"/>
                  <a:chOff x="-2866744" y="827071"/>
                  <a:chExt cx="168701" cy="132575"/>
                </a:xfrm>
              </p:grpSpPr>
              <p:cxnSp>
                <p:nvCxnSpPr>
                  <p:cNvPr id="186" name="Rechte verbindingslijn 225">
                    <a:extLst>
                      <a:ext uri="{FF2B5EF4-FFF2-40B4-BE49-F238E27FC236}">
                        <a16:creationId xmlns:a16="http://schemas.microsoft.com/office/drawing/2014/main" id="{FCE2F34F-F896-4333-AAAE-758CBDDE33C8}"/>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7" name="Rechte verbindingslijn 226">
                    <a:extLst>
                      <a:ext uri="{FF2B5EF4-FFF2-40B4-BE49-F238E27FC236}">
                        <a16:creationId xmlns:a16="http://schemas.microsoft.com/office/drawing/2014/main" id="{F022E8B1-946C-4097-B491-99D503B3889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88" name="Rechte verbindingslijn 227">
                    <a:extLst>
                      <a:ext uri="{FF2B5EF4-FFF2-40B4-BE49-F238E27FC236}">
                        <a16:creationId xmlns:a16="http://schemas.microsoft.com/office/drawing/2014/main" id="{1E530B57-CCA1-4984-B42F-F59572C8D8F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89" name="Rechte verbindingslijn 228">
                    <a:extLst>
                      <a:ext uri="{FF2B5EF4-FFF2-40B4-BE49-F238E27FC236}">
                        <a16:creationId xmlns:a16="http://schemas.microsoft.com/office/drawing/2014/main" id="{F0B38CF0-778C-40D5-B692-15357FA5D83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0" name="Rechte verbindingslijn 229">
                    <a:extLst>
                      <a:ext uri="{FF2B5EF4-FFF2-40B4-BE49-F238E27FC236}">
                        <a16:creationId xmlns:a16="http://schemas.microsoft.com/office/drawing/2014/main" id="{4D16696A-01A0-427A-91DA-BF03AE6A2FF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5" name="Pijl: rechts 217">
                  <a:extLst>
                    <a:ext uri="{FF2B5EF4-FFF2-40B4-BE49-F238E27FC236}">
                      <a16:creationId xmlns:a16="http://schemas.microsoft.com/office/drawing/2014/main" id="{62110827-5663-4D69-93FD-75AA0377DAF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3" name="Groep 9">
                <a:extLst>
                  <a:ext uri="{FF2B5EF4-FFF2-40B4-BE49-F238E27FC236}">
                    <a16:creationId xmlns:a16="http://schemas.microsoft.com/office/drawing/2014/main" id="{3D0D95B8-DC0F-410A-BC73-D9132FD75E95}"/>
                  </a:ext>
                </a:extLst>
              </p:cNvPr>
              <p:cNvGrpSpPr/>
              <p:nvPr userDrawn="1"/>
            </p:nvGrpSpPr>
            <p:grpSpPr>
              <a:xfrm>
                <a:off x="-2916763" y="460171"/>
                <a:ext cx="268738" cy="248381"/>
                <a:chOff x="-2916763" y="460171"/>
                <a:chExt cx="268738" cy="248381"/>
              </a:xfrm>
            </p:grpSpPr>
            <p:sp>
              <p:nvSpPr>
                <p:cNvPr id="174" name="Rechthoek 357">
                  <a:extLst>
                    <a:ext uri="{FF2B5EF4-FFF2-40B4-BE49-F238E27FC236}">
                      <a16:creationId xmlns:a16="http://schemas.microsoft.com/office/drawing/2014/main" id="{B4599BA4-7F7E-4D2E-9ABD-7991C36CD192}"/>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5" name="Groep 5">
                  <a:extLst>
                    <a:ext uri="{FF2B5EF4-FFF2-40B4-BE49-F238E27FC236}">
                      <a16:creationId xmlns:a16="http://schemas.microsoft.com/office/drawing/2014/main" id="{719BBCB9-57B6-4DB4-9A73-80A1F78A27D4}"/>
                    </a:ext>
                  </a:extLst>
                </p:cNvPr>
                <p:cNvGrpSpPr/>
                <p:nvPr userDrawn="1"/>
              </p:nvGrpSpPr>
              <p:grpSpPr>
                <a:xfrm>
                  <a:off x="-2866744" y="518074"/>
                  <a:ext cx="168701" cy="132575"/>
                  <a:chOff x="-2866744" y="518074"/>
                  <a:chExt cx="168701" cy="132575"/>
                </a:xfrm>
              </p:grpSpPr>
              <p:cxnSp>
                <p:nvCxnSpPr>
                  <p:cNvPr id="177" name="Rechte verbindingslijn 220">
                    <a:extLst>
                      <a:ext uri="{FF2B5EF4-FFF2-40B4-BE49-F238E27FC236}">
                        <a16:creationId xmlns:a16="http://schemas.microsoft.com/office/drawing/2014/main" id="{830536BF-40CB-490E-9669-03B7DA5D4FB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79" name="Rechte verbindingslijn 221">
                    <a:extLst>
                      <a:ext uri="{FF2B5EF4-FFF2-40B4-BE49-F238E27FC236}">
                        <a16:creationId xmlns:a16="http://schemas.microsoft.com/office/drawing/2014/main" id="{A64D6D10-6EAA-4094-BB03-907961CF849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0" name="Rechte verbindingslijn 222">
                    <a:extLst>
                      <a:ext uri="{FF2B5EF4-FFF2-40B4-BE49-F238E27FC236}">
                        <a16:creationId xmlns:a16="http://schemas.microsoft.com/office/drawing/2014/main" id="{58634389-96C0-4952-B67A-A7E082CFAE6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1" name="Rechte verbindingslijn 223">
                    <a:extLst>
                      <a:ext uri="{FF2B5EF4-FFF2-40B4-BE49-F238E27FC236}">
                        <a16:creationId xmlns:a16="http://schemas.microsoft.com/office/drawing/2014/main" id="{EC176778-2112-4F09-8DB0-65942113806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2" name="Rechte verbindingslijn 224">
                    <a:extLst>
                      <a:ext uri="{FF2B5EF4-FFF2-40B4-BE49-F238E27FC236}">
                        <a16:creationId xmlns:a16="http://schemas.microsoft.com/office/drawing/2014/main" id="{84F4351A-75E1-458E-9A62-8AB99A3A167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6" name="Pijl: rechts 219">
                  <a:extLst>
                    <a:ext uri="{FF2B5EF4-FFF2-40B4-BE49-F238E27FC236}">
                      <a16:creationId xmlns:a16="http://schemas.microsoft.com/office/drawing/2014/main" id="{E02FB1A6-AA1E-472E-B538-67D5DE675F9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07" name="INSTRUCTION">
            <a:extLst>
              <a:ext uri="{FF2B5EF4-FFF2-40B4-BE49-F238E27FC236}">
                <a16:creationId xmlns:a16="http://schemas.microsoft.com/office/drawing/2014/main" id="{A0111B66-2FD4-4B02-A54A-7F9FCDC254EA}"/>
              </a:ext>
            </a:extLst>
          </p:cNvPr>
          <p:cNvGrpSpPr/>
          <p:nvPr userDrawn="1"/>
        </p:nvGrpSpPr>
        <p:grpSpPr>
          <a:xfrm>
            <a:off x="12377595" y="0"/>
            <a:ext cx="3693386" cy="6669007"/>
            <a:chOff x="-3786437" y="0"/>
            <a:chExt cx="3693386" cy="6669007"/>
          </a:xfrm>
        </p:grpSpPr>
        <p:sp>
          <p:nvSpPr>
            <p:cNvPr id="208" name="Rechthoek 315">
              <a:extLst>
                <a:ext uri="{FF2B5EF4-FFF2-40B4-BE49-F238E27FC236}">
                  <a16:creationId xmlns:a16="http://schemas.microsoft.com/office/drawing/2014/main" id="{F86BFED4-DBDF-42D4-9B36-AD82C172412F}"/>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09" name="Rechthoek 316">
              <a:extLst>
                <a:ext uri="{FF2B5EF4-FFF2-40B4-BE49-F238E27FC236}">
                  <a16:creationId xmlns:a16="http://schemas.microsoft.com/office/drawing/2014/main" id="{A9C75497-5E61-4FE1-8199-F0089C42C5ED}"/>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10" name="Ovaal 318">
              <a:extLst>
                <a:ext uri="{FF2B5EF4-FFF2-40B4-BE49-F238E27FC236}">
                  <a16:creationId xmlns:a16="http://schemas.microsoft.com/office/drawing/2014/main" id="{4BA92497-ED81-405F-95D4-670B272D43D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1" name="Rechthoek 319">
              <a:extLst>
                <a:ext uri="{FF2B5EF4-FFF2-40B4-BE49-F238E27FC236}">
                  <a16:creationId xmlns:a16="http://schemas.microsoft.com/office/drawing/2014/main" id="{FE0B2B04-B8D6-40AD-87F4-35D5C460A51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2" name="Groep 320">
              <a:extLst>
                <a:ext uri="{FF2B5EF4-FFF2-40B4-BE49-F238E27FC236}">
                  <a16:creationId xmlns:a16="http://schemas.microsoft.com/office/drawing/2014/main" id="{9A5D70A4-811A-4CBA-827F-59F351116373}"/>
                </a:ext>
              </a:extLst>
            </p:cNvPr>
            <p:cNvGrpSpPr/>
            <p:nvPr userDrawn="1"/>
          </p:nvGrpSpPr>
          <p:grpSpPr>
            <a:xfrm>
              <a:off x="-3316179" y="1231351"/>
              <a:ext cx="294789" cy="318834"/>
              <a:chOff x="14466489" y="1001522"/>
              <a:chExt cx="290627" cy="314333"/>
            </a:xfrm>
          </p:grpSpPr>
          <p:sp>
            <p:nvSpPr>
              <p:cNvPr id="266" name="Rechthoek 377">
                <a:extLst>
                  <a:ext uri="{FF2B5EF4-FFF2-40B4-BE49-F238E27FC236}">
                    <a16:creationId xmlns:a16="http://schemas.microsoft.com/office/drawing/2014/main" id="{26BCA46D-2805-4148-8977-FD8ABD999E37}"/>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7" name="Ovaal 378">
                <a:extLst>
                  <a:ext uri="{FF2B5EF4-FFF2-40B4-BE49-F238E27FC236}">
                    <a16:creationId xmlns:a16="http://schemas.microsoft.com/office/drawing/2014/main" id="{8B9DA4C0-FE58-46D4-8686-D7E0B151EAD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8" name="Vrije vorm: vorm 379">
                <a:extLst>
                  <a:ext uri="{FF2B5EF4-FFF2-40B4-BE49-F238E27FC236}">
                    <a16:creationId xmlns:a16="http://schemas.microsoft.com/office/drawing/2014/main" id="{7EDA0A5C-8959-4A77-889A-2DCB7E0FDB1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9" name="Rechthoek: afgeronde hoeken 380">
                <a:extLst>
                  <a:ext uri="{FF2B5EF4-FFF2-40B4-BE49-F238E27FC236}">
                    <a16:creationId xmlns:a16="http://schemas.microsoft.com/office/drawing/2014/main" id="{A225E419-2806-4F7E-9FA9-E1510D75D12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70" name="Rechte verbindingslijn 381">
                <a:extLst>
                  <a:ext uri="{FF2B5EF4-FFF2-40B4-BE49-F238E27FC236}">
                    <a16:creationId xmlns:a16="http://schemas.microsoft.com/office/drawing/2014/main" id="{854703C1-EA85-4F84-ABED-4EBCACFD978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382">
                <a:extLst>
                  <a:ext uri="{FF2B5EF4-FFF2-40B4-BE49-F238E27FC236}">
                    <a16:creationId xmlns:a16="http://schemas.microsoft.com/office/drawing/2014/main" id="{ACCB870C-85C0-47D3-A732-4784559EC77C}"/>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3" name="Ovaal 321">
              <a:extLst>
                <a:ext uri="{FF2B5EF4-FFF2-40B4-BE49-F238E27FC236}">
                  <a16:creationId xmlns:a16="http://schemas.microsoft.com/office/drawing/2014/main" id="{EE9ACF66-030A-45C7-BA5D-E99A914F7EA6}"/>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4" name="Rechthoek 322">
              <a:extLst>
                <a:ext uri="{FF2B5EF4-FFF2-40B4-BE49-F238E27FC236}">
                  <a16:creationId xmlns:a16="http://schemas.microsoft.com/office/drawing/2014/main" id="{02048A73-AD69-4CC5-94DD-F1481E395021}"/>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5" name="Groep 323">
              <a:extLst>
                <a:ext uri="{FF2B5EF4-FFF2-40B4-BE49-F238E27FC236}">
                  <a16:creationId xmlns:a16="http://schemas.microsoft.com/office/drawing/2014/main" id="{0CFD8C04-EBC6-4D68-A68F-50228083C521}"/>
                </a:ext>
              </a:extLst>
            </p:cNvPr>
            <p:cNvGrpSpPr/>
            <p:nvPr userDrawn="1"/>
          </p:nvGrpSpPr>
          <p:grpSpPr>
            <a:xfrm>
              <a:off x="-3311319" y="2164285"/>
              <a:ext cx="825500" cy="209550"/>
              <a:chOff x="13504624" y="2482850"/>
              <a:chExt cx="825500" cy="209550"/>
            </a:xfrm>
          </p:grpSpPr>
          <p:sp>
            <p:nvSpPr>
              <p:cNvPr id="263" name="Rechthoek 374">
                <a:extLst>
                  <a:ext uri="{FF2B5EF4-FFF2-40B4-BE49-F238E27FC236}">
                    <a16:creationId xmlns:a16="http://schemas.microsoft.com/office/drawing/2014/main" id="{09C2314E-7DB9-407F-AA99-05C5FFA671D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64" name="Rechte verbindingslijn 375">
                <a:extLst>
                  <a:ext uri="{FF2B5EF4-FFF2-40B4-BE49-F238E27FC236}">
                    <a16:creationId xmlns:a16="http://schemas.microsoft.com/office/drawing/2014/main" id="{8FC1594E-24D1-40F4-8AD9-9EE7E646D1C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65" name="Gelijkbenige driehoek 376">
                <a:extLst>
                  <a:ext uri="{FF2B5EF4-FFF2-40B4-BE49-F238E27FC236}">
                    <a16:creationId xmlns:a16="http://schemas.microsoft.com/office/drawing/2014/main" id="{80D90677-CC86-4EBA-A484-771F2E509A2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16" name="Ovaal 324">
              <a:extLst>
                <a:ext uri="{FF2B5EF4-FFF2-40B4-BE49-F238E27FC236}">
                  <a16:creationId xmlns:a16="http://schemas.microsoft.com/office/drawing/2014/main" id="{768FBE71-3611-4492-84E2-A7795A8F4597}"/>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7" name="Rechthoek 325">
              <a:extLst>
                <a:ext uri="{FF2B5EF4-FFF2-40B4-BE49-F238E27FC236}">
                  <a16:creationId xmlns:a16="http://schemas.microsoft.com/office/drawing/2014/main" id="{3C039D62-978E-4991-B5DE-22F7F8435A6B}"/>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8" name="ICOON_info">
              <a:extLst>
                <a:ext uri="{FF2B5EF4-FFF2-40B4-BE49-F238E27FC236}">
                  <a16:creationId xmlns:a16="http://schemas.microsoft.com/office/drawing/2014/main" id="{48B8704F-4E52-447E-B9F7-9F81CA6CD5E5}"/>
                </a:ext>
              </a:extLst>
            </p:cNvPr>
            <p:cNvGrpSpPr/>
            <p:nvPr userDrawn="1"/>
          </p:nvGrpSpPr>
          <p:grpSpPr>
            <a:xfrm>
              <a:off x="-376736" y="5705292"/>
              <a:ext cx="283685" cy="283685"/>
              <a:chOff x="-510741" y="5913713"/>
              <a:chExt cx="267555" cy="267555"/>
            </a:xfrm>
          </p:grpSpPr>
          <p:sp>
            <p:nvSpPr>
              <p:cNvPr id="261" name="Ovaal 372">
                <a:extLst>
                  <a:ext uri="{FF2B5EF4-FFF2-40B4-BE49-F238E27FC236}">
                    <a16:creationId xmlns:a16="http://schemas.microsoft.com/office/drawing/2014/main" id="{0986CB24-23D2-4A49-AE90-5F5DE4524D8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2" name="Graphic 163" descr="Informatie">
                <a:extLst>
                  <a:ext uri="{FF2B5EF4-FFF2-40B4-BE49-F238E27FC236}">
                    <a16:creationId xmlns:a16="http://schemas.microsoft.com/office/drawing/2014/main" id="{B1F33F72-BB4F-465D-8893-087DFD168F4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19" name="Ovaal 327">
              <a:extLst>
                <a:ext uri="{FF2B5EF4-FFF2-40B4-BE49-F238E27FC236}">
                  <a16:creationId xmlns:a16="http://schemas.microsoft.com/office/drawing/2014/main" id="{83A11903-374E-41DB-8D29-B1B5554A700E}"/>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0" name="Rechthoek 330">
              <a:extLst>
                <a:ext uri="{FF2B5EF4-FFF2-40B4-BE49-F238E27FC236}">
                  <a16:creationId xmlns:a16="http://schemas.microsoft.com/office/drawing/2014/main" id="{96FBE9A2-AA4A-42A3-BF6B-F63ACEACCB09}"/>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21" name="Groep 331">
              <a:extLst>
                <a:ext uri="{FF2B5EF4-FFF2-40B4-BE49-F238E27FC236}">
                  <a16:creationId xmlns:a16="http://schemas.microsoft.com/office/drawing/2014/main" id="{F8A40E17-CFE3-4252-A706-9D33017BDA98}"/>
                </a:ext>
              </a:extLst>
            </p:cNvPr>
            <p:cNvGrpSpPr/>
            <p:nvPr userDrawn="1"/>
          </p:nvGrpSpPr>
          <p:grpSpPr>
            <a:xfrm>
              <a:off x="-3449237" y="5047414"/>
              <a:ext cx="622283" cy="612919"/>
              <a:chOff x="12617641" y="3403239"/>
              <a:chExt cx="752963" cy="741634"/>
            </a:xfrm>
          </p:grpSpPr>
          <p:grpSp>
            <p:nvGrpSpPr>
              <p:cNvPr id="245" name="Groep 356">
                <a:extLst>
                  <a:ext uri="{FF2B5EF4-FFF2-40B4-BE49-F238E27FC236}">
                    <a16:creationId xmlns:a16="http://schemas.microsoft.com/office/drawing/2014/main" id="{646BEA66-51BE-4369-9E51-2F429165E0D9}"/>
                  </a:ext>
                </a:extLst>
              </p:cNvPr>
              <p:cNvGrpSpPr/>
              <p:nvPr userDrawn="1"/>
            </p:nvGrpSpPr>
            <p:grpSpPr>
              <a:xfrm>
                <a:off x="12771550" y="3403239"/>
                <a:ext cx="467156" cy="448491"/>
                <a:chOff x="12782177" y="3403239"/>
                <a:chExt cx="467156" cy="448491"/>
              </a:xfrm>
            </p:grpSpPr>
            <p:grpSp>
              <p:nvGrpSpPr>
                <p:cNvPr id="248" name="Groep 359">
                  <a:extLst>
                    <a:ext uri="{FF2B5EF4-FFF2-40B4-BE49-F238E27FC236}">
                      <a16:creationId xmlns:a16="http://schemas.microsoft.com/office/drawing/2014/main" id="{6E2B3A67-4997-4EC8-A151-F92975E80AFA}"/>
                    </a:ext>
                  </a:extLst>
                </p:cNvPr>
                <p:cNvGrpSpPr/>
                <p:nvPr userDrawn="1"/>
              </p:nvGrpSpPr>
              <p:grpSpPr>
                <a:xfrm>
                  <a:off x="12782177" y="3403239"/>
                  <a:ext cx="412972" cy="396132"/>
                  <a:chOff x="13554906" y="3320109"/>
                  <a:chExt cx="443912" cy="425811"/>
                </a:xfrm>
              </p:grpSpPr>
              <p:grpSp>
                <p:nvGrpSpPr>
                  <p:cNvPr id="255" name="Groep 366">
                    <a:extLst>
                      <a:ext uri="{FF2B5EF4-FFF2-40B4-BE49-F238E27FC236}">
                        <a16:creationId xmlns:a16="http://schemas.microsoft.com/office/drawing/2014/main" id="{73E765A7-5487-4646-9A48-1237CD1C7099}"/>
                      </a:ext>
                    </a:extLst>
                  </p:cNvPr>
                  <p:cNvGrpSpPr/>
                  <p:nvPr userDrawn="1"/>
                </p:nvGrpSpPr>
                <p:grpSpPr>
                  <a:xfrm>
                    <a:off x="13554906" y="3320109"/>
                    <a:ext cx="443912" cy="425811"/>
                    <a:chOff x="12909684" y="1276143"/>
                    <a:chExt cx="443912" cy="425811"/>
                  </a:xfrm>
                </p:grpSpPr>
                <p:sp>
                  <p:nvSpPr>
                    <p:cNvPr id="258" name="Rechthoek 369">
                      <a:extLst>
                        <a:ext uri="{FF2B5EF4-FFF2-40B4-BE49-F238E27FC236}">
                          <a16:creationId xmlns:a16="http://schemas.microsoft.com/office/drawing/2014/main" id="{C8A12CB2-0FC4-4641-A396-97B2367ABF7B}"/>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59" name="Rechthoek 370">
                      <a:extLst>
                        <a:ext uri="{FF2B5EF4-FFF2-40B4-BE49-F238E27FC236}">
                          <a16:creationId xmlns:a16="http://schemas.microsoft.com/office/drawing/2014/main" id="{DFCF98B7-8025-491E-9B77-F6367FB1F2D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0" name="Ovaal 371">
                      <a:extLst>
                        <a:ext uri="{FF2B5EF4-FFF2-40B4-BE49-F238E27FC236}">
                          <a16:creationId xmlns:a16="http://schemas.microsoft.com/office/drawing/2014/main" id="{5C841E65-C4F9-49DE-8C17-98ECCD39FA6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56" name="Afbeelding 367">
                    <a:extLst>
                      <a:ext uri="{FF2B5EF4-FFF2-40B4-BE49-F238E27FC236}">
                        <a16:creationId xmlns:a16="http://schemas.microsoft.com/office/drawing/2014/main" id="{5B58C7CA-AD7E-4CFB-8A75-1D2F05B1D9E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257" name="Afbeelding 368">
                    <a:extLst>
                      <a:ext uri="{FF2B5EF4-FFF2-40B4-BE49-F238E27FC236}">
                        <a16:creationId xmlns:a16="http://schemas.microsoft.com/office/drawing/2014/main" id="{BFAD8942-5667-41DA-A8C0-15B6A708197D}"/>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249" name="Groep 360">
                  <a:extLst>
                    <a:ext uri="{FF2B5EF4-FFF2-40B4-BE49-F238E27FC236}">
                      <a16:creationId xmlns:a16="http://schemas.microsoft.com/office/drawing/2014/main" id="{9C0FE165-DF60-487C-81B1-89B2DBA033E5}"/>
                    </a:ext>
                  </a:extLst>
                </p:cNvPr>
                <p:cNvGrpSpPr/>
                <p:nvPr userDrawn="1"/>
              </p:nvGrpSpPr>
              <p:grpSpPr>
                <a:xfrm>
                  <a:off x="13103513" y="3705268"/>
                  <a:ext cx="145820" cy="146462"/>
                  <a:chOff x="13096169" y="3602278"/>
                  <a:chExt cx="145820" cy="146462"/>
                </a:xfrm>
              </p:grpSpPr>
              <p:sp>
                <p:nvSpPr>
                  <p:cNvPr id="253" name="Rechthoek 364">
                    <a:extLst>
                      <a:ext uri="{FF2B5EF4-FFF2-40B4-BE49-F238E27FC236}">
                        <a16:creationId xmlns:a16="http://schemas.microsoft.com/office/drawing/2014/main" id="{074E1C2C-447C-4BAB-B9E4-BEE90527621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4" name="Rechthoek 365">
                    <a:extLst>
                      <a:ext uri="{FF2B5EF4-FFF2-40B4-BE49-F238E27FC236}">
                        <a16:creationId xmlns:a16="http://schemas.microsoft.com/office/drawing/2014/main" id="{7A25FD0B-F0AC-45C4-B45B-DA9DA2F47A9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0" name="Groep 361">
                  <a:extLst>
                    <a:ext uri="{FF2B5EF4-FFF2-40B4-BE49-F238E27FC236}">
                      <a16:creationId xmlns:a16="http://schemas.microsoft.com/office/drawing/2014/main" id="{BD4813C3-BC3F-41B2-A6CD-354E4072AD01}"/>
                    </a:ext>
                  </a:extLst>
                </p:cNvPr>
                <p:cNvGrpSpPr/>
                <p:nvPr userDrawn="1"/>
              </p:nvGrpSpPr>
              <p:grpSpPr>
                <a:xfrm rot="10800000">
                  <a:off x="13061402" y="3665637"/>
                  <a:ext cx="145820" cy="146462"/>
                  <a:chOff x="13096169" y="3602278"/>
                  <a:chExt cx="145820" cy="146462"/>
                </a:xfrm>
              </p:grpSpPr>
              <p:sp>
                <p:nvSpPr>
                  <p:cNvPr id="251" name="Rechthoek 362">
                    <a:extLst>
                      <a:ext uri="{FF2B5EF4-FFF2-40B4-BE49-F238E27FC236}">
                        <a16:creationId xmlns:a16="http://schemas.microsoft.com/office/drawing/2014/main" id="{F9DC77E7-048C-44D5-B98F-3C6D2B3DFFF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2" name="Rechthoek 363">
                    <a:extLst>
                      <a:ext uri="{FF2B5EF4-FFF2-40B4-BE49-F238E27FC236}">
                        <a16:creationId xmlns:a16="http://schemas.microsoft.com/office/drawing/2014/main" id="{0F49D377-BB08-4503-8BAE-5B804820906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46" name="Rechthoek 357">
                <a:extLst>
                  <a:ext uri="{FF2B5EF4-FFF2-40B4-BE49-F238E27FC236}">
                    <a16:creationId xmlns:a16="http://schemas.microsoft.com/office/drawing/2014/main" id="{DA1201D5-3EEE-4580-9345-E44E0C5DF3B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47" name="Gelijkbenige driehoek 358">
                <a:extLst>
                  <a:ext uri="{FF2B5EF4-FFF2-40B4-BE49-F238E27FC236}">
                    <a16:creationId xmlns:a16="http://schemas.microsoft.com/office/drawing/2014/main" id="{11D74289-91DC-425E-A321-ED6F8E07E437}"/>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22" name="Rechthoek 332">
              <a:extLst>
                <a:ext uri="{FF2B5EF4-FFF2-40B4-BE49-F238E27FC236}">
                  <a16:creationId xmlns:a16="http://schemas.microsoft.com/office/drawing/2014/main" id="{EC47863B-232B-4A1B-9D5A-FACF7B730F15}"/>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23" name="Groep 333">
              <a:extLst>
                <a:ext uri="{FF2B5EF4-FFF2-40B4-BE49-F238E27FC236}">
                  <a16:creationId xmlns:a16="http://schemas.microsoft.com/office/drawing/2014/main" id="{D3B547C2-5A38-48D1-AA39-FFC849E01415}"/>
                </a:ext>
              </a:extLst>
            </p:cNvPr>
            <p:cNvGrpSpPr/>
            <p:nvPr userDrawn="1"/>
          </p:nvGrpSpPr>
          <p:grpSpPr>
            <a:xfrm>
              <a:off x="-2485819" y="3399207"/>
              <a:ext cx="1222990" cy="563933"/>
              <a:chOff x="-2485819" y="3399207"/>
              <a:chExt cx="1222990" cy="563933"/>
            </a:xfrm>
          </p:grpSpPr>
          <p:sp>
            <p:nvSpPr>
              <p:cNvPr id="224" name="Rechthoek 335">
                <a:extLst>
                  <a:ext uri="{FF2B5EF4-FFF2-40B4-BE49-F238E27FC236}">
                    <a16:creationId xmlns:a16="http://schemas.microsoft.com/office/drawing/2014/main" id="{E75ED217-3306-4A62-9530-93A4C99F4602}"/>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5" name="Rechthoek 336">
                <a:extLst>
                  <a:ext uri="{FF2B5EF4-FFF2-40B4-BE49-F238E27FC236}">
                    <a16:creationId xmlns:a16="http://schemas.microsoft.com/office/drawing/2014/main" id="{367B313B-B260-4FF9-B370-0F02798C0B27}"/>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6" name="Groep 337">
                <a:extLst>
                  <a:ext uri="{FF2B5EF4-FFF2-40B4-BE49-F238E27FC236}">
                    <a16:creationId xmlns:a16="http://schemas.microsoft.com/office/drawing/2014/main" id="{4633E2EC-CDBA-4F3B-AA28-EB1B3B1F1052}"/>
                  </a:ext>
                </a:extLst>
              </p:cNvPr>
              <p:cNvGrpSpPr/>
              <p:nvPr userDrawn="1"/>
            </p:nvGrpSpPr>
            <p:grpSpPr>
              <a:xfrm>
                <a:off x="-2403869" y="3460544"/>
                <a:ext cx="155951" cy="131922"/>
                <a:chOff x="12968836" y="3354170"/>
                <a:chExt cx="404806" cy="342433"/>
              </a:xfrm>
            </p:grpSpPr>
            <p:sp>
              <p:nvSpPr>
                <p:cNvPr id="239" name="Rechthoek: afgeronde hoeken 350">
                  <a:extLst>
                    <a:ext uri="{FF2B5EF4-FFF2-40B4-BE49-F238E27FC236}">
                      <a16:creationId xmlns:a16="http://schemas.microsoft.com/office/drawing/2014/main" id="{2944CE9D-3899-4BCA-A85C-710BA9871C89}"/>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40" name="Rechthoek 351">
                  <a:extLst>
                    <a:ext uri="{FF2B5EF4-FFF2-40B4-BE49-F238E27FC236}">
                      <a16:creationId xmlns:a16="http://schemas.microsoft.com/office/drawing/2014/main" id="{5C286E0A-18C3-4571-BB5B-800F5ECAF06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1" name="Rechthoek 352">
                  <a:extLst>
                    <a:ext uri="{FF2B5EF4-FFF2-40B4-BE49-F238E27FC236}">
                      <a16:creationId xmlns:a16="http://schemas.microsoft.com/office/drawing/2014/main" id="{3B0951B6-10BB-46EF-A9FD-AF9B4486EE0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2" name="Rechthoek 353">
                  <a:extLst>
                    <a:ext uri="{FF2B5EF4-FFF2-40B4-BE49-F238E27FC236}">
                      <a16:creationId xmlns:a16="http://schemas.microsoft.com/office/drawing/2014/main" id="{DACAAD9F-D1E7-431A-9AD7-218FC16D8FF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3" name="Rechthoek 354">
                  <a:extLst>
                    <a:ext uri="{FF2B5EF4-FFF2-40B4-BE49-F238E27FC236}">
                      <a16:creationId xmlns:a16="http://schemas.microsoft.com/office/drawing/2014/main" id="{6556F6A9-CC4E-475C-85E0-D714CC7E3FB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4" name="Rechthoek 355">
                  <a:extLst>
                    <a:ext uri="{FF2B5EF4-FFF2-40B4-BE49-F238E27FC236}">
                      <a16:creationId xmlns:a16="http://schemas.microsoft.com/office/drawing/2014/main" id="{82602D39-9657-4411-AD66-BFEC1F7FDED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27" name="Groep 338">
                <a:extLst>
                  <a:ext uri="{FF2B5EF4-FFF2-40B4-BE49-F238E27FC236}">
                    <a16:creationId xmlns:a16="http://schemas.microsoft.com/office/drawing/2014/main" id="{A07AD5DB-F05D-4E2C-A1A0-5D5904ACCED3}"/>
                  </a:ext>
                </a:extLst>
              </p:cNvPr>
              <p:cNvGrpSpPr/>
              <p:nvPr userDrawn="1"/>
            </p:nvGrpSpPr>
            <p:grpSpPr>
              <a:xfrm>
                <a:off x="-2423424" y="3690208"/>
                <a:ext cx="166739" cy="218963"/>
                <a:chOff x="12940828" y="3950597"/>
                <a:chExt cx="432813" cy="568367"/>
              </a:xfrm>
            </p:grpSpPr>
            <p:grpSp>
              <p:nvGrpSpPr>
                <p:cNvPr id="231" name="Groep 342">
                  <a:extLst>
                    <a:ext uri="{FF2B5EF4-FFF2-40B4-BE49-F238E27FC236}">
                      <a16:creationId xmlns:a16="http://schemas.microsoft.com/office/drawing/2014/main" id="{A1B86D07-038C-40A2-99E3-7DBE94BD9CC9}"/>
                    </a:ext>
                  </a:extLst>
                </p:cNvPr>
                <p:cNvGrpSpPr/>
                <p:nvPr userDrawn="1"/>
              </p:nvGrpSpPr>
              <p:grpSpPr>
                <a:xfrm>
                  <a:off x="13000382" y="4006891"/>
                  <a:ext cx="373259" cy="315747"/>
                  <a:chOff x="12968836" y="3354170"/>
                  <a:chExt cx="404806" cy="342433"/>
                </a:xfrm>
              </p:grpSpPr>
              <p:sp>
                <p:nvSpPr>
                  <p:cNvPr id="233" name="Rechthoek: afgeronde hoeken 344">
                    <a:extLst>
                      <a:ext uri="{FF2B5EF4-FFF2-40B4-BE49-F238E27FC236}">
                        <a16:creationId xmlns:a16="http://schemas.microsoft.com/office/drawing/2014/main" id="{83A75C96-11B3-45CA-94C2-A49DAD51E4B9}"/>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4" name="Rechthoek 345">
                    <a:extLst>
                      <a:ext uri="{FF2B5EF4-FFF2-40B4-BE49-F238E27FC236}">
                        <a16:creationId xmlns:a16="http://schemas.microsoft.com/office/drawing/2014/main" id="{F5E41DE5-5414-41F5-A866-235EDC89138F}"/>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5" name="Rechthoek 346">
                    <a:extLst>
                      <a:ext uri="{FF2B5EF4-FFF2-40B4-BE49-F238E27FC236}">
                        <a16:creationId xmlns:a16="http://schemas.microsoft.com/office/drawing/2014/main" id="{3C6EFC79-258E-4F09-BBFF-895FB22C11D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6" name="Rechthoek 347">
                    <a:extLst>
                      <a:ext uri="{FF2B5EF4-FFF2-40B4-BE49-F238E27FC236}">
                        <a16:creationId xmlns:a16="http://schemas.microsoft.com/office/drawing/2014/main" id="{29D82A17-FE76-4F1C-8267-038C8E46EC4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7" name="Rechthoek 348">
                    <a:extLst>
                      <a:ext uri="{FF2B5EF4-FFF2-40B4-BE49-F238E27FC236}">
                        <a16:creationId xmlns:a16="http://schemas.microsoft.com/office/drawing/2014/main" id="{27D0CECA-B8F2-454E-8883-0FCB4BB8EC7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Rechthoek 349">
                    <a:extLst>
                      <a:ext uri="{FF2B5EF4-FFF2-40B4-BE49-F238E27FC236}">
                        <a16:creationId xmlns:a16="http://schemas.microsoft.com/office/drawing/2014/main" id="{A80097F0-3FBD-4388-BED8-B4CDE5A6880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2" name="Boog 343">
                  <a:extLst>
                    <a:ext uri="{FF2B5EF4-FFF2-40B4-BE49-F238E27FC236}">
                      <a16:creationId xmlns:a16="http://schemas.microsoft.com/office/drawing/2014/main" id="{6F0059F4-D2E4-4BD2-A3B8-19D4599413E6}"/>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28" name="Tekstvak 339">
                <a:extLst>
                  <a:ext uri="{FF2B5EF4-FFF2-40B4-BE49-F238E27FC236}">
                    <a16:creationId xmlns:a16="http://schemas.microsoft.com/office/drawing/2014/main" id="{626D8F0A-E8F7-4209-8BC0-A1DB959DB502}"/>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29" name="Tekstvak 340">
                <a:extLst>
                  <a:ext uri="{FF2B5EF4-FFF2-40B4-BE49-F238E27FC236}">
                    <a16:creationId xmlns:a16="http://schemas.microsoft.com/office/drawing/2014/main" id="{4F44745A-777E-4037-998D-802A337A3212}"/>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30" name="Vrije vorm: vorm 341">
                <a:extLst>
                  <a:ext uri="{FF2B5EF4-FFF2-40B4-BE49-F238E27FC236}">
                    <a16:creationId xmlns:a16="http://schemas.microsoft.com/office/drawing/2014/main" id="{7607072E-0D70-4F5C-AC27-92AD4B0AE1DF}"/>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83518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173" name="Tijdelijke aanduiding voor afbeelding 172">
            <a:extLst>
              <a:ext uri="{FF2B5EF4-FFF2-40B4-BE49-F238E27FC236}">
                <a16:creationId xmlns:a16="http://schemas.microsoft.com/office/drawing/2014/main" id="{C2AD75C5-BA5F-4B8E-AC99-1A8996EDA811}"/>
              </a:ext>
            </a:extLst>
          </p:cNvPr>
          <p:cNvSpPr>
            <a:spLocks noGrp="1"/>
          </p:cNvSpPr>
          <p:nvPr>
            <p:ph type="pic" sz="quarter" idx="14" hasCustomPrompt="1"/>
          </p:nvPr>
        </p:nvSpPr>
        <p:spPr>
          <a:xfrm>
            <a:off x="0" y="3"/>
            <a:ext cx="6535933" cy="6858000"/>
          </a:xfrm>
          <a:custGeom>
            <a:avLst/>
            <a:gdLst>
              <a:gd name="connsiteX0" fmla="*/ 0 w 6535933"/>
              <a:gd name="connsiteY0" fmla="*/ 0 h 6858000"/>
              <a:gd name="connsiteX1" fmla="*/ 975 w 6535933"/>
              <a:gd name="connsiteY1" fmla="*/ 0 h 6858000"/>
              <a:gd name="connsiteX2" fmla="*/ 5552272 w 6535933"/>
              <a:gd name="connsiteY2" fmla="*/ 16931 h 6858000"/>
              <a:gd name="connsiteX3" fmla="*/ 6535933 w 6535933"/>
              <a:gd name="connsiteY3" fmla="*/ 3214874 h 6858000"/>
              <a:gd name="connsiteX4" fmla="*/ 5793396 w 6535933"/>
              <a:gd name="connsiteY4" fmla="*/ 5816296 h 6858000"/>
              <a:gd name="connsiteX5" fmla="*/ 5171501 w 6535933"/>
              <a:gd name="connsiteY5" fmla="*/ 6769981 h 6858000"/>
              <a:gd name="connsiteX6" fmla="*/ 5096677 w 6535933"/>
              <a:gd name="connsiteY6" fmla="*/ 6858000 h 6858000"/>
              <a:gd name="connsiteX7" fmla="*/ 213846 w 6535933"/>
              <a:gd name="connsiteY7" fmla="*/ 6858000 h 6858000"/>
              <a:gd name="connsiteX8" fmla="*/ 213679 w 6535933"/>
              <a:gd name="connsiteY8" fmla="*/ 6857757 h 6858000"/>
              <a:gd name="connsiteX9" fmla="*/ 0 w 6535933"/>
              <a:gd name="connsiteY9" fmla="*/ 6857757 h 6858000"/>
              <a:gd name="connsiteX10" fmla="*/ 0 w 6535933"/>
              <a:gd name="connsiteY10" fmla="*/ 6537736 h 6858000"/>
              <a:gd name="connsiteX11" fmla="*/ 0 w 6535933"/>
              <a:gd name="connsiteY11" fmla="*/ 3428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35933" h="6858000">
                <a:moveTo>
                  <a:pt x="0" y="0"/>
                </a:moveTo>
                <a:lnTo>
                  <a:pt x="975" y="0"/>
                </a:lnTo>
                <a:lnTo>
                  <a:pt x="5552272" y="16931"/>
                </a:lnTo>
                <a:cubicBezTo>
                  <a:pt x="6172600" y="1182961"/>
                  <a:pt x="6501843" y="1849089"/>
                  <a:pt x="6535933" y="3214874"/>
                </a:cubicBezTo>
                <a:cubicBezTo>
                  <a:pt x="6500589" y="4405111"/>
                  <a:pt x="6138545" y="5221721"/>
                  <a:pt x="5793396" y="5816296"/>
                </a:cubicBezTo>
                <a:cubicBezTo>
                  <a:pt x="5491390" y="6336549"/>
                  <a:pt x="5381282" y="6517222"/>
                  <a:pt x="5171501" y="6769981"/>
                </a:cubicBezTo>
                <a:lnTo>
                  <a:pt x="5096677" y="6858000"/>
                </a:lnTo>
                <a:lnTo>
                  <a:pt x="213846" y="6858000"/>
                </a:lnTo>
                <a:lnTo>
                  <a:pt x="213679" y="6857757"/>
                </a:lnTo>
                <a:lnTo>
                  <a:pt x="0" y="6857757"/>
                </a:lnTo>
                <a:lnTo>
                  <a:pt x="0" y="6537736"/>
                </a:lnTo>
                <a:lnTo>
                  <a:pt x="0" y="3428997"/>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dia's zijn instructies </a:t>
            </a:r>
            <a:br>
              <a:rPr lang="nl-NL" dirty="0"/>
            </a:br>
            <a:r>
              <a:rPr lang="nl-NL" dirty="0"/>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Quote slide #1</a:t>
            </a:r>
          </a:p>
        </p:txBody>
      </p:sp>
      <p:sp>
        <p:nvSpPr>
          <p:cNvPr id="170" name="Titel 2">
            <a:extLst>
              <a:ext uri="{FF2B5EF4-FFF2-40B4-BE49-F238E27FC236}">
                <a16:creationId xmlns:a16="http://schemas.microsoft.com/office/drawing/2014/main" id="{9749C5F8-5360-41BA-8DA2-649767F88D8D}"/>
              </a:ext>
            </a:extLst>
          </p:cNvPr>
          <p:cNvSpPr>
            <a:spLocks noGrp="1"/>
          </p:cNvSpPr>
          <p:nvPr>
            <p:ph type="title" hasCustomPrompt="1"/>
          </p:nvPr>
        </p:nvSpPr>
        <p:spPr>
          <a:xfrm>
            <a:off x="6973773" y="1130109"/>
            <a:ext cx="4720891" cy="3880345"/>
          </a:xfrm>
        </p:spPr>
        <p:txBody>
          <a:bodyPr anchor="ctr"/>
          <a:lstStyle>
            <a:lvl1pPr>
              <a:defRPr sz="5400" b="1" i="0">
                <a:solidFill>
                  <a:schemeClr val="accent1"/>
                </a:solidFill>
                <a:latin typeface="Proxima Nova Semibold" panose="020B0503030502060204" pitchFamily="34" charset="0"/>
              </a:defRPr>
            </a:lvl1pPr>
          </a:lstStyle>
          <a:p>
            <a:r>
              <a:rPr lang="nl-NL" dirty="0"/>
              <a:t>Place a quote here</a:t>
            </a:r>
          </a:p>
        </p:txBody>
      </p:sp>
      <p:sp>
        <p:nvSpPr>
          <p:cNvPr id="171" name="Tijdelijke aanduiding voor verticale tekst 2">
            <a:extLst>
              <a:ext uri="{FF2B5EF4-FFF2-40B4-BE49-F238E27FC236}">
                <a16:creationId xmlns:a16="http://schemas.microsoft.com/office/drawing/2014/main" id="{43E32F30-C191-4B5C-94AB-2E214A4B57A9}"/>
              </a:ext>
            </a:extLst>
          </p:cNvPr>
          <p:cNvSpPr>
            <a:spLocks noGrp="1"/>
          </p:cNvSpPr>
          <p:nvPr>
            <p:ph type="body" orient="vert" idx="1" hasCustomPrompt="1"/>
          </p:nvPr>
        </p:nvSpPr>
        <p:spPr>
          <a:xfrm>
            <a:off x="7002683" y="5105891"/>
            <a:ext cx="4711341" cy="457657"/>
          </a:xfrm>
        </p:spPr>
        <p:txBody>
          <a:bodyPr vert="horz" lIns="0" tIns="0" rIns="0" bIns="0"/>
          <a:lstStyle>
            <a:lvl1pPr marL="0" indent="0">
              <a:buNone/>
              <a:defRPr sz="1600">
                <a:solidFill>
                  <a:schemeClr val="accent2"/>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 Click here to place a subtitle.</a:t>
            </a:r>
          </a:p>
        </p:txBody>
      </p:sp>
      <p:grpSp>
        <p:nvGrpSpPr>
          <p:cNvPr id="72" name="INSTRUCTION">
            <a:extLst>
              <a:ext uri="{FF2B5EF4-FFF2-40B4-BE49-F238E27FC236}">
                <a16:creationId xmlns:a16="http://schemas.microsoft.com/office/drawing/2014/main" id="{2326078D-2893-4ED7-8470-077DAA59CC8F}"/>
              </a:ext>
            </a:extLst>
          </p:cNvPr>
          <p:cNvGrpSpPr/>
          <p:nvPr userDrawn="1"/>
        </p:nvGrpSpPr>
        <p:grpSpPr>
          <a:xfrm>
            <a:off x="-3786437" y="0"/>
            <a:ext cx="3693386" cy="5359349"/>
            <a:chOff x="-3786437" y="0"/>
            <a:chExt cx="3693386" cy="5359349"/>
          </a:xfrm>
        </p:grpSpPr>
        <p:sp>
          <p:nvSpPr>
            <p:cNvPr id="73" name="Rechthoek 329">
              <a:extLst>
                <a:ext uri="{FF2B5EF4-FFF2-40B4-BE49-F238E27FC236}">
                  <a16:creationId xmlns:a16="http://schemas.microsoft.com/office/drawing/2014/main" id="{3F20BCAF-E71B-4908-BEAE-7FFA3A442F72}"/>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4" name="Ovaal 317">
              <a:extLst>
                <a:ext uri="{FF2B5EF4-FFF2-40B4-BE49-F238E27FC236}">
                  <a16:creationId xmlns:a16="http://schemas.microsoft.com/office/drawing/2014/main" id="{0CB563FA-6999-4B21-8ADB-68829541BCB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5" name="Rechthoek 319">
              <a:extLst>
                <a:ext uri="{FF2B5EF4-FFF2-40B4-BE49-F238E27FC236}">
                  <a16:creationId xmlns:a16="http://schemas.microsoft.com/office/drawing/2014/main" id="{11F5AAF1-F987-4B54-9D3D-D1D4C5064A5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6" name="Ovaal 320">
              <a:extLst>
                <a:ext uri="{FF2B5EF4-FFF2-40B4-BE49-F238E27FC236}">
                  <a16:creationId xmlns:a16="http://schemas.microsoft.com/office/drawing/2014/main" id="{1B5C6EFD-834B-46A3-BF72-B82528C83C62}"/>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7" name="Rechthoek 328">
              <a:extLst>
                <a:ext uri="{FF2B5EF4-FFF2-40B4-BE49-F238E27FC236}">
                  <a16:creationId xmlns:a16="http://schemas.microsoft.com/office/drawing/2014/main" id="{0F24BDEF-78A6-4F87-9085-BD442F618A1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8" name="Rechthoek 180">
              <a:extLst>
                <a:ext uri="{FF2B5EF4-FFF2-40B4-BE49-F238E27FC236}">
                  <a16:creationId xmlns:a16="http://schemas.microsoft.com/office/drawing/2014/main" id="{F73CCBF8-3E6A-43C9-8CF7-5CF9ADD79AAB}"/>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9" name="Ovaal 182">
              <a:extLst>
                <a:ext uri="{FF2B5EF4-FFF2-40B4-BE49-F238E27FC236}">
                  <a16:creationId xmlns:a16="http://schemas.microsoft.com/office/drawing/2014/main" id="{16594924-8252-48EB-810E-945C79C9A5E8}"/>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0" name="Rechthoek 183">
              <a:extLst>
                <a:ext uri="{FF2B5EF4-FFF2-40B4-BE49-F238E27FC236}">
                  <a16:creationId xmlns:a16="http://schemas.microsoft.com/office/drawing/2014/main" id="{F121E7ED-D057-439F-A385-02E503C7968D}"/>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1" name="Ovaal 185">
              <a:extLst>
                <a:ext uri="{FF2B5EF4-FFF2-40B4-BE49-F238E27FC236}">
                  <a16:creationId xmlns:a16="http://schemas.microsoft.com/office/drawing/2014/main" id="{117EDFE5-C60A-4E12-B0BD-CCEB01DA31B9}"/>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2" name="Rechthoek 186">
              <a:extLst>
                <a:ext uri="{FF2B5EF4-FFF2-40B4-BE49-F238E27FC236}">
                  <a16:creationId xmlns:a16="http://schemas.microsoft.com/office/drawing/2014/main" id="{C8B2BA0A-A65E-4324-B971-BA256A9C477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3" name="Ovaal 188">
              <a:extLst>
                <a:ext uri="{FF2B5EF4-FFF2-40B4-BE49-F238E27FC236}">
                  <a16:creationId xmlns:a16="http://schemas.microsoft.com/office/drawing/2014/main" id="{10053063-0576-4E49-8890-BC09D4B7A258}"/>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4" name="Rechthoek 189">
              <a:extLst>
                <a:ext uri="{FF2B5EF4-FFF2-40B4-BE49-F238E27FC236}">
                  <a16:creationId xmlns:a16="http://schemas.microsoft.com/office/drawing/2014/main" id="{BA35DF34-80E5-4303-AC50-A364DE91DB5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5" name="Ovaal 191">
              <a:extLst>
                <a:ext uri="{FF2B5EF4-FFF2-40B4-BE49-F238E27FC236}">
                  <a16:creationId xmlns:a16="http://schemas.microsoft.com/office/drawing/2014/main" id="{312EFD8E-031B-4D25-A7E8-F453D35E12FA}"/>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6" name="Rechthoek 192">
              <a:extLst>
                <a:ext uri="{FF2B5EF4-FFF2-40B4-BE49-F238E27FC236}">
                  <a16:creationId xmlns:a16="http://schemas.microsoft.com/office/drawing/2014/main" id="{5D084D3C-FA09-4DC2-9B6B-5817C33F0D6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7" name="Ovaal 195">
              <a:extLst>
                <a:ext uri="{FF2B5EF4-FFF2-40B4-BE49-F238E27FC236}">
                  <a16:creationId xmlns:a16="http://schemas.microsoft.com/office/drawing/2014/main" id="{336C2B8E-5208-45B2-9B85-EAAA8F0B35D4}"/>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8" name="Rechthoek 196">
              <a:extLst>
                <a:ext uri="{FF2B5EF4-FFF2-40B4-BE49-F238E27FC236}">
                  <a16:creationId xmlns:a16="http://schemas.microsoft.com/office/drawing/2014/main" id="{ABD0BF7A-5768-403D-9184-748127F89DA0}"/>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9" name="Ovaal 197">
              <a:extLst>
                <a:ext uri="{FF2B5EF4-FFF2-40B4-BE49-F238E27FC236}">
                  <a16:creationId xmlns:a16="http://schemas.microsoft.com/office/drawing/2014/main" id="{DA29E97B-45ED-4197-A2A9-F42035F71BB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0" name="Rechthoek 198">
              <a:extLst>
                <a:ext uri="{FF2B5EF4-FFF2-40B4-BE49-F238E27FC236}">
                  <a16:creationId xmlns:a16="http://schemas.microsoft.com/office/drawing/2014/main" id="{DA9E907D-A233-43C7-A03B-DD58047B69D3}"/>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1" name="Ovaal 200">
              <a:extLst>
                <a:ext uri="{FF2B5EF4-FFF2-40B4-BE49-F238E27FC236}">
                  <a16:creationId xmlns:a16="http://schemas.microsoft.com/office/drawing/2014/main" id="{044BD956-6BE1-41D3-9A6A-0425E44FAC2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2" name="Rechthoek 202">
              <a:extLst>
                <a:ext uri="{FF2B5EF4-FFF2-40B4-BE49-F238E27FC236}">
                  <a16:creationId xmlns:a16="http://schemas.microsoft.com/office/drawing/2014/main" id="{5C2D11E2-4C2A-46CD-ADCB-15F0DA415B6F}"/>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33" name="Rechthoek 331">
              <a:extLst>
                <a:ext uri="{FF2B5EF4-FFF2-40B4-BE49-F238E27FC236}">
                  <a16:creationId xmlns:a16="http://schemas.microsoft.com/office/drawing/2014/main" id="{E31515FA-3C35-4001-9469-8BBA6AC000BC}"/>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34" name="ICOON_info">
              <a:extLst>
                <a:ext uri="{FF2B5EF4-FFF2-40B4-BE49-F238E27FC236}">
                  <a16:creationId xmlns:a16="http://schemas.microsoft.com/office/drawing/2014/main" id="{3AC2002A-43DA-4CA3-87A4-4DE7F3EC9D6D}"/>
                </a:ext>
              </a:extLst>
            </p:cNvPr>
            <p:cNvGrpSpPr/>
            <p:nvPr userDrawn="1"/>
          </p:nvGrpSpPr>
          <p:grpSpPr>
            <a:xfrm>
              <a:off x="-376736" y="4400186"/>
              <a:ext cx="283685" cy="283685"/>
              <a:chOff x="-510741" y="5913713"/>
              <a:chExt cx="267555" cy="267555"/>
            </a:xfrm>
          </p:grpSpPr>
          <p:sp>
            <p:nvSpPr>
              <p:cNvPr id="205" name="Ovaal 1">
                <a:extLst>
                  <a:ext uri="{FF2B5EF4-FFF2-40B4-BE49-F238E27FC236}">
                    <a16:creationId xmlns:a16="http://schemas.microsoft.com/office/drawing/2014/main" id="{FA65E40A-75C1-4CEF-91D1-0E31A1AC27B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6" name="Graphic 163" descr="Informatie">
                <a:extLst>
                  <a:ext uri="{FF2B5EF4-FFF2-40B4-BE49-F238E27FC236}">
                    <a16:creationId xmlns:a16="http://schemas.microsoft.com/office/drawing/2014/main" id="{36379BDF-0DD5-4512-B0F2-46A6B63A3AE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35" name="VOORBEELD">
              <a:extLst>
                <a:ext uri="{FF2B5EF4-FFF2-40B4-BE49-F238E27FC236}">
                  <a16:creationId xmlns:a16="http://schemas.microsoft.com/office/drawing/2014/main" id="{F35E7454-DC23-438D-9D52-C8E6FE079148}"/>
                </a:ext>
              </a:extLst>
            </p:cNvPr>
            <p:cNvGrpSpPr/>
            <p:nvPr userDrawn="1"/>
          </p:nvGrpSpPr>
          <p:grpSpPr>
            <a:xfrm>
              <a:off x="-3605171" y="458674"/>
              <a:ext cx="3234311" cy="558875"/>
              <a:chOff x="-3605171" y="458674"/>
              <a:chExt cx="3234311" cy="558875"/>
            </a:xfrm>
          </p:grpSpPr>
          <p:sp>
            <p:nvSpPr>
              <p:cNvPr id="136" name="Rechthoek 335">
                <a:extLst>
                  <a:ext uri="{FF2B5EF4-FFF2-40B4-BE49-F238E27FC236}">
                    <a16:creationId xmlns:a16="http://schemas.microsoft.com/office/drawing/2014/main" id="{8673101E-58C4-46B9-8AD0-9CC6E5BB97B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7" name="Rechthoek 337">
                <a:extLst>
                  <a:ext uri="{FF2B5EF4-FFF2-40B4-BE49-F238E27FC236}">
                    <a16:creationId xmlns:a16="http://schemas.microsoft.com/office/drawing/2014/main" id="{66ECAE30-FA8F-49FE-8B75-C6CF4D9BEF3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4" name="Groep 230">
                <a:extLst>
                  <a:ext uri="{FF2B5EF4-FFF2-40B4-BE49-F238E27FC236}">
                    <a16:creationId xmlns:a16="http://schemas.microsoft.com/office/drawing/2014/main" id="{FC5D5B56-48F3-445B-820D-B3EE07EBCF0F}"/>
                  </a:ext>
                </a:extLst>
              </p:cNvPr>
              <p:cNvGrpSpPr/>
              <p:nvPr userDrawn="1"/>
            </p:nvGrpSpPr>
            <p:grpSpPr>
              <a:xfrm>
                <a:off x="-3386247" y="830871"/>
                <a:ext cx="139423" cy="109566"/>
                <a:chOff x="-2866744" y="827071"/>
                <a:chExt cx="168701" cy="132575"/>
              </a:xfrm>
            </p:grpSpPr>
            <p:grpSp>
              <p:nvGrpSpPr>
                <p:cNvPr id="198" name="Groep 232">
                  <a:extLst>
                    <a:ext uri="{FF2B5EF4-FFF2-40B4-BE49-F238E27FC236}">
                      <a16:creationId xmlns:a16="http://schemas.microsoft.com/office/drawing/2014/main" id="{178F8503-2EF8-4B77-8C72-EC91ACBA9320}"/>
                    </a:ext>
                  </a:extLst>
                </p:cNvPr>
                <p:cNvGrpSpPr/>
                <p:nvPr userDrawn="1"/>
              </p:nvGrpSpPr>
              <p:grpSpPr>
                <a:xfrm>
                  <a:off x="-2866744" y="827071"/>
                  <a:ext cx="168701" cy="132575"/>
                  <a:chOff x="-2866744" y="827071"/>
                  <a:chExt cx="168701" cy="132575"/>
                </a:xfrm>
              </p:grpSpPr>
              <p:cxnSp>
                <p:nvCxnSpPr>
                  <p:cNvPr id="200" name="Rechte verbindingslijn 234">
                    <a:extLst>
                      <a:ext uri="{FF2B5EF4-FFF2-40B4-BE49-F238E27FC236}">
                        <a16:creationId xmlns:a16="http://schemas.microsoft.com/office/drawing/2014/main" id="{E4C39386-C768-40BF-9F0F-C60CC785C19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1" name="Rechte verbindingslijn 235">
                    <a:extLst>
                      <a:ext uri="{FF2B5EF4-FFF2-40B4-BE49-F238E27FC236}">
                        <a16:creationId xmlns:a16="http://schemas.microsoft.com/office/drawing/2014/main" id="{E102FB8E-1A90-4883-A3E4-A9FE5784523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2" name="Rechte verbindingslijn 236">
                    <a:extLst>
                      <a:ext uri="{FF2B5EF4-FFF2-40B4-BE49-F238E27FC236}">
                        <a16:creationId xmlns:a16="http://schemas.microsoft.com/office/drawing/2014/main" id="{CE3CE24E-74F6-4AEE-B385-77FBA17AFC5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3" name="Rechte verbindingslijn 237">
                    <a:extLst>
                      <a:ext uri="{FF2B5EF4-FFF2-40B4-BE49-F238E27FC236}">
                        <a16:creationId xmlns:a16="http://schemas.microsoft.com/office/drawing/2014/main" id="{9470E64D-B59A-47B5-8CFA-AAA65FB5675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4" name="Rechte verbindingslijn 238">
                    <a:extLst>
                      <a:ext uri="{FF2B5EF4-FFF2-40B4-BE49-F238E27FC236}">
                        <a16:creationId xmlns:a16="http://schemas.microsoft.com/office/drawing/2014/main" id="{CA23A81D-2DCB-4FA9-A03D-E4D77F6E58B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99" name="Pijl: rechts 233">
                  <a:extLst>
                    <a:ext uri="{FF2B5EF4-FFF2-40B4-BE49-F238E27FC236}">
                      <a16:creationId xmlns:a16="http://schemas.microsoft.com/office/drawing/2014/main" id="{696F5965-4FE4-45A2-BA7E-C7604A445C4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5" name="Groep 239">
                <a:extLst>
                  <a:ext uri="{FF2B5EF4-FFF2-40B4-BE49-F238E27FC236}">
                    <a16:creationId xmlns:a16="http://schemas.microsoft.com/office/drawing/2014/main" id="{DAEDF3A9-5583-43F6-A0D0-B60C45BEBFC8}"/>
                  </a:ext>
                </a:extLst>
              </p:cNvPr>
              <p:cNvGrpSpPr/>
              <p:nvPr userDrawn="1"/>
            </p:nvGrpSpPr>
            <p:grpSpPr>
              <a:xfrm>
                <a:off x="-3605171" y="830871"/>
                <a:ext cx="139423" cy="109566"/>
                <a:chOff x="-2866744" y="518074"/>
                <a:chExt cx="168701" cy="132575"/>
              </a:xfrm>
            </p:grpSpPr>
            <p:grpSp>
              <p:nvGrpSpPr>
                <p:cNvPr id="191" name="Groep 241">
                  <a:extLst>
                    <a:ext uri="{FF2B5EF4-FFF2-40B4-BE49-F238E27FC236}">
                      <a16:creationId xmlns:a16="http://schemas.microsoft.com/office/drawing/2014/main" id="{F91EE79A-AD8E-4ABD-BCD9-7AC4BB2EE48B}"/>
                    </a:ext>
                  </a:extLst>
                </p:cNvPr>
                <p:cNvGrpSpPr/>
                <p:nvPr userDrawn="1"/>
              </p:nvGrpSpPr>
              <p:grpSpPr>
                <a:xfrm>
                  <a:off x="-2866744" y="518074"/>
                  <a:ext cx="168701" cy="132575"/>
                  <a:chOff x="-2866744" y="518074"/>
                  <a:chExt cx="168701" cy="132575"/>
                </a:xfrm>
              </p:grpSpPr>
              <p:cxnSp>
                <p:nvCxnSpPr>
                  <p:cNvPr id="193" name="Rechte verbindingslijn 243">
                    <a:extLst>
                      <a:ext uri="{FF2B5EF4-FFF2-40B4-BE49-F238E27FC236}">
                        <a16:creationId xmlns:a16="http://schemas.microsoft.com/office/drawing/2014/main" id="{F1CE753C-CB24-4DD0-BDAD-A290346E728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4" name="Rechte verbindingslijn 244">
                    <a:extLst>
                      <a:ext uri="{FF2B5EF4-FFF2-40B4-BE49-F238E27FC236}">
                        <a16:creationId xmlns:a16="http://schemas.microsoft.com/office/drawing/2014/main" id="{43DA7806-48E9-4A26-AB7D-EDC73EC69CF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5" name="Rechte verbindingslijn 245">
                    <a:extLst>
                      <a:ext uri="{FF2B5EF4-FFF2-40B4-BE49-F238E27FC236}">
                        <a16:creationId xmlns:a16="http://schemas.microsoft.com/office/drawing/2014/main" id="{A5D19196-BB24-4D42-81F5-CAAF21D9D51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6" name="Rechte verbindingslijn 246">
                    <a:extLst>
                      <a:ext uri="{FF2B5EF4-FFF2-40B4-BE49-F238E27FC236}">
                        <a16:creationId xmlns:a16="http://schemas.microsoft.com/office/drawing/2014/main" id="{1B917CD2-AD9A-47EA-BA0F-B7B09D00B97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7" name="Rechte verbindingslijn 247">
                    <a:extLst>
                      <a:ext uri="{FF2B5EF4-FFF2-40B4-BE49-F238E27FC236}">
                        <a16:creationId xmlns:a16="http://schemas.microsoft.com/office/drawing/2014/main" id="{19690006-A63F-4408-BD30-1BEEE0FE82D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2" name="Pijl: rechts 242">
                  <a:extLst>
                    <a:ext uri="{FF2B5EF4-FFF2-40B4-BE49-F238E27FC236}">
                      <a16:creationId xmlns:a16="http://schemas.microsoft.com/office/drawing/2014/main" id="{B3DF3AEB-A466-4F82-8621-866F9DA7ABA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66" name="Rechte verbindingslijn 340">
                <a:extLst>
                  <a:ext uri="{FF2B5EF4-FFF2-40B4-BE49-F238E27FC236}">
                    <a16:creationId xmlns:a16="http://schemas.microsoft.com/office/drawing/2014/main" id="{F6032E9F-173B-4F6B-B0E8-99ED3823B675}"/>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67" name="Rechte verbindingslijn 341">
                <a:extLst>
                  <a:ext uri="{FF2B5EF4-FFF2-40B4-BE49-F238E27FC236}">
                    <a16:creationId xmlns:a16="http://schemas.microsoft.com/office/drawing/2014/main" id="{568B697E-6087-4B9F-AE41-B323BDD962E2}"/>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68" name="Rechthoek 344">
                <a:extLst>
                  <a:ext uri="{FF2B5EF4-FFF2-40B4-BE49-F238E27FC236}">
                    <a16:creationId xmlns:a16="http://schemas.microsoft.com/office/drawing/2014/main" id="{E40DE3C2-85F4-46B0-9BDC-1F545F791876}"/>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69" name="Rechthoek 345">
                <a:extLst>
                  <a:ext uri="{FF2B5EF4-FFF2-40B4-BE49-F238E27FC236}">
                    <a16:creationId xmlns:a16="http://schemas.microsoft.com/office/drawing/2014/main" id="{3CB3BF92-530F-438B-9664-166C6BB136E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2" name="Groep 11">
                <a:extLst>
                  <a:ext uri="{FF2B5EF4-FFF2-40B4-BE49-F238E27FC236}">
                    <a16:creationId xmlns:a16="http://schemas.microsoft.com/office/drawing/2014/main" id="{CD2DC441-20E0-4A11-B72C-C8AC5A607AA2}"/>
                  </a:ext>
                </a:extLst>
              </p:cNvPr>
              <p:cNvGrpSpPr/>
              <p:nvPr userDrawn="1"/>
            </p:nvGrpSpPr>
            <p:grpSpPr>
              <a:xfrm>
                <a:off x="-2916763" y="769168"/>
                <a:ext cx="268738" cy="248381"/>
                <a:chOff x="-2916763" y="769168"/>
                <a:chExt cx="268738" cy="248381"/>
              </a:xfrm>
            </p:grpSpPr>
            <p:sp>
              <p:nvSpPr>
                <p:cNvPr id="183" name="Rechthoek 346">
                  <a:extLst>
                    <a:ext uri="{FF2B5EF4-FFF2-40B4-BE49-F238E27FC236}">
                      <a16:creationId xmlns:a16="http://schemas.microsoft.com/office/drawing/2014/main" id="{FADBA1C0-9F82-46FB-B975-34AF34584E8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4" name="Groep 6">
                  <a:extLst>
                    <a:ext uri="{FF2B5EF4-FFF2-40B4-BE49-F238E27FC236}">
                      <a16:creationId xmlns:a16="http://schemas.microsoft.com/office/drawing/2014/main" id="{37660800-B4BC-4825-A02D-1A70FC609633}"/>
                    </a:ext>
                  </a:extLst>
                </p:cNvPr>
                <p:cNvGrpSpPr/>
                <p:nvPr userDrawn="1"/>
              </p:nvGrpSpPr>
              <p:grpSpPr>
                <a:xfrm>
                  <a:off x="-2866744" y="827071"/>
                  <a:ext cx="168701" cy="132575"/>
                  <a:chOff x="-2866744" y="827071"/>
                  <a:chExt cx="168701" cy="132575"/>
                </a:xfrm>
              </p:grpSpPr>
              <p:cxnSp>
                <p:nvCxnSpPr>
                  <p:cNvPr id="186" name="Rechte verbindingslijn 225">
                    <a:extLst>
                      <a:ext uri="{FF2B5EF4-FFF2-40B4-BE49-F238E27FC236}">
                        <a16:creationId xmlns:a16="http://schemas.microsoft.com/office/drawing/2014/main" id="{3F1FAC2A-CCA4-47FB-B808-6D5E574061D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7" name="Rechte verbindingslijn 226">
                    <a:extLst>
                      <a:ext uri="{FF2B5EF4-FFF2-40B4-BE49-F238E27FC236}">
                        <a16:creationId xmlns:a16="http://schemas.microsoft.com/office/drawing/2014/main" id="{57B72CCF-6CC7-464E-95C1-C841D883F77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88" name="Rechte verbindingslijn 227">
                    <a:extLst>
                      <a:ext uri="{FF2B5EF4-FFF2-40B4-BE49-F238E27FC236}">
                        <a16:creationId xmlns:a16="http://schemas.microsoft.com/office/drawing/2014/main" id="{646A2403-08B5-4875-9B09-2C0363F2B7B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89" name="Rechte verbindingslijn 228">
                    <a:extLst>
                      <a:ext uri="{FF2B5EF4-FFF2-40B4-BE49-F238E27FC236}">
                        <a16:creationId xmlns:a16="http://schemas.microsoft.com/office/drawing/2014/main" id="{5DAD70D6-A203-4226-846E-BE1FF800CED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0" name="Rechte verbindingslijn 229">
                    <a:extLst>
                      <a:ext uri="{FF2B5EF4-FFF2-40B4-BE49-F238E27FC236}">
                        <a16:creationId xmlns:a16="http://schemas.microsoft.com/office/drawing/2014/main" id="{DA4383D1-F481-4853-BB45-BC5E88094CE5}"/>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5" name="Pijl: rechts 217">
                  <a:extLst>
                    <a:ext uri="{FF2B5EF4-FFF2-40B4-BE49-F238E27FC236}">
                      <a16:creationId xmlns:a16="http://schemas.microsoft.com/office/drawing/2014/main" id="{E8FC140B-130C-45FF-ABCE-ABAAB9C13D0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4" name="Groep 9">
                <a:extLst>
                  <a:ext uri="{FF2B5EF4-FFF2-40B4-BE49-F238E27FC236}">
                    <a16:creationId xmlns:a16="http://schemas.microsoft.com/office/drawing/2014/main" id="{994776D7-8F6A-4661-BEAB-A056B0A96CB0}"/>
                  </a:ext>
                </a:extLst>
              </p:cNvPr>
              <p:cNvGrpSpPr/>
              <p:nvPr userDrawn="1"/>
            </p:nvGrpSpPr>
            <p:grpSpPr>
              <a:xfrm>
                <a:off x="-2916763" y="460171"/>
                <a:ext cx="268738" cy="248381"/>
                <a:chOff x="-2916763" y="460171"/>
                <a:chExt cx="268738" cy="248381"/>
              </a:xfrm>
            </p:grpSpPr>
            <p:sp>
              <p:nvSpPr>
                <p:cNvPr id="175" name="Rechthoek 357">
                  <a:extLst>
                    <a:ext uri="{FF2B5EF4-FFF2-40B4-BE49-F238E27FC236}">
                      <a16:creationId xmlns:a16="http://schemas.microsoft.com/office/drawing/2014/main" id="{2D74717C-02E3-4DCB-B815-B67DEB9E8973}"/>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6" name="Groep 5">
                  <a:extLst>
                    <a:ext uri="{FF2B5EF4-FFF2-40B4-BE49-F238E27FC236}">
                      <a16:creationId xmlns:a16="http://schemas.microsoft.com/office/drawing/2014/main" id="{E3D449BB-1BC6-40CA-97EE-DBEC788F4972}"/>
                    </a:ext>
                  </a:extLst>
                </p:cNvPr>
                <p:cNvGrpSpPr/>
                <p:nvPr userDrawn="1"/>
              </p:nvGrpSpPr>
              <p:grpSpPr>
                <a:xfrm>
                  <a:off x="-2866744" y="518074"/>
                  <a:ext cx="168701" cy="132575"/>
                  <a:chOff x="-2866744" y="518074"/>
                  <a:chExt cx="168701" cy="132575"/>
                </a:xfrm>
              </p:grpSpPr>
              <p:cxnSp>
                <p:nvCxnSpPr>
                  <p:cNvPr id="178" name="Rechte verbindingslijn 220">
                    <a:extLst>
                      <a:ext uri="{FF2B5EF4-FFF2-40B4-BE49-F238E27FC236}">
                        <a16:creationId xmlns:a16="http://schemas.microsoft.com/office/drawing/2014/main" id="{A9BA8B0A-D64F-4130-B16C-FC01B92D942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79" name="Rechte verbindingslijn 221">
                    <a:extLst>
                      <a:ext uri="{FF2B5EF4-FFF2-40B4-BE49-F238E27FC236}">
                        <a16:creationId xmlns:a16="http://schemas.microsoft.com/office/drawing/2014/main" id="{049ED496-9CD5-4BD9-9EC8-6FCB8EC500A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0" name="Rechte verbindingslijn 222">
                    <a:extLst>
                      <a:ext uri="{FF2B5EF4-FFF2-40B4-BE49-F238E27FC236}">
                        <a16:creationId xmlns:a16="http://schemas.microsoft.com/office/drawing/2014/main" id="{2F6EBC39-8869-4974-B7D6-7360BFE214F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1" name="Rechte verbindingslijn 223">
                    <a:extLst>
                      <a:ext uri="{FF2B5EF4-FFF2-40B4-BE49-F238E27FC236}">
                        <a16:creationId xmlns:a16="http://schemas.microsoft.com/office/drawing/2014/main" id="{26EDEDF4-AEA4-40A5-89D2-B0556D60B4A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2" name="Rechte verbindingslijn 224">
                    <a:extLst>
                      <a:ext uri="{FF2B5EF4-FFF2-40B4-BE49-F238E27FC236}">
                        <a16:creationId xmlns:a16="http://schemas.microsoft.com/office/drawing/2014/main" id="{3A0B1DDF-07C9-4352-A8C5-2150B737ECE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7" name="Pijl: rechts 219">
                  <a:extLst>
                    <a:ext uri="{FF2B5EF4-FFF2-40B4-BE49-F238E27FC236}">
                      <a16:creationId xmlns:a16="http://schemas.microsoft.com/office/drawing/2014/main" id="{0E57F6B5-FB42-44DD-9F26-B0F77F789D1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07" name="INSTRUCTION">
            <a:extLst>
              <a:ext uri="{FF2B5EF4-FFF2-40B4-BE49-F238E27FC236}">
                <a16:creationId xmlns:a16="http://schemas.microsoft.com/office/drawing/2014/main" id="{37DEC4FA-F207-493B-BA49-E9A91A73CC49}"/>
              </a:ext>
            </a:extLst>
          </p:cNvPr>
          <p:cNvGrpSpPr/>
          <p:nvPr userDrawn="1"/>
        </p:nvGrpSpPr>
        <p:grpSpPr>
          <a:xfrm>
            <a:off x="12377595" y="0"/>
            <a:ext cx="3693386" cy="6669007"/>
            <a:chOff x="-3786437" y="0"/>
            <a:chExt cx="3693386" cy="6669007"/>
          </a:xfrm>
        </p:grpSpPr>
        <p:sp>
          <p:nvSpPr>
            <p:cNvPr id="208" name="Rechthoek 315">
              <a:extLst>
                <a:ext uri="{FF2B5EF4-FFF2-40B4-BE49-F238E27FC236}">
                  <a16:creationId xmlns:a16="http://schemas.microsoft.com/office/drawing/2014/main" id="{E2F71BED-E7A6-48EA-AF5C-ECB69F9A16FA}"/>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09" name="Rechthoek 316">
              <a:extLst>
                <a:ext uri="{FF2B5EF4-FFF2-40B4-BE49-F238E27FC236}">
                  <a16:creationId xmlns:a16="http://schemas.microsoft.com/office/drawing/2014/main" id="{AFD96168-D949-44B4-B394-B43D19B70292}"/>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10" name="Ovaal 318">
              <a:extLst>
                <a:ext uri="{FF2B5EF4-FFF2-40B4-BE49-F238E27FC236}">
                  <a16:creationId xmlns:a16="http://schemas.microsoft.com/office/drawing/2014/main" id="{A394903E-9D41-4262-BE83-21CBC6F72ED9}"/>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1" name="Rechthoek 319">
              <a:extLst>
                <a:ext uri="{FF2B5EF4-FFF2-40B4-BE49-F238E27FC236}">
                  <a16:creationId xmlns:a16="http://schemas.microsoft.com/office/drawing/2014/main" id="{5C27194A-E2F2-4774-8347-F45D4377F8B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2" name="Groep 320">
              <a:extLst>
                <a:ext uri="{FF2B5EF4-FFF2-40B4-BE49-F238E27FC236}">
                  <a16:creationId xmlns:a16="http://schemas.microsoft.com/office/drawing/2014/main" id="{7B1B3535-1A79-44CB-B41D-023B10606410}"/>
                </a:ext>
              </a:extLst>
            </p:cNvPr>
            <p:cNvGrpSpPr/>
            <p:nvPr userDrawn="1"/>
          </p:nvGrpSpPr>
          <p:grpSpPr>
            <a:xfrm>
              <a:off x="-3316179" y="1231351"/>
              <a:ext cx="294789" cy="318834"/>
              <a:chOff x="14466489" y="1001522"/>
              <a:chExt cx="290627" cy="314333"/>
            </a:xfrm>
          </p:grpSpPr>
          <p:sp>
            <p:nvSpPr>
              <p:cNvPr id="266" name="Rechthoek 377">
                <a:extLst>
                  <a:ext uri="{FF2B5EF4-FFF2-40B4-BE49-F238E27FC236}">
                    <a16:creationId xmlns:a16="http://schemas.microsoft.com/office/drawing/2014/main" id="{199BA408-CB48-40D4-93A2-0CFA3AFE5E3E}"/>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7" name="Ovaal 378">
                <a:extLst>
                  <a:ext uri="{FF2B5EF4-FFF2-40B4-BE49-F238E27FC236}">
                    <a16:creationId xmlns:a16="http://schemas.microsoft.com/office/drawing/2014/main" id="{0ACD0B43-60FE-4469-AA14-B6B2834D860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8" name="Vrije vorm: vorm 379">
                <a:extLst>
                  <a:ext uri="{FF2B5EF4-FFF2-40B4-BE49-F238E27FC236}">
                    <a16:creationId xmlns:a16="http://schemas.microsoft.com/office/drawing/2014/main" id="{4CC1D8F1-8508-418B-8A67-5AD5C6C9254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9" name="Rechthoek: afgeronde hoeken 380">
                <a:extLst>
                  <a:ext uri="{FF2B5EF4-FFF2-40B4-BE49-F238E27FC236}">
                    <a16:creationId xmlns:a16="http://schemas.microsoft.com/office/drawing/2014/main" id="{1A680F18-5327-401C-B31B-1D229B3A496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70" name="Rechte verbindingslijn 381">
                <a:extLst>
                  <a:ext uri="{FF2B5EF4-FFF2-40B4-BE49-F238E27FC236}">
                    <a16:creationId xmlns:a16="http://schemas.microsoft.com/office/drawing/2014/main" id="{33C0E1DD-908C-4499-BE4C-2772F449AB9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382">
                <a:extLst>
                  <a:ext uri="{FF2B5EF4-FFF2-40B4-BE49-F238E27FC236}">
                    <a16:creationId xmlns:a16="http://schemas.microsoft.com/office/drawing/2014/main" id="{E0637F4D-2CDD-4735-A17E-365B3B34222E}"/>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3" name="Ovaal 321">
              <a:extLst>
                <a:ext uri="{FF2B5EF4-FFF2-40B4-BE49-F238E27FC236}">
                  <a16:creationId xmlns:a16="http://schemas.microsoft.com/office/drawing/2014/main" id="{E3A49288-6129-42A3-AF4E-E649956235B1}"/>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4" name="Rechthoek 322">
              <a:extLst>
                <a:ext uri="{FF2B5EF4-FFF2-40B4-BE49-F238E27FC236}">
                  <a16:creationId xmlns:a16="http://schemas.microsoft.com/office/drawing/2014/main" id="{D2FC9F43-E879-4E66-A7A2-61A0F0A3918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5" name="Groep 323">
              <a:extLst>
                <a:ext uri="{FF2B5EF4-FFF2-40B4-BE49-F238E27FC236}">
                  <a16:creationId xmlns:a16="http://schemas.microsoft.com/office/drawing/2014/main" id="{0FD75073-9F0A-4C57-8655-46C2C2522341}"/>
                </a:ext>
              </a:extLst>
            </p:cNvPr>
            <p:cNvGrpSpPr/>
            <p:nvPr userDrawn="1"/>
          </p:nvGrpSpPr>
          <p:grpSpPr>
            <a:xfrm>
              <a:off x="-3311319" y="2164285"/>
              <a:ext cx="825500" cy="209550"/>
              <a:chOff x="13504624" y="2482850"/>
              <a:chExt cx="825500" cy="209550"/>
            </a:xfrm>
          </p:grpSpPr>
          <p:sp>
            <p:nvSpPr>
              <p:cNvPr id="263" name="Rechthoek 374">
                <a:extLst>
                  <a:ext uri="{FF2B5EF4-FFF2-40B4-BE49-F238E27FC236}">
                    <a16:creationId xmlns:a16="http://schemas.microsoft.com/office/drawing/2014/main" id="{A8C52BFC-4496-498E-915F-8E321D6CFCF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64" name="Rechte verbindingslijn 375">
                <a:extLst>
                  <a:ext uri="{FF2B5EF4-FFF2-40B4-BE49-F238E27FC236}">
                    <a16:creationId xmlns:a16="http://schemas.microsoft.com/office/drawing/2014/main" id="{8A95BD2B-36D2-4172-B53D-B4F9258C2587}"/>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65" name="Gelijkbenige driehoek 376">
                <a:extLst>
                  <a:ext uri="{FF2B5EF4-FFF2-40B4-BE49-F238E27FC236}">
                    <a16:creationId xmlns:a16="http://schemas.microsoft.com/office/drawing/2014/main" id="{B2336629-5404-40C2-824A-12DCCE56B1B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16" name="Ovaal 324">
              <a:extLst>
                <a:ext uri="{FF2B5EF4-FFF2-40B4-BE49-F238E27FC236}">
                  <a16:creationId xmlns:a16="http://schemas.microsoft.com/office/drawing/2014/main" id="{0444328F-5670-40F4-ABE3-3D1EA710FE9F}"/>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7" name="Rechthoek 325">
              <a:extLst>
                <a:ext uri="{FF2B5EF4-FFF2-40B4-BE49-F238E27FC236}">
                  <a16:creationId xmlns:a16="http://schemas.microsoft.com/office/drawing/2014/main" id="{AFC70B8B-E37E-4CA1-89A4-24CE7BE75DEF}"/>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8" name="ICOON_info">
              <a:extLst>
                <a:ext uri="{FF2B5EF4-FFF2-40B4-BE49-F238E27FC236}">
                  <a16:creationId xmlns:a16="http://schemas.microsoft.com/office/drawing/2014/main" id="{847AE22A-D2E2-4DB6-892B-C5D6CDEDBE33}"/>
                </a:ext>
              </a:extLst>
            </p:cNvPr>
            <p:cNvGrpSpPr/>
            <p:nvPr userDrawn="1"/>
          </p:nvGrpSpPr>
          <p:grpSpPr>
            <a:xfrm>
              <a:off x="-376736" y="5705292"/>
              <a:ext cx="283685" cy="283685"/>
              <a:chOff x="-510741" y="5913713"/>
              <a:chExt cx="267555" cy="267555"/>
            </a:xfrm>
          </p:grpSpPr>
          <p:sp>
            <p:nvSpPr>
              <p:cNvPr id="261" name="Ovaal 372">
                <a:extLst>
                  <a:ext uri="{FF2B5EF4-FFF2-40B4-BE49-F238E27FC236}">
                    <a16:creationId xmlns:a16="http://schemas.microsoft.com/office/drawing/2014/main" id="{663E6E03-D744-4137-827E-1AF4A36A504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2" name="Graphic 163" descr="Informatie">
                <a:extLst>
                  <a:ext uri="{FF2B5EF4-FFF2-40B4-BE49-F238E27FC236}">
                    <a16:creationId xmlns:a16="http://schemas.microsoft.com/office/drawing/2014/main" id="{226C6E5A-3CE8-470A-B1DD-3F582111385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19" name="Ovaal 327">
              <a:extLst>
                <a:ext uri="{FF2B5EF4-FFF2-40B4-BE49-F238E27FC236}">
                  <a16:creationId xmlns:a16="http://schemas.microsoft.com/office/drawing/2014/main" id="{F3CBE2C2-1A87-4EDA-AF01-121B61B0360F}"/>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0" name="Rechthoek 330">
              <a:extLst>
                <a:ext uri="{FF2B5EF4-FFF2-40B4-BE49-F238E27FC236}">
                  <a16:creationId xmlns:a16="http://schemas.microsoft.com/office/drawing/2014/main" id="{2D922214-E37F-43EA-8C6D-BF16F3D23FA0}"/>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21" name="Groep 331">
              <a:extLst>
                <a:ext uri="{FF2B5EF4-FFF2-40B4-BE49-F238E27FC236}">
                  <a16:creationId xmlns:a16="http://schemas.microsoft.com/office/drawing/2014/main" id="{F59CDEFC-11CA-4B61-9F2F-48D697C69C60}"/>
                </a:ext>
              </a:extLst>
            </p:cNvPr>
            <p:cNvGrpSpPr/>
            <p:nvPr userDrawn="1"/>
          </p:nvGrpSpPr>
          <p:grpSpPr>
            <a:xfrm>
              <a:off x="-3449237" y="5047414"/>
              <a:ext cx="622283" cy="612919"/>
              <a:chOff x="12617641" y="3403239"/>
              <a:chExt cx="752963" cy="741634"/>
            </a:xfrm>
          </p:grpSpPr>
          <p:grpSp>
            <p:nvGrpSpPr>
              <p:cNvPr id="245" name="Groep 356">
                <a:extLst>
                  <a:ext uri="{FF2B5EF4-FFF2-40B4-BE49-F238E27FC236}">
                    <a16:creationId xmlns:a16="http://schemas.microsoft.com/office/drawing/2014/main" id="{354C51E9-03D0-4243-B406-E7C2E19C2C9B}"/>
                  </a:ext>
                </a:extLst>
              </p:cNvPr>
              <p:cNvGrpSpPr/>
              <p:nvPr userDrawn="1"/>
            </p:nvGrpSpPr>
            <p:grpSpPr>
              <a:xfrm>
                <a:off x="12771550" y="3403239"/>
                <a:ext cx="467156" cy="448491"/>
                <a:chOff x="12782177" y="3403239"/>
                <a:chExt cx="467156" cy="448491"/>
              </a:xfrm>
            </p:grpSpPr>
            <p:grpSp>
              <p:nvGrpSpPr>
                <p:cNvPr id="248" name="Groep 359">
                  <a:extLst>
                    <a:ext uri="{FF2B5EF4-FFF2-40B4-BE49-F238E27FC236}">
                      <a16:creationId xmlns:a16="http://schemas.microsoft.com/office/drawing/2014/main" id="{E58EB903-E674-4845-9304-66C281B3A5F5}"/>
                    </a:ext>
                  </a:extLst>
                </p:cNvPr>
                <p:cNvGrpSpPr/>
                <p:nvPr userDrawn="1"/>
              </p:nvGrpSpPr>
              <p:grpSpPr>
                <a:xfrm>
                  <a:off x="12782177" y="3403239"/>
                  <a:ext cx="412972" cy="396132"/>
                  <a:chOff x="13554906" y="3320109"/>
                  <a:chExt cx="443912" cy="425811"/>
                </a:xfrm>
              </p:grpSpPr>
              <p:grpSp>
                <p:nvGrpSpPr>
                  <p:cNvPr id="255" name="Groep 366">
                    <a:extLst>
                      <a:ext uri="{FF2B5EF4-FFF2-40B4-BE49-F238E27FC236}">
                        <a16:creationId xmlns:a16="http://schemas.microsoft.com/office/drawing/2014/main" id="{09F94B22-BB95-4A4F-9C8A-8A6A9D90FD8E}"/>
                      </a:ext>
                    </a:extLst>
                  </p:cNvPr>
                  <p:cNvGrpSpPr/>
                  <p:nvPr userDrawn="1"/>
                </p:nvGrpSpPr>
                <p:grpSpPr>
                  <a:xfrm>
                    <a:off x="13554906" y="3320109"/>
                    <a:ext cx="443912" cy="425811"/>
                    <a:chOff x="12909684" y="1276143"/>
                    <a:chExt cx="443912" cy="425811"/>
                  </a:xfrm>
                </p:grpSpPr>
                <p:sp>
                  <p:nvSpPr>
                    <p:cNvPr id="258" name="Rechthoek 369">
                      <a:extLst>
                        <a:ext uri="{FF2B5EF4-FFF2-40B4-BE49-F238E27FC236}">
                          <a16:creationId xmlns:a16="http://schemas.microsoft.com/office/drawing/2014/main" id="{856EB86E-98C7-4D6C-9CE4-7BB22F945AB5}"/>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59" name="Rechthoek 370">
                      <a:extLst>
                        <a:ext uri="{FF2B5EF4-FFF2-40B4-BE49-F238E27FC236}">
                          <a16:creationId xmlns:a16="http://schemas.microsoft.com/office/drawing/2014/main" id="{58595A0B-53A3-4CC8-8953-05C6262474A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0" name="Ovaal 371">
                      <a:extLst>
                        <a:ext uri="{FF2B5EF4-FFF2-40B4-BE49-F238E27FC236}">
                          <a16:creationId xmlns:a16="http://schemas.microsoft.com/office/drawing/2014/main" id="{3BC8845C-074D-4BFC-918A-26F8505E2EA0}"/>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56" name="Afbeelding 367">
                    <a:extLst>
                      <a:ext uri="{FF2B5EF4-FFF2-40B4-BE49-F238E27FC236}">
                        <a16:creationId xmlns:a16="http://schemas.microsoft.com/office/drawing/2014/main" id="{A30EC9BE-6044-4B1A-9CCC-ECA9276E6AAD}"/>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257" name="Afbeelding 368">
                    <a:extLst>
                      <a:ext uri="{FF2B5EF4-FFF2-40B4-BE49-F238E27FC236}">
                        <a16:creationId xmlns:a16="http://schemas.microsoft.com/office/drawing/2014/main" id="{1DE3818C-A00C-4CAA-BBF4-585C744AA28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249" name="Groep 360">
                  <a:extLst>
                    <a:ext uri="{FF2B5EF4-FFF2-40B4-BE49-F238E27FC236}">
                      <a16:creationId xmlns:a16="http://schemas.microsoft.com/office/drawing/2014/main" id="{96D04922-4E08-4981-B7DB-C7A699D0A2F2}"/>
                    </a:ext>
                  </a:extLst>
                </p:cNvPr>
                <p:cNvGrpSpPr/>
                <p:nvPr userDrawn="1"/>
              </p:nvGrpSpPr>
              <p:grpSpPr>
                <a:xfrm>
                  <a:off x="13103513" y="3705268"/>
                  <a:ext cx="145820" cy="146462"/>
                  <a:chOff x="13096169" y="3602278"/>
                  <a:chExt cx="145820" cy="146462"/>
                </a:xfrm>
              </p:grpSpPr>
              <p:sp>
                <p:nvSpPr>
                  <p:cNvPr id="253" name="Rechthoek 364">
                    <a:extLst>
                      <a:ext uri="{FF2B5EF4-FFF2-40B4-BE49-F238E27FC236}">
                        <a16:creationId xmlns:a16="http://schemas.microsoft.com/office/drawing/2014/main" id="{5FE6A464-1853-4C91-AD85-7F254958FE5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4" name="Rechthoek 365">
                    <a:extLst>
                      <a:ext uri="{FF2B5EF4-FFF2-40B4-BE49-F238E27FC236}">
                        <a16:creationId xmlns:a16="http://schemas.microsoft.com/office/drawing/2014/main" id="{ACAE5EB3-2BCC-4E16-BB93-8EA7138D9E8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0" name="Groep 361">
                  <a:extLst>
                    <a:ext uri="{FF2B5EF4-FFF2-40B4-BE49-F238E27FC236}">
                      <a16:creationId xmlns:a16="http://schemas.microsoft.com/office/drawing/2014/main" id="{BB04A1CC-289B-4AF6-9ECD-FEC00F18E27C}"/>
                    </a:ext>
                  </a:extLst>
                </p:cNvPr>
                <p:cNvGrpSpPr/>
                <p:nvPr userDrawn="1"/>
              </p:nvGrpSpPr>
              <p:grpSpPr>
                <a:xfrm rot="10800000">
                  <a:off x="13061402" y="3665637"/>
                  <a:ext cx="145820" cy="146462"/>
                  <a:chOff x="13096169" y="3602278"/>
                  <a:chExt cx="145820" cy="146462"/>
                </a:xfrm>
              </p:grpSpPr>
              <p:sp>
                <p:nvSpPr>
                  <p:cNvPr id="251" name="Rechthoek 362">
                    <a:extLst>
                      <a:ext uri="{FF2B5EF4-FFF2-40B4-BE49-F238E27FC236}">
                        <a16:creationId xmlns:a16="http://schemas.microsoft.com/office/drawing/2014/main" id="{C77B3753-6B5B-4176-B8FE-A4D8DF373AF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2" name="Rechthoek 363">
                    <a:extLst>
                      <a:ext uri="{FF2B5EF4-FFF2-40B4-BE49-F238E27FC236}">
                        <a16:creationId xmlns:a16="http://schemas.microsoft.com/office/drawing/2014/main" id="{41A37635-3BA7-47AC-A936-08D841BDBC3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46" name="Rechthoek 357">
                <a:extLst>
                  <a:ext uri="{FF2B5EF4-FFF2-40B4-BE49-F238E27FC236}">
                    <a16:creationId xmlns:a16="http://schemas.microsoft.com/office/drawing/2014/main" id="{38CC904B-E29E-49C2-9FCA-338B47BF7A1B}"/>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47" name="Gelijkbenige driehoek 358">
                <a:extLst>
                  <a:ext uri="{FF2B5EF4-FFF2-40B4-BE49-F238E27FC236}">
                    <a16:creationId xmlns:a16="http://schemas.microsoft.com/office/drawing/2014/main" id="{1BF2BAB1-D4F3-4839-B0F0-66EC8B9A3BF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22" name="Rechthoek 332">
              <a:extLst>
                <a:ext uri="{FF2B5EF4-FFF2-40B4-BE49-F238E27FC236}">
                  <a16:creationId xmlns:a16="http://schemas.microsoft.com/office/drawing/2014/main" id="{E82102A3-42D9-4D0E-BB9E-937C3D853D85}"/>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23" name="Groep 333">
              <a:extLst>
                <a:ext uri="{FF2B5EF4-FFF2-40B4-BE49-F238E27FC236}">
                  <a16:creationId xmlns:a16="http://schemas.microsoft.com/office/drawing/2014/main" id="{664BE3EC-629A-4FF3-A0A5-3A8FB67F2873}"/>
                </a:ext>
              </a:extLst>
            </p:cNvPr>
            <p:cNvGrpSpPr/>
            <p:nvPr userDrawn="1"/>
          </p:nvGrpSpPr>
          <p:grpSpPr>
            <a:xfrm>
              <a:off x="-2485819" y="3399207"/>
              <a:ext cx="1222990" cy="563933"/>
              <a:chOff x="-2485819" y="3399207"/>
              <a:chExt cx="1222990" cy="563933"/>
            </a:xfrm>
          </p:grpSpPr>
          <p:sp>
            <p:nvSpPr>
              <p:cNvPr id="224" name="Rechthoek 335">
                <a:extLst>
                  <a:ext uri="{FF2B5EF4-FFF2-40B4-BE49-F238E27FC236}">
                    <a16:creationId xmlns:a16="http://schemas.microsoft.com/office/drawing/2014/main" id="{1FF8F927-5C40-40FC-B51C-4E15E52E568A}"/>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5" name="Rechthoek 336">
                <a:extLst>
                  <a:ext uri="{FF2B5EF4-FFF2-40B4-BE49-F238E27FC236}">
                    <a16:creationId xmlns:a16="http://schemas.microsoft.com/office/drawing/2014/main" id="{38E96B15-B1C1-4E4B-AACF-2E149DCFEEA9}"/>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6" name="Groep 337">
                <a:extLst>
                  <a:ext uri="{FF2B5EF4-FFF2-40B4-BE49-F238E27FC236}">
                    <a16:creationId xmlns:a16="http://schemas.microsoft.com/office/drawing/2014/main" id="{035F8EEF-7D0D-45E1-8216-67E8D6F4611D}"/>
                  </a:ext>
                </a:extLst>
              </p:cNvPr>
              <p:cNvGrpSpPr/>
              <p:nvPr userDrawn="1"/>
            </p:nvGrpSpPr>
            <p:grpSpPr>
              <a:xfrm>
                <a:off x="-2403869" y="3460544"/>
                <a:ext cx="155951" cy="131922"/>
                <a:chOff x="12968836" y="3354170"/>
                <a:chExt cx="404806" cy="342433"/>
              </a:xfrm>
            </p:grpSpPr>
            <p:sp>
              <p:nvSpPr>
                <p:cNvPr id="239" name="Rechthoek: afgeronde hoeken 350">
                  <a:extLst>
                    <a:ext uri="{FF2B5EF4-FFF2-40B4-BE49-F238E27FC236}">
                      <a16:creationId xmlns:a16="http://schemas.microsoft.com/office/drawing/2014/main" id="{5D3B9D1E-AFAC-4B02-BC1E-FD3722F4B99E}"/>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40" name="Rechthoek 351">
                  <a:extLst>
                    <a:ext uri="{FF2B5EF4-FFF2-40B4-BE49-F238E27FC236}">
                      <a16:creationId xmlns:a16="http://schemas.microsoft.com/office/drawing/2014/main" id="{1970EF71-6DE3-40CE-ABC6-AC390E55DA2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1" name="Rechthoek 352">
                  <a:extLst>
                    <a:ext uri="{FF2B5EF4-FFF2-40B4-BE49-F238E27FC236}">
                      <a16:creationId xmlns:a16="http://schemas.microsoft.com/office/drawing/2014/main" id="{743D5ABA-4DAB-4F57-8A1B-5580CEF0407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2" name="Rechthoek 353">
                  <a:extLst>
                    <a:ext uri="{FF2B5EF4-FFF2-40B4-BE49-F238E27FC236}">
                      <a16:creationId xmlns:a16="http://schemas.microsoft.com/office/drawing/2014/main" id="{A4AFA342-5ADF-4FB1-8404-4AE10F60616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3" name="Rechthoek 354">
                  <a:extLst>
                    <a:ext uri="{FF2B5EF4-FFF2-40B4-BE49-F238E27FC236}">
                      <a16:creationId xmlns:a16="http://schemas.microsoft.com/office/drawing/2014/main" id="{43B2820F-AB3F-4862-92B5-8114E0DBAEFE}"/>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4" name="Rechthoek 355">
                  <a:extLst>
                    <a:ext uri="{FF2B5EF4-FFF2-40B4-BE49-F238E27FC236}">
                      <a16:creationId xmlns:a16="http://schemas.microsoft.com/office/drawing/2014/main" id="{2261D21F-129F-4501-AB57-E078848C62D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27" name="Groep 338">
                <a:extLst>
                  <a:ext uri="{FF2B5EF4-FFF2-40B4-BE49-F238E27FC236}">
                    <a16:creationId xmlns:a16="http://schemas.microsoft.com/office/drawing/2014/main" id="{B294D384-4B44-4A89-B87F-C3375527DFE2}"/>
                  </a:ext>
                </a:extLst>
              </p:cNvPr>
              <p:cNvGrpSpPr/>
              <p:nvPr userDrawn="1"/>
            </p:nvGrpSpPr>
            <p:grpSpPr>
              <a:xfrm>
                <a:off x="-2423424" y="3690208"/>
                <a:ext cx="166739" cy="218963"/>
                <a:chOff x="12940828" y="3950597"/>
                <a:chExt cx="432813" cy="568367"/>
              </a:xfrm>
            </p:grpSpPr>
            <p:grpSp>
              <p:nvGrpSpPr>
                <p:cNvPr id="231" name="Groep 342">
                  <a:extLst>
                    <a:ext uri="{FF2B5EF4-FFF2-40B4-BE49-F238E27FC236}">
                      <a16:creationId xmlns:a16="http://schemas.microsoft.com/office/drawing/2014/main" id="{0A53F42A-9A1E-4988-A3F0-98937B8A86E3}"/>
                    </a:ext>
                  </a:extLst>
                </p:cNvPr>
                <p:cNvGrpSpPr/>
                <p:nvPr userDrawn="1"/>
              </p:nvGrpSpPr>
              <p:grpSpPr>
                <a:xfrm>
                  <a:off x="13000382" y="4006891"/>
                  <a:ext cx="373259" cy="315747"/>
                  <a:chOff x="12968836" y="3354170"/>
                  <a:chExt cx="404806" cy="342433"/>
                </a:xfrm>
              </p:grpSpPr>
              <p:sp>
                <p:nvSpPr>
                  <p:cNvPr id="233" name="Rechthoek: afgeronde hoeken 344">
                    <a:extLst>
                      <a:ext uri="{FF2B5EF4-FFF2-40B4-BE49-F238E27FC236}">
                        <a16:creationId xmlns:a16="http://schemas.microsoft.com/office/drawing/2014/main" id="{73DA64D0-396B-4FB0-BE3A-2ED712CBD84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4" name="Rechthoek 345">
                    <a:extLst>
                      <a:ext uri="{FF2B5EF4-FFF2-40B4-BE49-F238E27FC236}">
                        <a16:creationId xmlns:a16="http://schemas.microsoft.com/office/drawing/2014/main" id="{D977B5B6-B7DD-4C8E-B3F1-0225526F6A4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5" name="Rechthoek 346">
                    <a:extLst>
                      <a:ext uri="{FF2B5EF4-FFF2-40B4-BE49-F238E27FC236}">
                        <a16:creationId xmlns:a16="http://schemas.microsoft.com/office/drawing/2014/main" id="{819732C6-016B-4EA8-BD16-AD0CFFE564C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6" name="Rechthoek 347">
                    <a:extLst>
                      <a:ext uri="{FF2B5EF4-FFF2-40B4-BE49-F238E27FC236}">
                        <a16:creationId xmlns:a16="http://schemas.microsoft.com/office/drawing/2014/main" id="{01D621C9-7825-42CF-986E-1A07A3277FF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7" name="Rechthoek 348">
                    <a:extLst>
                      <a:ext uri="{FF2B5EF4-FFF2-40B4-BE49-F238E27FC236}">
                        <a16:creationId xmlns:a16="http://schemas.microsoft.com/office/drawing/2014/main" id="{4F3C4885-D489-4645-8E7F-AF5E4222D7E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Rechthoek 349">
                    <a:extLst>
                      <a:ext uri="{FF2B5EF4-FFF2-40B4-BE49-F238E27FC236}">
                        <a16:creationId xmlns:a16="http://schemas.microsoft.com/office/drawing/2014/main" id="{00D71190-01C3-4F97-A87D-47275E2C9A4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2" name="Boog 343">
                  <a:extLst>
                    <a:ext uri="{FF2B5EF4-FFF2-40B4-BE49-F238E27FC236}">
                      <a16:creationId xmlns:a16="http://schemas.microsoft.com/office/drawing/2014/main" id="{1CE76593-937A-4C17-8189-07BC8F5FCF80}"/>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28" name="Tekstvak 339">
                <a:extLst>
                  <a:ext uri="{FF2B5EF4-FFF2-40B4-BE49-F238E27FC236}">
                    <a16:creationId xmlns:a16="http://schemas.microsoft.com/office/drawing/2014/main" id="{E4939758-C3A7-4B41-9340-D4438F75F77E}"/>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29" name="Tekstvak 340">
                <a:extLst>
                  <a:ext uri="{FF2B5EF4-FFF2-40B4-BE49-F238E27FC236}">
                    <a16:creationId xmlns:a16="http://schemas.microsoft.com/office/drawing/2014/main" id="{0F3C6A35-0AEE-4FB5-B370-F43113439966}"/>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30" name="Vrije vorm: vorm 341">
                <a:extLst>
                  <a:ext uri="{FF2B5EF4-FFF2-40B4-BE49-F238E27FC236}">
                    <a16:creationId xmlns:a16="http://schemas.microsoft.com/office/drawing/2014/main" id="{CB96091C-C04D-49E2-8CB9-4B1E3535ED2E}"/>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95629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
    <p:spTree>
      <p:nvGrpSpPr>
        <p:cNvPr id="1" name=""/>
        <p:cNvGrpSpPr/>
        <p:nvPr/>
      </p:nvGrpSpPr>
      <p:grpSpPr>
        <a:xfrm>
          <a:off x="0" y="0"/>
          <a:ext cx="0" cy="0"/>
          <a:chOff x="0" y="0"/>
          <a:chExt cx="0" cy="0"/>
        </a:xfrm>
      </p:grpSpPr>
      <p:sp>
        <p:nvSpPr>
          <p:cNvPr id="164" name="Rechthoek 163">
            <a:extLst>
              <a:ext uri="{FF2B5EF4-FFF2-40B4-BE49-F238E27FC236}">
                <a16:creationId xmlns:a16="http://schemas.microsoft.com/office/drawing/2014/main" id="{CA9D735F-EE13-4F82-905C-204A3EC6EBCE}"/>
              </a:ext>
            </a:extLst>
          </p:cNvPr>
          <p:cNvSpPr/>
          <p:nvPr userDrawn="1"/>
        </p:nvSpPr>
        <p:spPr>
          <a:xfrm>
            <a:off x="0" y="0"/>
            <a:ext cx="12192000" cy="6858000"/>
          </a:xfrm>
          <a:prstGeom prst="rect">
            <a:avLst/>
          </a:prstGeom>
          <a:solidFill>
            <a:srgbClr val="D4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7" name="Tijdelijke aanduiding voor afbeelding 166">
            <a:extLst>
              <a:ext uri="{FF2B5EF4-FFF2-40B4-BE49-F238E27FC236}">
                <a16:creationId xmlns:a16="http://schemas.microsoft.com/office/drawing/2014/main" id="{55102495-73E7-42AA-BAF6-BB9A8FE6F54C}"/>
              </a:ext>
            </a:extLst>
          </p:cNvPr>
          <p:cNvSpPr>
            <a:spLocks noGrp="1"/>
          </p:cNvSpPr>
          <p:nvPr>
            <p:ph type="pic" sz="quarter" idx="14" hasCustomPrompt="1"/>
          </p:nvPr>
        </p:nvSpPr>
        <p:spPr>
          <a:xfrm>
            <a:off x="6311820" y="2085"/>
            <a:ext cx="5880181" cy="6855918"/>
          </a:xfrm>
          <a:custGeom>
            <a:avLst/>
            <a:gdLst>
              <a:gd name="connsiteX0" fmla="*/ 17478 w 5880181"/>
              <a:gd name="connsiteY0" fmla="*/ 0 h 6855918"/>
              <a:gd name="connsiteX1" fmla="*/ 5880181 w 5880181"/>
              <a:gd name="connsiteY1" fmla="*/ 11878 h 6855918"/>
              <a:gd name="connsiteX2" fmla="*/ 5880181 w 5880181"/>
              <a:gd name="connsiteY2" fmla="*/ 6855918 h 6855918"/>
              <a:gd name="connsiteX3" fmla="*/ 730282 w 5880181"/>
              <a:gd name="connsiteY3" fmla="*/ 6855918 h 6855918"/>
              <a:gd name="connsiteX4" fmla="*/ 631542 w 5880181"/>
              <a:gd name="connsiteY4" fmla="*/ 6650180 h 6855918"/>
              <a:gd name="connsiteX5" fmla="*/ 267 w 5880181"/>
              <a:gd name="connsiteY5" fmla="*/ 3633864 h 6855918"/>
              <a:gd name="connsiteX6" fmla="*/ 69343 w 5880181"/>
              <a:gd name="connsiteY6" fmla="*/ 253403 h 685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181" h="6855918">
                <a:moveTo>
                  <a:pt x="17478" y="0"/>
                </a:moveTo>
                <a:lnTo>
                  <a:pt x="5880181" y="11878"/>
                </a:lnTo>
                <a:lnTo>
                  <a:pt x="5880181" y="6855918"/>
                </a:lnTo>
                <a:lnTo>
                  <a:pt x="730282" y="6855918"/>
                </a:lnTo>
                <a:lnTo>
                  <a:pt x="631542" y="6650180"/>
                </a:lnTo>
                <a:cubicBezTo>
                  <a:pt x="157874" y="5618288"/>
                  <a:pt x="-7601" y="4563804"/>
                  <a:pt x="267" y="3633864"/>
                </a:cubicBezTo>
                <a:cubicBezTo>
                  <a:pt x="13380" y="2477109"/>
                  <a:pt x="295730" y="1510717"/>
                  <a:pt x="69343" y="253403"/>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93051" y="-661459"/>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Quote slide #2</a:t>
            </a:r>
          </a:p>
        </p:txBody>
      </p:sp>
      <p:sp>
        <p:nvSpPr>
          <p:cNvPr id="170" name="Titel 2">
            <a:extLst>
              <a:ext uri="{FF2B5EF4-FFF2-40B4-BE49-F238E27FC236}">
                <a16:creationId xmlns:a16="http://schemas.microsoft.com/office/drawing/2014/main" id="{9749C5F8-5360-41BA-8DA2-649767F88D8D}"/>
              </a:ext>
            </a:extLst>
          </p:cNvPr>
          <p:cNvSpPr>
            <a:spLocks noGrp="1"/>
          </p:cNvSpPr>
          <p:nvPr>
            <p:ph type="title" hasCustomPrompt="1"/>
          </p:nvPr>
        </p:nvSpPr>
        <p:spPr>
          <a:xfrm>
            <a:off x="820940" y="1130109"/>
            <a:ext cx="4720891" cy="3880345"/>
          </a:xfrm>
        </p:spPr>
        <p:txBody>
          <a:bodyPr anchor="ctr"/>
          <a:lstStyle>
            <a:lvl1pPr>
              <a:defRPr sz="5400" b="1" i="0">
                <a:solidFill>
                  <a:schemeClr val="accent1"/>
                </a:solidFill>
                <a:latin typeface="Proxima Nova Semibold" panose="020B0503030502060204" pitchFamily="34" charset="0"/>
              </a:defRPr>
            </a:lvl1pPr>
          </a:lstStyle>
          <a:p>
            <a:r>
              <a:rPr lang="nl-NL" dirty="0"/>
              <a:t>Place a quote here</a:t>
            </a:r>
          </a:p>
        </p:txBody>
      </p:sp>
      <p:sp>
        <p:nvSpPr>
          <p:cNvPr id="171" name="Tijdelijke aanduiding voor verticale tekst 2">
            <a:extLst>
              <a:ext uri="{FF2B5EF4-FFF2-40B4-BE49-F238E27FC236}">
                <a16:creationId xmlns:a16="http://schemas.microsoft.com/office/drawing/2014/main" id="{43E32F30-C191-4B5C-94AB-2E214A4B57A9}"/>
              </a:ext>
            </a:extLst>
          </p:cNvPr>
          <p:cNvSpPr>
            <a:spLocks noGrp="1"/>
          </p:cNvSpPr>
          <p:nvPr>
            <p:ph type="body" orient="vert" idx="1" hasCustomPrompt="1"/>
          </p:nvPr>
        </p:nvSpPr>
        <p:spPr>
          <a:xfrm>
            <a:off x="849850" y="5105891"/>
            <a:ext cx="4711341" cy="457657"/>
          </a:xfrm>
        </p:spPr>
        <p:txBody>
          <a:bodyPr vert="horz" lIns="0" tIns="0" rIns="0" bIns="0"/>
          <a:lstStyle>
            <a:lvl1pPr marL="0" indent="0">
              <a:buNone/>
              <a:defRPr sz="1600">
                <a:solidFill>
                  <a:schemeClr val="accent2"/>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 </a:t>
            </a:r>
            <a:r>
              <a:rPr lang="en-US" dirty="0"/>
              <a:t>Click here to place a subtitle.</a:t>
            </a:r>
            <a:endParaRPr lang="nl-NL" dirty="0"/>
          </a:p>
        </p:txBody>
      </p:sp>
      <p:grpSp>
        <p:nvGrpSpPr>
          <p:cNvPr id="73" name="INSTRUCTION">
            <a:extLst>
              <a:ext uri="{FF2B5EF4-FFF2-40B4-BE49-F238E27FC236}">
                <a16:creationId xmlns:a16="http://schemas.microsoft.com/office/drawing/2014/main" id="{D77C9928-1E76-427E-A838-6E0BAA19D927}"/>
              </a:ext>
            </a:extLst>
          </p:cNvPr>
          <p:cNvGrpSpPr/>
          <p:nvPr userDrawn="1"/>
        </p:nvGrpSpPr>
        <p:grpSpPr>
          <a:xfrm>
            <a:off x="-3786437" y="0"/>
            <a:ext cx="3693386" cy="5359349"/>
            <a:chOff x="-3786437" y="0"/>
            <a:chExt cx="3693386" cy="5359349"/>
          </a:xfrm>
        </p:grpSpPr>
        <p:sp>
          <p:nvSpPr>
            <p:cNvPr id="74" name="Rechthoek 329">
              <a:extLst>
                <a:ext uri="{FF2B5EF4-FFF2-40B4-BE49-F238E27FC236}">
                  <a16:creationId xmlns:a16="http://schemas.microsoft.com/office/drawing/2014/main" id="{48EF1F98-762A-4938-939B-9D6E2DBA1BF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5" name="Ovaal 317">
              <a:extLst>
                <a:ext uri="{FF2B5EF4-FFF2-40B4-BE49-F238E27FC236}">
                  <a16:creationId xmlns:a16="http://schemas.microsoft.com/office/drawing/2014/main" id="{F554EF24-6E51-437B-9D70-F1F57351B2A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6" name="Rechthoek 319">
              <a:extLst>
                <a:ext uri="{FF2B5EF4-FFF2-40B4-BE49-F238E27FC236}">
                  <a16:creationId xmlns:a16="http://schemas.microsoft.com/office/drawing/2014/main" id="{C5D132CF-BC13-4425-AA4C-6B382C061FD8}"/>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7" name="Ovaal 320">
              <a:extLst>
                <a:ext uri="{FF2B5EF4-FFF2-40B4-BE49-F238E27FC236}">
                  <a16:creationId xmlns:a16="http://schemas.microsoft.com/office/drawing/2014/main" id="{F7D159A6-07D5-40B2-A03F-04EC1795690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8" name="Rechthoek 328">
              <a:extLst>
                <a:ext uri="{FF2B5EF4-FFF2-40B4-BE49-F238E27FC236}">
                  <a16:creationId xmlns:a16="http://schemas.microsoft.com/office/drawing/2014/main" id="{F5665971-B054-43B8-9EC0-CF58CB264361}"/>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9" name="Rechthoek 180">
              <a:extLst>
                <a:ext uri="{FF2B5EF4-FFF2-40B4-BE49-F238E27FC236}">
                  <a16:creationId xmlns:a16="http://schemas.microsoft.com/office/drawing/2014/main" id="{D70CCC39-2FCB-4B6C-867C-401AB8A9B0A4}"/>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0" name="Ovaal 182">
              <a:extLst>
                <a:ext uri="{FF2B5EF4-FFF2-40B4-BE49-F238E27FC236}">
                  <a16:creationId xmlns:a16="http://schemas.microsoft.com/office/drawing/2014/main" id="{FB0205A3-59E9-4805-96B8-7730375FF688}"/>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1" name="Rechthoek 183">
              <a:extLst>
                <a:ext uri="{FF2B5EF4-FFF2-40B4-BE49-F238E27FC236}">
                  <a16:creationId xmlns:a16="http://schemas.microsoft.com/office/drawing/2014/main" id="{C25E2664-1F1E-4375-8A7F-C6E741516EA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2" name="Ovaal 185">
              <a:extLst>
                <a:ext uri="{FF2B5EF4-FFF2-40B4-BE49-F238E27FC236}">
                  <a16:creationId xmlns:a16="http://schemas.microsoft.com/office/drawing/2014/main" id="{5012DEEA-4E61-4AB7-A7F5-CC9B79691E3B}"/>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3" name="Rechthoek 186">
              <a:extLst>
                <a:ext uri="{FF2B5EF4-FFF2-40B4-BE49-F238E27FC236}">
                  <a16:creationId xmlns:a16="http://schemas.microsoft.com/office/drawing/2014/main" id="{5A91CA45-24BD-4362-BB2D-486D1B346D7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4" name="Ovaal 188">
              <a:extLst>
                <a:ext uri="{FF2B5EF4-FFF2-40B4-BE49-F238E27FC236}">
                  <a16:creationId xmlns:a16="http://schemas.microsoft.com/office/drawing/2014/main" id="{7F93B2B7-0778-4472-A98C-980845EDAD4C}"/>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5" name="Rechthoek 189">
              <a:extLst>
                <a:ext uri="{FF2B5EF4-FFF2-40B4-BE49-F238E27FC236}">
                  <a16:creationId xmlns:a16="http://schemas.microsoft.com/office/drawing/2014/main" id="{47430052-F2A1-4D90-A207-98CD60C0B62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6" name="Ovaal 191">
              <a:extLst>
                <a:ext uri="{FF2B5EF4-FFF2-40B4-BE49-F238E27FC236}">
                  <a16:creationId xmlns:a16="http://schemas.microsoft.com/office/drawing/2014/main" id="{B0F38D0F-D5A5-448C-B52A-9091FFE278F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7" name="Rechthoek 192">
              <a:extLst>
                <a:ext uri="{FF2B5EF4-FFF2-40B4-BE49-F238E27FC236}">
                  <a16:creationId xmlns:a16="http://schemas.microsoft.com/office/drawing/2014/main" id="{E92BBA23-1B44-4A98-A76D-269DA725EC86}"/>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8" name="Ovaal 195">
              <a:extLst>
                <a:ext uri="{FF2B5EF4-FFF2-40B4-BE49-F238E27FC236}">
                  <a16:creationId xmlns:a16="http://schemas.microsoft.com/office/drawing/2014/main" id="{8C26C437-0F04-4E7D-8B23-FA66248B099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9" name="Rechthoek 196">
              <a:extLst>
                <a:ext uri="{FF2B5EF4-FFF2-40B4-BE49-F238E27FC236}">
                  <a16:creationId xmlns:a16="http://schemas.microsoft.com/office/drawing/2014/main" id="{87F32D10-C88B-419D-8B5C-B8E3575A85F9}"/>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0" name="Ovaal 197">
              <a:extLst>
                <a:ext uri="{FF2B5EF4-FFF2-40B4-BE49-F238E27FC236}">
                  <a16:creationId xmlns:a16="http://schemas.microsoft.com/office/drawing/2014/main" id="{9CAA0456-38C3-41DF-BD91-38A5004D18D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1" name="Rechthoek 198">
              <a:extLst>
                <a:ext uri="{FF2B5EF4-FFF2-40B4-BE49-F238E27FC236}">
                  <a16:creationId xmlns:a16="http://schemas.microsoft.com/office/drawing/2014/main" id="{AAE28B3E-D6A8-4F24-B2CD-4E6E69A37D38}"/>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2" name="Ovaal 200">
              <a:extLst>
                <a:ext uri="{FF2B5EF4-FFF2-40B4-BE49-F238E27FC236}">
                  <a16:creationId xmlns:a16="http://schemas.microsoft.com/office/drawing/2014/main" id="{95118DCE-CD8D-4DB4-894E-B9171B51BFE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33" name="Rechthoek 202">
              <a:extLst>
                <a:ext uri="{FF2B5EF4-FFF2-40B4-BE49-F238E27FC236}">
                  <a16:creationId xmlns:a16="http://schemas.microsoft.com/office/drawing/2014/main" id="{004A85C6-B0A8-4622-AAF6-615648735B14}"/>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34" name="Rechthoek 331">
              <a:extLst>
                <a:ext uri="{FF2B5EF4-FFF2-40B4-BE49-F238E27FC236}">
                  <a16:creationId xmlns:a16="http://schemas.microsoft.com/office/drawing/2014/main" id="{B0AAF839-7FEB-400D-8BBE-688DF9EE2A7E}"/>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35" name="ICOON_info">
              <a:extLst>
                <a:ext uri="{FF2B5EF4-FFF2-40B4-BE49-F238E27FC236}">
                  <a16:creationId xmlns:a16="http://schemas.microsoft.com/office/drawing/2014/main" id="{7927C843-1A82-4639-838E-22394E2460A6}"/>
                </a:ext>
              </a:extLst>
            </p:cNvPr>
            <p:cNvGrpSpPr/>
            <p:nvPr userDrawn="1"/>
          </p:nvGrpSpPr>
          <p:grpSpPr>
            <a:xfrm>
              <a:off x="-376736" y="4400186"/>
              <a:ext cx="283685" cy="283685"/>
              <a:chOff x="-510741" y="5913713"/>
              <a:chExt cx="267555" cy="267555"/>
            </a:xfrm>
          </p:grpSpPr>
          <p:sp>
            <p:nvSpPr>
              <p:cNvPr id="207" name="Ovaal 1">
                <a:extLst>
                  <a:ext uri="{FF2B5EF4-FFF2-40B4-BE49-F238E27FC236}">
                    <a16:creationId xmlns:a16="http://schemas.microsoft.com/office/drawing/2014/main" id="{7D745101-28DB-40D8-99F9-20397647A95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8" name="Graphic 163" descr="Informatie">
                <a:extLst>
                  <a:ext uri="{FF2B5EF4-FFF2-40B4-BE49-F238E27FC236}">
                    <a16:creationId xmlns:a16="http://schemas.microsoft.com/office/drawing/2014/main" id="{79F91461-D58E-4456-B811-EFC7D13160B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36" name="VOORBEELD">
              <a:extLst>
                <a:ext uri="{FF2B5EF4-FFF2-40B4-BE49-F238E27FC236}">
                  <a16:creationId xmlns:a16="http://schemas.microsoft.com/office/drawing/2014/main" id="{E11E7207-74CA-4A25-9675-2C11E780479E}"/>
                </a:ext>
              </a:extLst>
            </p:cNvPr>
            <p:cNvGrpSpPr/>
            <p:nvPr userDrawn="1"/>
          </p:nvGrpSpPr>
          <p:grpSpPr>
            <a:xfrm>
              <a:off x="-3605171" y="458674"/>
              <a:ext cx="3234311" cy="558875"/>
              <a:chOff x="-3605171" y="458674"/>
              <a:chExt cx="3234311" cy="558875"/>
            </a:xfrm>
          </p:grpSpPr>
          <p:sp>
            <p:nvSpPr>
              <p:cNvPr id="137" name="Rechthoek 335">
                <a:extLst>
                  <a:ext uri="{FF2B5EF4-FFF2-40B4-BE49-F238E27FC236}">
                    <a16:creationId xmlns:a16="http://schemas.microsoft.com/office/drawing/2014/main" id="{1810C531-F1C8-43EA-A92E-6CC691EF9AE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65" name="Rechthoek 337">
                <a:extLst>
                  <a:ext uri="{FF2B5EF4-FFF2-40B4-BE49-F238E27FC236}">
                    <a16:creationId xmlns:a16="http://schemas.microsoft.com/office/drawing/2014/main" id="{4C96870B-676F-42A6-A5A9-EC8C8D86B7A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6" name="Groep 230">
                <a:extLst>
                  <a:ext uri="{FF2B5EF4-FFF2-40B4-BE49-F238E27FC236}">
                    <a16:creationId xmlns:a16="http://schemas.microsoft.com/office/drawing/2014/main" id="{D306C91C-8DD8-4D51-87DE-A3905EC0D587}"/>
                  </a:ext>
                </a:extLst>
              </p:cNvPr>
              <p:cNvGrpSpPr/>
              <p:nvPr userDrawn="1"/>
            </p:nvGrpSpPr>
            <p:grpSpPr>
              <a:xfrm>
                <a:off x="-3386247" y="830871"/>
                <a:ext cx="139423" cy="109566"/>
                <a:chOff x="-2866744" y="827071"/>
                <a:chExt cx="168701" cy="132575"/>
              </a:xfrm>
            </p:grpSpPr>
            <p:grpSp>
              <p:nvGrpSpPr>
                <p:cNvPr id="200" name="Groep 232">
                  <a:extLst>
                    <a:ext uri="{FF2B5EF4-FFF2-40B4-BE49-F238E27FC236}">
                      <a16:creationId xmlns:a16="http://schemas.microsoft.com/office/drawing/2014/main" id="{0CDAAC70-0448-4316-B23D-F58DBAB73482}"/>
                    </a:ext>
                  </a:extLst>
                </p:cNvPr>
                <p:cNvGrpSpPr/>
                <p:nvPr userDrawn="1"/>
              </p:nvGrpSpPr>
              <p:grpSpPr>
                <a:xfrm>
                  <a:off x="-2866744" y="827071"/>
                  <a:ext cx="168701" cy="132575"/>
                  <a:chOff x="-2866744" y="827071"/>
                  <a:chExt cx="168701" cy="132575"/>
                </a:xfrm>
              </p:grpSpPr>
              <p:cxnSp>
                <p:nvCxnSpPr>
                  <p:cNvPr id="202" name="Rechte verbindingslijn 234">
                    <a:extLst>
                      <a:ext uri="{FF2B5EF4-FFF2-40B4-BE49-F238E27FC236}">
                        <a16:creationId xmlns:a16="http://schemas.microsoft.com/office/drawing/2014/main" id="{14E435B9-8A35-4B61-B4CE-5D113D7F839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3" name="Rechte verbindingslijn 235">
                    <a:extLst>
                      <a:ext uri="{FF2B5EF4-FFF2-40B4-BE49-F238E27FC236}">
                        <a16:creationId xmlns:a16="http://schemas.microsoft.com/office/drawing/2014/main" id="{A8568240-3E31-4DF9-9D19-6E7E78C37EC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4" name="Rechte verbindingslijn 236">
                    <a:extLst>
                      <a:ext uri="{FF2B5EF4-FFF2-40B4-BE49-F238E27FC236}">
                        <a16:creationId xmlns:a16="http://schemas.microsoft.com/office/drawing/2014/main" id="{C235ECD7-4D1D-42FE-8D1C-B87DF651A7A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5" name="Rechte verbindingslijn 237">
                    <a:extLst>
                      <a:ext uri="{FF2B5EF4-FFF2-40B4-BE49-F238E27FC236}">
                        <a16:creationId xmlns:a16="http://schemas.microsoft.com/office/drawing/2014/main" id="{C1558668-6FA9-483C-A61D-B1B5B51836F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6" name="Rechte verbindingslijn 238">
                    <a:extLst>
                      <a:ext uri="{FF2B5EF4-FFF2-40B4-BE49-F238E27FC236}">
                        <a16:creationId xmlns:a16="http://schemas.microsoft.com/office/drawing/2014/main" id="{4B89E5A6-76F8-4B14-9642-738DD77DE05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01" name="Pijl: rechts 233">
                  <a:extLst>
                    <a:ext uri="{FF2B5EF4-FFF2-40B4-BE49-F238E27FC236}">
                      <a16:creationId xmlns:a16="http://schemas.microsoft.com/office/drawing/2014/main" id="{A4FA4498-7005-42B2-8396-2A08B8F824A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8" name="Groep 239">
                <a:extLst>
                  <a:ext uri="{FF2B5EF4-FFF2-40B4-BE49-F238E27FC236}">
                    <a16:creationId xmlns:a16="http://schemas.microsoft.com/office/drawing/2014/main" id="{064F487C-AF23-41AB-9539-10F1F95B1770}"/>
                  </a:ext>
                </a:extLst>
              </p:cNvPr>
              <p:cNvGrpSpPr/>
              <p:nvPr userDrawn="1"/>
            </p:nvGrpSpPr>
            <p:grpSpPr>
              <a:xfrm>
                <a:off x="-3605171" y="830871"/>
                <a:ext cx="139423" cy="109566"/>
                <a:chOff x="-2866744" y="518074"/>
                <a:chExt cx="168701" cy="132575"/>
              </a:xfrm>
            </p:grpSpPr>
            <p:grpSp>
              <p:nvGrpSpPr>
                <p:cNvPr id="193" name="Groep 241">
                  <a:extLst>
                    <a:ext uri="{FF2B5EF4-FFF2-40B4-BE49-F238E27FC236}">
                      <a16:creationId xmlns:a16="http://schemas.microsoft.com/office/drawing/2014/main" id="{BB6D18B9-3D47-48AB-88CC-AA8EF4F9B8BD}"/>
                    </a:ext>
                  </a:extLst>
                </p:cNvPr>
                <p:cNvGrpSpPr/>
                <p:nvPr userDrawn="1"/>
              </p:nvGrpSpPr>
              <p:grpSpPr>
                <a:xfrm>
                  <a:off x="-2866744" y="518074"/>
                  <a:ext cx="168701" cy="132575"/>
                  <a:chOff x="-2866744" y="518074"/>
                  <a:chExt cx="168701" cy="132575"/>
                </a:xfrm>
              </p:grpSpPr>
              <p:cxnSp>
                <p:nvCxnSpPr>
                  <p:cNvPr id="195" name="Rechte verbindingslijn 243">
                    <a:extLst>
                      <a:ext uri="{FF2B5EF4-FFF2-40B4-BE49-F238E27FC236}">
                        <a16:creationId xmlns:a16="http://schemas.microsoft.com/office/drawing/2014/main" id="{2319454E-CAAB-4478-84E8-01BBE07460B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6" name="Rechte verbindingslijn 244">
                    <a:extLst>
                      <a:ext uri="{FF2B5EF4-FFF2-40B4-BE49-F238E27FC236}">
                        <a16:creationId xmlns:a16="http://schemas.microsoft.com/office/drawing/2014/main" id="{97B33369-8615-4F4F-B28A-071384A5D94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7" name="Rechte verbindingslijn 245">
                    <a:extLst>
                      <a:ext uri="{FF2B5EF4-FFF2-40B4-BE49-F238E27FC236}">
                        <a16:creationId xmlns:a16="http://schemas.microsoft.com/office/drawing/2014/main" id="{6EA2CD33-8552-40DF-8671-C00C1A2BAF3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8" name="Rechte verbindingslijn 246">
                    <a:extLst>
                      <a:ext uri="{FF2B5EF4-FFF2-40B4-BE49-F238E27FC236}">
                        <a16:creationId xmlns:a16="http://schemas.microsoft.com/office/drawing/2014/main" id="{3D776CF5-FC0B-4D43-8E31-D005E9E443A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9" name="Rechte verbindingslijn 247">
                    <a:extLst>
                      <a:ext uri="{FF2B5EF4-FFF2-40B4-BE49-F238E27FC236}">
                        <a16:creationId xmlns:a16="http://schemas.microsoft.com/office/drawing/2014/main" id="{57FBA1F7-2FF1-4AEE-B4AC-4D7712DC69D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4" name="Pijl: rechts 242">
                  <a:extLst>
                    <a:ext uri="{FF2B5EF4-FFF2-40B4-BE49-F238E27FC236}">
                      <a16:creationId xmlns:a16="http://schemas.microsoft.com/office/drawing/2014/main" id="{666B6268-93F7-4E30-B264-52A65DEB992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69" name="Rechte verbindingslijn 340">
                <a:extLst>
                  <a:ext uri="{FF2B5EF4-FFF2-40B4-BE49-F238E27FC236}">
                    <a16:creationId xmlns:a16="http://schemas.microsoft.com/office/drawing/2014/main" id="{6B6EB0E2-F6F7-4F4A-9763-2A93B40C1146}"/>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72" name="Rechte verbindingslijn 341">
                <a:extLst>
                  <a:ext uri="{FF2B5EF4-FFF2-40B4-BE49-F238E27FC236}">
                    <a16:creationId xmlns:a16="http://schemas.microsoft.com/office/drawing/2014/main" id="{44DF2016-C490-4014-A5F3-E0D2CB64A132}"/>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73" name="Rechthoek 344">
                <a:extLst>
                  <a:ext uri="{FF2B5EF4-FFF2-40B4-BE49-F238E27FC236}">
                    <a16:creationId xmlns:a16="http://schemas.microsoft.com/office/drawing/2014/main" id="{9A0EA68F-BDB3-40C4-8259-9C25D33E605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4" name="Rechthoek 345">
                <a:extLst>
                  <a:ext uri="{FF2B5EF4-FFF2-40B4-BE49-F238E27FC236}">
                    <a16:creationId xmlns:a16="http://schemas.microsoft.com/office/drawing/2014/main" id="{3058E358-4508-4262-B509-B1022B24526E}"/>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5" name="Groep 11">
                <a:extLst>
                  <a:ext uri="{FF2B5EF4-FFF2-40B4-BE49-F238E27FC236}">
                    <a16:creationId xmlns:a16="http://schemas.microsoft.com/office/drawing/2014/main" id="{44FD09A2-522A-4259-A0C5-808183CE4802}"/>
                  </a:ext>
                </a:extLst>
              </p:cNvPr>
              <p:cNvGrpSpPr/>
              <p:nvPr userDrawn="1"/>
            </p:nvGrpSpPr>
            <p:grpSpPr>
              <a:xfrm>
                <a:off x="-2916763" y="769168"/>
                <a:ext cx="268738" cy="248381"/>
                <a:chOff x="-2916763" y="769168"/>
                <a:chExt cx="268738" cy="248381"/>
              </a:xfrm>
            </p:grpSpPr>
            <p:sp>
              <p:nvSpPr>
                <p:cNvPr id="185" name="Rechthoek 346">
                  <a:extLst>
                    <a:ext uri="{FF2B5EF4-FFF2-40B4-BE49-F238E27FC236}">
                      <a16:creationId xmlns:a16="http://schemas.microsoft.com/office/drawing/2014/main" id="{02A90C7C-9107-4F82-A59F-4A3222A8F129}"/>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6" name="Groep 6">
                  <a:extLst>
                    <a:ext uri="{FF2B5EF4-FFF2-40B4-BE49-F238E27FC236}">
                      <a16:creationId xmlns:a16="http://schemas.microsoft.com/office/drawing/2014/main" id="{A93FC87C-EA62-487D-A492-464A6AB78D55}"/>
                    </a:ext>
                  </a:extLst>
                </p:cNvPr>
                <p:cNvGrpSpPr/>
                <p:nvPr userDrawn="1"/>
              </p:nvGrpSpPr>
              <p:grpSpPr>
                <a:xfrm>
                  <a:off x="-2866744" y="827071"/>
                  <a:ext cx="168701" cy="132575"/>
                  <a:chOff x="-2866744" y="827071"/>
                  <a:chExt cx="168701" cy="132575"/>
                </a:xfrm>
              </p:grpSpPr>
              <p:cxnSp>
                <p:nvCxnSpPr>
                  <p:cNvPr id="188" name="Rechte verbindingslijn 225">
                    <a:extLst>
                      <a:ext uri="{FF2B5EF4-FFF2-40B4-BE49-F238E27FC236}">
                        <a16:creationId xmlns:a16="http://schemas.microsoft.com/office/drawing/2014/main" id="{596B52B6-63D0-421B-B632-096BBBE38FD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9" name="Rechte verbindingslijn 226">
                    <a:extLst>
                      <a:ext uri="{FF2B5EF4-FFF2-40B4-BE49-F238E27FC236}">
                        <a16:creationId xmlns:a16="http://schemas.microsoft.com/office/drawing/2014/main" id="{900FD215-C8B9-4ADA-8A0D-355B9984785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90" name="Rechte verbindingslijn 227">
                    <a:extLst>
                      <a:ext uri="{FF2B5EF4-FFF2-40B4-BE49-F238E27FC236}">
                        <a16:creationId xmlns:a16="http://schemas.microsoft.com/office/drawing/2014/main" id="{D6D7B02D-3D46-44E3-A05C-057E914E716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91" name="Rechte verbindingslijn 228">
                    <a:extLst>
                      <a:ext uri="{FF2B5EF4-FFF2-40B4-BE49-F238E27FC236}">
                        <a16:creationId xmlns:a16="http://schemas.microsoft.com/office/drawing/2014/main" id="{BFD1B440-2FEE-4CF7-AEE4-9BA3029930D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2" name="Rechte verbindingslijn 229">
                    <a:extLst>
                      <a:ext uri="{FF2B5EF4-FFF2-40B4-BE49-F238E27FC236}">
                        <a16:creationId xmlns:a16="http://schemas.microsoft.com/office/drawing/2014/main" id="{A1511981-6EB5-4DF6-B341-2D33AA410D7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7" name="Pijl: rechts 217">
                  <a:extLst>
                    <a:ext uri="{FF2B5EF4-FFF2-40B4-BE49-F238E27FC236}">
                      <a16:creationId xmlns:a16="http://schemas.microsoft.com/office/drawing/2014/main" id="{02881BB8-303B-4E6F-824F-BC635C81195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6" name="Groep 9">
                <a:extLst>
                  <a:ext uri="{FF2B5EF4-FFF2-40B4-BE49-F238E27FC236}">
                    <a16:creationId xmlns:a16="http://schemas.microsoft.com/office/drawing/2014/main" id="{87228ADE-69A3-492A-8E2B-8F610FB28B60}"/>
                  </a:ext>
                </a:extLst>
              </p:cNvPr>
              <p:cNvGrpSpPr/>
              <p:nvPr userDrawn="1"/>
            </p:nvGrpSpPr>
            <p:grpSpPr>
              <a:xfrm>
                <a:off x="-2916763" y="460171"/>
                <a:ext cx="268738" cy="248381"/>
                <a:chOff x="-2916763" y="460171"/>
                <a:chExt cx="268738" cy="248381"/>
              </a:xfrm>
            </p:grpSpPr>
            <p:sp>
              <p:nvSpPr>
                <p:cNvPr id="177" name="Rechthoek 357">
                  <a:extLst>
                    <a:ext uri="{FF2B5EF4-FFF2-40B4-BE49-F238E27FC236}">
                      <a16:creationId xmlns:a16="http://schemas.microsoft.com/office/drawing/2014/main" id="{726B41F0-F517-4342-9FA8-36F2CF0748B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8" name="Groep 5">
                  <a:extLst>
                    <a:ext uri="{FF2B5EF4-FFF2-40B4-BE49-F238E27FC236}">
                      <a16:creationId xmlns:a16="http://schemas.microsoft.com/office/drawing/2014/main" id="{21FB5A66-E768-48C2-B206-6FDCD3104F8F}"/>
                    </a:ext>
                  </a:extLst>
                </p:cNvPr>
                <p:cNvGrpSpPr/>
                <p:nvPr userDrawn="1"/>
              </p:nvGrpSpPr>
              <p:grpSpPr>
                <a:xfrm>
                  <a:off x="-2866744" y="518074"/>
                  <a:ext cx="168701" cy="132575"/>
                  <a:chOff x="-2866744" y="518074"/>
                  <a:chExt cx="168701" cy="132575"/>
                </a:xfrm>
              </p:grpSpPr>
              <p:cxnSp>
                <p:nvCxnSpPr>
                  <p:cNvPr id="180" name="Rechte verbindingslijn 220">
                    <a:extLst>
                      <a:ext uri="{FF2B5EF4-FFF2-40B4-BE49-F238E27FC236}">
                        <a16:creationId xmlns:a16="http://schemas.microsoft.com/office/drawing/2014/main" id="{5C742EB5-4B47-4794-916E-F8350DDA825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81" name="Rechte verbindingslijn 221">
                    <a:extLst>
                      <a:ext uri="{FF2B5EF4-FFF2-40B4-BE49-F238E27FC236}">
                        <a16:creationId xmlns:a16="http://schemas.microsoft.com/office/drawing/2014/main" id="{6448437A-8191-4D86-A6CD-D4F6CCAEC7C0}"/>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2" name="Rechte verbindingslijn 222">
                    <a:extLst>
                      <a:ext uri="{FF2B5EF4-FFF2-40B4-BE49-F238E27FC236}">
                        <a16:creationId xmlns:a16="http://schemas.microsoft.com/office/drawing/2014/main" id="{59C0AC20-4840-4CA7-8D42-83E1B0ADB18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3" name="Rechte verbindingslijn 223">
                    <a:extLst>
                      <a:ext uri="{FF2B5EF4-FFF2-40B4-BE49-F238E27FC236}">
                        <a16:creationId xmlns:a16="http://schemas.microsoft.com/office/drawing/2014/main" id="{599453FA-EEF0-46A0-B427-2241440BAB7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4" name="Rechte verbindingslijn 224">
                    <a:extLst>
                      <a:ext uri="{FF2B5EF4-FFF2-40B4-BE49-F238E27FC236}">
                        <a16:creationId xmlns:a16="http://schemas.microsoft.com/office/drawing/2014/main" id="{0BFD1C39-3379-415F-94F0-57A0F9EFE87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9" name="Pijl: rechts 219">
                  <a:extLst>
                    <a:ext uri="{FF2B5EF4-FFF2-40B4-BE49-F238E27FC236}">
                      <a16:creationId xmlns:a16="http://schemas.microsoft.com/office/drawing/2014/main" id="{9A0EF0F8-5AD5-4BE2-9AD6-7803F3EFF58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09" name="INSTRUCTION">
            <a:extLst>
              <a:ext uri="{FF2B5EF4-FFF2-40B4-BE49-F238E27FC236}">
                <a16:creationId xmlns:a16="http://schemas.microsoft.com/office/drawing/2014/main" id="{DD70B79F-D6D4-4B76-8239-A9D44A825C3B}"/>
              </a:ext>
            </a:extLst>
          </p:cNvPr>
          <p:cNvGrpSpPr/>
          <p:nvPr userDrawn="1"/>
        </p:nvGrpSpPr>
        <p:grpSpPr>
          <a:xfrm>
            <a:off x="12377595" y="0"/>
            <a:ext cx="3693386" cy="6669007"/>
            <a:chOff x="-3786437" y="0"/>
            <a:chExt cx="3693386" cy="6669007"/>
          </a:xfrm>
        </p:grpSpPr>
        <p:sp>
          <p:nvSpPr>
            <p:cNvPr id="210" name="Rechthoek 315">
              <a:extLst>
                <a:ext uri="{FF2B5EF4-FFF2-40B4-BE49-F238E27FC236}">
                  <a16:creationId xmlns:a16="http://schemas.microsoft.com/office/drawing/2014/main" id="{299A3426-99C8-47E5-B47B-D72DEA28C779}"/>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11" name="Rechthoek 316">
              <a:extLst>
                <a:ext uri="{FF2B5EF4-FFF2-40B4-BE49-F238E27FC236}">
                  <a16:creationId xmlns:a16="http://schemas.microsoft.com/office/drawing/2014/main" id="{444A870E-519A-43D8-8986-A50E80972C72}"/>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12" name="Ovaal 318">
              <a:extLst>
                <a:ext uri="{FF2B5EF4-FFF2-40B4-BE49-F238E27FC236}">
                  <a16:creationId xmlns:a16="http://schemas.microsoft.com/office/drawing/2014/main" id="{5B8F4E66-31A8-437D-A443-4C7240F81D39}"/>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3" name="Rechthoek 319">
              <a:extLst>
                <a:ext uri="{FF2B5EF4-FFF2-40B4-BE49-F238E27FC236}">
                  <a16:creationId xmlns:a16="http://schemas.microsoft.com/office/drawing/2014/main" id="{AF0285BE-418A-4D0E-8664-8B10E27559A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4" name="Groep 320">
              <a:extLst>
                <a:ext uri="{FF2B5EF4-FFF2-40B4-BE49-F238E27FC236}">
                  <a16:creationId xmlns:a16="http://schemas.microsoft.com/office/drawing/2014/main" id="{A45F357C-8E9A-4571-AF93-90BD56FC99E6}"/>
                </a:ext>
              </a:extLst>
            </p:cNvPr>
            <p:cNvGrpSpPr/>
            <p:nvPr userDrawn="1"/>
          </p:nvGrpSpPr>
          <p:grpSpPr>
            <a:xfrm>
              <a:off x="-3316179" y="1231351"/>
              <a:ext cx="294789" cy="318834"/>
              <a:chOff x="14466489" y="1001522"/>
              <a:chExt cx="290627" cy="314333"/>
            </a:xfrm>
          </p:grpSpPr>
          <p:sp>
            <p:nvSpPr>
              <p:cNvPr id="268" name="Rechthoek 377">
                <a:extLst>
                  <a:ext uri="{FF2B5EF4-FFF2-40B4-BE49-F238E27FC236}">
                    <a16:creationId xmlns:a16="http://schemas.microsoft.com/office/drawing/2014/main" id="{252F7E29-FC6E-4E03-A4E4-A3FBD46CF563}"/>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9" name="Ovaal 378">
                <a:extLst>
                  <a:ext uri="{FF2B5EF4-FFF2-40B4-BE49-F238E27FC236}">
                    <a16:creationId xmlns:a16="http://schemas.microsoft.com/office/drawing/2014/main" id="{649271DC-CAC0-47D4-A6C1-3B4CA309FF3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70" name="Vrije vorm: vorm 379">
                <a:extLst>
                  <a:ext uri="{FF2B5EF4-FFF2-40B4-BE49-F238E27FC236}">
                    <a16:creationId xmlns:a16="http://schemas.microsoft.com/office/drawing/2014/main" id="{14143BF9-8463-443E-9410-AC91BF04332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71" name="Rechthoek: afgeronde hoeken 380">
                <a:extLst>
                  <a:ext uri="{FF2B5EF4-FFF2-40B4-BE49-F238E27FC236}">
                    <a16:creationId xmlns:a16="http://schemas.microsoft.com/office/drawing/2014/main" id="{3C7FAB5B-6F3E-48EA-91EA-852F4300B4A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72" name="Rechte verbindingslijn 381">
                <a:extLst>
                  <a:ext uri="{FF2B5EF4-FFF2-40B4-BE49-F238E27FC236}">
                    <a16:creationId xmlns:a16="http://schemas.microsoft.com/office/drawing/2014/main" id="{8A627EA3-ACE8-4FF1-A47C-6B78593239A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382">
                <a:extLst>
                  <a:ext uri="{FF2B5EF4-FFF2-40B4-BE49-F238E27FC236}">
                    <a16:creationId xmlns:a16="http://schemas.microsoft.com/office/drawing/2014/main" id="{9267FE85-0027-48EA-A92A-5308D8D3510D}"/>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5" name="Ovaal 321">
              <a:extLst>
                <a:ext uri="{FF2B5EF4-FFF2-40B4-BE49-F238E27FC236}">
                  <a16:creationId xmlns:a16="http://schemas.microsoft.com/office/drawing/2014/main" id="{4D07BB1F-9D92-4748-AC61-12EC2CDB2A95}"/>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6" name="Rechthoek 322">
              <a:extLst>
                <a:ext uri="{FF2B5EF4-FFF2-40B4-BE49-F238E27FC236}">
                  <a16:creationId xmlns:a16="http://schemas.microsoft.com/office/drawing/2014/main" id="{652F202B-6A74-4F72-B5DC-BD4766672AE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7" name="Groep 323">
              <a:extLst>
                <a:ext uri="{FF2B5EF4-FFF2-40B4-BE49-F238E27FC236}">
                  <a16:creationId xmlns:a16="http://schemas.microsoft.com/office/drawing/2014/main" id="{3BB5AD9F-0FDE-44E5-BD25-9AC05C8F4F0E}"/>
                </a:ext>
              </a:extLst>
            </p:cNvPr>
            <p:cNvGrpSpPr/>
            <p:nvPr userDrawn="1"/>
          </p:nvGrpSpPr>
          <p:grpSpPr>
            <a:xfrm>
              <a:off x="-3311319" y="2164285"/>
              <a:ext cx="825500" cy="209550"/>
              <a:chOff x="13504624" y="2482850"/>
              <a:chExt cx="825500" cy="209550"/>
            </a:xfrm>
          </p:grpSpPr>
          <p:sp>
            <p:nvSpPr>
              <p:cNvPr id="265" name="Rechthoek 374">
                <a:extLst>
                  <a:ext uri="{FF2B5EF4-FFF2-40B4-BE49-F238E27FC236}">
                    <a16:creationId xmlns:a16="http://schemas.microsoft.com/office/drawing/2014/main" id="{F6358BEF-031F-4F6C-92FD-8F89D8B0ED1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66" name="Rechte verbindingslijn 375">
                <a:extLst>
                  <a:ext uri="{FF2B5EF4-FFF2-40B4-BE49-F238E27FC236}">
                    <a16:creationId xmlns:a16="http://schemas.microsoft.com/office/drawing/2014/main" id="{222BFF52-39B3-4D2B-81EF-C2AF49F81E5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67" name="Gelijkbenige driehoek 376">
                <a:extLst>
                  <a:ext uri="{FF2B5EF4-FFF2-40B4-BE49-F238E27FC236}">
                    <a16:creationId xmlns:a16="http://schemas.microsoft.com/office/drawing/2014/main" id="{C59DD2BF-8B02-48EC-AC15-07FB0865D2A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18" name="Ovaal 324">
              <a:extLst>
                <a:ext uri="{FF2B5EF4-FFF2-40B4-BE49-F238E27FC236}">
                  <a16:creationId xmlns:a16="http://schemas.microsoft.com/office/drawing/2014/main" id="{DBCD110A-9AC0-4181-A7A0-1F767DB3B7E2}"/>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9" name="Rechthoek 325">
              <a:extLst>
                <a:ext uri="{FF2B5EF4-FFF2-40B4-BE49-F238E27FC236}">
                  <a16:creationId xmlns:a16="http://schemas.microsoft.com/office/drawing/2014/main" id="{C2854D57-06B3-481B-AE8E-62016E735F09}"/>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20" name="ICOON_info">
              <a:extLst>
                <a:ext uri="{FF2B5EF4-FFF2-40B4-BE49-F238E27FC236}">
                  <a16:creationId xmlns:a16="http://schemas.microsoft.com/office/drawing/2014/main" id="{F5ABD8E3-941C-467B-B5EC-7E2BCA18982F}"/>
                </a:ext>
              </a:extLst>
            </p:cNvPr>
            <p:cNvGrpSpPr/>
            <p:nvPr userDrawn="1"/>
          </p:nvGrpSpPr>
          <p:grpSpPr>
            <a:xfrm>
              <a:off x="-376736" y="5705292"/>
              <a:ext cx="283685" cy="283685"/>
              <a:chOff x="-510741" y="5913713"/>
              <a:chExt cx="267555" cy="267555"/>
            </a:xfrm>
          </p:grpSpPr>
          <p:sp>
            <p:nvSpPr>
              <p:cNvPr id="263" name="Ovaal 372">
                <a:extLst>
                  <a:ext uri="{FF2B5EF4-FFF2-40B4-BE49-F238E27FC236}">
                    <a16:creationId xmlns:a16="http://schemas.microsoft.com/office/drawing/2014/main" id="{EBEFA3E3-7A9E-4DF2-B2C6-AF62DBF5892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4" name="Graphic 163" descr="Informatie">
                <a:extLst>
                  <a:ext uri="{FF2B5EF4-FFF2-40B4-BE49-F238E27FC236}">
                    <a16:creationId xmlns:a16="http://schemas.microsoft.com/office/drawing/2014/main" id="{F06E7765-E11C-41EB-956A-097CF07DF01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21" name="Ovaal 327">
              <a:extLst>
                <a:ext uri="{FF2B5EF4-FFF2-40B4-BE49-F238E27FC236}">
                  <a16:creationId xmlns:a16="http://schemas.microsoft.com/office/drawing/2014/main" id="{39AAB90A-6F9F-43FE-A6B8-D0E93EBBB112}"/>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2" name="Rechthoek 330">
              <a:extLst>
                <a:ext uri="{FF2B5EF4-FFF2-40B4-BE49-F238E27FC236}">
                  <a16:creationId xmlns:a16="http://schemas.microsoft.com/office/drawing/2014/main" id="{751B9E0F-DEDD-45F3-A1E7-254FF5AFD1F1}"/>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23" name="Groep 331">
              <a:extLst>
                <a:ext uri="{FF2B5EF4-FFF2-40B4-BE49-F238E27FC236}">
                  <a16:creationId xmlns:a16="http://schemas.microsoft.com/office/drawing/2014/main" id="{188A6097-C4CB-47F6-B029-CC840CA78FFB}"/>
                </a:ext>
              </a:extLst>
            </p:cNvPr>
            <p:cNvGrpSpPr/>
            <p:nvPr userDrawn="1"/>
          </p:nvGrpSpPr>
          <p:grpSpPr>
            <a:xfrm>
              <a:off x="-3449237" y="5047414"/>
              <a:ext cx="622283" cy="612919"/>
              <a:chOff x="12617641" y="3403239"/>
              <a:chExt cx="752963" cy="741634"/>
            </a:xfrm>
          </p:grpSpPr>
          <p:grpSp>
            <p:nvGrpSpPr>
              <p:cNvPr id="247" name="Groep 356">
                <a:extLst>
                  <a:ext uri="{FF2B5EF4-FFF2-40B4-BE49-F238E27FC236}">
                    <a16:creationId xmlns:a16="http://schemas.microsoft.com/office/drawing/2014/main" id="{D9D78829-9489-446D-8B66-57CFCB4534ED}"/>
                  </a:ext>
                </a:extLst>
              </p:cNvPr>
              <p:cNvGrpSpPr/>
              <p:nvPr userDrawn="1"/>
            </p:nvGrpSpPr>
            <p:grpSpPr>
              <a:xfrm>
                <a:off x="12771550" y="3403239"/>
                <a:ext cx="467156" cy="448491"/>
                <a:chOff x="12782177" y="3403239"/>
                <a:chExt cx="467156" cy="448491"/>
              </a:xfrm>
            </p:grpSpPr>
            <p:grpSp>
              <p:nvGrpSpPr>
                <p:cNvPr id="250" name="Groep 359">
                  <a:extLst>
                    <a:ext uri="{FF2B5EF4-FFF2-40B4-BE49-F238E27FC236}">
                      <a16:creationId xmlns:a16="http://schemas.microsoft.com/office/drawing/2014/main" id="{81F4190A-6369-4D95-A7B1-280666439765}"/>
                    </a:ext>
                  </a:extLst>
                </p:cNvPr>
                <p:cNvGrpSpPr/>
                <p:nvPr userDrawn="1"/>
              </p:nvGrpSpPr>
              <p:grpSpPr>
                <a:xfrm>
                  <a:off x="12782177" y="3403239"/>
                  <a:ext cx="412972" cy="396132"/>
                  <a:chOff x="13554906" y="3320109"/>
                  <a:chExt cx="443912" cy="425811"/>
                </a:xfrm>
              </p:grpSpPr>
              <p:grpSp>
                <p:nvGrpSpPr>
                  <p:cNvPr id="257" name="Groep 366">
                    <a:extLst>
                      <a:ext uri="{FF2B5EF4-FFF2-40B4-BE49-F238E27FC236}">
                        <a16:creationId xmlns:a16="http://schemas.microsoft.com/office/drawing/2014/main" id="{831B91D4-C884-4E7C-B2DE-165D782FAA16}"/>
                      </a:ext>
                    </a:extLst>
                  </p:cNvPr>
                  <p:cNvGrpSpPr/>
                  <p:nvPr userDrawn="1"/>
                </p:nvGrpSpPr>
                <p:grpSpPr>
                  <a:xfrm>
                    <a:off x="13554906" y="3320109"/>
                    <a:ext cx="443912" cy="425811"/>
                    <a:chOff x="12909684" y="1276143"/>
                    <a:chExt cx="443912" cy="425811"/>
                  </a:xfrm>
                </p:grpSpPr>
                <p:sp>
                  <p:nvSpPr>
                    <p:cNvPr id="260" name="Rechthoek 369">
                      <a:extLst>
                        <a:ext uri="{FF2B5EF4-FFF2-40B4-BE49-F238E27FC236}">
                          <a16:creationId xmlns:a16="http://schemas.microsoft.com/office/drawing/2014/main" id="{D49CF7B0-3D40-4943-A37D-8A78D1C68FD6}"/>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1" name="Rechthoek 370">
                      <a:extLst>
                        <a:ext uri="{FF2B5EF4-FFF2-40B4-BE49-F238E27FC236}">
                          <a16:creationId xmlns:a16="http://schemas.microsoft.com/office/drawing/2014/main" id="{0B7DA582-4D9C-4563-8AE6-D15EB83F089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2" name="Ovaal 371">
                      <a:extLst>
                        <a:ext uri="{FF2B5EF4-FFF2-40B4-BE49-F238E27FC236}">
                          <a16:creationId xmlns:a16="http://schemas.microsoft.com/office/drawing/2014/main" id="{5DCADAA5-67AD-41EC-AC0D-7BB994D47880}"/>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58" name="Afbeelding 367">
                    <a:extLst>
                      <a:ext uri="{FF2B5EF4-FFF2-40B4-BE49-F238E27FC236}">
                        <a16:creationId xmlns:a16="http://schemas.microsoft.com/office/drawing/2014/main" id="{D0D278C2-1042-4621-AC40-B27F6284B85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259" name="Afbeelding 368">
                    <a:extLst>
                      <a:ext uri="{FF2B5EF4-FFF2-40B4-BE49-F238E27FC236}">
                        <a16:creationId xmlns:a16="http://schemas.microsoft.com/office/drawing/2014/main" id="{24A84696-60E0-453A-A7AA-83F852175323}"/>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251" name="Groep 360">
                  <a:extLst>
                    <a:ext uri="{FF2B5EF4-FFF2-40B4-BE49-F238E27FC236}">
                      <a16:creationId xmlns:a16="http://schemas.microsoft.com/office/drawing/2014/main" id="{7440A3D4-ADA1-41DE-8788-E17814315B7F}"/>
                    </a:ext>
                  </a:extLst>
                </p:cNvPr>
                <p:cNvGrpSpPr/>
                <p:nvPr userDrawn="1"/>
              </p:nvGrpSpPr>
              <p:grpSpPr>
                <a:xfrm>
                  <a:off x="13103513" y="3705268"/>
                  <a:ext cx="145820" cy="146462"/>
                  <a:chOff x="13096169" y="3602278"/>
                  <a:chExt cx="145820" cy="146462"/>
                </a:xfrm>
              </p:grpSpPr>
              <p:sp>
                <p:nvSpPr>
                  <p:cNvPr id="255" name="Rechthoek 364">
                    <a:extLst>
                      <a:ext uri="{FF2B5EF4-FFF2-40B4-BE49-F238E27FC236}">
                        <a16:creationId xmlns:a16="http://schemas.microsoft.com/office/drawing/2014/main" id="{168143B7-63D0-41E3-AFD9-6F37704CB42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6" name="Rechthoek 365">
                    <a:extLst>
                      <a:ext uri="{FF2B5EF4-FFF2-40B4-BE49-F238E27FC236}">
                        <a16:creationId xmlns:a16="http://schemas.microsoft.com/office/drawing/2014/main" id="{7DFE1CF4-4058-4C6F-A2AF-9B6DD685A06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2" name="Groep 361">
                  <a:extLst>
                    <a:ext uri="{FF2B5EF4-FFF2-40B4-BE49-F238E27FC236}">
                      <a16:creationId xmlns:a16="http://schemas.microsoft.com/office/drawing/2014/main" id="{38293EBC-B11B-4A77-AE8F-B76505BFC83D}"/>
                    </a:ext>
                  </a:extLst>
                </p:cNvPr>
                <p:cNvGrpSpPr/>
                <p:nvPr userDrawn="1"/>
              </p:nvGrpSpPr>
              <p:grpSpPr>
                <a:xfrm rot="10800000">
                  <a:off x="13061402" y="3665637"/>
                  <a:ext cx="145820" cy="146462"/>
                  <a:chOff x="13096169" y="3602278"/>
                  <a:chExt cx="145820" cy="146462"/>
                </a:xfrm>
              </p:grpSpPr>
              <p:sp>
                <p:nvSpPr>
                  <p:cNvPr id="253" name="Rechthoek 362">
                    <a:extLst>
                      <a:ext uri="{FF2B5EF4-FFF2-40B4-BE49-F238E27FC236}">
                        <a16:creationId xmlns:a16="http://schemas.microsoft.com/office/drawing/2014/main" id="{25FE1C75-ACC7-4EF0-9B11-A1AE486AEB9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4" name="Rechthoek 363">
                    <a:extLst>
                      <a:ext uri="{FF2B5EF4-FFF2-40B4-BE49-F238E27FC236}">
                        <a16:creationId xmlns:a16="http://schemas.microsoft.com/office/drawing/2014/main" id="{CF3A07BC-F54B-46E3-8919-4BE350D2823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48" name="Rechthoek 357">
                <a:extLst>
                  <a:ext uri="{FF2B5EF4-FFF2-40B4-BE49-F238E27FC236}">
                    <a16:creationId xmlns:a16="http://schemas.microsoft.com/office/drawing/2014/main" id="{E9C97E4D-6070-40F8-83E3-32A63F86406A}"/>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49" name="Gelijkbenige driehoek 358">
                <a:extLst>
                  <a:ext uri="{FF2B5EF4-FFF2-40B4-BE49-F238E27FC236}">
                    <a16:creationId xmlns:a16="http://schemas.microsoft.com/office/drawing/2014/main" id="{98895CC3-12CA-424B-A615-051D946AF24F}"/>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24" name="Rechthoek 332">
              <a:extLst>
                <a:ext uri="{FF2B5EF4-FFF2-40B4-BE49-F238E27FC236}">
                  <a16:creationId xmlns:a16="http://schemas.microsoft.com/office/drawing/2014/main" id="{A3DB6AFA-1AD9-42C7-8810-8438C531897C}"/>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25" name="Groep 333">
              <a:extLst>
                <a:ext uri="{FF2B5EF4-FFF2-40B4-BE49-F238E27FC236}">
                  <a16:creationId xmlns:a16="http://schemas.microsoft.com/office/drawing/2014/main" id="{1FEE3C91-8C2F-4CB3-899F-37243A876738}"/>
                </a:ext>
              </a:extLst>
            </p:cNvPr>
            <p:cNvGrpSpPr/>
            <p:nvPr userDrawn="1"/>
          </p:nvGrpSpPr>
          <p:grpSpPr>
            <a:xfrm>
              <a:off x="-2485819" y="3399207"/>
              <a:ext cx="1222990" cy="563933"/>
              <a:chOff x="-2485819" y="3399207"/>
              <a:chExt cx="1222990" cy="563933"/>
            </a:xfrm>
          </p:grpSpPr>
          <p:sp>
            <p:nvSpPr>
              <p:cNvPr id="226" name="Rechthoek 335">
                <a:extLst>
                  <a:ext uri="{FF2B5EF4-FFF2-40B4-BE49-F238E27FC236}">
                    <a16:creationId xmlns:a16="http://schemas.microsoft.com/office/drawing/2014/main" id="{EEAF6811-FC31-4749-B85C-68A9E90DD6E6}"/>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7" name="Rechthoek 336">
                <a:extLst>
                  <a:ext uri="{FF2B5EF4-FFF2-40B4-BE49-F238E27FC236}">
                    <a16:creationId xmlns:a16="http://schemas.microsoft.com/office/drawing/2014/main" id="{90908B05-0DE9-489F-B9EA-8D8C687320E2}"/>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8" name="Groep 337">
                <a:extLst>
                  <a:ext uri="{FF2B5EF4-FFF2-40B4-BE49-F238E27FC236}">
                    <a16:creationId xmlns:a16="http://schemas.microsoft.com/office/drawing/2014/main" id="{9D581C0A-5230-4CE2-BA1C-3E606F1B299A}"/>
                  </a:ext>
                </a:extLst>
              </p:cNvPr>
              <p:cNvGrpSpPr/>
              <p:nvPr userDrawn="1"/>
            </p:nvGrpSpPr>
            <p:grpSpPr>
              <a:xfrm>
                <a:off x="-2403869" y="3460544"/>
                <a:ext cx="155951" cy="131922"/>
                <a:chOff x="12968836" y="3354170"/>
                <a:chExt cx="404806" cy="342433"/>
              </a:xfrm>
            </p:grpSpPr>
            <p:sp>
              <p:nvSpPr>
                <p:cNvPr id="241" name="Rechthoek: afgeronde hoeken 350">
                  <a:extLst>
                    <a:ext uri="{FF2B5EF4-FFF2-40B4-BE49-F238E27FC236}">
                      <a16:creationId xmlns:a16="http://schemas.microsoft.com/office/drawing/2014/main" id="{C42518CD-AC1F-4E1D-B608-0E5DF51A32DA}"/>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42" name="Rechthoek 351">
                  <a:extLst>
                    <a:ext uri="{FF2B5EF4-FFF2-40B4-BE49-F238E27FC236}">
                      <a16:creationId xmlns:a16="http://schemas.microsoft.com/office/drawing/2014/main" id="{0C4D96AB-1678-499F-B88A-C73FD93562D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3" name="Rechthoek 352">
                  <a:extLst>
                    <a:ext uri="{FF2B5EF4-FFF2-40B4-BE49-F238E27FC236}">
                      <a16:creationId xmlns:a16="http://schemas.microsoft.com/office/drawing/2014/main" id="{EB2C5A84-C1AF-46F7-B2AE-CEF5C7FA883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4" name="Rechthoek 353">
                  <a:extLst>
                    <a:ext uri="{FF2B5EF4-FFF2-40B4-BE49-F238E27FC236}">
                      <a16:creationId xmlns:a16="http://schemas.microsoft.com/office/drawing/2014/main" id="{B67EB9EF-00E9-4DCF-8ED0-0EE327ED296F}"/>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5" name="Rechthoek 354">
                  <a:extLst>
                    <a:ext uri="{FF2B5EF4-FFF2-40B4-BE49-F238E27FC236}">
                      <a16:creationId xmlns:a16="http://schemas.microsoft.com/office/drawing/2014/main" id="{1862EB9E-3BB1-40C8-B423-338F551E2E6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6" name="Rechthoek 355">
                  <a:extLst>
                    <a:ext uri="{FF2B5EF4-FFF2-40B4-BE49-F238E27FC236}">
                      <a16:creationId xmlns:a16="http://schemas.microsoft.com/office/drawing/2014/main" id="{4053A724-6A30-4C85-9753-664FFE3BBD0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29" name="Groep 338">
                <a:extLst>
                  <a:ext uri="{FF2B5EF4-FFF2-40B4-BE49-F238E27FC236}">
                    <a16:creationId xmlns:a16="http://schemas.microsoft.com/office/drawing/2014/main" id="{41A8D4BE-0A8E-438B-A35C-F87E9BE4DA08}"/>
                  </a:ext>
                </a:extLst>
              </p:cNvPr>
              <p:cNvGrpSpPr/>
              <p:nvPr userDrawn="1"/>
            </p:nvGrpSpPr>
            <p:grpSpPr>
              <a:xfrm>
                <a:off x="-2423424" y="3690208"/>
                <a:ext cx="166739" cy="218963"/>
                <a:chOff x="12940828" y="3950597"/>
                <a:chExt cx="432813" cy="568367"/>
              </a:xfrm>
            </p:grpSpPr>
            <p:grpSp>
              <p:nvGrpSpPr>
                <p:cNvPr id="233" name="Groep 342">
                  <a:extLst>
                    <a:ext uri="{FF2B5EF4-FFF2-40B4-BE49-F238E27FC236}">
                      <a16:creationId xmlns:a16="http://schemas.microsoft.com/office/drawing/2014/main" id="{D2EA8969-2F0E-47F4-A21E-1F03E05E5B60}"/>
                    </a:ext>
                  </a:extLst>
                </p:cNvPr>
                <p:cNvGrpSpPr/>
                <p:nvPr userDrawn="1"/>
              </p:nvGrpSpPr>
              <p:grpSpPr>
                <a:xfrm>
                  <a:off x="13000382" y="4006891"/>
                  <a:ext cx="373259" cy="315747"/>
                  <a:chOff x="12968836" y="3354170"/>
                  <a:chExt cx="404806" cy="342433"/>
                </a:xfrm>
              </p:grpSpPr>
              <p:sp>
                <p:nvSpPr>
                  <p:cNvPr id="235" name="Rechthoek: afgeronde hoeken 344">
                    <a:extLst>
                      <a:ext uri="{FF2B5EF4-FFF2-40B4-BE49-F238E27FC236}">
                        <a16:creationId xmlns:a16="http://schemas.microsoft.com/office/drawing/2014/main" id="{1A5A6702-D070-48F5-95DF-7C42B2125740}"/>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6" name="Rechthoek 345">
                    <a:extLst>
                      <a:ext uri="{FF2B5EF4-FFF2-40B4-BE49-F238E27FC236}">
                        <a16:creationId xmlns:a16="http://schemas.microsoft.com/office/drawing/2014/main" id="{E70ABCFE-F402-49CA-A478-3B2F0578A10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7" name="Rechthoek 346">
                    <a:extLst>
                      <a:ext uri="{FF2B5EF4-FFF2-40B4-BE49-F238E27FC236}">
                        <a16:creationId xmlns:a16="http://schemas.microsoft.com/office/drawing/2014/main" id="{FABB4687-8BEB-48B7-A648-5826E54F1DD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Rechthoek 347">
                    <a:extLst>
                      <a:ext uri="{FF2B5EF4-FFF2-40B4-BE49-F238E27FC236}">
                        <a16:creationId xmlns:a16="http://schemas.microsoft.com/office/drawing/2014/main" id="{E655746A-20D0-4F86-8D0E-8A26C095753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9" name="Rechthoek 348">
                    <a:extLst>
                      <a:ext uri="{FF2B5EF4-FFF2-40B4-BE49-F238E27FC236}">
                        <a16:creationId xmlns:a16="http://schemas.microsoft.com/office/drawing/2014/main" id="{8C734707-31D9-46DD-8BB0-E6DCA6313C1E}"/>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0" name="Rechthoek 349">
                    <a:extLst>
                      <a:ext uri="{FF2B5EF4-FFF2-40B4-BE49-F238E27FC236}">
                        <a16:creationId xmlns:a16="http://schemas.microsoft.com/office/drawing/2014/main" id="{ADA347C5-D06C-4F32-B1BC-10FC7E463668}"/>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4" name="Boog 343">
                  <a:extLst>
                    <a:ext uri="{FF2B5EF4-FFF2-40B4-BE49-F238E27FC236}">
                      <a16:creationId xmlns:a16="http://schemas.microsoft.com/office/drawing/2014/main" id="{5ED47C21-459F-4175-A3D8-5FB289F44CD7}"/>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30" name="Tekstvak 339">
                <a:extLst>
                  <a:ext uri="{FF2B5EF4-FFF2-40B4-BE49-F238E27FC236}">
                    <a16:creationId xmlns:a16="http://schemas.microsoft.com/office/drawing/2014/main" id="{3DCC8361-9A2D-4219-9220-86037162D8DC}"/>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31" name="Tekstvak 340">
                <a:extLst>
                  <a:ext uri="{FF2B5EF4-FFF2-40B4-BE49-F238E27FC236}">
                    <a16:creationId xmlns:a16="http://schemas.microsoft.com/office/drawing/2014/main" id="{AE826DE6-EBC8-484E-B804-80AA163E745B}"/>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32" name="Vrije vorm: vorm 341">
                <a:extLst>
                  <a:ext uri="{FF2B5EF4-FFF2-40B4-BE49-F238E27FC236}">
                    <a16:creationId xmlns:a16="http://schemas.microsoft.com/office/drawing/2014/main" id="{E57AB1BF-3E72-4C5C-B3B6-5AD43549BA0A}"/>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368698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3">
    <p:spTree>
      <p:nvGrpSpPr>
        <p:cNvPr id="1" name=""/>
        <p:cNvGrpSpPr/>
        <p:nvPr/>
      </p:nvGrpSpPr>
      <p:grpSpPr>
        <a:xfrm>
          <a:off x="0" y="0"/>
          <a:ext cx="0" cy="0"/>
          <a:chOff x="0" y="0"/>
          <a:chExt cx="0" cy="0"/>
        </a:xfrm>
      </p:grpSpPr>
      <p:sp>
        <p:nvSpPr>
          <p:cNvPr id="164" name="Rechthoek 163">
            <a:extLst>
              <a:ext uri="{FF2B5EF4-FFF2-40B4-BE49-F238E27FC236}">
                <a16:creationId xmlns:a16="http://schemas.microsoft.com/office/drawing/2014/main" id="{CA9D735F-EE13-4F82-905C-204A3EC6EBC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userDrawn="1"/>
        </p:nvSpPr>
        <p:spPr>
          <a:xfrm>
            <a:off x="-93051" y="-661459"/>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Quote slide #2</a:t>
            </a:r>
          </a:p>
        </p:txBody>
      </p:sp>
      <p:sp>
        <p:nvSpPr>
          <p:cNvPr id="170" name="Titel 2">
            <a:extLst>
              <a:ext uri="{FF2B5EF4-FFF2-40B4-BE49-F238E27FC236}">
                <a16:creationId xmlns:a16="http://schemas.microsoft.com/office/drawing/2014/main" id="{9749C5F8-5360-41BA-8DA2-649767F88D8D}"/>
              </a:ext>
            </a:extLst>
          </p:cNvPr>
          <p:cNvSpPr>
            <a:spLocks noGrp="1"/>
          </p:cNvSpPr>
          <p:nvPr>
            <p:ph type="title" hasCustomPrompt="1"/>
          </p:nvPr>
        </p:nvSpPr>
        <p:spPr>
          <a:xfrm>
            <a:off x="6080463" y="1130109"/>
            <a:ext cx="5181135" cy="3880345"/>
          </a:xfrm>
        </p:spPr>
        <p:txBody>
          <a:bodyPr anchor="ctr"/>
          <a:lstStyle>
            <a:lvl1pPr>
              <a:defRPr sz="5400" b="1" i="0">
                <a:solidFill>
                  <a:schemeClr val="bg1"/>
                </a:solidFill>
                <a:latin typeface="Proxima Nova Semibold" panose="020B0503030502060204" pitchFamily="34" charset="0"/>
              </a:defRPr>
            </a:lvl1pPr>
          </a:lstStyle>
          <a:p>
            <a:r>
              <a:rPr lang="nl-NL" dirty="0"/>
              <a:t>Place a </a:t>
            </a:r>
            <a:br>
              <a:rPr lang="nl-NL" dirty="0"/>
            </a:br>
            <a:r>
              <a:rPr lang="nl-NL" dirty="0"/>
              <a:t>quote here</a:t>
            </a:r>
          </a:p>
        </p:txBody>
      </p:sp>
      <p:sp>
        <p:nvSpPr>
          <p:cNvPr id="171" name="Tijdelijke aanduiding voor verticale tekst 2">
            <a:extLst>
              <a:ext uri="{FF2B5EF4-FFF2-40B4-BE49-F238E27FC236}">
                <a16:creationId xmlns:a16="http://schemas.microsoft.com/office/drawing/2014/main" id="{43E32F30-C191-4B5C-94AB-2E214A4B57A9}"/>
              </a:ext>
            </a:extLst>
          </p:cNvPr>
          <p:cNvSpPr>
            <a:spLocks noGrp="1"/>
          </p:cNvSpPr>
          <p:nvPr>
            <p:ph type="body" orient="vert" idx="1" hasCustomPrompt="1"/>
          </p:nvPr>
        </p:nvSpPr>
        <p:spPr>
          <a:xfrm>
            <a:off x="6109373" y="5105891"/>
            <a:ext cx="5170654" cy="457657"/>
          </a:xfrm>
        </p:spPr>
        <p:txBody>
          <a:bodyPr vert="horz" lIns="0" tIns="0" rIns="0" bIns="0"/>
          <a:lstStyle>
            <a:lvl1pPr marL="0" indent="0">
              <a:buNone/>
              <a:defRPr sz="1600">
                <a:solidFill>
                  <a:schemeClr val="bg1"/>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 Click here to place a subtitle.</a:t>
            </a:r>
          </a:p>
        </p:txBody>
      </p:sp>
      <p:sp>
        <p:nvSpPr>
          <p:cNvPr id="74" name="Tijdelijke aanduiding voor afbeelding 73">
            <a:extLst>
              <a:ext uri="{FF2B5EF4-FFF2-40B4-BE49-F238E27FC236}">
                <a16:creationId xmlns:a16="http://schemas.microsoft.com/office/drawing/2014/main" id="{AC8ED7AE-8206-4A38-86E2-655CB6041057}"/>
              </a:ext>
            </a:extLst>
          </p:cNvPr>
          <p:cNvSpPr>
            <a:spLocks noGrp="1"/>
          </p:cNvSpPr>
          <p:nvPr>
            <p:ph type="pic" sz="quarter" idx="15" hasCustomPrompt="1"/>
          </p:nvPr>
        </p:nvSpPr>
        <p:spPr>
          <a:xfrm>
            <a:off x="-9977" y="2085"/>
            <a:ext cx="5880181" cy="6855918"/>
          </a:xfrm>
          <a:custGeom>
            <a:avLst/>
            <a:gdLst>
              <a:gd name="connsiteX0" fmla="*/ 5158773 w 5880181"/>
              <a:gd name="connsiteY0" fmla="*/ 0 h 6855918"/>
              <a:gd name="connsiteX1" fmla="*/ 5880181 w 5880181"/>
              <a:gd name="connsiteY1" fmla="*/ 0 h 6855918"/>
              <a:gd name="connsiteX2" fmla="*/ 5880181 w 5880181"/>
              <a:gd name="connsiteY2" fmla="*/ 1462 h 6855918"/>
              <a:gd name="connsiteX3" fmla="*/ 0 w 5880181"/>
              <a:gd name="connsiteY3" fmla="*/ 0 h 6855918"/>
              <a:gd name="connsiteX4" fmla="*/ 5158773 w 5880181"/>
              <a:gd name="connsiteY4" fmla="*/ 0 h 6855918"/>
              <a:gd name="connsiteX5" fmla="*/ 5210638 w 5880181"/>
              <a:gd name="connsiteY5" fmla="*/ 253403 h 6855918"/>
              <a:gd name="connsiteX6" fmla="*/ 5141562 w 5880181"/>
              <a:gd name="connsiteY6" fmla="*/ 3633864 h 6855918"/>
              <a:gd name="connsiteX7" fmla="*/ 5772837 w 5880181"/>
              <a:gd name="connsiteY7" fmla="*/ 6650180 h 6855918"/>
              <a:gd name="connsiteX8" fmla="*/ 5871577 w 5880181"/>
              <a:gd name="connsiteY8" fmla="*/ 6855918 h 6855918"/>
              <a:gd name="connsiteX9" fmla="*/ 0 w 5880181"/>
              <a:gd name="connsiteY9" fmla="*/ 6855918 h 685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0181" h="6855918">
                <a:moveTo>
                  <a:pt x="5158773" y="0"/>
                </a:moveTo>
                <a:lnTo>
                  <a:pt x="5880181" y="0"/>
                </a:lnTo>
                <a:lnTo>
                  <a:pt x="5880181" y="1462"/>
                </a:lnTo>
                <a:close/>
                <a:moveTo>
                  <a:pt x="0" y="0"/>
                </a:moveTo>
                <a:lnTo>
                  <a:pt x="5158773" y="0"/>
                </a:lnTo>
                <a:lnTo>
                  <a:pt x="5210638" y="253403"/>
                </a:lnTo>
                <a:cubicBezTo>
                  <a:pt x="5437025" y="1510717"/>
                  <a:pt x="5154675" y="2477109"/>
                  <a:pt x="5141562" y="3633864"/>
                </a:cubicBezTo>
                <a:cubicBezTo>
                  <a:pt x="5133694" y="4563804"/>
                  <a:pt x="5299169" y="5618288"/>
                  <a:pt x="5772837" y="6650180"/>
                </a:cubicBezTo>
                <a:lnTo>
                  <a:pt x="5871577" y="6855918"/>
                </a:lnTo>
                <a:lnTo>
                  <a:pt x="0" y="6855918"/>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73" name="INSTRUCTION">
            <a:extLst>
              <a:ext uri="{FF2B5EF4-FFF2-40B4-BE49-F238E27FC236}">
                <a16:creationId xmlns:a16="http://schemas.microsoft.com/office/drawing/2014/main" id="{4D9FE0F1-0321-4D42-BF52-515197812A57}"/>
              </a:ext>
            </a:extLst>
          </p:cNvPr>
          <p:cNvGrpSpPr/>
          <p:nvPr userDrawn="1"/>
        </p:nvGrpSpPr>
        <p:grpSpPr>
          <a:xfrm>
            <a:off x="-3786437" y="0"/>
            <a:ext cx="3693386" cy="5359349"/>
            <a:chOff x="-3786437" y="0"/>
            <a:chExt cx="3693386" cy="5359349"/>
          </a:xfrm>
        </p:grpSpPr>
        <p:sp>
          <p:nvSpPr>
            <p:cNvPr id="75" name="Rechthoek 329">
              <a:extLst>
                <a:ext uri="{FF2B5EF4-FFF2-40B4-BE49-F238E27FC236}">
                  <a16:creationId xmlns:a16="http://schemas.microsoft.com/office/drawing/2014/main" id="{6A80181A-7479-4B52-9C14-324F46EED23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6" name="Ovaal 317">
              <a:extLst>
                <a:ext uri="{FF2B5EF4-FFF2-40B4-BE49-F238E27FC236}">
                  <a16:creationId xmlns:a16="http://schemas.microsoft.com/office/drawing/2014/main" id="{31ADA833-4BCB-480E-9040-141DD544D6B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7" name="Rechthoek 319">
              <a:extLst>
                <a:ext uri="{FF2B5EF4-FFF2-40B4-BE49-F238E27FC236}">
                  <a16:creationId xmlns:a16="http://schemas.microsoft.com/office/drawing/2014/main" id="{D14A1F52-3C84-4E06-BC28-258B1D27CE4A}"/>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8" name="Ovaal 320">
              <a:extLst>
                <a:ext uri="{FF2B5EF4-FFF2-40B4-BE49-F238E27FC236}">
                  <a16:creationId xmlns:a16="http://schemas.microsoft.com/office/drawing/2014/main" id="{394CA660-9647-4991-B5B8-5553F5994B8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9" name="Rechthoek 328">
              <a:extLst>
                <a:ext uri="{FF2B5EF4-FFF2-40B4-BE49-F238E27FC236}">
                  <a16:creationId xmlns:a16="http://schemas.microsoft.com/office/drawing/2014/main" id="{C657FCE6-9034-4F45-9E27-D93CE42A7AA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0" name="Rechthoek 180">
              <a:extLst>
                <a:ext uri="{FF2B5EF4-FFF2-40B4-BE49-F238E27FC236}">
                  <a16:creationId xmlns:a16="http://schemas.microsoft.com/office/drawing/2014/main" id="{7D1A537E-D12F-47CB-99BB-ADE1807EC460}"/>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1" name="Ovaal 182">
              <a:extLst>
                <a:ext uri="{FF2B5EF4-FFF2-40B4-BE49-F238E27FC236}">
                  <a16:creationId xmlns:a16="http://schemas.microsoft.com/office/drawing/2014/main" id="{61C50121-E13C-4090-B393-ADB9856A376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2" name="Rechthoek 183">
              <a:extLst>
                <a:ext uri="{FF2B5EF4-FFF2-40B4-BE49-F238E27FC236}">
                  <a16:creationId xmlns:a16="http://schemas.microsoft.com/office/drawing/2014/main" id="{A0606480-B25F-4C43-8DE8-8924E92496E4}"/>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3" name="Ovaal 185">
              <a:extLst>
                <a:ext uri="{FF2B5EF4-FFF2-40B4-BE49-F238E27FC236}">
                  <a16:creationId xmlns:a16="http://schemas.microsoft.com/office/drawing/2014/main" id="{E58E010A-A962-4004-90F9-F94A82F577D5}"/>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4" name="Rechthoek 186">
              <a:extLst>
                <a:ext uri="{FF2B5EF4-FFF2-40B4-BE49-F238E27FC236}">
                  <a16:creationId xmlns:a16="http://schemas.microsoft.com/office/drawing/2014/main" id="{D4203706-5225-4866-AA0A-E952B93CF5C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5" name="Ovaal 188">
              <a:extLst>
                <a:ext uri="{FF2B5EF4-FFF2-40B4-BE49-F238E27FC236}">
                  <a16:creationId xmlns:a16="http://schemas.microsoft.com/office/drawing/2014/main" id="{9D72BC91-D991-4E47-B213-A7D376B1D8E4}"/>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6" name="Rechthoek 189">
              <a:extLst>
                <a:ext uri="{FF2B5EF4-FFF2-40B4-BE49-F238E27FC236}">
                  <a16:creationId xmlns:a16="http://schemas.microsoft.com/office/drawing/2014/main" id="{D40E6EE8-8ACD-4145-B461-F737D9D23E5B}"/>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7" name="Ovaal 191">
              <a:extLst>
                <a:ext uri="{FF2B5EF4-FFF2-40B4-BE49-F238E27FC236}">
                  <a16:creationId xmlns:a16="http://schemas.microsoft.com/office/drawing/2014/main" id="{62CDD0ED-AFFF-4980-8EA9-0DC763A38C09}"/>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8" name="Rechthoek 192">
              <a:extLst>
                <a:ext uri="{FF2B5EF4-FFF2-40B4-BE49-F238E27FC236}">
                  <a16:creationId xmlns:a16="http://schemas.microsoft.com/office/drawing/2014/main" id="{6BAD4D4F-FB72-4CEE-9F21-43D0B318399F}"/>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9" name="Ovaal 195">
              <a:extLst>
                <a:ext uri="{FF2B5EF4-FFF2-40B4-BE49-F238E27FC236}">
                  <a16:creationId xmlns:a16="http://schemas.microsoft.com/office/drawing/2014/main" id="{2EBA1657-86A0-4246-8ABE-6F84119C1825}"/>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0" name="Rechthoek 196">
              <a:extLst>
                <a:ext uri="{FF2B5EF4-FFF2-40B4-BE49-F238E27FC236}">
                  <a16:creationId xmlns:a16="http://schemas.microsoft.com/office/drawing/2014/main" id="{B7D7730D-2577-4E5D-83C6-8AF1B8CCD1E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1" name="Ovaal 197">
              <a:extLst>
                <a:ext uri="{FF2B5EF4-FFF2-40B4-BE49-F238E27FC236}">
                  <a16:creationId xmlns:a16="http://schemas.microsoft.com/office/drawing/2014/main" id="{96ED85CF-B2EB-44FB-80C6-73D2FDD0354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2" name="Rechthoek 198">
              <a:extLst>
                <a:ext uri="{FF2B5EF4-FFF2-40B4-BE49-F238E27FC236}">
                  <a16:creationId xmlns:a16="http://schemas.microsoft.com/office/drawing/2014/main" id="{1356CB03-F9DB-4D0F-AD2F-6CACCCF5A4C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33" name="Ovaal 200">
              <a:extLst>
                <a:ext uri="{FF2B5EF4-FFF2-40B4-BE49-F238E27FC236}">
                  <a16:creationId xmlns:a16="http://schemas.microsoft.com/office/drawing/2014/main" id="{F9A82259-882B-4324-86DD-F11E5FA954B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34" name="Rechthoek 202">
              <a:extLst>
                <a:ext uri="{FF2B5EF4-FFF2-40B4-BE49-F238E27FC236}">
                  <a16:creationId xmlns:a16="http://schemas.microsoft.com/office/drawing/2014/main" id="{52273BFB-F211-4E0B-AB1E-07D53EB87D0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35" name="Rechthoek 331">
              <a:extLst>
                <a:ext uri="{FF2B5EF4-FFF2-40B4-BE49-F238E27FC236}">
                  <a16:creationId xmlns:a16="http://schemas.microsoft.com/office/drawing/2014/main" id="{D6C1F12B-7469-40C2-A045-B95F7B8C4AA4}"/>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36" name="ICOON_info">
              <a:extLst>
                <a:ext uri="{FF2B5EF4-FFF2-40B4-BE49-F238E27FC236}">
                  <a16:creationId xmlns:a16="http://schemas.microsoft.com/office/drawing/2014/main" id="{DDA56CD1-0659-4387-A9A7-6B371081821A}"/>
                </a:ext>
              </a:extLst>
            </p:cNvPr>
            <p:cNvGrpSpPr/>
            <p:nvPr userDrawn="1"/>
          </p:nvGrpSpPr>
          <p:grpSpPr>
            <a:xfrm>
              <a:off x="-376736" y="4400186"/>
              <a:ext cx="283685" cy="283685"/>
              <a:chOff x="-510741" y="5913713"/>
              <a:chExt cx="267555" cy="267555"/>
            </a:xfrm>
          </p:grpSpPr>
          <p:sp>
            <p:nvSpPr>
              <p:cNvPr id="207" name="Ovaal 1">
                <a:extLst>
                  <a:ext uri="{FF2B5EF4-FFF2-40B4-BE49-F238E27FC236}">
                    <a16:creationId xmlns:a16="http://schemas.microsoft.com/office/drawing/2014/main" id="{BD8C39F6-B0BB-444F-83DD-37F3612DBCE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8" name="Graphic 163" descr="Informatie">
                <a:extLst>
                  <a:ext uri="{FF2B5EF4-FFF2-40B4-BE49-F238E27FC236}">
                    <a16:creationId xmlns:a16="http://schemas.microsoft.com/office/drawing/2014/main" id="{66C340D0-CBC2-41A8-BDD6-0E033283B6F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37" name="VOORBEELD">
              <a:extLst>
                <a:ext uri="{FF2B5EF4-FFF2-40B4-BE49-F238E27FC236}">
                  <a16:creationId xmlns:a16="http://schemas.microsoft.com/office/drawing/2014/main" id="{2722D1D7-0580-4EF4-BBA0-AAAB101D3DED}"/>
                </a:ext>
              </a:extLst>
            </p:cNvPr>
            <p:cNvGrpSpPr/>
            <p:nvPr userDrawn="1"/>
          </p:nvGrpSpPr>
          <p:grpSpPr>
            <a:xfrm>
              <a:off x="-3605171" y="458674"/>
              <a:ext cx="3234311" cy="558875"/>
              <a:chOff x="-3605171" y="458674"/>
              <a:chExt cx="3234311" cy="558875"/>
            </a:xfrm>
          </p:grpSpPr>
          <p:sp>
            <p:nvSpPr>
              <p:cNvPr id="165" name="Rechthoek 335">
                <a:extLst>
                  <a:ext uri="{FF2B5EF4-FFF2-40B4-BE49-F238E27FC236}">
                    <a16:creationId xmlns:a16="http://schemas.microsoft.com/office/drawing/2014/main" id="{108C2319-3755-433D-856C-667CE797EB74}"/>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66" name="Rechthoek 337">
                <a:extLst>
                  <a:ext uri="{FF2B5EF4-FFF2-40B4-BE49-F238E27FC236}">
                    <a16:creationId xmlns:a16="http://schemas.microsoft.com/office/drawing/2014/main" id="{2E19486C-F491-4E7E-BE15-8B9B78FCE35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7" name="Groep 230">
                <a:extLst>
                  <a:ext uri="{FF2B5EF4-FFF2-40B4-BE49-F238E27FC236}">
                    <a16:creationId xmlns:a16="http://schemas.microsoft.com/office/drawing/2014/main" id="{16C60804-00C5-4397-86E7-095FED532356}"/>
                  </a:ext>
                </a:extLst>
              </p:cNvPr>
              <p:cNvGrpSpPr/>
              <p:nvPr userDrawn="1"/>
            </p:nvGrpSpPr>
            <p:grpSpPr>
              <a:xfrm>
                <a:off x="-3386247" y="830871"/>
                <a:ext cx="139423" cy="109566"/>
                <a:chOff x="-2866744" y="827071"/>
                <a:chExt cx="168701" cy="132575"/>
              </a:xfrm>
            </p:grpSpPr>
            <p:grpSp>
              <p:nvGrpSpPr>
                <p:cNvPr id="200" name="Groep 232">
                  <a:extLst>
                    <a:ext uri="{FF2B5EF4-FFF2-40B4-BE49-F238E27FC236}">
                      <a16:creationId xmlns:a16="http://schemas.microsoft.com/office/drawing/2014/main" id="{110D2E7F-1C22-4871-8090-A50EB593EA6F}"/>
                    </a:ext>
                  </a:extLst>
                </p:cNvPr>
                <p:cNvGrpSpPr/>
                <p:nvPr userDrawn="1"/>
              </p:nvGrpSpPr>
              <p:grpSpPr>
                <a:xfrm>
                  <a:off x="-2866744" y="827071"/>
                  <a:ext cx="168701" cy="132575"/>
                  <a:chOff x="-2866744" y="827071"/>
                  <a:chExt cx="168701" cy="132575"/>
                </a:xfrm>
              </p:grpSpPr>
              <p:cxnSp>
                <p:nvCxnSpPr>
                  <p:cNvPr id="202" name="Rechte verbindingslijn 234">
                    <a:extLst>
                      <a:ext uri="{FF2B5EF4-FFF2-40B4-BE49-F238E27FC236}">
                        <a16:creationId xmlns:a16="http://schemas.microsoft.com/office/drawing/2014/main" id="{0AE08F2A-229B-4BD7-8954-4C4F04E392B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3" name="Rechte verbindingslijn 235">
                    <a:extLst>
                      <a:ext uri="{FF2B5EF4-FFF2-40B4-BE49-F238E27FC236}">
                        <a16:creationId xmlns:a16="http://schemas.microsoft.com/office/drawing/2014/main" id="{DC1809D7-4897-49FD-98F6-FF13F6EF3CF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4" name="Rechte verbindingslijn 236">
                    <a:extLst>
                      <a:ext uri="{FF2B5EF4-FFF2-40B4-BE49-F238E27FC236}">
                        <a16:creationId xmlns:a16="http://schemas.microsoft.com/office/drawing/2014/main" id="{3C13F553-E7C5-4B97-BCF0-210AA1EF5C4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5" name="Rechte verbindingslijn 237">
                    <a:extLst>
                      <a:ext uri="{FF2B5EF4-FFF2-40B4-BE49-F238E27FC236}">
                        <a16:creationId xmlns:a16="http://schemas.microsoft.com/office/drawing/2014/main" id="{B39C48D1-0DC8-4E16-BC24-619536851C4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6" name="Rechte verbindingslijn 238">
                    <a:extLst>
                      <a:ext uri="{FF2B5EF4-FFF2-40B4-BE49-F238E27FC236}">
                        <a16:creationId xmlns:a16="http://schemas.microsoft.com/office/drawing/2014/main" id="{A2A5863A-5684-4384-9578-9E7E5EB139C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01" name="Pijl: rechts 233">
                  <a:extLst>
                    <a:ext uri="{FF2B5EF4-FFF2-40B4-BE49-F238E27FC236}">
                      <a16:creationId xmlns:a16="http://schemas.microsoft.com/office/drawing/2014/main" id="{55607446-A944-46CC-8F75-F531EDB716E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8" name="Groep 239">
                <a:extLst>
                  <a:ext uri="{FF2B5EF4-FFF2-40B4-BE49-F238E27FC236}">
                    <a16:creationId xmlns:a16="http://schemas.microsoft.com/office/drawing/2014/main" id="{67BCB420-4686-4F1C-970B-23FBA9A2CF8F}"/>
                  </a:ext>
                </a:extLst>
              </p:cNvPr>
              <p:cNvGrpSpPr/>
              <p:nvPr userDrawn="1"/>
            </p:nvGrpSpPr>
            <p:grpSpPr>
              <a:xfrm>
                <a:off x="-3605171" y="830871"/>
                <a:ext cx="139423" cy="109566"/>
                <a:chOff x="-2866744" y="518074"/>
                <a:chExt cx="168701" cy="132575"/>
              </a:xfrm>
            </p:grpSpPr>
            <p:grpSp>
              <p:nvGrpSpPr>
                <p:cNvPr id="193" name="Groep 241">
                  <a:extLst>
                    <a:ext uri="{FF2B5EF4-FFF2-40B4-BE49-F238E27FC236}">
                      <a16:creationId xmlns:a16="http://schemas.microsoft.com/office/drawing/2014/main" id="{60ACD92F-BC17-451E-8964-AA5DAEC9278F}"/>
                    </a:ext>
                  </a:extLst>
                </p:cNvPr>
                <p:cNvGrpSpPr/>
                <p:nvPr userDrawn="1"/>
              </p:nvGrpSpPr>
              <p:grpSpPr>
                <a:xfrm>
                  <a:off x="-2866744" y="518074"/>
                  <a:ext cx="168701" cy="132575"/>
                  <a:chOff x="-2866744" y="518074"/>
                  <a:chExt cx="168701" cy="132575"/>
                </a:xfrm>
              </p:grpSpPr>
              <p:cxnSp>
                <p:nvCxnSpPr>
                  <p:cNvPr id="195" name="Rechte verbindingslijn 243">
                    <a:extLst>
                      <a:ext uri="{FF2B5EF4-FFF2-40B4-BE49-F238E27FC236}">
                        <a16:creationId xmlns:a16="http://schemas.microsoft.com/office/drawing/2014/main" id="{6EC5450A-7645-4E29-ABE7-C2B2EE0A1FF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6" name="Rechte verbindingslijn 244">
                    <a:extLst>
                      <a:ext uri="{FF2B5EF4-FFF2-40B4-BE49-F238E27FC236}">
                        <a16:creationId xmlns:a16="http://schemas.microsoft.com/office/drawing/2014/main" id="{29C64566-B79C-43A8-B8BF-6E44AE6C657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7" name="Rechte verbindingslijn 245">
                    <a:extLst>
                      <a:ext uri="{FF2B5EF4-FFF2-40B4-BE49-F238E27FC236}">
                        <a16:creationId xmlns:a16="http://schemas.microsoft.com/office/drawing/2014/main" id="{14AEBB0B-4DF9-496B-B4F8-35D52FE634C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8" name="Rechte verbindingslijn 246">
                    <a:extLst>
                      <a:ext uri="{FF2B5EF4-FFF2-40B4-BE49-F238E27FC236}">
                        <a16:creationId xmlns:a16="http://schemas.microsoft.com/office/drawing/2014/main" id="{622BA346-6044-4D09-83A4-0D44BB81E4B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9" name="Rechte verbindingslijn 247">
                    <a:extLst>
                      <a:ext uri="{FF2B5EF4-FFF2-40B4-BE49-F238E27FC236}">
                        <a16:creationId xmlns:a16="http://schemas.microsoft.com/office/drawing/2014/main" id="{DC0DB071-F0BA-4838-87E6-6B1AD49528A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4" name="Pijl: rechts 242">
                  <a:extLst>
                    <a:ext uri="{FF2B5EF4-FFF2-40B4-BE49-F238E27FC236}">
                      <a16:creationId xmlns:a16="http://schemas.microsoft.com/office/drawing/2014/main" id="{4DC23053-43E9-4427-B350-AE3B8B72DCD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69" name="Rechte verbindingslijn 340">
                <a:extLst>
                  <a:ext uri="{FF2B5EF4-FFF2-40B4-BE49-F238E27FC236}">
                    <a16:creationId xmlns:a16="http://schemas.microsoft.com/office/drawing/2014/main" id="{55D054FF-496C-4E43-BFB9-2AF0D92CDEE0}"/>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72" name="Rechte verbindingslijn 341">
                <a:extLst>
                  <a:ext uri="{FF2B5EF4-FFF2-40B4-BE49-F238E27FC236}">
                    <a16:creationId xmlns:a16="http://schemas.microsoft.com/office/drawing/2014/main" id="{0108D166-C664-4DF0-A996-A87851D03BA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73" name="Rechthoek 344">
                <a:extLst>
                  <a:ext uri="{FF2B5EF4-FFF2-40B4-BE49-F238E27FC236}">
                    <a16:creationId xmlns:a16="http://schemas.microsoft.com/office/drawing/2014/main" id="{F179AE79-1BFA-41A3-9124-736EF611E76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4" name="Rechthoek 345">
                <a:extLst>
                  <a:ext uri="{FF2B5EF4-FFF2-40B4-BE49-F238E27FC236}">
                    <a16:creationId xmlns:a16="http://schemas.microsoft.com/office/drawing/2014/main" id="{F1F59247-FD35-4CC0-861B-35D0612F4E0A}"/>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5" name="Groep 11">
                <a:extLst>
                  <a:ext uri="{FF2B5EF4-FFF2-40B4-BE49-F238E27FC236}">
                    <a16:creationId xmlns:a16="http://schemas.microsoft.com/office/drawing/2014/main" id="{F49306E9-3E81-4475-B689-FDE241BCD570}"/>
                  </a:ext>
                </a:extLst>
              </p:cNvPr>
              <p:cNvGrpSpPr/>
              <p:nvPr userDrawn="1"/>
            </p:nvGrpSpPr>
            <p:grpSpPr>
              <a:xfrm>
                <a:off x="-2916763" y="769168"/>
                <a:ext cx="268738" cy="248381"/>
                <a:chOff x="-2916763" y="769168"/>
                <a:chExt cx="268738" cy="248381"/>
              </a:xfrm>
            </p:grpSpPr>
            <p:sp>
              <p:nvSpPr>
                <p:cNvPr id="185" name="Rechthoek 346">
                  <a:extLst>
                    <a:ext uri="{FF2B5EF4-FFF2-40B4-BE49-F238E27FC236}">
                      <a16:creationId xmlns:a16="http://schemas.microsoft.com/office/drawing/2014/main" id="{4B9ACA2B-CC3B-4BCE-B94D-E8FBB3E3C749}"/>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6" name="Groep 6">
                  <a:extLst>
                    <a:ext uri="{FF2B5EF4-FFF2-40B4-BE49-F238E27FC236}">
                      <a16:creationId xmlns:a16="http://schemas.microsoft.com/office/drawing/2014/main" id="{77EFFD4E-369A-4C90-A4CB-12901B965DC2}"/>
                    </a:ext>
                  </a:extLst>
                </p:cNvPr>
                <p:cNvGrpSpPr/>
                <p:nvPr userDrawn="1"/>
              </p:nvGrpSpPr>
              <p:grpSpPr>
                <a:xfrm>
                  <a:off x="-2866744" y="827071"/>
                  <a:ext cx="168701" cy="132575"/>
                  <a:chOff x="-2866744" y="827071"/>
                  <a:chExt cx="168701" cy="132575"/>
                </a:xfrm>
              </p:grpSpPr>
              <p:cxnSp>
                <p:nvCxnSpPr>
                  <p:cNvPr id="188" name="Rechte verbindingslijn 225">
                    <a:extLst>
                      <a:ext uri="{FF2B5EF4-FFF2-40B4-BE49-F238E27FC236}">
                        <a16:creationId xmlns:a16="http://schemas.microsoft.com/office/drawing/2014/main" id="{2C8535AA-90FB-4ACF-8F9A-C48EEA8CE238}"/>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9" name="Rechte verbindingslijn 226">
                    <a:extLst>
                      <a:ext uri="{FF2B5EF4-FFF2-40B4-BE49-F238E27FC236}">
                        <a16:creationId xmlns:a16="http://schemas.microsoft.com/office/drawing/2014/main" id="{634A6411-44D5-4EC9-BEC5-EEC954F0238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90" name="Rechte verbindingslijn 227">
                    <a:extLst>
                      <a:ext uri="{FF2B5EF4-FFF2-40B4-BE49-F238E27FC236}">
                        <a16:creationId xmlns:a16="http://schemas.microsoft.com/office/drawing/2014/main" id="{DF8736C6-79CE-40F0-8E4E-3C1D18242D1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91" name="Rechte verbindingslijn 228">
                    <a:extLst>
                      <a:ext uri="{FF2B5EF4-FFF2-40B4-BE49-F238E27FC236}">
                        <a16:creationId xmlns:a16="http://schemas.microsoft.com/office/drawing/2014/main" id="{CC94FCF3-1B21-443E-B3E2-0D9DCB7EB3C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2" name="Rechte verbindingslijn 229">
                    <a:extLst>
                      <a:ext uri="{FF2B5EF4-FFF2-40B4-BE49-F238E27FC236}">
                        <a16:creationId xmlns:a16="http://schemas.microsoft.com/office/drawing/2014/main" id="{EDED7524-3E7F-47F5-98EE-F42E9D6E5CA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7" name="Pijl: rechts 217">
                  <a:extLst>
                    <a:ext uri="{FF2B5EF4-FFF2-40B4-BE49-F238E27FC236}">
                      <a16:creationId xmlns:a16="http://schemas.microsoft.com/office/drawing/2014/main" id="{646BE99D-2F1C-41F8-8FA5-1972A01BB54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6" name="Groep 9">
                <a:extLst>
                  <a:ext uri="{FF2B5EF4-FFF2-40B4-BE49-F238E27FC236}">
                    <a16:creationId xmlns:a16="http://schemas.microsoft.com/office/drawing/2014/main" id="{9FBC5CE1-5B3D-4677-BA9E-8E5C55F97B7E}"/>
                  </a:ext>
                </a:extLst>
              </p:cNvPr>
              <p:cNvGrpSpPr/>
              <p:nvPr userDrawn="1"/>
            </p:nvGrpSpPr>
            <p:grpSpPr>
              <a:xfrm>
                <a:off x="-2916763" y="460171"/>
                <a:ext cx="268738" cy="248381"/>
                <a:chOff x="-2916763" y="460171"/>
                <a:chExt cx="268738" cy="248381"/>
              </a:xfrm>
            </p:grpSpPr>
            <p:sp>
              <p:nvSpPr>
                <p:cNvPr id="177" name="Rechthoek 357">
                  <a:extLst>
                    <a:ext uri="{FF2B5EF4-FFF2-40B4-BE49-F238E27FC236}">
                      <a16:creationId xmlns:a16="http://schemas.microsoft.com/office/drawing/2014/main" id="{1EEED7FD-4F6A-4B09-B313-C52E3B491BA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8" name="Groep 5">
                  <a:extLst>
                    <a:ext uri="{FF2B5EF4-FFF2-40B4-BE49-F238E27FC236}">
                      <a16:creationId xmlns:a16="http://schemas.microsoft.com/office/drawing/2014/main" id="{842706D2-F03E-45B6-9CE2-952FE155330F}"/>
                    </a:ext>
                  </a:extLst>
                </p:cNvPr>
                <p:cNvGrpSpPr/>
                <p:nvPr userDrawn="1"/>
              </p:nvGrpSpPr>
              <p:grpSpPr>
                <a:xfrm>
                  <a:off x="-2866744" y="518074"/>
                  <a:ext cx="168701" cy="132575"/>
                  <a:chOff x="-2866744" y="518074"/>
                  <a:chExt cx="168701" cy="132575"/>
                </a:xfrm>
              </p:grpSpPr>
              <p:cxnSp>
                <p:nvCxnSpPr>
                  <p:cNvPr id="180" name="Rechte verbindingslijn 220">
                    <a:extLst>
                      <a:ext uri="{FF2B5EF4-FFF2-40B4-BE49-F238E27FC236}">
                        <a16:creationId xmlns:a16="http://schemas.microsoft.com/office/drawing/2014/main" id="{01713AD3-BEDB-4F5D-B206-31A071FFBEC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81" name="Rechte verbindingslijn 221">
                    <a:extLst>
                      <a:ext uri="{FF2B5EF4-FFF2-40B4-BE49-F238E27FC236}">
                        <a16:creationId xmlns:a16="http://schemas.microsoft.com/office/drawing/2014/main" id="{C667C102-1E31-4481-984E-0D17031A4B6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2" name="Rechte verbindingslijn 222">
                    <a:extLst>
                      <a:ext uri="{FF2B5EF4-FFF2-40B4-BE49-F238E27FC236}">
                        <a16:creationId xmlns:a16="http://schemas.microsoft.com/office/drawing/2014/main" id="{B1F2F208-AECC-417A-83E8-74A90D308A5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3" name="Rechte verbindingslijn 223">
                    <a:extLst>
                      <a:ext uri="{FF2B5EF4-FFF2-40B4-BE49-F238E27FC236}">
                        <a16:creationId xmlns:a16="http://schemas.microsoft.com/office/drawing/2014/main" id="{F2C843B7-FAF8-4A2B-AC72-645219A67BF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4" name="Rechte verbindingslijn 224">
                    <a:extLst>
                      <a:ext uri="{FF2B5EF4-FFF2-40B4-BE49-F238E27FC236}">
                        <a16:creationId xmlns:a16="http://schemas.microsoft.com/office/drawing/2014/main" id="{310F0433-F601-4527-A3DF-AA86EE7A532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9" name="Pijl: rechts 219">
                  <a:extLst>
                    <a:ext uri="{FF2B5EF4-FFF2-40B4-BE49-F238E27FC236}">
                      <a16:creationId xmlns:a16="http://schemas.microsoft.com/office/drawing/2014/main" id="{8C8DA624-0540-4285-8F68-DA3DC74B0B8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09" name="INSTRUCTION">
            <a:extLst>
              <a:ext uri="{FF2B5EF4-FFF2-40B4-BE49-F238E27FC236}">
                <a16:creationId xmlns:a16="http://schemas.microsoft.com/office/drawing/2014/main" id="{0AD8FB6A-67EE-447A-BB4C-F564B8A33D74}"/>
              </a:ext>
            </a:extLst>
          </p:cNvPr>
          <p:cNvGrpSpPr/>
          <p:nvPr userDrawn="1"/>
        </p:nvGrpSpPr>
        <p:grpSpPr>
          <a:xfrm>
            <a:off x="12377595" y="0"/>
            <a:ext cx="3693386" cy="6669007"/>
            <a:chOff x="-3786437" y="0"/>
            <a:chExt cx="3693386" cy="6669007"/>
          </a:xfrm>
        </p:grpSpPr>
        <p:sp>
          <p:nvSpPr>
            <p:cNvPr id="210" name="Rechthoek 315">
              <a:extLst>
                <a:ext uri="{FF2B5EF4-FFF2-40B4-BE49-F238E27FC236}">
                  <a16:creationId xmlns:a16="http://schemas.microsoft.com/office/drawing/2014/main" id="{C3611E27-6FAB-459C-A690-D05B2FBBB3BF}"/>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11" name="Rechthoek 316">
              <a:extLst>
                <a:ext uri="{FF2B5EF4-FFF2-40B4-BE49-F238E27FC236}">
                  <a16:creationId xmlns:a16="http://schemas.microsoft.com/office/drawing/2014/main" id="{889D7DF8-9A2C-484C-AABF-02D979A640FC}"/>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12" name="Ovaal 318">
              <a:extLst>
                <a:ext uri="{FF2B5EF4-FFF2-40B4-BE49-F238E27FC236}">
                  <a16:creationId xmlns:a16="http://schemas.microsoft.com/office/drawing/2014/main" id="{372D6701-9878-4C94-92D5-380511C0F17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3" name="Rechthoek 319">
              <a:extLst>
                <a:ext uri="{FF2B5EF4-FFF2-40B4-BE49-F238E27FC236}">
                  <a16:creationId xmlns:a16="http://schemas.microsoft.com/office/drawing/2014/main" id="{236D7919-E5D1-40A1-B5BA-49ACB6097D4B}"/>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4" name="Groep 320">
              <a:extLst>
                <a:ext uri="{FF2B5EF4-FFF2-40B4-BE49-F238E27FC236}">
                  <a16:creationId xmlns:a16="http://schemas.microsoft.com/office/drawing/2014/main" id="{5B477A87-F54C-43B4-9735-2679AD8170A5}"/>
                </a:ext>
              </a:extLst>
            </p:cNvPr>
            <p:cNvGrpSpPr/>
            <p:nvPr userDrawn="1"/>
          </p:nvGrpSpPr>
          <p:grpSpPr>
            <a:xfrm>
              <a:off x="-3316179" y="1231351"/>
              <a:ext cx="294789" cy="318834"/>
              <a:chOff x="14466489" y="1001522"/>
              <a:chExt cx="290627" cy="314333"/>
            </a:xfrm>
          </p:grpSpPr>
          <p:sp>
            <p:nvSpPr>
              <p:cNvPr id="268" name="Rechthoek 377">
                <a:extLst>
                  <a:ext uri="{FF2B5EF4-FFF2-40B4-BE49-F238E27FC236}">
                    <a16:creationId xmlns:a16="http://schemas.microsoft.com/office/drawing/2014/main" id="{31190E5E-7F9A-4D98-86E2-30FE820904FB}"/>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9" name="Ovaal 378">
                <a:extLst>
                  <a:ext uri="{FF2B5EF4-FFF2-40B4-BE49-F238E27FC236}">
                    <a16:creationId xmlns:a16="http://schemas.microsoft.com/office/drawing/2014/main" id="{3C83B0EC-6332-405A-8B30-7B4EF8D53D9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70" name="Vrije vorm: vorm 379">
                <a:extLst>
                  <a:ext uri="{FF2B5EF4-FFF2-40B4-BE49-F238E27FC236}">
                    <a16:creationId xmlns:a16="http://schemas.microsoft.com/office/drawing/2014/main" id="{2BC79857-032B-49C3-9326-72166EB4D61D}"/>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71" name="Rechthoek: afgeronde hoeken 380">
                <a:extLst>
                  <a:ext uri="{FF2B5EF4-FFF2-40B4-BE49-F238E27FC236}">
                    <a16:creationId xmlns:a16="http://schemas.microsoft.com/office/drawing/2014/main" id="{C20CC3E8-2FDE-4DFA-9872-7E1B717EC51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72" name="Rechte verbindingslijn 381">
                <a:extLst>
                  <a:ext uri="{FF2B5EF4-FFF2-40B4-BE49-F238E27FC236}">
                    <a16:creationId xmlns:a16="http://schemas.microsoft.com/office/drawing/2014/main" id="{13711BA3-0C0F-47FA-A85F-B6F7F30E44E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382">
                <a:extLst>
                  <a:ext uri="{FF2B5EF4-FFF2-40B4-BE49-F238E27FC236}">
                    <a16:creationId xmlns:a16="http://schemas.microsoft.com/office/drawing/2014/main" id="{921767EB-C73A-4175-84D4-4FBD24304A7B}"/>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5" name="Ovaal 321">
              <a:extLst>
                <a:ext uri="{FF2B5EF4-FFF2-40B4-BE49-F238E27FC236}">
                  <a16:creationId xmlns:a16="http://schemas.microsoft.com/office/drawing/2014/main" id="{B32878F5-9548-456C-8974-2E239EB67563}"/>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6" name="Rechthoek 322">
              <a:extLst>
                <a:ext uri="{FF2B5EF4-FFF2-40B4-BE49-F238E27FC236}">
                  <a16:creationId xmlns:a16="http://schemas.microsoft.com/office/drawing/2014/main" id="{6D79498D-4478-4C08-9313-7508626875F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7" name="Groep 323">
              <a:extLst>
                <a:ext uri="{FF2B5EF4-FFF2-40B4-BE49-F238E27FC236}">
                  <a16:creationId xmlns:a16="http://schemas.microsoft.com/office/drawing/2014/main" id="{5251AEFC-A82A-4B2D-8B67-D4D2D59904EF}"/>
                </a:ext>
              </a:extLst>
            </p:cNvPr>
            <p:cNvGrpSpPr/>
            <p:nvPr userDrawn="1"/>
          </p:nvGrpSpPr>
          <p:grpSpPr>
            <a:xfrm>
              <a:off x="-3311319" y="2164285"/>
              <a:ext cx="825500" cy="209550"/>
              <a:chOff x="13504624" y="2482850"/>
              <a:chExt cx="825500" cy="209550"/>
            </a:xfrm>
          </p:grpSpPr>
          <p:sp>
            <p:nvSpPr>
              <p:cNvPr id="265" name="Rechthoek 374">
                <a:extLst>
                  <a:ext uri="{FF2B5EF4-FFF2-40B4-BE49-F238E27FC236}">
                    <a16:creationId xmlns:a16="http://schemas.microsoft.com/office/drawing/2014/main" id="{C0343642-8F10-4F31-95E2-32B6941FAD3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66" name="Rechte verbindingslijn 375">
                <a:extLst>
                  <a:ext uri="{FF2B5EF4-FFF2-40B4-BE49-F238E27FC236}">
                    <a16:creationId xmlns:a16="http://schemas.microsoft.com/office/drawing/2014/main" id="{706A1ACC-F16D-47C9-8A7A-5921AD241271}"/>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67" name="Gelijkbenige driehoek 376">
                <a:extLst>
                  <a:ext uri="{FF2B5EF4-FFF2-40B4-BE49-F238E27FC236}">
                    <a16:creationId xmlns:a16="http://schemas.microsoft.com/office/drawing/2014/main" id="{48A8F6C3-DF2C-46A3-96BE-3682DB7AFBF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18" name="Ovaal 324">
              <a:extLst>
                <a:ext uri="{FF2B5EF4-FFF2-40B4-BE49-F238E27FC236}">
                  <a16:creationId xmlns:a16="http://schemas.microsoft.com/office/drawing/2014/main" id="{272CABFC-9E53-4535-9E49-324294C65200}"/>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9" name="Rechthoek 325">
              <a:extLst>
                <a:ext uri="{FF2B5EF4-FFF2-40B4-BE49-F238E27FC236}">
                  <a16:creationId xmlns:a16="http://schemas.microsoft.com/office/drawing/2014/main" id="{D899A60C-EE20-4038-BFAA-461DA57F21E8}"/>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20" name="ICOON_info">
              <a:extLst>
                <a:ext uri="{FF2B5EF4-FFF2-40B4-BE49-F238E27FC236}">
                  <a16:creationId xmlns:a16="http://schemas.microsoft.com/office/drawing/2014/main" id="{6F39C91C-4AE9-4DFE-B7AB-C3B3A5DEDD05}"/>
                </a:ext>
              </a:extLst>
            </p:cNvPr>
            <p:cNvGrpSpPr/>
            <p:nvPr userDrawn="1"/>
          </p:nvGrpSpPr>
          <p:grpSpPr>
            <a:xfrm>
              <a:off x="-376736" y="5705292"/>
              <a:ext cx="283685" cy="283685"/>
              <a:chOff x="-510741" y="5913713"/>
              <a:chExt cx="267555" cy="267555"/>
            </a:xfrm>
          </p:grpSpPr>
          <p:sp>
            <p:nvSpPr>
              <p:cNvPr id="263" name="Ovaal 372">
                <a:extLst>
                  <a:ext uri="{FF2B5EF4-FFF2-40B4-BE49-F238E27FC236}">
                    <a16:creationId xmlns:a16="http://schemas.microsoft.com/office/drawing/2014/main" id="{35F79A9E-38E6-47DA-ADCC-F5FF22F8F60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4" name="Graphic 163" descr="Informatie">
                <a:extLst>
                  <a:ext uri="{FF2B5EF4-FFF2-40B4-BE49-F238E27FC236}">
                    <a16:creationId xmlns:a16="http://schemas.microsoft.com/office/drawing/2014/main" id="{68544FC6-FFE2-4FE2-B270-CBF939C1996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21" name="Ovaal 327">
              <a:extLst>
                <a:ext uri="{FF2B5EF4-FFF2-40B4-BE49-F238E27FC236}">
                  <a16:creationId xmlns:a16="http://schemas.microsoft.com/office/drawing/2014/main" id="{48DE1746-BF7E-4CAA-A0FE-B40009351852}"/>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2" name="Rechthoek 330">
              <a:extLst>
                <a:ext uri="{FF2B5EF4-FFF2-40B4-BE49-F238E27FC236}">
                  <a16:creationId xmlns:a16="http://schemas.microsoft.com/office/drawing/2014/main" id="{54068218-E148-4EB8-8D36-D8FD1935259A}"/>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23" name="Groep 331">
              <a:extLst>
                <a:ext uri="{FF2B5EF4-FFF2-40B4-BE49-F238E27FC236}">
                  <a16:creationId xmlns:a16="http://schemas.microsoft.com/office/drawing/2014/main" id="{DA90EC49-3C57-4E1F-AD67-7AF177CADCAE}"/>
                </a:ext>
              </a:extLst>
            </p:cNvPr>
            <p:cNvGrpSpPr/>
            <p:nvPr userDrawn="1"/>
          </p:nvGrpSpPr>
          <p:grpSpPr>
            <a:xfrm>
              <a:off x="-3449237" y="5047414"/>
              <a:ext cx="622283" cy="612919"/>
              <a:chOff x="12617641" y="3403239"/>
              <a:chExt cx="752963" cy="741634"/>
            </a:xfrm>
          </p:grpSpPr>
          <p:grpSp>
            <p:nvGrpSpPr>
              <p:cNvPr id="247" name="Groep 356">
                <a:extLst>
                  <a:ext uri="{FF2B5EF4-FFF2-40B4-BE49-F238E27FC236}">
                    <a16:creationId xmlns:a16="http://schemas.microsoft.com/office/drawing/2014/main" id="{94C1F23D-C95F-4C27-9026-C0D0C34847CF}"/>
                  </a:ext>
                </a:extLst>
              </p:cNvPr>
              <p:cNvGrpSpPr/>
              <p:nvPr userDrawn="1"/>
            </p:nvGrpSpPr>
            <p:grpSpPr>
              <a:xfrm>
                <a:off x="12771550" y="3403239"/>
                <a:ext cx="467156" cy="448491"/>
                <a:chOff x="12782177" y="3403239"/>
                <a:chExt cx="467156" cy="448491"/>
              </a:xfrm>
            </p:grpSpPr>
            <p:grpSp>
              <p:nvGrpSpPr>
                <p:cNvPr id="250" name="Groep 359">
                  <a:extLst>
                    <a:ext uri="{FF2B5EF4-FFF2-40B4-BE49-F238E27FC236}">
                      <a16:creationId xmlns:a16="http://schemas.microsoft.com/office/drawing/2014/main" id="{19FD5941-0454-4140-9797-B7B9E3356DC4}"/>
                    </a:ext>
                  </a:extLst>
                </p:cNvPr>
                <p:cNvGrpSpPr/>
                <p:nvPr userDrawn="1"/>
              </p:nvGrpSpPr>
              <p:grpSpPr>
                <a:xfrm>
                  <a:off x="12782177" y="3403239"/>
                  <a:ext cx="412972" cy="396132"/>
                  <a:chOff x="13554906" y="3320109"/>
                  <a:chExt cx="443912" cy="425811"/>
                </a:xfrm>
              </p:grpSpPr>
              <p:grpSp>
                <p:nvGrpSpPr>
                  <p:cNvPr id="257" name="Groep 366">
                    <a:extLst>
                      <a:ext uri="{FF2B5EF4-FFF2-40B4-BE49-F238E27FC236}">
                        <a16:creationId xmlns:a16="http://schemas.microsoft.com/office/drawing/2014/main" id="{B4DBA357-76B2-4F0C-8E5F-238C91C2BDC7}"/>
                      </a:ext>
                    </a:extLst>
                  </p:cNvPr>
                  <p:cNvGrpSpPr/>
                  <p:nvPr userDrawn="1"/>
                </p:nvGrpSpPr>
                <p:grpSpPr>
                  <a:xfrm>
                    <a:off x="13554906" y="3320109"/>
                    <a:ext cx="443912" cy="425811"/>
                    <a:chOff x="12909684" y="1276143"/>
                    <a:chExt cx="443912" cy="425811"/>
                  </a:xfrm>
                </p:grpSpPr>
                <p:sp>
                  <p:nvSpPr>
                    <p:cNvPr id="260" name="Rechthoek 369">
                      <a:extLst>
                        <a:ext uri="{FF2B5EF4-FFF2-40B4-BE49-F238E27FC236}">
                          <a16:creationId xmlns:a16="http://schemas.microsoft.com/office/drawing/2014/main" id="{8BCE6C24-27F3-4E5A-A7F6-D76793FBF3B7}"/>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1" name="Rechthoek 370">
                      <a:extLst>
                        <a:ext uri="{FF2B5EF4-FFF2-40B4-BE49-F238E27FC236}">
                          <a16:creationId xmlns:a16="http://schemas.microsoft.com/office/drawing/2014/main" id="{BB7F424A-D822-4780-B0F5-EF62FEE5BBD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2" name="Ovaal 371">
                      <a:extLst>
                        <a:ext uri="{FF2B5EF4-FFF2-40B4-BE49-F238E27FC236}">
                          <a16:creationId xmlns:a16="http://schemas.microsoft.com/office/drawing/2014/main" id="{6D15C515-CA6B-4BBF-A144-2C74F329D45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58" name="Afbeelding 367">
                    <a:extLst>
                      <a:ext uri="{FF2B5EF4-FFF2-40B4-BE49-F238E27FC236}">
                        <a16:creationId xmlns:a16="http://schemas.microsoft.com/office/drawing/2014/main" id="{F44654C1-3DAC-46CF-8AAD-7BB2CBA51C4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259" name="Afbeelding 368">
                    <a:extLst>
                      <a:ext uri="{FF2B5EF4-FFF2-40B4-BE49-F238E27FC236}">
                        <a16:creationId xmlns:a16="http://schemas.microsoft.com/office/drawing/2014/main" id="{054E8514-D7E1-4071-80A3-5BE3DA0D23C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251" name="Groep 360">
                  <a:extLst>
                    <a:ext uri="{FF2B5EF4-FFF2-40B4-BE49-F238E27FC236}">
                      <a16:creationId xmlns:a16="http://schemas.microsoft.com/office/drawing/2014/main" id="{81097787-9B58-4892-ABF0-F012DF8B7DBD}"/>
                    </a:ext>
                  </a:extLst>
                </p:cNvPr>
                <p:cNvGrpSpPr/>
                <p:nvPr userDrawn="1"/>
              </p:nvGrpSpPr>
              <p:grpSpPr>
                <a:xfrm>
                  <a:off x="13103513" y="3705268"/>
                  <a:ext cx="145820" cy="146462"/>
                  <a:chOff x="13096169" y="3602278"/>
                  <a:chExt cx="145820" cy="146462"/>
                </a:xfrm>
              </p:grpSpPr>
              <p:sp>
                <p:nvSpPr>
                  <p:cNvPr id="255" name="Rechthoek 364">
                    <a:extLst>
                      <a:ext uri="{FF2B5EF4-FFF2-40B4-BE49-F238E27FC236}">
                        <a16:creationId xmlns:a16="http://schemas.microsoft.com/office/drawing/2014/main" id="{2FB9311F-865B-4850-9C94-E94A83DD596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6" name="Rechthoek 365">
                    <a:extLst>
                      <a:ext uri="{FF2B5EF4-FFF2-40B4-BE49-F238E27FC236}">
                        <a16:creationId xmlns:a16="http://schemas.microsoft.com/office/drawing/2014/main" id="{D5B26946-A8A8-4230-A56D-F044CA0781B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2" name="Groep 361">
                  <a:extLst>
                    <a:ext uri="{FF2B5EF4-FFF2-40B4-BE49-F238E27FC236}">
                      <a16:creationId xmlns:a16="http://schemas.microsoft.com/office/drawing/2014/main" id="{AF6B6B0F-D15D-4985-83F5-883BC99DAF64}"/>
                    </a:ext>
                  </a:extLst>
                </p:cNvPr>
                <p:cNvGrpSpPr/>
                <p:nvPr userDrawn="1"/>
              </p:nvGrpSpPr>
              <p:grpSpPr>
                <a:xfrm rot="10800000">
                  <a:off x="13061402" y="3665637"/>
                  <a:ext cx="145820" cy="146462"/>
                  <a:chOff x="13096169" y="3602278"/>
                  <a:chExt cx="145820" cy="146462"/>
                </a:xfrm>
              </p:grpSpPr>
              <p:sp>
                <p:nvSpPr>
                  <p:cNvPr id="253" name="Rechthoek 362">
                    <a:extLst>
                      <a:ext uri="{FF2B5EF4-FFF2-40B4-BE49-F238E27FC236}">
                        <a16:creationId xmlns:a16="http://schemas.microsoft.com/office/drawing/2014/main" id="{CE00A22D-58BE-4ACC-B92D-735B8FAA2E7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4" name="Rechthoek 363">
                    <a:extLst>
                      <a:ext uri="{FF2B5EF4-FFF2-40B4-BE49-F238E27FC236}">
                        <a16:creationId xmlns:a16="http://schemas.microsoft.com/office/drawing/2014/main" id="{893DE483-39AA-48E6-8393-E8750B7C447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48" name="Rechthoek 357">
                <a:extLst>
                  <a:ext uri="{FF2B5EF4-FFF2-40B4-BE49-F238E27FC236}">
                    <a16:creationId xmlns:a16="http://schemas.microsoft.com/office/drawing/2014/main" id="{D4FA6F39-5686-4F5B-9AB9-088C196F32ED}"/>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49" name="Gelijkbenige driehoek 358">
                <a:extLst>
                  <a:ext uri="{FF2B5EF4-FFF2-40B4-BE49-F238E27FC236}">
                    <a16:creationId xmlns:a16="http://schemas.microsoft.com/office/drawing/2014/main" id="{87C410AB-9751-4BA7-B78A-CC27ED3E76BD}"/>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24" name="Rechthoek 332">
              <a:extLst>
                <a:ext uri="{FF2B5EF4-FFF2-40B4-BE49-F238E27FC236}">
                  <a16:creationId xmlns:a16="http://schemas.microsoft.com/office/drawing/2014/main" id="{9C662629-D52F-45EC-AB9C-482125218EA2}"/>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25" name="Groep 333">
              <a:extLst>
                <a:ext uri="{FF2B5EF4-FFF2-40B4-BE49-F238E27FC236}">
                  <a16:creationId xmlns:a16="http://schemas.microsoft.com/office/drawing/2014/main" id="{360DC59B-3582-4656-AB01-25B18088A815}"/>
                </a:ext>
              </a:extLst>
            </p:cNvPr>
            <p:cNvGrpSpPr/>
            <p:nvPr userDrawn="1"/>
          </p:nvGrpSpPr>
          <p:grpSpPr>
            <a:xfrm>
              <a:off x="-2485819" y="3399207"/>
              <a:ext cx="1222990" cy="563933"/>
              <a:chOff x="-2485819" y="3399207"/>
              <a:chExt cx="1222990" cy="563933"/>
            </a:xfrm>
          </p:grpSpPr>
          <p:sp>
            <p:nvSpPr>
              <p:cNvPr id="226" name="Rechthoek 335">
                <a:extLst>
                  <a:ext uri="{FF2B5EF4-FFF2-40B4-BE49-F238E27FC236}">
                    <a16:creationId xmlns:a16="http://schemas.microsoft.com/office/drawing/2014/main" id="{288384FA-1174-4B88-AA87-5E28B9551341}"/>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7" name="Rechthoek 336">
                <a:extLst>
                  <a:ext uri="{FF2B5EF4-FFF2-40B4-BE49-F238E27FC236}">
                    <a16:creationId xmlns:a16="http://schemas.microsoft.com/office/drawing/2014/main" id="{C08675D1-9FD7-4F2F-9D0A-BDEFC4AC0EAE}"/>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8" name="Groep 337">
                <a:extLst>
                  <a:ext uri="{FF2B5EF4-FFF2-40B4-BE49-F238E27FC236}">
                    <a16:creationId xmlns:a16="http://schemas.microsoft.com/office/drawing/2014/main" id="{52CE0ABE-526A-44B1-88FC-BF0876BB0CBF}"/>
                  </a:ext>
                </a:extLst>
              </p:cNvPr>
              <p:cNvGrpSpPr/>
              <p:nvPr userDrawn="1"/>
            </p:nvGrpSpPr>
            <p:grpSpPr>
              <a:xfrm>
                <a:off x="-2403869" y="3460544"/>
                <a:ext cx="155951" cy="131922"/>
                <a:chOff x="12968836" y="3354170"/>
                <a:chExt cx="404806" cy="342433"/>
              </a:xfrm>
            </p:grpSpPr>
            <p:sp>
              <p:nvSpPr>
                <p:cNvPr id="241" name="Rechthoek: afgeronde hoeken 350">
                  <a:extLst>
                    <a:ext uri="{FF2B5EF4-FFF2-40B4-BE49-F238E27FC236}">
                      <a16:creationId xmlns:a16="http://schemas.microsoft.com/office/drawing/2014/main" id="{E55A60D6-AD25-4996-908E-FF7612F274A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42" name="Rechthoek 351">
                  <a:extLst>
                    <a:ext uri="{FF2B5EF4-FFF2-40B4-BE49-F238E27FC236}">
                      <a16:creationId xmlns:a16="http://schemas.microsoft.com/office/drawing/2014/main" id="{18F8927D-F409-4305-9AFB-3315812836DF}"/>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3" name="Rechthoek 352">
                  <a:extLst>
                    <a:ext uri="{FF2B5EF4-FFF2-40B4-BE49-F238E27FC236}">
                      <a16:creationId xmlns:a16="http://schemas.microsoft.com/office/drawing/2014/main" id="{6F3D99CE-6081-43DE-A32B-E83797F99CB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4" name="Rechthoek 353">
                  <a:extLst>
                    <a:ext uri="{FF2B5EF4-FFF2-40B4-BE49-F238E27FC236}">
                      <a16:creationId xmlns:a16="http://schemas.microsoft.com/office/drawing/2014/main" id="{2993B281-4C64-4136-B3E7-21FE55BD4FEB}"/>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5" name="Rechthoek 354">
                  <a:extLst>
                    <a:ext uri="{FF2B5EF4-FFF2-40B4-BE49-F238E27FC236}">
                      <a16:creationId xmlns:a16="http://schemas.microsoft.com/office/drawing/2014/main" id="{EA8E8465-3343-4009-992C-A6F4A74B389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6" name="Rechthoek 355">
                  <a:extLst>
                    <a:ext uri="{FF2B5EF4-FFF2-40B4-BE49-F238E27FC236}">
                      <a16:creationId xmlns:a16="http://schemas.microsoft.com/office/drawing/2014/main" id="{5DC7AAA9-0F07-4C56-8606-4C07B188862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29" name="Groep 338">
                <a:extLst>
                  <a:ext uri="{FF2B5EF4-FFF2-40B4-BE49-F238E27FC236}">
                    <a16:creationId xmlns:a16="http://schemas.microsoft.com/office/drawing/2014/main" id="{C80412DB-6FB7-4610-90BB-16498605F06C}"/>
                  </a:ext>
                </a:extLst>
              </p:cNvPr>
              <p:cNvGrpSpPr/>
              <p:nvPr userDrawn="1"/>
            </p:nvGrpSpPr>
            <p:grpSpPr>
              <a:xfrm>
                <a:off x="-2423424" y="3690208"/>
                <a:ext cx="166739" cy="218963"/>
                <a:chOff x="12940828" y="3950597"/>
                <a:chExt cx="432813" cy="568367"/>
              </a:xfrm>
            </p:grpSpPr>
            <p:grpSp>
              <p:nvGrpSpPr>
                <p:cNvPr id="233" name="Groep 342">
                  <a:extLst>
                    <a:ext uri="{FF2B5EF4-FFF2-40B4-BE49-F238E27FC236}">
                      <a16:creationId xmlns:a16="http://schemas.microsoft.com/office/drawing/2014/main" id="{20F7759C-6A7F-4AD1-8499-D163FB06B705}"/>
                    </a:ext>
                  </a:extLst>
                </p:cNvPr>
                <p:cNvGrpSpPr/>
                <p:nvPr userDrawn="1"/>
              </p:nvGrpSpPr>
              <p:grpSpPr>
                <a:xfrm>
                  <a:off x="13000382" y="4006891"/>
                  <a:ext cx="373259" cy="315747"/>
                  <a:chOff x="12968836" y="3354170"/>
                  <a:chExt cx="404806" cy="342433"/>
                </a:xfrm>
              </p:grpSpPr>
              <p:sp>
                <p:nvSpPr>
                  <p:cNvPr id="235" name="Rechthoek: afgeronde hoeken 344">
                    <a:extLst>
                      <a:ext uri="{FF2B5EF4-FFF2-40B4-BE49-F238E27FC236}">
                        <a16:creationId xmlns:a16="http://schemas.microsoft.com/office/drawing/2014/main" id="{F5607D69-B45D-45D5-806C-4131767B057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6" name="Rechthoek 345">
                    <a:extLst>
                      <a:ext uri="{FF2B5EF4-FFF2-40B4-BE49-F238E27FC236}">
                        <a16:creationId xmlns:a16="http://schemas.microsoft.com/office/drawing/2014/main" id="{961C1FBB-31C9-447B-A9D8-07670732C13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7" name="Rechthoek 346">
                    <a:extLst>
                      <a:ext uri="{FF2B5EF4-FFF2-40B4-BE49-F238E27FC236}">
                        <a16:creationId xmlns:a16="http://schemas.microsoft.com/office/drawing/2014/main" id="{43A4CBBD-5B5B-4BDD-9910-E32110395E33}"/>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Rechthoek 347">
                    <a:extLst>
                      <a:ext uri="{FF2B5EF4-FFF2-40B4-BE49-F238E27FC236}">
                        <a16:creationId xmlns:a16="http://schemas.microsoft.com/office/drawing/2014/main" id="{A6C5C71F-0AAA-49D2-A10A-5E90ED2B8A2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9" name="Rechthoek 348">
                    <a:extLst>
                      <a:ext uri="{FF2B5EF4-FFF2-40B4-BE49-F238E27FC236}">
                        <a16:creationId xmlns:a16="http://schemas.microsoft.com/office/drawing/2014/main" id="{F1076072-6D66-41B6-ACC0-4A6B2205AE2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0" name="Rechthoek 349">
                    <a:extLst>
                      <a:ext uri="{FF2B5EF4-FFF2-40B4-BE49-F238E27FC236}">
                        <a16:creationId xmlns:a16="http://schemas.microsoft.com/office/drawing/2014/main" id="{0AFF024B-1FF7-435A-85AC-C81D68C5FA1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4" name="Boog 343">
                  <a:extLst>
                    <a:ext uri="{FF2B5EF4-FFF2-40B4-BE49-F238E27FC236}">
                      <a16:creationId xmlns:a16="http://schemas.microsoft.com/office/drawing/2014/main" id="{9A03EAA0-3998-4320-8FAE-399C3267B30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30" name="Tekstvak 339">
                <a:extLst>
                  <a:ext uri="{FF2B5EF4-FFF2-40B4-BE49-F238E27FC236}">
                    <a16:creationId xmlns:a16="http://schemas.microsoft.com/office/drawing/2014/main" id="{1A11D8A0-CA42-4257-92D6-B28CCDE408FE}"/>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31" name="Tekstvak 340">
                <a:extLst>
                  <a:ext uri="{FF2B5EF4-FFF2-40B4-BE49-F238E27FC236}">
                    <a16:creationId xmlns:a16="http://schemas.microsoft.com/office/drawing/2014/main" id="{BE90293C-9CF1-4B85-9116-59CDAC873E71}"/>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32" name="Vrije vorm: vorm 341">
                <a:extLst>
                  <a:ext uri="{FF2B5EF4-FFF2-40B4-BE49-F238E27FC236}">
                    <a16:creationId xmlns:a16="http://schemas.microsoft.com/office/drawing/2014/main" id="{19949FD3-B68A-4DB7-919E-7E9C3DDCF9D2}"/>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26140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169" name="Graphic 34">
            <a:extLst>
              <a:ext uri="{FF2B5EF4-FFF2-40B4-BE49-F238E27FC236}">
                <a16:creationId xmlns:a16="http://schemas.microsoft.com/office/drawing/2014/main" id="{6D542527-AE04-45C1-B242-72D3FA4414AE}"/>
              </a:ext>
            </a:extLst>
          </p:cNvPr>
          <p:cNvSpPr>
            <a:spLocks noChangeAspect="1"/>
          </p:cNvSpPr>
          <p:nvPr userDrawn="1"/>
        </p:nvSpPr>
        <p:spPr>
          <a:xfrm flipH="1" flipV="1">
            <a:off x="541769" y="1"/>
            <a:ext cx="2774873"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65" name="Graphic 31">
            <a:extLst>
              <a:ext uri="{FF2B5EF4-FFF2-40B4-BE49-F238E27FC236}">
                <a16:creationId xmlns:a16="http://schemas.microsoft.com/office/drawing/2014/main" id="{E2EC7F84-75F8-4A72-A830-9E6FE7A4D6C0}"/>
              </a:ext>
            </a:extLst>
          </p:cNvPr>
          <p:cNvSpPr>
            <a:spLocks noChangeAspect="1"/>
          </p:cNvSpPr>
          <p:nvPr userDrawn="1"/>
        </p:nvSpPr>
        <p:spPr>
          <a:xfrm flipH="1" flipV="1">
            <a:off x="-9447" y="-3"/>
            <a:ext cx="2903252" cy="6858296"/>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2"/>
              <a:gd name="connsiteX1" fmla="*/ 5816 w 5315644"/>
              <a:gd name="connsiteY1" fmla="*/ 3571624 h 7563812"/>
              <a:gd name="connsiteX2" fmla="*/ 747667 w 5315644"/>
              <a:gd name="connsiteY2" fmla="*/ 7563812 h 7563812"/>
              <a:gd name="connsiteX3" fmla="*/ 2927500 w 5315644"/>
              <a:gd name="connsiteY3" fmla="*/ 7563812 h 7563812"/>
              <a:gd name="connsiteX4" fmla="*/ 5315644 w 5315644"/>
              <a:gd name="connsiteY4" fmla="*/ 0 h 7563812"/>
              <a:gd name="connsiteX5" fmla="*/ 892481 w 5315644"/>
              <a:gd name="connsiteY5" fmla="*/ 0 h 7563812"/>
              <a:gd name="connsiteX0" fmla="*/ 892481 w 5315644"/>
              <a:gd name="connsiteY0" fmla="*/ 0 h 7563812"/>
              <a:gd name="connsiteX1" fmla="*/ 5816 w 5315644"/>
              <a:gd name="connsiteY1" fmla="*/ 3571624 h 7563812"/>
              <a:gd name="connsiteX2" fmla="*/ 747667 w 5315644"/>
              <a:gd name="connsiteY2" fmla="*/ 7563812 h 7563812"/>
              <a:gd name="connsiteX3" fmla="*/ 2357198 w 5315644"/>
              <a:gd name="connsiteY3" fmla="*/ 7551931 h 7563812"/>
              <a:gd name="connsiteX4" fmla="*/ 5315644 w 5315644"/>
              <a:gd name="connsiteY4" fmla="*/ 0 h 7563812"/>
              <a:gd name="connsiteX5" fmla="*/ 892481 w 5315644"/>
              <a:gd name="connsiteY5" fmla="*/ 0 h 7563812"/>
              <a:gd name="connsiteX0" fmla="*/ 892481 w 5315644"/>
              <a:gd name="connsiteY0" fmla="*/ 0 h 7563813"/>
              <a:gd name="connsiteX1" fmla="*/ 5816 w 5315644"/>
              <a:gd name="connsiteY1" fmla="*/ 3571624 h 7563813"/>
              <a:gd name="connsiteX2" fmla="*/ 747667 w 5315644"/>
              <a:gd name="connsiteY2" fmla="*/ 7563812 h 7563813"/>
              <a:gd name="connsiteX3" fmla="*/ 2535418 w 5315644"/>
              <a:gd name="connsiteY3" fmla="*/ 7563813 h 7563813"/>
              <a:gd name="connsiteX4" fmla="*/ 5315644 w 5315644"/>
              <a:gd name="connsiteY4" fmla="*/ 0 h 7563813"/>
              <a:gd name="connsiteX5" fmla="*/ 892481 w 5315644"/>
              <a:gd name="connsiteY5" fmla="*/ 0 h 7563813"/>
              <a:gd name="connsiteX0" fmla="*/ 892481 w 2535418"/>
              <a:gd name="connsiteY0" fmla="*/ 0 h 7563813"/>
              <a:gd name="connsiteX1" fmla="*/ 5816 w 2535418"/>
              <a:gd name="connsiteY1" fmla="*/ 3571624 h 7563813"/>
              <a:gd name="connsiteX2" fmla="*/ 747667 w 2535418"/>
              <a:gd name="connsiteY2" fmla="*/ 7563812 h 7563813"/>
              <a:gd name="connsiteX3" fmla="*/ 2535418 w 2535418"/>
              <a:gd name="connsiteY3" fmla="*/ 7563813 h 7563813"/>
              <a:gd name="connsiteX4" fmla="*/ 2250266 w 2535418"/>
              <a:gd name="connsiteY4" fmla="*/ 59407 h 7563813"/>
              <a:gd name="connsiteX5" fmla="*/ 892481 w 2535418"/>
              <a:gd name="connsiteY5" fmla="*/ 0 h 7563813"/>
              <a:gd name="connsiteX0" fmla="*/ 892481 w 2547299"/>
              <a:gd name="connsiteY0" fmla="*/ 0 h 7563813"/>
              <a:gd name="connsiteX1" fmla="*/ 5816 w 2547299"/>
              <a:gd name="connsiteY1" fmla="*/ 3571624 h 7563813"/>
              <a:gd name="connsiteX2" fmla="*/ 747667 w 2547299"/>
              <a:gd name="connsiteY2" fmla="*/ 7563812 h 7563813"/>
              <a:gd name="connsiteX3" fmla="*/ 2535418 w 2547299"/>
              <a:gd name="connsiteY3" fmla="*/ 7563813 h 7563813"/>
              <a:gd name="connsiteX4" fmla="*/ 2547299 w 2547299"/>
              <a:gd name="connsiteY4" fmla="*/ 1 h 7563813"/>
              <a:gd name="connsiteX5" fmla="*/ 892481 w 2547299"/>
              <a:gd name="connsiteY5" fmla="*/ 0 h 756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7299" h="7563813">
                <a:moveTo>
                  <a:pt x="892481" y="0"/>
                </a:moveTo>
                <a:cubicBezTo>
                  <a:pt x="1110972" y="1866494"/>
                  <a:pt x="88385" y="2171435"/>
                  <a:pt x="5816" y="3571624"/>
                </a:cubicBezTo>
                <a:cubicBezTo>
                  <a:pt x="-81834" y="5049318"/>
                  <a:pt x="851832" y="6147106"/>
                  <a:pt x="747667" y="7563812"/>
                </a:cubicBezTo>
                <a:lnTo>
                  <a:pt x="2535418" y="7563813"/>
                </a:lnTo>
                <a:cubicBezTo>
                  <a:pt x="2539378" y="5042542"/>
                  <a:pt x="2543339" y="2521272"/>
                  <a:pt x="2547299" y="1"/>
                </a:cubicBez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166" name="Graphic 34">
            <a:extLst>
              <a:ext uri="{FF2B5EF4-FFF2-40B4-BE49-F238E27FC236}">
                <a16:creationId xmlns:a16="http://schemas.microsoft.com/office/drawing/2014/main" id="{33734807-619D-411E-9862-97346CC2C89F}"/>
              </a:ext>
            </a:extLst>
          </p:cNvPr>
          <p:cNvSpPr>
            <a:spLocks noChangeAspect="1"/>
          </p:cNvSpPr>
          <p:nvPr userDrawn="1"/>
        </p:nvSpPr>
        <p:spPr>
          <a:xfrm flipH="1" flipV="1">
            <a:off x="412431" y="1"/>
            <a:ext cx="2774873"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68" name="Tijdelijke aanduiding voor afbeelding 167">
            <a:extLst>
              <a:ext uri="{FF2B5EF4-FFF2-40B4-BE49-F238E27FC236}">
                <a16:creationId xmlns:a16="http://schemas.microsoft.com/office/drawing/2014/main" id="{442F66B3-4294-4624-9C2C-DED6896C8B75}"/>
              </a:ext>
            </a:extLst>
          </p:cNvPr>
          <p:cNvSpPr>
            <a:spLocks noGrp="1"/>
          </p:cNvSpPr>
          <p:nvPr>
            <p:ph type="pic" sz="quarter" idx="14" hasCustomPrompt="1"/>
          </p:nvPr>
        </p:nvSpPr>
        <p:spPr>
          <a:xfrm>
            <a:off x="2134948" y="3"/>
            <a:ext cx="10057053" cy="6858000"/>
          </a:xfrm>
          <a:custGeom>
            <a:avLst/>
            <a:gdLst>
              <a:gd name="connsiteX0" fmla="*/ 198775 w 10057053"/>
              <a:gd name="connsiteY0" fmla="*/ 0 h 6858000"/>
              <a:gd name="connsiteX1" fmla="*/ 10057053 w 10057053"/>
              <a:gd name="connsiteY1" fmla="*/ 0 h 6858000"/>
              <a:gd name="connsiteX2" fmla="*/ 10057053 w 10057053"/>
              <a:gd name="connsiteY2" fmla="*/ 6858000 h 6858000"/>
              <a:gd name="connsiteX3" fmla="*/ 36104 w 10057053"/>
              <a:gd name="connsiteY3" fmla="*/ 6858000 h 6858000"/>
              <a:gd name="connsiteX4" fmla="*/ 16622 w 10057053"/>
              <a:gd name="connsiteY4" fmla="*/ 6705860 h 6858000"/>
              <a:gd name="connsiteX5" fmla="*/ 1047577 w 10057053"/>
              <a:gd name="connsiteY5" fmla="*/ 3607653 h 6858000"/>
              <a:gd name="connsiteX6" fmla="*/ 191725 w 10057053"/>
              <a:gd name="connsiteY6" fmla="*/ 2362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57053" h="6858000">
                <a:moveTo>
                  <a:pt x="198775" y="0"/>
                </a:moveTo>
                <a:lnTo>
                  <a:pt x="10057053" y="0"/>
                </a:lnTo>
                <a:lnTo>
                  <a:pt x="10057053" y="6858000"/>
                </a:lnTo>
                <a:lnTo>
                  <a:pt x="36104" y="6858000"/>
                </a:lnTo>
                <a:lnTo>
                  <a:pt x="16622" y="6705860"/>
                </a:lnTo>
                <a:cubicBezTo>
                  <a:pt x="-147557" y="5139714"/>
                  <a:pt x="956369" y="4842598"/>
                  <a:pt x="1047577" y="3607653"/>
                </a:cubicBezTo>
                <a:cubicBezTo>
                  <a:pt x="1139917" y="2354195"/>
                  <a:pt x="218895" y="1402620"/>
                  <a:pt x="191725" y="236284"/>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Image</a:t>
            </a:r>
          </a:p>
        </p:txBody>
      </p:sp>
      <p:grpSp>
        <p:nvGrpSpPr>
          <p:cNvPr id="73" name="INSTRUCTION">
            <a:extLst>
              <a:ext uri="{FF2B5EF4-FFF2-40B4-BE49-F238E27FC236}">
                <a16:creationId xmlns:a16="http://schemas.microsoft.com/office/drawing/2014/main" id="{BD7A6437-D6C4-480C-9C97-2E2699FB6063}"/>
              </a:ext>
            </a:extLst>
          </p:cNvPr>
          <p:cNvGrpSpPr/>
          <p:nvPr userDrawn="1"/>
        </p:nvGrpSpPr>
        <p:grpSpPr>
          <a:xfrm>
            <a:off x="12377595" y="0"/>
            <a:ext cx="3693386" cy="6669007"/>
            <a:chOff x="-3786437" y="0"/>
            <a:chExt cx="3693386" cy="6669007"/>
          </a:xfrm>
        </p:grpSpPr>
        <p:sp>
          <p:nvSpPr>
            <p:cNvPr id="74" name="Rechthoek 315">
              <a:extLst>
                <a:ext uri="{FF2B5EF4-FFF2-40B4-BE49-F238E27FC236}">
                  <a16:creationId xmlns:a16="http://schemas.microsoft.com/office/drawing/2014/main" id="{0CAD7848-0863-4C5D-AE93-47AACDE6591E}"/>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5" name="Rechthoek 316">
              <a:extLst>
                <a:ext uri="{FF2B5EF4-FFF2-40B4-BE49-F238E27FC236}">
                  <a16:creationId xmlns:a16="http://schemas.microsoft.com/office/drawing/2014/main" id="{B6AD8E0C-8661-4194-833C-58FE145155B5}"/>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6" name="Ovaal 318">
              <a:extLst>
                <a:ext uri="{FF2B5EF4-FFF2-40B4-BE49-F238E27FC236}">
                  <a16:creationId xmlns:a16="http://schemas.microsoft.com/office/drawing/2014/main" id="{719A0489-B171-4817-961A-847B9C74F425}"/>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7" name="Rechthoek 319">
              <a:extLst>
                <a:ext uri="{FF2B5EF4-FFF2-40B4-BE49-F238E27FC236}">
                  <a16:creationId xmlns:a16="http://schemas.microsoft.com/office/drawing/2014/main" id="{F8963107-2CC2-43CA-A3E1-45C92B7FC87A}"/>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8" name="Groep 320">
              <a:extLst>
                <a:ext uri="{FF2B5EF4-FFF2-40B4-BE49-F238E27FC236}">
                  <a16:creationId xmlns:a16="http://schemas.microsoft.com/office/drawing/2014/main" id="{4453023D-D2B2-4E60-8D24-61D9C44E728C}"/>
                </a:ext>
              </a:extLst>
            </p:cNvPr>
            <p:cNvGrpSpPr/>
            <p:nvPr userDrawn="1"/>
          </p:nvGrpSpPr>
          <p:grpSpPr>
            <a:xfrm>
              <a:off x="-3316179" y="1231351"/>
              <a:ext cx="294789" cy="318834"/>
              <a:chOff x="14466489" y="1001522"/>
              <a:chExt cx="290627" cy="314333"/>
            </a:xfrm>
          </p:grpSpPr>
          <p:sp>
            <p:nvSpPr>
              <p:cNvPr id="202" name="Rechthoek 377">
                <a:extLst>
                  <a:ext uri="{FF2B5EF4-FFF2-40B4-BE49-F238E27FC236}">
                    <a16:creationId xmlns:a16="http://schemas.microsoft.com/office/drawing/2014/main" id="{E53971C1-9EC6-4963-9063-9175D52F7A18}"/>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3" name="Ovaal 378">
                <a:extLst>
                  <a:ext uri="{FF2B5EF4-FFF2-40B4-BE49-F238E27FC236}">
                    <a16:creationId xmlns:a16="http://schemas.microsoft.com/office/drawing/2014/main" id="{51382A81-8168-45A4-B453-A72739203E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4" name="Vrije vorm: vorm 379">
                <a:extLst>
                  <a:ext uri="{FF2B5EF4-FFF2-40B4-BE49-F238E27FC236}">
                    <a16:creationId xmlns:a16="http://schemas.microsoft.com/office/drawing/2014/main" id="{62BD5B9A-BAA6-4140-9B9B-D1FFC7476A5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5" name="Rechthoek: afgeronde hoeken 380">
                <a:extLst>
                  <a:ext uri="{FF2B5EF4-FFF2-40B4-BE49-F238E27FC236}">
                    <a16:creationId xmlns:a16="http://schemas.microsoft.com/office/drawing/2014/main" id="{0FA4D217-300E-4E08-B0A7-DBCEEBB492A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6" name="Rechte verbindingslijn 381">
                <a:extLst>
                  <a:ext uri="{FF2B5EF4-FFF2-40B4-BE49-F238E27FC236}">
                    <a16:creationId xmlns:a16="http://schemas.microsoft.com/office/drawing/2014/main" id="{A9A4AAA4-67DB-412E-B850-B9FF7964F97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7" name="Rechte verbindingslijn 382">
                <a:extLst>
                  <a:ext uri="{FF2B5EF4-FFF2-40B4-BE49-F238E27FC236}">
                    <a16:creationId xmlns:a16="http://schemas.microsoft.com/office/drawing/2014/main" id="{802FB3C6-8F44-417C-864A-1CCE25BB1733}"/>
                  </a:ext>
                </a:extLst>
              </p:cNvPr>
              <p:cNvCxnSpPr>
                <a:cxnSpLocks/>
                <a:stCxn id="20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321">
              <a:extLst>
                <a:ext uri="{FF2B5EF4-FFF2-40B4-BE49-F238E27FC236}">
                  <a16:creationId xmlns:a16="http://schemas.microsoft.com/office/drawing/2014/main" id="{3148C24F-2418-4E2F-8EA7-A61C8F6E483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0" name="Rechthoek 322">
              <a:extLst>
                <a:ext uri="{FF2B5EF4-FFF2-40B4-BE49-F238E27FC236}">
                  <a16:creationId xmlns:a16="http://schemas.microsoft.com/office/drawing/2014/main" id="{03895B21-A3E0-4D5C-A57B-1E1FEEB88BB8}"/>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1" name="Groep 323">
              <a:extLst>
                <a:ext uri="{FF2B5EF4-FFF2-40B4-BE49-F238E27FC236}">
                  <a16:creationId xmlns:a16="http://schemas.microsoft.com/office/drawing/2014/main" id="{9CBD26C9-E976-4436-BA54-98BF1EBFA60B}"/>
                </a:ext>
              </a:extLst>
            </p:cNvPr>
            <p:cNvGrpSpPr/>
            <p:nvPr userDrawn="1"/>
          </p:nvGrpSpPr>
          <p:grpSpPr>
            <a:xfrm>
              <a:off x="-3311319" y="2164285"/>
              <a:ext cx="825500" cy="209550"/>
              <a:chOff x="13504624" y="2482850"/>
              <a:chExt cx="825500" cy="209550"/>
            </a:xfrm>
          </p:grpSpPr>
          <p:sp>
            <p:nvSpPr>
              <p:cNvPr id="199" name="Rechthoek 374">
                <a:extLst>
                  <a:ext uri="{FF2B5EF4-FFF2-40B4-BE49-F238E27FC236}">
                    <a16:creationId xmlns:a16="http://schemas.microsoft.com/office/drawing/2014/main" id="{D45BAB95-51C9-4002-A463-2BA3B7D44C0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00" name="Rechte verbindingslijn 375">
                <a:extLst>
                  <a:ext uri="{FF2B5EF4-FFF2-40B4-BE49-F238E27FC236}">
                    <a16:creationId xmlns:a16="http://schemas.microsoft.com/office/drawing/2014/main" id="{2DEAE64E-D751-4C25-8E5B-438148CE180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01" name="Gelijkbenige driehoek 376">
                <a:extLst>
                  <a:ext uri="{FF2B5EF4-FFF2-40B4-BE49-F238E27FC236}">
                    <a16:creationId xmlns:a16="http://schemas.microsoft.com/office/drawing/2014/main" id="{07A6E404-0023-40F1-90E0-F8090AEDAEA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2" name="Ovaal 324">
              <a:extLst>
                <a:ext uri="{FF2B5EF4-FFF2-40B4-BE49-F238E27FC236}">
                  <a16:creationId xmlns:a16="http://schemas.microsoft.com/office/drawing/2014/main" id="{A226BA91-E3B1-4994-983B-15FA292FF78E}"/>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3" name="Rechthoek 325">
              <a:extLst>
                <a:ext uri="{FF2B5EF4-FFF2-40B4-BE49-F238E27FC236}">
                  <a16:creationId xmlns:a16="http://schemas.microsoft.com/office/drawing/2014/main" id="{1AE15F22-A7E1-4B4A-9434-C5CBE2668523}"/>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4" name="ICOON_info">
              <a:extLst>
                <a:ext uri="{FF2B5EF4-FFF2-40B4-BE49-F238E27FC236}">
                  <a16:creationId xmlns:a16="http://schemas.microsoft.com/office/drawing/2014/main" id="{0CD1CA48-4116-4363-B775-6032A8179A12}"/>
                </a:ext>
              </a:extLst>
            </p:cNvPr>
            <p:cNvGrpSpPr/>
            <p:nvPr userDrawn="1"/>
          </p:nvGrpSpPr>
          <p:grpSpPr>
            <a:xfrm>
              <a:off x="-376736" y="5705292"/>
              <a:ext cx="283685" cy="283685"/>
              <a:chOff x="-510741" y="5913713"/>
              <a:chExt cx="267555" cy="267555"/>
            </a:xfrm>
          </p:grpSpPr>
          <p:sp>
            <p:nvSpPr>
              <p:cNvPr id="197" name="Ovaal 372">
                <a:extLst>
                  <a:ext uri="{FF2B5EF4-FFF2-40B4-BE49-F238E27FC236}">
                    <a16:creationId xmlns:a16="http://schemas.microsoft.com/office/drawing/2014/main" id="{DCF99DB2-9A32-45B3-867B-18BAC6C40AA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98" name="Graphic 163" descr="Informatie">
                <a:extLst>
                  <a:ext uri="{FF2B5EF4-FFF2-40B4-BE49-F238E27FC236}">
                    <a16:creationId xmlns:a16="http://schemas.microsoft.com/office/drawing/2014/main" id="{5048A763-FCDF-4F3B-AC7A-7764D8ACD83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5" name="Ovaal 327">
              <a:extLst>
                <a:ext uri="{FF2B5EF4-FFF2-40B4-BE49-F238E27FC236}">
                  <a16:creationId xmlns:a16="http://schemas.microsoft.com/office/drawing/2014/main" id="{B442CC6A-E5E7-4F5B-AE9C-BB2775C225EE}"/>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6" name="Rechthoek 330">
              <a:extLst>
                <a:ext uri="{FF2B5EF4-FFF2-40B4-BE49-F238E27FC236}">
                  <a16:creationId xmlns:a16="http://schemas.microsoft.com/office/drawing/2014/main" id="{A9F26517-D8D7-4E44-9CAF-7010511BB1CB}"/>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7" name="Groep 331">
              <a:extLst>
                <a:ext uri="{FF2B5EF4-FFF2-40B4-BE49-F238E27FC236}">
                  <a16:creationId xmlns:a16="http://schemas.microsoft.com/office/drawing/2014/main" id="{CF59289D-8CB6-43E8-90E0-D9C6A1F92E05}"/>
                </a:ext>
              </a:extLst>
            </p:cNvPr>
            <p:cNvGrpSpPr/>
            <p:nvPr userDrawn="1"/>
          </p:nvGrpSpPr>
          <p:grpSpPr>
            <a:xfrm>
              <a:off x="-3449237" y="5047414"/>
              <a:ext cx="622283" cy="612919"/>
              <a:chOff x="12617641" y="3403239"/>
              <a:chExt cx="752963" cy="741634"/>
            </a:xfrm>
          </p:grpSpPr>
          <p:grpSp>
            <p:nvGrpSpPr>
              <p:cNvPr id="181" name="Groep 356">
                <a:extLst>
                  <a:ext uri="{FF2B5EF4-FFF2-40B4-BE49-F238E27FC236}">
                    <a16:creationId xmlns:a16="http://schemas.microsoft.com/office/drawing/2014/main" id="{2866BE01-13C4-40BE-A705-6EE6FA08115A}"/>
                  </a:ext>
                </a:extLst>
              </p:cNvPr>
              <p:cNvGrpSpPr/>
              <p:nvPr userDrawn="1"/>
            </p:nvGrpSpPr>
            <p:grpSpPr>
              <a:xfrm>
                <a:off x="12771550" y="3403239"/>
                <a:ext cx="467156" cy="448491"/>
                <a:chOff x="12782177" y="3403239"/>
                <a:chExt cx="467156" cy="448491"/>
              </a:xfrm>
            </p:grpSpPr>
            <p:grpSp>
              <p:nvGrpSpPr>
                <p:cNvPr id="184" name="Groep 359">
                  <a:extLst>
                    <a:ext uri="{FF2B5EF4-FFF2-40B4-BE49-F238E27FC236}">
                      <a16:creationId xmlns:a16="http://schemas.microsoft.com/office/drawing/2014/main" id="{A9BCD35E-98D5-419F-ACE9-1E2B66D84D8C}"/>
                    </a:ext>
                  </a:extLst>
                </p:cNvPr>
                <p:cNvGrpSpPr/>
                <p:nvPr userDrawn="1"/>
              </p:nvGrpSpPr>
              <p:grpSpPr>
                <a:xfrm>
                  <a:off x="12782177" y="3403239"/>
                  <a:ext cx="412972" cy="396132"/>
                  <a:chOff x="13554906" y="3320109"/>
                  <a:chExt cx="443912" cy="425811"/>
                </a:xfrm>
              </p:grpSpPr>
              <p:grpSp>
                <p:nvGrpSpPr>
                  <p:cNvPr id="191" name="Groep 366">
                    <a:extLst>
                      <a:ext uri="{FF2B5EF4-FFF2-40B4-BE49-F238E27FC236}">
                        <a16:creationId xmlns:a16="http://schemas.microsoft.com/office/drawing/2014/main" id="{DC7196EA-F236-4073-9FF8-CA1CB6F3BDE4}"/>
                      </a:ext>
                    </a:extLst>
                  </p:cNvPr>
                  <p:cNvGrpSpPr/>
                  <p:nvPr userDrawn="1"/>
                </p:nvGrpSpPr>
                <p:grpSpPr>
                  <a:xfrm>
                    <a:off x="13554906" y="3320109"/>
                    <a:ext cx="443912" cy="425811"/>
                    <a:chOff x="12909684" y="1276143"/>
                    <a:chExt cx="443912" cy="425811"/>
                  </a:xfrm>
                </p:grpSpPr>
                <p:sp>
                  <p:nvSpPr>
                    <p:cNvPr id="194" name="Rechthoek 369">
                      <a:extLst>
                        <a:ext uri="{FF2B5EF4-FFF2-40B4-BE49-F238E27FC236}">
                          <a16:creationId xmlns:a16="http://schemas.microsoft.com/office/drawing/2014/main" id="{D33BAEB8-D3AB-4ADE-9AE2-BADDF0ADB7DE}"/>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5" name="Rechthoek 370">
                      <a:extLst>
                        <a:ext uri="{FF2B5EF4-FFF2-40B4-BE49-F238E27FC236}">
                          <a16:creationId xmlns:a16="http://schemas.microsoft.com/office/drawing/2014/main" id="{36EF6EBA-1183-478E-A756-8D21505A73D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6" name="Ovaal 371">
                      <a:extLst>
                        <a:ext uri="{FF2B5EF4-FFF2-40B4-BE49-F238E27FC236}">
                          <a16:creationId xmlns:a16="http://schemas.microsoft.com/office/drawing/2014/main" id="{F33248B0-193A-409F-9BA9-98547AC2DC7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92" name="Afbeelding 367">
                    <a:extLst>
                      <a:ext uri="{FF2B5EF4-FFF2-40B4-BE49-F238E27FC236}">
                        <a16:creationId xmlns:a16="http://schemas.microsoft.com/office/drawing/2014/main" id="{AC3868C2-58F0-424B-953B-47278539C30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93" name="Afbeelding 368">
                    <a:extLst>
                      <a:ext uri="{FF2B5EF4-FFF2-40B4-BE49-F238E27FC236}">
                        <a16:creationId xmlns:a16="http://schemas.microsoft.com/office/drawing/2014/main" id="{064D0082-9A6A-47B3-92EF-EC6D117DDAD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85" name="Groep 360">
                  <a:extLst>
                    <a:ext uri="{FF2B5EF4-FFF2-40B4-BE49-F238E27FC236}">
                      <a16:creationId xmlns:a16="http://schemas.microsoft.com/office/drawing/2014/main" id="{499A8971-44AE-4E7D-A43B-183E71F1A605}"/>
                    </a:ext>
                  </a:extLst>
                </p:cNvPr>
                <p:cNvGrpSpPr/>
                <p:nvPr userDrawn="1"/>
              </p:nvGrpSpPr>
              <p:grpSpPr>
                <a:xfrm>
                  <a:off x="13103513" y="3705268"/>
                  <a:ext cx="145820" cy="146462"/>
                  <a:chOff x="13096169" y="3602278"/>
                  <a:chExt cx="145820" cy="146462"/>
                </a:xfrm>
              </p:grpSpPr>
              <p:sp>
                <p:nvSpPr>
                  <p:cNvPr id="189" name="Rechthoek 364">
                    <a:extLst>
                      <a:ext uri="{FF2B5EF4-FFF2-40B4-BE49-F238E27FC236}">
                        <a16:creationId xmlns:a16="http://schemas.microsoft.com/office/drawing/2014/main" id="{F0550302-7DE6-4187-B612-74AF933C1E3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0" name="Rechthoek 365">
                    <a:extLst>
                      <a:ext uri="{FF2B5EF4-FFF2-40B4-BE49-F238E27FC236}">
                        <a16:creationId xmlns:a16="http://schemas.microsoft.com/office/drawing/2014/main" id="{AD60E069-ACB8-482C-8AFC-AC59BF451B7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6" name="Groep 361">
                  <a:extLst>
                    <a:ext uri="{FF2B5EF4-FFF2-40B4-BE49-F238E27FC236}">
                      <a16:creationId xmlns:a16="http://schemas.microsoft.com/office/drawing/2014/main" id="{9CE6ADBA-9358-4D82-8036-CA9800DC0327}"/>
                    </a:ext>
                  </a:extLst>
                </p:cNvPr>
                <p:cNvGrpSpPr/>
                <p:nvPr userDrawn="1"/>
              </p:nvGrpSpPr>
              <p:grpSpPr>
                <a:xfrm rot="10800000">
                  <a:off x="13061402" y="3665637"/>
                  <a:ext cx="145820" cy="146462"/>
                  <a:chOff x="13096169" y="3602278"/>
                  <a:chExt cx="145820" cy="146462"/>
                </a:xfrm>
              </p:grpSpPr>
              <p:sp>
                <p:nvSpPr>
                  <p:cNvPr id="187" name="Rechthoek 362">
                    <a:extLst>
                      <a:ext uri="{FF2B5EF4-FFF2-40B4-BE49-F238E27FC236}">
                        <a16:creationId xmlns:a16="http://schemas.microsoft.com/office/drawing/2014/main" id="{5942A514-1497-4E92-9217-11270F0E324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8" name="Rechthoek 363">
                    <a:extLst>
                      <a:ext uri="{FF2B5EF4-FFF2-40B4-BE49-F238E27FC236}">
                        <a16:creationId xmlns:a16="http://schemas.microsoft.com/office/drawing/2014/main" id="{48B66321-5504-4A05-8EF6-D69B61811C2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82" name="Rechthoek 357">
                <a:extLst>
                  <a:ext uri="{FF2B5EF4-FFF2-40B4-BE49-F238E27FC236}">
                    <a16:creationId xmlns:a16="http://schemas.microsoft.com/office/drawing/2014/main" id="{382FF557-E199-4C98-8561-8A7ABAAE177C}"/>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83" name="Gelijkbenige driehoek 358">
                <a:extLst>
                  <a:ext uri="{FF2B5EF4-FFF2-40B4-BE49-F238E27FC236}">
                    <a16:creationId xmlns:a16="http://schemas.microsoft.com/office/drawing/2014/main" id="{FC853FE8-D3F7-4972-B158-1953D540DF24}"/>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88" name="Rechthoek 332">
              <a:extLst>
                <a:ext uri="{FF2B5EF4-FFF2-40B4-BE49-F238E27FC236}">
                  <a16:creationId xmlns:a16="http://schemas.microsoft.com/office/drawing/2014/main" id="{542A3576-919B-48F6-A46E-E3E77DA5ABD6}"/>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89" name="Groep 333">
              <a:extLst>
                <a:ext uri="{FF2B5EF4-FFF2-40B4-BE49-F238E27FC236}">
                  <a16:creationId xmlns:a16="http://schemas.microsoft.com/office/drawing/2014/main" id="{A087F4BA-75C2-4031-83C3-64438D398623}"/>
                </a:ext>
              </a:extLst>
            </p:cNvPr>
            <p:cNvGrpSpPr/>
            <p:nvPr userDrawn="1"/>
          </p:nvGrpSpPr>
          <p:grpSpPr>
            <a:xfrm>
              <a:off x="-2485819" y="3399207"/>
              <a:ext cx="1222990" cy="563933"/>
              <a:chOff x="-2485819" y="3399207"/>
              <a:chExt cx="1222990" cy="563933"/>
            </a:xfrm>
          </p:grpSpPr>
          <p:sp>
            <p:nvSpPr>
              <p:cNvPr id="90" name="Rechthoek 335">
                <a:extLst>
                  <a:ext uri="{FF2B5EF4-FFF2-40B4-BE49-F238E27FC236}">
                    <a16:creationId xmlns:a16="http://schemas.microsoft.com/office/drawing/2014/main" id="{3B3E89CC-C75B-45EE-8E30-3C09CE2C6C76}"/>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91" name="Rechthoek 336">
                <a:extLst>
                  <a:ext uri="{FF2B5EF4-FFF2-40B4-BE49-F238E27FC236}">
                    <a16:creationId xmlns:a16="http://schemas.microsoft.com/office/drawing/2014/main" id="{AD58B63A-A1B9-4398-8D91-9E14663A6D21}"/>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2" name="Groep 337">
                <a:extLst>
                  <a:ext uri="{FF2B5EF4-FFF2-40B4-BE49-F238E27FC236}">
                    <a16:creationId xmlns:a16="http://schemas.microsoft.com/office/drawing/2014/main" id="{4B3373E8-7006-4D1C-AB60-BC990E2998E6}"/>
                  </a:ext>
                </a:extLst>
              </p:cNvPr>
              <p:cNvGrpSpPr/>
              <p:nvPr userDrawn="1"/>
            </p:nvGrpSpPr>
            <p:grpSpPr>
              <a:xfrm>
                <a:off x="-2403869" y="3460544"/>
                <a:ext cx="155951" cy="131922"/>
                <a:chOff x="12968836" y="3354170"/>
                <a:chExt cx="404806" cy="342433"/>
              </a:xfrm>
            </p:grpSpPr>
            <p:sp>
              <p:nvSpPr>
                <p:cNvPr id="175" name="Rechthoek: afgeronde hoeken 350">
                  <a:extLst>
                    <a:ext uri="{FF2B5EF4-FFF2-40B4-BE49-F238E27FC236}">
                      <a16:creationId xmlns:a16="http://schemas.microsoft.com/office/drawing/2014/main" id="{9F8FA4D0-CEA3-41D9-9D1C-ED538B2AF4CE}"/>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6" name="Rechthoek 351">
                  <a:extLst>
                    <a:ext uri="{FF2B5EF4-FFF2-40B4-BE49-F238E27FC236}">
                      <a16:creationId xmlns:a16="http://schemas.microsoft.com/office/drawing/2014/main" id="{263714E1-43D9-4F96-BB61-CDBC06B4872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7" name="Rechthoek 352">
                  <a:extLst>
                    <a:ext uri="{FF2B5EF4-FFF2-40B4-BE49-F238E27FC236}">
                      <a16:creationId xmlns:a16="http://schemas.microsoft.com/office/drawing/2014/main" id="{6555DDBE-BBD2-48BC-AF9A-7D25FAC769F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8" name="Rechthoek 353">
                  <a:extLst>
                    <a:ext uri="{FF2B5EF4-FFF2-40B4-BE49-F238E27FC236}">
                      <a16:creationId xmlns:a16="http://schemas.microsoft.com/office/drawing/2014/main" id="{6D16EB40-AC62-422C-B60E-90FC09B594C7}"/>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9" name="Rechthoek 354">
                  <a:extLst>
                    <a:ext uri="{FF2B5EF4-FFF2-40B4-BE49-F238E27FC236}">
                      <a16:creationId xmlns:a16="http://schemas.microsoft.com/office/drawing/2014/main" id="{796306DE-5F2A-4E67-A127-20B4F055EF0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0" name="Rechthoek 355">
                  <a:extLst>
                    <a:ext uri="{FF2B5EF4-FFF2-40B4-BE49-F238E27FC236}">
                      <a16:creationId xmlns:a16="http://schemas.microsoft.com/office/drawing/2014/main" id="{4AEF51E4-F971-43F5-827F-4AD47773A08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3" name="Groep 338">
                <a:extLst>
                  <a:ext uri="{FF2B5EF4-FFF2-40B4-BE49-F238E27FC236}">
                    <a16:creationId xmlns:a16="http://schemas.microsoft.com/office/drawing/2014/main" id="{2B72CFFE-8A87-48F4-8C9D-A645995EA877}"/>
                  </a:ext>
                </a:extLst>
              </p:cNvPr>
              <p:cNvGrpSpPr/>
              <p:nvPr userDrawn="1"/>
            </p:nvGrpSpPr>
            <p:grpSpPr>
              <a:xfrm>
                <a:off x="-2423424" y="3690208"/>
                <a:ext cx="166739" cy="218963"/>
                <a:chOff x="12940828" y="3950597"/>
                <a:chExt cx="432813" cy="568367"/>
              </a:xfrm>
            </p:grpSpPr>
            <p:grpSp>
              <p:nvGrpSpPr>
                <p:cNvPr id="137" name="Groep 342">
                  <a:extLst>
                    <a:ext uri="{FF2B5EF4-FFF2-40B4-BE49-F238E27FC236}">
                      <a16:creationId xmlns:a16="http://schemas.microsoft.com/office/drawing/2014/main" id="{0D5162D9-7285-4C11-A557-6C24AD57617B}"/>
                    </a:ext>
                  </a:extLst>
                </p:cNvPr>
                <p:cNvGrpSpPr/>
                <p:nvPr userDrawn="1"/>
              </p:nvGrpSpPr>
              <p:grpSpPr>
                <a:xfrm>
                  <a:off x="13000382" y="4006891"/>
                  <a:ext cx="373259" cy="315747"/>
                  <a:chOff x="12968836" y="3354170"/>
                  <a:chExt cx="404806" cy="342433"/>
                </a:xfrm>
              </p:grpSpPr>
              <p:sp>
                <p:nvSpPr>
                  <p:cNvPr id="167" name="Rechthoek: afgeronde hoeken 344">
                    <a:extLst>
                      <a:ext uri="{FF2B5EF4-FFF2-40B4-BE49-F238E27FC236}">
                        <a16:creationId xmlns:a16="http://schemas.microsoft.com/office/drawing/2014/main" id="{59855BD3-9815-4B9A-89FE-6B5FE077AF3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0" name="Rechthoek 345">
                    <a:extLst>
                      <a:ext uri="{FF2B5EF4-FFF2-40B4-BE49-F238E27FC236}">
                        <a16:creationId xmlns:a16="http://schemas.microsoft.com/office/drawing/2014/main" id="{9210395C-6B05-414E-9A91-93518905473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1" name="Rechthoek 346">
                    <a:extLst>
                      <a:ext uri="{FF2B5EF4-FFF2-40B4-BE49-F238E27FC236}">
                        <a16:creationId xmlns:a16="http://schemas.microsoft.com/office/drawing/2014/main" id="{10F0AE49-F412-47B0-B49D-ED21E268CFDD}"/>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347">
                    <a:extLst>
                      <a:ext uri="{FF2B5EF4-FFF2-40B4-BE49-F238E27FC236}">
                        <a16:creationId xmlns:a16="http://schemas.microsoft.com/office/drawing/2014/main" id="{7F227AA0-E464-4045-A549-42F644BD9E6B}"/>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3" name="Rechthoek 348">
                    <a:extLst>
                      <a:ext uri="{FF2B5EF4-FFF2-40B4-BE49-F238E27FC236}">
                        <a16:creationId xmlns:a16="http://schemas.microsoft.com/office/drawing/2014/main" id="{83F50512-3304-42B0-BF9C-4D5A111EF62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4" name="Rechthoek 349">
                    <a:extLst>
                      <a:ext uri="{FF2B5EF4-FFF2-40B4-BE49-F238E27FC236}">
                        <a16:creationId xmlns:a16="http://schemas.microsoft.com/office/drawing/2014/main" id="{83CA8C0A-E5F0-4695-80F9-599AA2A1F9A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64" name="Boog 343">
                  <a:extLst>
                    <a:ext uri="{FF2B5EF4-FFF2-40B4-BE49-F238E27FC236}">
                      <a16:creationId xmlns:a16="http://schemas.microsoft.com/office/drawing/2014/main" id="{1321E5FE-E736-4E98-9F6A-B00607EFB707}"/>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4" name="Tekstvak 339">
                <a:extLst>
                  <a:ext uri="{FF2B5EF4-FFF2-40B4-BE49-F238E27FC236}">
                    <a16:creationId xmlns:a16="http://schemas.microsoft.com/office/drawing/2014/main" id="{E02A4EA8-80E9-4D30-B61F-DE779BB6F80C}"/>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5" name="Tekstvak 340">
                <a:extLst>
                  <a:ext uri="{FF2B5EF4-FFF2-40B4-BE49-F238E27FC236}">
                    <a16:creationId xmlns:a16="http://schemas.microsoft.com/office/drawing/2014/main" id="{604ADD58-4C30-46E6-8C48-493ACEE6FD47}"/>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6" name="Vrije vorm: vorm 341">
                <a:extLst>
                  <a:ext uri="{FF2B5EF4-FFF2-40B4-BE49-F238E27FC236}">
                    <a16:creationId xmlns:a16="http://schemas.microsoft.com/office/drawing/2014/main" id="{7466FBBC-4864-494E-B8CB-5150228A0D92}"/>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1915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195558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Image</a:t>
            </a:r>
          </a:p>
        </p:txBody>
      </p:sp>
      <p:sp>
        <p:nvSpPr>
          <p:cNvPr id="73" name="Graphic 31">
            <a:extLst>
              <a:ext uri="{FF2B5EF4-FFF2-40B4-BE49-F238E27FC236}">
                <a16:creationId xmlns:a16="http://schemas.microsoft.com/office/drawing/2014/main" id="{DA0A5056-9AF2-4AA1-BDE7-6379BBE65329}"/>
              </a:ext>
            </a:extLst>
          </p:cNvPr>
          <p:cNvSpPr>
            <a:spLocks noChangeAspect="1"/>
          </p:cNvSpPr>
          <p:nvPr userDrawn="1"/>
        </p:nvSpPr>
        <p:spPr>
          <a:xfrm flipV="1">
            <a:off x="7623222" y="-3"/>
            <a:ext cx="4568778" cy="687468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chemeClr val="accent4"/>
          </a:solidFill>
          <a:ln w="12692" cap="flat">
            <a:noFill/>
            <a:prstDash val="solid"/>
            <a:miter/>
          </a:ln>
        </p:spPr>
        <p:txBody>
          <a:bodyPr rtlCol="0" anchor="ctr"/>
          <a:lstStyle/>
          <a:p>
            <a:endParaRPr lang="nl-NL" sz="1633" dirty="0"/>
          </a:p>
        </p:txBody>
      </p:sp>
      <p:sp>
        <p:nvSpPr>
          <p:cNvPr id="78" name="Graphic 34">
            <a:extLst>
              <a:ext uri="{FF2B5EF4-FFF2-40B4-BE49-F238E27FC236}">
                <a16:creationId xmlns:a16="http://schemas.microsoft.com/office/drawing/2014/main" id="{468DB5A3-8AB5-415B-A50B-5B280A9E4EAE}"/>
              </a:ext>
            </a:extLst>
          </p:cNvPr>
          <p:cNvSpPr>
            <a:spLocks noChangeAspect="1"/>
          </p:cNvSpPr>
          <p:nvPr userDrawn="1"/>
        </p:nvSpPr>
        <p:spPr>
          <a:xfrm flipV="1">
            <a:off x="7296461" y="-1"/>
            <a:ext cx="2609523" cy="687468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chemeClr val="accent3"/>
          </a:solidFill>
          <a:ln w="12692" cap="flat">
            <a:noFill/>
            <a:prstDash val="solid"/>
            <a:miter/>
          </a:ln>
        </p:spPr>
        <p:txBody>
          <a:bodyPr rtlCol="0" anchor="ctr"/>
          <a:lstStyle/>
          <a:p>
            <a:endParaRPr lang="nl-NL" sz="1633" dirty="0"/>
          </a:p>
        </p:txBody>
      </p:sp>
      <p:sp>
        <p:nvSpPr>
          <p:cNvPr id="80" name="Tijdelijke aanduiding voor afbeelding 79">
            <a:extLst>
              <a:ext uri="{FF2B5EF4-FFF2-40B4-BE49-F238E27FC236}">
                <a16:creationId xmlns:a16="http://schemas.microsoft.com/office/drawing/2014/main" id="{9888B31C-8A30-4D2D-9DD1-E79ACA8D4AD2}"/>
              </a:ext>
            </a:extLst>
          </p:cNvPr>
          <p:cNvSpPr>
            <a:spLocks noGrp="1"/>
          </p:cNvSpPr>
          <p:nvPr>
            <p:ph type="pic" sz="quarter" idx="14" hasCustomPrompt="1"/>
          </p:nvPr>
        </p:nvSpPr>
        <p:spPr>
          <a:xfrm>
            <a:off x="6792" y="3"/>
            <a:ext cx="8281683" cy="6858000"/>
          </a:xfrm>
          <a:custGeom>
            <a:avLst/>
            <a:gdLst>
              <a:gd name="connsiteX0" fmla="*/ 0 w 8281683"/>
              <a:gd name="connsiteY0" fmla="*/ 0 h 6858000"/>
              <a:gd name="connsiteX1" fmla="*/ 8093806 w 8281683"/>
              <a:gd name="connsiteY1" fmla="*/ 0 h 6858000"/>
              <a:gd name="connsiteX2" fmla="*/ 8100417 w 8281683"/>
              <a:gd name="connsiteY2" fmla="*/ 236747 h 6858000"/>
              <a:gd name="connsiteX3" fmla="*/ 7295950 w 8281683"/>
              <a:gd name="connsiteY3" fmla="*/ 3614604 h 6858000"/>
              <a:gd name="connsiteX4" fmla="*/ 8266266 w 8281683"/>
              <a:gd name="connsiteY4" fmla="*/ 6718783 h 6858000"/>
              <a:gd name="connsiteX5" fmla="*/ 8249649 w 8281683"/>
              <a:gd name="connsiteY5" fmla="*/ 6858000 h 6858000"/>
              <a:gd name="connsiteX6" fmla="*/ 0 w 828168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1683" h="6858000">
                <a:moveTo>
                  <a:pt x="0" y="0"/>
                </a:moveTo>
                <a:lnTo>
                  <a:pt x="8093806" y="0"/>
                </a:lnTo>
                <a:lnTo>
                  <a:pt x="8100417" y="236747"/>
                </a:lnTo>
                <a:cubicBezTo>
                  <a:pt x="8074734" y="1405456"/>
                  <a:pt x="7207876" y="2359812"/>
                  <a:pt x="7295950" y="3614604"/>
                </a:cubicBezTo>
                <a:cubicBezTo>
                  <a:pt x="7383004" y="4851930"/>
                  <a:pt x="8419433" y="5149618"/>
                  <a:pt x="8266266" y="6718783"/>
                </a:cubicBezTo>
                <a:lnTo>
                  <a:pt x="8249649" y="6858000"/>
                </a:lnTo>
                <a:lnTo>
                  <a:pt x="0" y="6858000"/>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72" name="INSTRUCTION">
            <a:extLst>
              <a:ext uri="{FF2B5EF4-FFF2-40B4-BE49-F238E27FC236}">
                <a16:creationId xmlns:a16="http://schemas.microsoft.com/office/drawing/2014/main" id="{D7D8BA8D-03B0-4469-AB6B-F0D8CC5956F3}"/>
              </a:ext>
            </a:extLst>
          </p:cNvPr>
          <p:cNvGrpSpPr/>
          <p:nvPr userDrawn="1"/>
        </p:nvGrpSpPr>
        <p:grpSpPr>
          <a:xfrm>
            <a:off x="12377595" y="0"/>
            <a:ext cx="3693386" cy="6669007"/>
            <a:chOff x="-3786437" y="0"/>
            <a:chExt cx="3693386" cy="6669007"/>
          </a:xfrm>
        </p:grpSpPr>
        <p:sp>
          <p:nvSpPr>
            <p:cNvPr id="74" name="Rechthoek 315">
              <a:extLst>
                <a:ext uri="{FF2B5EF4-FFF2-40B4-BE49-F238E27FC236}">
                  <a16:creationId xmlns:a16="http://schemas.microsoft.com/office/drawing/2014/main" id="{E599742B-9CEC-4C4D-93E3-4C1B8CC50B92}"/>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5" name="Rechthoek 316">
              <a:extLst>
                <a:ext uri="{FF2B5EF4-FFF2-40B4-BE49-F238E27FC236}">
                  <a16:creationId xmlns:a16="http://schemas.microsoft.com/office/drawing/2014/main" id="{82CD4149-A63B-435B-B5E9-E0867EF122A8}"/>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6" name="Ovaal 318">
              <a:extLst>
                <a:ext uri="{FF2B5EF4-FFF2-40B4-BE49-F238E27FC236}">
                  <a16:creationId xmlns:a16="http://schemas.microsoft.com/office/drawing/2014/main" id="{61CBD69C-C059-4CA5-8130-A46844F155D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7" name="Rechthoek 319">
              <a:extLst>
                <a:ext uri="{FF2B5EF4-FFF2-40B4-BE49-F238E27FC236}">
                  <a16:creationId xmlns:a16="http://schemas.microsoft.com/office/drawing/2014/main" id="{A48F2F31-C5D8-4A02-8318-0F8F61F9CC2B}"/>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9" name="Groep 320">
              <a:extLst>
                <a:ext uri="{FF2B5EF4-FFF2-40B4-BE49-F238E27FC236}">
                  <a16:creationId xmlns:a16="http://schemas.microsoft.com/office/drawing/2014/main" id="{34FC513D-550B-4CF8-8713-5ECF89A5CB3E}"/>
                </a:ext>
              </a:extLst>
            </p:cNvPr>
            <p:cNvGrpSpPr/>
            <p:nvPr userDrawn="1"/>
          </p:nvGrpSpPr>
          <p:grpSpPr>
            <a:xfrm>
              <a:off x="-3316179" y="1231351"/>
              <a:ext cx="294789" cy="318834"/>
              <a:chOff x="14466489" y="1001522"/>
              <a:chExt cx="290627" cy="314333"/>
            </a:xfrm>
          </p:grpSpPr>
          <p:sp>
            <p:nvSpPr>
              <p:cNvPr id="200" name="Rechthoek 377">
                <a:extLst>
                  <a:ext uri="{FF2B5EF4-FFF2-40B4-BE49-F238E27FC236}">
                    <a16:creationId xmlns:a16="http://schemas.microsoft.com/office/drawing/2014/main" id="{CEDEAB21-1C10-4B6B-83A8-F716D52B43FB}"/>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1" name="Ovaal 378">
                <a:extLst>
                  <a:ext uri="{FF2B5EF4-FFF2-40B4-BE49-F238E27FC236}">
                    <a16:creationId xmlns:a16="http://schemas.microsoft.com/office/drawing/2014/main" id="{22410785-B013-4482-8BE3-4C366F08426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2" name="Vrije vorm: vorm 379">
                <a:extLst>
                  <a:ext uri="{FF2B5EF4-FFF2-40B4-BE49-F238E27FC236}">
                    <a16:creationId xmlns:a16="http://schemas.microsoft.com/office/drawing/2014/main" id="{381FDE5E-6452-4722-B96C-8D8CD9FAB78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3" name="Rechthoek: afgeronde hoeken 380">
                <a:extLst>
                  <a:ext uri="{FF2B5EF4-FFF2-40B4-BE49-F238E27FC236}">
                    <a16:creationId xmlns:a16="http://schemas.microsoft.com/office/drawing/2014/main" id="{440FC19C-ABAF-49EC-BED5-90B38A36D54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4" name="Rechte verbindingslijn 381">
                <a:extLst>
                  <a:ext uri="{FF2B5EF4-FFF2-40B4-BE49-F238E27FC236}">
                    <a16:creationId xmlns:a16="http://schemas.microsoft.com/office/drawing/2014/main" id="{EC49E400-D3B1-4AE5-9415-C2EE552D6D2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382">
                <a:extLst>
                  <a:ext uri="{FF2B5EF4-FFF2-40B4-BE49-F238E27FC236}">
                    <a16:creationId xmlns:a16="http://schemas.microsoft.com/office/drawing/2014/main" id="{7C6EB965-B9EB-4B68-A735-6BE6DDAC6ABA}"/>
                  </a:ext>
                </a:extLst>
              </p:cNvPr>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1" name="Ovaal 321">
              <a:extLst>
                <a:ext uri="{FF2B5EF4-FFF2-40B4-BE49-F238E27FC236}">
                  <a16:creationId xmlns:a16="http://schemas.microsoft.com/office/drawing/2014/main" id="{5D612E11-4366-4695-A15B-7D4C23D47285}"/>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2" name="Rechthoek 322">
              <a:extLst>
                <a:ext uri="{FF2B5EF4-FFF2-40B4-BE49-F238E27FC236}">
                  <a16:creationId xmlns:a16="http://schemas.microsoft.com/office/drawing/2014/main" id="{48CA96C4-23B3-405C-ADF8-9433265D4EE0}"/>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3" name="Groep 323">
              <a:extLst>
                <a:ext uri="{FF2B5EF4-FFF2-40B4-BE49-F238E27FC236}">
                  <a16:creationId xmlns:a16="http://schemas.microsoft.com/office/drawing/2014/main" id="{7F7CE933-003B-4CFC-985D-70C78E02EC6A}"/>
                </a:ext>
              </a:extLst>
            </p:cNvPr>
            <p:cNvGrpSpPr/>
            <p:nvPr userDrawn="1"/>
          </p:nvGrpSpPr>
          <p:grpSpPr>
            <a:xfrm>
              <a:off x="-3311319" y="2164285"/>
              <a:ext cx="825500" cy="209550"/>
              <a:chOff x="13504624" y="2482850"/>
              <a:chExt cx="825500" cy="209550"/>
            </a:xfrm>
          </p:grpSpPr>
          <p:sp>
            <p:nvSpPr>
              <p:cNvPr id="197" name="Rechthoek 374">
                <a:extLst>
                  <a:ext uri="{FF2B5EF4-FFF2-40B4-BE49-F238E27FC236}">
                    <a16:creationId xmlns:a16="http://schemas.microsoft.com/office/drawing/2014/main" id="{C5E25542-BC44-47D0-8F45-1593699460B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198" name="Rechte verbindingslijn 375">
                <a:extLst>
                  <a:ext uri="{FF2B5EF4-FFF2-40B4-BE49-F238E27FC236}">
                    <a16:creationId xmlns:a16="http://schemas.microsoft.com/office/drawing/2014/main" id="{2CA62E14-D996-4FD1-8047-818050EC8F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9" name="Gelijkbenige driehoek 376">
                <a:extLst>
                  <a:ext uri="{FF2B5EF4-FFF2-40B4-BE49-F238E27FC236}">
                    <a16:creationId xmlns:a16="http://schemas.microsoft.com/office/drawing/2014/main" id="{653E01F2-B133-4280-B915-E3FC99A621C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4" name="Ovaal 324">
              <a:extLst>
                <a:ext uri="{FF2B5EF4-FFF2-40B4-BE49-F238E27FC236}">
                  <a16:creationId xmlns:a16="http://schemas.microsoft.com/office/drawing/2014/main" id="{6B3FD6D5-49A4-4BD8-8E8C-30C8DD3E9AE7}"/>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5" name="Rechthoek 325">
              <a:extLst>
                <a:ext uri="{FF2B5EF4-FFF2-40B4-BE49-F238E27FC236}">
                  <a16:creationId xmlns:a16="http://schemas.microsoft.com/office/drawing/2014/main" id="{681FF116-4AD0-4DAD-A59E-B7E8891D6C2C}"/>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ICOON_info">
              <a:extLst>
                <a:ext uri="{FF2B5EF4-FFF2-40B4-BE49-F238E27FC236}">
                  <a16:creationId xmlns:a16="http://schemas.microsoft.com/office/drawing/2014/main" id="{82D6F56E-C4F3-422B-84CD-18A7FFFAEE5C}"/>
                </a:ext>
              </a:extLst>
            </p:cNvPr>
            <p:cNvGrpSpPr/>
            <p:nvPr userDrawn="1"/>
          </p:nvGrpSpPr>
          <p:grpSpPr>
            <a:xfrm>
              <a:off x="-376736" y="5705292"/>
              <a:ext cx="283685" cy="283685"/>
              <a:chOff x="-510741" y="5913713"/>
              <a:chExt cx="267555" cy="267555"/>
            </a:xfrm>
          </p:grpSpPr>
          <p:sp>
            <p:nvSpPr>
              <p:cNvPr id="195" name="Ovaal 372">
                <a:extLst>
                  <a:ext uri="{FF2B5EF4-FFF2-40B4-BE49-F238E27FC236}">
                    <a16:creationId xmlns:a16="http://schemas.microsoft.com/office/drawing/2014/main" id="{CD3CF7EB-930E-46A7-9A46-EA7398784B9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96" name="Graphic 163" descr="Informatie">
                <a:extLst>
                  <a:ext uri="{FF2B5EF4-FFF2-40B4-BE49-F238E27FC236}">
                    <a16:creationId xmlns:a16="http://schemas.microsoft.com/office/drawing/2014/main" id="{B7472A26-CB50-497E-80E6-789530C8A35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7" name="Ovaal 327">
              <a:extLst>
                <a:ext uri="{FF2B5EF4-FFF2-40B4-BE49-F238E27FC236}">
                  <a16:creationId xmlns:a16="http://schemas.microsoft.com/office/drawing/2014/main" id="{73EA5519-6E80-4DC9-86A5-145C380199BA}"/>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8" name="Rechthoek 330">
              <a:extLst>
                <a:ext uri="{FF2B5EF4-FFF2-40B4-BE49-F238E27FC236}">
                  <a16:creationId xmlns:a16="http://schemas.microsoft.com/office/drawing/2014/main" id="{E93480FC-146C-4976-8601-69C71B3FCD82}"/>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9" name="Groep 331">
              <a:extLst>
                <a:ext uri="{FF2B5EF4-FFF2-40B4-BE49-F238E27FC236}">
                  <a16:creationId xmlns:a16="http://schemas.microsoft.com/office/drawing/2014/main" id="{45CC172D-8E61-4151-B0A1-D25F5E002F4A}"/>
                </a:ext>
              </a:extLst>
            </p:cNvPr>
            <p:cNvGrpSpPr/>
            <p:nvPr userDrawn="1"/>
          </p:nvGrpSpPr>
          <p:grpSpPr>
            <a:xfrm>
              <a:off x="-3449237" y="5047414"/>
              <a:ext cx="622283" cy="612919"/>
              <a:chOff x="12617641" y="3403239"/>
              <a:chExt cx="752963" cy="741634"/>
            </a:xfrm>
          </p:grpSpPr>
          <p:grpSp>
            <p:nvGrpSpPr>
              <p:cNvPr id="179" name="Groep 356">
                <a:extLst>
                  <a:ext uri="{FF2B5EF4-FFF2-40B4-BE49-F238E27FC236}">
                    <a16:creationId xmlns:a16="http://schemas.microsoft.com/office/drawing/2014/main" id="{E56C9CD7-7BF7-4317-B9DF-3782761903F9}"/>
                  </a:ext>
                </a:extLst>
              </p:cNvPr>
              <p:cNvGrpSpPr/>
              <p:nvPr userDrawn="1"/>
            </p:nvGrpSpPr>
            <p:grpSpPr>
              <a:xfrm>
                <a:off x="12771550" y="3403239"/>
                <a:ext cx="467156" cy="448491"/>
                <a:chOff x="12782177" y="3403239"/>
                <a:chExt cx="467156" cy="448491"/>
              </a:xfrm>
            </p:grpSpPr>
            <p:grpSp>
              <p:nvGrpSpPr>
                <p:cNvPr id="182" name="Groep 359">
                  <a:extLst>
                    <a:ext uri="{FF2B5EF4-FFF2-40B4-BE49-F238E27FC236}">
                      <a16:creationId xmlns:a16="http://schemas.microsoft.com/office/drawing/2014/main" id="{F21533A4-0F0C-407C-AFC2-AFEA53CEB256}"/>
                    </a:ext>
                  </a:extLst>
                </p:cNvPr>
                <p:cNvGrpSpPr/>
                <p:nvPr userDrawn="1"/>
              </p:nvGrpSpPr>
              <p:grpSpPr>
                <a:xfrm>
                  <a:off x="12782177" y="3403239"/>
                  <a:ext cx="412972" cy="396132"/>
                  <a:chOff x="13554906" y="3320109"/>
                  <a:chExt cx="443912" cy="425811"/>
                </a:xfrm>
              </p:grpSpPr>
              <p:grpSp>
                <p:nvGrpSpPr>
                  <p:cNvPr id="189" name="Groep 366">
                    <a:extLst>
                      <a:ext uri="{FF2B5EF4-FFF2-40B4-BE49-F238E27FC236}">
                        <a16:creationId xmlns:a16="http://schemas.microsoft.com/office/drawing/2014/main" id="{FA4BA36C-CCB0-4493-A880-41D2AB688F76}"/>
                      </a:ext>
                    </a:extLst>
                  </p:cNvPr>
                  <p:cNvGrpSpPr/>
                  <p:nvPr userDrawn="1"/>
                </p:nvGrpSpPr>
                <p:grpSpPr>
                  <a:xfrm>
                    <a:off x="13554906" y="3320109"/>
                    <a:ext cx="443912" cy="425811"/>
                    <a:chOff x="12909684" y="1276143"/>
                    <a:chExt cx="443912" cy="425811"/>
                  </a:xfrm>
                </p:grpSpPr>
                <p:sp>
                  <p:nvSpPr>
                    <p:cNvPr id="192" name="Rechthoek 369">
                      <a:extLst>
                        <a:ext uri="{FF2B5EF4-FFF2-40B4-BE49-F238E27FC236}">
                          <a16:creationId xmlns:a16="http://schemas.microsoft.com/office/drawing/2014/main" id="{AE4F65C7-2807-4E45-8BCA-D33865601522}"/>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3" name="Rechthoek 370">
                      <a:extLst>
                        <a:ext uri="{FF2B5EF4-FFF2-40B4-BE49-F238E27FC236}">
                          <a16:creationId xmlns:a16="http://schemas.microsoft.com/office/drawing/2014/main" id="{532F8761-5ACB-4C79-9D4C-4B926D0F5DC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4" name="Ovaal 371">
                      <a:extLst>
                        <a:ext uri="{FF2B5EF4-FFF2-40B4-BE49-F238E27FC236}">
                          <a16:creationId xmlns:a16="http://schemas.microsoft.com/office/drawing/2014/main" id="{BB8D05FE-E617-4CDF-B45A-256769A5D95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90" name="Afbeelding 367">
                    <a:extLst>
                      <a:ext uri="{FF2B5EF4-FFF2-40B4-BE49-F238E27FC236}">
                        <a16:creationId xmlns:a16="http://schemas.microsoft.com/office/drawing/2014/main" id="{D803C167-D87A-4485-8A98-30E99AB8743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91" name="Afbeelding 368">
                    <a:extLst>
                      <a:ext uri="{FF2B5EF4-FFF2-40B4-BE49-F238E27FC236}">
                        <a16:creationId xmlns:a16="http://schemas.microsoft.com/office/drawing/2014/main" id="{5C036308-3AA8-4DDD-BDF6-F36AA5AD701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83" name="Groep 360">
                  <a:extLst>
                    <a:ext uri="{FF2B5EF4-FFF2-40B4-BE49-F238E27FC236}">
                      <a16:creationId xmlns:a16="http://schemas.microsoft.com/office/drawing/2014/main" id="{E3BF1275-0B7B-4A1C-A584-7F62ACAD89A9}"/>
                    </a:ext>
                  </a:extLst>
                </p:cNvPr>
                <p:cNvGrpSpPr/>
                <p:nvPr userDrawn="1"/>
              </p:nvGrpSpPr>
              <p:grpSpPr>
                <a:xfrm>
                  <a:off x="13103513" y="3705268"/>
                  <a:ext cx="145820" cy="146462"/>
                  <a:chOff x="13096169" y="3602278"/>
                  <a:chExt cx="145820" cy="146462"/>
                </a:xfrm>
              </p:grpSpPr>
              <p:sp>
                <p:nvSpPr>
                  <p:cNvPr id="187" name="Rechthoek 364">
                    <a:extLst>
                      <a:ext uri="{FF2B5EF4-FFF2-40B4-BE49-F238E27FC236}">
                        <a16:creationId xmlns:a16="http://schemas.microsoft.com/office/drawing/2014/main" id="{DC47B539-2216-436F-80BD-64188421C30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8" name="Rechthoek 365">
                    <a:extLst>
                      <a:ext uri="{FF2B5EF4-FFF2-40B4-BE49-F238E27FC236}">
                        <a16:creationId xmlns:a16="http://schemas.microsoft.com/office/drawing/2014/main" id="{2E2F3A30-C44E-402B-8293-EEC6BA6998A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4" name="Groep 361">
                  <a:extLst>
                    <a:ext uri="{FF2B5EF4-FFF2-40B4-BE49-F238E27FC236}">
                      <a16:creationId xmlns:a16="http://schemas.microsoft.com/office/drawing/2014/main" id="{B0164810-30C2-483E-8990-F99D13013CC0}"/>
                    </a:ext>
                  </a:extLst>
                </p:cNvPr>
                <p:cNvGrpSpPr/>
                <p:nvPr userDrawn="1"/>
              </p:nvGrpSpPr>
              <p:grpSpPr>
                <a:xfrm rot="10800000">
                  <a:off x="13061402" y="3665637"/>
                  <a:ext cx="145820" cy="146462"/>
                  <a:chOff x="13096169" y="3602278"/>
                  <a:chExt cx="145820" cy="146462"/>
                </a:xfrm>
              </p:grpSpPr>
              <p:sp>
                <p:nvSpPr>
                  <p:cNvPr id="185" name="Rechthoek 362">
                    <a:extLst>
                      <a:ext uri="{FF2B5EF4-FFF2-40B4-BE49-F238E27FC236}">
                        <a16:creationId xmlns:a16="http://schemas.microsoft.com/office/drawing/2014/main" id="{E40ECAF9-CBCF-4D97-9028-2D99F025695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6" name="Rechthoek 363">
                    <a:extLst>
                      <a:ext uri="{FF2B5EF4-FFF2-40B4-BE49-F238E27FC236}">
                        <a16:creationId xmlns:a16="http://schemas.microsoft.com/office/drawing/2014/main" id="{48D3BB91-6330-4598-AFD8-39D309CC37B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80" name="Rechthoek 357">
                <a:extLst>
                  <a:ext uri="{FF2B5EF4-FFF2-40B4-BE49-F238E27FC236}">
                    <a16:creationId xmlns:a16="http://schemas.microsoft.com/office/drawing/2014/main" id="{C4F7F4BE-8E6E-4E7A-8A05-EE94416546C3}"/>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81" name="Gelijkbenige driehoek 358">
                <a:extLst>
                  <a:ext uri="{FF2B5EF4-FFF2-40B4-BE49-F238E27FC236}">
                    <a16:creationId xmlns:a16="http://schemas.microsoft.com/office/drawing/2014/main" id="{A1A35CD9-62BB-4B32-9A3A-6709067F6B84}"/>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90" name="Rechthoek 332">
              <a:extLst>
                <a:ext uri="{FF2B5EF4-FFF2-40B4-BE49-F238E27FC236}">
                  <a16:creationId xmlns:a16="http://schemas.microsoft.com/office/drawing/2014/main" id="{23CF84A2-752C-4D56-A2DB-9478D826D286}"/>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1" name="Groep 333">
              <a:extLst>
                <a:ext uri="{FF2B5EF4-FFF2-40B4-BE49-F238E27FC236}">
                  <a16:creationId xmlns:a16="http://schemas.microsoft.com/office/drawing/2014/main" id="{65BADD46-50AD-4203-B9A6-AE0B65A3C7AA}"/>
                </a:ext>
              </a:extLst>
            </p:cNvPr>
            <p:cNvGrpSpPr/>
            <p:nvPr userDrawn="1"/>
          </p:nvGrpSpPr>
          <p:grpSpPr>
            <a:xfrm>
              <a:off x="-2485819" y="3399207"/>
              <a:ext cx="1222990" cy="563933"/>
              <a:chOff x="-2485819" y="3399207"/>
              <a:chExt cx="1222990" cy="563933"/>
            </a:xfrm>
          </p:grpSpPr>
          <p:sp>
            <p:nvSpPr>
              <p:cNvPr id="92" name="Rechthoek 335">
                <a:extLst>
                  <a:ext uri="{FF2B5EF4-FFF2-40B4-BE49-F238E27FC236}">
                    <a16:creationId xmlns:a16="http://schemas.microsoft.com/office/drawing/2014/main" id="{8A1D196D-5361-4E5D-B110-187B3B643B75}"/>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3" name="Rechthoek 336">
                <a:extLst>
                  <a:ext uri="{FF2B5EF4-FFF2-40B4-BE49-F238E27FC236}">
                    <a16:creationId xmlns:a16="http://schemas.microsoft.com/office/drawing/2014/main" id="{0238B09D-B5FD-4981-BF60-455352F9BC6C}"/>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4" name="Groep 337">
                <a:extLst>
                  <a:ext uri="{FF2B5EF4-FFF2-40B4-BE49-F238E27FC236}">
                    <a16:creationId xmlns:a16="http://schemas.microsoft.com/office/drawing/2014/main" id="{69DD934A-C8CF-49D0-AE6C-BCC66097DC64}"/>
                  </a:ext>
                </a:extLst>
              </p:cNvPr>
              <p:cNvGrpSpPr/>
              <p:nvPr userDrawn="1"/>
            </p:nvGrpSpPr>
            <p:grpSpPr>
              <a:xfrm>
                <a:off x="-2403869" y="3460544"/>
                <a:ext cx="155951" cy="131922"/>
                <a:chOff x="12968836" y="3354170"/>
                <a:chExt cx="404806" cy="342433"/>
              </a:xfrm>
            </p:grpSpPr>
            <p:sp>
              <p:nvSpPr>
                <p:cNvPr id="173" name="Rechthoek: afgeronde hoeken 350">
                  <a:extLst>
                    <a:ext uri="{FF2B5EF4-FFF2-40B4-BE49-F238E27FC236}">
                      <a16:creationId xmlns:a16="http://schemas.microsoft.com/office/drawing/2014/main" id="{394E456C-D974-4662-9208-8C4A6F7CDF0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4" name="Rechthoek 351">
                  <a:extLst>
                    <a:ext uri="{FF2B5EF4-FFF2-40B4-BE49-F238E27FC236}">
                      <a16:creationId xmlns:a16="http://schemas.microsoft.com/office/drawing/2014/main" id="{39D2367C-77B3-4E66-B2A4-9C86B21BE2C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5" name="Rechthoek 352">
                  <a:extLst>
                    <a:ext uri="{FF2B5EF4-FFF2-40B4-BE49-F238E27FC236}">
                      <a16:creationId xmlns:a16="http://schemas.microsoft.com/office/drawing/2014/main" id="{EBCDAE14-616F-462B-A3B9-93A800FC694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6" name="Rechthoek 353">
                  <a:extLst>
                    <a:ext uri="{FF2B5EF4-FFF2-40B4-BE49-F238E27FC236}">
                      <a16:creationId xmlns:a16="http://schemas.microsoft.com/office/drawing/2014/main" id="{8BD11177-7508-4EFB-9BA8-51CC0760AC0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7" name="Rechthoek 354">
                  <a:extLst>
                    <a:ext uri="{FF2B5EF4-FFF2-40B4-BE49-F238E27FC236}">
                      <a16:creationId xmlns:a16="http://schemas.microsoft.com/office/drawing/2014/main" id="{14E7ABE0-44BB-48D2-A44F-E54FE08CA2B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8" name="Rechthoek 355">
                  <a:extLst>
                    <a:ext uri="{FF2B5EF4-FFF2-40B4-BE49-F238E27FC236}">
                      <a16:creationId xmlns:a16="http://schemas.microsoft.com/office/drawing/2014/main" id="{79D358B3-79A7-49F4-B9EF-198EF4D248A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5" name="Groep 338">
                <a:extLst>
                  <a:ext uri="{FF2B5EF4-FFF2-40B4-BE49-F238E27FC236}">
                    <a16:creationId xmlns:a16="http://schemas.microsoft.com/office/drawing/2014/main" id="{46ADF2BE-0B7B-4D35-A993-D14489803A3E}"/>
                  </a:ext>
                </a:extLst>
              </p:cNvPr>
              <p:cNvGrpSpPr/>
              <p:nvPr userDrawn="1"/>
            </p:nvGrpSpPr>
            <p:grpSpPr>
              <a:xfrm>
                <a:off x="-2423424" y="3690208"/>
                <a:ext cx="166739" cy="218963"/>
                <a:chOff x="12940828" y="3950597"/>
                <a:chExt cx="432813" cy="568367"/>
              </a:xfrm>
            </p:grpSpPr>
            <p:grpSp>
              <p:nvGrpSpPr>
                <p:cNvPr id="165" name="Groep 342">
                  <a:extLst>
                    <a:ext uri="{FF2B5EF4-FFF2-40B4-BE49-F238E27FC236}">
                      <a16:creationId xmlns:a16="http://schemas.microsoft.com/office/drawing/2014/main" id="{2E4DF6AC-D307-43D6-B1F6-0E84752FE54D}"/>
                    </a:ext>
                  </a:extLst>
                </p:cNvPr>
                <p:cNvGrpSpPr/>
                <p:nvPr userDrawn="1"/>
              </p:nvGrpSpPr>
              <p:grpSpPr>
                <a:xfrm>
                  <a:off x="13000382" y="4006891"/>
                  <a:ext cx="373259" cy="315747"/>
                  <a:chOff x="12968836" y="3354170"/>
                  <a:chExt cx="404806" cy="342433"/>
                </a:xfrm>
              </p:grpSpPr>
              <p:sp>
                <p:nvSpPr>
                  <p:cNvPr id="167" name="Rechthoek: afgeronde hoeken 344">
                    <a:extLst>
                      <a:ext uri="{FF2B5EF4-FFF2-40B4-BE49-F238E27FC236}">
                        <a16:creationId xmlns:a16="http://schemas.microsoft.com/office/drawing/2014/main" id="{AED5F490-1EA1-4829-B282-264DD7E7705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68" name="Rechthoek 345">
                    <a:extLst>
                      <a:ext uri="{FF2B5EF4-FFF2-40B4-BE49-F238E27FC236}">
                        <a16:creationId xmlns:a16="http://schemas.microsoft.com/office/drawing/2014/main" id="{7F8C32E7-ED8A-4656-AD49-D1895B07E35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9" name="Rechthoek 346">
                    <a:extLst>
                      <a:ext uri="{FF2B5EF4-FFF2-40B4-BE49-F238E27FC236}">
                        <a16:creationId xmlns:a16="http://schemas.microsoft.com/office/drawing/2014/main" id="{CF92861E-83C2-4E07-8B44-720ED68A069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0" name="Rechthoek 347">
                    <a:extLst>
                      <a:ext uri="{FF2B5EF4-FFF2-40B4-BE49-F238E27FC236}">
                        <a16:creationId xmlns:a16="http://schemas.microsoft.com/office/drawing/2014/main" id="{1D963833-619D-43B6-8F82-A07D8954D65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1" name="Rechthoek 348">
                    <a:extLst>
                      <a:ext uri="{FF2B5EF4-FFF2-40B4-BE49-F238E27FC236}">
                        <a16:creationId xmlns:a16="http://schemas.microsoft.com/office/drawing/2014/main" id="{F02CFEBB-C034-41F0-9923-186B5DF2582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349">
                    <a:extLst>
                      <a:ext uri="{FF2B5EF4-FFF2-40B4-BE49-F238E27FC236}">
                        <a16:creationId xmlns:a16="http://schemas.microsoft.com/office/drawing/2014/main" id="{1482C05A-5C8B-4C28-BDA8-4FE367F8B02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66" name="Boog 343">
                  <a:extLst>
                    <a:ext uri="{FF2B5EF4-FFF2-40B4-BE49-F238E27FC236}">
                      <a16:creationId xmlns:a16="http://schemas.microsoft.com/office/drawing/2014/main" id="{CD3D86EA-4BB8-4701-8828-7361861E67C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6" name="Tekstvak 339">
                <a:extLst>
                  <a:ext uri="{FF2B5EF4-FFF2-40B4-BE49-F238E27FC236}">
                    <a16:creationId xmlns:a16="http://schemas.microsoft.com/office/drawing/2014/main" id="{C336BC6C-B4B9-4F84-BA4C-E7BF55A671B5}"/>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7" name="Tekstvak 340">
                <a:extLst>
                  <a:ext uri="{FF2B5EF4-FFF2-40B4-BE49-F238E27FC236}">
                    <a16:creationId xmlns:a16="http://schemas.microsoft.com/office/drawing/2014/main" id="{5A13F534-4F16-4829-9FD0-82EE2CFF3C54}"/>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64" name="Vrije vorm: vorm 341">
                <a:extLst>
                  <a:ext uri="{FF2B5EF4-FFF2-40B4-BE49-F238E27FC236}">
                    <a16:creationId xmlns:a16="http://schemas.microsoft.com/office/drawing/2014/main" id="{F9C734A2-892B-41B1-A229-F8730040E003}"/>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9172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Logo slide #1">
    <p:spTree>
      <p:nvGrpSpPr>
        <p:cNvPr id="1" name=""/>
        <p:cNvGrpSpPr/>
        <p:nvPr/>
      </p:nvGrpSpPr>
      <p:grpSpPr>
        <a:xfrm>
          <a:off x="0" y="0"/>
          <a:ext cx="0" cy="0"/>
          <a:chOff x="0" y="0"/>
          <a:chExt cx="0" cy="0"/>
        </a:xfrm>
      </p:grpSpPr>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9" name="Graphic 31">
            <a:extLst>
              <a:ext uri="{FF2B5EF4-FFF2-40B4-BE49-F238E27FC236}">
                <a16:creationId xmlns:a16="http://schemas.microsoft.com/office/drawing/2014/main" id="{C40B4CC7-42D5-48DB-80C8-AB86DB20662F}"/>
              </a:ext>
            </a:extLst>
          </p:cNvPr>
          <p:cNvSpPr>
            <a:spLocks noChangeAspect="1"/>
          </p:cNvSpPr>
          <p:nvPr userDrawn="1"/>
        </p:nvSpPr>
        <p:spPr>
          <a:xfrm flipH="1" flipV="1">
            <a:off x="1" y="-1"/>
            <a:ext cx="556869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10" name="Graphic 34">
            <a:extLst>
              <a:ext uri="{FF2B5EF4-FFF2-40B4-BE49-F238E27FC236}">
                <a16:creationId xmlns:a16="http://schemas.microsoft.com/office/drawing/2014/main" id="{7B13FAEA-1951-494F-988A-894ED6C56D74}"/>
              </a:ext>
            </a:extLst>
          </p:cNvPr>
          <p:cNvSpPr>
            <a:spLocks noChangeAspect="1"/>
          </p:cNvSpPr>
          <p:nvPr userDrawn="1"/>
        </p:nvSpPr>
        <p:spPr>
          <a:xfrm flipH="1" flipV="1">
            <a:off x="3411523" y="1"/>
            <a:ext cx="2267100"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1355" y="4138048"/>
            <a:ext cx="3462310" cy="1390370"/>
          </a:xfrm>
        </p:spPr>
        <p:txBody>
          <a:bodyPr anchor="b"/>
          <a:lstStyle>
            <a:lvl1pPr>
              <a:defRPr b="1" i="0">
                <a:solidFill>
                  <a:schemeClr val="bg2"/>
                </a:solidFill>
                <a:latin typeface="Proxima Nova Semibold" panose="020B0503030502060204" pitchFamily="34" charset="0"/>
              </a:defRPr>
            </a:lvl1pPr>
          </a:lstStyle>
          <a:p>
            <a:r>
              <a:rPr lang="nl-NL" dirty="0"/>
              <a:t>Place a title here</a:t>
            </a:r>
          </a:p>
        </p:txBody>
      </p:sp>
      <p:sp>
        <p:nvSpPr>
          <p:cNvPr id="13" name="Tijdelijke aanduiding voor verticale tekst 2">
            <a:extLst>
              <a:ext uri="{FF2B5EF4-FFF2-40B4-BE49-F238E27FC236}">
                <a16:creationId xmlns:a16="http://schemas.microsoft.com/office/drawing/2014/main" id="{A36605FB-19C7-4C18-974E-464F2DBF4355}"/>
              </a:ext>
            </a:extLst>
          </p:cNvPr>
          <p:cNvSpPr>
            <a:spLocks noGrp="1"/>
          </p:cNvSpPr>
          <p:nvPr>
            <p:ph type="body" orient="vert" idx="1" hasCustomPrompt="1"/>
          </p:nvPr>
        </p:nvSpPr>
        <p:spPr>
          <a:xfrm>
            <a:off x="801356" y="5623701"/>
            <a:ext cx="3462310" cy="730604"/>
          </a:xfrm>
        </p:spPr>
        <p:txBody>
          <a:bodyPr vert="horz" lIns="0" tIns="0" rIns="0" bIns="0"/>
          <a:lstStyle>
            <a:lvl1pPr marL="0" indent="0">
              <a:buNone/>
              <a:defRPr sz="1200">
                <a:solidFill>
                  <a:schemeClr val="bg2"/>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Click here to place a subtitle.</a:t>
            </a:r>
          </a:p>
        </p:txBody>
      </p:sp>
      <p:sp>
        <p:nvSpPr>
          <p:cNvPr id="68" name="Tijdelijke aanduiding voor verticale tekst 2">
            <a:extLst>
              <a:ext uri="{FF2B5EF4-FFF2-40B4-BE49-F238E27FC236}">
                <a16:creationId xmlns:a16="http://schemas.microsoft.com/office/drawing/2014/main" id="{A2755F26-7ED5-4905-9C66-5716618AB469}"/>
              </a:ext>
            </a:extLst>
          </p:cNvPr>
          <p:cNvSpPr>
            <a:spLocks noGrp="1"/>
          </p:cNvSpPr>
          <p:nvPr>
            <p:ph type="body" orient="vert" idx="10" hasCustomPrompt="1"/>
          </p:nvPr>
        </p:nvSpPr>
        <p:spPr>
          <a:xfrm>
            <a:off x="6346807" y="452228"/>
            <a:ext cx="4711341" cy="202734"/>
          </a:xfrm>
        </p:spPr>
        <p:txBody>
          <a:bodyPr vert="horz" lIns="0" tIns="0" rIns="0" bIns="0"/>
          <a:lstStyle>
            <a:lvl1pPr marL="0" indent="0">
              <a:buNone/>
              <a:defRPr sz="1400" b="1">
                <a:solidFill>
                  <a:schemeClr val="accent1"/>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0" name="Tijdelijke aanduiding voor verticale tekst 2">
            <a:extLst>
              <a:ext uri="{FF2B5EF4-FFF2-40B4-BE49-F238E27FC236}">
                <a16:creationId xmlns:a16="http://schemas.microsoft.com/office/drawing/2014/main" id="{B5D7C9A5-2B97-4AB6-B4B7-30F02F5FF8B8}"/>
              </a:ext>
            </a:extLst>
          </p:cNvPr>
          <p:cNvSpPr>
            <a:spLocks noGrp="1"/>
          </p:cNvSpPr>
          <p:nvPr>
            <p:ph type="body" orient="vert" idx="11" hasCustomPrompt="1"/>
          </p:nvPr>
        </p:nvSpPr>
        <p:spPr>
          <a:xfrm>
            <a:off x="6346807" y="1975282"/>
            <a:ext cx="4711341" cy="202734"/>
          </a:xfrm>
        </p:spPr>
        <p:txBody>
          <a:bodyPr vert="horz" lIns="0" tIns="0" rIns="0" bIns="0"/>
          <a:lstStyle>
            <a:lvl1pPr marL="0" indent="0">
              <a:buNone/>
              <a:defRPr sz="1400" b="1">
                <a:solidFill>
                  <a:schemeClr val="accent1"/>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2" name="Tijdelijke aanduiding voor verticale tekst 2">
            <a:extLst>
              <a:ext uri="{FF2B5EF4-FFF2-40B4-BE49-F238E27FC236}">
                <a16:creationId xmlns:a16="http://schemas.microsoft.com/office/drawing/2014/main" id="{A45672E7-2585-471A-A1BF-5DBC17D2F1DA}"/>
              </a:ext>
            </a:extLst>
          </p:cNvPr>
          <p:cNvSpPr>
            <a:spLocks noGrp="1"/>
          </p:cNvSpPr>
          <p:nvPr>
            <p:ph type="body" orient="vert" idx="12" hasCustomPrompt="1"/>
          </p:nvPr>
        </p:nvSpPr>
        <p:spPr>
          <a:xfrm>
            <a:off x="6346808" y="3498336"/>
            <a:ext cx="3798522" cy="202734"/>
          </a:xfrm>
        </p:spPr>
        <p:txBody>
          <a:bodyPr vert="horz" lIns="0" tIns="0" rIns="0" bIns="0"/>
          <a:lstStyle>
            <a:lvl1pPr marL="0" indent="0">
              <a:buNone/>
              <a:defRPr sz="1400" b="1">
                <a:solidFill>
                  <a:schemeClr val="accent1"/>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4" name="Tijdelijke aanduiding voor verticale tekst 2">
            <a:extLst>
              <a:ext uri="{FF2B5EF4-FFF2-40B4-BE49-F238E27FC236}">
                <a16:creationId xmlns:a16="http://schemas.microsoft.com/office/drawing/2014/main" id="{585350C1-B1D4-4793-9105-717894346EE1}"/>
              </a:ext>
            </a:extLst>
          </p:cNvPr>
          <p:cNvSpPr>
            <a:spLocks noGrp="1"/>
          </p:cNvSpPr>
          <p:nvPr>
            <p:ph type="body" orient="vert" idx="13" hasCustomPrompt="1"/>
          </p:nvPr>
        </p:nvSpPr>
        <p:spPr>
          <a:xfrm>
            <a:off x="6346807" y="5021390"/>
            <a:ext cx="4711341" cy="202734"/>
          </a:xfrm>
        </p:spPr>
        <p:txBody>
          <a:bodyPr vert="horz" lIns="0" tIns="0" rIns="0" bIns="0"/>
          <a:lstStyle>
            <a:lvl1pPr marL="0" indent="0">
              <a:buNone/>
              <a:defRPr sz="1400" b="1">
                <a:solidFill>
                  <a:schemeClr val="accent1"/>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5" name="Tijdelijke aanduiding voor afbeelding 74">
            <a:extLst>
              <a:ext uri="{FF2B5EF4-FFF2-40B4-BE49-F238E27FC236}">
                <a16:creationId xmlns:a16="http://schemas.microsoft.com/office/drawing/2014/main" id="{19D26856-B9DF-494C-85D6-E71741706FC4}"/>
              </a:ext>
            </a:extLst>
          </p:cNvPr>
          <p:cNvSpPr>
            <a:spLocks noGrp="1"/>
          </p:cNvSpPr>
          <p:nvPr>
            <p:ph type="pic" sz="quarter" idx="14" hasCustomPrompt="1"/>
          </p:nvPr>
        </p:nvSpPr>
        <p:spPr>
          <a:xfrm>
            <a:off x="6341237" y="715037"/>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8" name="Tijdelijke aanduiding voor afbeelding 77">
            <a:extLst>
              <a:ext uri="{FF2B5EF4-FFF2-40B4-BE49-F238E27FC236}">
                <a16:creationId xmlns:a16="http://schemas.microsoft.com/office/drawing/2014/main" id="{561DF0DE-DB08-472F-B2CC-213CB4B9D936}"/>
              </a:ext>
            </a:extLst>
          </p:cNvPr>
          <p:cNvSpPr>
            <a:spLocks noGrp="1"/>
          </p:cNvSpPr>
          <p:nvPr>
            <p:ph type="pic" sz="quarter" idx="15" hasCustomPrompt="1"/>
          </p:nvPr>
        </p:nvSpPr>
        <p:spPr>
          <a:xfrm>
            <a:off x="6341237" y="126966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9" name="Tijdelijke aanduiding voor afbeelding 78">
            <a:extLst>
              <a:ext uri="{FF2B5EF4-FFF2-40B4-BE49-F238E27FC236}">
                <a16:creationId xmlns:a16="http://schemas.microsoft.com/office/drawing/2014/main" id="{45F5706C-C71C-4252-BF76-D36558D25B51}"/>
              </a:ext>
            </a:extLst>
          </p:cNvPr>
          <p:cNvSpPr>
            <a:spLocks noGrp="1"/>
          </p:cNvSpPr>
          <p:nvPr>
            <p:ph type="pic" sz="quarter" idx="16" hasCustomPrompt="1"/>
          </p:nvPr>
        </p:nvSpPr>
        <p:spPr>
          <a:xfrm>
            <a:off x="7675187" y="715037"/>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0" name="Tijdelijke aanduiding voor afbeelding 79">
            <a:extLst>
              <a:ext uri="{FF2B5EF4-FFF2-40B4-BE49-F238E27FC236}">
                <a16:creationId xmlns:a16="http://schemas.microsoft.com/office/drawing/2014/main" id="{12DA2CB3-8277-414C-9420-7B8642A49D04}"/>
              </a:ext>
            </a:extLst>
          </p:cNvPr>
          <p:cNvSpPr>
            <a:spLocks noGrp="1"/>
          </p:cNvSpPr>
          <p:nvPr>
            <p:ph type="pic" sz="quarter" idx="17" hasCustomPrompt="1"/>
          </p:nvPr>
        </p:nvSpPr>
        <p:spPr>
          <a:xfrm>
            <a:off x="7675187" y="126966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1" name="Tijdelijke aanduiding voor afbeelding 80">
            <a:extLst>
              <a:ext uri="{FF2B5EF4-FFF2-40B4-BE49-F238E27FC236}">
                <a16:creationId xmlns:a16="http://schemas.microsoft.com/office/drawing/2014/main" id="{017D0F29-4ADD-414C-97CA-7E19FB91C294}"/>
              </a:ext>
            </a:extLst>
          </p:cNvPr>
          <p:cNvSpPr>
            <a:spLocks noGrp="1"/>
          </p:cNvSpPr>
          <p:nvPr>
            <p:ph type="pic" sz="quarter" idx="18" hasCustomPrompt="1"/>
          </p:nvPr>
        </p:nvSpPr>
        <p:spPr>
          <a:xfrm>
            <a:off x="9023378" y="715037"/>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2" name="Tijdelijke aanduiding voor afbeelding 81">
            <a:extLst>
              <a:ext uri="{FF2B5EF4-FFF2-40B4-BE49-F238E27FC236}">
                <a16:creationId xmlns:a16="http://schemas.microsoft.com/office/drawing/2014/main" id="{012698D1-FB79-4CBF-8F88-B59FDE25DAB5}"/>
              </a:ext>
            </a:extLst>
          </p:cNvPr>
          <p:cNvSpPr>
            <a:spLocks noGrp="1"/>
          </p:cNvSpPr>
          <p:nvPr>
            <p:ph type="pic" sz="quarter" idx="19" hasCustomPrompt="1"/>
          </p:nvPr>
        </p:nvSpPr>
        <p:spPr>
          <a:xfrm>
            <a:off x="9023378" y="126966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9" name="Tijdelijke aanduiding voor afbeelding 88">
            <a:extLst>
              <a:ext uri="{FF2B5EF4-FFF2-40B4-BE49-F238E27FC236}">
                <a16:creationId xmlns:a16="http://schemas.microsoft.com/office/drawing/2014/main" id="{A3D72D38-13AD-4E55-AF6D-AC4224BB1773}"/>
              </a:ext>
            </a:extLst>
          </p:cNvPr>
          <p:cNvSpPr>
            <a:spLocks noGrp="1"/>
          </p:cNvSpPr>
          <p:nvPr>
            <p:ph type="pic" sz="quarter" idx="20" hasCustomPrompt="1"/>
          </p:nvPr>
        </p:nvSpPr>
        <p:spPr>
          <a:xfrm>
            <a:off x="6341237" y="224405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0" name="Tijdelijke aanduiding voor afbeelding 89">
            <a:extLst>
              <a:ext uri="{FF2B5EF4-FFF2-40B4-BE49-F238E27FC236}">
                <a16:creationId xmlns:a16="http://schemas.microsoft.com/office/drawing/2014/main" id="{1F8C3F00-A1E6-4D09-93A6-CF15A82BEDC4}"/>
              </a:ext>
            </a:extLst>
          </p:cNvPr>
          <p:cNvSpPr>
            <a:spLocks noGrp="1"/>
          </p:cNvSpPr>
          <p:nvPr>
            <p:ph type="pic" sz="quarter" idx="21" hasCustomPrompt="1"/>
          </p:nvPr>
        </p:nvSpPr>
        <p:spPr>
          <a:xfrm>
            <a:off x="6341237" y="279867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1" name="Tijdelijke aanduiding voor afbeelding 90">
            <a:extLst>
              <a:ext uri="{FF2B5EF4-FFF2-40B4-BE49-F238E27FC236}">
                <a16:creationId xmlns:a16="http://schemas.microsoft.com/office/drawing/2014/main" id="{6FA4E182-DA82-4EFF-BD8E-6FA27BA19345}"/>
              </a:ext>
            </a:extLst>
          </p:cNvPr>
          <p:cNvSpPr>
            <a:spLocks noGrp="1"/>
          </p:cNvSpPr>
          <p:nvPr>
            <p:ph type="pic" sz="quarter" idx="22" hasCustomPrompt="1"/>
          </p:nvPr>
        </p:nvSpPr>
        <p:spPr>
          <a:xfrm>
            <a:off x="7675187" y="224405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2" name="Tijdelijke aanduiding voor afbeelding 91">
            <a:extLst>
              <a:ext uri="{FF2B5EF4-FFF2-40B4-BE49-F238E27FC236}">
                <a16:creationId xmlns:a16="http://schemas.microsoft.com/office/drawing/2014/main" id="{FEC69832-E2BC-4D11-9ECF-78431C502968}"/>
              </a:ext>
            </a:extLst>
          </p:cNvPr>
          <p:cNvSpPr>
            <a:spLocks noGrp="1"/>
          </p:cNvSpPr>
          <p:nvPr>
            <p:ph type="pic" sz="quarter" idx="23" hasCustomPrompt="1"/>
          </p:nvPr>
        </p:nvSpPr>
        <p:spPr>
          <a:xfrm>
            <a:off x="7675187" y="279867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3" name="Tijdelijke aanduiding voor afbeelding 92">
            <a:extLst>
              <a:ext uri="{FF2B5EF4-FFF2-40B4-BE49-F238E27FC236}">
                <a16:creationId xmlns:a16="http://schemas.microsoft.com/office/drawing/2014/main" id="{453F6354-B968-4023-A04E-4AD2BA72D51F}"/>
              </a:ext>
            </a:extLst>
          </p:cNvPr>
          <p:cNvSpPr>
            <a:spLocks noGrp="1"/>
          </p:cNvSpPr>
          <p:nvPr>
            <p:ph type="pic" sz="quarter" idx="24" hasCustomPrompt="1"/>
          </p:nvPr>
        </p:nvSpPr>
        <p:spPr>
          <a:xfrm>
            <a:off x="9023378" y="224405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4" name="Tijdelijke aanduiding voor afbeelding 93">
            <a:extLst>
              <a:ext uri="{FF2B5EF4-FFF2-40B4-BE49-F238E27FC236}">
                <a16:creationId xmlns:a16="http://schemas.microsoft.com/office/drawing/2014/main" id="{5B253EC0-9D6B-4505-82C7-AABC6F643E57}"/>
              </a:ext>
            </a:extLst>
          </p:cNvPr>
          <p:cNvSpPr>
            <a:spLocks noGrp="1"/>
          </p:cNvSpPr>
          <p:nvPr>
            <p:ph type="pic" sz="quarter" idx="25" hasCustomPrompt="1"/>
          </p:nvPr>
        </p:nvSpPr>
        <p:spPr>
          <a:xfrm>
            <a:off x="9023378" y="279867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5" name="Tijdelijke aanduiding voor afbeelding 94">
            <a:extLst>
              <a:ext uri="{FF2B5EF4-FFF2-40B4-BE49-F238E27FC236}">
                <a16:creationId xmlns:a16="http://schemas.microsoft.com/office/drawing/2014/main" id="{2E31FB2F-5EAB-4348-B796-3FA24D186599}"/>
              </a:ext>
            </a:extLst>
          </p:cNvPr>
          <p:cNvSpPr>
            <a:spLocks noGrp="1"/>
          </p:cNvSpPr>
          <p:nvPr>
            <p:ph type="pic" sz="quarter" idx="26" hasCustomPrompt="1"/>
          </p:nvPr>
        </p:nvSpPr>
        <p:spPr>
          <a:xfrm>
            <a:off x="6341237" y="3764186"/>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6" name="Tijdelijke aanduiding voor afbeelding 95">
            <a:extLst>
              <a:ext uri="{FF2B5EF4-FFF2-40B4-BE49-F238E27FC236}">
                <a16:creationId xmlns:a16="http://schemas.microsoft.com/office/drawing/2014/main" id="{9346223A-EFB4-4B21-A239-107B5559C810}"/>
              </a:ext>
            </a:extLst>
          </p:cNvPr>
          <p:cNvSpPr>
            <a:spLocks noGrp="1"/>
          </p:cNvSpPr>
          <p:nvPr>
            <p:ph type="pic" sz="quarter" idx="27" hasCustomPrompt="1"/>
          </p:nvPr>
        </p:nvSpPr>
        <p:spPr>
          <a:xfrm>
            <a:off x="6341237" y="4318811"/>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7" name="Tijdelijke aanduiding voor afbeelding 96">
            <a:extLst>
              <a:ext uri="{FF2B5EF4-FFF2-40B4-BE49-F238E27FC236}">
                <a16:creationId xmlns:a16="http://schemas.microsoft.com/office/drawing/2014/main" id="{26494F26-6801-4217-9B1E-785D1D3CFFF1}"/>
              </a:ext>
            </a:extLst>
          </p:cNvPr>
          <p:cNvSpPr>
            <a:spLocks noGrp="1"/>
          </p:cNvSpPr>
          <p:nvPr>
            <p:ph type="pic" sz="quarter" idx="28" hasCustomPrompt="1"/>
          </p:nvPr>
        </p:nvSpPr>
        <p:spPr>
          <a:xfrm>
            <a:off x="7675187" y="3764186"/>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8" name="Tijdelijke aanduiding voor afbeelding 97">
            <a:extLst>
              <a:ext uri="{FF2B5EF4-FFF2-40B4-BE49-F238E27FC236}">
                <a16:creationId xmlns:a16="http://schemas.microsoft.com/office/drawing/2014/main" id="{05467C5A-82FF-46E3-BA72-BD19FB80D3E9}"/>
              </a:ext>
            </a:extLst>
          </p:cNvPr>
          <p:cNvSpPr>
            <a:spLocks noGrp="1"/>
          </p:cNvSpPr>
          <p:nvPr>
            <p:ph type="pic" sz="quarter" idx="29" hasCustomPrompt="1"/>
          </p:nvPr>
        </p:nvSpPr>
        <p:spPr>
          <a:xfrm>
            <a:off x="7675187" y="4318811"/>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9" name="Tijdelijke aanduiding voor afbeelding 98">
            <a:extLst>
              <a:ext uri="{FF2B5EF4-FFF2-40B4-BE49-F238E27FC236}">
                <a16:creationId xmlns:a16="http://schemas.microsoft.com/office/drawing/2014/main" id="{A54F3BE1-3DE6-4567-8AE9-FA0C884B008B}"/>
              </a:ext>
            </a:extLst>
          </p:cNvPr>
          <p:cNvSpPr>
            <a:spLocks noGrp="1"/>
          </p:cNvSpPr>
          <p:nvPr>
            <p:ph type="pic" sz="quarter" idx="30" hasCustomPrompt="1"/>
          </p:nvPr>
        </p:nvSpPr>
        <p:spPr>
          <a:xfrm>
            <a:off x="9023378" y="3764186"/>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0" name="Tijdelijke aanduiding voor afbeelding 99">
            <a:extLst>
              <a:ext uri="{FF2B5EF4-FFF2-40B4-BE49-F238E27FC236}">
                <a16:creationId xmlns:a16="http://schemas.microsoft.com/office/drawing/2014/main" id="{EFE38C9E-FB22-4096-9452-3778D8DE52E0}"/>
              </a:ext>
            </a:extLst>
          </p:cNvPr>
          <p:cNvSpPr>
            <a:spLocks noGrp="1"/>
          </p:cNvSpPr>
          <p:nvPr>
            <p:ph type="pic" sz="quarter" idx="31" hasCustomPrompt="1"/>
          </p:nvPr>
        </p:nvSpPr>
        <p:spPr>
          <a:xfrm>
            <a:off x="9023378" y="4318811"/>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1" name="Tijdelijke aanduiding voor afbeelding 100">
            <a:extLst>
              <a:ext uri="{FF2B5EF4-FFF2-40B4-BE49-F238E27FC236}">
                <a16:creationId xmlns:a16="http://schemas.microsoft.com/office/drawing/2014/main" id="{4C9CFCDE-FAD8-4BEB-AA42-EE9F14E06DB0}"/>
              </a:ext>
            </a:extLst>
          </p:cNvPr>
          <p:cNvSpPr>
            <a:spLocks noGrp="1"/>
          </p:cNvSpPr>
          <p:nvPr>
            <p:ph type="pic" sz="quarter" idx="32" hasCustomPrompt="1"/>
          </p:nvPr>
        </p:nvSpPr>
        <p:spPr>
          <a:xfrm>
            <a:off x="6341237" y="528726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2" name="Tijdelijke aanduiding voor afbeelding 101">
            <a:extLst>
              <a:ext uri="{FF2B5EF4-FFF2-40B4-BE49-F238E27FC236}">
                <a16:creationId xmlns:a16="http://schemas.microsoft.com/office/drawing/2014/main" id="{35087C55-5032-45D6-8A6D-9A797645507E}"/>
              </a:ext>
            </a:extLst>
          </p:cNvPr>
          <p:cNvSpPr>
            <a:spLocks noGrp="1"/>
          </p:cNvSpPr>
          <p:nvPr>
            <p:ph type="pic" sz="quarter" idx="33" hasCustomPrompt="1"/>
          </p:nvPr>
        </p:nvSpPr>
        <p:spPr>
          <a:xfrm>
            <a:off x="6341237" y="584189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3" name="Tijdelijke aanduiding voor afbeelding 102">
            <a:extLst>
              <a:ext uri="{FF2B5EF4-FFF2-40B4-BE49-F238E27FC236}">
                <a16:creationId xmlns:a16="http://schemas.microsoft.com/office/drawing/2014/main" id="{81F3A3DD-4834-4C88-8B3E-0485E6E3C12B}"/>
              </a:ext>
            </a:extLst>
          </p:cNvPr>
          <p:cNvSpPr>
            <a:spLocks noGrp="1"/>
          </p:cNvSpPr>
          <p:nvPr>
            <p:ph type="pic" sz="quarter" idx="34" hasCustomPrompt="1"/>
          </p:nvPr>
        </p:nvSpPr>
        <p:spPr>
          <a:xfrm>
            <a:off x="7675187" y="528726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4" name="Tijdelijke aanduiding voor afbeelding 103">
            <a:extLst>
              <a:ext uri="{FF2B5EF4-FFF2-40B4-BE49-F238E27FC236}">
                <a16:creationId xmlns:a16="http://schemas.microsoft.com/office/drawing/2014/main" id="{D5F36146-6682-44AA-91D3-5B52E4A8BD11}"/>
              </a:ext>
            </a:extLst>
          </p:cNvPr>
          <p:cNvSpPr>
            <a:spLocks noGrp="1"/>
          </p:cNvSpPr>
          <p:nvPr>
            <p:ph type="pic" sz="quarter" idx="35" hasCustomPrompt="1"/>
          </p:nvPr>
        </p:nvSpPr>
        <p:spPr>
          <a:xfrm>
            <a:off x="7675187" y="584189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5" name="Tijdelijke aanduiding voor afbeelding 104">
            <a:extLst>
              <a:ext uri="{FF2B5EF4-FFF2-40B4-BE49-F238E27FC236}">
                <a16:creationId xmlns:a16="http://schemas.microsoft.com/office/drawing/2014/main" id="{98C89495-6E46-49BD-86B2-CC71FBDA7147}"/>
              </a:ext>
            </a:extLst>
          </p:cNvPr>
          <p:cNvSpPr>
            <a:spLocks noGrp="1"/>
          </p:cNvSpPr>
          <p:nvPr>
            <p:ph type="pic" sz="quarter" idx="36" hasCustomPrompt="1"/>
          </p:nvPr>
        </p:nvSpPr>
        <p:spPr>
          <a:xfrm>
            <a:off x="9023378" y="528726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6" name="Tijdelijke aanduiding voor afbeelding 105">
            <a:extLst>
              <a:ext uri="{FF2B5EF4-FFF2-40B4-BE49-F238E27FC236}">
                <a16:creationId xmlns:a16="http://schemas.microsoft.com/office/drawing/2014/main" id="{D8884AEE-715F-4F07-AADB-9B30E935C608}"/>
              </a:ext>
            </a:extLst>
          </p:cNvPr>
          <p:cNvSpPr>
            <a:spLocks noGrp="1"/>
          </p:cNvSpPr>
          <p:nvPr>
            <p:ph type="pic" sz="quarter" idx="37" hasCustomPrompt="1"/>
          </p:nvPr>
        </p:nvSpPr>
        <p:spPr>
          <a:xfrm>
            <a:off x="9023378" y="584189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7" name="Tijdelijke aanduiding voor afbeelding 106">
            <a:extLst>
              <a:ext uri="{FF2B5EF4-FFF2-40B4-BE49-F238E27FC236}">
                <a16:creationId xmlns:a16="http://schemas.microsoft.com/office/drawing/2014/main" id="{180BDCF8-2FC3-40C1-998F-10620F0B6519}"/>
              </a:ext>
            </a:extLst>
          </p:cNvPr>
          <p:cNvSpPr>
            <a:spLocks noGrp="1"/>
          </p:cNvSpPr>
          <p:nvPr>
            <p:ph type="pic" sz="quarter" idx="38" hasCustomPrompt="1"/>
          </p:nvPr>
        </p:nvSpPr>
        <p:spPr>
          <a:xfrm>
            <a:off x="10333742" y="715037"/>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8" name="Tijdelijke aanduiding voor afbeelding 107">
            <a:extLst>
              <a:ext uri="{FF2B5EF4-FFF2-40B4-BE49-F238E27FC236}">
                <a16:creationId xmlns:a16="http://schemas.microsoft.com/office/drawing/2014/main" id="{41DCF3D4-C58F-4A27-8FBE-70091CFC005E}"/>
              </a:ext>
            </a:extLst>
          </p:cNvPr>
          <p:cNvSpPr>
            <a:spLocks noGrp="1"/>
          </p:cNvSpPr>
          <p:nvPr>
            <p:ph type="pic" sz="quarter" idx="39" hasCustomPrompt="1"/>
          </p:nvPr>
        </p:nvSpPr>
        <p:spPr>
          <a:xfrm>
            <a:off x="10333742" y="126966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9" name="Tijdelijke aanduiding voor afbeelding 108">
            <a:extLst>
              <a:ext uri="{FF2B5EF4-FFF2-40B4-BE49-F238E27FC236}">
                <a16:creationId xmlns:a16="http://schemas.microsoft.com/office/drawing/2014/main" id="{A4F5D8A7-FBFF-4664-A948-11027B221A51}"/>
              </a:ext>
            </a:extLst>
          </p:cNvPr>
          <p:cNvSpPr>
            <a:spLocks noGrp="1"/>
          </p:cNvSpPr>
          <p:nvPr>
            <p:ph type="pic" sz="quarter" idx="40" hasCustomPrompt="1"/>
          </p:nvPr>
        </p:nvSpPr>
        <p:spPr>
          <a:xfrm>
            <a:off x="10333742" y="224405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0" name="Tijdelijke aanduiding voor afbeelding 109">
            <a:extLst>
              <a:ext uri="{FF2B5EF4-FFF2-40B4-BE49-F238E27FC236}">
                <a16:creationId xmlns:a16="http://schemas.microsoft.com/office/drawing/2014/main" id="{8535864F-FBC7-4108-B009-0B06373AE674}"/>
              </a:ext>
            </a:extLst>
          </p:cNvPr>
          <p:cNvSpPr>
            <a:spLocks noGrp="1"/>
          </p:cNvSpPr>
          <p:nvPr>
            <p:ph type="pic" sz="quarter" idx="41" hasCustomPrompt="1"/>
          </p:nvPr>
        </p:nvSpPr>
        <p:spPr>
          <a:xfrm>
            <a:off x="10333742" y="279867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1" name="Tijdelijke aanduiding voor afbeelding 110">
            <a:extLst>
              <a:ext uri="{FF2B5EF4-FFF2-40B4-BE49-F238E27FC236}">
                <a16:creationId xmlns:a16="http://schemas.microsoft.com/office/drawing/2014/main" id="{0A02DCF6-D500-42BC-9FD9-A9760F9B3820}"/>
              </a:ext>
            </a:extLst>
          </p:cNvPr>
          <p:cNvSpPr>
            <a:spLocks noGrp="1"/>
          </p:cNvSpPr>
          <p:nvPr>
            <p:ph type="pic" sz="quarter" idx="42" hasCustomPrompt="1"/>
          </p:nvPr>
        </p:nvSpPr>
        <p:spPr>
          <a:xfrm>
            <a:off x="10333742" y="3764186"/>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2" name="Tijdelijke aanduiding voor afbeelding 111">
            <a:extLst>
              <a:ext uri="{FF2B5EF4-FFF2-40B4-BE49-F238E27FC236}">
                <a16:creationId xmlns:a16="http://schemas.microsoft.com/office/drawing/2014/main" id="{FE954A0E-3E1D-4BD4-B613-819DE3D722CD}"/>
              </a:ext>
            </a:extLst>
          </p:cNvPr>
          <p:cNvSpPr>
            <a:spLocks noGrp="1"/>
          </p:cNvSpPr>
          <p:nvPr>
            <p:ph type="pic" sz="quarter" idx="43" hasCustomPrompt="1"/>
          </p:nvPr>
        </p:nvSpPr>
        <p:spPr>
          <a:xfrm>
            <a:off x="10333742" y="4318811"/>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3" name="Tijdelijke aanduiding voor afbeelding 112">
            <a:extLst>
              <a:ext uri="{FF2B5EF4-FFF2-40B4-BE49-F238E27FC236}">
                <a16:creationId xmlns:a16="http://schemas.microsoft.com/office/drawing/2014/main" id="{D4A1D99A-B1A8-4C11-84E6-613424A0CEB8}"/>
              </a:ext>
            </a:extLst>
          </p:cNvPr>
          <p:cNvSpPr>
            <a:spLocks noGrp="1"/>
          </p:cNvSpPr>
          <p:nvPr>
            <p:ph type="pic" sz="quarter" idx="44" hasCustomPrompt="1"/>
          </p:nvPr>
        </p:nvSpPr>
        <p:spPr>
          <a:xfrm>
            <a:off x="10333742" y="528726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4" name="Tijdelijke aanduiding voor afbeelding 113">
            <a:extLst>
              <a:ext uri="{FF2B5EF4-FFF2-40B4-BE49-F238E27FC236}">
                <a16:creationId xmlns:a16="http://schemas.microsoft.com/office/drawing/2014/main" id="{A15A3B2D-35FA-4D28-9B53-086923EEDCC7}"/>
              </a:ext>
            </a:extLst>
          </p:cNvPr>
          <p:cNvSpPr>
            <a:spLocks noGrp="1"/>
          </p:cNvSpPr>
          <p:nvPr>
            <p:ph type="pic" sz="quarter" idx="45" hasCustomPrompt="1"/>
          </p:nvPr>
        </p:nvSpPr>
        <p:spPr>
          <a:xfrm>
            <a:off x="10333742" y="584189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180" name="INSTRUCTION">
            <a:extLst>
              <a:ext uri="{FF2B5EF4-FFF2-40B4-BE49-F238E27FC236}">
                <a16:creationId xmlns:a16="http://schemas.microsoft.com/office/drawing/2014/main" id="{73150324-A5E7-43EA-8C7F-08331C70EEB3}"/>
              </a:ext>
            </a:extLst>
          </p:cNvPr>
          <p:cNvGrpSpPr/>
          <p:nvPr userDrawn="1"/>
        </p:nvGrpSpPr>
        <p:grpSpPr>
          <a:xfrm>
            <a:off x="12377595" y="1"/>
            <a:ext cx="3693386" cy="6582443"/>
            <a:chOff x="-3786437" y="1"/>
            <a:chExt cx="3693386" cy="6582443"/>
          </a:xfrm>
        </p:grpSpPr>
        <p:sp>
          <p:nvSpPr>
            <p:cNvPr id="181" name="Rechthoek 302">
              <a:extLst>
                <a:ext uri="{FF2B5EF4-FFF2-40B4-BE49-F238E27FC236}">
                  <a16:creationId xmlns:a16="http://schemas.microsoft.com/office/drawing/2014/main" id="{EA5EF57B-0921-45DC-BE42-92C72A93873B}"/>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182" name="Rechthoek 303">
              <a:extLst>
                <a:ext uri="{FF2B5EF4-FFF2-40B4-BE49-F238E27FC236}">
                  <a16:creationId xmlns:a16="http://schemas.microsoft.com/office/drawing/2014/main" id="{54C4AD29-6EAA-4763-9B33-3B38E8E077A3}"/>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183" name="Ovaal 304">
              <a:extLst>
                <a:ext uri="{FF2B5EF4-FFF2-40B4-BE49-F238E27FC236}">
                  <a16:creationId xmlns:a16="http://schemas.microsoft.com/office/drawing/2014/main" id="{1F1AEC53-10E8-4F7C-B424-40C09F77523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84" name="Rechthoek 305">
              <a:extLst>
                <a:ext uri="{FF2B5EF4-FFF2-40B4-BE49-F238E27FC236}">
                  <a16:creationId xmlns:a16="http://schemas.microsoft.com/office/drawing/2014/main" id="{ECAA2BD2-D156-4513-955F-AF33D48D57F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85" name="Groep 306">
              <a:extLst>
                <a:ext uri="{FF2B5EF4-FFF2-40B4-BE49-F238E27FC236}">
                  <a16:creationId xmlns:a16="http://schemas.microsoft.com/office/drawing/2014/main" id="{FF4C9042-91C1-4E4D-8A78-A9F5FB176585}"/>
                </a:ext>
              </a:extLst>
            </p:cNvPr>
            <p:cNvGrpSpPr/>
            <p:nvPr userDrawn="1"/>
          </p:nvGrpSpPr>
          <p:grpSpPr>
            <a:xfrm>
              <a:off x="-3316179" y="1231351"/>
              <a:ext cx="294789" cy="318834"/>
              <a:chOff x="14466489" y="1001522"/>
              <a:chExt cx="290627" cy="314333"/>
            </a:xfrm>
          </p:grpSpPr>
          <p:sp>
            <p:nvSpPr>
              <p:cNvPr id="232" name="Rechthoek 361">
                <a:extLst>
                  <a:ext uri="{FF2B5EF4-FFF2-40B4-BE49-F238E27FC236}">
                    <a16:creationId xmlns:a16="http://schemas.microsoft.com/office/drawing/2014/main" id="{3AD8DD3B-D806-4134-BCC3-1337A87E3AD7}"/>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3" name="Ovaal 362">
                <a:extLst>
                  <a:ext uri="{FF2B5EF4-FFF2-40B4-BE49-F238E27FC236}">
                    <a16:creationId xmlns:a16="http://schemas.microsoft.com/office/drawing/2014/main" id="{277096A2-DE29-4957-AEDF-5802B40E461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34" name="Vrije vorm: vorm 363">
                <a:extLst>
                  <a:ext uri="{FF2B5EF4-FFF2-40B4-BE49-F238E27FC236}">
                    <a16:creationId xmlns:a16="http://schemas.microsoft.com/office/drawing/2014/main" id="{34DC97A4-1E3D-46B7-9065-729E677592E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35" name="Rechthoek: afgeronde hoeken 364">
                <a:extLst>
                  <a:ext uri="{FF2B5EF4-FFF2-40B4-BE49-F238E27FC236}">
                    <a16:creationId xmlns:a16="http://schemas.microsoft.com/office/drawing/2014/main" id="{A4EE5820-4284-4005-9AF4-76BF2BCE3C9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36" name="Rechte verbindingslijn 365">
                <a:extLst>
                  <a:ext uri="{FF2B5EF4-FFF2-40B4-BE49-F238E27FC236}">
                    <a16:creationId xmlns:a16="http://schemas.microsoft.com/office/drawing/2014/main" id="{19B3E5F4-157F-4753-8368-2429DA19649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7" name="Rechte verbindingslijn 366">
                <a:extLst>
                  <a:ext uri="{FF2B5EF4-FFF2-40B4-BE49-F238E27FC236}">
                    <a16:creationId xmlns:a16="http://schemas.microsoft.com/office/drawing/2014/main" id="{A41C1B6A-91F5-4FA1-A846-43640C1A0010}"/>
                  </a:ext>
                </a:extLst>
              </p:cNvPr>
              <p:cNvCxnSpPr>
                <a:cxnSpLocks/>
                <a:stCxn id="23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86" name="Ovaal 307">
              <a:extLst>
                <a:ext uri="{FF2B5EF4-FFF2-40B4-BE49-F238E27FC236}">
                  <a16:creationId xmlns:a16="http://schemas.microsoft.com/office/drawing/2014/main" id="{A85E944B-5720-470D-9F81-E8D46924713B}"/>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87" name="Rechthoek 308">
              <a:extLst>
                <a:ext uri="{FF2B5EF4-FFF2-40B4-BE49-F238E27FC236}">
                  <a16:creationId xmlns:a16="http://schemas.microsoft.com/office/drawing/2014/main" id="{3891A275-EFD4-48D7-AE4C-44E934FF9C2E}"/>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88" name="Groep 309">
              <a:extLst>
                <a:ext uri="{FF2B5EF4-FFF2-40B4-BE49-F238E27FC236}">
                  <a16:creationId xmlns:a16="http://schemas.microsoft.com/office/drawing/2014/main" id="{23CB559A-2141-4B09-9BCC-2C4AD7208663}"/>
                </a:ext>
              </a:extLst>
            </p:cNvPr>
            <p:cNvGrpSpPr/>
            <p:nvPr userDrawn="1"/>
          </p:nvGrpSpPr>
          <p:grpSpPr>
            <a:xfrm>
              <a:off x="-3311319" y="2164285"/>
              <a:ext cx="825500" cy="209550"/>
              <a:chOff x="13504624" y="2482850"/>
              <a:chExt cx="825500" cy="209550"/>
            </a:xfrm>
          </p:grpSpPr>
          <p:sp>
            <p:nvSpPr>
              <p:cNvPr id="229" name="Rechthoek 358">
                <a:extLst>
                  <a:ext uri="{FF2B5EF4-FFF2-40B4-BE49-F238E27FC236}">
                    <a16:creationId xmlns:a16="http://schemas.microsoft.com/office/drawing/2014/main" id="{4EBB49FF-093C-46DF-92C1-555B3BB34B2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30" name="Rechte verbindingslijn 359">
                <a:extLst>
                  <a:ext uri="{FF2B5EF4-FFF2-40B4-BE49-F238E27FC236}">
                    <a16:creationId xmlns:a16="http://schemas.microsoft.com/office/drawing/2014/main" id="{641E0B35-33BF-4E8F-A913-DDAE4AB14E8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1" name="Gelijkbenige driehoek 360">
                <a:extLst>
                  <a:ext uri="{FF2B5EF4-FFF2-40B4-BE49-F238E27FC236}">
                    <a16:creationId xmlns:a16="http://schemas.microsoft.com/office/drawing/2014/main" id="{66CBFD2E-C213-4D35-B35B-4D3C402BEFC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189" name="Ovaal 310">
              <a:extLst>
                <a:ext uri="{FF2B5EF4-FFF2-40B4-BE49-F238E27FC236}">
                  <a16:creationId xmlns:a16="http://schemas.microsoft.com/office/drawing/2014/main" id="{8E7734A4-9ECB-49BE-9898-D6C5941156DE}"/>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90" name="Rechthoek 311">
              <a:extLst>
                <a:ext uri="{FF2B5EF4-FFF2-40B4-BE49-F238E27FC236}">
                  <a16:creationId xmlns:a16="http://schemas.microsoft.com/office/drawing/2014/main" id="{2FA3A4C1-A07D-4BBB-933F-E2808C650BD2}"/>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191" name="Groep 312">
              <a:extLst>
                <a:ext uri="{FF2B5EF4-FFF2-40B4-BE49-F238E27FC236}">
                  <a16:creationId xmlns:a16="http://schemas.microsoft.com/office/drawing/2014/main" id="{31C84BA8-32A1-4223-A997-1D5E0B021B78}"/>
                </a:ext>
              </a:extLst>
            </p:cNvPr>
            <p:cNvGrpSpPr/>
            <p:nvPr userDrawn="1"/>
          </p:nvGrpSpPr>
          <p:grpSpPr>
            <a:xfrm>
              <a:off x="-3441613" y="3457758"/>
              <a:ext cx="622283" cy="612920"/>
              <a:chOff x="12617641" y="3403239"/>
              <a:chExt cx="752963" cy="741634"/>
            </a:xfrm>
          </p:grpSpPr>
          <p:grpSp>
            <p:nvGrpSpPr>
              <p:cNvPr id="213" name="Groep 342">
                <a:extLst>
                  <a:ext uri="{FF2B5EF4-FFF2-40B4-BE49-F238E27FC236}">
                    <a16:creationId xmlns:a16="http://schemas.microsoft.com/office/drawing/2014/main" id="{64EC196C-6C78-47F9-B19D-1F154566BACC}"/>
                  </a:ext>
                </a:extLst>
              </p:cNvPr>
              <p:cNvGrpSpPr/>
              <p:nvPr userDrawn="1"/>
            </p:nvGrpSpPr>
            <p:grpSpPr>
              <a:xfrm>
                <a:off x="12771530" y="3403239"/>
                <a:ext cx="467176" cy="448491"/>
                <a:chOff x="12782157" y="3403239"/>
                <a:chExt cx="467176" cy="448491"/>
              </a:xfrm>
            </p:grpSpPr>
            <p:grpSp>
              <p:nvGrpSpPr>
                <p:cNvPr id="216" name="Groep 345">
                  <a:extLst>
                    <a:ext uri="{FF2B5EF4-FFF2-40B4-BE49-F238E27FC236}">
                      <a16:creationId xmlns:a16="http://schemas.microsoft.com/office/drawing/2014/main" id="{38958D32-113C-4D65-B578-B719646EE3C7}"/>
                    </a:ext>
                  </a:extLst>
                </p:cNvPr>
                <p:cNvGrpSpPr/>
                <p:nvPr userDrawn="1"/>
              </p:nvGrpSpPr>
              <p:grpSpPr>
                <a:xfrm>
                  <a:off x="12782157" y="3403239"/>
                  <a:ext cx="412976" cy="396132"/>
                  <a:chOff x="13554906" y="3320109"/>
                  <a:chExt cx="443917" cy="425811"/>
                </a:xfrm>
              </p:grpSpPr>
              <p:grpSp>
                <p:nvGrpSpPr>
                  <p:cNvPr id="223" name="Groep 352">
                    <a:extLst>
                      <a:ext uri="{FF2B5EF4-FFF2-40B4-BE49-F238E27FC236}">
                        <a16:creationId xmlns:a16="http://schemas.microsoft.com/office/drawing/2014/main" id="{DABA00DD-369F-4B11-BD8B-D0B323F6D37C}"/>
                      </a:ext>
                    </a:extLst>
                  </p:cNvPr>
                  <p:cNvGrpSpPr/>
                  <p:nvPr userDrawn="1"/>
                </p:nvGrpSpPr>
                <p:grpSpPr>
                  <a:xfrm>
                    <a:off x="13554906" y="3320109"/>
                    <a:ext cx="443917" cy="425811"/>
                    <a:chOff x="12909684" y="1276143"/>
                    <a:chExt cx="443917" cy="425811"/>
                  </a:xfrm>
                </p:grpSpPr>
                <p:sp>
                  <p:nvSpPr>
                    <p:cNvPr id="226" name="Rechthoek 355">
                      <a:extLst>
                        <a:ext uri="{FF2B5EF4-FFF2-40B4-BE49-F238E27FC236}">
                          <a16:creationId xmlns:a16="http://schemas.microsoft.com/office/drawing/2014/main" id="{F3A72780-109D-459E-9B6E-935428285E33}"/>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7" name="Rechthoek 356">
                      <a:extLst>
                        <a:ext uri="{FF2B5EF4-FFF2-40B4-BE49-F238E27FC236}">
                          <a16:creationId xmlns:a16="http://schemas.microsoft.com/office/drawing/2014/main" id="{322F12AF-9BD3-41B3-95DD-6FE969A9A0D8}"/>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8" name="Ovaal 357">
                      <a:extLst>
                        <a:ext uri="{FF2B5EF4-FFF2-40B4-BE49-F238E27FC236}">
                          <a16:creationId xmlns:a16="http://schemas.microsoft.com/office/drawing/2014/main" id="{5CC401E9-C9A5-429F-89CC-E231988C99F1}"/>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24" name="Afbeelding 353">
                    <a:extLst>
                      <a:ext uri="{FF2B5EF4-FFF2-40B4-BE49-F238E27FC236}">
                        <a16:creationId xmlns:a16="http://schemas.microsoft.com/office/drawing/2014/main" id="{13E0EA77-8F05-41F9-B128-90855B81AE5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25" name="Afbeelding 354">
                    <a:extLst>
                      <a:ext uri="{FF2B5EF4-FFF2-40B4-BE49-F238E27FC236}">
                        <a16:creationId xmlns:a16="http://schemas.microsoft.com/office/drawing/2014/main" id="{E979EAD7-83EA-4626-8FE9-712D12FD7FD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217" name="Groep 346">
                  <a:extLst>
                    <a:ext uri="{FF2B5EF4-FFF2-40B4-BE49-F238E27FC236}">
                      <a16:creationId xmlns:a16="http://schemas.microsoft.com/office/drawing/2014/main" id="{0910FEEA-78AA-405E-BF50-87448487D0FF}"/>
                    </a:ext>
                  </a:extLst>
                </p:cNvPr>
                <p:cNvGrpSpPr/>
                <p:nvPr userDrawn="1"/>
              </p:nvGrpSpPr>
              <p:grpSpPr>
                <a:xfrm>
                  <a:off x="13103513" y="3705268"/>
                  <a:ext cx="145820" cy="146462"/>
                  <a:chOff x="13096169" y="3602278"/>
                  <a:chExt cx="145820" cy="146462"/>
                </a:xfrm>
              </p:grpSpPr>
              <p:sp>
                <p:nvSpPr>
                  <p:cNvPr id="221" name="Rechthoek 350">
                    <a:extLst>
                      <a:ext uri="{FF2B5EF4-FFF2-40B4-BE49-F238E27FC236}">
                        <a16:creationId xmlns:a16="http://schemas.microsoft.com/office/drawing/2014/main" id="{5830B23E-8934-4701-81A9-18309762529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22" name="Rechthoek 351">
                    <a:extLst>
                      <a:ext uri="{FF2B5EF4-FFF2-40B4-BE49-F238E27FC236}">
                        <a16:creationId xmlns:a16="http://schemas.microsoft.com/office/drawing/2014/main" id="{A0493A3C-DF02-4F09-83D9-B0B2403C3E3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18" name="Groep 347">
                  <a:extLst>
                    <a:ext uri="{FF2B5EF4-FFF2-40B4-BE49-F238E27FC236}">
                      <a16:creationId xmlns:a16="http://schemas.microsoft.com/office/drawing/2014/main" id="{0192D72F-3A31-484F-811F-5888AFA83EBC}"/>
                    </a:ext>
                  </a:extLst>
                </p:cNvPr>
                <p:cNvGrpSpPr/>
                <p:nvPr userDrawn="1"/>
              </p:nvGrpSpPr>
              <p:grpSpPr>
                <a:xfrm rot="10800000">
                  <a:off x="13061402" y="3665637"/>
                  <a:ext cx="145820" cy="146462"/>
                  <a:chOff x="13096169" y="3602278"/>
                  <a:chExt cx="145820" cy="146462"/>
                </a:xfrm>
              </p:grpSpPr>
              <p:sp>
                <p:nvSpPr>
                  <p:cNvPr id="219" name="Rechthoek 348">
                    <a:extLst>
                      <a:ext uri="{FF2B5EF4-FFF2-40B4-BE49-F238E27FC236}">
                        <a16:creationId xmlns:a16="http://schemas.microsoft.com/office/drawing/2014/main" id="{B6B826CF-B3A0-43E5-93EA-4865BDEEA27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20" name="Rechthoek 349">
                    <a:extLst>
                      <a:ext uri="{FF2B5EF4-FFF2-40B4-BE49-F238E27FC236}">
                        <a16:creationId xmlns:a16="http://schemas.microsoft.com/office/drawing/2014/main" id="{DACB0651-53DC-448D-8883-F000DAAA6B3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14" name="Rechthoek 343">
                <a:extLst>
                  <a:ext uri="{FF2B5EF4-FFF2-40B4-BE49-F238E27FC236}">
                    <a16:creationId xmlns:a16="http://schemas.microsoft.com/office/drawing/2014/main" id="{E2D1DC0D-6F39-4757-9B30-D19231D19FA3}"/>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15" name="Gelijkbenige driehoek 344">
                <a:extLst>
                  <a:ext uri="{FF2B5EF4-FFF2-40B4-BE49-F238E27FC236}">
                    <a16:creationId xmlns:a16="http://schemas.microsoft.com/office/drawing/2014/main" id="{ADF94E71-75F1-4F3B-9730-46817CD2BC84}"/>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2" name="ICOON_info">
              <a:extLst>
                <a:ext uri="{FF2B5EF4-FFF2-40B4-BE49-F238E27FC236}">
                  <a16:creationId xmlns:a16="http://schemas.microsoft.com/office/drawing/2014/main" id="{E54B6E2E-53D7-42AE-B514-36355D5EDD33}"/>
                </a:ext>
              </a:extLst>
            </p:cNvPr>
            <p:cNvGrpSpPr/>
            <p:nvPr userDrawn="1"/>
          </p:nvGrpSpPr>
          <p:grpSpPr>
            <a:xfrm>
              <a:off x="-376736" y="5583395"/>
              <a:ext cx="283685" cy="283685"/>
              <a:chOff x="-510741" y="5913713"/>
              <a:chExt cx="267555" cy="267555"/>
            </a:xfrm>
          </p:grpSpPr>
          <p:sp>
            <p:nvSpPr>
              <p:cNvPr id="211" name="Ovaal 340">
                <a:extLst>
                  <a:ext uri="{FF2B5EF4-FFF2-40B4-BE49-F238E27FC236}">
                    <a16:creationId xmlns:a16="http://schemas.microsoft.com/office/drawing/2014/main" id="{91AE6D02-E7C0-4053-8E0F-FA31F127A86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12" name="Graphic 163" descr="Informatie">
                <a:extLst>
                  <a:ext uri="{FF2B5EF4-FFF2-40B4-BE49-F238E27FC236}">
                    <a16:creationId xmlns:a16="http://schemas.microsoft.com/office/drawing/2014/main" id="{DD898DE6-4092-4425-B07C-AA748305CFD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193" name="Ovaal 319">
              <a:extLst>
                <a:ext uri="{FF2B5EF4-FFF2-40B4-BE49-F238E27FC236}">
                  <a16:creationId xmlns:a16="http://schemas.microsoft.com/office/drawing/2014/main" id="{8CAC24BF-0564-475E-8019-28E9C942756F}"/>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94" name="Rechthoek 320">
              <a:extLst>
                <a:ext uri="{FF2B5EF4-FFF2-40B4-BE49-F238E27FC236}">
                  <a16:creationId xmlns:a16="http://schemas.microsoft.com/office/drawing/2014/main" id="{9460A6D2-6EA3-44E2-8B0F-9CBD83ACE36A}"/>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95" name="Groep 321">
              <a:extLst>
                <a:ext uri="{FF2B5EF4-FFF2-40B4-BE49-F238E27FC236}">
                  <a16:creationId xmlns:a16="http://schemas.microsoft.com/office/drawing/2014/main" id="{C72AB940-5D19-44F2-A466-B78655A8E43F}"/>
                </a:ext>
              </a:extLst>
            </p:cNvPr>
            <p:cNvGrpSpPr/>
            <p:nvPr userDrawn="1"/>
          </p:nvGrpSpPr>
          <p:grpSpPr>
            <a:xfrm>
              <a:off x="-3314821" y="5023930"/>
              <a:ext cx="1108877" cy="563933"/>
              <a:chOff x="-3314821" y="3885197"/>
              <a:chExt cx="1108877" cy="563933"/>
            </a:xfrm>
          </p:grpSpPr>
          <p:sp>
            <p:nvSpPr>
              <p:cNvPr id="196" name="Rechthoek 322">
                <a:extLst>
                  <a:ext uri="{FF2B5EF4-FFF2-40B4-BE49-F238E27FC236}">
                    <a16:creationId xmlns:a16="http://schemas.microsoft.com/office/drawing/2014/main" id="{6798A908-1C2C-49F4-85DD-994E1EA4A04B}"/>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7" name="Rechthoek 323">
                <a:extLst>
                  <a:ext uri="{FF2B5EF4-FFF2-40B4-BE49-F238E27FC236}">
                    <a16:creationId xmlns:a16="http://schemas.microsoft.com/office/drawing/2014/main" id="{74B5FB45-DCCC-45C7-B38A-0C33655505F7}"/>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8" name="Tekstvak 324">
                <a:extLst>
                  <a:ext uri="{FF2B5EF4-FFF2-40B4-BE49-F238E27FC236}">
                    <a16:creationId xmlns:a16="http://schemas.microsoft.com/office/drawing/2014/main" id="{199DD917-951B-468A-96DE-55A8D07BB0E4}"/>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199" name="Tekstvak 325">
                <a:extLst>
                  <a:ext uri="{FF2B5EF4-FFF2-40B4-BE49-F238E27FC236}">
                    <a16:creationId xmlns:a16="http://schemas.microsoft.com/office/drawing/2014/main" id="{1AF2B08D-C4F1-4F56-A37F-574312D64D09}"/>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200" name="Vrije vorm: vorm 326">
                <a:extLst>
                  <a:ext uri="{FF2B5EF4-FFF2-40B4-BE49-F238E27FC236}">
                    <a16:creationId xmlns:a16="http://schemas.microsoft.com/office/drawing/2014/main" id="{C62DBD97-B4A3-44FF-8D89-05EA926E53B0}"/>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201" name="Groep 327">
                <a:extLst>
                  <a:ext uri="{FF2B5EF4-FFF2-40B4-BE49-F238E27FC236}">
                    <a16:creationId xmlns:a16="http://schemas.microsoft.com/office/drawing/2014/main" id="{2998782D-BEB4-4B01-8DDC-0F82788F26A3}"/>
                  </a:ext>
                </a:extLst>
              </p:cNvPr>
              <p:cNvGrpSpPr/>
              <p:nvPr userDrawn="1"/>
            </p:nvGrpSpPr>
            <p:grpSpPr>
              <a:xfrm>
                <a:off x="-3254609" y="3946178"/>
                <a:ext cx="184194" cy="143334"/>
                <a:chOff x="6218544" y="2402421"/>
                <a:chExt cx="144156" cy="112178"/>
              </a:xfrm>
            </p:grpSpPr>
            <p:sp>
              <p:nvSpPr>
                <p:cNvPr id="207" name="Rechthoek 336">
                  <a:extLst>
                    <a:ext uri="{FF2B5EF4-FFF2-40B4-BE49-F238E27FC236}">
                      <a16:creationId xmlns:a16="http://schemas.microsoft.com/office/drawing/2014/main" id="{6A232223-F236-4E07-B8FC-37F66D6413A3}"/>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8" name="Rechthoek 47">
                  <a:extLst>
                    <a:ext uri="{FF2B5EF4-FFF2-40B4-BE49-F238E27FC236}">
                      <a16:creationId xmlns:a16="http://schemas.microsoft.com/office/drawing/2014/main" id="{7FB79598-BE44-47D0-99BB-5C98C04A3AD9}"/>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9" name="Rechthoek 47">
                  <a:extLst>
                    <a:ext uri="{FF2B5EF4-FFF2-40B4-BE49-F238E27FC236}">
                      <a16:creationId xmlns:a16="http://schemas.microsoft.com/office/drawing/2014/main" id="{779078D9-D29E-4E84-B989-764FC9F5016D}"/>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0" name="Koorde 339">
                  <a:extLst>
                    <a:ext uri="{FF2B5EF4-FFF2-40B4-BE49-F238E27FC236}">
                      <a16:creationId xmlns:a16="http://schemas.microsoft.com/office/drawing/2014/main" id="{B7CFDFD4-958A-46E5-B2E8-EB386336EAC3}"/>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2" name="Groep 330">
                <a:extLst>
                  <a:ext uri="{FF2B5EF4-FFF2-40B4-BE49-F238E27FC236}">
                    <a16:creationId xmlns:a16="http://schemas.microsoft.com/office/drawing/2014/main" id="{CDB4FCF4-C328-4904-8B66-BD078318D111}"/>
                  </a:ext>
                </a:extLst>
              </p:cNvPr>
              <p:cNvGrpSpPr/>
              <p:nvPr userDrawn="1"/>
            </p:nvGrpSpPr>
            <p:grpSpPr>
              <a:xfrm>
                <a:off x="-3254609" y="4199853"/>
                <a:ext cx="184194" cy="124747"/>
                <a:chOff x="6218544" y="2636044"/>
                <a:chExt cx="144156" cy="97631"/>
              </a:xfrm>
            </p:grpSpPr>
            <p:sp>
              <p:nvSpPr>
                <p:cNvPr id="203" name="Rechthoek 331">
                  <a:extLst>
                    <a:ext uri="{FF2B5EF4-FFF2-40B4-BE49-F238E27FC236}">
                      <a16:creationId xmlns:a16="http://schemas.microsoft.com/office/drawing/2014/main" id="{8949C3D0-33EA-4876-BDCD-8DB6922568AA}"/>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4" name="Rechthoek 332">
                  <a:extLst>
                    <a:ext uri="{FF2B5EF4-FFF2-40B4-BE49-F238E27FC236}">
                      <a16:creationId xmlns:a16="http://schemas.microsoft.com/office/drawing/2014/main" id="{FF304514-3D6D-46AB-96A1-03DEA46E8057}"/>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5" name="Ovaal 333">
                  <a:extLst>
                    <a:ext uri="{FF2B5EF4-FFF2-40B4-BE49-F238E27FC236}">
                      <a16:creationId xmlns:a16="http://schemas.microsoft.com/office/drawing/2014/main" id="{43A5A403-09A7-4C0F-A4DB-DF328704B15D}"/>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6" name="Rechthoek 47">
                  <a:extLst>
                    <a:ext uri="{FF2B5EF4-FFF2-40B4-BE49-F238E27FC236}">
                      <a16:creationId xmlns:a16="http://schemas.microsoft.com/office/drawing/2014/main" id="{CC74CA64-1200-4940-9194-BB685806D8EC}"/>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5609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Logo slide #2">
    <p:spTree>
      <p:nvGrpSpPr>
        <p:cNvPr id="1" name=""/>
        <p:cNvGrpSpPr/>
        <p:nvPr/>
      </p:nvGrpSpPr>
      <p:grpSpPr>
        <a:xfrm>
          <a:off x="0" y="0"/>
          <a:ext cx="0" cy="0"/>
          <a:chOff x="0" y="0"/>
          <a:chExt cx="0" cy="0"/>
        </a:xfrm>
      </p:grpSpPr>
      <p:grpSp>
        <p:nvGrpSpPr>
          <p:cNvPr id="4" name="Groep 3">
            <a:extLst>
              <a:ext uri="{FF2B5EF4-FFF2-40B4-BE49-F238E27FC236}">
                <a16:creationId xmlns:a16="http://schemas.microsoft.com/office/drawing/2014/main" id="{01115F6E-A89A-4495-929C-2815A0CFEB1E}"/>
              </a:ext>
            </a:extLst>
          </p:cNvPr>
          <p:cNvGrpSpPr/>
          <p:nvPr userDrawn="1"/>
        </p:nvGrpSpPr>
        <p:grpSpPr>
          <a:xfrm flipH="1">
            <a:off x="-2925" y="-2"/>
            <a:ext cx="4392344" cy="6858297"/>
            <a:chOff x="7799656" y="-2"/>
            <a:chExt cx="4392344" cy="6858297"/>
          </a:xfrm>
        </p:grpSpPr>
        <p:sp>
          <p:nvSpPr>
            <p:cNvPr id="109" name="Graphic 31">
              <a:extLst>
                <a:ext uri="{FF2B5EF4-FFF2-40B4-BE49-F238E27FC236}">
                  <a16:creationId xmlns:a16="http://schemas.microsoft.com/office/drawing/2014/main" id="{E66B9506-DF4E-4B46-9F76-85E713941110}"/>
                </a:ext>
              </a:extLst>
            </p:cNvPr>
            <p:cNvSpPr>
              <a:spLocks noChangeAspect="1"/>
            </p:cNvSpPr>
            <p:nvPr userDrawn="1"/>
          </p:nvSpPr>
          <p:spPr>
            <a:xfrm rot="10800000" flipH="1" flipV="1">
              <a:off x="8568578" y="-2"/>
              <a:ext cx="362342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chemeClr val="accent3"/>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grpSp>
          <p:nvGrpSpPr>
            <p:cNvPr id="2" name="Groep 1">
              <a:extLst>
                <a:ext uri="{FF2B5EF4-FFF2-40B4-BE49-F238E27FC236}">
                  <a16:creationId xmlns:a16="http://schemas.microsoft.com/office/drawing/2014/main" id="{C9DE87EF-7632-46B7-A6AD-515991BCCCAC}"/>
                </a:ext>
              </a:extLst>
            </p:cNvPr>
            <p:cNvGrpSpPr/>
            <p:nvPr userDrawn="1"/>
          </p:nvGrpSpPr>
          <p:grpSpPr>
            <a:xfrm>
              <a:off x="7799656" y="-2"/>
              <a:ext cx="3623422" cy="6858297"/>
              <a:chOff x="7799656" y="-2"/>
              <a:chExt cx="3623422" cy="6858297"/>
            </a:xfrm>
          </p:grpSpPr>
          <p:sp>
            <p:nvSpPr>
              <p:cNvPr id="107" name="Graphic 31">
                <a:extLst>
                  <a:ext uri="{FF2B5EF4-FFF2-40B4-BE49-F238E27FC236}">
                    <a16:creationId xmlns:a16="http://schemas.microsoft.com/office/drawing/2014/main" id="{2244A66F-3DC0-44B5-8684-F34810750BCF}"/>
                  </a:ext>
                </a:extLst>
              </p:cNvPr>
              <p:cNvSpPr>
                <a:spLocks noChangeAspect="1"/>
              </p:cNvSpPr>
              <p:nvPr userDrawn="1"/>
            </p:nvSpPr>
            <p:spPr>
              <a:xfrm rot="10800000" flipH="1" flipV="1">
                <a:off x="7799656" y="-2"/>
                <a:ext cx="362342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chemeClr val="accent3"/>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
            <p:nvSpPr>
              <p:cNvPr id="108" name="Graphic 34">
                <a:extLst>
                  <a:ext uri="{FF2B5EF4-FFF2-40B4-BE49-F238E27FC236}">
                    <a16:creationId xmlns:a16="http://schemas.microsoft.com/office/drawing/2014/main" id="{43B13E4F-1BE0-4CE5-B7DB-8563A0D9463D}"/>
                  </a:ext>
                </a:extLst>
              </p:cNvPr>
              <p:cNvSpPr>
                <a:spLocks noChangeAspect="1"/>
              </p:cNvSpPr>
              <p:nvPr userDrawn="1"/>
            </p:nvSpPr>
            <p:spPr>
              <a:xfrm rot="10800000" flipH="1" flipV="1">
                <a:off x="7799656" y="0"/>
                <a:ext cx="1626627"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chemeClr val="accent4"/>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grpSp>
      </p:gr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13520" y="517370"/>
            <a:ext cx="2194085" cy="1538678"/>
          </a:xfrm>
        </p:spPr>
        <p:txBody>
          <a:bodyPr anchor="t"/>
          <a:lstStyle>
            <a:lvl1pPr>
              <a:defRPr b="0">
                <a:solidFill>
                  <a:schemeClr val="bg1"/>
                </a:solidFill>
              </a:defRPr>
            </a:lvl1pPr>
          </a:lstStyle>
          <a:p>
            <a:r>
              <a:rPr lang="nl-NL" dirty="0"/>
              <a:t>Place a </a:t>
            </a:r>
            <a:br>
              <a:rPr lang="nl-NL" dirty="0"/>
            </a:br>
            <a:r>
              <a:rPr lang="nl-NL" dirty="0"/>
              <a:t>title here</a:t>
            </a:r>
          </a:p>
        </p:txBody>
      </p:sp>
      <p:sp>
        <p:nvSpPr>
          <p:cNvPr id="75" name="Tijdelijke aanduiding voor afbeelding 74">
            <a:extLst>
              <a:ext uri="{FF2B5EF4-FFF2-40B4-BE49-F238E27FC236}">
                <a16:creationId xmlns:a16="http://schemas.microsoft.com/office/drawing/2014/main" id="{19D26856-B9DF-494C-85D6-E71741706FC4}"/>
              </a:ext>
            </a:extLst>
          </p:cNvPr>
          <p:cNvSpPr>
            <a:spLocks noGrp="1"/>
          </p:cNvSpPr>
          <p:nvPr>
            <p:ph type="pic" sz="quarter" idx="14" hasCustomPrompt="1"/>
          </p:nvPr>
        </p:nvSpPr>
        <p:spPr>
          <a:xfrm>
            <a:off x="4835259" y="55229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8" name="Tijdelijke aanduiding voor afbeelding 77">
            <a:extLst>
              <a:ext uri="{FF2B5EF4-FFF2-40B4-BE49-F238E27FC236}">
                <a16:creationId xmlns:a16="http://schemas.microsoft.com/office/drawing/2014/main" id="{561DF0DE-DB08-472F-B2CC-213CB4B9D936}"/>
              </a:ext>
            </a:extLst>
          </p:cNvPr>
          <p:cNvSpPr>
            <a:spLocks noGrp="1"/>
          </p:cNvSpPr>
          <p:nvPr>
            <p:ph type="pic" sz="quarter" idx="15" hasCustomPrompt="1"/>
          </p:nvPr>
        </p:nvSpPr>
        <p:spPr>
          <a:xfrm>
            <a:off x="4835259" y="114256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9" name="Tijdelijke aanduiding voor afbeelding 78">
            <a:extLst>
              <a:ext uri="{FF2B5EF4-FFF2-40B4-BE49-F238E27FC236}">
                <a16:creationId xmlns:a16="http://schemas.microsoft.com/office/drawing/2014/main" id="{45F5706C-C71C-4252-BF76-D36558D25B51}"/>
              </a:ext>
            </a:extLst>
          </p:cNvPr>
          <p:cNvSpPr>
            <a:spLocks noGrp="1"/>
          </p:cNvSpPr>
          <p:nvPr>
            <p:ph type="pic" sz="quarter" idx="16" hasCustomPrompt="1"/>
          </p:nvPr>
        </p:nvSpPr>
        <p:spPr>
          <a:xfrm>
            <a:off x="6643363" y="55229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0" name="Tijdelijke aanduiding voor afbeelding 79">
            <a:extLst>
              <a:ext uri="{FF2B5EF4-FFF2-40B4-BE49-F238E27FC236}">
                <a16:creationId xmlns:a16="http://schemas.microsoft.com/office/drawing/2014/main" id="{12DA2CB3-8277-414C-9420-7B8642A49D04}"/>
              </a:ext>
            </a:extLst>
          </p:cNvPr>
          <p:cNvSpPr>
            <a:spLocks noGrp="1"/>
          </p:cNvSpPr>
          <p:nvPr>
            <p:ph type="pic" sz="quarter" idx="17" hasCustomPrompt="1"/>
          </p:nvPr>
        </p:nvSpPr>
        <p:spPr>
          <a:xfrm>
            <a:off x="6643363" y="114256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1" name="Tijdelijke aanduiding voor afbeelding 80">
            <a:extLst>
              <a:ext uri="{FF2B5EF4-FFF2-40B4-BE49-F238E27FC236}">
                <a16:creationId xmlns:a16="http://schemas.microsoft.com/office/drawing/2014/main" id="{017D0F29-4ADD-414C-97CA-7E19FB91C294}"/>
              </a:ext>
            </a:extLst>
          </p:cNvPr>
          <p:cNvSpPr>
            <a:spLocks noGrp="1"/>
          </p:cNvSpPr>
          <p:nvPr>
            <p:ph type="pic" sz="quarter" idx="18" hasCustomPrompt="1"/>
          </p:nvPr>
        </p:nvSpPr>
        <p:spPr>
          <a:xfrm>
            <a:off x="8446653" y="55229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2" name="Tijdelijke aanduiding voor afbeelding 81">
            <a:extLst>
              <a:ext uri="{FF2B5EF4-FFF2-40B4-BE49-F238E27FC236}">
                <a16:creationId xmlns:a16="http://schemas.microsoft.com/office/drawing/2014/main" id="{012698D1-FB79-4CBF-8F88-B59FDE25DAB5}"/>
              </a:ext>
            </a:extLst>
          </p:cNvPr>
          <p:cNvSpPr>
            <a:spLocks noGrp="1"/>
          </p:cNvSpPr>
          <p:nvPr>
            <p:ph type="pic" sz="quarter" idx="19" hasCustomPrompt="1"/>
          </p:nvPr>
        </p:nvSpPr>
        <p:spPr>
          <a:xfrm>
            <a:off x="8446653" y="114256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9" name="Tijdelijke aanduiding voor afbeelding 88">
            <a:extLst>
              <a:ext uri="{FF2B5EF4-FFF2-40B4-BE49-F238E27FC236}">
                <a16:creationId xmlns:a16="http://schemas.microsoft.com/office/drawing/2014/main" id="{A3D72D38-13AD-4E55-AF6D-AC4224BB1773}"/>
              </a:ext>
            </a:extLst>
          </p:cNvPr>
          <p:cNvSpPr>
            <a:spLocks noGrp="1"/>
          </p:cNvSpPr>
          <p:nvPr>
            <p:ph type="pic" sz="quarter" idx="20" hasCustomPrompt="1"/>
          </p:nvPr>
        </p:nvSpPr>
        <p:spPr>
          <a:xfrm>
            <a:off x="4835259" y="173282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0" name="Tijdelijke aanduiding voor afbeelding 89">
            <a:extLst>
              <a:ext uri="{FF2B5EF4-FFF2-40B4-BE49-F238E27FC236}">
                <a16:creationId xmlns:a16="http://schemas.microsoft.com/office/drawing/2014/main" id="{1F8C3F00-A1E6-4D09-93A6-CF15A82BEDC4}"/>
              </a:ext>
            </a:extLst>
          </p:cNvPr>
          <p:cNvSpPr>
            <a:spLocks noGrp="1"/>
          </p:cNvSpPr>
          <p:nvPr>
            <p:ph type="pic" sz="quarter" idx="21" hasCustomPrompt="1"/>
          </p:nvPr>
        </p:nvSpPr>
        <p:spPr>
          <a:xfrm>
            <a:off x="4835259" y="232309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1" name="Tijdelijke aanduiding voor afbeelding 90">
            <a:extLst>
              <a:ext uri="{FF2B5EF4-FFF2-40B4-BE49-F238E27FC236}">
                <a16:creationId xmlns:a16="http://schemas.microsoft.com/office/drawing/2014/main" id="{6FA4E182-DA82-4EFF-BD8E-6FA27BA19345}"/>
              </a:ext>
            </a:extLst>
          </p:cNvPr>
          <p:cNvSpPr>
            <a:spLocks noGrp="1"/>
          </p:cNvSpPr>
          <p:nvPr>
            <p:ph type="pic" sz="quarter" idx="22" hasCustomPrompt="1"/>
          </p:nvPr>
        </p:nvSpPr>
        <p:spPr>
          <a:xfrm>
            <a:off x="6643363" y="173282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2" name="Tijdelijke aanduiding voor afbeelding 91">
            <a:extLst>
              <a:ext uri="{FF2B5EF4-FFF2-40B4-BE49-F238E27FC236}">
                <a16:creationId xmlns:a16="http://schemas.microsoft.com/office/drawing/2014/main" id="{FEC69832-E2BC-4D11-9ECF-78431C502968}"/>
              </a:ext>
            </a:extLst>
          </p:cNvPr>
          <p:cNvSpPr>
            <a:spLocks noGrp="1"/>
          </p:cNvSpPr>
          <p:nvPr>
            <p:ph type="pic" sz="quarter" idx="23" hasCustomPrompt="1"/>
          </p:nvPr>
        </p:nvSpPr>
        <p:spPr>
          <a:xfrm>
            <a:off x="6643363" y="232309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3" name="Tijdelijke aanduiding voor afbeelding 92">
            <a:extLst>
              <a:ext uri="{FF2B5EF4-FFF2-40B4-BE49-F238E27FC236}">
                <a16:creationId xmlns:a16="http://schemas.microsoft.com/office/drawing/2014/main" id="{453F6354-B968-4023-A04E-4AD2BA72D51F}"/>
              </a:ext>
            </a:extLst>
          </p:cNvPr>
          <p:cNvSpPr>
            <a:spLocks noGrp="1"/>
          </p:cNvSpPr>
          <p:nvPr>
            <p:ph type="pic" sz="quarter" idx="24" hasCustomPrompt="1"/>
          </p:nvPr>
        </p:nvSpPr>
        <p:spPr>
          <a:xfrm>
            <a:off x="8446653" y="173282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4" name="Tijdelijke aanduiding voor afbeelding 93">
            <a:extLst>
              <a:ext uri="{FF2B5EF4-FFF2-40B4-BE49-F238E27FC236}">
                <a16:creationId xmlns:a16="http://schemas.microsoft.com/office/drawing/2014/main" id="{5B253EC0-9D6B-4505-82C7-AABC6F643E57}"/>
              </a:ext>
            </a:extLst>
          </p:cNvPr>
          <p:cNvSpPr>
            <a:spLocks noGrp="1"/>
          </p:cNvSpPr>
          <p:nvPr>
            <p:ph type="pic" sz="quarter" idx="25" hasCustomPrompt="1"/>
          </p:nvPr>
        </p:nvSpPr>
        <p:spPr>
          <a:xfrm>
            <a:off x="8446653" y="232309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5" name="Tijdelijke aanduiding voor afbeelding 94">
            <a:extLst>
              <a:ext uri="{FF2B5EF4-FFF2-40B4-BE49-F238E27FC236}">
                <a16:creationId xmlns:a16="http://schemas.microsoft.com/office/drawing/2014/main" id="{2E31FB2F-5EAB-4348-B796-3FA24D186599}"/>
              </a:ext>
            </a:extLst>
          </p:cNvPr>
          <p:cNvSpPr>
            <a:spLocks noGrp="1"/>
          </p:cNvSpPr>
          <p:nvPr>
            <p:ph type="pic" sz="quarter" idx="26" hasCustomPrompt="1"/>
          </p:nvPr>
        </p:nvSpPr>
        <p:spPr>
          <a:xfrm>
            <a:off x="4835259" y="409388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6" name="Tijdelijke aanduiding voor afbeelding 95">
            <a:extLst>
              <a:ext uri="{FF2B5EF4-FFF2-40B4-BE49-F238E27FC236}">
                <a16:creationId xmlns:a16="http://schemas.microsoft.com/office/drawing/2014/main" id="{9346223A-EFB4-4B21-A239-107B5559C810}"/>
              </a:ext>
            </a:extLst>
          </p:cNvPr>
          <p:cNvSpPr>
            <a:spLocks noGrp="1"/>
          </p:cNvSpPr>
          <p:nvPr>
            <p:ph type="pic" sz="quarter" idx="27" hasCustomPrompt="1"/>
          </p:nvPr>
        </p:nvSpPr>
        <p:spPr>
          <a:xfrm>
            <a:off x="4835259" y="468415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7" name="Tijdelijke aanduiding voor afbeelding 96">
            <a:extLst>
              <a:ext uri="{FF2B5EF4-FFF2-40B4-BE49-F238E27FC236}">
                <a16:creationId xmlns:a16="http://schemas.microsoft.com/office/drawing/2014/main" id="{26494F26-6801-4217-9B1E-785D1D3CFFF1}"/>
              </a:ext>
            </a:extLst>
          </p:cNvPr>
          <p:cNvSpPr>
            <a:spLocks noGrp="1"/>
          </p:cNvSpPr>
          <p:nvPr>
            <p:ph type="pic" sz="quarter" idx="28" hasCustomPrompt="1"/>
          </p:nvPr>
        </p:nvSpPr>
        <p:spPr>
          <a:xfrm>
            <a:off x="6643363" y="409388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8" name="Tijdelijke aanduiding voor afbeelding 97">
            <a:extLst>
              <a:ext uri="{FF2B5EF4-FFF2-40B4-BE49-F238E27FC236}">
                <a16:creationId xmlns:a16="http://schemas.microsoft.com/office/drawing/2014/main" id="{05467C5A-82FF-46E3-BA72-BD19FB80D3E9}"/>
              </a:ext>
            </a:extLst>
          </p:cNvPr>
          <p:cNvSpPr>
            <a:spLocks noGrp="1"/>
          </p:cNvSpPr>
          <p:nvPr>
            <p:ph type="pic" sz="quarter" idx="29" hasCustomPrompt="1"/>
          </p:nvPr>
        </p:nvSpPr>
        <p:spPr>
          <a:xfrm>
            <a:off x="6643363" y="468415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9" name="Tijdelijke aanduiding voor afbeelding 98">
            <a:extLst>
              <a:ext uri="{FF2B5EF4-FFF2-40B4-BE49-F238E27FC236}">
                <a16:creationId xmlns:a16="http://schemas.microsoft.com/office/drawing/2014/main" id="{A54F3BE1-3DE6-4567-8AE9-FA0C884B008B}"/>
              </a:ext>
            </a:extLst>
          </p:cNvPr>
          <p:cNvSpPr>
            <a:spLocks noGrp="1"/>
          </p:cNvSpPr>
          <p:nvPr>
            <p:ph type="pic" sz="quarter" idx="30" hasCustomPrompt="1"/>
          </p:nvPr>
        </p:nvSpPr>
        <p:spPr>
          <a:xfrm>
            <a:off x="8446653" y="409388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0" name="Tijdelijke aanduiding voor afbeelding 99">
            <a:extLst>
              <a:ext uri="{FF2B5EF4-FFF2-40B4-BE49-F238E27FC236}">
                <a16:creationId xmlns:a16="http://schemas.microsoft.com/office/drawing/2014/main" id="{EFE38C9E-FB22-4096-9452-3778D8DE52E0}"/>
              </a:ext>
            </a:extLst>
          </p:cNvPr>
          <p:cNvSpPr>
            <a:spLocks noGrp="1"/>
          </p:cNvSpPr>
          <p:nvPr>
            <p:ph type="pic" sz="quarter" idx="31" hasCustomPrompt="1"/>
          </p:nvPr>
        </p:nvSpPr>
        <p:spPr>
          <a:xfrm>
            <a:off x="8446653" y="468415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1" name="Tijdelijke aanduiding voor afbeelding 100">
            <a:extLst>
              <a:ext uri="{FF2B5EF4-FFF2-40B4-BE49-F238E27FC236}">
                <a16:creationId xmlns:a16="http://schemas.microsoft.com/office/drawing/2014/main" id="{4C9CFCDE-FAD8-4BEB-AA42-EE9F14E06DB0}"/>
              </a:ext>
            </a:extLst>
          </p:cNvPr>
          <p:cNvSpPr>
            <a:spLocks noGrp="1"/>
          </p:cNvSpPr>
          <p:nvPr>
            <p:ph type="pic" sz="quarter" idx="32" hasCustomPrompt="1"/>
          </p:nvPr>
        </p:nvSpPr>
        <p:spPr>
          <a:xfrm>
            <a:off x="4835259" y="527441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2" name="Tijdelijke aanduiding voor afbeelding 101">
            <a:extLst>
              <a:ext uri="{FF2B5EF4-FFF2-40B4-BE49-F238E27FC236}">
                <a16:creationId xmlns:a16="http://schemas.microsoft.com/office/drawing/2014/main" id="{35087C55-5032-45D6-8A6D-9A797645507E}"/>
              </a:ext>
            </a:extLst>
          </p:cNvPr>
          <p:cNvSpPr>
            <a:spLocks noGrp="1"/>
          </p:cNvSpPr>
          <p:nvPr>
            <p:ph type="pic" sz="quarter" idx="33" hasCustomPrompt="1"/>
          </p:nvPr>
        </p:nvSpPr>
        <p:spPr>
          <a:xfrm>
            <a:off x="4835259" y="5864682"/>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3" name="Tijdelijke aanduiding voor afbeelding 102">
            <a:extLst>
              <a:ext uri="{FF2B5EF4-FFF2-40B4-BE49-F238E27FC236}">
                <a16:creationId xmlns:a16="http://schemas.microsoft.com/office/drawing/2014/main" id="{81F3A3DD-4834-4C88-8B3E-0485E6E3C12B}"/>
              </a:ext>
            </a:extLst>
          </p:cNvPr>
          <p:cNvSpPr>
            <a:spLocks noGrp="1"/>
          </p:cNvSpPr>
          <p:nvPr>
            <p:ph type="pic" sz="quarter" idx="34" hasCustomPrompt="1"/>
          </p:nvPr>
        </p:nvSpPr>
        <p:spPr>
          <a:xfrm>
            <a:off x="6643363" y="527441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4" name="Tijdelijke aanduiding voor afbeelding 103">
            <a:extLst>
              <a:ext uri="{FF2B5EF4-FFF2-40B4-BE49-F238E27FC236}">
                <a16:creationId xmlns:a16="http://schemas.microsoft.com/office/drawing/2014/main" id="{D5F36146-6682-44AA-91D3-5B52E4A8BD11}"/>
              </a:ext>
            </a:extLst>
          </p:cNvPr>
          <p:cNvSpPr>
            <a:spLocks noGrp="1"/>
          </p:cNvSpPr>
          <p:nvPr>
            <p:ph type="pic" sz="quarter" idx="35" hasCustomPrompt="1"/>
          </p:nvPr>
        </p:nvSpPr>
        <p:spPr>
          <a:xfrm>
            <a:off x="6643363" y="5864682"/>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5" name="Tijdelijke aanduiding voor afbeelding 104">
            <a:extLst>
              <a:ext uri="{FF2B5EF4-FFF2-40B4-BE49-F238E27FC236}">
                <a16:creationId xmlns:a16="http://schemas.microsoft.com/office/drawing/2014/main" id="{98C89495-6E46-49BD-86B2-CC71FBDA7147}"/>
              </a:ext>
            </a:extLst>
          </p:cNvPr>
          <p:cNvSpPr>
            <a:spLocks noGrp="1"/>
          </p:cNvSpPr>
          <p:nvPr>
            <p:ph type="pic" sz="quarter" idx="36" hasCustomPrompt="1"/>
          </p:nvPr>
        </p:nvSpPr>
        <p:spPr>
          <a:xfrm>
            <a:off x="8446653" y="527441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6" name="Tijdelijke aanduiding voor afbeelding 105">
            <a:extLst>
              <a:ext uri="{FF2B5EF4-FFF2-40B4-BE49-F238E27FC236}">
                <a16:creationId xmlns:a16="http://schemas.microsoft.com/office/drawing/2014/main" id="{D8884AEE-715F-4F07-AADB-9B30E935C608}"/>
              </a:ext>
            </a:extLst>
          </p:cNvPr>
          <p:cNvSpPr>
            <a:spLocks noGrp="1"/>
          </p:cNvSpPr>
          <p:nvPr>
            <p:ph type="pic" sz="quarter" idx="37" hasCustomPrompt="1"/>
          </p:nvPr>
        </p:nvSpPr>
        <p:spPr>
          <a:xfrm>
            <a:off x="8446653" y="5864682"/>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6" name="Tijdelijke aanduiding voor afbeelding 94">
            <a:extLst>
              <a:ext uri="{FF2B5EF4-FFF2-40B4-BE49-F238E27FC236}">
                <a16:creationId xmlns:a16="http://schemas.microsoft.com/office/drawing/2014/main" id="{18A1D1BC-9DA1-4B09-908F-447A9C1EE52F}"/>
              </a:ext>
            </a:extLst>
          </p:cNvPr>
          <p:cNvSpPr>
            <a:spLocks noGrp="1"/>
          </p:cNvSpPr>
          <p:nvPr>
            <p:ph type="pic" sz="quarter" idx="38" hasCustomPrompt="1"/>
          </p:nvPr>
        </p:nvSpPr>
        <p:spPr>
          <a:xfrm>
            <a:off x="4835259" y="291335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7" name="Tijdelijke aanduiding voor afbeelding 95">
            <a:extLst>
              <a:ext uri="{FF2B5EF4-FFF2-40B4-BE49-F238E27FC236}">
                <a16:creationId xmlns:a16="http://schemas.microsoft.com/office/drawing/2014/main" id="{ACB16098-C632-4ECB-B000-85CD7231E0EE}"/>
              </a:ext>
            </a:extLst>
          </p:cNvPr>
          <p:cNvSpPr>
            <a:spLocks noGrp="1"/>
          </p:cNvSpPr>
          <p:nvPr>
            <p:ph type="pic" sz="quarter" idx="39" hasCustomPrompt="1"/>
          </p:nvPr>
        </p:nvSpPr>
        <p:spPr>
          <a:xfrm>
            <a:off x="4835259" y="350362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8" name="Tijdelijke aanduiding voor afbeelding 96">
            <a:extLst>
              <a:ext uri="{FF2B5EF4-FFF2-40B4-BE49-F238E27FC236}">
                <a16:creationId xmlns:a16="http://schemas.microsoft.com/office/drawing/2014/main" id="{B0874849-0A1E-4CAB-B39C-8E6D2E992E21}"/>
              </a:ext>
            </a:extLst>
          </p:cNvPr>
          <p:cNvSpPr>
            <a:spLocks noGrp="1"/>
          </p:cNvSpPr>
          <p:nvPr>
            <p:ph type="pic" sz="quarter" idx="40" hasCustomPrompt="1"/>
          </p:nvPr>
        </p:nvSpPr>
        <p:spPr>
          <a:xfrm>
            <a:off x="6643363" y="291335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9" name="Tijdelijke aanduiding voor afbeelding 97">
            <a:extLst>
              <a:ext uri="{FF2B5EF4-FFF2-40B4-BE49-F238E27FC236}">
                <a16:creationId xmlns:a16="http://schemas.microsoft.com/office/drawing/2014/main" id="{27CC5D14-17B4-49E1-9196-B8444925BF8A}"/>
              </a:ext>
            </a:extLst>
          </p:cNvPr>
          <p:cNvSpPr>
            <a:spLocks noGrp="1"/>
          </p:cNvSpPr>
          <p:nvPr>
            <p:ph type="pic" sz="quarter" idx="41" hasCustomPrompt="1"/>
          </p:nvPr>
        </p:nvSpPr>
        <p:spPr>
          <a:xfrm>
            <a:off x="6643363" y="350362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60" name="Tijdelijke aanduiding voor afbeelding 98">
            <a:extLst>
              <a:ext uri="{FF2B5EF4-FFF2-40B4-BE49-F238E27FC236}">
                <a16:creationId xmlns:a16="http://schemas.microsoft.com/office/drawing/2014/main" id="{BF6208BC-7448-48C3-95F1-5E5B15680D44}"/>
              </a:ext>
            </a:extLst>
          </p:cNvPr>
          <p:cNvSpPr>
            <a:spLocks noGrp="1"/>
          </p:cNvSpPr>
          <p:nvPr>
            <p:ph type="pic" sz="quarter" idx="42" hasCustomPrompt="1"/>
          </p:nvPr>
        </p:nvSpPr>
        <p:spPr>
          <a:xfrm>
            <a:off x="8446653" y="291335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61" name="Tijdelijke aanduiding voor afbeelding 99">
            <a:extLst>
              <a:ext uri="{FF2B5EF4-FFF2-40B4-BE49-F238E27FC236}">
                <a16:creationId xmlns:a16="http://schemas.microsoft.com/office/drawing/2014/main" id="{AC02ED49-3293-4B36-84D5-D0FD77105985}"/>
              </a:ext>
            </a:extLst>
          </p:cNvPr>
          <p:cNvSpPr>
            <a:spLocks noGrp="1"/>
          </p:cNvSpPr>
          <p:nvPr>
            <p:ph type="pic" sz="quarter" idx="43" hasCustomPrompt="1"/>
          </p:nvPr>
        </p:nvSpPr>
        <p:spPr>
          <a:xfrm>
            <a:off x="8446653" y="350362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0" name="Tijdelijke aanduiding voor afbeelding 80">
            <a:extLst>
              <a:ext uri="{FF2B5EF4-FFF2-40B4-BE49-F238E27FC236}">
                <a16:creationId xmlns:a16="http://schemas.microsoft.com/office/drawing/2014/main" id="{A9D9DC4C-19D6-4F25-B188-329AB174AD4D}"/>
              </a:ext>
            </a:extLst>
          </p:cNvPr>
          <p:cNvSpPr>
            <a:spLocks noGrp="1"/>
          </p:cNvSpPr>
          <p:nvPr>
            <p:ph type="pic" sz="quarter" idx="44" hasCustomPrompt="1"/>
          </p:nvPr>
        </p:nvSpPr>
        <p:spPr>
          <a:xfrm>
            <a:off x="10276574" y="55229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1" name="Tijdelijke aanduiding voor afbeelding 81">
            <a:extLst>
              <a:ext uri="{FF2B5EF4-FFF2-40B4-BE49-F238E27FC236}">
                <a16:creationId xmlns:a16="http://schemas.microsoft.com/office/drawing/2014/main" id="{342A1D48-BDFC-46B3-B13B-68D3DD01EA5F}"/>
              </a:ext>
            </a:extLst>
          </p:cNvPr>
          <p:cNvSpPr>
            <a:spLocks noGrp="1"/>
          </p:cNvSpPr>
          <p:nvPr>
            <p:ph type="pic" sz="quarter" idx="45" hasCustomPrompt="1"/>
          </p:nvPr>
        </p:nvSpPr>
        <p:spPr>
          <a:xfrm>
            <a:off x="10276574" y="114256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2" name="Tijdelijke aanduiding voor afbeelding 92">
            <a:extLst>
              <a:ext uri="{FF2B5EF4-FFF2-40B4-BE49-F238E27FC236}">
                <a16:creationId xmlns:a16="http://schemas.microsoft.com/office/drawing/2014/main" id="{362F6DD3-B469-4A9C-84DB-57AA3E0559B0}"/>
              </a:ext>
            </a:extLst>
          </p:cNvPr>
          <p:cNvSpPr>
            <a:spLocks noGrp="1"/>
          </p:cNvSpPr>
          <p:nvPr>
            <p:ph type="pic" sz="quarter" idx="46" hasCustomPrompt="1"/>
          </p:nvPr>
        </p:nvSpPr>
        <p:spPr>
          <a:xfrm>
            <a:off x="10276574" y="173282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3" name="Tijdelijke aanduiding voor afbeelding 93">
            <a:extLst>
              <a:ext uri="{FF2B5EF4-FFF2-40B4-BE49-F238E27FC236}">
                <a16:creationId xmlns:a16="http://schemas.microsoft.com/office/drawing/2014/main" id="{4C9D5BA1-28C5-4431-92BE-861BAC8ED8D2}"/>
              </a:ext>
            </a:extLst>
          </p:cNvPr>
          <p:cNvSpPr>
            <a:spLocks noGrp="1"/>
          </p:cNvSpPr>
          <p:nvPr>
            <p:ph type="pic" sz="quarter" idx="47" hasCustomPrompt="1"/>
          </p:nvPr>
        </p:nvSpPr>
        <p:spPr>
          <a:xfrm>
            <a:off x="10276574" y="232309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4" name="Tijdelijke aanduiding voor afbeelding 98">
            <a:extLst>
              <a:ext uri="{FF2B5EF4-FFF2-40B4-BE49-F238E27FC236}">
                <a16:creationId xmlns:a16="http://schemas.microsoft.com/office/drawing/2014/main" id="{8D5B2FC8-407D-4929-9E18-3D11890C4AEC}"/>
              </a:ext>
            </a:extLst>
          </p:cNvPr>
          <p:cNvSpPr>
            <a:spLocks noGrp="1"/>
          </p:cNvSpPr>
          <p:nvPr>
            <p:ph type="pic" sz="quarter" idx="48" hasCustomPrompt="1"/>
          </p:nvPr>
        </p:nvSpPr>
        <p:spPr>
          <a:xfrm>
            <a:off x="10276574" y="409388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63" name="Tijdelijke aanduiding voor afbeelding 99">
            <a:extLst>
              <a:ext uri="{FF2B5EF4-FFF2-40B4-BE49-F238E27FC236}">
                <a16:creationId xmlns:a16="http://schemas.microsoft.com/office/drawing/2014/main" id="{9D79AFAF-2A8A-4C61-87C0-DE0A27C513AF}"/>
              </a:ext>
            </a:extLst>
          </p:cNvPr>
          <p:cNvSpPr>
            <a:spLocks noGrp="1"/>
          </p:cNvSpPr>
          <p:nvPr>
            <p:ph type="pic" sz="quarter" idx="49" hasCustomPrompt="1"/>
          </p:nvPr>
        </p:nvSpPr>
        <p:spPr>
          <a:xfrm>
            <a:off x="10276574" y="468415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64" name="Tijdelijke aanduiding voor afbeelding 104">
            <a:extLst>
              <a:ext uri="{FF2B5EF4-FFF2-40B4-BE49-F238E27FC236}">
                <a16:creationId xmlns:a16="http://schemas.microsoft.com/office/drawing/2014/main" id="{6B29E1A8-300C-40B7-AD3C-352B40BF1B94}"/>
              </a:ext>
            </a:extLst>
          </p:cNvPr>
          <p:cNvSpPr>
            <a:spLocks noGrp="1"/>
          </p:cNvSpPr>
          <p:nvPr>
            <p:ph type="pic" sz="quarter" idx="50" hasCustomPrompt="1"/>
          </p:nvPr>
        </p:nvSpPr>
        <p:spPr>
          <a:xfrm>
            <a:off x="10276574" y="527441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65" name="Tijdelijke aanduiding voor afbeelding 105">
            <a:extLst>
              <a:ext uri="{FF2B5EF4-FFF2-40B4-BE49-F238E27FC236}">
                <a16:creationId xmlns:a16="http://schemas.microsoft.com/office/drawing/2014/main" id="{3C2A9709-8594-44C3-B1DA-0A9BCCEA78F8}"/>
              </a:ext>
            </a:extLst>
          </p:cNvPr>
          <p:cNvSpPr>
            <a:spLocks noGrp="1"/>
          </p:cNvSpPr>
          <p:nvPr>
            <p:ph type="pic" sz="quarter" idx="51" hasCustomPrompt="1"/>
          </p:nvPr>
        </p:nvSpPr>
        <p:spPr>
          <a:xfrm>
            <a:off x="10276574" y="5864682"/>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66" name="Tijdelijke aanduiding voor afbeelding 98">
            <a:extLst>
              <a:ext uri="{FF2B5EF4-FFF2-40B4-BE49-F238E27FC236}">
                <a16:creationId xmlns:a16="http://schemas.microsoft.com/office/drawing/2014/main" id="{72CFD43D-EAA5-4C25-A7F1-8ADF0069C8ED}"/>
              </a:ext>
            </a:extLst>
          </p:cNvPr>
          <p:cNvSpPr>
            <a:spLocks noGrp="1"/>
          </p:cNvSpPr>
          <p:nvPr>
            <p:ph type="pic" sz="quarter" idx="52" hasCustomPrompt="1"/>
          </p:nvPr>
        </p:nvSpPr>
        <p:spPr>
          <a:xfrm>
            <a:off x="10276574" y="291335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67" name="Tijdelijke aanduiding voor afbeelding 99">
            <a:extLst>
              <a:ext uri="{FF2B5EF4-FFF2-40B4-BE49-F238E27FC236}">
                <a16:creationId xmlns:a16="http://schemas.microsoft.com/office/drawing/2014/main" id="{30E18A9C-A28A-4A85-ADD8-6EBFEF62532F}"/>
              </a:ext>
            </a:extLst>
          </p:cNvPr>
          <p:cNvSpPr>
            <a:spLocks noGrp="1"/>
          </p:cNvSpPr>
          <p:nvPr>
            <p:ph type="pic" sz="quarter" idx="53" hasCustomPrompt="1"/>
          </p:nvPr>
        </p:nvSpPr>
        <p:spPr>
          <a:xfrm>
            <a:off x="10276574" y="350362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168" name="INSTRUCTION">
            <a:extLst>
              <a:ext uri="{FF2B5EF4-FFF2-40B4-BE49-F238E27FC236}">
                <a16:creationId xmlns:a16="http://schemas.microsoft.com/office/drawing/2014/main" id="{7BDD5E39-F05F-4E04-924C-4F3313B60211}"/>
              </a:ext>
            </a:extLst>
          </p:cNvPr>
          <p:cNvGrpSpPr/>
          <p:nvPr userDrawn="1"/>
        </p:nvGrpSpPr>
        <p:grpSpPr>
          <a:xfrm>
            <a:off x="12377595" y="1"/>
            <a:ext cx="3693386" cy="6582443"/>
            <a:chOff x="-3786437" y="1"/>
            <a:chExt cx="3693386" cy="6582443"/>
          </a:xfrm>
        </p:grpSpPr>
        <p:sp>
          <p:nvSpPr>
            <p:cNvPr id="169" name="Rechthoek 302">
              <a:extLst>
                <a:ext uri="{FF2B5EF4-FFF2-40B4-BE49-F238E27FC236}">
                  <a16:creationId xmlns:a16="http://schemas.microsoft.com/office/drawing/2014/main" id="{A7D1A412-E6C1-488E-AF26-AB3853BFDA38}"/>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170" name="Rechthoek 303">
              <a:extLst>
                <a:ext uri="{FF2B5EF4-FFF2-40B4-BE49-F238E27FC236}">
                  <a16:creationId xmlns:a16="http://schemas.microsoft.com/office/drawing/2014/main" id="{DC0BE7CC-6DEC-44F6-8663-627EFAABCA55}"/>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171" name="Ovaal 304">
              <a:extLst>
                <a:ext uri="{FF2B5EF4-FFF2-40B4-BE49-F238E27FC236}">
                  <a16:creationId xmlns:a16="http://schemas.microsoft.com/office/drawing/2014/main" id="{FB6E124D-9667-4DEF-BFBE-1FFEB128214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2" name="Rechthoek 305">
              <a:extLst>
                <a:ext uri="{FF2B5EF4-FFF2-40B4-BE49-F238E27FC236}">
                  <a16:creationId xmlns:a16="http://schemas.microsoft.com/office/drawing/2014/main" id="{6DBC3A66-62D3-4E67-82B9-9C5E395D289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73" name="Groep 306">
              <a:extLst>
                <a:ext uri="{FF2B5EF4-FFF2-40B4-BE49-F238E27FC236}">
                  <a16:creationId xmlns:a16="http://schemas.microsoft.com/office/drawing/2014/main" id="{EDADFE45-5992-4023-8ED2-78A3F930F5A1}"/>
                </a:ext>
              </a:extLst>
            </p:cNvPr>
            <p:cNvGrpSpPr/>
            <p:nvPr userDrawn="1"/>
          </p:nvGrpSpPr>
          <p:grpSpPr>
            <a:xfrm>
              <a:off x="-3316179" y="1231351"/>
              <a:ext cx="294789" cy="318834"/>
              <a:chOff x="14466489" y="1001522"/>
              <a:chExt cx="290627" cy="314333"/>
            </a:xfrm>
          </p:grpSpPr>
          <p:sp>
            <p:nvSpPr>
              <p:cNvPr id="220" name="Rechthoek 361">
                <a:extLst>
                  <a:ext uri="{FF2B5EF4-FFF2-40B4-BE49-F238E27FC236}">
                    <a16:creationId xmlns:a16="http://schemas.microsoft.com/office/drawing/2014/main" id="{76768981-8900-4D0E-A1A5-1AAB214E5555}"/>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1" name="Ovaal 362">
                <a:extLst>
                  <a:ext uri="{FF2B5EF4-FFF2-40B4-BE49-F238E27FC236}">
                    <a16:creationId xmlns:a16="http://schemas.microsoft.com/office/drawing/2014/main" id="{F96A2BAE-ADBA-49BE-A6C6-3B61EFD8A0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22" name="Vrije vorm: vorm 363">
                <a:extLst>
                  <a:ext uri="{FF2B5EF4-FFF2-40B4-BE49-F238E27FC236}">
                    <a16:creationId xmlns:a16="http://schemas.microsoft.com/office/drawing/2014/main" id="{D90DB6ED-2B6B-46AA-B868-1CC069A15C4B}"/>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23" name="Rechthoek: afgeronde hoeken 364">
                <a:extLst>
                  <a:ext uri="{FF2B5EF4-FFF2-40B4-BE49-F238E27FC236}">
                    <a16:creationId xmlns:a16="http://schemas.microsoft.com/office/drawing/2014/main" id="{E82D7466-E0FB-4A64-BEED-EDB46FE6517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24" name="Rechte verbindingslijn 365">
                <a:extLst>
                  <a:ext uri="{FF2B5EF4-FFF2-40B4-BE49-F238E27FC236}">
                    <a16:creationId xmlns:a16="http://schemas.microsoft.com/office/drawing/2014/main" id="{A6E737C4-D654-4F70-9E4D-93746540642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5" name="Rechte verbindingslijn 366">
                <a:extLst>
                  <a:ext uri="{FF2B5EF4-FFF2-40B4-BE49-F238E27FC236}">
                    <a16:creationId xmlns:a16="http://schemas.microsoft.com/office/drawing/2014/main" id="{D1F12339-243D-4687-854E-52AC01B0E2A7}"/>
                  </a:ext>
                </a:extLst>
              </p:cNvPr>
              <p:cNvCxnSpPr>
                <a:cxnSpLocks/>
                <a:stCxn id="22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4" name="Ovaal 307">
              <a:extLst>
                <a:ext uri="{FF2B5EF4-FFF2-40B4-BE49-F238E27FC236}">
                  <a16:creationId xmlns:a16="http://schemas.microsoft.com/office/drawing/2014/main" id="{A402C837-C1ED-4E70-833E-BBFAB053854C}"/>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5" name="Rechthoek 308">
              <a:extLst>
                <a:ext uri="{FF2B5EF4-FFF2-40B4-BE49-F238E27FC236}">
                  <a16:creationId xmlns:a16="http://schemas.microsoft.com/office/drawing/2014/main" id="{A4D66811-9629-4158-854C-E4DE0E7EAA56}"/>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76" name="Groep 309">
              <a:extLst>
                <a:ext uri="{FF2B5EF4-FFF2-40B4-BE49-F238E27FC236}">
                  <a16:creationId xmlns:a16="http://schemas.microsoft.com/office/drawing/2014/main" id="{A9F06F0A-4F3C-4125-A24A-FD3CEE4B585D}"/>
                </a:ext>
              </a:extLst>
            </p:cNvPr>
            <p:cNvGrpSpPr/>
            <p:nvPr userDrawn="1"/>
          </p:nvGrpSpPr>
          <p:grpSpPr>
            <a:xfrm>
              <a:off x="-3311319" y="2164285"/>
              <a:ext cx="825500" cy="209550"/>
              <a:chOff x="13504624" y="2482850"/>
              <a:chExt cx="825500" cy="209550"/>
            </a:xfrm>
          </p:grpSpPr>
          <p:sp>
            <p:nvSpPr>
              <p:cNvPr id="217" name="Rechthoek 358">
                <a:extLst>
                  <a:ext uri="{FF2B5EF4-FFF2-40B4-BE49-F238E27FC236}">
                    <a16:creationId xmlns:a16="http://schemas.microsoft.com/office/drawing/2014/main" id="{8C2A6670-78B7-4928-BFC5-01F49B26D3B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18" name="Rechte verbindingslijn 359">
                <a:extLst>
                  <a:ext uri="{FF2B5EF4-FFF2-40B4-BE49-F238E27FC236}">
                    <a16:creationId xmlns:a16="http://schemas.microsoft.com/office/drawing/2014/main" id="{7A826E0E-CDC4-43D4-A2F8-25492D12B8A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360">
                <a:extLst>
                  <a:ext uri="{FF2B5EF4-FFF2-40B4-BE49-F238E27FC236}">
                    <a16:creationId xmlns:a16="http://schemas.microsoft.com/office/drawing/2014/main" id="{8AA26D5F-D5F3-4F54-9D37-3202BCEF846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177" name="Ovaal 310">
              <a:extLst>
                <a:ext uri="{FF2B5EF4-FFF2-40B4-BE49-F238E27FC236}">
                  <a16:creationId xmlns:a16="http://schemas.microsoft.com/office/drawing/2014/main" id="{57577475-9533-492B-B61C-7831D4718F25}"/>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8" name="Rechthoek 311">
              <a:extLst>
                <a:ext uri="{FF2B5EF4-FFF2-40B4-BE49-F238E27FC236}">
                  <a16:creationId xmlns:a16="http://schemas.microsoft.com/office/drawing/2014/main" id="{E0A8DB9A-ECFB-44FF-B89E-4ABE7393CBED}"/>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179" name="Groep 312">
              <a:extLst>
                <a:ext uri="{FF2B5EF4-FFF2-40B4-BE49-F238E27FC236}">
                  <a16:creationId xmlns:a16="http://schemas.microsoft.com/office/drawing/2014/main" id="{81F6718A-6676-408B-AA18-B2D01685DCCD}"/>
                </a:ext>
              </a:extLst>
            </p:cNvPr>
            <p:cNvGrpSpPr/>
            <p:nvPr userDrawn="1"/>
          </p:nvGrpSpPr>
          <p:grpSpPr>
            <a:xfrm>
              <a:off x="-3441613" y="3457758"/>
              <a:ext cx="622283" cy="612920"/>
              <a:chOff x="12617641" y="3403239"/>
              <a:chExt cx="752963" cy="741634"/>
            </a:xfrm>
          </p:grpSpPr>
          <p:grpSp>
            <p:nvGrpSpPr>
              <p:cNvPr id="201" name="Groep 342">
                <a:extLst>
                  <a:ext uri="{FF2B5EF4-FFF2-40B4-BE49-F238E27FC236}">
                    <a16:creationId xmlns:a16="http://schemas.microsoft.com/office/drawing/2014/main" id="{2802D635-B50B-419E-88AF-6A3F8A27542E}"/>
                  </a:ext>
                </a:extLst>
              </p:cNvPr>
              <p:cNvGrpSpPr/>
              <p:nvPr userDrawn="1"/>
            </p:nvGrpSpPr>
            <p:grpSpPr>
              <a:xfrm>
                <a:off x="12771530" y="3403239"/>
                <a:ext cx="467176" cy="448491"/>
                <a:chOff x="12782157" y="3403239"/>
                <a:chExt cx="467176" cy="448491"/>
              </a:xfrm>
            </p:grpSpPr>
            <p:grpSp>
              <p:nvGrpSpPr>
                <p:cNvPr id="204" name="Groep 345">
                  <a:extLst>
                    <a:ext uri="{FF2B5EF4-FFF2-40B4-BE49-F238E27FC236}">
                      <a16:creationId xmlns:a16="http://schemas.microsoft.com/office/drawing/2014/main" id="{CA3A4E4E-05F6-45E9-B366-C82395853BA6}"/>
                    </a:ext>
                  </a:extLst>
                </p:cNvPr>
                <p:cNvGrpSpPr/>
                <p:nvPr userDrawn="1"/>
              </p:nvGrpSpPr>
              <p:grpSpPr>
                <a:xfrm>
                  <a:off x="12782157" y="3403239"/>
                  <a:ext cx="412976" cy="396132"/>
                  <a:chOff x="13554906" y="3320109"/>
                  <a:chExt cx="443917" cy="425811"/>
                </a:xfrm>
              </p:grpSpPr>
              <p:grpSp>
                <p:nvGrpSpPr>
                  <p:cNvPr id="211" name="Groep 352">
                    <a:extLst>
                      <a:ext uri="{FF2B5EF4-FFF2-40B4-BE49-F238E27FC236}">
                        <a16:creationId xmlns:a16="http://schemas.microsoft.com/office/drawing/2014/main" id="{2E4C482E-95B1-4311-A5DF-0390D932A6E6}"/>
                      </a:ext>
                    </a:extLst>
                  </p:cNvPr>
                  <p:cNvGrpSpPr/>
                  <p:nvPr userDrawn="1"/>
                </p:nvGrpSpPr>
                <p:grpSpPr>
                  <a:xfrm>
                    <a:off x="13554906" y="3320109"/>
                    <a:ext cx="443917" cy="425811"/>
                    <a:chOff x="12909684" y="1276143"/>
                    <a:chExt cx="443917" cy="425811"/>
                  </a:xfrm>
                </p:grpSpPr>
                <p:sp>
                  <p:nvSpPr>
                    <p:cNvPr id="214" name="Rechthoek 355">
                      <a:extLst>
                        <a:ext uri="{FF2B5EF4-FFF2-40B4-BE49-F238E27FC236}">
                          <a16:creationId xmlns:a16="http://schemas.microsoft.com/office/drawing/2014/main" id="{835625EB-4B2C-4668-9849-C69476BBCA65}"/>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15" name="Rechthoek 356">
                      <a:extLst>
                        <a:ext uri="{FF2B5EF4-FFF2-40B4-BE49-F238E27FC236}">
                          <a16:creationId xmlns:a16="http://schemas.microsoft.com/office/drawing/2014/main" id="{45B5C335-5638-404D-BD23-C30300A94AE0}"/>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16" name="Ovaal 357">
                      <a:extLst>
                        <a:ext uri="{FF2B5EF4-FFF2-40B4-BE49-F238E27FC236}">
                          <a16:creationId xmlns:a16="http://schemas.microsoft.com/office/drawing/2014/main" id="{E0599BCB-C106-42C5-841B-1FFA8648D52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12" name="Afbeelding 353">
                    <a:extLst>
                      <a:ext uri="{FF2B5EF4-FFF2-40B4-BE49-F238E27FC236}">
                        <a16:creationId xmlns:a16="http://schemas.microsoft.com/office/drawing/2014/main" id="{1647259E-90BB-4C08-B548-B4DB51B43CA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13" name="Afbeelding 354">
                    <a:extLst>
                      <a:ext uri="{FF2B5EF4-FFF2-40B4-BE49-F238E27FC236}">
                        <a16:creationId xmlns:a16="http://schemas.microsoft.com/office/drawing/2014/main" id="{85F08174-F45E-44B0-9D26-D700BA1B9FF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205" name="Groep 346">
                  <a:extLst>
                    <a:ext uri="{FF2B5EF4-FFF2-40B4-BE49-F238E27FC236}">
                      <a16:creationId xmlns:a16="http://schemas.microsoft.com/office/drawing/2014/main" id="{1CDE7ED4-ECB1-4622-8900-8778B63750CD}"/>
                    </a:ext>
                  </a:extLst>
                </p:cNvPr>
                <p:cNvGrpSpPr/>
                <p:nvPr userDrawn="1"/>
              </p:nvGrpSpPr>
              <p:grpSpPr>
                <a:xfrm>
                  <a:off x="13103513" y="3705268"/>
                  <a:ext cx="145820" cy="146462"/>
                  <a:chOff x="13096169" y="3602278"/>
                  <a:chExt cx="145820" cy="146462"/>
                </a:xfrm>
              </p:grpSpPr>
              <p:sp>
                <p:nvSpPr>
                  <p:cNvPr id="209" name="Rechthoek 350">
                    <a:extLst>
                      <a:ext uri="{FF2B5EF4-FFF2-40B4-BE49-F238E27FC236}">
                        <a16:creationId xmlns:a16="http://schemas.microsoft.com/office/drawing/2014/main" id="{154D32CF-B17C-47F1-ACCB-44F129DB549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0" name="Rechthoek 351">
                    <a:extLst>
                      <a:ext uri="{FF2B5EF4-FFF2-40B4-BE49-F238E27FC236}">
                        <a16:creationId xmlns:a16="http://schemas.microsoft.com/office/drawing/2014/main" id="{88462902-F1B2-4FC6-8B9F-CCE6A0FE7CC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6" name="Groep 347">
                  <a:extLst>
                    <a:ext uri="{FF2B5EF4-FFF2-40B4-BE49-F238E27FC236}">
                      <a16:creationId xmlns:a16="http://schemas.microsoft.com/office/drawing/2014/main" id="{6DA2FEDB-6468-4D12-B8F8-EA021005B3BA}"/>
                    </a:ext>
                  </a:extLst>
                </p:cNvPr>
                <p:cNvGrpSpPr/>
                <p:nvPr userDrawn="1"/>
              </p:nvGrpSpPr>
              <p:grpSpPr>
                <a:xfrm rot="10800000">
                  <a:off x="13061402" y="3665637"/>
                  <a:ext cx="145820" cy="146462"/>
                  <a:chOff x="13096169" y="3602278"/>
                  <a:chExt cx="145820" cy="146462"/>
                </a:xfrm>
              </p:grpSpPr>
              <p:sp>
                <p:nvSpPr>
                  <p:cNvPr id="207" name="Rechthoek 348">
                    <a:extLst>
                      <a:ext uri="{FF2B5EF4-FFF2-40B4-BE49-F238E27FC236}">
                        <a16:creationId xmlns:a16="http://schemas.microsoft.com/office/drawing/2014/main" id="{DACE290A-D5FD-4CEF-A5CD-C255F1E61C1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8" name="Rechthoek 349">
                    <a:extLst>
                      <a:ext uri="{FF2B5EF4-FFF2-40B4-BE49-F238E27FC236}">
                        <a16:creationId xmlns:a16="http://schemas.microsoft.com/office/drawing/2014/main" id="{D728E66C-3701-49AE-9026-DFF30708E22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02" name="Rechthoek 343">
                <a:extLst>
                  <a:ext uri="{FF2B5EF4-FFF2-40B4-BE49-F238E27FC236}">
                    <a16:creationId xmlns:a16="http://schemas.microsoft.com/office/drawing/2014/main" id="{576C224E-BE73-4C10-8461-61F78A9946F5}"/>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03" name="Gelijkbenige driehoek 344">
                <a:extLst>
                  <a:ext uri="{FF2B5EF4-FFF2-40B4-BE49-F238E27FC236}">
                    <a16:creationId xmlns:a16="http://schemas.microsoft.com/office/drawing/2014/main" id="{BA1E2623-8F50-405C-8577-BC249C5FA6F0}"/>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0" name="ICOON_info">
              <a:extLst>
                <a:ext uri="{FF2B5EF4-FFF2-40B4-BE49-F238E27FC236}">
                  <a16:creationId xmlns:a16="http://schemas.microsoft.com/office/drawing/2014/main" id="{1354BB20-618A-4E57-AF77-84404661807D}"/>
                </a:ext>
              </a:extLst>
            </p:cNvPr>
            <p:cNvGrpSpPr/>
            <p:nvPr userDrawn="1"/>
          </p:nvGrpSpPr>
          <p:grpSpPr>
            <a:xfrm>
              <a:off x="-376736" y="5583395"/>
              <a:ext cx="283685" cy="283685"/>
              <a:chOff x="-510741" y="5913713"/>
              <a:chExt cx="267555" cy="267555"/>
            </a:xfrm>
          </p:grpSpPr>
          <p:sp>
            <p:nvSpPr>
              <p:cNvPr id="199" name="Ovaal 340">
                <a:extLst>
                  <a:ext uri="{FF2B5EF4-FFF2-40B4-BE49-F238E27FC236}">
                    <a16:creationId xmlns:a16="http://schemas.microsoft.com/office/drawing/2014/main" id="{47199C85-C32F-4FC5-BCE1-69182F09F00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0" name="Graphic 163" descr="Informatie">
                <a:extLst>
                  <a:ext uri="{FF2B5EF4-FFF2-40B4-BE49-F238E27FC236}">
                    <a16:creationId xmlns:a16="http://schemas.microsoft.com/office/drawing/2014/main" id="{9A7BF58A-8195-424F-9D3E-D90A7AA416D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181" name="Ovaal 319">
              <a:extLst>
                <a:ext uri="{FF2B5EF4-FFF2-40B4-BE49-F238E27FC236}">
                  <a16:creationId xmlns:a16="http://schemas.microsoft.com/office/drawing/2014/main" id="{9DCAA031-F625-4E4A-9C39-2D99A75B4FBD}"/>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82" name="Rechthoek 320">
              <a:extLst>
                <a:ext uri="{FF2B5EF4-FFF2-40B4-BE49-F238E27FC236}">
                  <a16:creationId xmlns:a16="http://schemas.microsoft.com/office/drawing/2014/main" id="{E27E7D9B-4F8B-4E09-939A-B42C5137F994}"/>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83" name="Groep 321">
              <a:extLst>
                <a:ext uri="{FF2B5EF4-FFF2-40B4-BE49-F238E27FC236}">
                  <a16:creationId xmlns:a16="http://schemas.microsoft.com/office/drawing/2014/main" id="{564CE471-40D6-4293-B044-DFE2582AAFA0}"/>
                </a:ext>
              </a:extLst>
            </p:cNvPr>
            <p:cNvGrpSpPr/>
            <p:nvPr userDrawn="1"/>
          </p:nvGrpSpPr>
          <p:grpSpPr>
            <a:xfrm>
              <a:off x="-3314821" y="5023930"/>
              <a:ext cx="1108877" cy="563933"/>
              <a:chOff x="-3314821" y="3885197"/>
              <a:chExt cx="1108877" cy="563933"/>
            </a:xfrm>
          </p:grpSpPr>
          <p:sp>
            <p:nvSpPr>
              <p:cNvPr id="184" name="Rechthoek 322">
                <a:extLst>
                  <a:ext uri="{FF2B5EF4-FFF2-40B4-BE49-F238E27FC236}">
                    <a16:creationId xmlns:a16="http://schemas.microsoft.com/office/drawing/2014/main" id="{0F8C6EA4-5B38-4A2B-BFDA-11FD1B5941DD}"/>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85" name="Rechthoek 323">
                <a:extLst>
                  <a:ext uri="{FF2B5EF4-FFF2-40B4-BE49-F238E27FC236}">
                    <a16:creationId xmlns:a16="http://schemas.microsoft.com/office/drawing/2014/main" id="{81A5418E-1105-4015-AF56-94CD80DD804E}"/>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6" name="Tekstvak 324">
                <a:extLst>
                  <a:ext uri="{FF2B5EF4-FFF2-40B4-BE49-F238E27FC236}">
                    <a16:creationId xmlns:a16="http://schemas.microsoft.com/office/drawing/2014/main" id="{D919863F-ACFA-4015-8901-FB2612BA27BE}"/>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187" name="Tekstvak 325">
                <a:extLst>
                  <a:ext uri="{FF2B5EF4-FFF2-40B4-BE49-F238E27FC236}">
                    <a16:creationId xmlns:a16="http://schemas.microsoft.com/office/drawing/2014/main" id="{8E1E26D8-C12E-40BE-9213-935A0FA5D12C}"/>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188" name="Vrije vorm: vorm 326">
                <a:extLst>
                  <a:ext uri="{FF2B5EF4-FFF2-40B4-BE49-F238E27FC236}">
                    <a16:creationId xmlns:a16="http://schemas.microsoft.com/office/drawing/2014/main" id="{267C21F5-71B9-4C1E-934C-BA9EB1C8CFA9}"/>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189" name="Groep 327">
                <a:extLst>
                  <a:ext uri="{FF2B5EF4-FFF2-40B4-BE49-F238E27FC236}">
                    <a16:creationId xmlns:a16="http://schemas.microsoft.com/office/drawing/2014/main" id="{E9C81112-4664-4CCE-8A5C-65CD7F7133A6}"/>
                  </a:ext>
                </a:extLst>
              </p:cNvPr>
              <p:cNvGrpSpPr/>
              <p:nvPr userDrawn="1"/>
            </p:nvGrpSpPr>
            <p:grpSpPr>
              <a:xfrm>
                <a:off x="-3254609" y="3946178"/>
                <a:ext cx="184194" cy="143334"/>
                <a:chOff x="6218544" y="2402421"/>
                <a:chExt cx="144156" cy="112178"/>
              </a:xfrm>
            </p:grpSpPr>
            <p:sp>
              <p:nvSpPr>
                <p:cNvPr id="195" name="Rechthoek 336">
                  <a:extLst>
                    <a:ext uri="{FF2B5EF4-FFF2-40B4-BE49-F238E27FC236}">
                      <a16:creationId xmlns:a16="http://schemas.microsoft.com/office/drawing/2014/main" id="{76139DCD-1D1F-47A1-A8CB-0546EEF4B40A}"/>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6" name="Rechthoek 47">
                  <a:extLst>
                    <a:ext uri="{FF2B5EF4-FFF2-40B4-BE49-F238E27FC236}">
                      <a16:creationId xmlns:a16="http://schemas.microsoft.com/office/drawing/2014/main" id="{9416C029-2043-47AC-925F-D036B99B5105}"/>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7" name="Rechthoek 47">
                  <a:extLst>
                    <a:ext uri="{FF2B5EF4-FFF2-40B4-BE49-F238E27FC236}">
                      <a16:creationId xmlns:a16="http://schemas.microsoft.com/office/drawing/2014/main" id="{8059C8D9-84F0-490E-8E89-819B6DC8B5AB}"/>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8" name="Koorde 339">
                  <a:extLst>
                    <a:ext uri="{FF2B5EF4-FFF2-40B4-BE49-F238E27FC236}">
                      <a16:creationId xmlns:a16="http://schemas.microsoft.com/office/drawing/2014/main" id="{FD9A9894-E95A-4C3F-83E6-8B265C0B44B7}"/>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0" name="Groep 330">
                <a:extLst>
                  <a:ext uri="{FF2B5EF4-FFF2-40B4-BE49-F238E27FC236}">
                    <a16:creationId xmlns:a16="http://schemas.microsoft.com/office/drawing/2014/main" id="{B7A1891E-FCF2-490A-80A1-1EB7A65DB457}"/>
                  </a:ext>
                </a:extLst>
              </p:cNvPr>
              <p:cNvGrpSpPr/>
              <p:nvPr userDrawn="1"/>
            </p:nvGrpSpPr>
            <p:grpSpPr>
              <a:xfrm>
                <a:off x="-3254609" y="4199853"/>
                <a:ext cx="184194" cy="124747"/>
                <a:chOff x="6218544" y="2636044"/>
                <a:chExt cx="144156" cy="97631"/>
              </a:xfrm>
            </p:grpSpPr>
            <p:sp>
              <p:nvSpPr>
                <p:cNvPr id="191" name="Rechthoek 331">
                  <a:extLst>
                    <a:ext uri="{FF2B5EF4-FFF2-40B4-BE49-F238E27FC236}">
                      <a16:creationId xmlns:a16="http://schemas.microsoft.com/office/drawing/2014/main" id="{6F2C005D-C6C1-44A7-9AE4-DCCE45AB9C53}"/>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2" name="Rechthoek 332">
                  <a:extLst>
                    <a:ext uri="{FF2B5EF4-FFF2-40B4-BE49-F238E27FC236}">
                      <a16:creationId xmlns:a16="http://schemas.microsoft.com/office/drawing/2014/main" id="{28CEAD60-9291-4A1E-A3EA-B4A56AC629B3}"/>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3" name="Ovaal 333">
                  <a:extLst>
                    <a:ext uri="{FF2B5EF4-FFF2-40B4-BE49-F238E27FC236}">
                      <a16:creationId xmlns:a16="http://schemas.microsoft.com/office/drawing/2014/main" id="{B9D77A0B-74DC-4EC0-BE7A-38112C77FF2A}"/>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4" name="Rechthoek 47">
                  <a:extLst>
                    <a:ext uri="{FF2B5EF4-FFF2-40B4-BE49-F238E27FC236}">
                      <a16:creationId xmlns:a16="http://schemas.microsoft.com/office/drawing/2014/main" id="{DA07776D-1911-46FE-8200-8A20042C24EC}"/>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7565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ogo slide #3">
    <p:spTree>
      <p:nvGrpSpPr>
        <p:cNvPr id="1" name=""/>
        <p:cNvGrpSpPr/>
        <p:nvPr/>
      </p:nvGrpSpPr>
      <p:grpSpPr>
        <a:xfrm>
          <a:off x="0" y="0"/>
          <a:ext cx="0" cy="0"/>
          <a:chOff x="0" y="0"/>
          <a:chExt cx="0" cy="0"/>
        </a:xfrm>
      </p:grpSpPr>
      <p:sp>
        <p:nvSpPr>
          <p:cNvPr id="43" name="Graphic 31">
            <a:extLst>
              <a:ext uri="{FF2B5EF4-FFF2-40B4-BE49-F238E27FC236}">
                <a16:creationId xmlns:a16="http://schemas.microsoft.com/office/drawing/2014/main" id="{A5D28A14-2348-46E4-9F7C-437F513E38E8}"/>
              </a:ext>
            </a:extLst>
          </p:cNvPr>
          <p:cNvSpPr>
            <a:spLocks noChangeAspect="1"/>
          </p:cNvSpPr>
          <p:nvPr userDrawn="1"/>
        </p:nvSpPr>
        <p:spPr>
          <a:xfrm flipV="1">
            <a:off x="7623222" y="-3"/>
            <a:ext cx="4568778" cy="687468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44" name="Graphic 34">
            <a:extLst>
              <a:ext uri="{FF2B5EF4-FFF2-40B4-BE49-F238E27FC236}">
                <a16:creationId xmlns:a16="http://schemas.microsoft.com/office/drawing/2014/main" id="{C29878DF-E265-485B-9802-C712BEA40D25}"/>
              </a:ext>
            </a:extLst>
          </p:cNvPr>
          <p:cNvSpPr>
            <a:spLocks noChangeAspect="1"/>
          </p:cNvSpPr>
          <p:nvPr userDrawn="1"/>
        </p:nvSpPr>
        <p:spPr>
          <a:xfrm flipV="1">
            <a:off x="7296461" y="-1"/>
            <a:ext cx="2609523" cy="687468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9203545" y="4820161"/>
            <a:ext cx="2523607" cy="1565286"/>
          </a:xfrm>
        </p:spPr>
        <p:txBody>
          <a:bodyPr anchor="b"/>
          <a:lstStyle>
            <a:lvl1pPr>
              <a:defRPr b="0">
                <a:solidFill>
                  <a:schemeClr val="bg2"/>
                </a:solidFill>
              </a:defRPr>
            </a:lvl1pPr>
          </a:lstStyle>
          <a:p>
            <a:r>
              <a:rPr lang="nl-NL" dirty="0"/>
              <a:t>Place a </a:t>
            </a:r>
            <a:br>
              <a:rPr lang="nl-NL" dirty="0"/>
            </a:br>
            <a:r>
              <a:rPr lang="nl-NL" dirty="0"/>
              <a:t>title here</a:t>
            </a:r>
          </a:p>
        </p:txBody>
      </p:sp>
      <p:sp>
        <p:nvSpPr>
          <p:cNvPr id="75" name="Tijdelijke aanduiding voor afbeelding 74">
            <a:extLst>
              <a:ext uri="{FF2B5EF4-FFF2-40B4-BE49-F238E27FC236}">
                <a16:creationId xmlns:a16="http://schemas.microsoft.com/office/drawing/2014/main" id="{19D26856-B9DF-494C-85D6-E71741706FC4}"/>
              </a:ext>
            </a:extLst>
          </p:cNvPr>
          <p:cNvSpPr>
            <a:spLocks noGrp="1"/>
          </p:cNvSpPr>
          <p:nvPr>
            <p:ph type="pic" sz="quarter" idx="14" hasCustomPrompt="1"/>
          </p:nvPr>
        </p:nvSpPr>
        <p:spPr>
          <a:xfrm>
            <a:off x="728227" y="52950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8" name="Tijdelijke aanduiding voor afbeelding 77">
            <a:extLst>
              <a:ext uri="{FF2B5EF4-FFF2-40B4-BE49-F238E27FC236}">
                <a16:creationId xmlns:a16="http://schemas.microsoft.com/office/drawing/2014/main" id="{561DF0DE-DB08-472F-B2CC-213CB4B9D936}"/>
              </a:ext>
            </a:extLst>
          </p:cNvPr>
          <p:cNvSpPr>
            <a:spLocks noGrp="1"/>
          </p:cNvSpPr>
          <p:nvPr>
            <p:ph type="pic" sz="quarter" idx="15" hasCustomPrompt="1"/>
          </p:nvPr>
        </p:nvSpPr>
        <p:spPr>
          <a:xfrm>
            <a:off x="728227" y="111977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9" name="Tijdelijke aanduiding voor afbeelding 78">
            <a:extLst>
              <a:ext uri="{FF2B5EF4-FFF2-40B4-BE49-F238E27FC236}">
                <a16:creationId xmlns:a16="http://schemas.microsoft.com/office/drawing/2014/main" id="{45F5706C-C71C-4252-BF76-D36558D25B51}"/>
              </a:ext>
            </a:extLst>
          </p:cNvPr>
          <p:cNvSpPr>
            <a:spLocks noGrp="1"/>
          </p:cNvSpPr>
          <p:nvPr>
            <p:ph type="pic" sz="quarter" idx="16" hasCustomPrompt="1"/>
          </p:nvPr>
        </p:nvSpPr>
        <p:spPr>
          <a:xfrm>
            <a:off x="2821833" y="52950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0" name="Tijdelijke aanduiding voor afbeelding 79">
            <a:extLst>
              <a:ext uri="{FF2B5EF4-FFF2-40B4-BE49-F238E27FC236}">
                <a16:creationId xmlns:a16="http://schemas.microsoft.com/office/drawing/2014/main" id="{12DA2CB3-8277-414C-9420-7B8642A49D04}"/>
              </a:ext>
            </a:extLst>
          </p:cNvPr>
          <p:cNvSpPr>
            <a:spLocks noGrp="1"/>
          </p:cNvSpPr>
          <p:nvPr>
            <p:ph type="pic" sz="quarter" idx="17" hasCustomPrompt="1"/>
          </p:nvPr>
        </p:nvSpPr>
        <p:spPr>
          <a:xfrm>
            <a:off x="2821833" y="111977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1" name="Tijdelijke aanduiding voor afbeelding 80">
            <a:extLst>
              <a:ext uri="{FF2B5EF4-FFF2-40B4-BE49-F238E27FC236}">
                <a16:creationId xmlns:a16="http://schemas.microsoft.com/office/drawing/2014/main" id="{017D0F29-4ADD-414C-97CA-7E19FB91C294}"/>
              </a:ext>
            </a:extLst>
          </p:cNvPr>
          <p:cNvSpPr>
            <a:spLocks noGrp="1"/>
          </p:cNvSpPr>
          <p:nvPr>
            <p:ph type="pic" sz="quarter" idx="18" hasCustomPrompt="1"/>
          </p:nvPr>
        </p:nvSpPr>
        <p:spPr>
          <a:xfrm>
            <a:off x="4858022" y="52950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2" name="Tijdelijke aanduiding voor afbeelding 81">
            <a:extLst>
              <a:ext uri="{FF2B5EF4-FFF2-40B4-BE49-F238E27FC236}">
                <a16:creationId xmlns:a16="http://schemas.microsoft.com/office/drawing/2014/main" id="{012698D1-FB79-4CBF-8F88-B59FDE25DAB5}"/>
              </a:ext>
            </a:extLst>
          </p:cNvPr>
          <p:cNvSpPr>
            <a:spLocks noGrp="1"/>
          </p:cNvSpPr>
          <p:nvPr>
            <p:ph type="pic" sz="quarter" idx="19" hasCustomPrompt="1"/>
          </p:nvPr>
        </p:nvSpPr>
        <p:spPr>
          <a:xfrm>
            <a:off x="4858022" y="111977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9" name="Tijdelijke aanduiding voor afbeelding 88">
            <a:extLst>
              <a:ext uri="{FF2B5EF4-FFF2-40B4-BE49-F238E27FC236}">
                <a16:creationId xmlns:a16="http://schemas.microsoft.com/office/drawing/2014/main" id="{A3D72D38-13AD-4E55-AF6D-AC4224BB1773}"/>
              </a:ext>
            </a:extLst>
          </p:cNvPr>
          <p:cNvSpPr>
            <a:spLocks noGrp="1"/>
          </p:cNvSpPr>
          <p:nvPr>
            <p:ph type="pic" sz="quarter" idx="20" hasCustomPrompt="1"/>
          </p:nvPr>
        </p:nvSpPr>
        <p:spPr>
          <a:xfrm>
            <a:off x="728227" y="171003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0" name="Tijdelijke aanduiding voor afbeelding 89">
            <a:extLst>
              <a:ext uri="{FF2B5EF4-FFF2-40B4-BE49-F238E27FC236}">
                <a16:creationId xmlns:a16="http://schemas.microsoft.com/office/drawing/2014/main" id="{1F8C3F00-A1E6-4D09-93A6-CF15A82BEDC4}"/>
              </a:ext>
            </a:extLst>
          </p:cNvPr>
          <p:cNvSpPr>
            <a:spLocks noGrp="1"/>
          </p:cNvSpPr>
          <p:nvPr>
            <p:ph type="pic" sz="quarter" idx="21" hasCustomPrompt="1"/>
          </p:nvPr>
        </p:nvSpPr>
        <p:spPr>
          <a:xfrm>
            <a:off x="728227" y="230030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1" name="Tijdelijke aanduiding voor afbeelding 90">
            <a:extLst>
              <a:ext uri="{FF2B5EF4-FFF2-40B4-BE49-F238E27FC236}">
                <a16:creationId xmlns:a16="http://schemas.microsoft.com/office/drawing/2014/main" id="{6FA4E182-DA82-4EFF-BD8E-6FA27BA19345}"/>
              </a:ext>
            </a:extLst>
          </p:cNvPr>
          <p:cNvSpPr>
            <a:spLocks noGrp="1"/>
          </p:cNvSpPr>
          <p:nvPr>
            <p:ph type="pic" sz="quarter" idx="22" hasCustomPrompt="1"/>
          </p:nvPr>
        </p:nvSpPr>
        <p:spPr>
          <a:xfrm>
            <a:off x="2821833" y="171003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2" name="Tijdelijke aanduiding voor afbeelding 91">
            <a:extLst>
              <a:ext uri="{FF2B5EF4-FFF2-40B4-BE49-F238E27FC236}">
                <a16:creationId xmlns:a16="http://schemas.microsoft.com/office/drawing/2014/main" id="{FEC69832-E2BC-4D11-9ECF-78431C502968}"/>
              </a:ext>
            </a:extLst>
          </p:cNvPr>
          <p:cNvSpPr>
            <a:spLocks noGrp="1"/>
          </p:cNvSpPr>
          <p:nvPr>
            <p:ph type="pic" sz="quarter" idx="23" hasCustomPrompt="1"/>
          </p:nvPr>
        </p:nvSpPr>
        <p:spPr>
          <a:xfrm>
            <a:off x="2821833" y="230030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3" name="Tijdelijke aanduiding voor afbeelding 92">
            <a:extLst>
              <a:ext uri="{FF2B5EF4-FFF2-40B4-BE49-F238E27FC236}">
                <a16:creationId xmlns:a16="http://schemas.microsoft.com/office/drawing/2014/main" id="{453F6354-B968-4023-A04E-4AD2BA72D51F}"/>
              </a:ext>
            </a:extLst>
          </p:cNvPr>
          <p:cNvSpPr>
            <a:spLocks noGrp="1"/>
          </p:cNvSpPr>
          <p:nvPr>
            <p:ph type="pic" sz="quarter" idx="24" hasCustomPrompt="1"/>
          </p:nvPr>
        </p:nvSpPr>
        <p:spPr>
          <a:xfrm>
            <a:off x="4858022" y="171003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4" name="Tijdelijke aanduiding voor afbeelding 93">
            <a:extLst>
              <a:ext uri="{FF2B5EF4-FFF2-40B4-BE49-F238E27FC236}">
                <a16:creationId xmlns:a16="http://schemas.microsoft.com/office/drawing/2014/main" id="{5B253EC0-9D6B-4505-82C7-AABC6F643E57}"/>
              </a:ext>
            </a:extLst>
          </p:cNvPr>
          <p:cNvSpPr>
            <a:spLocks noGrp="1"/>
          </p:cNvSpPr>
          <p:nvPr>
            <p:ph type="pic" sz="quarter" idx="25" hasCustomPrompt="1"/>
          </p:nvPr>
        </p:nvSpPr>
        <p:spPr>
          <a:xfrm>
            <a:off x="4858022" y="230030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5" name="Tijdelijke aanduiding voor afbeelding 94">
            <a:extLst>
              <a:ext uri="{FF2B5EF4-FFF2-40B4-BE49-F238E27FC236}">
                <a16:creationId xmlns:a16="http://schemas.microsoft.com/office/drawing/2014/main" id="{2E31FB2F-5EAB-4348-B796-3FA24D186599}"/>
              </a:ext>
            </a:extLst>
          </p:cNvPr>
          <p:cNvSpPr>
            <a:spLocks noGrp="1"/>
          </p:cNvSpPr>
          <p:nvPr>
            <p:ph type="pic" sz="quarter" idx="26" hasCustomPrompt="1"/>
          </p:nvPr>
        </p:nvSpPr>
        <p:spPr>
          <a:xfrm>
            <a:off x="728227" y="407109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6" name="Tijdelijke aanduiding voor afbeelding 95">
            <a:extLst>
              <a:ext uri="{FF2B5EF4-FFF2-40B4-BE49-F238E27FC236}">
                <a16:creationId xmlns:a16="http://schemas.microsoft.com/office/drawing/2014/main" id="{9346223A-EFB4-4B21-A239-107B5559C810}"/>
              </a:ext>
            </a:extLst>
          </p:cNvPr>
          <p:cNvSpPr>
            <a:spLocks noGrp="1"/>
          </p:cNvSpPr>
          <p:nvPr>
            <p:ph type="pic" sz="quarter" idx="27" hasCustomPrompt="1"/>
          </p:nvPr>
        </p:nvSpPr>
        <p:spPr>
          <a:xfrm>
            <a:off x="728227" y="466136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7" name="Tijdelijke aanduiding voor afbeelding 96">
            <a:extLst>
              <a:ext uri="{FF2B5EF4-FFF2-40B4-BE49-F238E27FC236}">
                <a16:creationId xmlns:a16="http://schemas.microsoft.com/office/drawing/2014/main" id="{26494F26-6801-4217-9B1E-785D1D3CFFF1}"/>
              </a:ext>
            </a:extLst>
          </p:cNvPr>
          <p:cNvSpPr>
            <a:spLocks noGrp="1"/>
          </p:cNvSpPr>
          <p:nvPr>
            <p:ph type="pic" sz="quarter" idx="28" hasCustomPrompt="1"/>
          </p:nvPr>
        </p:nvSpPr>
        <p:spPr>
          <a:xfrm>
            <a:off x="2821833" y="407109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8" name="Tijdelijke aanduiding voor afbeelding 97">
            <a:extLst>
              <a:ext uri="{FF2B5EF4-FFF2-40B4-BE49-F238E27FC236}">
                <a16:creationId xmlns:a16="http://schemas.microsoft.com/office/drawing/2014/main" id="{05467C5A-82FF-46E3-BA72-BD19FB80D3E9}"/>
              </a:ext>
            </a:extLst>
          </p:cNvPr>
          <p:cNvSpPr>
            <a:spLocks noGrp="1"/>
          </p:cNvSpPr>
          <p:nvPr>
            <p:ph type="pic" sz="quarter" idx="29" hasCustomPrompt="1"/>
          </p:nvPr>
        </p:nvSpPr>
        <p:spPr>
          <a:xfrm>
            <a:off x="2821833" y="466136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9" name="Tijdelijke aanduiding voor afbeelding 98">
            <a:extLst>
              <a:ext uri="{FF2B5EF4-FFF2-40B4-BE49-F238E27FC236}">
                <a16:creationId xmlns:a16="http://schemas.microsoft.com/office/drawing/2014/main" id="{A54F3BE1-3DE6-4567-8AE9-FA0C884B008B}"/>
              </a:ext>
            </a:extLst>
          </p:cNvPr>
          <p:cNvSpPr>
            <a:spLocks noGrp="1"/>
          </p:cNvSpPr>
          <p:nvPr>
            <p:ph type="pic" sz="quarter" idx="30" hasCustomPrompt="1"/>
          </p:nvPr>
        </p:nvSpPr>
        <p:spPr>
          <a:xfrm>
            <a:off x="4858022" y="407109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0" name="Tijdelijke aanduiding voor afbeelding 99">
            <a:extLst>
              <a:ext uri="{FF2B5EF4-FFF2-40B4-BE49-F238E27FC236}">
                <a16:creationId xmlns:a16="http://schemas.microsoft.com/office/drawing/2014/main" id="{EFE38C9E-FB22-4096-9452-3778D8DE52E0}"/>
              </a:ext>
            </a:extLst>
          </p:cNvPr>
          <p:cNvSpPr>
            <a:spLocks noGrp="1"/>
          </p:cNvSpPr>
          <p:nvPr>
            <p:ph type="pic" sz="quarter" idx="31" hasCustomPrompt="1"/>
          </p:nvPr>
        </p:nvSpPr>
        <p:spPr>
          <a:xfrm>
            <a:off x="4858022" y="466136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1" name="Tijdelijke aanduiding voor afbeelding 100">
            <a:extLst>
              <a:ext uri="{FF2B5EF4-FFF2-40B4-BE49-F238E27FC236}">
                <a16:creationId xmlns:a16="http://schemas.microsoft.com/office/drawing/2014/main" id="{4C9CFCDE-FAD8-4BEB-AA42-EE9F14E06DB0}"/>
              </a:ext>
            </a:extLst>
          </p:cNvPr>
          <p:cNvSpPr>
            <a:spLocks noGrp="1"/>
          </p:cNvSpPr>
          <p:nvPr>
            <p:ph type="pic" sz="quarter" idx="32" hasCustomPrompt="1"/>
          </p:nvPr>
        </p:nvSpPr>
        <p:spPr>
          <a:xfrm>
            <a:off x="728227" y="525162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2" name="Tijdelijke aanduiding voor afbeelding 101">
            <a:extLst>
              <a:ext uri="{FF2B5EF4-FFF2-40B4-BE49-F238E27FC236}">
                <a16:creationId xmlns:a16="http://schemas.microsoft.com/office/drawing/2014/main" id="{35087C55-5032-45D6-8A6D-9A797645507E}"/>
              </a:ext>
            </a:extLst>
          </p:cNvPr>
          <p:cNvSpPr>
            <a:spLocks noGrp="1"/>
          </p:cNvSpPr>
          <p:nvPr>
            <p:ph type="pic" sz="quarter" idx="33" hasCustomPrompt="1"/>
          </p:nvPr>
        </p:nvSpPr>
        <p:spPr>
          <a:xfrm>
            <a:off x="728227" y="5841893"/>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3" name="Tijdelijke aanduiding voor afbeelding 102">
            <a:extLst>
              <a:ext uri="{FF2B5EF4-FFF2-40B4-BE49-F238E27FC236}">
                <a16:creationId xmlns:a16="http://schemas.microsoft.com/office/drawing/2014/main" id="{81F3A3DD-4834-4C88-8B3E-0485E6E3C12B}"/>
              </a:ext>
            </a:extLst>
          </p:cNvPr>
          <p:cNvSpPr>
            <a:spLocks noGrp="1"/>
          </p:cNvSpPr>
          <p:nvPr>
            <p:ph type="pic" sz="quarter" idx="34" hasCustomPrompt="1"/>
          </p:nvPr>
        </p:nvSpPr>
        <p:spPr>
          <a:xfrm>
            <a:off x="2821833" y="525162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4" name="Tijdelijke aanduiding voor afbeelding 103">
            <a:extLst>
              <a:ext uri="{FF2B5EF4-FFF2-40B4-BE49-F238E27FC236}">
                <a16:creationId xmlns:a16="http://schemas.microsoft.com/office/drawing/2014/main" id="{D5F36146-6682-44AA-91D3-5B52E4A8BD11}"/>
              </a:ext>
            </a:extLst>
          </p:cNvPr>
          <p:cNvSpPr>
            <a:spLocks noGrp="1"/>
          </p:cNvSpPr>
          <p:nvPr>
            <p:ph type="pic" sz="quarter" idx="35" hasCustomPrompt="1"/>
          </p:nvPr>
        </p:nvSpPr>
        <p:spPr>
          <a:xfrm>
            <a:off x="2821833" y="5841893"/>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5" name="Tijdelijke aanduiding voor afbeelding 104">
            <a:extLst>
              <a:ext uri="{FF2B5EF4-FFF2-40B4-BE49-F238E27FC236}">
                <a16:creationId xmlns:a16="http://schemas.microsoft.com/office/drawing/2014/main" id="{98C89495-6E46-49BD-86B2-CC71FBDA7147}"/>
              </a:ext>
            </a:extLst>
          </p:cNvPr>
          <p:cNvSpPr>
            <a:spLocks noGrp="1"/>
          </p:cNvSpPr>
          <p:nvPr>
            <p:ph type="pic" sz="quarter" idx="36" hasCustomPrompt="1"/>
          </p:nvPr>
        </p:nvSpPr>
        <p:spPr>
          <a:xfrm>
            <a:off x="4858022" y="525162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6" name="Tijdelijke aanduiding voor afbeelding 105">
            <a:extLst>
              <a:ext uri="{FF2B5EF4-FFF2-40B4-BE49-F238E27FC236}">
                <a16:creationId xmlns:a16="http://schemas.microsoft.com/office/drawing/2014/main" id="{D8884AEE-715F-4F07-AADB-9B30E935C608}"/>
              </a:ext>
            </a:extLst>
          </p:cNvPr>
          <p:cNvSpPr>
            <a:spLocks noGrp="1"/>
          </p:cNvSpPr>
          <p:nvPr>
            <p:ph type="pic" sz="quarter" idx="37" hasCustomPrompt="1"/>
          </p:nvPr>
        </p:nvSpPr>
        <p:spPr>
          <a:xfrm>
            <a:off x="4858022" y="5841893"/>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6" name="Tijdelijke aanduiding voor afbeelding 94">
            <a:extLst>
              <a:ext uri="{FF2B5EF4-FFF2-40B4-BE49-F238E27FC236}">
                <a16:creationId xmlns:a16="http://schemas.microsoft.com/office/drawing/2014/main" id="{18A1D1BC-9DA1-4B09-908F-447A9C1EE52F}"/>
              </a:ext>
            </a:extLst>
          </p:cNvPr>
          <p:cNvSpPr>
            <a:spLocks noGrp="1"/>
          </p:cNvSpPr>
          <p:nvPr>
            <p:ph type="pic" sz="quarter" idx="38" hasCustomPrompt="1"/>
          </p:nvPr>
        </p:nvSpPr>
        <p:spPr>
          <a:xfrm>
            <a:off x="728227" y="289056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7" name="Tijdelijke aanduiding voor afbeelding 95">
            <a:extLst>
              <a:ext uri="{FF2B5EF4-FFF2-40B4-BE49-F238E27FC236}">
                <a16:creationId xmlns:a16="http://schemas.microsoft.com/office/drawing/2014/main" id="{ACB16098-C632-4ECB-B000-85CD7231E0EE}"/>
              </a:ext>
            </a:extLst>
          </p:cNvPr>
          <p:cNvSpPr>
            <a:spLocks noGrp="1"/>
          </p:cNvSpPr>
          <p:nvPr>
            <p:ph type="pic" sz="quarter" idx="39" hasCustomPrompt="1"/>
          </p:nvPr>
        </p:nvSpPr>
        <p:spPr>
          <a:xfrm>
            <a:off x="728227" y="348083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8" name="Tijdelijke aanduiding voor afbeelding 96">
            <a:extLst>
              <a:ext uri="{FF2B5EF4-FFF2-40B4-BE49-F238E27FC236}">
                <a16:creationId xmlns:a16="http://schemas.microsoft.com/office/drawing/2014/main" id="{B0874849-0A1E-4CAB-B39C-8E6D2E992E21}"/>
              </a:ext>
            </a:extLst>
          </p:cNvPr>
          <p:cNvSpPr>
            <a:spLocks noGrp="1"/>
          </p:cNvSpPr>
          <p:nvPr>
            <p:ph type="pic" sz="quarter" idx="40" hasCustomPrompt="1"/>
          </p:nvPr>
        </p:nvSpPr>
        <p:spPr>
          <a:xfrm>
            <a:off x="2821833" y="289056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9" name="Tijdelijke aanduiding voor afbeelding 97">
            <a:extLst>
              <a:ext uri="{FF2B5EF4-FFF2-40B4-BE49-F238E27FC236}">
                <a16:creationId xmlns:a16="http://schemas.microsoft.com/office/drawing/2014/main" id="{27CC5D14-17B4-49E1-9196-B8444925BF8A}"/>
              </a:ext>
            </a:extLst>
          </p:cNvPr>
          <p:cNvSpPr>
            <a:spLocks noGrp="1"/>
          </p:cNvSpPr>
          <p:nvPr>
            <p:ph type="pic" sz="quarter" idx="41" hasCustomPrompt="1"/>
          </p:nvPr>
        </p:nvSpPr>
        <p:spPr>
          <a:xfrm>
            <a:off x="2821833" y="348083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60" name="Tijdelijke aanduiding voor afbeelding 98">
            <a:extLst>
              <a:ext uri="{FF2B5EF4-FFF2-40B4-BE49-F238E27FC236}">
                <a16:creationId xmlns:a16="http://schemas.microsoft.com/office/drawing/2014/main" id="{BF6208BC-7448-48C3-95F1-5E5B15680D44}"/>
              </a:ext>
            </a:extLst>
          </p:cNvPr>
          <p:cNvSpPr>
            <a:spLocks noGrp="1"/>
          </p:cNvSpPr>
          <p:nvPr>
            <p:ph type="pic" sz="quarter" idx="42" hasCustomPrompt="1"/>
          </p:nvPr>
        </p:nvSpPr>
        <p:spPr>
          <a:xfrm>
            <a:off x="4858022" y="289056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61" name="Tijdelijke aanduiding voor afbeelding 99">
            <a:extLst>
              <a:ext uri="{FF2B5EF4-FFF2-40B4-BE49-F238E27FC236}">
                <a16:creationId xmlns:a16="http://schemas.microsoft.com/office/drawing/2014/main" id="{AC02ED49-3293-4B36-84D5-D0FD77105985}"/>
              </a:ext>
            </a:extLst>
          </p:cNvPr>
          <p:cNvSpPr>
            <a:spLocks noGrp="1"/>
          </p:cNvSpPr>
          <p:nvPr>
            <p:ph type="pic" sz="quarter" idx="43" hasCustomPrompt="1"/>
          </p:nvPr>
        </p:nvSpPr>
        <p:spPr>
          <a:xfrm>
            <a:off x="4858022" y="348083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107" name="INSTRUCTION">
            <a:extLst>
              <a:ext uri="{FF2B5EF4-FFF2-40B4-BE49-F238E27FC236}">
                <a16:creationId xmlns:a16="http://schemas.microsoft.com/office/drawing/2014/main" id="{915E8C15-3E6E-4E0C-9CA3-8DD7F135C705}"/>
              </a:ext>
            </a:extLst>
          </p:cNvPr>
          <p:cNvGrpSpPr/>
          <p:nvPr userDrawn="1"/>
        </p:nvGrpSpPr>
        <p:grpSpPr>
          <a:xfrm>
            <a:off x="12377595" y="1"/>
            <a:ext cx="3693386" cy="6582443"/>
            <a:chOff x="-3786437" y="1"/>
            <a:chExt cx="3693386" cy="6582443"/>
          </a:xfrm>
        </p:grpSpPr>
        <p:sp>
          <p:nvSpPr>
            <p:cNvPr id="108" name="Rechthoek 302">
              <a:extLst>
                <a:ext uri="{FF2B5EF4-FFF2-40B4-BE49-F238E27FC236}">
                  <a16:creationId xmlns:a16="http://schemas.microsoft.com/office/drawing/2014/main" id="{9ACC8C9E-F1C4-41AD-B84E-6E9BDCF2371E}"/>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109" name="Rechthoek 303">
              <a:extLst>
                <a:ext uri="{FF2B5EF4-FFF2-40B4-BE49-F238E27FC236}">
                  <a16:creationId xmlns:a16="http://schemas.microsoft.com/office/drawing/2014/main" id="{D7266521-D8F4-49AE-9CDA-135BABE4C63C}"/>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110" name="Ovaal 304">
              <a:extLst>
                <a:ext uri="{FF2B5EF4-FFF2-40B4-BE49-F238E27FC236}">
                  <a16:creationId xmlns:a16="http://schemas.microsoft.com/office/drawing/2014/main" id="{9B3AB2C7-25BC-470E-B7E2-D4A9A21CEA2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11" name="Rechthoek 305">
              <a:extLst>
                <a:ext uri="{FF2B5EF4-FFF2-40B4-BE49-F238E27FC236}">
                  <a16:creationId xmlns:a16="http://schemas.microsoft.com/office/drawing/2014/main" id="{4EA59DEC-3FAC-4FA5-8AB5-3D5862DEEF57}"/>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12" name="Groep 306">
              <a:extLst>
                <a:ext uri="{FF2B5EF4-FFF2-40B4-BE49-F238E27FC236}">
                  <a16:creationId xmlns:a16="http://schemas.microsoft.com/office/drawing/2014/main" id="{9FDFDA3B-54EE-433C-A50D-F37A3F00B01B}"/>
                </a:ext>
              </a:extLst>
            </p:cNvPr>
            <p:cNvGrpSpPr/>
            <p:nvPr userDrawn="1"/>
          </p:nvGrpSpPr>
          <p:grpSpPr>
            <a:xfrm>
              <a:off x="-3316179" y="1231351"/>
              <a:ext cx="294789" cy="318834"/>
              <a:chOff x="14466489" y="1001522"/>
              <a:chExt cx="290627" cy="314333"/>
            </a:xfrm>
          </p:grpSpPr>
          <p:sp>
            <p:nvSpPr>
              <p:cNvPr id="207" name="Rechthoek 361">
                <a:extLst>
                  <a:ext uri="{FF2B5EF4-FFF2-40B4-BE49-F238E27FC236}">
                    <a16:creationId xmlns:a16="http://schemas.microsoft.com/office/drawing/2014/main" id="{672404F1-321C-4637-B8B9-39B378D2303A}"/>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8" name="Ovaal 362">
                <a:extLst>
                  <a:ext uri="{FF2B5EF4-FFF2-40B4-BE49-F238E27FC236}">
                    <a16:creationId xmlns:a16="http://schemas.microsoft.com/office/drawing/2014/main" id="{6DF1D14F-C117-4822-84B5-D2C7A4235E0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9" name="Vrije vorm: vorm 363">
                <a:extLst>
                  <a:ext uri="{FF2B5EF4-FFF2-40B4-BE49-F238E27FC236}">
                    <a16:creationId xmlns:a16="http://schemas.microsoft.com/office/drawing/2014/main" id="{0CF3AA1F-B924-4E7D-8362-9FBE2FC5A96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10" name="Rechthoek: afgeronde hoeken 364">
                <a:extLst>
                  <a:ext uri="{FF2B5EF4-FFF2-40B4-BE49-F238E27FC236}">
                    <a16:creationId xmlns:a16="http://schemas.microsoft.com/office/drawing/2014/main" id="{0A07970B-BB96-4B8E-96B6-7AD60B2FE4C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11" name="Rechte verbindingslijn 365">
                <a:extLst>
                  <a:ext uri="{FF2B5EF4-FFF2-40B4-BE49-F238E27FC236}">
                    <a16:creationId xmlns:a16="http://schemas.microsoft.com/office/drawing/2014/main" id="{D9FD10BD-F634-4CC4-8EB1-6991C68B844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Rechte verbindingslijn 366">
                <a:extLst>
                  <a:ext uri="{FF2B5EF4-FFF2-40B4-BE49-F238E27FC236}">
                    <a16:creationId xmlns:a16="http://schemas.microsoft.com/office/drawing/2014/main" id="{D9CB6710-25C7-4606-8FB7-EC6B2C5A4B25}"/>
                  </a:ext>
                </a:extLst>
              </p:cNvPr>
              <p:cNvCxnSpPr>
                <a:cxnSpLocks/>
                <a:stCxn id="2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3" name="Ovaal 307">
              <a:extLst>
                <a:ext uri="{FF2B5EF4-FFF2-40B4-BE49-F238E27FC236}">
                  <a16:creationId xmlns:a16="http://schemas.microsoft.com/office/drawing/2014/main" id="{5C042CBC-98DC-4191-BAF4-BF03D752D688}"/>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4" name="Rechthoek 308">
              <a:extLst>
                <a:ext uri="{FF2B5EF4-FFF2-40B4-BE49-F238E27FC236}">
                  <a16:creationId xmlns:a16="http://schemas.microsoft.com/office/drawing/2014/main" id="{C8E5D6F2-E688-49B9-91F2-190BF65C1B21}"/>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63" name="Groep 309">
              <a:extLst>
                <a:ext uri="{FF2B5EF4-FFF2-40B4-BE49-F238E27FC236}">
                  <a16:creationId xmlns:a16="http://schemas.microsoft.com/office/drawing/2014/main" id="{86AE1953-174F-464E-9220-F4A3F1836623}"/>
                </a:ext>
              </a:extLst>
            </p:cNvPr>
            <p:cNvGrpSpPr/>
            <p:nvPr userDrawn="1"/>
          </p:nvGrpSpPr>
          <p:grpSpPr>
            <a:xfrm>
              <a:off x="-3311319" y="2164285"/>
              <a:ext cx="825500" cy="209550"/>
              <a:chOff x="13504624" y="2482850"/>
              <a:chExt cx="825500" cy="209550"/>
            </a:xfrm>
          </p:grpSpPr>
          <p:sp>
            <p:nvSpPr>
              <p:cNvPr id="204" name="Rechthoek 358">
                <a:extLst>
                  <a:ext uri="{FF2B5EF4-FFF2-40B4-BE49-F238E27FC236}">
                    <a16:creationId xmlns:a16="http://schemas.microsoft.com/office/drawing/2014/main" id="{1CC45C36-330B-4314-9715-56F5002E4A4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05" name="Rechte verbindingslijn 359">
                <a:extLst>
                  <a:ext uri="{FF2B5EF4-FFF2-40B4-BE49-F238E27FC236}">
                    <a16:creationId xmlns:a16="http://schemas.microsoft.com/office/drawing/2014/main" id="{44E782F6-B790-485C-81F3-3BE8E30B167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06" name="Gelijkbenige driehoek 360">
                <a:extLst>
                  <a:ext uri="{FF2B5EF4-FFF2-40B4-BE49-F238E27FC236}">
                    <a16:creationId xmlns:a16="http://schemas.microsoft.com/office/drawing/2014/main" id="{7F7F42D6-272D-40D4-A583-128399D25BA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164" name="Ovaal 310">
              <a:extLst>
                <a:ext uri="{FF2B5EF4-FFF2-40B4-BE49-F238E27FC236}">
                  <a16:creationId xmlns:a16="http://schemas.microsoft.com/office/drawing/2014/main" id="{283CBCD8-D7EC-4942-87D9-865FADA3B1BC}"/>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5" name="Rechthoek 311">
              <a:extLst>
                <a:ext uri="{FF2B5EF4-FFF2-40B4-BE49-F238E27FC236}">
                  <a16:creationId xmlns:a16="http://schemas.microsoft.com/office/drawing/2014/main" id="{00180D9A-CD44-4982-989C-206F8991D1FE}"/>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166" name="Groep 312">
              <a:extLst>
                <a:ext uri="{FF2B5EF4-FFF2-40B4-BE49-F238E27FC236}">
                  <a16:creationId xmlns:a16="http://schemas.microsoft.com/office/drawing/2014/main" id="{A51EB224-C6C5-416C-9BC3-1B8D9698AFD1}"/>
                </a:ext>
              </a:extLst>
            </p:cNvPr>
            <p:cNvGrpSpPr/>
            <p:nvPr userDrawn="1"/>
          </p:nvGrpSpPr>
          <p:grpSpPr>
            <a:xfrm>
              <a:off x="-3441613" y="3457758"/>
              <a:ext cx="622283" cy="612920"/>
              <a:chOff x="12617641" y="3403239"/>
              <a:chExt cx="752963" cy="741634"/>
            </a:xfrm>
          </p:grpSpPr>
          <p:grpSp>
            <p:nvGrpSpPr>
              <p:cNvPr id="188" name="Groep 342">
                <a:extLst>
                  <a:ext uri="{FF2B5EF4-FFF2-40B4-BE49-F238E27FC236}">
                    <a16:creationId xmlns:a16="http://schemas.microsoft.com/office/drawing/2014/main" id="{6777A2D7-639A-4EFA-9BF7-6D915C22AD33}"/>
                  </a:ext>
                </a:extLst>
              </p:cNvPr>
              <p:cNvGrpSpPr/>
              <p:nvPr userDrawn="1"/>
            </p:nvGrpSpPr>
            <p:grpSpPr>
              <a:xfrm>
                <a:off x="12771530" y="3403239"/>
                <a:ext cx="467176" cy="448491"/>
                <a:chOff x="12782157" y="3403239"/>
                <a:chExt cx="467176" cy="448491"/>
              </a:xfrm>
            </p:grpSpPr>
            <p:grpSp>
              <p:nvGrpSpPr>
                <p:cNvPr id="191" name="Groep 345">
                  <a:extLst>
                    <a:ext uri="{FF2B5EF4-FFF2-40B4-BE49-F238E27FC236}">
                      <a16:creationId xmlns:a16="http://schemas.microsoft.com/office/drawing/2014/main" id="{87A3699B-A877-4FF3-8093-C6B0F362E0C1}"/>
                    </a:ext>
                  </a:extLst>
                </p:cNvPr>
                <p:cNvGrpSpPr/>
                <p:nvPr userDrawn="1"/>
              </p:nvGrpSpPr>
              <p:grpSpPr>
                <a:xfrm>
                  <a:off x="12782157" y="3403239"/>
                  <a:ext cx="412976" cy="396132"/>
                  <a:chOff x="13554906" y="3320109"/>
                  <a:chExt cx="443917" cy="425811"/>
                </a:xfrm>
              </p:grpSpPr>
              <p:grpSp>
                <p:nvGrpSpPr>
                  <p:cNvPr id="198" name="Groep 352">
                    <a:extLst>
                      <a:ext uri="{FF2B5EF4-FFF2-40B4-BE49-F238E27FC236}">
                        <a16:creationId xmlns:a16="http://schemas.microsoft.com/office/drawing/2014/main" id="{9F5DE014-27DE-4344-9823-6B4C93FEE85A}"/>
                      </a:ext>
                    </a:extLst>
                  </p:cNvPr>
                  <p:cNvGrpSpPr/>
                  <p:nvPr userDrawn="1"/>
                </p:nvGrpSpPr>
                <p:grpSpPr>
                  <a:xfrm>
                    <a:off x="13554906" y="3320109"/>
                    <a:ext cx="443917" cy="425811"/>
                    <a:chOff x="12909684" y="1276143"/>
                    <a:chExt cx="443917" cy="425811"/>
                  </a:xfrm>
                </p:grpSpPr>
                <p:sp>
                  <p:nvSpPr>
                    <p:cNvPr id="201" name="Rechthoek 355">
                      <a:extLst>
                        <a:ext uri="{FF2B5EF4-FFF2-40B4-BE49-F238E27FC236}">
                          <a16:creationId xmlns:a16="http://schemas.microsoft.com/office/drawing/2014/main" id="{786E7F21-AACD-45C3-8E10-4885B420D244}"/>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2" name="Rechthoek 356">
                      <a:extLst>
                        <a:ext uri="{FF2B5EF4-FFF2-40B4-BE49-F238E27FC236}">
                          <a16:creationId xmlns:a16="http://schemas.microsoft.com/office/drawing/2014/main" id="{5BB919D1-2E32-4D13-8A26-2801A4C4DC9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3" name="Ovaal 357">
                      <a:extLst>
                        <a:ext uri="{FF2B5EF4-FFF2-40B4-BE49-F238E27FC236}">
                          <a16:creationId xmlns:a16="http://schemas.microsoft.com/office/drawing/2014/main" id="{EB42F602-E5D6-4D28-9010-8B436E51248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99" name="Afbeelding 353">
                    <a:extLst>
                      <a:ext uri="{FF2B5EF4-FFF2-40B4-BE49-F238E27FC236}">
                        <a16:creationId xmlns:a16="http://schemas.microsoft.com/office/drawing/2014/main" id="{AC7FC7CB-7C9B-49DB-A817-D049E50CD9D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00" name="Afbeelding 354">
                    <a:extLst>
                      <a:ext uri="{FF2B5EF4-FFF2-40B4-BE49-F238E27FC236}">
                        <a16:creationId xmlns:a16="http://schemas.microsoft.com/office/drawing/2014/main" id="{C7E9B3D9-04E8-42D0-83B2-0113AF69A87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92" name="Groep 346">
                  <a:extLst>
                    <a:ext uri="{FF2B5EF4-FFF2-40B4-BE49-F238E27FC236}">
                      <a16:creationId xmlns:a16="http://schemas.microsoft.com/office/drawing/2014/main" id="{85D5F7CC-D5EB-403A-939B-BB7F73B3A03F}"/>
                    </a:ext>
                  </a:extLst>
                </p:cNvPr>
                <p:cNvGrpSpPr/>
                <p:nvPr userDrawn="1"/>
              </p:nvGrpSpPr>
              <p:grpSpPr>
                <a:xfrm>
                  <a:off x="13103513" y="3705268"/>
                  <a:ext cx="145820" cy="146462"/>
                  <a:chOff x="13096169" y="3602278"/>
                  <a:chExt cx="145820" cy="146462"/>
                </a:xfrm>
              </p:grpSpPr>
              <p:sp>
                <p:nvSpPr>
                  <p:cNvPr id="196" name="Rechthoek 350">
                    <a:extLst>
                      <a:ext uri="{FF2B5EF4-FFF2-40B4-BE49-F238E27FC236}">
                        <a16:creationId xmlns:a16="http://schemas.microsoft.com/office/drawing/2014/main" id="{4599C225-AF84-451D-8841-EA6F6537AAD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7" name="Rechthoek 351">
                    <a:extLst>
                      <a:ext uri="{FF2B5EF4-FFF2-40B4-BE49-F238E27FC236}">
                        <a16:creationId xmlns:a16="http://schemas.microsoft.com/office/drawing/2014/main" id="{9FE98E18-3C64-4CF7-8A54-99DFCB63A64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3" name="Groep 347">
                  <a:extLst>
                    <a:ext uri="{FF2B5EF4-FFF2-40B4-BE49-F238E27FC236}">
                      <a16:creationId xmlns:a16="http://schemas.microsoft.com/office/drawing/2014/main" id="{E23E34E7-AC36-4E95-BDF3-A62D860C90F0}"/>
                    </a:ext>
                  </a:extLst>
                </p:cNvPr>
                <p:cNvGrpSpPr/>
                <p:nvPr userDrawn="1"/>
              </p:nvGrpSpPr>
              <p:grpSpPr>
                <a:xfrm rot="10800000">
                  <a:off x="13061402" y="3665637"/>
                  <a:ext cx="145820" cy="146462"/>
                  <a:chOff x="13096169" y="3602278"/>
                  <a:chExt cx="145820" cy="146462"/>
                </a:xfrm>
              </p:grpSpPr>
              <p:sp>
                <p:nvSpPr>
                  <p:cNvPr id="194" name="Rechthoek 348">
                    <a:extLst>
                      <a:ext uri="{FF2B5EF4-FFF2-40B4-BE49-F238E27FC236}">
                        <a16:creationId xmlns:a16="http://schemas.microsoft.com/office/drawing/2014/main" id="{99627EF3-5419-4167-9192-449ADA050D1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5" name="Rechthoek 349">
                    <a:extLst>
                      <a:ext uri="{FF2B5EF4-FFF2-40B4-BE49-F238E27FC236}">
                        <a16:creationId xmlns:a16="http://schemas.microsoft.com/office/drawing/2014/main" id="{B8F9DA97-AC1E-499E-B356-BDB5E7C235A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89" name="Rechthoek 343">
                <a:extLst>
                  <a:ext uri="{FF2B5EF4-FFF2-40B4-BE49-F238E27FC236}">
                    <a16:creationId xmlns:a16="http://schemas.microsoft.com/office/drawing/2014/main" id="{A796419C-FFF2-4349-B7EB-D6816AEF8182}"/>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90" name="Gelijkbenige driehoek 344">
                <a:extLst>
                  <a:ext uri="{FF2B5EF4-FFF2-40B4-BE49-F238E27FC236}">
                    <a16:creationId xmlns:a16="http://schemas.microsoft.com/office/drawing/2014/main" id="{F84D8521-E27E-41DC-B27B-3196370F0E0B}"/>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7" name="ICOON_info">
              <a:extLst>
                <a:ext uri="{FF2B5EF4-FFF2-40B4-BE49-F238E27FC236}">
                  <a16:creationId xmlns:a16="http://schemas.microsoft.com/office/drawing/2014/main" id="{8E36FC1C-D0AF-409D-B274-4C772343400F}"/>
                </a:ext>
              </a:extLst>
            </p:cNvPr>
            <p:cNvGrpSpPr/>
            <p:nvPr userDrawn="1"/>
          </p:nvGrpSpPr>
          <p:grpSpPr>
            <a:xfrm>
              <a:off x="-376736" y="5583395"/>
              <a:ext cx="283685" cy="283685"/>
              <a:chOff x="-510741" y="5913713"/>
              <a:chExt cx="267555" cy="267555"/>
            </a:xfrm>
          </p:grpSpPr>
          <p:sp>
            <p:nvSpPr>
              <p:cNvPr id="186" name="Ovaal 340">
                <a:extLst>
                  <a:ext uri="{FF2B5EF4-FFF2-40B4-BE49-F238E27FC236}">
                    <a16:creationId xmlns:a16="http://schemas.microsoft.com/office/drawing/2014/main" id="{CE81EDEB-5D94-4E32-8640-FC07A4961D7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87" name="Graphic 163" descr="Informatie">
                <a:extLst>
                  <a:ext uri="{FF2B5EF4-FFF2-40B4-BE49-F238E27FC236}">
                    <a16:creationId xmlns:a16="http://schemas.microsoft.com/office/drawing/2014/main" id="{0337496A-8AAD-4BD3-9BBD-070937112E1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168" name="Ovaal 319">
              <a:extLst>
                <a:ext uri="{FF2B5EF4-FFF2-40B4-BE49-F238E27FC236}">
                  <a16:creationId xmlns:a16="http://schemas.microsoft.com/office/drawing/2014/main" id="{1C7A2CE1-D826-4D7A-982B-806612F36427}"/>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9" name="Rechthoek 320">
              <a:extLst>
                <a:ext uri="{FF2B5EF4-FFF2-40B4-BE49-F238E27FC236}">
                  <a16:creationId xmlns:a16="http://schemas.microsoft.com/office/drawing/2014/main" id="{9A6F0777-8650-4A49-B2D9-7CDEF2FCF7D1}"/>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70" name="Groep 321">
              <a:extLst>
                <a:ext uri="{FF2B5EF4-FFF2-40B4-BE49-F238E27FC236}">
                  <a16:creationId xmlns:a16="http://schemas.microsoft.com/office/drawing/2014/main" id="{524686EC-D0B5-4483-9A92-B4DA91EFF5EA}"/>
                </a:ext>
              </a:extLst>
            </p:cNvPr>
            <p:cNvGrpSpPr/>
            <p:nvPr userDrawn="1"/>
          </p:nvGrpSpPr>
          <p:grpSpPr>
            <a:xfrm>
              <a:off x="-3314821" y="5023930"/>
              <a:ext cx="1108877" cy="563933"/>
              <a:chOff x="-3314821" y="3885197"/>
              <a:chExt cx="1108877" cy="563933"/>
            </a:xfrm>
          </p:grpSpPr>
          <p:sp>
            <p:nvSpPr>
              <p:cNvPr id="171" name="Rechthoek 322">
                <a:extLst>
                  <a:ext uri="{FF2B5EF4-FFF2-40B4-BE49-F238E27FC236}">
                    <a16:creationId xmlns:a16="http://schemas.microsoft.com/office/drawing/2014/main" id="{D45EF862-0F1B-4DC7-AE62-7EA3AD333543}"/>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2" name="Rechthoek 323">
                <a:extLst>
                  <a:ext uri="{FF2B5EF4-FFF2-40B4-BE49-F238E27FC236}">
                    <a16:creationId xmlns:a16="http://schemas.microsoft.com/office/drawing/2014/main" id="{BCE6EEBB-A470-48A6-9493-84FAB965E60D}"/>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3" name="Tekstvak 324">
                <a:extLst>
                  <a:ext uri="{FF2B5EF4-FFF2-40B4-BE49-F238E27FC236}">
                    <a16:creationId xmlns:a16="http://schemas.microsoft.com/office/drawing/2014/main" id="{79E9C852-5387-407C-8A68-75127C06F754}"/>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174" name="Tekstvak 325">
                <a:extLst>
                  <a:ext uri="{FF2B5EF4-FFF2-40B4-BE49-F238E27FC236}">
                    <a16:creationId xmlns:a16="http://schemas.microsoft.com/office/drawing/2014/main" id="{629694E0-4190-41E3-810F-482C72B7720E}"/>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175" name="Vrije vorm: vorm 326">
                <a:extLst>
                  <a:ext uri="{FF2B5EF4-FFF2-40B4-BE49-F238E27FC236}">
                    <a16:creationId xmlns:a16="http://schemas.microsoft.com/office/drawing/2014/main" id="{A8C5E84A-F34F-4A03-B31B-0A9670D3A996}"/>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176" name="Groep 327">
                <a:extLst>
                  <a:ext uri="{FF2B5EF4-FFF2-40B4-BE49-F238E27FC236}">
                    <a16:creationId xmlns:a16="http://schemas.microsoft.com/office/drawing/2014/main" id="{D8F62D62-72D1-4EDB-9D60-6AF6DC56046A}"/>
                  </a:ext>
                </a:extLst>
              </p:cNvPr>
              <p:cNvGrpSpPr/>
              <p:nvPr userDrawn="1"/>
            </p:nvGrpSpPr>
            <p:grpSpPr>
              <a:xfrm>
                <a:off x="-3254609" y="3946178"/>
                <a:ext cx="184194" cy="143334"/>
                <a:chOff x="6218544" y="2402421"/>
                <a:chExt cx="144156" cy="112178"/>
              </a:xfrm>
            </p:grpSpPr>
            <p:sp>
              <p:nvSpPr>
                <p:cNvPr id="182" name="Rechthoek 336">
                  <a:extLst>
                    <a:ext uri="{FF2B5EF4-FFF2-40B4-BE49-F238E27FC236}">
                      <a16:creationId xmlns:a16="http://schemas.microsoft.com/office/drawing/2014/main" id="{0B2BF71B-1E34-4C51-93AC-722A0DABCB59}"/>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3" name="Rechthoek 47">
                  <a:extLst>
                    <a:ext uri="{FF2B5EF4-FFF2-40B4-BE49-F238E27FC236}">
                      <a16:creationId xmlns:a16="http://schemas.microsoft.com/office/drawing/2014/main" id="{1CDACEC1-8CD7-4BB3-8EA8-900F9F49177F}"/>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4" name="Rechthoek 47">
                  <a:extLst>
                    <a:ext uri="{FF2B5EF4-FFF2-40B4-BE49-F238E27FC236}">
                      <a16:creationId xmlns:a16="http://schemas.microsoft.com/office/drawing/2014/main" id="{3E57CA84-EF7F-4C7B-8627-35A57CF93D21}"/>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5" name="Koorde 339">
                  <a:extLst>
                    <a:ext uri="{FF2B5EF4-FFF2-40B4-BE49-F238E27FC236}">
                      <a16:creationId xmlns:a16="http://schemas.microsoft.com/office/drawing/2014/main" id="{CAD0EE35-C70A-47D8-BA82-35C0C0B66989}"/>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7" name="Groep 330">
                <a:extLst>
                  <a:ext uri="{FF2B5EF4-FFF2-40B4-BE49-F238E27FC236}">
                    <a16:creationId xmlns:a16="http://schemas.microsoft.com/office/drawing/2014/main" id="{4F674D27-E8CE-4957-9E73-6811C41F2969}"/>
                  </a:ext>
                </a:extLst>
              </p:cNvPr>
              <p:cNvGrpSpPr/>
              <p:nvPr userDrawn="1"/>
            </p:nvGrpSpPr>
            <p:grpSpPr>
              <a:xfrm>
                <a:off x="-3254609" y="4199853"/>
                <a:ext cx="184194" cy="124747"/>
                <a:chOff x="6218544" y="2636044"/>
                <a:chExt cx="144156" cy="97631"/>
              </a:xfrm>
            </p:grpSpPr>
            <p:sp>
              <p:nvSpPr>
                <p:cNvPr id="178" name="Rechthoek 331">
                  <a:extLst>
                    <a:ext uri="{FF2B5EF4-FFF2-40B4-BE49-F238E27FC236}">
                      <a16:creationId xmlns:a16="http://schemas.microsoft.com/office/drawing/2014/main" id="{964917A7-7DC4-4DE8-9BF1-80402640A427}"/>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9" name="Rechthoek 332">
                  <a:extLst>
                    <a:ext uri="{FF2B5EF4-FFF2-40B4-BE49-F238E27FC236}">
                      <a16:creationId xmlns:a16="http://schemas.microsoft.com/office/drawing/2014/main" id="{6A275CAF-A45E-4323-B00C-453035995F16}"/>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0" name="Ovaal 333">
                  <a:extLst>
                    <a:ext uri="{FF2B5EF4-FFF2-40B4-BE49-F238E27FC236}">
                      <a16:creationId xmlns:a16="http://schemas.microsoft.com/office/drawing/2014/main" id="{A5C239EC-EA30-455E-815E-03160782D866}"/>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1" name="Rechthoek 47">
                  <a:extLst>
                    <a:ext uri="{FF2B5EF4-FFF2-40B4-BE49-F238E27FC236}">
                      <a16:creationId xmlns:a16="http://schemas.microsoft.com/office/drawing/2014/main" id="{5896F631-992D-4A8A-BAEA-52CCD9172598}"/>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7606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Logo slide #4">
    <p:spTree>
      <p:nvGrpSpPr>
        <p:cNvPr id="1" name=""/>
        <p:cNvGrpSpPr/>
        <p:nvPr/>
      </p:nvGrpSpPr>
      <p:grpSpPr>
        <a:xfrm>
          <a:off x="0" y="0"/>
          <a:ext cx="0" cy="0"/>
          <a:chOff x="0" y="0"/>
          <a:chExt cx="0" cy="0"/>
        </a:xfrm>
      </p:grpSpPr>
      <p:sp>
        <p:nvSpPr>
          <p:cNvPr id="43" name="Graphic 31">
            <a:extLst>
              <a:ext uri="{FF2B5EF4-FFF2-40B4-BE49-F238E27FC236}">
                <a16:creationId xmlns:a16="http://schemas.microsoft.com/office/drawing/2014/main" id="{A5D28A14-2348-46E4-9F7C-437F513E38E8}"/>
              </a:ext>
            </a:extLst>
          </p:cNvPr>
          <p:cNvSpPr>
            <a:spLocks noChangeAspect="1"/>
          </p:cNvSpPr>
          <p:nvPr userDrawn="1"/>
        </p:nvSpPr>
        <p:spPr>
          <a:xfrm flipV="1">
            <a:off x="7623222" y="-3"/>
            <a:ext cx="4568778" cy="687468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chemeClr val="accent4"/>
          </a:solidFill>
          <a:ln w="12692" cap="flat">
            <a:noFill/>
            <a:prstDash val="solid"/>
            <a:miter/>
          </a:ln>
        </p:spPr>
        <p:txBody>
          <a:bodyPr rtlCol="0" anchor="ctr"/>
          <a:lstStyle/>
          <a:p>
            <a:endParaRPr lang="nl-NL" sz="1633" dirty="0"/>
          </a:p>
        </p:txBody>
      </p:sp>
      <p:sp>
        <p:nvSpPr>
          <p:cNvPr id="44" name="Graphic 34">
            <a:extLst>
              <a:ext uri="{FF2B5EF4-FFF2-40B4-BE49-F238E27FC236}">
                <a16:creationId xmlns:a16="http://schemas.microsoft.com/office/drawing/2014/main" id="{C29878DF-E265-485B-9802-C712BEA40D25}"/>
              </a:ext>
            </a:extLst>
          </p:cNvPr>
          <p:cNvSpPr>
            <a:spLocks noChangeAspect="1"/>
          </p:cNvSpPr>
          <p:nvPr userDrawn="1"/>
        </p:nvSpPr>
        <p:spPr>
          <a:xfrm flipV="1">
            <a:off x="7296461" y="-1"/>
            <a:ext cx="2609523" cy="687468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chemeClr val="accent3"/>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9203545" y="4820161"/>
            <a:ext cx="2523607" cy="1565286"/>
          </a:xfrm>
        </p:spPr>
        <p:txBody>
          <a:bodyPr anchor="b"/>
          <a:lstStyle>
            <a:lvl1pPr>
              <a:defRPr b="0">
                <a:solidFill>
                  <a:schemeClr val="accent2"/>
                </a:solidFill>
              </a:defRPr>
            </a:lvl1pPr>
          </a:lstStyle>
          <a:p>
            <a:r>
              <a:rPr lang="nl-NL" dirty="0"/>
              <a:t>Place a </a:t>
            </a:r>
            <a:br>
              <a:rPr lang="nl-NL" dirty="0"/>
            </a:br>
            <a:r>
              <a:rPr lang="nl-NL" dirty="0"/>
              <a:t>title here</a:t>
            </a:r>
          </a:p>
        </p:txBody>
      </p:sp>
      <p:sp>
        <p:nvSpPr>
          <p:cNvPr id="75" name="Tijdelijke aanduiding voor afbeelding 74">
            <a:extLst>
              <a:ext uri="{FF2B5EF4-FFF2-40B4-BE49-F238E27FC236}">
                <a16:creationId xmlns:a16="http://schemas.microsoft.com/office/drawing/2014/main" id="{19D26856-B9DF-494C-85D6-E71741706FC4}"/>
              </a:ext>
            </a:extLst>
          </p:cNvPr>
          <p:cNvSpPr>
            <a:spLocks noGrp="1"/>
          </p:cNvSpPr>
          <p:nvPr>
            <p:ph type="pic" sz="quarter" idx="14" hasCustomPrompt="1"/>
          </p:nvPr>
        </p:nvSpPr>
        <p:spPr>
          <a:xfrm>
            <a:off x="728227" y="529506"/>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8" name="Tijdelijke aanduiding voor afbeelding 77">
            <a:extLst>
              <a:ext uri="{FF2B5EF4-FFF2-40B4-BE49-F238E27FC236}">
                <a16:creationId xmlns:a16="http://schemas.microsoft.com/office/drawing/2014/main" id="{561DF0DE-DB08-472F-B2CC-213CB4B9D936}"/>
              </a:ext>
            </a:extLst>
          </p:cNvPr>
          <p:cNvSpPr>
            <a:spLocks noGrp="1"/>
          </p:cNvSpPr>
          <p:nvPr>
            <p:ph type="pic" sz="quarter" idx="15" hasCustomPrompt="1"/>
          </p:nvPr>
        </p:nvSpPr>
        <p:spPr>
          <a:xfrm>
            <a:off x="728227" y="1591983"/>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9" name="Tijdelijke aanduiding voor afbeelding 78">
            <a:extLst>
              <a:ext uri="{FF2B5EF4-FFF2-40B4-BE49-F238E27FC236}">
                <a16:creationId xmlns:a16="http://schemas.microsoft.com/office/drawing/2014/main" id="{45F5706C-C71C-4252-BF76-D36558D25B51}"/>
              </a:ext>
            </a:extLst>
          </p:cNvPr>
          <p:cNvSpPr>
            <a:spLocks noGrp="1"/>
          </p:cNvSpPr>
          <p:nvPr>
            <p:ph type="pic" sz="quarter" idx="16" hasCustomPrompt="1"/>
          </p:nvPr>
        </p:nvSpPr>
        <p:spPr>
          <a:xfrm>
            <a:off x="2897879" y="529506"/>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0" name="Tijdelijke aanduiding voor afbeelding 79">
            <a:extLst>
              <a:ext uri="{FF2B5EF4-FFF2-40B4-BE49-F238E27FC236}">
                <a16:creationId xmlns:a16="http://schemas.microsoft.com/office/drawing/2014/main" id="{12DA2CB3-8277-414C-9420-7B8642A49D04}"/>
              </a:ext>
            </a:extLst>
          </p:cNvPr>
          <p:cNvSpPr>
            <a:spLocks noGrp="1"/>
          </p:cNvSpPr>
          <p:nvPr>
            <p:ph type="pic" sz="quarter" idx="17" hasCustomPrompt="1"/>
          </p:nvPr>
        </p:nvSpPr>
        <p:spPr>
          <a:xfrm>
            <a:off x="2897879" y="1591983"/>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1" name="Tijdelijke aanduiding voor afbeelding 80">
            <a:extLst>
              <a:ext uri="{FF2B5EF4-FFF2-40B4-BE49-F238E27FC236}">
                <a16:creationId xmlns:a16="http://schemas.microsoft.com/office/drawing/2014/main" id="{017D0F29-4ADD-414C-97CA-7E19FB91C294}"/>
              </a:ext>
            </a:extLst>
          </p:cNvPr>
          <p:cNvSpPr>
            <a:spLocks noGrp="1"/>
          </p:cNvSpPr>
          <p:nvPr>
            <p:ph type="pic" sz="quarter" idx="18" hasCustomPrompt="1"/>
          </p:nvPr>
        </p:nvSpPr>
        <p:spPr>
          <a:xfrm>
            <a:off x="5067530" y="529506"/>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2" name="Tijdelijke aanduiding voor afbeelding 81">
            <a:extLst>
              <a:ext uri="{FF2B5EF4-FFF2-40B4-BE49-F238E27FC236}">
                <a16:creationId xmlns:a16="http://schemas.microsoft.com/office/drawing/2014/main" id="{012698D1-FB79-4CBF-8F88-B59FDE25DAB5}"/>
              </a:ext>
            </a:extLst>
          </p:cNvPr>
          <p:cNvSpPr>
            <a:spLocks noGrp="1"/>
          </p:cNvSpPr>
          <p:nvPr>
            <p:ph type="pic" sz="quarter" idx="19" hasCustomPrompt="1"/>
          </p:nvPr>
        </p:nvSpPr>
        <p:spPr>
          <a:xfrm>
            <a:off x="5067530" y="1591983"/>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0" name="Tijdelijke aanduiding voor afbeelding 89">
            <a:extLst>
              <a:ext uri="{FF2B5EF4-FFF2-40B4-BE49-F238E27FC236}">
                <a16:creationId xmlns:a16="http://schemas.microsoft.com/office/drawing/2014/main" id="{1F8C3F00-A1E6-4D09-93A6-CF15A82BEDC4}"/>
              </a:ext>
            </a:extLst>
          </p:cNvPr>
          <p:cNvSpPr>
            <a:spLocks noGrp="1"/>
          </p:cNvSpPr>
          <p:nvPr>
            <p:ph type="pic" sz="quarter" idx="21" hasCustomPrompt="1"/>
          </p:nvPr>
        </p:nvSpPr>
        <p:spPr>
          <a:xfrm>
            <a:off x="728227" y="2654460"/>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2" name="Tijdelijke aanduiding voor afbeelding 91">
            <a:extLst>
              <a:ext uri="{FF2B5EF4-FFF2-40B4-BE49-F238E27FC236}">
                <a16:creationId xmlns:a16="http://schemas.microsoft.com/office/drawing/2014/main" id="{FEC69832-E2BC-4D11-9ECF-78431C502968}"/>
              </a:ext>
            </a:extLst>
          </p:cNvPr>
          <p:cNvSpPr>
            <a:spLocks noGrp="1"/>
          </p:cNvSpPr>
          <p:nvPr>
            <p:ph type="pic" sz="quarter" idx="23" hasCustomPrompt="1"/>
          </p:nvPr>
        </p:nvSpPr>
        <p:spPr>
          <a:xfrm>
            <a:off x="2897879" y="2654460"/>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4" name="Tijdelijke aanduiding voor afbeelding 93">
            <a:extLst>
              <a:ext uri="{FF2B5EF4-FFF2-40B4-BE49-F238E27FC236}">
                <a16:creationId xmlns:a16="http://schemas.microsoft.com/office/drawing/2014/main" id="{5B253EC0-9D6B-4505-82C7-AABC6F643E57}"/>
              </a:ext>
            </a:extLst>
          </p:cNvPr>
          <p:cNvSpPr>
            <a:spLocks noGrp="1"/>
          </p:cNvSpPr>
          <p:nvPr>
            <p:ph type="pic" sz="quarter" idx="25" hasCustomPrompt="1"/>
          </p:nvPr>
        </p:nvSpPr>
        <p:spPr>
          <a:xfrm>
            <a:off x="5067530" y="2654460"/>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1" name="Tijdelijke aanduiding voor afbeelding 100">
            <a:extLst>
              <a:ext uri="{FF2B5EF4-FFF2-40B4-BE49-F238E27FC236}">
                <a16:creationId xmlns:a16="http://schemas.microsoft.com/office/drawing/2014/main" id="{4C9CFCDE-FAD8-4BEB-AA42-EE9F14E06DB0}"/>
              </a:ext>
            </a:extLst>
          </p:cNvPr>
          <p:cNvSpPr>
            <a:spLocks noGrp="1"/>
          </p:cNvSpPr>
          <p:nvPr>
            <p:ph type="pic" sz="quarter" idx="32" hasCustomPrompt="1"/>
          </p:nvPr>
        </p:nvSpPr>
        <p:spPr>
          <a:xfrm>
            <a:off x="728227" y="4779414"/>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2" name="Tijdelijke aanduiding voor afbeelding 101">
            <a:extLst>
              <a:ext uri="{FF2B5EF4-FFF2-40B4-BE49-F238E27FC236}">
                <a16:creationId xmlns:a16="http://schemas.microsoft.com/office/drawing/2014/main" id="{35087C55-5032-45D6-8A6D-9A797645507E}"/>
              </a:ext>
            </a:extLst>
          </p:cNvPr>
          <p:cNvSpPr>
            <a:spLocks noGrp="1"/>
          </p:cNvSpPr>
          <p:nvPr>
            <p:ph type="pic" sz="quarter" idx="33" hasCustomPrompt="1"/>
          </p:nvPr>
        </p:nvSpPr>
        <p:spPr>
          <a:xfrm>
            <a:off x="728227" y="5759092"/>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3" name="Tijdelijke aanduiding voor afbeelding 102">
            <a:extLst>
              <a:ext uri="{FF2B5EF4-FFF2-40B4-BE49-F238E27FC236}">
                <a16:creationId xmlns:a16="http://schemas.microsoft.com/office/drawing/2014/main" id="{81F3A3DD-4834-4C88-8B3E-0485E6E3C12B}"/>
              </a:ext>
            </a:extLst>
          </p:cNvPr>
          <p:cNvSpPr>
            <a:spLocks noGrp="1"/>
          </p:cNvSpPr>
          <p:nvPr>
            <p:ph type="pic" sz="quarter" idx="34" hasCustomPrompt="1"/>
          </p:nvPr>
        </p:nvSpPr>
        <p:spPr>
          <a:xfrm>
            <a:off x="2897879" y="4779414"/>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4" name="Tijdelijke aanduiding voor afbeelding 103">
            <a:extLst>
              <a:ext uri="{FF2B5EF4-FFF2-40B4-BE49-F238E27FC236}">
                <a16:creationId xmlns:a16="http://schemas.microsoft.com/office/drawing/2014/main" id="{D5F36146-6682-44AA-91D3-5B52E4A8BD11}"/>
              </a:ext>
            </a:extLst>
          </p:cNvPr>
          <p:cNvSpPr>
            <a:spLocks noGrp="1"/>
          </p:cNvSpPr>
          <p:nvPr>
            <p:ph type="pic" sz="quarter" idx="35" hasCustomPrompt="1"/>
          </p:nvPr>
        </p:nvSpPr>
        <p:spPr>
          <a:xfrm>
            <a:off x="2897879" y="5759092"/>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5" name="Tijdelijke aanduiding voor afbeelding 104">
            <a:extLst>
              <a:ext uri="{FF2B5EF4-FFF2-40B4-BE49-F238E27FC236}">
                <a16:creationId xmlns:a16="http://schemas.microsoft.com/office/drawing/2014/main" id="{98C89495-6E46-49BD-86B2-CC71FBDA7147}"/>
              </a:ext>
            </a:extLst>
          </p:cNvPr>
          <p:cNvSpPr>
            <a:spLocks noGrp="1"/>
          </p:cNvSpPr>
          <p:nvPr>
            <p:ph type="pic" sz="quarter" idx="36" hasCustomPrompt="1"/>
          </p:nvPr>
        </p:nvSpPr>
        <p:spPr>
          <a:xfrm>
            <a:off x="5067530" y="4779414"/>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6" name="Tijdelijke aanduiding voor afbeelding 105">
            <a:extLst>
              <a:ext uri="{FF2B5EF4-FFF2-40B4-BE49-F238E27FC236}">
                <a16:creationId xmlns:a16="http://schemas.microsoft.com/office/drawing/2014/main" id="{D8884AEE-715F-4F07-AADB-9B30E935C608}"/>
              </a:ext>
            </a:extLst>
          </p:cNvPr>
          <p:cNvSpPr>
            <a:spLocks noGrp="1"/>
          </p:cNvSpPr>
          <p:nvPr>
            <p:ph type="pic" sz="quarter" idx="37" hasCustomPrompt="1"/>
          </p:nvPr>
        </p:nvSpPr>
        <p:spPr>
          <a:xfrm>
            <a:off x="5067530" y="5759092"/>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6" name="Tijdelijke aanduiding voor afbeelding 94">
            <a:extLst>
              <a:ext uri="{FF2B5EF4-FFF2-40B4-BE49-F238E27FC236}">
                <a16:creationId xmlns:a16="http://schemas.microsoft.com/office/drawing/2014/main" id="{18A1D1BC-9DA1-4B09-908F-447A9C1EE52F}"/>
              </a:ext>
            </a:extLst>
          </p:cNvPr>
          <p:cNvSpPr>
            <a:spLocks noGrp="1"/>
          </p:cNvSpPr>
          <p:nvPr>
            <p:ph type="pic" sz="quarter" idx="38" hasCustomPrompt="1"/>
          </p:nvPr>
        </p:nvSpPr>
        <p:spPr>
          <a:xfrm>
            <a:off x="728227" y="3716937"/>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8" name="Tijdelijke aanduiding voor afbeelding 96">
            <a:extLst>
              <a:ext uri="{FF2B5EF4-FFF2-40B4-BE49-F238E27FC236}">
                <a16:creationId xmlns:a16="http://schemas.microsoft.com/office/drawing/2014/main" id="{B0874849-0A1E-4CAB-B39C-8E6D2E992E21}"/>
              </a:ext>
            </a:extLst>
          </p:cNvPr>
          <p:cNvSpPr>
            <a:spLocks noGrp="1"/>
          </p:cNvSpPr>
          <p:nvPr>
            <p:ph type="pic" sz="quarter" idx="40" hasCustomPrompt="1"/>
          </p:nvPr>
        </p:nvSpPr>
        <p:spPr>
          <a:xfrm>
            <a:off x="2897879" y="3716937"/>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60" name="Tijdelijke aanduiding voor afbeelding 98">
            <a:extLst>
              <a:ext uri="{FF2B5EF4-FFF2-40B4-BE49-F238E27FC236}">
                <a16:creationId xmlns:a16="http://schemas.microsoft.com/office/drawing/2014/main" id="{BF6208BC-7448-48C3-95F1-5E5B15680D44}"/>
              </a:ext>
            </a:extLst>
          </p:cNvPr>
          <p:cNvSpPr>
            <a:spLocks noGrp="1"/>
          </p:cNvSpPr>
          <p:nvPr>
            <p:ph type="pic" sz="quarter" idx="42" hasCustomPrompt="1"/>
          </p:nvPr>
        </p:nvSpPr>
        <p:spPr>
          <a:xfrm>
            <a:off x="5067530" y="3716937"/>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89" name="INSTRUCTION">
            <a:extLst>
              <a:ext uri="{FF2B5EF4-FFF2-40B4-BE49-F238E27FC236}">
                <a16:creationId xmlns:a16="http://schemas.microsoft.com/office/drawing/2014/main" id="{89B09E3D-ADF8-4479-8FF5-90D038C56430}"/>
              </a:ext>
            </a:extLst>
          </p:cNvPr>
          <p:cNvGrpSpPr/>
          <p:nvPr userDrawn="1"/>
        </p:nvGrpSpPr>
        <p:grpSpPr>
          <a:xfrm>
            <a:off x="12377595" y="1"/>
            <a:ext cx="3693386" cy="6582443"/>
            <a:chOff x="-3786437" y="1"/>
            <a:chExt cx="3693386" cy="6582443"/>
          </a:xfrm>
        </p:grpSpPr>
        <p:sp>
          <p:nvSpPr>
            <p:cNvPr id="91" name="Rechthoek 302">
              <a:extLst>
                <a:ext uri="{FF2B5EF4-FFF2-40B4-BE49-F238E27FC236}">
                  <a16:creationId xmlns:a16="http://schemas.microsoft.com/office/drawing/2014/main" id="{34E9AFB0-7B3D-4E0F-ADC1-BE306E8BB550}"/>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93" name="Rechthoek 303">
              <a:extLst>
                <a:ext uri="{FF2B5EF4-FFF2-40B4-BE49-F238E27FC236}">
                  <a16:creationId xmlns:a16="http://schemas.microsoft.com/office/drawing/2014/main" id="{5205F81C-F5CF-4248-8145-BFD450B32448}"/>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95" name="Ovaal 304">
              <a:extLst>
                <a:ext uri="{FF2B5EF4-FFF2-40B4-BE49-F238E27FC236}">
                  <a16:creationId xmlns:a16="http://schemas.microsoft.com/office/drawing/2014/main" id="{B72043E5-9074-454A-A9E3-641DC8716EC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6" name="Rechthoek 305">
              <a:extLst>
                <a:ext uri="{FF2B5EF4-FFF2-40B4-BE49-F238E27FC236}">
                  <a16:creationId xmlns:a16="http://schemas.microsoft.com/office/drawing/2014/main" id="{5255FA21-23EF-4545-BDA1-6421564B59D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7" name="Groep 306">
              <a:extLst>
                <a:ext uri="{FF2B5EF4-FFF2-40B4-BE49-F238E27FC236}">
                  <a16:creationId xmlns:a16="http://schemas.microsoft.com/office/drawing/2014/main" id="{3B1D0092-33B2-4894-A5F1-D1113B482612}"/>
                </a:ext>
              </a:extLst>
            </p:cNvPr>
            <p:cNvGrpSpPr/>
            <p:nvPr userDrawn="1"/>
          </p:nvGrpSpPr>
          <p:grpSpPr>
            <a:xfrm>
              <a:off x="-3316179" y="1231351"/>
              <a:ext cx="294789" cy="318834"/>
              <a:chOff x="14466489" y="1001522"/>
              <a:chExt cx="290627" cy="314333"/>
            </a:xfrm>
          </p:grpSpPr>
          <p:sp>
            <p:nvSpPr>
              <p:cNvPr id="198" name="Rechthoek 361">
                <a:extLst>
                  <a:ext uri="{FF2B5EF4-FFF2-40B4-BE49-F238E27FC236}">
                    <a16:creationId xmlns:a16="http://schemas.microsoft.com/office/drawing/2014/main" id="{F8076E52-0A7E-4360-888F-EBE7E2BAA921}"/>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9" name="Ovaal 362">
                <a:extLst>
                  <a:ext uri="{FF2B5EF4-FFF2-40B4-BE49-F238E27FC236}">
                    <a16:creationId xmlns:a16="http://schemas.microsoft.com/office/drawing/2014/main" id="{677D43AC-0655-4747-8074-036E406370D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0" name="Vrije vorm: vorm 363">
                <a:extLst>
                  <a:ext uri="{FF2B5EF4-FFF2-40B4-BE49-F238E27FC236}">
                    <a16:creationId xmlns:a16="http://schemas.microsoft.com/office/drawing/2014/main" id="{AD807261-4EAF-4FE1-A30C-EF9572BA441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1" name="Rechthoek: afgeronde hoeken 364">
                <a:extLst>
                  <a:ext uri="{FF2B5EF4-FFF2-40B4-BE49-F238E27FC236}">
                    <a16:creationId xmlns:a16="http://schemas.microsoft.com/office/drawing/2014/main" id="{9DF047CB-C8C3-4260-B7AF-5034E91A61D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2" name="Rechte verbindingslijn 365">
                <a:extLst>
                  <a:ext uri="{FF2B5EF4-FFF2-40B4-BE49-F238E27FC236}">
                    <a16:creationId xmlns:a16="http://schemas.microsoft.com/office/drawing/2014/main" id="{B5D6FCB8-3C61-475B-BFE4-931448B668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Rechte verbindingslijn 366">
                <a:extLst>
                  <a:ext uri="{FF2B5EF4-FFF2-40B4-BE49-F238E27FC236}">
                    <a16:creationId xmlns:a16="http://schemas.microsoft.com/office/drawing/2014/main" id="{329854E9-259F-4F56-A683-69DEA86F2FF1}"/>
                  </a:ext>
                </a:extLst>
              </p:cNvPr>
              <p:cNvCxnSpPr>
                <a:cxnSpLocks/>
                <a:stCxn id="20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8" name="Ovaal 307">
              <a:extLst>
                <a:ext uri="{FF2B5EF4-FFF2-40B4-BE49-F238E27FC236}">
                  <a16:creationId xmlns:a16="http://schemas.microsoft.com/office/drawing/2014/main" id="{8F7D0288-6EAF-4C0F-9DD1-EB5CF490F4E7}"/>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9" name="Rechthoek 308">
              <a:extLst>
                <a:ext uri="{FF2B5EF4-FFF2-40B4-BE49-F238E27FC236}">
                  <a16:creationId xmlns:a16="http://schemas.microsoft.com/office/drawing/2014/main" id="{24941A5B-EF3D-4B80-AF47-8D948FC83560}"/>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0" name="Groep 309">
              <a:extLst>
                <a:ext uri="{FF2B5EF4-FFF2-40B4-BE49-F238E27FC236}">
                  <a16:creationId xmlns:a16="http://schemas.microsoft.com/office/drawing/2014/main" id="{3FCD56A2-561A-41C1-8A59-B33C52D97E47}"/>
                </a:ext>
              </a:extLst>
            </p:cNvPr>
            <p:cNvGrpSpPr/>
            <p:nvPr userDrawn="1"/>
          </p:nvGrpSpPr>
          <p:grpSpPr>
            <a:xfrm>
              <a:off x="-3311319" y="2164285"/>
              <a:ext cx="825500" cy="209550"/>
              <a:chOff x="13504624" y="2482850"/>
              <a:chExt cx="825500" cy="209550"/>
            </a:xfrm>
          </p:grpSpPr>
          <p:sp>
            <p:nvSpPr>
              <p:cNvPr id="195" name="Rechthoek 358">
                <a:extLst>
                  <a:ext uri="{FF2B5EF4-FFF2-40B4-BE49-F238E27FC236}">
                    <a16:creationId xmlns:a16="http://schemas.microsoft.com/office/drawing/2014/main" id="{A9FCD984-AF7A-41B6-882C-E5FC193BB9C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196" name="Rechte verbindingslijn 359">
                <a:extLst>
                  <a:ext uri="{FF2B5EF4-FFF2-40B4-BE49-F238E27FC236}">
                    <a16:creationId xmlns:a16="http://schemas.microsoft.com/office/drawing/2014/main" id="{3D895038-4EA3-431F-86FA-E0D01F586C1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7" name="Gelijkbenige driehoek 360">
                <a:extLst>
                  <a:ext uri="{FF2B5EF4-FFF2-40B4-BE49-F238E27FC236}">
                    <a16:creationId xmlns:a16="http://schemas.microsoft.com/office/drawing/2014/main" id="{00E23213-B8EB-4D74-8C7D-DF23A184D5D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107" name="Ovaal 310">
              <a:extLst>
                <a:ext uri="{FF2B5EF4-FFF2-40B4-BE49-F238E27FC236}">
                  <a16:creationId xmlns:a16="http://schemas.microsoft.com/office/drawing/2014/main" id="{ACBC1437-40CF-410A-8EE4-844A1586D8C7}"/>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8" name="Rechthoek 311">
              <a:extLst>
                <a:ext uri="{FF2B5EF4-FFF2-40B4-BE49-F238E27FC236}">
                  <a16:creationId xmlns:a16="http://schemas.microsoft.com/office/drawing/2014/main" id="{270F30A4-CA68-450E-B621-75206730B83F}"/>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109" name="Groep 312">
              <a:extLst>
                <a:ext uri="{FF2B5EF4-FFF2-40B4-BE49-F238E27FC236}">
                  <a16:creationId xmlns:a16="http://schemas.microsoft.com/office/drawing/2014/main" id="{43CA147A-05BE-422C-87E8-19B46DF44044}"/>
                </a:ext>
              </a:extLst>
            </p:cNvPr>
            <p:cNvGrpSpPr/>
            <p:nvPr userDrawn="1"/>
          </p:nvGrpSpPr>
          <p:grpSpPr>
            <a:xfrm>
              <a:off x="-3441613" y="3457758"/>
              <a:ext cx="622283" cy="612920"/>
              <a:chOff x="12617641" y="3403239"/>
              <a:chExt cx="752963" cy="741634"/>
            </a:xfrm>
          </p:grpSpPr>
          <p:grpSp>
            <p:nvGrpSpPr>
              <p:cNvPr id="179" name="Groep 342">
                <a:extLst>
                  <a:ext uri="{FF2B5EF4-FFF2-40B4-BE49-F238E27FC236}">
                    <a16:creationId xmlns:a16="http://schemas.microsoft.com/office/drawing/2014/main" id="{268D5E3B-F5DA-41CC-82EE-183DB028B4E6}"/>
                  </a:ext>
                </a:extLst>
              </p:cNvPr>
              <p:cNvGrpSpPr/>
              <p:nvPr userDrawn="1"/>
            </p:nvGrpSpPr>
            <p:grpSpPr>
              <a:xfrm>
                <a:off x="12771530" y="3403239"/>
                <a:ext cx="467176" cy="448491"/>
                <a:chOff x="12782157" y="3403239"/>
                <a:chExt cx="467176" cy="448491"/>
              </a:xfrm>
            </p:grpSpPr>
            <p:grpSp>
              <p:nvGrpSpPr>
                <p:cNvPr id="182" name="Groep 345">
                  <a:extLst>
                    <a:ext uri="{FF2B5EF4-FFF2-40B4-BE49-F238E27FC236}">
                      <a16:creationId xmlns:a16="http://schemas.microsoft.com/office/drawing/2014/main" id="{7711F3DD-5BF9-423F-9A1E-F56EA75750DE}"/>
                    </a:ext>
                  </a:extLst>
                </p:cNvPr>
                <p:cNvGrpSpPr/>
                <p:nvPr userDrawn="1"/>
              </p:nvGrpSpPr>
              <p:grpSpPr>
                <a:xfrm>
                  <a:off x="12782157" y="3403239"/>
                  <a:ext cx="412976" cy="396132"/>
                  <a:chOff x="13554906" y="3320109"/>
                  <a:chExt cx="443917" cy="425811"/>
                </a:xfrm>
              </p:grpSpPr>
              <p:grpSp>
                <p:nvGrpSpPr>
                  <p:cNvPr id="189" name="Groep 352">
                    <a:extLst>
                      <a:ext uri="{FF2B5EF4-FFF2-40B4-BE49-F238E27FC236}">
                        <a16:creationId xmlns:a16="http://schemas.microsoft.com/office/drawing/2014/main" id="{33B9DC77-AFDF-4CD5-9E29-D202972B6995}"/>
                      </a:ext>
                    </a:extLst>
                  </p:cNvPr>
                  <p:cNvGrpSpPr/>
                  <p:nvPr userDrawn="1"/>
                </p:nvGrpSpPr>
                <p:grpSpPr>
                  <a:xfrm>
                    <a:off x="13554906" y="3320109"/>
                    <a:ext cx="443917" cy="425811"/>
                    <a:chOff x="12909684" y="1276143"/>
                    <a:chExt cx="443917" cy="425811"/>
                  </a:xfrm>
                </p:grpSpPr>
                <p:sp>
                  <p:nvSpPr>
                    <p:cNvPr id="192" name="Rechthoek 355">
                      <a:extLst>
                        <a:ext uri="{FF2B5EF4-FFF2-40B4-BE49-F238E27FC236}">
                          <a16:creationId xmlns:a16="http://schemas.microsoft.com/office/drawing/2014/main" id="{3B0BB270-296B-42B6-A2FA-EB40685A3BC5}"/>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3" name="Rechthoek 356">
                      <a:extLst>
                        <a:ext uri="{FF2B5EF4-FFF2-40B4-BE49-F238E27FC236}">
                          <a16:creationId xmlns:a16="http://schemas.microsoft.com/office/drawing/2014/main" id="{AC43FD1C-37FD-4B4B-B754-57A62F4169AF}"/>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4" name="Ovaal 357">
                      <a:extLst>
                        <a:ext uri="{FF2B5EF4-FFF2-40B4-BE49-F238E27FC236}">
                          <a16:creationId xmlns:a16="http://schemas.microsoft.com/office/drawing/2014/main" id="{223BF9B4-3CA6-4D36-86D4-44CC93F0127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90" name="Afbeelding 353">
                    <a:extLst>
                      <a:ext uri="{FF2B5EF4-FFF2-40B4-BE49-F238E27FC236}">
                        <a16:creationId xmlns:a16="http://schemas.microsoft.com/office/drawing/2014/main" id="{3723205F-5436-4EE0-B10E-CD1A56787B2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91" name="Afbeelding 354">
                    <a:extLst>
                      <a:ext uri="{FF2B5EF4-FFF2-40B4-BE49-F238E27FC236}">
                        <a16:creationId xmlns:a16="http://schemas.microsoft.com/office/drawing/2014/main" id="{31D40E51-F367-4926-8B0B-FE35B7304DF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83" name="Groep 346">
                  <a:extLst>
                    <a:ext uri="{FF2B5EF4-FFF2-40B4-BE49-F238E27FC236}">
                      <a16:creationId xmlns:a16="http://schemas.microsoft.com/office/drawing/2014/main" id="{37D8E33C-4D8A-495E-AA03-907B8D7F9EEC}"/>
                    </a:ext>
                  </a:extLst>
                </p:cNvPr>
                <p:cNvGrpSpPr/>
                <p:nvPr userDrawn="1"/>
              </p:nvGrpSpPr>
              <p:grpSpPr>
                <a:xfrm>
                  <a:off x="13103513" y="3705268"/>
                  <a:ext cx="145820" cy="146462"/>
                  <a:chOff x="13096169" y="3602278"/>
                  <a:chExt cx="145820" cy="146462"/>
                </a:xfrm>
              </p:grpSpPr>
              <p:sp>
                <p:nvSpPr>
                  <p:cNvPr id="187" name="Rechthoek 350">
                    <a:extLst>
                      <a:ext uri="{FF2B5EF4-FFF2-40B4-BE49-F238E27FC236}">
                        <a16:creationId xmlns:a16="http://schemas.microsoft.com/office/drawing/2014/main" id="{F073436A-764E-47B9-BC01-C34F77C1EB7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8" name="Rechthoek 351">
                    <a:extLst>
                      <a:ext uri="{FF2B5EF4-FFF2-40B4-BE49-F238E27FC236}">
                        <a16:creationId xmlns:a16="http://schemas.microsoft.com/office/drawing/2014/main" id="{9B58AF5B-1499-452B-8FA2-8DCFF61D980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4" name="Groep 347">
                  <a:extLst>
                    <a:ext uri="{FF2B5EF4-FFF2-40B4-BE49-F238E27FC236}">
                      <a16:creationId xmlns:a16="http://schemas.microsoft.com/office/drawing/2014/main" id="{885C2DFD-B57F-4E0A-A546-240053C17575}"/>
                    </a:ext>
                  </a:extLst>
                </p:cNvPr>
                <p:cNvGrpSpPr/>
                <p:nvPr userDrawn="1"/>
              </p:nvGrpSpPr>
              <p:grpSpPr>
                <a:xfrm rot="10800000">
                  <a:off x="13061402" y="3665637"/>
                  <a:ext cx="145820" cy="146462"/>
                  <a:chOff x="13096169" y="3602278"/>
                  <a:chExt cx="145820" cy="146462"/>
                </a:xfrm>
              </p:grpSpPr>
              <p:sp>
                <p:nvSpPr>
                  <p:cNvPr id="185" name="Rechthoek 348">
                    <a:extLst>
                      <a:ext uri="{FF2B5EF4-FFF2-40B4-BE49-F238E27FC236}">
                        <a16:creationId xmlns:a16="http://schemas.microsoft.com/office/drawing/2014/main" id="{14378777-D393-43C0-9CB7-43A892C9028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6" name="Rechthoek 349">
                    <a:extLst>
                      <a:ext uri="{FF2B5EF4-FFF2-40B4-BE49-F238E27FC236}">
                        <a16:creationId xmlns:a16="http://schemas.microsoft.com/office/drawing/2014/main" id="{819C25DD-F17A-4A63-82A4-6E21249AD20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80" name="Rechthoek 343">
                <a:extLst>
                  <a:ext uri="{FF2B5EF4-FFF2-40B4-BE49-F238E27FC236}">
                    <a16:creationId xmlns:a16="http://schemas.microsoft.com/office/drawing/2014/main" id="{0F298E06-AF08-4791-AEB7-6804EF36D65D}"/>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81" name="Gelijkbenige driehoek 344">
                <a:extLst>
                  <a:ext uri="{FF2B5EF4-FFF2-40B4-BE49-F238E27FC236}">
                    <a16:creationId xmlns:a16="http://schemas.microsoft.com/office/drawing/2014/main" id="{C9460CDB-1845-41A4-850D-A07578CBA81D}"/>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0" name="ICOON_info">
              <a:extLst>
                <a:ext uri="{FF2B5EF4-FFF2-40B4-BE49-F238E27FC236}">
                  <a16:creationId xmlns:a16="http://schemas.microsoft.com/office/drawing/2014/main" id="{99AC3073-45D0-4212-A25F-6AB57F81237A}"/>
                </a:ext>
              </a:extLst>
            </p:cNvPr>
            <p:cNvGrpSpPr/>
            <p:nvPr userDrawn="1"/>
          </p:nvGrpSpPr>
          <p:grpSpPr>
            <a:xfrm>
              <a:off x="-376736" y="5583395"/>
              <a:ext cx="283685" cy="283685"/>
              <a:chOff x="-510741" y="5913713"/>
              <a:chExt cx="267555" cy="267555"/>
            </a:xfrm>
          </p:grpSpPr>
          <p:sp>
            <p:nvSpPr>
              <p:cNvPr id="177" name="Ovaal 340">
                <a:extLst>
                  <a:ext uri="{FF2B5EF4-FFF2-40B4-BE49-F238E27FC236}">
                    <a16:creationId xmlns:a16="http://schemas.microsoft.com/office/drawing/2014/main" id="{EF0F9BF4-2F44-4573-A9E4-1B2DA71653C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8" name="Graphic 163" descr="Informatie">
                <a:extLst>
                  <a:ext uri="{FF2B5EF4-FFF2-40B4-BE49-F238E27FC236}">
                    <a16:creationId xmlns:a16="http://schemas.microsoft.com/office/drawing/2014/main" id="{6F724E7E-881B-4EDA-B4CA-E2FBBA4CA7B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111" name="Ovaal 319">
              <a:extLst>
                <a:ext uri="{FF2B5EF4-FFF2-40B4-BE49-F238E27FC236}">
                  <a16:creationId xmlns:a16="http://schemas.microsoft.com/office/drawing/2014/main" id="{577F87BD-546B-43F7-ABAB-BE2FEB15BDF0}"/>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2" name="Rechthoek 320">
              <a:extLst>
                <a:ext uri="{FF2B5EF4-FFF2-40B4-BE49-F238E27FC236}">
                  <a16:creationId xmlns:a16="http://schemas.microsoft.com/office/drawing/2014/main" id="{B1789A01-86C0-4399-9BAF-FBCA05D82B86}"/>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13" name="Groep 321">
              <a:extLst>
                <a:ext uri="{FF2B5EF4-FFF2-40B4-BE49-F238E27FC236}">
                  <a16:creationId xmlns:a16="http://schemas.microsoft.com/office/drawing/2014/main" id="{B543B1AD-9B4E-4646-B9DF-067C3AD5A47F}"/>
                </a:ext>
              </a:extLst>
            </p:cNvPr>
            <p:cNvGrpSpPr/>
            <p:nvPr userDrawn="1"/>
          </p:nvGrpSpPr>
          <p:grpSpPr>
            <a:xfrm>
              <a:off x="-3314821" y="5023930"/>
              <a:ext cx="1108877" cy="563933"/>
              <a:chOff x="-3314821" y="3885197"/>
              <a:chExt cx="1108877" cy="563933"/>
            </a:xfrm>
          </p:grpSpPr>
          <p:sp>
            <p:nvSpPr>
              <p:cNvPr id="114" name="Rechthoek 322">
                <a:extLst>
                  <a:ext uri="{FF2B5EF4-FFF2-40B4-BE49-F238E27FC236}">
                    <a16:creationId xmlns:a16="http://schemas.microsoft.com/office/drawing/2014/main" id="{E6D45EE2-F5CF-40A9-A50A-995393A83E98}"/>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63" name="Rechthoek 323">
                <a:extLst>
                  <a:ext uri="{FF2B5EF4-FFF2-40B4-BE49-F238E27FC236}">
                    <a16:creationId xmlns:a16="http://schemas.microsoft.com/office/drawing/2014/main" id="{F2452808-27F1-4E17-947C-5067924503CC}"/>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4" name="Tekstvak 324">
                <a:extLst>
                  <a:ext uri="{FF2B5EF4-FFF2-40B4-BE49-F238E27FC236}">
                    <a16:creationId xmlns:a16="http://schemas.microsoft.com/office/drawing/2014/main" id="{7DEAB4B7-172F-49FF-8F8B-C4FCDB437512}"/>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165" name="Tekstvak 325">
                <a:extLst>
                  <a:ext uri="{FF2B5EF4-FFF2-40B4-BE49-F238E27FC236}">
                    <a16:creationId xmlns:a16="http://schemas.microsoft.com/office/drawing/2014/main" id="{CC1E580E-87D9-4881-8190-AAC97AC31E81}"/>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166" name="Vrije vorm: vorm 326">
                <a:extLst>
                  <a:ext uri="{FF2B5EF4-FFF2-40B4-BE49-F238E27FC236}">
                    <a16:creationId xmlns:a16="http://schemas.microsoft.com/office/drawing/2014/main" id="{D1FB495D-1FD0-4024-B359-B62896CB4708}"/>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167" name="Groep 327">
                <a:extLst>
                  <a:ext uri="{FF2B5EF4-FFF2-40B4-BE49-F238E27FC236}">
                    <a16:creationId xmlns:a16="http://schemas.microsoft.com/office/drawing/2014/main" id="{A3816130-CE2C-4A77-9074-F469DABC1B57}"/>
                  </a:ext>
                </a:extLst>
              </p:cNvPr>
              <p:cNvGrpSpPr/>
              <p:nvPr userDrawn="1"/>
            </p:nvGrpSpPr>
            <p:grpSpPr>
              <a:xfrm>
                <a:off x="-3254609" y="3946178"/>
                <a:ext cx="184194" cy="143334"/>
                <a:chOff x="6218544" y="2402421"/>
                <a:chExt cx="144156" cy="112178"/>
              </a:xfrm>
            </p:grpSpPr>
            <p:sp>
              <p:nvSpPr>
                <p:cNvPr id="173" name="Rechthoek 336">
                  <a:extLst>
                    <a:ext uri="{FF2B5EF4-FFF2-40B4-BE49-F238E27FC236}">
                      <a16:creationId xmlns:a16="http://schemas.microsoft.com/office/drawing/2014/main" id="{AF2F8D49-6B79-47E6-AC28-BFCCE7B000E3}"/>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4" name="Rechthoek 47">
                  <a:extLst>
                    <a:ext uri="{FF2B5EF4-FFF2-40B4-BE49-F238E27FC236}">
                      <a16:creationId xmlns:a16="http://schemas.microsoft.com/office/drawing/2014/main" id="{0D3E8C28-02DE-4F3D-943F-80C4D01D503D}"/>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5" name="Rechthoek 47">
                  <a:extLst>
                    <a:ext uri="{FF2B5EF4-FFF2-40B4-BE49-F238E27FC236}">
                      <a16:creationId xmlns:a16="http://schemas.microsoft.com/office/drawing/2014/main" id="{9ADE4530-89F8-4498-8EE7-5063EA102628}"/>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6" name="Koorde 339">
                  <a:extLst>
                    <a:ext uri="{FF2B5EF4-FFF2-40B4-BE49-F238E27FC236}">
                      <a16:creationId xmlns:a16="http://schemas.microsoft.com/office/drawing/2014/main" id="{DD27BDA0-9EE5-4B29-A676-07EF006241EE}"/>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8" name="Groep 330">
                <a:extLst>
                  <a:ext uri="{FF2B5EF4-FFF2-40B4-BE49-F238E27FC236}">
                    <a16:creationId xmlns:a16="http://schemas.microsoft.com/office/drawing/2014/main" id="{1A1C91C6-B339-4E23-AAC6-9EB6CC644C90}"/>
                  </a:ext>
                </a:extLst>
              </p:cNvPr>
              <p:cNvGrpSpPr/>
              <p:nvPr userDrawn="1"/>
            </p:nvGrpSpPr>
            <p:grpSpPr>
              <a:xfrm>
                <a:off x="-3254609" y="4199853"/>
                <a:ext cx="184194" cy="124747"/>
                <a:chOff x="6218544" y="2636044"/>
                <a:chExt cx="144156" cy="97631"/>
              </a:xfrm>
            </p:grpSpPr>
            <p:sp>
              <p:nvSpPr>
                <p:cNvPr id="169" name="Rechthoek 331">
                  <a:extLst>
                    <a:ext uri="{FF2B5EF4-FFF2-40B4-BE49-F238E27FC236}">
                      <a16:creationId xmlns:a16="http://schemas.microsoft.com/office/drawing/2014/main" id="{E12E2D93-05D3-4282-8DA8-F5B3E7B35575}"/>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0" name="Rechthoek 332">
                  <a:extLst>
                    <a:ext uri="{FF2B5EF4-FFF2-40B4-BE49-F238E27FC236}">
                      <a16:creationId xmlns:a16="http://schemas.microsoft.com/office/drawing/2014/main" id="{B0041B09-E255-4E56-B2A8-35859CF09C8A}"/>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1" name="Ovaal 333">
                  <a:extLst>
                    <a:ext uri="{FF2B5EF4-FFF2-40B4-BE49-F238E27FC236}">
                      <a16:creationId xmlns:a16="http://schemas.microsoft.com/office/drawing/2014/main" id="{3F542DCB-57B1-46C0-84C1-26C2D13E76C3}"/>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47">
                  <a:extLst>
                    <a:ext uri="{FF2B5EF4-FFF2-40B4-BE49-F238E27FC236}">
                      <a16:creationId xmlns:a16="http://schemas.microsoft.com/office/drawing/2014/main" id="{949DEA7D-F017-4D77-B8F9-4AE0A6FAFB78}"/>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65606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ogo slide #5">
    <p:spTree>
      <p:nvGrpSpPr>
        <p:cNvPr id="1" name=""/>
        <p:cNvGrpSpPr/>
        <p:nvPr/>
      </p:nvGrpSpPr>
      <p:grpSpPr>
        <a:xfrm>
          <a:off x="0" y="0"/>
          <a:ext cx="0" cy="0"/>
          <a:chOff x="0" y="0"/>
          <a:chExt cx="0" cy="0"/>
        </a:xfrm>
      </p:grpSpPr>
      <p:sp>
        <p:nvSpPr>
          <p:cNvPr id="42" name="Graphic 8">
            <a:extLst>
              <a:ext uri="{FF2B5EF4-FFF2-40B4-BE49-F238E27FC236}">
                <a16:creationId xmlns:a16="http://schemas.microsoft.com/office/drawing/2014/main" id="{6DA4FEB4-772D-438B-90B5-89B0B8A9B06A}"/>
              </a:ext>
            </a:extLst>
          </p:cNvPr>
          <p:cNvSpPr/>
          <p:nvPr userDrawn="1"/>
        </p:nvSpPr>
        <p:spPr>
          <a:xfrm>
            <a:off x="6096001" y="1"/>
            <a:ext cx="6093960" cy="6872519"/>
          </a:xfrm>
          <a:custGeom>
            <a:avLst/>
            <a:gdLst>
              <a:gd name="connsiteX0" fmla="*/ 0 w 2466804"/>
              <a:gd name="connsiteY0" fmla="*/ 0 h 7563486"/>
              <a:gd name="connsiteX1" fmla="*/ 1895197 w 2466804"/>
              <a:gd name="connsiteY1" fmla="*/ 2781198 h 7563486"/>
              <a:gd name="connsiteX2" fmla="*/ 563986 w 2466804"/>
              <a:gd name="connsiteY2" fmla="*/ 7563487 h 7563486"/>
              <a:gd name="connsiteX3" fmla="*/ 2466805 w 2466804"/>
              <a:gd name="connsiteY3" fmla="*/ 7563487 h 7563486"/>
              <a:gd name="connsiteX4" fmla="*/ 2466805 w 2466804"/>
              <a:gd name="connsiteY4" fmla="*/ 0 h 7563486"/>
              <a:gd name="connsiteX5" fmla="*/ 0 w 2466804"/>
              <a:gd name="connsiteY5" fmla="*/ 0 h 7563486"/>
              <a:gd name="connsiteX0" fmla="*/ 0 w 4966165"/>
              <a:gd name="connsiteY0" fmla="*/ 12192 h 7575679"/>
              <a:gd name="connsiteX1" fmla="*/ 1895197 w 4966165"/>
              <a:gd name="connsiteY1" fmla="*/ 2793390 h 7575679"/>
              <a:gd name="connsiteX2" fmla="*/ 563986 w 4966165"/>
              <a:gd name="connsiteY2" fmla="*/ 7575679 h 7575679"/>
              <a:gd name="connsiteX3" fmla="*/ 2466805 w 4966165"/>
              <a:gd name="connsiteY3" fmla="*/ 7575679 h 7575679"/>
              <a:gd name="connsiteX4" fmla="*/ 4966165 w 4966165"/>
              <a:gd name="connsiteY4" fmla="*/ 0 h 7575679"/>
              <a:gd name="connsiteX5" fmla="*/ 0 w 4966165"/>
              <a:gd name="connsiteY5" fmla="*/ 12192 h 7575679"/>
              <a:gd name="connsiteX0" fmla="*/ 0 w 4966165"/>
              <a:gd name="connsiteY0" fmla="*/ 12192 h 7587871"/>
              <a:gd name="connsiteX1" fmla="*/ 1895197 w 4966165"/>
              <a:gd name="connsiteY1" fmla="*/ 2793390 h 7587871"/>
              <a:gd name="connsiteX2" fmla="*/ 563986 w 4966165"/>
              <a:gd name="connsiteY2" fmla="*/ 7575679 h 7587871"/>
              <a:gd name="connsiteX3" fmla="*/ 4966165 w 4966165"/>
              <a:gd name="connsiteY3" fmla="*/ 7587871 h 7587871"/>
              <a:gd name="connsiteX4" fmla="*/ 4966165 w 4966165"/>
              <a:gd name="connsiteY4" fmla="*/ 0 h 7587871"/>
              <a:gd name="connsiteX5" fmla="*/ 0 w 4966165"/>
              <a:gd name="connsiteY5" fmla="*/ 12192 h 7587871"/>
              <a:gd name="connsiteX0" fmla="*/ 0 w 5344117"/>
              <a:gd name="connsiteY0" fmla="*/ 0 h 7575679"/>
              <a:gd name="connsiteX1" fmla="*/ 1895197 w 5344117"/>
              <a:gd name="connsiteY1" fmla="*/ 2781198 h 7575679"/>
              <a:gd name="connsiteX2" fmla="*/ 563986 w 5344117"/>
              <a:gd name="connsiteY2" fmla="*/ 7563487 h 7575679"/>
              <a:gd name="connsiteX3" fmla="*/ 4966165 w 5344117"/>
              <a:gd name="connsiteY3" fmla="*/ 7575679 h 7575679"/>
              <a:gd name="connsiteX4" fmla="*/ 5344117 w 5344117"/>
              <a:gd name="connsiteY4" fmla="*/ 0 h 7575679"/>
              <a:gd name="connsiteX5" fmla="*/ 0 w 5344117"/>
              <a:gd name="connsiteY5" fmla="*/ 0 h 7575679"/>
              <a:gd name="connsiteX0" fmla="*/ 0 w 5344117"/>
              <a:gd name="connsiteY0" fmla="*/ 0 h 7575679"/>
              <a:gd name="connsiteX1" fmla="*/ 1895197 w 5344117"/>
              <a:gd name="connsiteY1" fmla="*/ 2781198 h 7575679"/>
              <a:gd name="connsiteX2" fmla="*/ 563986 w 5344117"/>
              <a:gd name="connsiteY2" fmla="*/ 7563487 h 7575679"/>
              <a:gd name="connsiteX3" fmla="*/ 5344117 w 5344117"/>
              <a:gd name="connsiteY3" fmla="*/ 7575679 h 7575679"/>
              <a:gd name="connsiteX4" fmla="*/ 5344117 w 5344117"/>
              <a:gd name="connsiteY4" fmla="*/ 0 h 7575679"/>
              <a:gd name="connsiteX5" fmla="*/ 0 w 5344117"/>
              <a:gd name="connsiteY5" fmla="*/ 0 h 757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4117" h="7575679">
                <a:moveTo>
                  <a:pt x="0" y="0"/>
                </a:moveTo>
                <a:cubicBezTo>
                  <a:pt x="875194" y="698794"/>
                  <a:pt x="1599231" y="1745713"/>
                  <a:pt x="1895197" y="2781198"/>
                </a:cubicBezTo>
                <a:cubicBezTo>
                  <a:pt x="2299133" y="4197843"/>
                  <a:pt x="1769443" y="6339963"/>
                  <a:pt x="563986" y="7563487"/>
                </a:cubicBezTo>
                <a:lnTo>
                  <a:pt x="5344117" y="7575679"/>
                </a:lnTo>
                <a:lnTo>
                  <a:pt x="5344117" y="0"/>
                </a:lnTo>
                <a:lnTo>
                  <a:pt x="0" y="0"/>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0" y="-662299"/>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1956" y="283901"/>
            <a:ext cx="5404724" cy="552906"/>
          </a:xfrm>
        </p:spPr>
        <p:txBody>
          <a:bodyPr/>
          <a:lstStyle>
            <a:lvl1pPr>
              <a:defRPr/>
            </a:lvl1pPr>
          </a:lstStyle>
          <a:p>
            <a:r>
              <a:rPr lang="nl-NL" dirty="0"/>
              <a:t>Place a title here</a:t>
            </a:r>
          </a:p>
        </p:txBody>
      </p:sp>
      <p:sp>
        <p:nvSpPr>
          <p:cNvPr id="12" name="Tijdelijke aanduiding voor verticale tekst 2">
            <a:extLst>
              <a:ext uri="{FF2B5EF4-FFF2-40B4-BE49-F238E27FC236}">
                <a16:creationId xmlns:a16="http://schemas.microsoft.com/office/drawing/2014/main" id="{EF7AF3FF-C1B3-47AD-9EAA-88B850FFEB71}"/>
              </a:ext>
            </a:extLst>
          </p:cNvPr>
          <p:cNvSpPr>
            <a:spLocks noGrp="1"/>
          </p:cNvSpPr>
          <p:nvPr>
            <p:ph type="body" orient="vert" idx="1" hasCustomPrompt="1"/>
          </p:nvPr>
        </p:nvSpPr>
        <p:spPr>
          <a:xfrm>
            <a:off x="833331" y="2211503"/>
            <a:ext cx="2885893" cy="169040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3" name="Tijdelijke aanduiding voor verticale tekst 2">
            <a:extLst>
              <a:ext uri="{FF2B5EF4-FFF2-40B4-BE49-F238E27FC236}">
                <a16:creationId xmlns:a16="http://schemas.microsoft.com/office/drawing/2014/main" id="{6BD8F974-554A-443F-97C9-B902344D858B}"/>
              </a:ext>
            </a:extLst>
          </p:cNvPr>
          <p:cNvSpPr>
            <a:spLocks noGrp="1"/>
          </p:cNvSpPr>
          <p:nvPr>
            <p:ph type="body" orient="vert" idx="30" hasCustomPrompt="1"/>
          </p:nvPr>
        </p:nvSpPr>
        <p:spPr>
          <a:xfrm>
            <a:off x="833331" y="1943034"/>
            <a:ext cx="2885893"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4" name="Tijdelijke aanduiding voor verticale tekst 2">
            <a:extLst>
              <a:ext uri="{FF2B5EF4-FFF2-40B4-BE49-F238E27FC236}">
                <a16:creationId xmlns:a16="http://schemas.microsoft.com/office/drawing/2014/main" id="{1564CBB9-C6B3-42D6-AB97-D30AD6AA5577}"/>
              </a:ext>
            </a:extLst>
          </p:cNvPr>
          <p:cNvSpPr>
            <a:spLocks noGrp="1"/>
          </p:cNvSpPr>
          <p:nvPr>
            <p:ph type="body" orient="vert" idx="33" hasCustomPrompt="1"/>
          </p:nvPr>
        </p:nvSpPr>
        <p:spPr>
          <a:xfrm>
            <a:off x="3961616" y="2211503"/>
            <a:ext cx="2885893" cy="169040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58" name="Tijdelijke aanduiding voor verticale tekst 2">
            <a:extLst>
              <a:ext uri="{FF2B5EF4-FFF2-40B4-BE49-F238E27FC236}">
                <a16:creationId xmlns:a16="http://schemas.microsoft.com/office/drawing/2014/main" id="{2A5AA1DC-BE64-4900-93E1-324287208AE4}"/>
              </a:ext>
            </a:extLst>
          </p:cNvPr>
          <p:cNvSpPr>
            <a:spLocks noGrp="1"/>
          </p:cNvSpPr>
          <p:nvPr>
            <p:ph type="body" orient="vert" idx="41" hasCustomPrompt="1"/>
          </p:nvPr>
        </p:nvSpPr>
        <p:spPr>
          <a:xfrm>
            <a:off x="833332" y="4800505"/>
            <a:ext cx="2873584" cy="169180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59" name="Tijdelijke aanduiding voor verticale tekst 2">
            <a:extLst>
              <a:ext uri="{FF2B5EF4-FFF2-40B4-BE49-F238E27FC236}">
                <a16:creationId xmlns:a16="http://schemas.microsoft.com/office/drawing/2014/main" id="{D0305FB1-E0B6-4744-A139-C6B1CAF533A6}"/>
              </a:ext>
            </a:extLst>
          </p:cNvPr>
          <p:cNvSpPr>
            <a:spLocks noGrp="1"/>
          </p:cNvSpPr>
          <p:nvPr>
            <p:ph type="body" orient="vert" idx="42" hasCustomPrompt="1"/>
          </p:nvPr>
        </p:nvSpPr>
        <p:spPr>
          <a:xfrm>
            <a:off x="833332" y="4532037"/>
            <a:ext cx="2873584" cy="268468"/>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6" name="Tijdelijke aanduiding voor verticale tekst 2">
            <a:extLst>
              <a:ext uri="{FF2B5EF4-FFF2-40B4-BE49-F238E27FC236}">
                <a16:creationId xmlns:a16="http://schemas.microsoft.com/office/drawing/2014/main" id="{45D1BA74-1327-44DC-A126-2E8D7FDA0D76}"/>
              </a:ext>
            </a:extLst>
          </p:cNvPr>
          <p:cNvSpPr>
            <a:spLocks noGrp="1"/>
          </p:cNvSpPr>
          <p:nvPr>
            <p:ph type="body" orient="vert" idx="44" hasCustomPrompt="1"/>
          </p:nvPr>
        </p:nvSpPr>
        <p:spPr>
          <a:xfrm>
            <a:off x="3949308" y="4800505"/>
            <a:ext cx="2873584" cy="169180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7" name="Tijdelijke aanduiding voor verticale tekst 2">
            <a:extLst>
              <a:ext uri="{FF2B5EF4-FFF2-40B4-BE49-F238E27FC236}">
                <a16:creationId xmlns:a16="http://schemas.microsoft.com/office/drawing/2014/main" id="{4D25CFD4-7426-41A2-AE61-CB42D1C7A416}"/>
              </a:ext>
            </a:extLst>
          </p:cNvPr>
          <p:cNvSpPr>
            <a:spLocks noGrp="1"/>
          </p:cNvSpPr>
          <p:nvPr>
            <p:ph type="body" orient="vert" idx="45" hasCustomPrompt="1"/>
          </p:nvPr>
        </p:nvSpPr>
        <p:spPr>
          <a:xfrm>
            <a:off x="3949308" y="4532037"/>
            <a:ext cx="2873584" cy="268468"/>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51" name="Tijdelijke aanduiding voor verticale tekst 2">
            <a:extLst>
              <a:ext uri="{FF2B5EF4-FFF2-40B4-BE49-F238E27FC236}">
                <a16:creationId xmlns:a16="http://schemas.microsoft.com/office/drawing/2014/main" id="{706EF24E-99FD-44DC-97C6-1732E0209814}"/>
              </a:ext>
            </a:extLst>
          </p:cNvPr>
          <p:cNvSpPr>
            <a:spLocks noGrp="1"/>
          </p:cNvSpPr>
          <p:nvPr>
            <p:ph type="body" orient="vert" idx="46" hasCustomPrompt="1"/>
          </p:nvPr>
        </p:nvSpPr>
        <p:spPr>
          <a:xfrm>
            <a:off x="3961616" y="1943034"/>
            <a:ext cx="2885893"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52" name="Tijdelijke aanduiding voor afbeelding 51">
            <a:extLst>
              <a:ext uri="{FF2B5EF4-FFF2-40B4-BE49-F238E27FC236}">
                <a16:creationId xmlns:a16="http://schemas.microsoft.com/office/drawing/2014/main" id="{C26D77FB-C095-414B-A480-C84CF241CB7E}"/>
              </a:ext>
            </a:extLst>
          </p:cNvPr>
          <p:cNvSpPr>
            <a:spLocks noGrp="1"/>
          </p:cNvSpPr>
          <p:nvPr>
            <p:ph type="pic" sz="quarter" idx="26" hasCustomPrompt="1"/>
          </p:nvPr>
        </p:nvSpPr>
        <p:spPr>
          <a:xfrm>
            <a:off x="1633845" y="3966295"/>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3" name="Tijdelijke aanduiding voor afbeelding 52">
            <a:extLst>
              <a:ext uri="{FF2B5EF4-FFF2-40B4-BE49-F238E27FC236}">
                <a16:creationId xmlns:a16="http://schemas.microsoft.com/office/drawing/2014/main" id="{6901C54D-3D62-49D8-BB3B-517854202826}"/>
              </a:ext>
            </a:extLst>
          </p:cNvPr>
          <p:cNvSpPr>
            <a:spLocks noGrp="1"/>
          </p:cNvSpPr>
          <p:nvPr>
            <p:ph type="pic" sz="quarter" idx="47" hasCustomPrompt="1"/>
          </p:nvPr>
        </p:nvSpPr>
        <p:spPr>
          <a:xfrm>
            <a:off x="4757100" y="3966295"/>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4" name="Tijdelijke aanduiding voor afbeelding 53">
            <a:extLst>
              <a:ext uri="{FF2B5EF4-FFF2-40B4-BE49-F238E27FC236}">
                <a16:creationId xmlns:a16="http://schemas.microsoft.com/office/drawing/2014/main" id="{6C773BA7-9D86-4FCA-ACEA-2122BE19F1B3}"/>
              </a:ext>
            </a:extLst>
          </p:cNvPr>
          <p:cNvSpPr>
            <a:spLocks noGrp="1"/>
          </p:cNvSpPr>
          <p:nvPr>
            <p:ph type="pic" sz="quarter" idx="48" hasCustomPrompt="1"/>
          </p:nvPr>
        </p:nvSpPr>
        <p:spPr>
          <a:xfrm>
            <a:off x="1633845" y="137729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5" name="Tijdelijke aanduiding voor afbeelding 54">
            <a:extLst>
              <a:ext uri="{FF2B5EF4-FFF2-40B4-BE49-F238E27FC236}">
                <a16:creationId xmlns:a16="http://schemas.microsoft.com/office/drawing/2014/main" id="{FF08CFB9-2CE5-4FAE-8E52-68C04A02AED1}"/>
              </a:ext>
            </a:extLst>
          </p:cNvPr>
          <p:cNvSpPr>
            <a:spLocks noGrp="1"/>
          </p:cNvSpPr>
          <p:nvPr>
            <p:ph type="pic" sz="quarter" idx="49" hasCustomPrompt="1"/>
          </p:nvPr>
        </p:nvSpPr>
        <p:spPr>
          <a:xfrm>
            <a:off x="4757100" y="137729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205" name="INSTRUCTION">
            <a:extLst>
              <a:ext uri="{FF2B5EF4-FFF2-40B4-BE49-F238E27FC236}">
                <a16:creationId xmlns:a16="http://schemas.microsoft.com/office/drawing/2014/main" id="{3F58E6E7-546C-421D-971E-233DE8DCEA07}"/>
              </a:ext>
            </a:extLst>
          </p:cNvPr>
          <p:cNvGrpSpPr/>
          <p:nvPr userDrawn="1"/>
        </p:nvGrpSpPr>
        <p:grpSpPr>
          <a:xfrm>
            <a:off x="-3786437" y="0"/>
            <a:ext cx="3693386" cy="5359349"/>
            <a:chOff x="-3786437" y="0"/>
            <a:chExt cx="3693386" cy="5359349"/>
          </a:xfrm>
        </p:grpSpPr>
        <p:sp>
          <p:nvSpPr>
            <p:cNvPr id="206" name="Rechthoek 329">
              <a:extLst>
                <a:ext uri="{FF2B5EF4-FFF2-40B4-BE49-F238E27FC236}">
                  <a16:creationId xmlns:a16="http://schemas.microsoft.com/office/drawing/2014/main" id="{3958C053-5D9E-4A3B-9F64-AF454FCA3678}"/>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207" name="Ovaal 317">
              <a:extLst>
                <a:ext uri="{FF2B5EF4-FFF2-40B4-BE49-F238E27FC236}">
                  <a16:creationId xmlns:a16="http://schemas.microsoft.com/office/drawing/2014/main" id="{DAED1D69-689A-4547-AB5D-2CA3F5A65766}"/>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08" name="Rechthoek 319">
              <a:extLst>
                <a:ext uri="{FF2B5EF4-FFF2-40B4-BE49-F238E27FC236}">
                  <a16:creationId xmlns:a16="http://schemas.microsoft.com/office/drawing/2014/main" id="{9B5DFAC5-103A-4703-A055-E3E360F3ED9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209" name="Ovaal 320">
              <a:extLst>
                <a:ext uri="{FF2B5EF4-FFF2-40B4-BE49-F238E27FC236}">
                  <a16:creationId xmlns:a16="http://schemas.microsoft.com/office/drawing/2014/main" id="{2ADA37F8-9E9F-4C8F-9FBE-66473650D85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0" name="Rechthoek 328">
              <a:extLst>
                <a:ext uri="{FF2B5EF4-FFF2-40B4-BE49-F238E27FC236}">
                  <a16:creationId xmlns:a16="http://schemas.microsoft.com/office/drawing/2014/main" id="{6F26CE15-52E2-4A1D-BE30-DE42674A29C3}"/>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211" name="Rechthoek 180">
              <a:extLst>
                <a:ext uri="{FF2B5EF4-FFF2-40B4-BE49-F238E27FC236}">
                  <a16:creationId xmlns:a16="http://schemas.microsoft.com/office/drawing/2014/main" id="{9EC9BBBF-9E73-4532-AC9C-09395D85996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212" name="Ovaal 182">
              <a:extLst>
                <a:ext uri="{FF2B5EF4-FFF2-40B4-BE49-F238E27FC236}">
                  <a16:creationId xmlns:a16="http://schemas.microsoft.com/office/drawing/2014/main" id="{DDC41CD9-25BA-47D9-9B5F-579B352DDDD5}"/>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3" name="Rechthoek 183">
              <a:extLst>
                <a:ext uri="{FF2B5EF4-FFF2-40B4-BE49-F238E27FC236}">
                  <a16:creationId xmlns:a16="http://schemas.microsoft.com/office/drawing/2014/main" id="{E3D80B4D-6C7A-4397-BA79-A9070DE762B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214" name="Ovaal 185">
              <a:extLst>
                <a:ext uri="{FF2B5EF4-FFF2-40B4-BE49-F238E27FC236}">
                  <a16:creationId xmlns:a16="http://schemas.microsoft.com/office/drawing/2014/main" id="{E93E8E85-C4FE-4028-89E3-2589E79F0F60}"/>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15" name="Rechthoek 186">
              <a:extLst>
                <a:ext uri="{FF2B5EF4-FFF2-40B4-BE49-F238E27FC236}">
                  <a16:creationId xmlns:a16="http://schemas.microsoft.com/office/drawing/2014/main" id="{56D511D7-8E64-4C61-8F73-1F151D55960C}"/>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16" name="Ovaal 188">
              <a:extLst>
                <a:ext uri="{FF2B5EF4-FFF2-40B4-BE49-F238E27FC236}">
                  <a16:creationId xmlns:a16="http://schemas.microsoft.com/office/drawing/2014/main" id="{191F8CC8-0894-4EFE-A782-FC5C9B80F29F}"/>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17" name="Rechthoek 189">
              <a:extLst>
                <a:ext uri="{FF2B5EF4-FFF2-40B4-BE49-F238E27FC236}">
                  <a16:creationId xmlns:a16="http://schemas.microsoft.com/office/drawing/2014/main" id="{58C2282F-00DA-4436-85F5-ED404115A636}"/>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18" name="Ovaal 191">
              <a:extLst>
                <a:ext uri="{FF2B5EF4-FFF2-40B4-BE49-F238E27FC236}">
                  <a16:creationId xmlns:a16="http://schemas.microsoft.com/office/drawing/2014/main" id="{82222BB4-3D20-4A4C-89B2-6DA898E72F79}"/>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19" name="Rechthoek 192">
              <a:extLst>
                <a:ext uri="{FF2B5EF4-FFF2-40B4-BE49-F238E27FC236}">
                  <a16:creationId xmlns:a16="http://schemas.microsoft.com/office/drawing/2014/main" id="{B5E6C6A1-9E8C-47BC-B8F4-12A4C47B6576}"/>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20" name="Ovaal 195">
              <a:extLst>
                <a:ext uri="{FF2B5EF4-FFF2-40B4-BE49-F238E27FC236}">
                  <a16:creationId xmlns:a16="http://schemas.microsoft.com/office/drawing/2014/main" id="{97A6252C-ADF1-4286-B4B3-16BC13E7C2B6}"/>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21" name="Rechthoek 196">
              <a:extLst>
                <a:ext uri="{FF2B5EF4-FFF2-40B4-BE49-F238E27FC236}">
                  <a16:creationId xmlns:a16="http://schemas.microsoft.com/office/drawing/2014/main" id="{755E14BB-4B8B-49D2-B475-DD65820004D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22" name="Ovaal 197">
              <a:extLst>
                <a:ext uri="{FF2B5EF4-FFF2-40B4-BE49-F238E27FC236}">
                  <a16:creationId xmlns:a16="http://schemas.microsoft.com/office/drawing/2014/main" id="{14D97432-3727-4E97-A689-988DA0A19E9B}"/>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23" name="Rechthoek 198">
              <a:extLst>
                <a:ext uri="{FF2B5EF4-FFF2-40B4-BE49-F238E27FC236}">
                  <a16:creationId xmlns:a16="http://schemas.microsoft.com/office/drawing/2014/main" id="{812BB5DF-31B3-42B8-9B4D-C02E5D3DB81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24" name="Ovaal 200">
              <a:extLst>
                <a:ext uri="{FF2B5EF4-FFF2-40B4-BE49-F238E27FC236}">
                  <a16:creationId xmlns:a16="http://schemas.microsoft.com/office/drawing/2014/main" id="{FB49D7B1-0000-43CC-BDE5-85CFDFADE62E}"/>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25" name="Rechthoek 202">
              <a:extLst>
                <a:ext uri="{FF2B5EF4-FFF2-40B4-BE49-F238E27FC236}">
                  <a16:creationId xmlns:a16="http://schemas.microsoft.com/office/drawing/2014/main" id="{48338E80-A0F9-47AA-8773-29981D4F33C7}"/>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26" name="Rechthoek 331">
              <a:extLst>
                <a:ext uri="{FF2B5EF4-FFF2-40B4-BE49-F238E27FC236}">
                  <a16:creationId xmlns:a16="http://schemas.microsoft.com/office/drawing/2014/main" id="{702F743F-A484-4541-8E41-CCD643B8E66D}"/>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227" name="ICOON_info">
              <a:extLst>
                <a:ext uri="{FF2B5EF4-FFF2-40B4-BE49-F238E27FC236}">
                  <a16:creationId xmlns:a16="http://schemas.microsoft.com/office/drawing/2014/main" id="{5B852654-7573-425B-B1A7-F2F45C2A83D1}"/>
                </a:ext>
              </a:extLst>
            </p:cNvPr>
            <p:cNvGrpSpPr/>
            <p:nvPr userDrawn="1"/>
          </p:nvGrpSpPr>
          <p:grpSpPr>
            <a:xfrm>
              <a:off x="-376736" y="4400186"/>
              <a:ext cx="283685" cy="283685"/>
              <a:chOff x="-510741" y="5913713"/>
              <a:chExt cx="267555" cy="267555"/>
            </a:xfrm>
          </p:grpSpPr>
          <p:sp>
            <p:nvSpPr>
              <p:cNvPr id="269" name="Ovaal 1">
                <a:extLst>
                  <a:ext uri="{FF2B5EF4-FFF2-40B4-BE49-F238E27FC236}">
                    <a16:creationId xmlns:a16="http://schemas.microsoft.com/office/drawing/2014/main" id="{D260F24A-0DAF-41AD-89A9-54E12FC1ECF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70" name="Graphic 163" descr="Informatie">
                <a:extLst>
                  <a:ext uri="{FF2B5EF4-FFF2-40B4-BE49-F238E27FC236}">
                    <a16:creationId xmlns:a16="http://schemas.microsoft.com/office/drawing/2014/main" id="{B3838ABD-161B-470E-B356-CB774B7792D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28" name="VOORBEELD">
              <a:extLst>
                <a:ext uri="{FF2B5EF4-FFF2-40B4-BE49-F238E27FC236}">
                  <a16:creationId xmlns:a16="http://schemas.microsoft.com/office/drawing/2014/main" id="{92A24843-6B65-4ED5-A1D9-B9143E5C7DCB}"/>
                </a:ext>
              </a:extLst>
            </p:cNvPr>
            <p:cNvGrpSpPr/>
            <p:nvPr userDrawn="1"/>
          </p:nvGrpSpPr>
          <p:grpSpPr>
            <a:xfrm>
              <a:off x="-3605171" y="458674"/>
              <a:ext cx="3234311" cy="558875"/>
              <a:chOff x="-3605171" y="458674"/>
              <a:chExt cx="3234311" cy="558875"/>
            </a:xfrm>
          </p:grpSpPr>
          <p:sp>
            <p:nvSpPr>
              <p:cNvPr id="229" name="Rechthoek 335">
                <a:extLst>
                  <a:ext uri="{FF2B5EF4-FFF2-40B4-BE49-F238E27FC236}">
                    <a16:creationId xmlns:a16="http://schemas.microsoft.com/office/drawing/2014/main" id="{7748165D-BBE5-4818-B15A-4F73288B49A4}"/>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230" name="Rechthoek 337">
                <a:extLst>
                  <a:ext uri="{FF2B5EF4-FFF2-40B4-BE49-F238E27FC236}">
                    <a16:creationId xmlns:a16="http://schemas.microsoft.com/office/drawing/2014/main" id="{EEB7E656-ECCD-468E-A551-1EDEA22C8F2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31" name="Groep 230">
                <a:extLst>
                  <a:ext uri="{FF2B5EF4-FFF2-40B4-BE49-F238E27FC236}">
                    <a16:creationId xmlns:a16="http://schemas.microsoft.com/office/drawing/2014/main" id="{A4237CE9-3C22-4439-A8A3-F5422A938784}"/>
                  </a:ext>
                </a:extLst>
              </p:cNvPr>
              <p:cNvGrpSpPr/>
              <p:nvPr userDrawn="1"/>
            </p:nvGrpSpPr>
            <p:grpSpPr>
              <a:xfrm>
                <a:off x="-3386247" y="830871"/>
                <a:ext cx="139423" cy="109566"/>
                <a:chOff x="-2866744" y="827071"/>
                <a:chExt cx="168701" cy="132575"/>
              </a:xfrm>
            </p:grpSpPr>
            <p:grpSp>
              <p:nvGrpSpPr>
                <p:cNvPr id="262" name="Groep 232">
                  <a:extLst>
                    <a:ext uri="{FF2B5EF4-FFF2-40B4-BE49-F238E27FC236}">
                      <a16:creationId xmlns:a16="http://schemas.microsoft.com/office/drawing/2014/main" id="{8FECFBB8-C424-4009-A9AB-000CA7A8C6FC}"/>
                    </a:ext>
                  </a:extLst>
                </p:cNvPr>
                <p:cNvGrpSpPr/>
                <p:nvPr userDrawn="1"/>
              </p:nvGrpSpPr>
              <p:grpSpPr>
                <a:xfrm>
                  <a:off x="-2866744" y="827071"/>
                  <a:ext cx="168701" cy="132575"/>
                  <a:chOff x="-2866744" y="827071"/>
                  <a:chExt cx="168701" cy="132575"/>
                </a:xfrm>
              </p:grpSpPr>
              <p:cxnSp>
                <p:nvCxnSpPr>
                  <p:cNvPr id="264" name="Rechte verbindingslijn 234">
                    <a:extLst>
                      <a:ext uri="{FF2B5EF4-FFF2-40B4-BE49-F238E27FC236}">
                        <a16:creationId xmlns:a16="http://schemas.microsoft.com/office/drawing/2014/main" id="{6ADE26A7-4A80-4701-BABB-6103EA56D78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65" name="Rechte verbindingslijn 235">
                    <a:extLst>
                      <a:ext uri="{FF2B5EF4-FFF2-40B4-BE49-F238E27FC236}">
                        <a16:creationId xmlns:a16="http://schemas.microsoft.com/office/drawing/2014/main" id="{7AFE4777-44B0-4F2E-B54B-54CAFF6031C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66" name="Rechte verbindingslijn 236">
                    <a:extLst>
                      <a:ext uri="{FF2B5EF4-FFF2-40B4-BE49-F238E27FC236}">
                        <a16:creationId xmlns:a16="http://schemas.microsoft.com/office/drawing/2014/main" id="{F3A8AEC2-18DB-4A66-A47D-793B9D73B1D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67" name="Rechte verbindingslijn 237">
                    <a:extLst>
                      <a:ext uri="{FF2B5EF4-FFF2-40B4-BE49-F238E27FC236}">
                        <a16:creationId xmlns:a16="http://schemas.microsoft.com/office/drawing/2014/main" id="{F2241772-C336-403E-B7B5-5ECADED6C9D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68" name="Rechte verbindingslijn 238">
                    <a:extLst>
                      <a:ext uri="{FF2B5EF4-FFF2-40B4-BE49-F238E27FC236}">
                        <a16:creationId xmlns:a16="http://schemas.microsoft.com/office/drawing/2014/main" id="{A1950574-3EA4-416D-A091-9A5C5F1FB69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63" name="Pijl: rechts 233">
                  <a:extLst>
                    <a:ext uri="{FF2B5EF4-FFF2-40B4-BE49-F238E27FC236}">
                      <a16:creationId xmlns:a16="http://schemas.microsoft.com/office/drawing/2014/main" id="{997A98CA-EA1F-42EC-85FD-A31B7EE0E6E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32" name="Groep 239">
                <a:extLst>
                  <a:ext uri="{FF2B5EF4-FFF2-40B4-BE49-F238E27FC236}">
                    <a16:creationId xmlns:a16="http://schemas.microsoft.com/office/drawing/2014/main" id="{FC0CA1D4-5F0E-4E7B-8A02-8375B963512A}"/>
                  </a:ext>
                </a:extLst>
              </p:cNvPr>
              <p:cNvGrpSpPr/>
              <p:nvPr userDrawn="1"/>
            </p:nvGrpSpPr>
            <p:grpSpPr>
              <a:xfrm>
                <a:off x="-3605171" y="830871"/>
                <a:ext cx="139423" cy="109566"/>
                <a:chOff x="-2866744" y="518074"/>
                <a:chExt cx="168701" cy="132575"/>
              </a:xfrm>
            </p:grpSpPr>
            <p:grpSp>
              <p:nvGrpSpPr>
                <p:cNvPr id="255" name="Groep 241">
                  <a:extLst>
                    <a:ext uri="{FF2B5EF4-FFF2-40B4-BE49-F238E27FC236}">
                      <a16:creationId xmlns:a16="http://schemas.microsoft.com/office/drawing/2014/main" id="{AD96B04A-1117-4F0E-AA36-4797F8231575}"/>
                    </a:ext>
                  </a:extLst>
                </p:cNvPr>
                <p:cNvGrpSpPr/>
                <p:nvPr userDrawn="1"/>
              </p:nvGrpSpPr>
              <p:grpSpPr>
                <a:xfrm>
                  <a:off x="-2866744" y="518074"/>
                  <a:ext cx="168701" cy="132575"/>
                  <a:chOff x="-2866744" y="518074"/>
                  <a:chExt cx="168701" cy="132575"/>
                </a:xfrm>
              </p:grpSpPr>
              <p:cxnSp>
                <p:nvCxnSpPr>
                  <p:cNvPr id="257" name="Rechte verbindingslijn 243">
                    <a:extLst>
                      <a:ext uri="{FF2B5EF4-FFF2-40B4-BE49-F238E27FC236}">
                        <a16:creationId xmlns:a16="http://schemas.microsoft.com/office/drawing/2014/main" id="{21D5947E-F761-4B33-B5F8-17878CEF064B}"/>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58" name="Rechte verbindingslijn 244">
                    <a:extLst>
                      <a:ext uri="{FF2B5EF4-FFF2-40B4-BE49-F238E27FC236}">
                        <a16:creationId xmlns:a16="http://schemas.microsoft.com/office/drawing/2014/main" id="{1FF83525-FBED-47D3-A19C-FE33468821E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59" name="Rechte verbindingslijn 245">
                    <a:extLst>
                      <a:ext uri="{FF2B5EF4-FFF2-40B4-BE49-F238E27FC236}">
                        <a16:creationId xmlns:a16="http://schemas.microsoft.com/office/drawing/2014/main" id="{B89EC9C0-5F0D-4E74-97B8-4994408C0BB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60" name="Rechte verbindingslijn 246">
                    <a:extLst>
                      <a:ext uri="{FF2B5EF4-FFF2-40B4-BE49-F238E27FC236}">
                        <a16:creationId xmlns:a16="http://schemas.microsoft.com/office/drawing/2014/main" id="{F57D6C55-EAA7-4D3D-9CCD-16DB0560CF8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61" name="Rechte verbindingslijn 247">
                    <a:extLst>
                      <a:ext uri="{FF2B5EF4-FFF2-40B4-BE49-F238E27FC236}">
                        <a16:creationId xmlns:a16="http://schemas.microsoft.com/office/drawing/2014/main" id="{7153140E-6C12-482E-A0C7-CEC8980390A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56" name="Pijl: rechts 242">
                  <a:extLst>
                    <a:ext uri="{FF2B5EF4-FFF2-40B4-BE49-F238E27FC236}">
                      <a16:creationId xmlns:a16="http://schemas.microsoft.com/office/drawing/2014/main" id="{16261DB6-0F52-4130-A109-61DD74CE89E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233" name="Rechte verbindingslijn 340">
                <a:extLst>
                  <a:ext uri="{FF2B5EF4-FFF2-40B4-BE49-F238E27FC236}">
                    <a16:creationId xmlns:a16="http://schemas.microsoft.com/office/drawing/2014/main" id="{5BD7940E-9DC0-40F9-901B-1236FE32EF2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34" name="Rechte verbindingslijn 341">
                <a:extLst>
                  <a:ext uri="{FF2B5EF4-FFF2-40B4-BE49-F238E27FC236}">
                    <a16:creationId xmlns:a16="http://schemas.microsoft.com/office/drawing/2014/main" id="{AFCA9769-FFAB-4B30-9F89-C7BC3452A9C5}"/>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35" name="Rechthoek 344">
                <a:extLst>
                  <a:ext uri="{FF2B5EF4-FFF2-40B4-BE49-F238E27FC236}">
                    <a16:creationId xmlns:a16="http://schemas.microsoft.com/office/drawing/2014/main" id="{1684C4AB-92CA-44D9-B811-37F54DDD318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236" name="Rechthoek 345">
                <a:extLst>
                  <a:ext uri="{FF2B5EF4-FFF2-40B4-BE49-F238E27FC236}">
                    <a16:creationId xmlns:a16="http://schemas.microsoft.com/office/drawing/2014/main" id="{168DA31D-EA97-4E2E-8690-D06FD9EE685E}"/>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37" name="Groep 11">
                <a:extLst>
                  <a:ext uri="{FF2B5EF4-FFF2-40B4-BE49-F238E27FC236}">
                    <a16:creationId xmlns:a16="http://schemas.microsoft.com/office/drawing/2014/main" id="{B90B8792-35BB-489D-9EE4-5AD20CB979C4}"/>
                  </a:ext>
                </a:extLst>
              </p:cNvPr>
              <p:cNvGrpSpPr/>
              <p:nvPr userDrawn="1"/>
            </p:nvGrpSpPr>
            <p:grpSpPr>
              <a:xfrm>
                <a:off x="-2916763" y="769168"/>
                <a:ext cx="268738" cy="248381"/>
                <a:chOff x="-2916763" y="769168"/>
                <a:chExt cx="268738" cy="248381"/>
              </a:xfrm>
            </p:grpSpPr>
            <p:sp>
              <p:nvSpPr>
                <p:cNvPr id="247" name="Rechthoek 346">
                  <a:extLst>
                    <a:ext uri="{FF2B5EF4-FFF2-40B4-BE49-F238E27FC236}">
                      <a16:creationId xmlns:a16="http://schemas.microsoft.com/office/drawing/2014/main" id="{6EEC29B8-6125-4EA6-AE59-B96E2B6FB73A}"/>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48" name="Groep 6">
                  <a:extLst>
                    <a:ext uri="{FF2B5EF4-FFF2-40B4-BE49-F238E27FC236}">
                      <a16:creationId xmlns:a16="http://schemas.microsoft.com/office/drawing/2014/main" id="{CEF4AFED-4121-4CDA-96ED-AC4E4B498560}"/>
                    </a:ext>
                  </a:extLst>
                </p:cNvPr>
                <p:cNvGrpSpPr/>
                <p:nvPr userDrawn="1"/>
              </p:nvGrpSpPr>
              <p:grpSpPr>
                <a:xfrm>
                  <a:off x="-2866744" y="827071"/>
                  <a:ext cx="168701" cy="132575"/>
                  <a:chOff x="-2866744" y="827071"/>
                  <a:chExt cx="168701" cy="132575"/>
                </a:xfrm>
              </p:grpSpPr>
              <p:cxnSp>
                <p:nvCxnSpPr>
                  <p:cNvPr id="250" name="Rechte verbindingslijn 225">
                    <a:extLst>
                      <a:ext uri="{FF2B5EF4-FFF2-40B4-BE49-F238E27FC236}">
                        <a16:creationId xmlns:a16="http://schemas.microsoft.com/office/drawing/2014/main" id="{7A65ED86-BF3E-4C7F-BF8F-7EB31CC6573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51" name="Rechte verbindingslijn 226">
                    <a:extLst>
                      <a:ext uri="{FF2B5EF4-FFF2-40B4-BE49-F238E27FC236}">
                        <a16:creationId xmlns:a16="http://schemas.microsoft.com/office/drawing/2014/main" id="{C805D9F9-4A75-4EB6-A148-732A2DC7CBF0}"/>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52" name="Rechte verbindingslijn 227">
                    <a:extLst>
                      <a:ext uri="{FF2B5EF4-FFF2-40B4-BE49-F238E27FC236}">
                        <a16:creationId xmlns:a16="http://schemas.microsoft.com/office/drawing/2014/main" id="{18D5B654-D987-41F5-AFC6-EA1C0BB6898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53" name="Rechte verbindingslijn 228">
                    <a:extLst>
                      <a:ext uri="{FF2B5EF4-FFF2-40B4-BE49-F238E27FC236}">
                        <a16:creationId xmlns:a16="http://schemas.microsoft.com/office/drawing/2014/main" id="{9180E6CC-4168-4EEA-B0DB-1D213FF7EA8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54" name="Rechte verbindingslijn 229">
                    <a:extLst>
                      <a:ext uri="{FF2B5EF4-FFF2-40B4-BE49-F238E27FC236}">
                        <a16:creationId xmlns:a16="http://schemas.microsoft.com/office/drawing/2014/main" id="{BBED73DF-24C3-4E61-B3C9-F4C04673917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49" name="Pijl: rechts 217">
                  <a:extLst>
                    <a:ext uri="{FF2B5EF4-FFF2-40B4-BE49-F238E27FC236}">
                      <a16:creationId xmlns:a16="http://schemas.microsoft.com/office/drawing/2014/main" id="{55C88A81-0BA0-47CD-876F-872E42EEBBE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38" name="Groep 9">
                <a:extLst>
                  <a:ext uri="{FF2B5EF4-FFF2-40B4-BE49-F238E27FC236}">
                    <a16:creationId xmlns:a16="http://schemas.microsoft.com/office/drawing/2014/main" id="{AECA9572-6C1A-4068-BDEF-490C01F1104D}"/>
                  </a:ext>
                </a:extLst>
              </p:cNvPr>
              <p:cNvGrpSpPr/>
              <p:nvPr userDrawn="1"/>
            </p:nvGrpSpPr>
            <p:grpSpPr>
              <a:xfrm>
                <a:off x="-2916763" y="460171"/>
                <a:ext cx="268738" cy="248381"/>
                <a:chOff x="-2916763" y="460171"/>
                <a:chExt cx="268738" cy="248381"/>
              </a:xfrm>
            </p:grpSpPr>
            <p:sp>
              <p:nvSpPr>
                <p:cNvPr id="239" name="Rechthoek 357">
                  <a:extLst>
                    <a:ext uri="{FF2B5EF4-FFF2-40B4-BE49-F238E27FC236}">
                      <a16:creationId xmlns:a16="http://schemas.microsoft.com/office/drawing/2014/main" id="{02E749EB-29A9-402A-8237-B18246838A5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40" name="Groep 5">
                  <a:extLst>
                    <a:ext uri="{FF2B5EF4-FFF2-40B4-BE49-F238E27FC236}">
                      <a16:creationId xmlns:a16="http://schemas.microsoft.com/office/drawing/2014/main" id="{334A3497-E870-478C-9799-D45C68E1E6BE}"/>
                    </a:ext>
                  </a:extLst>
                </p:cNvPr>
                <p:cNvGrpSpPr/>
                <p:nvPr userDrawn="1"/>
              </p:nvGrpSpPr>
              <p:grpSpPr>
                <a:xfrm>
                  <a:off x="-2866744" y="518074"/>
                  <a:ext cx="168701" cy="132575"/>
                  <a:chOff x="-2866744" y="518074"/>
                  <a:chExt cx="168701" cy="132575"/>
                </a:xfrm>
              </p:grpSpPr>
              <p:cxnSp>
                <p:nvCxnSpPr>
                  <p:cNvPr id="242" name="Rechte verbindingslijn 220">
                    <a:extLst>
                      <a:ext uri="{FF2B5EF4-FFF2-40B4-BE49-F238E27FC236}">
                        <a16:creationId xmlns:a16="http://schemas.microsoft.com/office/drawing/2014/main" id="{B2EDD3EF-C6EF-457D-BF48-B6024713007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43" name="Rechte verbindingslijn 221">
                    <a:extLst>
                      <a:ext uri="{FF2B5EF4-FFF2-40B4-BE49-F238E27FC236}">
                        <a16:creationId xmlns:a16="http://schemas.microsoft.com/office/drawing/2014/main" id="{18CA5014-DF34-4D17-8B30-E6348B334CE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44" name="Rechte verbindingslijn 222">
                    <a:extLst>
                      <a:ext uri="{FF2B5EF4-FFF2-40B4-BE49-F238E27FC236}">
                        <a16:creationId xmlns:a16="http://schemas.microsoft.com/office/drawing/2014/main" id="{0D7980E9-D810-49A7-B8D5-2D75CDAE589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45" name="Rechte verbindingslijn 223">
                    <a:extLst>
                      <a:ext uri="{FF2B5EF4-FFF2-40B4-BE49-F238E27FC236}">
                        <a16:creationId xmlns:a16="http://schemas.microsoft.com/office/drawing/2014/main" id="{41318979-56A1-43ED-B64E-64489D2D7C0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46" name="Rechte verbindingslijn 224">
                    <a:extLst>
                      <a:ext uri="{FF2B5EF4-FFF2-40B4-BE49-F238E27FC236}">
                        <a16:creationId xmlns:a16="http://schemas.microsoft.com/office/drawing/2014/main" id="{8BF4D85A-2F2E-4156-B605-4D3757E4CA2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41" name="Pijl: rechts 219">
                  <a:extLst>
                    <a:ext uri="{FF2B5EF4-FFF2-40B4-BE49-F238E27FC236}">
                      <a16:creationId xmlns:a16="http://schemas.microsoft.com/office/drawing/2014/main" id="{A59941B4-9F02-4E61-ADDB-B6510A652A9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71" name="INSTRUCTION">
            <a:extLst>
              <a:ext uri="{FF2B5EF4-FFF2-40B4-BE49-F238E27FC236}">
                <a16:creationId xmlns:a16="http://schemas.microsoft.com/office/drawing/2014/main" id="{B6A16172-4FDE-4B82-BEFD-D69DF3A74A87}"/>
              </a:ext>
            </a:extLst>
          </p:cNvPr>
          <p:cNvGrpSpPr/>
          <p:nvPr userDrawn="1"/>
        </p:nvGrpSpPr>
        <p:grpSpPr>
          <a:xfrm>
            <a:off x="12377595" y="1"/>
            <a:ext cx="3693386" cy="6582443"/>
            <a:chOff x="-3786437" y="1"/>
            <a:chExt cx="3693386" cy="6582443"/>
          </a:xfrm>
        </p:grpSpPr>
        <p:sp>
          <p:nvSpPr>
            <p:cNvPr id="272" name="Rechthoek 302">
              <a:extLst>
                <a:ext uri="{FF2B5EF4-FFF2-40B4-BE49-F238E27FC236}">
                  <a16:creationId xmlns:a16="http://schemas.microsoft.com/office/drawing/2014/main" id="{F83FA5F9-CC80-4024-9776-30E71DB7304E}"/>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273" name="Rechthoek 303">
              <a:extLst>
                <a:ext uri="{FF2B5EF4-FFF2-40B4-BE49-F238E27FC236}">
                  <a16:creationId xmlns:a16="http://schemas.microsoft.com/office/drawing/2014/main" id="{F2536CCD-DC2F-4CF7-A509-88D8108643B9}"/>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74" name="Ovaal 304">
              <a:extLst>
                <a:ext uri="{FF2B5EF4-FFF2-40B4-BE49-F238E27FC236}">
                  <a16:creationId xmlns:a16="http://schemas.microsoft.com/office/drawing/2014/main" id="{6C088F7E-CCA1-43A7-AD5F-5D7B3D29AB38}"/>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75" name="Rechthoek 305">
              <a:extLst>
                <a:ext uri="{FF2B5EF4-FFF2-40B4-BE49-F238E27FC236}">
                  <a16:creationId xmlns:a16="http://schemas.microsoft.com/office/drawing/2014/main" id="{1A994251-C360-49DB-84B3-C2A1A2D539A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76" name="Groep 306">
              <a:extLst>
                <a:ext uri="{FF2B5EF4-FFF2-40B4-BE49-F238E27FC236}">
                  <a16:creationId xmlns:a16="http://schemas.microsoft.com/office/drawing/2014/main" id="{C17ECE60-926C-4927-8397-80FFFB81214F}"/>
                </a:ext>
              </a:extLst>
            </p:cNvPr>
            <p:cNvGrpSpPr/>
            <p:nvPr userDrawn="1"/>
          </p:nvGrpSpPr>
          <p:grpSpPr>
            <a:xfrm>
              <a:off x="-3316179" y="1231351"/>
              <a:ext cx="294789" cy="318834"/>
              <a:chOff x="14466489" y="1001522"/>
              <a:chExt cx="290627" cy="314333"/>
            </a:xfrm>
          </p:grpSpPr>
          <p:sp>
            <p:nvSpPr>
              <p:cNvPr id="323" name="Rechthoek 361">
                <a:extLst>
                  <a:ext uri="{FF2B5EF4-FFF2-40B4-BE49-F238E27FC236}">
                    <a16:creationId xmlns:a16="http://schemas.microsoft.com/office/drawing/2014/main" id="{541B21A2-D67F-4E3F-92BF-D7A0D958854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4" name="Ovaal 362">
                <a:extLst>
                  <a:ext uri="{FF2B5EF4-FFF2-40B4-BE49-F238E27FC236}">
                    <a16:creationId xmlns:a16="http://schemas.microsoft.com/office/drawing/2014/main" id="{4FAFF0D3-BA95-40B3-A80E-8381918E1A9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25" name="Vrije vorm: vorm 363">
                <a:extLst>
                  <a:ext uri="{FF2B5EF4-FFF2-40B4-BE49-F238E27FC236}">
                    <a16:creationId xmlns:a16="http://schemas.microsoft.com/office/drawing/2014/main" id="{CF3DC024-E6DA-4713-9491-8002279777BD}"/>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26" name="Rechthoek: afgeronde hoeken 364">
                <a:extLst>
                  <a:ext uri="{FF2B5EF4-FFF2-40B4-BE49-F238E27FC236}">
                    <a16:creationId xmlns:a16="http://schemas.microsoft.com/office/drawing/2014/main" id="{6DE552A5-24BD-4304-B941-B0B07D5F150D}"/>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27" name="Rechte verbindingslijn 365">
                <a:extLst>
                  <a:ext uri="{FF2B5EF4-FFF2-40B4-BE49-F238E27FC236}">
                    <a16:creationId xmlns:a16="http://schemas.microsoft.com/office/drawing/2014/main" id="{DC77DCB3-5635-4391-91D4-3F4159B3C74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8" name="Rechte verbindingslijn 366">
                <a:extLst>
                  <a:ext uri="{FF2B5EF4-FFF2-40B4-BE49-F238E27FC236}">
                    <a16:creationId xmlns:a16="http://schemas.microsoft.com/office/drawing/2014/main" id="{73438F45-9E69-4300-ADD5-C31E1A5B0A31}"/>
                  </a:ext>
                </a:extLst>
              </p:cNvPr>
              <p:cNvCxnSpPr>
                <a:cxnSpLocks/>
                <a:stCxn id="32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77" name="Ovaal 307">
              <a:extLst>
                <a:ext uri="{FF2B5EF4-FFF2-40B4-BE49-F238E27FC236}">
                  <a16:creationId xmlns:a16="http://schemas.microsoft.com/office/drawing/2014/main" id="{81FA193D-9AB1-4B67-9D5A-70F2A460396A}"/>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78" name="Rechthoek 308">
              <a:extLst>
                <a:ext uri="{FF2B5EF4-FFF2-40B4-BE49-F238E27FC236}">
                  <a16:creationId xmlns:a16="http://schemas.microsoft.com/office/drawing/2014/main" id="{5EE17D0C-6D2C-4A9B-9AFC-19A06E170DFB}"/>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79" name="Groep 309">
              <a:extLst>
                <a:ext uri="{FF2B5EF4-FFF2-40B4-BE49-F238E27FC236}">
                  <a16:creationId xmlns:a16="http://schemas.microsoft.com/office/drawing/2014/main" id="{54241D10-3D6A-47AC-9ECA-9B367F6FE736}"/>
                </a:ext>
              </a:extLst>
            </p:cNvPr>
            <p:cNvGrpSpPr/>
            <p:nvPr userDrawn="1"/>
          </p:nvGrpSpPr>
          <p:grpSpPr>
            <a:xfrm>
              <a:off x="-3311319" y="2164285"/>
              <a:ext cx="825500" cy="209550"/>
              <a:chOff x="13504624" y="2482850"/>
              <a:chExt cx="825500" cy="209550"/>
            </a:xfrm>
          </p:grpSpPr>
          <p:sp>
            <p:nvSpPr>
              <p:cNvPr id="320" name="Rechthoek 358">
                <a:extLst>
                  <a:ext uri="{FF2B5EF4-FFF2-40B4-BE49-F238E27FC236}">
                    <a16:creationId xmlns:a16="http://schemas.microsoft.com/office/drawing/2014/main" id="{43AEDDA5-6FE9-466E-B54B-CE14080AF58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21" name="Rechte verbindingslijn 359">
                <a:extLst>
                  <a:ext uri="{FF2B5EF4-FFF2-40B4-BE49-F238E27FC236}">
                    <a16:creationId xmlns:a16="http://schemas.microsoft.com/office/drawing/2014/main" id="{B0E11CDF-84DF-41B9-A94A-BC28AA18A72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22" name="Gelijkbenige driehoek 360">
                <a:extLst>
                  <a:ext uri="{FF2B5EF4-FFF2-40B4-BE49-F238E27FC236}">
                    <a16:creationId xmlns:a16="http://schemas.microsoft.com/office/drawing/2014/main" id="{625E0134-4D8C-49D1-ADFB-78F97A0D672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80" name="Ovaal 310">
              <a:extLst>
                <a:ext uri="{FF2B5EF4-FFF2-40B4-BE49-F238E27FC236}">
                  <a16:creationId xmlns:a16="http://schemas.microsoft.com/office/drawing/2014/main" id="{955B1F43-6FDB-43AB-BE9D-7429E8CC9738}"/>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81" name="Rechthoek 311">
              <a:extLst>
                <a:ext uri="{FF2B5EF4-FFF2-40B4-BE49-F238E27FC236}">
                  <a16:creationId xmlns:a16="http://schemas.microsoft.com/office/drawing/2014/main" id="{8EE60C2F-D206-47B3-B48B-94A612350B10}"/>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282" name="Groep 312">
              <a:extLst>
                <a:ext uri="{FF2B5EF4-FFF2-40B4-BE49-F238E27FC236}">
                  <a16:creationId xmlns:a16="http://schemas.microsoft.com/office/drawing/2014/main" id="{D4D090EC-0062-40FD-A3A9-74FB65904FB1}"/>
                </a:ext>
              </a:extLst>
            </p:cNvPr>
            <p:cNvGrpSpPr/>
            <p:nvPr userDrawn="1"/>
          </p:nvGrpSpPr>
          <p:grpSpPr>
            <a:xfrm>
              <a:off x="-3441613" y="3457758"/>
              <a:ext cx="622283" cy="612920"/>
              <a:chOff x="12617641" y="3403239"/>
              <a:chExt cx="752963" cy="741634"/>
            </a:xfrm>
          </p:grpSpPr>
          <p:grpSp>
            <p:nvGrpSpPr>
              <p:cNvPr id="304" name="Groep 342">
                <a:extLst>
                  <a:ext uri="{FF2B5EF4-FFF2-40B4-BE49-F238E27FC236}">
                    <a16:creationId xmlns:a16="http://schemas.microsoft.com/office/drawing/2014/main" id="{32EAB152-BF9E-4CFA-8997-B65999485855}"/>
                  </a:ext>
                </a:extLst>
              </p:cNvPr>
              <p:cNvGrpSpPr/>
              <p:nvPr userDrawn="1"/>
            </p:nvGrpSpPr>
            <p:grpSpPr>
              <a:xfrm>
                <a:off x="12771530" y="3403239"/>
                <a:ext cx="467176" cy="448491"/>
                <a:chOff x="12782157" y="3403239"/>
                <a:chExt cx="467176" cy="448491"/>
              </a:xfrm>
            </p:grpSpPr>
            <p:grpSp>
              <p:nvGrpSpPr>
                <p:cNvPr id="307" name="Groep 345">
                  <a:extLst>
                    <a:ext uri="{FF2B5EF4-FFF2-40B4-BE49-F238E27FC236}">
                      <a16:creationId xmlns:a16="http://schemas.microsoft.com/office/drawing/2014/main" id="{68F5A415-3F0F-4E25-9653-BDDC0447690B}"/>
                    </a:ext>
                  </a:extLst>
                </p:cNvPr>
                <p:cNvGrpSpPr/>
                <p:nvPr userDrawn="1"/>
              </p:nvGrpSpPr>
              <p:grpSpPr>
                <a:xfrm>
                  <a:off x="12782157" y="3403239"/>
                  <a:ext cx="412976" cy="396132"/>
                  <a:chOff x="13554906" y="3320109"/>
                  <a:chExt cx="443917" cy="425811"/>
                </a:xfrm>
              </p:grpSpPr>
              <p:grpSp>
                <p:nvGrpSpPr>
                  <p:cNvPr id="314" name="Groep 352">
                    <a:extLst>
                      <a:ext uri="{FF2B5EF4-FFF2-40B4-BE49-F238E27FC236}">
                        <a16:creationId xmlns:a16="http://schemas.microsoft.com/office/drawing/2014/main" id="{F320DA73-3965-4B83-AB02-7245F3A3586B}"/>
                      </a:ext>
                    </a:extLst>
                  </p:cNvPr>
                  <p:cNvGrpSpPr/>
                  <p:nvPr userDrawn="1"/>
                </p:nvGrpSpPr>
                <p:grpSpPr>
                  <a:xfrm>
                    <a:off x="13554906" y="3320109"/>
                    <a:ext cx="443917" cy="425811"/>
                    <a:chOff x="12909684" y="1276143"/>
                    <a:chExt cx="443917" cy="425811"/>
                  </a:xfrm>
                </p:grpSpPr>
                <p:sp>
                  <p:nvSpPr>
                    <p:cNvPr id="317" name="Rechthoek 355">
                      <a:extLst>
                        <a:ext uri="{FF2B5EF4-FFF2-40B4-BE49-F238E27FC236}">
                          <a16:creationId xmlns:a16="http://schemas.microsoft.com/office/drawing/2014/main" id="{263AC89F-D23D-4F62-A21B-03709A98E7D2}"/>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8" name="Rechthoek 356">
                      <a:extLst>
                        <a:ext uri="{FF2B5EF4-FFF2-40B4-BE49-F238E27FC236}">
                          <a16:creationId xmlns:a16="http://schemas.microsoft.com/office/drawing/2014/main" id="{4C6CBEC9-6846-42B1-8101-875200EDDC3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9" name="Ovaal 357">
                      <a:extLst>
                        <a:ext uri="{FF2B5EF4-FFF2-40B4-BE49-F238E27FC236}">
                          <a16:creationId xmlns:a16="http://schemas.microsoft.com/office/drawing/2014/main" id="{9A9BBAA8-F0CD-4763-9287-07AB381FD7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15" name="Afbeelding 353">
                    <a:extLst>
                      <a:ext uri="{FF2B5EF4-FFF2-40B4-BE49-F238E27FC236}">
                        <a16:creationId xmlns:a16="http://schemas.microsoft.com/office/drawing/2014/main" id="{6E4050F4-4821-4FB5-BE47-0E6D73DA0F5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16" name="Afbeelding 354">
                    <a:extLst>
                      <a:ext uri="{FF2B5EF4-FFF2-40B4-BE49-F238E27FC236}">
                        <a16:creationId xmlns:a16="http://schemas.microsoft.com/office/drawing/2014/main" id="{1128377A-A8FE-4999-A17D-A602C841F76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08" name="Groep 346">
                  <a:extLst>
                    <a:ext uri="{FF2B5EF4-FFF2-40B4-BE49-F238E27FC236}">
                      <a16:creationId xmlns:a16="http://schemas.microsoft.com/office/drawing/2014/main" id="{4EF54C70-5A94-4294-92F3-886190E87CDE}"/>
                    </a:ext>
                  </a:extLst>
                </p:cNvPr>
                <p:cNvGrpSpPr/>
                <p:nvPr userDrawn="1"/>
              </p:nvGrpSpPr>
              <p:grpSpPr>
                <a:xfrm>
                  <a:off x="13103513" y="3705268"/>
                  <a:ext cx="145820" cy="146462"/>
                  <a:chOff x="13096169" y="3602278"/>
                  <a:chExt cx="145820" cy="146462"/>
                </a:xfrm>
              </p:grpSpPr>
              <p:sp>
                <p:nvSpPr>
                  <p:cNvPr id="312" name="Rechthoek 350">
                    <a:extLst>
                      <a:ext uri="{FF2B5EF4-FFF2-40B4-BE49-F238E27FC236}">
                        <a16:creationId xmlns:a16="http://schemas.microsoft.com/office/drawing/2014/main" id="{0C0AF92C-657E-401E-B291-4254AD3CF68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13" name="Rechthoek 351">
                    <a:extLst>
                      <a:ext uri="{FF2B5EF4-FFF2-40B4-BE49-F238E27FC236}">
                        <a16:creationId xmlns:a16="http://schemas.microsoft.com/office/drawing/2014/main" id="{928A8B5C-B020-4BCF-B5F5-DAE96A6EA57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09" name="Groep 347">
                  <a:extLst>
                    <a:ext uri="{FF2B5EF4-FFF2-40B4-BE49-F238E27FC236}">
                      <a16:creationId xmlns:a16="http://schemas.microsoft.com/office/drawing/2014/main" id="{14FF75C9-70C3-4F20-B1B1-CDE42F7C94FF}"/>
                    </a:ext>
                  </a:extLst>
                </p:cNvPr>
                <p:cNvGrpSpPr/>
                <p:nvPr userDrawn="1"/>
              </p:nvGrpSpPr>
              <p:grpSpPr>
                <a:xfrm rot="10800000">
                  <a:off x="13061402" y="3665637"/>
                  <a:ext cx="145820" cy="146462"/>
                  <a:chOff x="13096169" y="3602278"/>
                  <a:chExt cx="145820" cy="146462"/>
                </a:xfrm>
              </p:grpSpPr>
              <p:sp>
                <p:nvSpPr>
                  <p:cNvPr id="310" name="Rechthoek 348">
                    <a:extLst>
                      <a:ext uri="{FF2B5EF4-FFF2-40B4-BE49-F238E27FC236}">
                        <a16:creationId xmlns:a16="http://schemas.microsoft.com/office/drawing/2014/main" id="{FF9485BE-43E1-4815-B496-0D20CA56365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11" name="Rechthoek 349">
                    <a:extLst>
                      <a:ext uri="{FF2B5EF4-FFF2-40B4-BE49-F238E27FC236}">
                        <a16:creationId xmlns:a16="http://schemas.microsoft.com/office/drawing/2014/main" id="{E8AB70B6-106C-4843-A424-4682FE7CCF0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05" name="Rechthoek 343">
                <a:extLst>
                  <a:ext uri="{FF2B5EF4-FFF2-40B4-BE49-F238E27FC236}">
                    <a16:creationId xmlns:a16="http://schemas.microsoft.com/office/drawing/2014/main" id="{830A06FF-E8CF-40DF-8E55-3DCE48DE09E5}"/>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06" name="Gelijkbenige driehoek 344">
                <a:extLst>
                  <a:ext uri="{FF2B5EF4-FFF2-40B4-BE49-F238E27FC236}">
                    <a16:creationId xmlns:a16="http://schemas.microsoft.com/office/drawing/2014/main" id="{C93000CC-E830-4C0E-8557-6194E16E5596}"/>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83" name="ICOON_info">
              <a:extLst>
                <a:ext uri="{FF2B5EF4-FFF2-40B4-BE49-F238E27FC236}">
                  <a16:creationId xmlns:a16="http://schemas.microsoft.com/office/drawing/2014/main" id="{D897466D-D99E-4B5D-B2B0-3E8225E2F3C6}"/>
                </a:ext>
              </a:extLst>
            </p:cNvPr>
            <p:cNvGrpSpPr/>
            <p:nvPr userDrawn="1"/>
          </p:nvGrpSpPr>
          <p:grpSpPr>
            <a:xfrm>
              <a:off x="-376736" y="5583395"/>
              <a:ext cx="283685" cy="283685"/>
              <a:chOff x="-510741" y="5913713"/>
              <a:chExt cx="267555" cy="267555"/>
            </a:xfrm>
          </p:grpSpPr>
          <p:sp>
            <p:nvSpPr>
              <p:cNvPr id="302" name="Ovaal 340">
                <a:extLst>
                  <a:ext uri="{FF2B5EF4-FFF2-40B4-BE49-F238E27FC236}">
                    <a16:creationId xmlns:a16="http://schemas.microsoft.com/office/drawing/2014/main" id="{C28A7153-3039-4E83-83BD-C3F740537DDE}"/>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03" name="Graphic 163" descr="Informatie">
                <a:extLst>
                  <a:ext uri="{FF2B5EF4-FFF2-40B4-BE49-F238E27FC236}">
                    <a16:creationId xmlns:a16="http://schemas.microsoft.com/office/drawing/2014/main" id="{EA1AC3B1-4B98-4FB3-94DD-97C2C1D6E91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84" name="Ovaal 319">
              <a:extLst>
                <a:ext uri="{FF2B5EF4-FFF2-40B4-BE49-F238E27FC236}">
                  <a16:creationId xmlns:a16="http://schemas.microsoft.com/office/drawing/2014/main" id="{7A6B7F3E-3386-4415-87CE-F09ACE221FED}"/>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85" name="Rechthoek 320">
              <a:extLst>
                <a:ext uri="{FF2B5EF4-FFF2-40B4-BE49-F238E27FC236}">
                  <a16:creationId xmlns:a16="http://schemas.microsoft.com/office/drawing/2014/main" id="{DCE71D12-A289-4EBD-B089-A07E0B5F57D1}"/>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86" name="Groep 321">
              <a:extLst>
                <a:ext uri="{FF2B5EF4-FFF2-40B4-BE49-F238E27FC236}">
                  <a16:creationId xmlns:a16="http://schemas.microsoft.com/office/drawing/2014/main" id="{EDAE3E0B-4978-4F52-8EF3-E6D5B1D326E6}"/>
                </a:ext>
              </a:extLst>
            </p:cNvPr>
            <p:cNvGrpSpPr/>
            <p:nvPr userDrawn="1"/>
          </p:nvGrpSpPr>
          <p:grpSpPr>
            <a:xfrm>
              <a:off x="-3314821" y="5023930"/>
              <a:ext cx="1108877" cy="563933"/>
              <a:chOff x="-3314821" y="3885197"/>
              <a:chExt cx="1108877" cy="563933"/>
            </a:xfrm>
          </p:grpSpPr>
          <p:sp>
            <p:nvSpPr>
              <p:cNvPr id="287" name="Rechthoek 322">
                <a:extLst>
                  <a:ext uri="{FF2B5EF4-FFF2-40B4-BE49-F238E27FC236}">
                    <a16:creationId xmlns:a16="http://schemas.microsoft.com/office/drawing/2014/main" id="{D28369A0-E909-437F-970C-4002FFA690A9}"/>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88" name="Rechthoek 323">
                <a:extLst>
                  <a:ext uri="{FF2B5EF4-FFF2-40B4-BE49-F238E27FC236}">
                    <a16:creationId xmlns:a16="http://schemas.microsoft.com/office/drawing/2014/main" id="{0418B36D-6385-461B-A432-D340B2958D84}"/>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89" name="Tekstvak 324">
                <a:extLst>
                  <a:ext uri="{FF2B5EF4-FFF2-40B4-BE49-F238E27FC236}">
                    <a16:creationId xmlns:a16="http://schemas.microsoft.com/office/drawing/2014/main" id="{F71C1984-B607-4B74-9D4B-6F544FC5E58D}"/>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290" name="Tekstvak 325">
                <a:extLst>
                  <a:ext uri="{FF2B5EF4-FFF2-40B4-BE49-F238E27FC236}">
                    <a16:creationId xmlns:a16="http://schemas.microsoft.com/office/drawing/2014/main" id="{088E8A2E-AAE2-4D56-B6B6-2AE65838E293}"/>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291" name="Vrije vorm: vorm 326">
                <a:extLst>
                  <a:ext uri="{FF2B5EF4-FFF2-40B4-BE49-F238E27FC236}">
                    <a16:creationId xmlns:a16="http://schemas.microsoft.com/office/drawing/2014/main" id="{E199636B-1513-4B90-AA45-3F1EF311822E}"/>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292" name="Groep 327">
                <a:extLst>
                  <a:ext uri="{FF2B5EF4-FFF2-40B4-BE49-F238E27FC236}">
                    <a16:creationId xmlns:a16="http://schemas.microsoft.com/office/drawing/2014/main" id="{5580BAC1-0836-447B-97A9-95043661E016}"/>
                  </a:ext>
                </a:extLst>
              </p:cNvPr>
              <p:cNvGrpSpPr/>
              <p:nvPr userDrawn="1"/>
            </p:nvGrpSpPr>
            <p:grpSpPr>
              <a:xfrm>
                <a:off x="-3254609" y="3946178"/>
                <a:ext cx="184194" cy="143334"/>
                <a:chOff x="6218544" y="2402421"/>
                <a:chExt cx="144156" cy="112178"/>
              </a:xfrm>
            </p:grpSpPr>
            <p:sp>
              <p:nvSpPr>
                <p:cNvPr id="298" name="Rechthoek 336">
                  <a:extLst>
                    <a:ext uri="{FF2B5EF4-FFF2-40B4-BE49-F238E27FC236}">
                      <a16:creationId xmlns:a16="http://schemas.microsoft.com/office/drawing/2014/main" id="{46C4C6CA-B701-42B8-8AA8-AD7110BC1ED6}"/>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99" name="Rechthoek 47">
                  <a:extLst>
                    <a:ext uri="{FF2B5EF4-FFF2-40B4-BE49-F238E27FC236}">
                      <a16:creationId xmlns:a16="http://schemas.microsoft.com/office/drawing/2014/main" id="{330A3595-7FAC-4673-97D1-27E27A3FB1F9}"/>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0" name="Rechthoek 47">
                  <a:extLst>
                    <a:ext uri="{FF2B5EF4-FFF2-40B4-BE49-F238E27FC236}">
                      <a16:creationId xmlns:a16="http://schemas.microsoft.com/office/drawing/2014/main" id="{562788A4-87D5-45C2-8297-0A729BE8EFB6}"/>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1" name="Koorde 339">
                  <a:extLst>
                    <a:ext uri="{FF2B5EF4-FFF2-40B4-BE49-F238E27FC236}">
                      <a16:creationId xmlns:a16="http://schemas.microsoft.com/office/drawing/2014/main" id="{5AB6E564-7CE8-4599-8D92-143FD64BA41E}"/>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93" name="Groep 330">
                <a:extLst>
                  <a:ext uri="{FF2B5EF4-FFF2-40B4-BE49-F238E27FC236}">
                    <a16:creationId xmlns:a16="http://schemas.microsoft.com/office/drawing/2014/main" id="{AC01C9ED-0C9B-4D6E-B915-03C4499123B4}"/>
                  </a:ext>
                </a:extLst>
              </p:cNvPr>
              <p:cNvGrpSpPr/>
              <p:nvPr userDrawn="1"/>
            </p:nvGrpSpPr>
            <p:grpSpPr>
              <a:xfrm>
                <a:off x="-3254609" y="4199853"/>
                <a:ext cx="184194" cy="124747"/>
                <a:chOff x="6218544" y="2636044"/>
                <a:chExt cx="144156" cy="97631"/>
              </a:xfrm>
            </p:grpSpPr>
            <p:sp>
              <p:nvSpPr>
                <p:cNvPr id="294" name="Rechthoek 331">
                  <a:extLst>
                    <a:ext uri="{FF2B5EF4-FFF2-40B4-BE49-F238E27FC236}">
                      <a16:creationId xmlns:a16="http://schemas.microsoft.com/office/drawing/2014/main" id="{7BA1D0CE-18C2-4717-9953-59B4863E237E}"/>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95" name="Rechthoek 332">
                  <a:extLst>
                    <a:ext uri="{FF2B5EF4-FFF2-40B4-BE49-F238E27FC236}">
                      <a16:creationId xmlns:a16="http://schemas.microsoft.com/office/drawing/2014/main" id="{4FF17541-EED2-4649-96D1-07EF61E36EC7}"/>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96" name="Ovaal 333">
                  <a:extLst>
                    <a:ext uri="{FF2B5EF4-FFF2-40B4-BE49-F238E27FC236}">
                      <a16:creationId xmlns:a16="http://schemas.microsoft.com/office/drawing/2014/main" id="{E07E39C2-CCB5-49E5-B5B6-87FFD8D0369A}"/>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97" name="Rechthoek 47">
                  <a:extLst>
                    <a:ext uri="{FF2B5EF4-FFF2-40B4-BE49-F238E27FC236}">
                      <a16:creationId xmlns:a16="http://schemas.microsoft.com/office/drawing/2014/main" id="{3F3458D8-F7DA-4F56-BBA5-4F2AD99E19BC}"/>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96639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Logo slide #6">
    <p:spTree>
      <p:nvGrpSpPr>
        <p:cNvPr id="1" name=""/>
        <p:cNvGrpSpPr/>
        <p:nvPr/>
      </p:nvGrpSpPr>
      <p:grpSpPr>
        <a:xfrm>
          <a:off x="0" y="0"/>
          <a:ext cx="0" cy="0"/>
          <a:chOff x="0" y="0"/>
          <a:chExt cx="0" cy="0"/>
        </a:xfrm>
      </p:grpSpPr>
      <p:sp>
        <p:nvSpPr>
          <p:cNvPr id="138" name="Graphic 31">
            <a:extLst>
              <a:ext uri="{FF2B5EF4-FFF2-40B4-BE49-F238E27FC236}">
                <a16:creationId xmlns:a16="http://schemas.microsoft.com/office/drawing/2014/main" id="{9BF2D54D-0B52-40E7-B4BB-B42592FC17E0}"/>
              </a:ext>
            </a:extLst>
          </p:cNvPr>
          <p:cNvSpPr>
            <a:spLocks noChangeAspect="1"/>
          </p:cNvSpPr>
          <p:nvPr userDrawn="1"/>
        </p:nvSpPr>
        <p:spPr>
          <a:xfrm rot="5400000" flipV="1">
            <a:off x="2656221"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0" y="-662299"/>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1956" y="283901"/>
            <a:ext cx="5404724" cy="552906"/>
          </a:xfrm>
        </p:spPr>
        <p:txBody>
          <a:bodyPr/>
          <a:lstStyle>
            <a:lvl1pPr>
              <a:defRPr/>
            </a:lvl1pPr>
          </a:lstStyle>
          <a:p>
            <a:r>
              <a:rPr lang="nl-NL" dirty="0"/>
              <a:t>Place a title here</a:t>
            </a:r>
          </a:p>
        </p:txBody>
      </p:sp>
      <p:sp>
        <p:nvSpPr>
          <p:cNvPr id="12" name="Tijdelijke aanduiding voor verticale tekst 2">
            <a:extLst>
              <a:ext uri="{FF2B5EF4-FFF2-40B4-BE49-F238E27FC236}">
                <a16:creationId xmlns:a16="http://schemas.microsoft.com/office/drawing/2014/main" id="{EF7AF3FF-C1B3-47AD-9EAA-88B850FFEB71}"/>
              </a:ext>
            </a:extLst>
          </p:cNvPr>
          <p:cNvSpPr>
            <a:spLocks noGrp="1"/>
          </p:cNvSpPr>
          <p:nvPr>
            <p:ph type="body" orient="vert" idx="1" hasCustomPrompt="1"/>
          </p:nvPr>
        </p:nvSpPr>
        <p:spPr>
          <a:xfrm>
            <a:off x="833331" y="2211503"/>
            <a:ext cx="2885893" cy="169040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3" name="Tijdelijke aanduiding voor verticale tekst 2">
            <a:extLst>
              <a:ext uri="{FF2B5EF4-FFF2-40B4-BE49-F238E27FC236}">
                <a16:creationId xmlns:a16="http://schemas.microsoft.com/office/drawing/2014/main" id="{6BD8F974-554A-443F-97C9-B902344D858B}"/>
              </a:ext>
            </a:extLst>
          </p:cNvPr>
          <p:cNvSpPr>
            <a:spLocks noGrp="1"/>
          </p:cNvSpPr>
          <p:nvPr>
            <p:ph type="body" orient="vert" idx="30" hasCustomPrompt="1"/>
          </p:nvPr>
        </p:nvSpPr>
        <p:spPr>
          <a:xfrm>
            <a:off x="833331" y="1943034"/>
            <a:ext cx="2885893"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4" name="Tijdelijke aanduiding voor verticale tekst 2">
            <a:extLst>
              <a:ext uri="{FF2B5EF4-FFF2-40B4-BE49-F238E27FC236}">
                <a16:creationId xmlns:a16="http://schemas.microsoft.com/office/drawing/2014/main" id="{1564CBB9-C6B3-42D6-AB97-D30AD6AA5577}"/>
              </a:ext>
            </a:extLst>
          </p:cNvPr>
          <p:cNvSpPr>
            <a:spLocks noGrp="1"/>
          </p:cNvSpPr>
          <p:nvPr>
            <p:ph type="body" orient="vert" idx="33" hasCustomPrompt="1"/>
          </p:nvPr>
        </p:nvSpPr>
        <p:spPr>
          <a:xfrm>
            <a:off x="4718231" y="2211503"/>
            <a:ext cx="2885893" cy="169040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58" name="Tijdelijke aanduiding voor verticale tekst 2">
            <a:extLst>
              <a:ext uri="{FF2B5EF4-FFF2-40B4-BE49-F238E27FC236}">
                <a16:creationId xmlns:a16="http://schemas.microsoft.com/office/drawing/2014/main" id="{2A5AA1DC-BE64-4900-93E1-324287208AE4}"/>
              </a:ext>
            </a:extLst>
          </p:cNvPr>
          <p:cNvSpPr>
            <a:spLocks noGrp="1"/>
          </p:cNvSpPr>
          <p:nvPr>
            <p:ph type="body" orient="vert" idx="41" hasCustomPrompt="1"/>
          </p:nvPr>
        </p:nvSpPr>
        <p:spPr>
          <a:xfrm>
            <a:off x="833332" y="4800505"/>
            <a:ext cx="2873584" cy="169180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59" name="Tijdelijke aanduiding voor verticale tekst 2">
            <a:extLst>
              <a:ext uri="{FF2B5EF4-FFF2-40B4-BE49-F238E27FC236}">
                <a16:creationId xmlns:a16="http://schemas.microsoft.com/office/drawing/2014/main" id="{D0305FB1-E0B6-4744-A139-C6B1CAF533A6}"/>
              </a:ext>
            </a:extLst>
          </p:cNvPr>
          <p:cNvSpPr>
            <a:spLocks noGrp="1"/>
          </p:cNvSpPr>
          <p:nvPr>
            <p:ph type="body" orient="vert" idx="42" hasCustomPrompt="1"/>
          </p:nvPr>
        </p:nvSpPr>
        <p:spPr>
          <a:xfrm>
            <a:off x="833332" y="4532037"/>
            <a:ext cx="2873584" cy="268468"/>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6" name="Tijdelijke aanduiding voor verticale tekst 2">
            <a:extLst>
              <a:ext uri="{FF2B5EF4-FFF2-40B4-BE49-F238E27FC236}">
                <a16:creationId xmlns:a16="http://schemas.microsoft.com/office/drawing/2014/main" id="{45D1BA74-1327-44DC-A126-2E8D7FDA0D76}"/>
              </a:ext>
            </a:extLst>
          </p:cNvPr>
          <p:cNvSpPr>
            <a:spLocks noGrp="1"/>
          </p:cNvSpPr>
          <p:nvPr>
            <p:ph type="body" orient="vert" idx="44" hasCustomPrompt="1"/>
          </p:nvPr>
        </p:nvSpPr>
        <p:spPr>
          <a:xfrm>
            <a:off x="4705923" y="4800505"/>
            <a:ext cx="2873584" cy="169180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7" name="Tijdelijke aanduiding voor verticale tekst 2">
            <a:extLst>
              <a:ext uri="{FF2B5EF4-FFF2-40B4-BE49-F238E27FC236}">
                <a16:creationId xmlns:a16="http://schemas.microsoft.com/office/drawing/2014/main" id="{4D25CFD4-7426-41A2-AE61-CB42D1C7A416}"/>
              </a:ext>
            </a:extLst>
          </p:cNvPr>
          <p:cNvSpPr>
            <a:spLocks noGrp="1"/>
          </p:cNvSpPr>
          <p:nvPr>
            <p:ph type="body" orient="vert" idx="45" hasCustomPrompt="1"/>
          </p:nvPr>
        </p:nvSpPr>
        <p:spPr>
          <a:xfrm>
            <a:off x="4705923" y="4532037"/>
            <a:ext cx="2873584" cy="268468"/>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51" name="Tijdelijke aanduiding voor verticale tekst 2">
            <a:extLst>
              <a:ext uri="{FF2B5EF4-FFF2-40B4-BE49-F238E27FC236}">
                <a16:creationId xmlns:a16="http://schemas.microsoft.com/office/drawing/2014/main" id="{706EF24E-99FD-44DC-97C6-1732E0209814}"/>
              </a:ext>
            </a:extLst>
          </p:cNvPr>
          <p:cNvSpPr>
            <a:spLocks noGrp="1"/>
          </p:cNvSpPr>
          <p:nvPr>
            <p:ph type="body" orient="vert" idx="46" hasCustomPrompt="1"/>
          </p:nvPr>
        </p:nvSpPr>
        <p:spPr>
          <a:xfrm>
            <a:off x="4718231" y="1943034"/>
            <a:ext cx="2885893"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52" name="Tijdelijke aanduiding voor afbeelding 51">
            <a:extLst>
              <a:ext uri="{FF2B5EF4-FFF2-40B4-BE49-F238E27FC236}">
                <a16:creationId xmlns:a16="http://schemas.microsoft.com/office/drawing/2014/main" id="{C26D77FB-C095-414B-A480-C84CF241CB7E}"/>
              </a:ext>
            </a:extLst>
          </p:cNvPr>
          <p:cNvSpPr>
            <a:spLocks noGrp="1"/>
          </p:cNvSpPr>
          <p:nvPr>
            <p:ph type="pic" sz="quarter" idx="26" hasCustomPrompt="1"/>
          </p:nvPr>
        </p:nvSpPr>
        <p:spPr>
          <a:xfrm>
            <a:off x="1633845" y="3966295"/>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3" name="Tijdelijke aanduiding voor afbeelding 52">
            <a:extLst>
              <a:ext uri="{FF2B5EF4-FFF2-40B4-BE49-F238E27FC236}">
                <a16:creationId xmlns:a16="http://schemas.microsoft.com/office/drawing/2014/main" id="{6901C54D-3D62-49D8-BB3B-517854202826}"/>
              </a:ext>
            </a:extLst>
          </p:cNvPr>
          <p:cNvSpPr>
            <a:spLocks noGrp="1"/>
          </p:cNvSpPr>
          <p:nvPr>
            <p:ph type="pic" sz="quarter" idx="47" hasCustomPrompt="1"/>
          </p:nvPr>
        </p:nvSpPr>
        <p:spPr>
          <a:xfrm>
            <a:off x="5513715" y="3966295"/>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4" name="Tijdelijke aanduiding voor afbeelding 53">
            <a:extLst>
              <a:ext uri="{FF2B5EF4-FFF2-40B4-BE49-F238E27FC236}">
                <a16:creationId xmlns:a16="http://schemas.microsoft.com/office/drawing/2014/main" id="{6C773BA7-9D86-4FCA-ACEA-2122BE19F1B3}"/>
              </a:ext>
            </a:extLst>
          </p:cNvPr>
          <p:cNvSpPr>
            <a:spLocks noGrp="1"/>
          </p:cNvSpPr>
          <p:nvPr>
            <p:ph type="pic" sz="quarter" idx="48" hasCustomPrompt="1"/>
          </p:nvPr>
        </p:nvSpPr>
        <p:spPr>
          <a:xfrm>
            <a:off x="1633845" y="137729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5" name="Tijdelijke aanduiding voor afbeelding 54">
            <a:extLst>
              <a:ext uri="{FF2B5EF4-FFF2-40B4-BE49-F238E27FC236}">
                <a16:creationId xmlns:a16="http://schemas.microsoft.com/office/drawing/2014/main" id="{FF08CFB9-2CE5-4FAE-8E52-68C04A02AED1}"/>
              </a:ext>
            </a:extLst>
          </p:cNvPr>
          <p:cNvSpPr>
            <a:spLocks noGrp="1"/>
          </p:cNvSpPr>
          <p:nvPr>
            <p:ph type="pic" sz="quarter" idx="49" hasCustomPrompt="1"/>
          </p:nvPr>
        </p:nvSpPr>
        <p:spPr>
          <a:xfrm>
            <a:off x="5513715" y="137729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39" name="Tijdelijke aanduiding voor verticale tekst 2">
            <a:extLst>
              <a:ext uri="{FF2B5EF4-FFF2-40B4-BE49-F238E27FC236}">
                <a16:creationId xmlns:a16="http://schemas.microsoft.com/office/drawing/2014/main" id="{FB4A2AA9-9A97-489A-BB97-67958036CB31}"/>
              </a:ext>
            </a:extLst>
          </p:cNvPr>
          <p:cNvSpPr>
            <a:spLocks noGrp="1"/>
          </p:cNvSpPr>
          <p:nvPr>
            <p:ph type="body" orient="vert" idx="50" hasCustomPrompt="1"/>
          </p:nvPr>
        </p:nvSpPr>
        <p:spPr>
          <a:xfrm>
            <a:off x="8583199" y="2211503"/>
            <a:ext cx="2885893" cy="169040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0" name="Tijdelijke aanduiding voor verticale tekst 2">
            <a:extLst>
              <a:ext uri="{FF2B5EF4-FFF2-40B4-BE49-F238E27FC236}">
                <a16:creationId xmlns:a16="http://schemas.microsoft.com/office/drawing/2014/main" id="{D688A746-B824-43FC-AE45-DFF24A81E941}"/>
              </a:ext>
            </a:extLst>
          </p:cNvPr>
          <p:cNvSpPr>
            <a:spLocks noGrp="1"/>
          </p:cNvSpPr>
          <p:nvPr>
            <p:ph type="body" orient="vert" idx="51" hasCustomPrompt="1"/>
          </p:nvPr>
        </p:nvSpPr>
        <p:spPr>
          <a:xfrm>
            <a:off x="8570891" y="4800505"/>
            <a:ext cx="2873584" cy="169180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1" name="Tijdelijke aanduiding voor verticale tekst 2">
            <a:extLst>
              <a:ext uri="{FF2B5EF4-FFF2-40B4-BE49-F238E27FC236}">
                <a16:creationId xmlns:a16="http://schemas.microsoft.com/office/drawing/2014/main" id="{9A6A7274-C4B1-44ED-86C8-71CB528CC761}"/>
              </a:ext>
            </a:extLst>
          </p:cNvPr>
          <p:cNvSpPr>
            <a:spLocks noGrp="1"/>
          </p:cNvSpPr>
          <p:nvPr>
            <p:ph type="body" orient="vert" idx="52" hasCustomPrompt="1"/>
          </p:nvPr>
        </p:nvSpPr>
        <p:spPr>
          <a:xfrm>
            <a:off x="8570891" y="4532037"/>
            <a:ext cx="2873584" cy="268468"/>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42" name="Tijdelijke aanduiding voor verticale tekst 2">
            <a:extLst>
              <a:ext uri="{FF2B5EF4-FFF2-40B4-BE49-F238E27FC236}">
                <a16:creationId xmlns:a16="http://schemas.microsoft.com/office/drawing/2014/main" id="{22093D68-4924-45EB-A3E8-73839A33B537}"/>
              </a:ext>
            </a:extLst>
          </p:cNvPr>
          <p:cNvSpPr>
            <a:spLocks noGrp="1"/>
          </p:cNvSpPr>
          <p:nvPr>
            <p:ph type="body" orient="vert" idx="53" hasCustomPrompt="1"/>
          </p:nvPr>
        </p:nvSpPr>
        <p:spPr>
          <a:xfrm>
            <a:off x="8583199" y="1943034"/>
            <a:ext cx="2885893"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43" name="Tijdelijke aanduiding voor afbeelding 52">
            <a:extLst>
              <a:ext uri="{FF2B5EF4-FFF2-40B4-BE49-F238E27FC236}">
                <a16:creationId xmlns:a16="http://schemas.microsoft.com/office/drawing/2014/main" id="{21FCC4DC-BECC-493F-9E31-7C18F33FC301}"/>
              </a:ext>
            </a:extLst>
          </p:cNvPr>
          <p:cNvSpPr>
            <a:spLocks noGrp="1"/>
          </p:cNvSpPr>
          <p:nvPr>
            <p:ph type="pic" sz="quarter" idx="54" hasCustomPrompt="1"/>
          </p:nvPr>
        </p:nvSpPr>
        <p:spPr>
          <a:xfrm>
            <a:off x="9378683" y="3966295"/>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44" name="Tijdelijke aanduiding voor afbeelding 54">
            <a:extLst>
              <a:ext uri="{FF2B5EF4-FFF2-40B4-BE49-F238E27FC236}">
                <a16:creationId xmlns:a16="http://schemas.microsoft.com/office/drawing/2014/main" id="{322FACE3-8C12-4E3B-8D0E-A1C21220323F}"/>
              </a:ext>
            </a:extLst>
          </p:cNvPr>
          <p:cNvSpPr>
            <a:spLocks noGrp="1"/>
          </p:cNvSpPr>
          <p:nvPr>
            <p:ph type="pic" sz="quarter" idx="55" hasCustomPrompt="1"/>
          </p:nvPr>
        </p:nvSpPr>
        <p:spPr>
          <a:xfrm>
            <a:off x="9378683" y="137729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212" name="INSTRUCTION">
            <a:extLst>
              <a:ext uri="{FF2B5EF4-FFF2-40B4-BE49-F238E27FC236}">
                <a16:creationId xmlns:a16="http://schemas.microsoft.com/office/drawing/2014/main" id="{48DB1D6E-56E9-47AF-84C2-68C48172A14C}"/>
              </a:ext>
            </a:extLst>
          </p:cNvPr>
          <p:cNvGrpSpPr/>
          <p:nvPr userDrawn="1"/>
        </p:nvGrpSpPr>
        <p:grpSpPr>
          <a:xfrm>
            <a:off x="-3786437" y="0"/>
            <a:ext cx="3693386" cy="5359349"/>
            <a:chOff x="-3786437" y="0"/>
            <a:chExt cx="3693386" cy="5359349"/>
          </a:xfrm>
        </p:grpSpPr>
        <p:sp>
          <p:nvSpPr>
            <p:cNvPr id="213" name="Rechthoek 329">
              <a:extLst>
                <a:ext uri="{FF2B5EF4-FFF2-40B4-BE49-F238E27FC236}">
                  <a16:creationId xmlns:a16="http://schemas.microsoft.com/office/drawing/2014/main" id="{2BB4787D-8DDA-4D1C-AE2B-47EE44E8AD0E}"/>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214" name="Ovaal 317">
              <a:extLst>
                <a:ext uri="{FF2B5EF4-FFF2-40B4-BE49-F238E27FC236}">
                  <a16:creationId xmlns:a16="http://schemas.microsoft.com/office/drawing/2014/main" id="{6F1B48E0-9F71-4B4E-B7A0-96465CD94C26}"/>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5" name="Rechthoek 319">
              <a:extLst>
                <a:ext uri="{FF2B5EF4-FFF2-40B4-BE49-F238E27FC236}">
                  <a16:creationId xmlns:a16="http://schemas.microsoft.com/office/drawing/2014/main" id="{11607704-0615-4B18-8911-1C5DB45C4247}"/>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216" name="Ovaal 320">
              <a:extLst>
                <a:ext uri="{FF2B5EF4-FFF2-40B4-BE49-F238E27FC236}">
                  <a16:creationId xmlns:a16="http://schemas.microsoft.com/office/drawing/2014/main" id="{E726B83D-79AC-447D-96BE-8B447A69FC0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7" name="Rechthoek 328">
              <a:extLst>
                <a:ext uri="{FF2B5EF4-FFF2-40B4-BE49-F238E27FC236}">
                  <a16:creationId xmlns:a16="http://schemas.microsoft.com/office/drawing/2014/main" id="{2488B603-ADB4-4598-8977-E701522B2C6A}"/>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218" name="Rechthoek 180">
              <a:extLst>
                <a:ext uri="{FF2B5EF4-FFF2-40B4-BE49-F238E27FC236}">
                  <a16:creationId xmlns:a16="http://schemas.microsoft.com/office/drawing/2014/main" id="{43D9D2C3-324D-4F46-A0CE-A514B42C1547}"/>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219" name="Ovaal 182">
              <a:extLst>
                <a:ext uri="{FF2B5EF4-FFF2-40B4-BE49-F238E27FC236}">
                  <a16:creationId xmlns:a16="http://schemas.microsoft.com/office/drawing/2014/main" id="{7AD0E273-16F5-4C3E-B76B-800CDA05389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20" name="Rechthoek 183">
              <a:extLst>
                <a:ext uri="{FF2B5EF4-FFF2-40B4-BE49-F238E27FC236}">
                  <a16:creationId xmlns:a16="http://schemas.microsoft.com/office/drawing/2014/main" id="{2AA5AD10-515A-40BA-B837-C548B6C41632}"/>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221" name="Ovaal 185">
              <a:extLst>
                <a:ext uri="{FF2B5EF4-FFF2-40B4-BE49-F238E27FC236}">
                  <a16:creationId xmlns:a16="http://schemas.microsoft.com/office/drawing/2014/main" id="{1A5F70FD-0AFA-4255-B7C3-7FED80C01C22}"/>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2" name="Rechthoek 186">
              <a:extLst>
                <a:ext uri="{FF2B5EF4-FFF2-40B4-BE49-F238E27FC236}">
                  <a16:creationId xmlns:a16="http://schemas.microsoft.com/office/drawing/2014/main" id="{81F82E5E-9187-463A-A495-34473258E872}"/>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23" name="Ovaal 188">
              <a:extLst>
                <a:ext uri="{FF2B5EF4-FFF2-40B4-BE49-F238E27FC236}">
                  <a16:creationId xmlns:a16="http://schemas.microsoft.com/office/drawing/2014/main" id="{5DA729AE-1B64-41A0-9E29-0B22A28BA82F}"/>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24" name="Rechthoek 189">
              <a:extLst>
                <a:ext uri="{FF2B5EF4-FFF2-40B4-BE49-F238E27FC236}">
                  <a16:creationId xmlns:a16="http://schemas.microsoft.com/office/drawing/2014/main" id="{D319F16C-3112-435B-809E-2CD3B45D210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25" name="Ovaal 191">
              <a:extLst>
                <a:ext uri="{FF2B5EF4-FFF2-40B4-BE49-F238E27FC236}">
                  <a16:creationId xmlns:a16="http://schemas.microsoft.com/office/drawing/2014/main" id="{939A3FAA-91BC-49A9-A4A0-A8BDB1565CB8}"/>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26" name="Rechthoek 192">
              <a:extLst>
                <a:ext uri="{FF2B5EF4-FFF2-40B4-BE49-F238E27FC236}">
                  <a16:creationId xmlns:a16="http://schemas.microsoft.com/office/drawing/2014/main" id="{2AB1A4E7-72C1-4AB1-AEE9-A1DEF1BD888A}"/>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27" name="Ovaal 195">
              <a:extLst>
                <a:ext uri="{FF2B5EF4-FFF2-40B4-BE49-F238E27FC236}">
                  <a16:creationId xmlns:a16="http://schemas.microsoft.com/office/drawing/2014/main" id="{D995D815-ECE3-4614-8732-A90184CC1443}"/>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28" name="Rechthoek 196">
              <a:extLst>
                <a:ext uri="{FF2B5EF4-FFF2-40B4-BE49-F238E27FC236}">
                  <a16:creationId xmlns:a16="http://schemas.microsoft.com/office/drawing/2014/main" id="{C5C333C3-5960-4E64-B562-0D6A905F56A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29" name="Ovaal 197">
              <a:extLst>
                <a:ext uri="{FF2B5EF4-FFF2-40B4-BE49-F238E27FC236}">
                  <a16:creationId xmlns:a16="http://schemas.microsoft.com/office/drawing/2014/main" id="{7FDC8AA9-58F4-40BC-9535-F3CE849BFF2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30" name="Rechthoek 198">
              <a:extLst>
                <a:ext uri="{FF2B5EF4-FFF2-40B4-BE49-F238E27FC236}">
                  <a16:creationId xmlns:a16="http://schemas.microsoft.com/office/drawing/2014/main" id="{C16E6E33-32F0-46E9-B592-C2A4A4C0356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31" name="Ovaal 200">
              <a:extLst>
                <a:ext uri="{FF2B5EF4-FFF2-40B4-BE49-F238E27FC236}">
                  <a16:creationId xmlns:a16="http://schemas.microsoft.com/office/drawing/2014/main" id="{6464EBB4-0C0D-4CF8-AEEE-700B2B6773FB}"/>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32" name="Rechthoek 202">
              <a:extLst>
                <a:ext uri="{FF2B5EF4-FFF2-40B4-BE49-F238E27FC236}">
                  <a16:creationId xmlns:a16="http://schemas.microsoft.com/office/drawing/2014/main" id="{AC2DF0C8-27D0-4D47-92B6-DCC09B39901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33" name="Rechthoek 331">
              <a:extLst>
                <a:ext uri="{FF2B5EF4-FFF2-40B4-BE49-F238E27FC236}">
                  <a16:creationId xmlns:a16="http://schemas.microsoft.com/office/drawing/2014/main" id="{FA74D550-87A7-4D39-B64F-F7480C6620C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234" name="ICOON_info">
              <a:extLst>
                <a:ext uri="{FF2B5EF4-FFF2-40B4-BE49-F238E27FC236}">
                  <a16:creationId xmlns:a16="http://schemas.microsoft.com/office/drawing/2014/main" id="{C6E3CF46-73D8-4317-9B37-047208FFC680}"/>
                </a:ext>
              </a:extLst>
            </p:cNvPr>
            <p:cNvGrpSpPr/>
            <p:nvPr userDrawn="1"/>
          </p:nvGrpSpPr>
          <p:grpSpPr>
            <a:xfrm>
              <a:off x="-376736" y="4400186"/>
              <a:ext cx="283685" cy="283685"/>
              <a:chOff x="-510741" y="5913713"/>
              <a:chExt cx="267555" cy="267555"/>
            </a:xfrm>
          </p:grpSpPr>
          <p:sp>
            <p:nvSpPr>
              <p:cNvPr id="276" name="Ovaal 1">
                <a:extLst>
                  <a:ext uri="{FF2B5EF4-FFF2-40B4-BE49-F238E27FC236}">
                    <a16:creationId xmlns:a16="http://schemas.microsoft.com/office/drawing/2014/main" id="{99A2053D-D065-4596-A3A9-CB0C90F9CF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77" name="Graphic 163" descr="Informatie">
                <a:extLst>
                  <a:ext uri="{FF2B5EF4-FFF2-40B4-BE49-F238E27FC236}">
                    <a16:creationId xmlns:a16="http://schemas.microsoft.com/office/drawing/2014/main" id="{BB6BAEDF-3B99-4948-B0BD-AB0FFED97D4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35" name="VOORBEELD">
              <a:extLst>
                <a:ext uri="{FF2B5EF4-FFF2-40B4-BE49-F238E27FC236}">
                  <a16:creationId xmlns:a16="http://schemas.microsoft.com/office/drawing/2014/main" id="{64090C8E-C4B8-46FB-8A7A-80CC0F2EC233}"/>
                </a:ext>
              </a:extLst>
            </p:cNvPr>
            <p:cNvGrpSpPr/>
            <p:nvPr userDrawn="1"/>
          </p:nvGrpSpPr>
          <p:grpSpPr>
            <a:xfrm>
              <a:off x="-3605171" y="458674"/>
              <a:ext cx="3234311" cy="558875"/>
              <a:chOff x="-3605171" y="458674"/>
              <a:chExt cx="3234311" cy="558875"/>
            </a:xfrm>
          </p:grpSpPr>
          <p:sp>
            <p:nvSpPr>
              <p:cNvPr id="236" name="Rechthoek 335">
                <a:extLst>
                  <a:ext uri="{FF2B5EF4-FFF2-40B4-BE49-F238E27FC236}">
                    <a16:creationId xmlns:a16="http://schemas.microsoft.com/office/drawing/2014/main" id="{03B5B39A-7A29-4EF8-BF5A-46A1EDA0B5B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237" name="Rechthoek 337">
                <a:extLst>
                  <a:ext uri="{FF2B5EF4-FFF2-40B4-BE49-F238E27FC236}">
                    <a16:creationId xmlns:a16="http://schemas.microsoft.com/office/drawing/2014/main" id="{CEF71D18-EFAF-4D5C-89CF-DA966460132D}"/>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38" name="Groep 230">
                <a:extLst>
                  <a:ext uri="{FF2B5EF4-FFF2-40B4-BE49-F238E27FC236}">
                    <a16:creationId xmlns:a16="http://schemas.microsoft.com/office/drawing/2014/main" id="{089F9F8B-59CB-41FA-B1A2-A0317BC9F4ED}"/>
                  </a:ext>
                </a:extLst>
              </p:cNvPr>
              <p:cNvGrpSpPr/>
              <p:nvPr userDrawn="1"/>
            </p:nvGrpSpPr>
            <p:grpSpPr>
              <a:xfrm>
                <a:off x="-3386247" y="830871"/>
                <a:ext cx="139423" cy="109566"/>
                <a:chOff x="-2866744" y="827071"/>
                <a:chExt cx="168701" cy="132575"/>
              </a:xfrm>
            </p:grpSpPr>
            <p:grpSp>
              <p:nvGrpSpPr>
                <p:cNvPr id="269" name="Groep 232">
                  <a:extLst>
                    <a:ext uri="{FF2B5EF4-FFF2-40B4-BE49-F238E27FC236}">
                      <a16:creationId xmlns:a16="http://schemas.microsoft.com/office/drawing/2014/main" id="{A4D74BDB-7545-4586-95D2-1D192E9C2701}"/>
                    </a:ext>
                  </a:extLst>
                </p:cNvPr>
                <p:cNvGrpSpPr/>
                <p:nvPr userDrawn="1"/>
              </p:nvGrpSpPr>
              <p:grpSpPr>
                <a:xfrm>
                  <a:off x="-2866744" y="827071"/>
                  <a:ext cx="168701" cy="132575"/>
                  <a:chOff x="-2866744" y="827071"/>
                  <a:chExt cx="168701" cy="132575"/>
                </a:xfrm>
              </p:grpSpPr>
              <p:cxnSp>
                <p:nvCxnSpPr>
                  <p:cNvPr id="271" name="Rechte verbindingslijn 234">
                    <a:extLst>
                      <a:ext uri="{FF2B5EF4-FFF2-40B4-BE49-F238E27FC236}">
                        <a16:creationId xmlns:a16="http://schemas.microsoft.com/office/drawing/2014/main" id="{F8B08634-DC54-495F-B76E-A75314D09E8B}"/>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72" name="Rechte verbindingslijn 235">
                    <a:extLst>
                      <a:ext uri="{FF2B5EF4-FFF2-40B4-BE49-F238E27FC236}">
                        <a16:creationId xmlns:a16="http://schemas.microsoft.com/office/drawing/2014/main" id="{279DBD32-6513-4943-8326-B5F3BF7F3D3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73" name="Rechte verbindingslijn 236">
                    <a:extLst>
                      <a:ext uri="{FF2B5EF4-FFF2-40B4-BE49-F238E27FC236}">
                        <a16:creationId xmlns:a16="http://schemas.microsoft.com/office/drawing/2014/main" id="{E879E554-4A91-48E5-A5E7-0B54AC0E883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74" name="Rechte verbindingslijn 237">
                    <a:extLst>
                      <a:ext uri="{FF2B5EF4-FFF2-40B4-BE49-F238E27FC236}">
                        <a16:creationId xmlns:a16="http://schemas.microsoft.com/office/drawing/2014/main" id="{EDC79778-025F-47F5-A400-CBA78328DE5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75" name="Rechte verbindingslijn 238">
                    <a:extLst>
                      <a:ext uri="{FF2B5EF4-FFF2-40B4-BE49-F238E27FC236}">
                        <a16:creationId xmlns:a16="http://schemas.microsoft.com/office/drawing/2014/main" id="{F54598D2-BB6D-48E4-9348-D95E8C1E32A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70" name="Pijl: rechts 233">
                  <a:extLst>
                    <a:ext uri="{FF2B5EF4-FFF2-40B4-BE49-F238E27FC236}">
                      <a16:creationId xmlns:a16="http://schemas.microsoft.com/office/drawing/2014/main" id="{6A8983DA-585E-4B22-AC50-D3EB12FBF95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39" name="Groep 239">
                <a:extLst>
                  <a:ext uri="{FF2B5EF4-FFF2-40B4-BE49-F238E27FC236}">
                    <a16:creationId xmlns:a16="http://schemas.microsoft.com/office/drawing/2014/main" id="{A4F98C58-18F8-4061-9DD5-529173399DAF}"/>
                  </a:ext>
                </a:extLst>
              </p:cNvPr>
              <p:cNvGrpSpPr/>
              <p:nvPr userDrawn="1"/>
            </p:nvGrpSpPr>
            <p:grpSpPr>
              <a:xfrm>
                <a:off x="-3605171" y="830871"/>
                <a:ext cx="139423" cy="109566"/>
                <a:chOff x="-2866744" y="518074"/>
                <a:chExt cx="168701" cy="132575"/>
              </a:xfrm>
            </p:grpSpPr>
            <p:grpSp>
              <p:nvGrpSpPr>
                <p:cNvPr id="262" name="Groep 241">
                  <a:extLst>
                    <a:ext uri="{FF2B5EF4-FFF2-40B4-BE49-F238E27FC236}">
                      <a16:creationId xmlns:a16="http://schemas.microsoft.com/office/drawing/2014/main" id="{A727F4D7-5579-49EF-BC90-E933540A3848}"/>
                    </a:ext>
                  </a:extLst>
                </p:cNvPr>
                <p:cNvGrpSpPr/>
                <p:nvPr userDrawn="1"/>
              </p:nvGrpSpPr>
              <p:grpSpPr>
                <a:xfrm>
                  <a:off x="-2866744" y="518074"/>
                  <a:ext cx="168701" cy="132575"/>
                  <a:chOff x="-2866744" y="518074"/>
                  <a:chExt cx="168701" cy="132575"/>
                </a:xfrm>
              </p:grpSpPr>
              <p:cxnSp>
                <p:nvCxnSpPr>
                  <p:cNvPr id="264" name="Rechte verbindingslijn 243">
                    <a:extLst>
                      <a:ext uri="{FF2B5EF4-FFF2-40B4-BE49-F238E27FC236}">
                        <a16:creationId xmlns:a16="http://schemas.microsoft.com/office/drawing/2014/main" id="{E9C603C8-0A12-423C-B444-911641D87A1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65" name="Rechte verbindingslijn 244">
                    <a:extLst>
                      <a:ext uri="{FF2B5EF4-FFF2-40B4-BE49-F238E27FC236}">
                        <a16:creationId xmlns:a16="http://schemas.microsoft.com/office/drawing/2014/main" id="{226FA2A1-D811-4EC8-B8E5-56B38D99063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66" name="Rechte verbindingslijn 245">
                    <a:extLst>
                      <a:ext uri="{FF2B5EF4-FFF2-40B4-BE49-F238E27FC236}">
                        <a16:creationId xmlns:a16="http://schemas.microsoft.com/office/drawing/2014/main" id="{C38C33DE-2B08-433F-A918-81BBA87366A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67" name="Rechte verbindingslijn 246">
                    <a:extLst>
                      <a:ext uri="{FF2B5EF4-FFF2-40B4-BE49-F238E27FC236}">
                        <a16:creationId xmlns:a16="http://schemas.microsoft.com/office/drawing/2014/main" id="{44BA8206-0D7F-4ED0-A9DF-5985A36826D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68" name="Rechte verbindingslijn 247">
                    <a:extLst>
                      <a:ext uri="{FF2B5EF4-FFF2-40B4-BE49-F238E27FC236}">
                        <a16:creationId xmlns:a16="http://schemas.microsoft.com/office/drawing/2014/main" id="{5B342878-827E-49A0-9146-FE02DF183D9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63" name="Pijl: rechts 242">
                  <a:extLst>
                    <a:ext uri="{FF2B5EF4-FFF2-40B4-BE49-F238E27FC236}">
                      <a16:creationId xmlns:a16="http://schemas.microsoft.com/office/drawing/2014/main" id="{D86E598B-FE47-416B-9844-F733D62A914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240" name="Rechte verbindingslijn 340">
                <a:extLst>
                  <a:ext uri="{FF2B5EF4-FFF2-40B4-BE49-F238E27FC236}">
                    <a16:creationId xmlns:a16="http://schemas.microsoft.com/office/drawing/2014/main" id="{8C860448-B677-4CA6-8309-EE03DFC0028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41" name="Rechte verbindingslijn 341">
                <a:extLst>
                  <a:ext uri="{FF2B5EF4-FFF2-40B4-BE49-F238E27FC236}">
                    <a16:creationId xmlns:a16="http://schemas.microsoft.com/office/drawing/2014/main" id="{6A21D4D1-5E6F-49CD-B873-A16E5BDFBDCC}"/>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42" name="Rechthoek 344">
                <a:extLst>
                  <a:ext uri="{FF2B5EF4-FFF2-40B4-BE49-F238E27FC236}">
                    <a16:creationId xmlns:a16="http://schemas.microsoft.com/office/drawing/2014/main" id="{5816EA4F-3E0D-4F9D-9A75-D561B2553552}"/>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243" name="Rechthoek 345">
                <a:extLst>
                  <a:ext uri="{FF2B5EF4-FFF2-40B4-BE49-F238E27FC236}">
                    <a16:creationId xmlns:a16="http://schemas.microsoft.com/office/drawing/2014/main" id="{B5D65C32-24A4-4D22-8AE1-E8E104F68A3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44" name="Groep 11">
                <a:extLst>
                  <a:ext uri="{FF2B5EF4-FFF2-40B4-BE49-F238E27FC236}">
                    <a16:creationId xmlns:a16="http://schemas.microsoft.com/office/drawing/2014/main" id="{00976533-1B39-46A7-AF79-FDDD0FE15EF1}"/>
                  </a:ext>
                </a:extLst>
              </p:cNvPr>
              <p:cNvGrpSpPr/>
              <p:nvPr userDrawn="1"/>
            </p:nvGrpSpPr>
            <p:grpSpPr>
              <a:xfrm>
                <a:off x="-2916763" y="769168"/>
                <a:ext cx="268738" cy="248381"/>
                <a:chOff x="-2916763" y="769168"/>
                <a:chExt cx="268738" cy="248381"/>
              </a:xfrm>
            </p:grpSpPr>
            <p:sp>
              <p:nvSpPr>
                <p:cNvPr id="254" name="Rechthoek 346">
                  <a:extLst>
                    <a:ext uri="{FF2B5EF4-FFF2-40B4-BE49-F238E27FC236}">
                      <a16:creationId xmlns:a16="http://schemas.microsoft.com/office/drawing/2014/main" id="{11D69C32-3976-4AB7-8D33-5FF9D9D3806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55" name="Groep 6">
                  <a:extLst>
                    <a:ext uri="{FF2B5EF4-FFF2-40B4-BE49-F238E27FC236}">
                      <a16:creationId xmlns:a16="http://schemas.microsoft.com/office/drawing/2014/main" id="{4BF253A1-E1AF-468C-98CA-98445D0B6ED7}"/>
                    </a:ext>
                  </a:extLst>
                </p:cNvPr>
                <p:cNvGrpSpPr/>
                <p:nvPr userDrawn="1"/>
              </p:nvGrpSpPr>
              <p:grpSpPr>
                <a:xfrm>
                  <a:off x="-2866744" y="827071"/>
                  <a:ext cx="168701" cy="132575"/>
                  <a:chOff x="-2866744" y="827071"/>
                  <a:chExt cx="168701" cy="132575"/>
                </a:xfrm>
              </p:grpSpPr>
              <p:cxnSp>
                <p:nvCxnSpPr>
                  <p:cNvPr id="257" name="Rechte verbindingslijn 225">
                    <a:extLst>
                      <a:ext uri="{FF2B5EF4-FFF2-40B4-BE49-F238E27FC236}">
                        <a16:creationId xmlns:a16="http://schemas.microsoft.com/office/drawing/2014/main" id="{2781C0D4-13C8-4466-A0F0-9BA81EC60EA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58" name="Rechte verbindingslijn 226">
                    <a:extLst>
                      <a:ext uri="{FF2B5EF4-FFF2-40B4-BE49-F238E27FC236}">
                        <a16:creationId xmlns:a16="http://schemas.microsoft.com/office/drawing/2014/main" id="{D7C4221F-E925-44CC-98C1-F0736ABE230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59" name="Rechte verbindingslijn 227">
                    <a:extLst>
                      <a:ext uri="{FF2B5EF4-FFF2-40B4-BE49-F238E27FC236}">
                        <a16:creationId xmlns:a16="http://schemas.microsoft.com/office/drawing/2014/main" id="{AA9B8FCB-D6D7-4BB7-9BA7-18C34E5E93A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60" name="Rechte verbindingslijn 228">
                    <a:extLst>
                      <a:ext uri="{FF2B5EF4-FFF2-40B4-BE49-F238E27FC236}">
                        <a16:creationId xmlns:a16="http://schemas.microsoft.com/office/drawing/2014/main" id="{CADC7BFF-968B-4A01-B17D-CE1C7D75E95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61" name="Rechte verbindingslijn 229">
                    <a:extLst>
                      <a:ext uri="{FF2B5EF4-FFF2-40B4-BE49-F238E27FC236}">
                        <a16:creationId xmlns:a16="http://schemas.microsoft.com/office/drawing/2014/main" id="{3B1D8172-70FC-492D-9770-DD5CD2374CA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56" name="Pijl: rechts 217">
                  <a:extLst>
                    <a:ext uri="{FF2B5EF4-FFF2-40B4-BE49-F238E27FC236}">
                      <a16:creationId xmlns:a16="http://schemas.microsoft.com/office/drawing/2014/main" id="{A1B38736-6498-4B7B-B739-AE41D53CF51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45" name="Groep 9">
                <a:extLst>
                  <a:ext uri="{FF2B5EF4-FFF2-40B4-BE49-F238E27FC236}">
                    <a16:creationId xmlns:a16="http://schemas.microsoft.com/office/drawing/2014/main" id="{07799786-B18C-4777-A21D-4254E6A1769E}"/>
                  </a:ext>
                </a:extLst>
              </p:cNvPr>
              <p:cNvGrpSpPr/>
              <p:nvPr userDrawn="1"/>
            </p:nvGrpSpPr>
            <p:grpSpPr>
              <a:xfrm>
                <a:off x="-2916763" y="460171"/>
                <a:ext cx="268738" cy="248381"/>
                <a:chOff x="-2916763" y="460171"/>
                <a:chExt cx="268738" cy="248381"/>
              </a:xfrm>
            </p:grpSpPr>
            <p:sp>
              <p:nvSpPr>
                <p:cNvPr id="246" name="Rechthoek 357">
                  <a:extLst>
                    <a:ext uri="{FF2B5EF4-FFF2-40B4-BE49-F238E27FC236}">
                      <a16:creationId xmlns:a16="http://schemas.microsoft.com/office/drawing/2014/main" id="{DBD817A2-105C-4E8A-B18F-CFE1DCDF388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47" name="Groep 5">
                  <a:extLst>
                    <a:ext uri="{FF2B5EF4-FFF2-40B4-BE49-F238E27FC236}">
                      <a16:creationId xmlns:a16="http://schemas.microsoft.com/office/drawing/2014/main" id="{F6D00042-29A6-48B7-B7CE-4421D664F56D}"/>
                    </a:ext>
                  </a:extLst>
                </p:cNvPr>
                <p:cNvGrpSpPr/>
                <p:nvPr userDrawn="1"/>
              </p:nvGrpSpPr>
              <p:grpSpPr>
                <a:xfrm>
                  <a:off x="-2866744" y="518074"/>
                  <a:ext cx="168701" cy="132575"/>
                  <a:chOff x="-2866744" y="518074"/>
                  <a:chExt cx="168701" cy="132575"/>
                </a:xfrm>
              </p:grpSpPr>
              <p:cxnSp>
                <p:nvCxnSpPr>
                  <p:cNvPr id="249" name="Rechte verbindingslijn 220">
                    <a:extLst>
                      <a:ext uri="{FF2B5EF4-FFF2-40B4-BE49-F238E27FC236}">
                        <a16:creationId xmlns:a16="http://schemas.microsoft.com/office/drawing/2014/main" id="{051F283C-72DA-4A98-B030-E95A819A443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50" name="Rechte verbindingslijn 221">
                    <a:extLst>
                      <a:ext uri="{FF2B5EF4-FFF2-40B4-BE49-F238E27FC236}">
                        <a16:creationId xmlns:a16="http://schemas.microsoft.com/office/drawing/2014/main" id="{C43611B9-711B-4315-8412-2E0A4E1A7B7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51" name="Rechte verbindingslijn 222">
                    <a:extLst>
                      <a:ext uri="{FF2B5EF4-FFF2-40B4-BE49-F238E27FC236}">
                        <a16:creationId xmlns:a16="http://schemas.microsoft.com/office/drawing/2014/main" id="{02DBD3D8-6C60-4F12-A546-B1CE9915EC9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52" name="Rechte verbindingslijn 223">
                    <a:extLst>
                      <a:ext uri="{FF2B5EF4-FFF2-40B4-BE49-F238E27FC236}">
                        <a16:creationId xmlns:a16="http://schemas.microsoft.com/office/drawing/2014/main" id="{ED59CB33-85BA-43A0-8B45-6C512387F97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53" name="Rechte verbindingslijn 224">
                    <a:extLst>
                      <a:ext uri="{FF2B5EF4-FFF2-40B4-BE49-F238E27FC236}">
                        <a16:creationId xmlns:a16="http://schemas.microsoft.com/office/drawing/2014/main" id="{4201F1AD-8C33-4AB9-8566-1F6ECA6ACAA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48" name="Pijl: rechts 219">
                  <a:extLst>
                    <a:ext uri="{FF2B5EF4-FFF2-40B4-BE49-F238E27FC236}">
                      <a16:creationId xmlns:a16="http://schemas.microsoft.com/office/drawing/2014/main" id="{6837BCF3-C878-4956-9B0F-95BFDB94495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78" name="INSTRUCTION">
            <a:extLst>
              <a:ext uri="{FF2B5EF4-FFF2-40B4-BE49-F238E27FC236}">
                <a16:creationId xmlns:a16="http://schemas.microsoft.com/office/drawing/2014/main" id="{C0FA820E-2386-4211-8CA7-B6D61B746BB0}"/>
              </a:ext>
            </a:extLst>
          </p:cNvPr>
          <p:cNvGrpSpPr/>
          <p:nvPr userDrawn="1"/>
        </p:nvGrpSpPr>
        <p:grpSpPr>
          <a:xfrm>
            <a:off x="12377595" y="1"/>
            <a:ext cx="3693386" cy="6582443"/>
            <a:chOff x="-3786437" y="1"/>
            <a:chExt cx="3693386" cy="6582443"/>
          </a:xfrm>
        </p:grpSpPr>
        <p:sp>
          <p:nvSpPr>
            <p:cNvPr id="279" name="Rechthoek 302">
              <a:extLst>
                <a:ext uri="{FF2B5EF4-FFF2-40B4-BE49-F238E27FC236}">
                  <a16:creationId xmlns:a16="http://schemas.microsoft.com/office/drawing/2014/main" id="{601C6FB8-758B-4A8E-ACF2-BD11B9D61711}"/>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280" name="Rechthoek 303">
              <a:extLst>
                <a:ext uri="{FF2B5EF4-FFF2-40B4-BE49-F238E27FC236}">
                  <a16:creationId xmlns:a16="http://schemas.microsoft.com/office/drawing/2014/main" id="{3078F2B8-25CC-4112-93D8-6580787BEA93}"/>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81" name="Ovaal 304">
              <a:extLst>
                <a:ext uri="{FF2B5EF4-FFF2-40B4-BE49-F238E27FC236}">
                  <a16:creationId xmlns:a16="http://schemas.microsoft.com/office/drawing/2014/main" id="{4A332E52-6592-4AF1-A0E9-DF5A9F5083B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82" name="Rechthoek 305">
              <a:extLst>
                <a:ext uri="{FF2B5EF4-FFF2-40B4-BE49-F238E27FC236}">
                  <a16:creationId xmlns:a16="http://schemas.microsoft.com/office/drawing/2014/main" id="{0ED8CBEE-4CDB-4060-BE6A-3DD8E5628AFE}"/>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83" name="Groep 306">
              <a:extLst>
                <a:ext uri="{FF2B5EF4-FFF2-40B4-BE49-F238E27FC236}">
                  <a16:creationId xmlns:a16="http://schemas.microsoft.com/office/drawing/2014/main" id="{24859F35-03E0-4527-94CC-9AEE22AB8B83}"/>
                </a:ext>
              </a:extLst>
            </p:cNvPr>
            <p:cNvGrpSpPr/>
            <p:nvPr userDrawn="1"/>
          </p:nvGrpSpPr>
          <p:grpSpPr>
            <a:xfrm>
              <a:off x="-3316179" y="1231351"/>
              <a:ext cx="294789" cy="318834"/>
              <a:chOff x="14466489" y="1001522"/>
              <a:chExt cx="290627" cy="314333"/>
            </a:xfrm>
          </p:grpSpPr>
          <p:sp>
            <p:nvSpPr>
              <p:cNvPr id="330" name="Rechthoek 361">
                <a:extLst>
                  <a:ext uri="{FF2B5EF4-FFF2-40B4-BE49-F238E27FC236}">
                    <a16:creationId xmlns:a16="http://schemas.microsoft.com/office/drawing/2014/main" id="{06C78A87-E4CB-40A0-989C-D6E43619D848}"/>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1" name="Ovaal 362">
                <a:extLst>
                  <a:ext uri="{FF2B5EF4-FFF2-40B4-BE49-F238E27FC236}">
                    <a16:creationId xmlns:a16="http://schemas.microsoft.com/office/drawing/2014/main" id="{6DB0A9DB-ADF2-4E1D-937D-663838381D8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32" name="Vrije vorm: vorm 363">
                <a:extLst>
                  <a:ext uri="{FF2B5EF4-FFF2-40B4-BE49-F238E27FC236}">
                    <a16:creationId xmlns:a16="http://schemas.microsoft.com/office/drawing/2014/main" id="{21C0D059-D68B-4BD3-B0DD-D36498D5989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33" name="Rechthoek: afgeronde hoeken 364">
                <a:extLst>
                  <a:ext uri="{FF2B5EF4-FFF2-40B4-BE49-F238E27FC236}">
                    <a16:creationId xmlns:a16="http://schemas.microsoft.com/office/drawing/2014/main" id="{37EAEEBE-2BBC-4738-BC44-7FF508FFB2C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34" name="Rechte verbindingslijn 365">
                <a:extLst>
                  <a:ext uri="{FF2B5EF4-FFF2-40B4-BE49-F238E27FC236}">
                    <a16:creationId xmlns:a16="http://schemas.microsoft.com/office/drawing/2014/main" id="{8E646C99-4577-4141-8FDF-D1027F70F98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5" name="Rechte verbindingslijn 366">
                <a:extLst>
                  <a:ext uri="{FF2B5EF4-FFF2-40B4-BE49-F238E27FC236}">
                    <a16:creationId xmlns:a16="http://schemas.microsoft.com/office/drawing/2014/main" id="{E3381C6A-0C1F-4E41-86FB-EA9C4A8D6491}"/>
                  </a:ext>
                </a:extLst>
              </p:cNvPr>
              <p:cNvCxnSpPr>
                <a:cxnSpLocks/>
                <a:stCxn id="33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4" name="Ovaal 307">
              <a:extLst>
                <a:ext uri="{FF2B5EF4-FFF2-40B4-BE49-F238E27FC236}">
                  <a16:creationId xmlns:a16="http://schemas.microsoft.com/office/drawing/2014/main" id="{030660DB-E97F-43FC-A155-4588A2CA9EB9}"/>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85" name="Rechthoek 308">
              <a:extLst>
                <a:ext uri="{FF2B5EF4-FFF2-40B4-BE49-F238E27FC236}">
                  <a16:creationId xmlns:a16="http://schemas.microsoft.com/office/drawing/2014/main" id="{6915B26B-6360-4E00-9586-0FF78806DE19}"/>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86" name="Groep 309">
              <a:extLst>
                <a:ext uri="{FF2B5EF4-FFF2-40B4-BE49-F238E27FC236}">
                  <a16:creationId xmlns:a16="http://schemas.microsoft.com/office/drawing/2014/main" id="{BF0B62FB-DFFE-4A26-967E-6F9F92E89A94}"/>
                </a:ext>
              </a:extLst>
            </p:cNvPr>
            <p:cNvGrpSpPr/>
            <p:nvPr userDrawn="1"/>
          </p:nvGrpSpPr>
          <p:grpSpPr>
            <a:xfrm>
              <a:off x="-3311319" y="2164285"/>
              <a:ext cx="825500" cy="209550"/>
              <a:chOff x="13504624" y="2482850"/>
              <a:chExt cx="825500" cy="209550"/>
            </a:xfrm>
          </p:grpSpPr>
          <p:sp>
            <p:nvSpPr>
              <p:cNvPr id="327" name="Rechthoek 358">
                <a:extLst>
                  <a:ext uri="{FF2B5EF4-FFF2-40B4-BE49-F238E27FC236}">
                    <a16:creationId xmlns:a16="http://schemas.microsoft.com/office/drawing/2014/main" id="{E9EB3CBD-BE2B-48C9-83D9-9726D31AE64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28" name="Rechte verbindingslijn 359">
                <a:extLst>
                  <a:ext uri="{FF2B5EF4-FFF2-40B4-BE49-F238E27FC236}">
                    <a16:creationId xmlns:a16="http://schemas.microsoft.com/office/drawing/2014/main" id="{5DDF1342-FD6D-444A-82E7-C3BDFEE44C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29" name="Gelijkbenige driehoek 360">
                <a:extLst>
                  <a:ext uri="{FF2B5EF4-FFF2-40B4-BE49-F238E27FC236}">
                    <a16:creationId xmlns:a16="http://schemas.microsoft.com/office/drawing/2014/main" id="{52602F8D-1758-4826-9090-C643FCAAE72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87" name="Ovaal 310">
              <a:extLst>
                <a:ext uri="{FF2B5EF4-FFF2-40B4-BE49-F238E27FC236}">
                  <a16:creationId xmlns:a16="http://schemas.microsoft.com/office/drawing/2014/main" id="{60550F2A-CC86-4B3B-A41F-8EAB8D11623C}"/>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88" name="Rechthoek 311">
              <a:extLst>
                <a:ext uri="{FF2B5EF4-FFF2-40B4-BE49-F238E27FC236}">
                  <a16:creationId xmlns:a16="http://schemas.microsoft.com/office/drawing/2014/main" id="{62EC0D01-AD04-4931-822B-7598B0D3A474}"/>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289" name="Groep 312">
              <a:extLst>
                <a:ext uri="{FF2B5EF4-FFF2-40B4-BE49-F238E27FC236}">
                  <a16:creationId xmlns:a16="http://schemas.microsoft.com/office/drawing/2014/main" id="{2C527099-BEA2-4519-91DB-A373BFA9BAAE}"/>
                </a:ext>
              </a:extLst>
            </p:cNvPr>
            <p:cNvGrpSpPr/>
            <p:nvPr userDrawn="1"/>
          </p:nvGrpSpPr>
          <p:grpSpPr>
            <a:xfrm>
              <a:off x="-3441613" y="3457758"/>
              <a:ext cx="622283" cy="612920"/>
              <a:chOff x="12617641" y="3403239"/>
              <a:chExt cx="752963" cy="741634"/>
            </a:xfrm>
          </p:grpSpPr>
          <p:grpSp>
            <p:nvGrpSpPr>
              <p:cNvPr id="311" name="Groep 342">
                <a:extLst>
                  <a:ext uri="{FF2B5EF4-FFF2-40B4-BE49-F238E27FC236}">
                    <a16:creationId xmlns:a16="http://schemas.microsoft.com/office/drawing/2014/main" id="{DBC6AA90-68F7-456A-A46A-7FA96F913085}"/>
                  </a:ext>
                </a:extLst>
              </p:cNvPr>
              <p:cNvGrpSpPr/>
              <p:nvPr userDrawn="1"/>
            </p:nvGrpSpPr>
            <p:grpSpPr>
              <a:xfrm>
                <a:off x="12771530" y="3403239"/>
                <a:ext cx="467176" cy="448491"/>
                <a:chOff x="12782157" y="3403239"/>
                <a:chExt cx="467176" cy="448491"/>
              </a:xfrm>
            </p:grpSpPr>
            <p:grpSp>
              <p:nvGrpSpPr>
                <p:cNvPr id="314" name="Groep 345">
                  <a:extLst>
                    <a:ext uri="{FF2B5EF4-FFF2-40B4-BE49-F238E27FC236}">
                      <a16:creationId xmlns:a16="http://schemas.microsoft.com/office/drawing/2014/main" id="{E738EF05-15A1-4253-9099-33301F41DFD8}"/>
                    </a:ext>
                  </a:extLst>
                </p:cNvPr>
                <p:cNvGrpSpPr/>
                <p:nvPr userDrawn="1"/>
              </p:nvGrpSpPr>
              <p:grpSpPr>
                <a:xfrm>
                  <a:off x="12782157" y="3403239"/>
                  <a:ext cx="412976" cy="396132"/>
                  <a:chOff x="13554906" y="3320109"/>
                  <a:chExt cx="443917" cy="425811"/>
                </a:xfrm>
              </p:grpSpPr>
              <p:grpSp>
                <p:nvGrpSpPr>
                  <p:cNvPr id="321" name="Groep 352">
                    <a:extLst>
                      <a:ext uri="{FF2B5EF4-FFF2-40B4-BE49-F238E27FC236}">
                        <a16:creationId xmlns:a16="http://schemas.microsoft.com/office/drawing/2014/main" id="{E2A5BBB4-5672-4AAA-8B89-245EE777E36A}"/>
                      </a:ext>
                    </a:extLst>
                  </p:cNvPr>
                  <p:cNvGrpSpPr/>
                  <p:nvPr userDrawn="1"/>
                </p:nvGrpSpPr>
                <p:grpSpPr>
                  <a:xfrm>
                    <a:off x="13554906" y="3320109"/>
                    <a:ext cx="443917" cy="425811"/>
                    <a:chOff x="12909684" y="1276143"/>
                    <a:chExt cx="443917" cy="425811"/>
                  </a:xfrm>
                </p:grpSpPr>
                <p:sp>
                  <p:nvSpPr>
                    <p:cNvPr id="324" name="Rechthoek 355">
                      <a:extLst>
                        <a:ext uri="{FF2B5EF4-FFF2-40B4-BE49-F238E27FC236}">
                          <a16:creationId xmlns:a16="http://schemas.microsoft.com/office/drawing/2014/main" id="{DF33FBC6-9B58-4385-A53E-FE93A6350E93}"/>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5" name="Rechthoek 356">
                      <a:extLst>
                        <a:ext uri="{FF2B5EF4-FFF2-40B4-BE49-F238E27FC236}">
                          <a16:creationId xmlns:a16="http://schemas.microsoft.com/office/drawing/2014/main" id="{056DDF3E-1F95-4D3F-9CB4-81A4A1B25E78}"/>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6" name="Ovaal 357">
                      <a:extLst>
                        <a:ext uri="{FF2B5EF4-FFF2-40B4-BE49-F238E27FC236}">
                          <a16:creationId xmlns:a16="http://schemas.microsoft.com/office/drawing/2014/main" id="{E7A6C99A-2B4F-4EC6-BDF5-E249A723862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22" name="Afbeelding 353">
                    <a:extLst>
                      <a:ext uri="{FF2B5EF4-FFF2-40B4-BE49-F238E27FC236}">
                        <a16:creationId xmlns:a16="http://schemas.microsoft.com/office/drawing/2014/main" id="{5560B4CD-8BA2-4556-A337-50CD53DB76B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23" name="Afbeelding 354">
                    <a:extLst>
                      <a:ext uri="{FF2B5EF4-FFF2-40B4-BE49-F238E27FC236}">
                        <a16:creationId xmlns:a16="http://schemas.microsoft.com/office/drawing/2014/main" id="{C7CF9C02-F1DE-4146-A481-52556A227EB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15" name="Groep 346">
                  <a:extLst>
                    <a:ext uri="{FF2B5EF4-FFF2-40B4-BE49-F238E27FC236}">
                      <a16:creationId xmlns:a16="http://schemas.microsoft.com/office/drawing/2014/main" id="{2E4C36B8-8B0A-4302-B447-81F73EC83E77}"/>
                    </a:ext>
                  </a:extLst>
                </p:cNvPr>
                <p:cNvGrpSpPr/>
                <p:nvPr userDrawn="1"/>
              </p:nvGrpSpPr>
              <p:grpSpPr>
                <a:xfrm>
                  <a:off x="13103513" y="3705268"/>
                  <a:ext cx="145820" cy="146462"/>
                  <a:chOff x="13096169" y="3602278"/>
                  <a:chExt cx="145820" cy="146462"/>
                </a:xfrm>
              </p:grpSpPr>
              <p:sp>
                <p:nvSpPr>
                  <p:cNvPr id="319" name="Rechthoek 350">
                    <a:extLst>
                      <a:ext uri="{FF2B5EF4-FFF2-40B4-BE49-F238E27FC236}">
                        <a16:creationId xmlns:a16="http://schemas.microsoft.com/office/drawing/2014/main" id="{B096CCC3-0AB7-4A54-84DD-68D4347B37E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0" name="Rechthoek 351">
                    <a:extLst>
                      <a:ext uri="{FF2B5EF4-FFF2-40B4-BE49-F238E27FC236}">
                        <a16:creationId xmlns:a16="http://schemas.microsoft.com/office/drawing/2014/main" id="{D1837984-02C1-4081-880C-CA98FAC2A39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16" name="Groep 347">
                  <a:extLst>
                    <a:ext uri="{FF2B5EF4-FFF2-40B4-BE49-F238E27FC236}">
                      <a16:creationId xmlns:a16="http://schemas.microsoft.com/office/drawing/2014/main" id="{56AD1F0A-55FB-4BBD-83AC-C9BDBB4BE721}"/>
                    </a:ext>
                  </a:extLst>
                </p:cNvPr>
                <p:cNvGrpSpPr/>
                <p:nvPr userDrawn="1"/>
              </p:nvGrpSpPr>
              <p:grpSpPr>
                <a:xfrm rot="10800000">
                  <a:off x="13061402" y="3665637"/>
                  <a:ext cx="145820" cy="146462"/>
                  <a:chOff x="13096169" y="3602278"/>
                  <a:chExt cx="145820" cy="146462"/>
                </a:xfrm>
              </p:grpSpPr>
              <p:sp>
                <p:nvSpPr>
                  <p:cNvPr id="317" name="Rechthoek 348">
                    <a:extLst>
                      <a:ext uri="{FF2B5EF4-FFF2-40B4-BE49-F238E27FC236}">
                        <a16:creationId xmlns:a16="http://schemas.microsoft.com/office/drawing/2014/main" id="{D049FBFA-A36A-4C55-8997-81C1824390F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18" name="Rechthoek 349">
                    <a:extLst>
                      <a:ext uri="{FF2B5EF4-FFF2-40B4-BE49-F238E27FC236}">
                        <a16:creationId xmlns:a16="http://schemas.microsoft.com/office/drawing/2014/main" id="{C260AE25-03C4-4152-9929-CA00A8E3ED7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12" name="Rechthoek 343">
                <a:extLst>
                  <a:ext uri="{FF2B5EF4-FFF2-40B4-BE49-F238E27FC236}">
                    <a16:creationId xmlns:a16="http://schemas.microsoft.com/office/drawing/2014/main" id="{541AB906-6369-4836-9565-35DD7208F81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13" name="Gelijkbenige driehoek 344">
                <a:extLst>
                  <a:ext uri="{FF2B5EF4-FFF2-40B4-BE49-F238E27FC236}">
                    <a16:creationId xmlns:a16="http://schemas.microsoft.com/office/drawing/2014/main" id="{ECC971A5-6277-4837-82A9-62E6F6F4690B}"/>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90" name="ICOON_info">
              <a:extLst>
                <a:ext uri="{FF2B5EF4-FFF2-40B4-BE49-F238E27FC236}">
                  <a16:creationId xmlns:a16="http://schemas.microsoft.com/office/drawing/2014/main" id="{24E52648-CC84-465B-8BD1-7D518B16FDFA}"/>
                </a:ext>
              </a:extLst>
            </p:cNvPr>
            <p:cNvGrpSpPr/>
            <p:nvPr userDrawn="1"/>
          </p:nvGrpSpPr>
          <p:grpSpPr>
            <a:xfrm>
              <a:off x="-376736" y="5583395"/>
              <a:ext cx="283685" cy="283685"/>
              <a:chOff x="-510741" y="5913713"/>
              <a:chExt cx="267555" cy="267555"/>
            </a:xfrm>
          </p:grpSpPr>
          <p:sp>
            <p:nvSpPr>
              <p:cNvPr id="309" name="Ovaal 340">
                <a:extLst>
                  <a:ext uri="{FF2B5EF4-FFF2-40B4-BE49-F238E27FC236}">
                    <a16:creationId xmlns:a16="http://schemas.microsoft.com/office/drawing/2014/main" id="{B0E48DC6-A70A-47BE-9A02-0B15BA3B66D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10" name="Graphic 163" descr="Informatie">
                <a:extLst>
                  <a:ext uri="{FF2B5EF4-FFF2-40B4-BE49-F238E27FC236}">
                    <a16:creationId xmlns:a16="http://schemas.microsoft.com/office/drawing/2014/main" id="{C60379A6-ED9C-4DBC-B815-93AE3295873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91" name="Ovaal 319">
              <a:extLst>
                <a:ext uri="{FF2B5EF4-FFF2-40B4-BE49-F238E27FC236}">
                  <a16:creationId xmlns:a16="http://schemas.microsoft.com/office/drawing/2014/main" id="{C0C791A8-B9B7-482F-8BA2-DE6E7FDF9F65}"/>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92" name="Rechthoek 320">
              <a:extLst>
                <a:ext uri="{FF2B5EF4-FFF2-40B4-BE49-F238E27FC236}">
                  <a16:creationId xmlns:a16="http://schemas.microsoft.com/office/drawing/2014/main" id="{0CC20ABB-017D-4E46-AD3D-A6DEA23ABF0E}"/>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93" name="Groep 321">
              <a:extLst>
                <a:ext uri="{FF2B5EF4-FFF2-40B4-BE49-F238E27FC236}">
                  <a16:creationId xmlns:a16="http://schemas.microsoft.com/office/drawing/2014/main" id="{4CD34C9F-C088-4D09-B87F-F6E084780D5A}"/>
                </a:ext>
              </a:extLst>
            </p:cNvPr>
            <p:cNvGrpSpPr/>
            <p:nvPr userDrawn="1"/>
          </p:nvGrpSpPr>
          <p:grpSpPr>
            <a:xfrm>
              <a:off x="-3314821" y="5023930"/>
              <a:ext cx="1108877" cy="563933"/>
              <a:chOff x="-3314821" y="3885197"/>
              <a:chExt cx="1108877" cy="563933"/>
            </a:xfrm>
          </p:grpSpPr>
          <p:sp>
            <p:nvSpPr>
              <p:cNvPr id="294" name="Rechthoek 322">
                <a:extLst>
                  <a:ext uri="{FF2B5EF4-FFF2-40B4-BE49-F238E27FC236}">
                    <a16:creationId xmlns:a16="http://schemas.microsoft.com/office/drawing/2014/main" id="{33205DDE-6016-4D51-81A1-77C80A9C2734}"/>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95" name="Rechthoek 323">
                <a:extLst>
                  <a:ext uri="{FF2B5EF4-FFF2-40B4-BE49-F238E27FC236}">
                    <a16:creationId xmlns:a16="http://schemas.microsoft.com/office/drawing/2014/main" id="{AAA63A66-811B-4EF7-A256-9F74B963D7D6}"/>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96" name="Tekstvak 324">
                <a:extLst>
                  <a:ext uri="{FF2B5EF4-FFF2-40B4-BE49-F238E27FC236}">
                    <a16:creationId xmlns:a16="http://schemas.microsoft.com/office/drawing/2014/main" id="{3FFF936F-A854-41AD-BF0A-C8B1A602BEEE}"/>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297" name="Tekstvak 325">
                <a:extLst>
                  <a:ext uri="{FF2B5EF4-FFF2-40B4-BE49-F238E27FC236}">
                    <a16:creationId xmlns:a16="http://schemas.microsoft.com/office/drawing/2014/main" id="{EDBB6C2E-65DD-418C-A441-69460D9FA348}"/>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298" name="Vrije vorm: vorm 326">
                <a:extLst>
                  <a:ext uri="{FF2B5EF4-FFF2-40B4-BE49-F238E27FC236}">
                    <a16:creationId xmlns:a16="http://schemas.microsoft.com/office/drawing/2014/main" id="{A4F9D76B-DC93-4B53-A8AF-CBD59FBB6D0F}"/>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299" name="Groep 327">
                <a:extLst>
                  <a:ext uri="{FF2B5EF4-FFF2-40B4-BE49-F238E27FC236}">
                    <a16:creationId xmlns:a16="http://schemas.microsoft.com/office/drawing/2014/main" id="{B12EB490-87B6-4E7C-BE22-37808404071C}"/>
                  </a:ext>
                </a:extLst>
              </p:cNvPr>
              <p:cNvGrpSpPr/>
              <p:nvPr userDrawn="1"/>
            </p:nvGrpSpPr>
            <p:grpSpPr>
              <a:xfrm>
                <a:off x="-3254609" y="3946178"/>
                <a:ext cx="184194" cy="143334"/>
                <a:chOff x="6218544" y="2402421"/>
                <a:chExt cx="144156" cy="112178"/>
              </a:xfrm>
            </p:grpSpPr>
            <p:sp>
              <p:nvSpPr>
                <p:cNvPr id="305" name="Rechthoek 336">
                  <a:extLst>
                    <a:ext uri="{FF2B5EF4-FFF2-40B4-BE49-F238E27FC236}">
                      <a16:creationId xmlns:a16="http://schemas.microsoft.com/office/drawing/2014/main" id="{E83E1C3B-C9F2-4068-A34C-BA4CF548C88A}"/>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6" name="Rechthoek 47">
                  <a:extLst>
                    <a:ext uri="{FF2B5EF4-FFF2-40B4-BE49-F238E27FC236}">
                      <a16:creationId xmlns:a16="http://schemas.microsoft.com/office/drawing/2014/main" id="{1B4B873C-AC7C-4083-918A-D8FBD13B7F60}"/>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7" name="Rechthoek 47">
                  <a:extLst>
                    <a:ext uri="{FF2B5EF4-FFF2-40B4-BE49-F238E27FC236}">
                      <a16:creationId xmlns:a16="http://schemas.microsoft.com/office/drawing/2014/main" id="{1EB060BB-289D-463A-BFA7-C3D7A1D3F4D7}"/>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8" name="Koorde 339">
                  <a:extLst>
                    <a:ext uri="{FF2B5EF4-FFF2-40B4-BE49-F238E27FC236}">
                      <a16:creationId xmlns:a16="http://schemas.microsoft.com/office/drawing/2014/main" id="{C5FA0650-9B9A-4350-934E-D959B1545D62}"/>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00" name="Groep 330">
                <a:extLst>
                  <a:ext uri="{FF2B5EF4-FFF2-40B4-BE49-F238E27FC236}">
                    <a16:creationId xmlns:a16="http://schemas.microsoft.com/office/drawing/2014/main" id="{7F7B8939-EA61-440C-ABB6-791CCBA03EA5}"/>
                  </a:ext>
                </a:extLst>
              </p:cNvPr>
              <p:cNvGrpSpPr/>
              <p:nvPr userDrawn="1"/>
            </p:nvGrpSpPr>
            <p:grpSpPr>
              <a:xfrm>
                <a:off x="-3254609" y="4199853"/>
                <a:ext cx="184194" cy="124747"/>
                <a:chOff x="6218544" y="2636044"/>
                <a:chExt cx="144156" cy="97631"/>
              </a:xfrm>
            </p:grpSpPr>
            <p:sp>
              <p:nvSpPr>
                <p:cNvPr id="301" name="Rechthoek 331">
                  <a:extLst>
                    <a:ext uri="{FF2B5EF4-FFF2-40B4-BE49-F238E27FC236}">
                      <a16:creationId xmlns:a16="http://schemas.microsoft.com/office/drawing/2014/main" id="{2B2FD44A-F748-48A0-945E-03CD42D923BA}"/>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2" name="Rechthoek 332">
                  <a:extLst>
                    <a:ext uri="{FF2B5EF4-FFF2-40B4-BE49-F238E27FC236}">
                      <a16:creationId xmlns:a16="http://schemas.microsoft.com/office/drawing/2014/main" id="{1C0AAD24-6E1E-4A48-8A93-B0E76F002E88}"/>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3" name="Ovaal 333">
                  <a:extLst>
                    <a:ext uri="{FF2B5EF4-FFF2-40B4-BE49-F238E27FC236}">
                      <a16:creationId xmlns:a16="http://schemas.microsoft.com/office/drawing/2014/main" id="{9D278B21-AF1B-4B5F-B168-FC5928971380}"/>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4" name="Rechthoek 47">
                  <a:extLst>
                    <a:ext uri="{FF2B5EF4-FFF2-40B4-BE49-F238E27FC236}">
                      <a16:creationId xmlns:a16="http://schemas.microsoft.com/office/drawing/2014/main" id="{7A928C20-ED2A-4260-9BD2-1B2F091340F9}"/>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46752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nformation">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CF847CB6-9E8C-4D19-97CD-4902D26A217F}"/>
              </a:ext>
            </a:extLst>
          </p:cNvPr>
          <p:cNvSpPr>
            <a:spLocks noChangeAspect="1"/>
          </p:cNvSpPr>
          <p:nvPr userDrawn="1"/>
        </p:nvSpPr>
        <p:spPr>
          <a:xfrm flipH="1" flipV="1">
            <a:off x="-3" y="-1"/>
            <a:ext cx="6227808"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7" name="Graphic 34">
            <a:extLst>
              <a:ext uri="{FF2B5EF4-FFF2-40B4-BE49-F238E27FC236}">
                <a16:creationId xmlns:a16="http://schemas.microsoft.com/office/drawing/2014/main" id="{AB0A5EAB-63AB-41C4-A3A4-503D175D7145}"/>
              </a:ext>
            </a:extLst>
          </p:cNvPr>
          <p:cNvSpPr>
            <a:spLocks noChangeAspect="1"/>
          </p:cNvSpPr>
          <p:nvPr userDrawn="1"/>
        </p:nvSpPr>
        <p:spPr>
          <a:xfrm flipH="1" flipV="1">
            <a:off x="3822568" y="1"/>
            <a:ext cx="2509264"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Information</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20939" y="2966401"/>
            <a:ext cx="3687386" cy="507793"/>
          </a:xfrm>
        </p:spPr>
        <p:txBody>
          <a:bodyPr anchor="b"/>
          <a:lstStyle>
            <a:lvl1pPr>
              <a:defRPr sz="2000" b="1" i="0">
                <a:solidFill>
                  <a:schemeClr val="bg2"/>
                </a:solidFill>
                <a:latin typeface="Proxima Nova Semibold" panose="020B0503030502060204" pitchFamily="34" charset="0"/>
              </a:defRPr>
            </a:lvl1pPr>
          </a:lstStyle>
          <a:p>
            <a:r>
              <a:rPr lang="nl-NL" dirty="0"/>
              <a:t>Place a title here</a:t>
            </a:r>
          </a:p>
        </p:txBody>
      </p:sp>
      <p:sp>
        <p:nvSpPr>
          <p:cNvPr id="9" name="Tijdelijke aanduiding voor inhoud 29">
            <a:extLst>
              <a:ext uri="{FF2B5EF4-FFF2-40B4-BE49-F238E27FC236}">
                <a16:creationId xmlns:a16="http://schemas.microsoft.com/office/drawing/2014/main" id="{20DD939D-7287-4A19-89F7-6795CC79442B}"/>
              </a:ext>
            </a:extLst>
          </p:cNvPr>
          <p:cNvSpPr>
            <a:spLocks noGrp="1"/>
          </p:cNvSpPr>
          <p:nvPr>
            <p:ph sz="quarter" idx="21" hasCustomPrompt="1"/>
          </p:nvPr>
        </p:nvSpPr>
        <p:spPr>
          <a:xfrm>
            <a:off x="820939" y="3802900"/>
            <a:ext cx="3687386" cy="326585"/>
          </a:xfrm>
          <a:prstGeom prst="rect">
            <a:avLst/>
          </a:prstGeom>
        </p:spPr>
        <p:txBody>
          <a:bodyPr/>
          <a:lstStyle>
            <a:lvl1pPr marL="0" indent="0" algn="l">
              <a:lnSpc>
                <a:spcPct val="100000"/>
              </a:lnSpc>
              <a:buFontTx/>
              <a:buNone/>
              <a:defRPr sz="1200" b="1" i="0">
                <a:solidFill>
                  <a:schemeClr val="bg1"/>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Subtitle</a:t>
            </a:r>
          </a:p>
        </p:txBody>
      </p:sp>
      <p:sp>
        <p:nvSpPr>
          <p:cNvPr id="13" name="Tijdelijke aanduiding voor verticale tekst 2">
            <a:extLst>
              <a:ext uri="{FF2B5EF4-FFF2-40B4-BE49-F238E27FC236}">
                <a16:creationId xmlns:a16="http://schemas.microsoft.com/office/drawing/2014/main" id="{96174F23-F5AF-409D-8B3C-C21614A5F7CD}"/>
              </a:ext>
            </a:extLst>
          </p:cNvPr>
          <p:cNvSpPr>
            <a:spLocks noGrp="1"/>
          </p:cNvSpPr>
          <p:nvPr>
            <p:ph type="body" orient="vert" idx="1" hasCustomPrompt="1"/>
          </p:nvPr>
        </p:nvSpPr>
        <p:spPr>
          <a:xfrm>
            <a:off x="818581" y="4151725"/>
            <a:ext cx="3687386" cy="2283422"/>
          </a:xfrm>
        </p:spPr>
        <p:txBody>
          <a:bodyPr vert="horz" lIns="0" tIns="0" rIns="0" bIns="0"/>
          <a:lstStyle>
            <a:lvl1pPr marL="0" indent="0">
              <a:buNone/>
              <a:defRPr sz="1200">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 name="Tijdelijke aanduiding voor inhoud 29">
            <a:extLst>
              <a:ext uri="{FF2B5EF4-FFF2-40B4-BE49-F238E27FC236}">
                <a16:creationId xmlns:a16="http://schemas.microsoft.com/office/drawing/2014/main" id="{A80BB020-3080-494D-A99E-E8943795582E}"/>
              </a:ext>
            </a:extLst>
          </p:cNvPr>
          <p:cNvSpPr>
            <a:spLocks noGrp="1"/>
          </p:cNvSpPr>
          <p:nvPr>
            <p:ph sz="quarter" idx="25" hasCustomPrompt="1"/>
          </p:nvPr>
        </p:nvSpPr>
        <p:spPr>
          <a:xfrm>
            <a:off x="6956987" y="1045188"/>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Approved by</a:t>
            </a:r>
          </a:p>
        </p:txBody>
      </p:sp>
      <p:cxnSp>
        <p:nvCxnSpPr>
          <p:cNvPr id="15" name="Rechte verbindingslijn 14">
            <a:extLst>
              <a:ext uri="{FF2B5EF4-FFF2-40B4-BE49-F238E27FC236}">
                <a16:creationId xmlns:a16="http://schemas.microsoft.com/office/drawing/2014/main" id="{8CA0713B-8D01-42EE-A1F9-47D897CE3670}"/>
              </a:ext>
            </a:extLst>
          </p:cNvPr>
          <p:cNvCxnSpPr>
            <a:cxnSpLocks/>
          </p:cNvCxnSpPr>
          <p:nvPr userDrawn="1"/>
        </p:nvCxnSpPr>
        <p:spPr>
          <a:xfrm>
            <a:off x="7096013" y="1718964"/>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16" name="Tijdelijke aanduiding voor inhoud 29">
            <a:extLst>
              <a:ext uri="{FF2B5EF4-FFF2-40B4-BE49-F238E27FC236}">
                <a16:creationId xmlns:a16="http://schemas.microsoft.com/office/drawing/2014/main" id="{494D13D6-C128-4CBA-90E7-56BC3061A0EF}"/>
              </a:ext>
            </a:extLst>
          </p:cNvPr>
          <p:cNvSpPr>
            <a:spLocks noGrp="1"/>
          </p:cNvSpPr>
          <p:nvPr>
            <p:ph sz="quarter" idx="26" hasCustomPrompt="1"/>
          </p:nvPr>
        </p:nvSpPr>
        <p:spPr>
          <a:xfrm>
            <a:off x="6956987" y="1830473"/>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Role</a:t>
            </a:r>
          </a:p>
        </p:txBody>
      </p:sp>
      <p:cxnSp>
        <p:nvCxnSpPr>
          <p:cNvPr id="17" name="Rechte verbindingslijn 16">
            <a:extLst>
              <a:ext uri="{FF2B5EF4-FFF2-40B4-BE49-F238E27FC236}">
                <a16:creationId xmlns:a16="http://schemas.microsoft.com/office/drawing/2014/main" id="{73DFE6F4-C2D4-4E68-A940-B9CF877D3FC5}"/>
              </a:ext>
            </a:extLst>
          </p:cNvPr>
          <p:cNvCxnSpPr>
            <a:cxnSpLocks/>
          </p:cNvCxnSpPr>
          <p:nvPr userDrawn="1"/>
        </p:nvCxnSpPr>
        <p:spPr>
          <a:xfrm>
            <a:off x="7096013" y="2504249"/>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18" name="Tijdelijke aanduiding voor inhoud 29">
            <a:extLst>
              <a:ext uri="{FF2B5EF4-FFF2-40B4-BE49-F238E27FC236}">
                <a16:creationId xmlns:a16="http://schemas.microsoft.com/office/drawing/2014/main" id="{8928AE76-B464-4158-92D7-CF48BDFAE1B4}"/>
              </a:ext>
            </a:extLst>
          </p:cNvPr>
          <p:cNvSpPr>
            <a:spLocks noGrp="1"/>
          </p:cNvSpPr>
          <p:nvPr>
            <p:ph sz="quarter" idx="27" hasCustomPrompt="1"/>
          </p:nvPr>
        </p:nvSpPr>
        <p:spPr>
          <a:xfrm>
            <a:off x="6956987" y="2615760"/>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Order number</a:t>
            </a:r>
          </a:p>
        </p:txBody>
      </p:sp>
      <p:cxnSp>
        <p:nvCxnSpPr>
          <p:cNvPr id="19" name="Rechte verbindingslijn 18">
            <a:extLst>
              <a:ext uri="{FF2B5EF4-FFF2-40B4-BE49-F238E27FC236}">
                <a16:creationId xmlns:a16="http://schemas.microsoft.com/office/drawing/2014/main" id="{A6D4C6DA-509E-4EA5-B637-6EA96154E6F5}"/>
              </a:ext>
            </a:extLst>
          </p:cNvPr>
          <p:cNvCxnSpPr>
            <a:cxnSpLocks/>
          </p:cNvCxnSpPr>
          <p:nvPr userDrawn="1"/>
        </p:nvCxnSpPr>
        <p:spPr>
          <a:xfrm>
            <a:off x="7096013" y="3289535"/>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20" name="Tijdelijke aanduiding voor inhoud 29">
            <a:extLst>
              <a:ext uri="{FF2B5EF4-FFF2-40B4-BE49-F238E27FC236}">
                <a16:creationId xmlns:a16="http://schemas.microsoft.com/office/drawing/2014/main" id="{CF2DD264-551F-4632-90DE-BDC728604C77}"/>
              </a:ext>
            </a:extLst>
          </p:cNvPr>
          <p:cNvSpPr>
            <a:spLocks noGrp="1"/>
          </p:cNvSpPr>
          <p:nvPr>
            <p:ph sz="quarter" idx="28" hasCustomPrompt="1"/>
          </p:nvPr>
        </p:nvSpPr>
        <p:spPr>
          <a:xfrm>
            <a:off x="6956987" y="4981133"/>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Signature</a:t>
            </a:r>
          </a:p>
        </p:txBody>
      </p:sp>
      <p:cxnSp>
        <p:nvCxnSpPr>
          <p:cNvPr id="21" name="Rechte verbindingslijn 20">
            <a:extLst>
              <a:ext uri="{FF2B5EF4-FFF2-40B4-BE49-F238E27FC236}">
                <a16:creationId xmlns:a16="http://schemas.microsoft.com/office/drawing/2014/main" id="{287EC15C-2DFB-4F39-95E4-54D763CC5F96}"/>
              </a:ext>
            </a:extLst>
          </p:cNvPr>
          <p:cNvCxnSpPr>
            <a:cxnSpLocks/>
          </p:cNvCxnSpPr>
          <p:nvPr userDrawn="1"/>
        </p:nvCxnSpPr>
        <p:spPr>
          <a:xfrm>
            <a:off x="7096013" y="5748191"/>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22" name="Tijdelijke aanduiding voor inhoud 29">
            <a:extLst>
              <a:ext uri="{FF2B5EF4-FFF2-40B4-BE49-F238E27FC236}">
                <a16:creationId xmlns:a16="http://schemas.microsoft.com/office/drawing/2014/main" id="{54882128-94D9-4122-8B20-CE70D00F7C67}"/>
              </a:ext>
            </a:extLst>
          </p:cNvPr>
          <p:cNvSpPr>
            <a:spLocks noGrp="1"/>
          </p:cNvSpPr>
          <p:nvPr>
            <p:ph sz="quarter" idx="29" hasCustomPrompt="1"/>
          </p:nvPr>
        </p:nvSpPr>
        <p:spPr>
          <a:xfrm>
            <a:off x="6956987" y="3399502"/>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Date</a:t>
            </a:r>
          </a:p>
        </p:txBody>
      </p:sp>
      <p:cxnSp>
        <p:nvCxnSpPr>
          <p:cNvPr id="23" name="Rechte verbindingslijn 22">
            <a:extLst>
              <a:ext uri="{FF2B5EF4-FFF2-40B4-BE49-F238E27FC236}">
                <a16:creationId xmlns:a16="http://schemas.microsoft.com/office/drawing/2014/main" id="{D5451FB3-B1CA-487C-A563-1ED1A4780099}"/>
              </a:ext>
            </a:extLst>
          </p:cNvPr>
          <p:cNvCxnSpPr>
            <a:cxnSpLocks/>
          </p:cNvCxnSpPr>
          <p:nvPr userDrawn="1"/>
        </p:nvCxnSpPr>
        <p:spPr>
          <a:xfrm>
            <a:off x="7096013" y="4073277"/>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24" name="Tijdelijke aanduiding voor inhoud 29">
            <a:extLst>
              <a:ext uri="{FF2B5EF4-FFF2-40B4-BE49-F238E27FC236}">
                <a16:creationId xmlns:a16="http://schemas.microsoft.com/office/drawing/2014/main" id="{FE0D969E-7290-49CC-92DC-D32D026BE904}"/>
              </a:ext>
            </a:extLst>
          </p:cNvPr>
          <p:cNvSpPr>
            <a:spLocks noGrp="1"/>
          </p:cNvSpPr>
          <p:nvPr>
            <p:ph sz="quarter" idx="30" hasCustomPrompt="1"/>
          </p:nvPr>
        </p:nvSpPr>
        <p:spPr>
          <a:xfrm>
            <a:off x="6956987" y="4173728"/>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Location</a:t>
            </a:r>
          </a:p>
        </p:txBody>
      </p:sp>
      <p:cxnSp>
        <p:nvCxnSpPr>
          <p:cNvPr id="25" name="Rechte verbindingslijn 24">
            <a:extLst>
              <a:ext uri="{FF2B5EF4-FFF2-40B4-BE49-F238E27FC236}">
                <a16:creationId xmlns:a16="http://schemas.microsoft.com/office/drawing/2014/main" id="{CE197B00-F750-4147-AD99-462A38DB80C0}"/>
              </a:ext>
            </a:extLst>
          </p:cNvPr>
          <p:cNvCxnSpPr>
            <a:cxnSpLocks/>
          </p:cNvCxnSpPr>
          <p:nvPr userDrawn="1"/>
        </p:nvCxnSpPr>
        <p:spPr>
          <a:xfrm>
            <a:off x="7096013" y="4847503"/>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26" name="Tijdelijke aanduiding voor inhoud 29">
            <a:extLst>
              <a:ext uri="{FF2B5EF4-FFF2-40B4-BE49-F238E27FC236}">
                <a16:creationId xmlns:a16="http://schemas.microsoft.com/office/drawing/2014/main" id="{C3A6E1A8-8BDF-4AD3-A4E6-7E8E1A7992DD}"/>
              </a:ext>
            </a:extLst>
          </p:cNvPr>
          <p:cNvSpPr>
            <a:spLocks noGrp="1"/>
          </p:cNvSpPr>
          <p:nvPr>
            <p:ph sz="quarter" idx="31" hasCustomPrompt="1"/>
          </p:nvPr>
        </p:nvSpPr>
        <p:spPr>
          <a:xfrm>
            <a:off x="6956987" y="3753433"/>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00-00-00</a:t>
            </a:r>
          </a:p>
        </p:txBody>
      </p:sp>
      <p:sp>
        <p:nvSpPr>
          <p:cNvPr id="27" name="Tijdelijke aanduiding voor inhoud 29">
            <a:extLst>
              <a:ext uri="{FF2B5EF4-FFF2-40B4-BE49-F238E27FC236}">
                <a16:creationId xmlns:a16="http://schemas.microsoft.com/office/drawing/2014/main" id="{B6F8658E-BEF3-4999-A700-7AAFB9EBA021}"/>
              </a:ext>
            </a:extLst>
          </p:cNvPr>
          <p:cNvSpPr>
            <a:spLocks noGrp="1"/>
          </p:cNvSpPr>
          <p:nvPr>
            <p:ph sz="quarter" idx="32" hasCustomPrompt="1"/>
          </p:nvPr>
        </p:nvSpPr>
        <p:spPr>
          <a:xfrm>
            <a:off x="6956987" y="4527658"/>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Place</a:t>
            </a:r>
          </a:p>
        </p:txBody>
      </p:sp>
      <p:sp>
        <p:nvSpPr>
          <p:cNvPr id="28" name="Tijdelijke aanduiding voor inhoud 29">
            <a:extLst>
              <a:ext uri="{FF2B5EF4-FFF2-40B4-BE49-F238E27FC236}">
                <a16:creationId xmlns:a16="http://schemas.microsoft.com/office/drawing/2014/main" id="{EF042AEB-4C25-468F-8FE5-14E09220EDDF}"/>
              </a:ext>
            </a:extLst>
          </p:cNvPr>
          <p:cNvSpPr>
            <a:spLocks noGrp="1"/>
          </p:cNvSpPr>
          <p:nvPr>
            <p:ph sz="quarter" idx="33" hasCustomPrompt="1"/>
          </p:nvPr>
        </p:nvSpPr>
        <p:spPr>
          <a:xfrm>
            <a:off x="6956987" y="2969690"/>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Number</a:t>
            </a:r>
          </a:p>
        </p:txBody>
      </p:sp>
      <p:sp>
        <p:nvSpPr>
          <p:cNvPr id="29" name="Tijdelijke aanduiding voor inhoud 29">
            <a:extLst>
              <a:ext uri="{FF2B5EF4-FFF2-40B4-BE49-F238E27FC236}">
                <a16:creationId xmlns:a16="http://schemas.microsoft.com/office/drawing/2014/main" id="{E60C57A1-B43E-4721-8CB9-21D7CA6817F7}"/>
              </a:ext>
            </a:extLst>
          </p:cNvPr>
          <p:cNvSpPr>
            <a:spLocks noGrp="1"/>
          </p:cNvSpPr>
          <p:nvPr>
            <p:ph sz="quarter" idx="34" hasCustomPrompt="1"/>
          </p:nvPr>
        </p:nvSpPr>
        <p:spPr>
          <a:xfrm>
            <a:off x="6956987" y="2173345"/>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Description</a:t>
            </a:r>
          </a:p>
        </p:txBody>
      </p:sp>
      <p:sp>
        <p:nvSpPr>
          <p:cNvPr id="30" name="Tijdelijke aanduiding voor inhoud 29">
            <a:extLst>
              <a:ext uri="{FF2B5EF4-FFF2-40B4-BE49-F238E27FC236}">
                <a16:creationId xmlns:a16="http://schemas.microsoft.com/office/drawing/2014/main" id="{ADCE4999-CD76-4001-B765-8ACDA78B6282}"/>
              </a:ext>
            </a:extLst>
          </p:cNvPr>
          <p:cNvSpPr>
            <a:spLocks noGrp="1"/>
          </p:cNvSpPr>
          <p:nvPr>
            <p:ph sz="quarter" idx="35" hasCustomPrompt="1"/>
          </p:nvPr>
        </p:nvSpPr>
        <p:spPr>
          <a:xfrm>
            <a:off x="6956987" y="1388060"/>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Name and Last Name</a:t>
            </a:r>
          </a:p>
        </p:txBody>
      </p:sp>
      <p:grpSp>
        <p:nvGrpSpPr>
          <p:cNvPr id="31" name="INSTRUCTION">
            <a:extLst>
              <a:ext uri="{FF2B5EF4-FFF2-40B4-BE49-F238E27FC236}">
                <a16:creationId xmlns:a16="http://schemas.microsoft.com/office/drawing/2014/main" id="{933C18A9-A090-406E-A5BA-272CFC3B3F4F}"/>
              </a:ext>
            </a:extLst>
          </p:cNvPr>
          <p:cNvGrpSpPr/>
          <p:nvPr userDrawn="1"/>
        </p:nvGrpSpPr>
        <p:grpSpPr>
          <a:xfrm>
            <a:off x="-3786437" y="0"/>
            <a:ext cx="3693386" cy="5359349"/>
            <a:chOff x="-3786437" y="0"/>
            <a:chExt cx="3693386" cy="5359349"/>
          </a:xfrm>
        </p:grpSpPr>
        <p:sp>
          <p:nvSpPr>
            <p:cNvPr id="32" name="Rechthoek 329">
              <a:extLst>
                <a:ext uri="{FF2B5EF4-FFF2-40B4-BE49-F238E27FC236}">
                  <a16:creationId xmlns:a16="http://schemas.microsoft.com/office/drawing/2014/main" id="{F2F6D43D-E6B1-49E8-92C8-B77DE2B8AC65}"/>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33" name="Ovaal 317">
              <a:extLst>
                <a:ext uri="{FF2B5EF4-FFF2-40B4-BE49-F238E27FC236}">
                  <a16:creationId xmlns:a16="http://schemas.microsoft.com/office/drawing/2014/main" id="{2B73EF44-9E98-4AED-A4D4-D479D48258D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4" name="Rechthoek 319">
              <a:extLst>
                <a:ext uri="{FF2B5EF4-FFF2-40B4-BE49-F238E27FC236}">
                  <a16:creationId xmlns:a16="http://schemas.microsoft.com/office/drawing/2014/main" id="{91717158-B741-43CA-AB6F-307AF6BE58D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35" name="Ovaal 320">
              <a:extLst>
                <a:ext uri="{FF2B5EF4-FFF2-40B4-BE49-F238E27FC236}">
                  <a16:creationId xmlns:a16="http://schemas.microsoft.com/office/drawing/2014/main" id="{412E0ACA-E6A4-4493-A253-32FEF39CF6CC}"/>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6" name="Rechthoek 328">
              <a:extLst>
                <a:ext uri="{FF2B5EF4-FFF2-40B4-BE49-F238E27FC236}">
                  <a16:creationId xmlns:a16="http://schemas.microsoft.com/office/drawing/2014/main" id="{B9D4390E-58BD-48B0-9E86-8169EA0F8008}"/>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37" name="Rechthoek 180">
              <a:extLst>
                <a:ext uri="{FF2B5EF4-FFF2-40B4-BE49-F238E27FC236}">
                  <a16:creationId xmlns:a16="http://schemas.microsoft.com/office/drawing/2014/main" id="{C3BED5C1-D5EB-43B9-B8BC-0437F3ABA76B}"/>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38" name="Ovaal 182">
              <a:extLst>
                <a:ext uri="{FF2B5EF4-FFF2-40B4-BE49-F238E27FC236}">
                  <a16:creationId xmlns:a16="http://schemas.microsoft.com/office/drawing/2014/main" id="{C64650CA-CEA2-430B-A858-A845CFA941D5}"/>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9" name="Rechthoek 183">
              <a:extLst>
                <a:ext uri="{FF2B5EF4-FFF2-40B4-BE49-F238E27FC236}">
                  <a16:creationId xmlns:a16="http://schemas.microsoft.com/office/drawing/2014/main" id="{584EA8DA-31F8-468C-BFA1-A17E0A5839E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40" name="Ovaal 185">
              <a:extLst>
                <a:ext uri="{FF2B5EF4-FFF2-40B4-BE49-F238E27FC236}">
                  <a16:creationId xmlns:a16="http://schemas.microsoft.com/office/drawing/2014/main" id="{C37EF08E-2297-494F-8D22-3CD5AA9FEF4B}"/>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41" name="Rechthoek 186">
              <a:extLst>
                <a:ext uri="{FF2B5EF4-FFF2-40B4-BE49-F238E27FC236}">
                  <a16:creationId xmlns:a16="http://schemas.microsoft.com/office/drawing/2014/main" id="{15332718-A8A1-4273-A437-F677EC651BF4}"/>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42" name="Ovaal 188">
              <a:extLst>
                <a:ext uri="{FF2B5EF4-FFF2-40B4-BE49-F238E27FC236}">
                  <a16:creationId xmlns:a16="http://schemas.microsoft.com/office/drawing/2014/main" id="{C6C8B7EB-40BE-4E1B-AB15-A6E5DFB1D296}"/>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43" name="Rechthoek 189">
              <a:extLst>
                <a:ext uri="{FF2B5EF4-FFF2-40B4-BE49-F238E27FC236}">
                  <a16:creationId xmlns:a16="http://schemas.microsoft.com/office/drawing/2014/main" id="{618F40ED-B4B1-414B-888E-76686DA7611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44" name="Ovaal 191">
              <a:extLst>
                <a:ext uri="{FF2B5EF4-FFF2-40B4-BE49-F238E27FC236}">
                  <a16:creationId xmlns:a16="http://schemas.microsoft.com/office/drawing/2014/main" id="{3177F658-A910-40CA-9BA2-63B8ADBA1B11}"/>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45" name="Rechthoek 192">
              <a:extLst>
                <a:ext uri="{FF2B5EF4-FFF2-40B4-BE49-F238E27FC236}">
                  <a16:creationId xmlns:a16="http://schemas.microsoft.com/office/drawing/2014/main" id="{7A686768-849F-4F81-8E77-684AEB867143}"/>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46" name="Ovaal 195">
              <a:extLst>
                <a:ext uri="{FF2B5EF4-FFF2-40B4-BE49-F238E27FC236}">
                  <a16:creationId xmlns:a16="http://schemas.microsoft.com/office/drawing/2014/main" id="{3503C37A-8F1A-49A5-83AE-488D91E3318F}"/>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7" name="Rechthoek 196">
              <a:extLst>
                <a:ext uri="{FF2B5EF4-FFF2-40B4-BE49-F238E27FC236}">
                  <a16:creationId xmlns:a16="http://schemas.microsoft.com/office/drawing/2014/main" id="{4BDBC367-C6C1-4BF2-B691-61DE43D0E5B0}"/>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48" name="Ovaal 197">
              <a:extLst>
                <a:ext uri="{FF2B5EF4-FFF2-40B4-BE49-F238E27FC236}">
                  <a16:creationId xmlns:a16="http://schemas.microsoft.com/office/drawing/2014/main" id="{3D90AB41-4D8E-4F59-8F25-683A3D309EF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9" name="Rechthoek 198">
              <a:extLst>
                <a:ext uri="{FF2B5EF4-FFF2-40B4-BE49-F238E27FC236}">
                  <a16:creationId xmlns:a16="http://schemas.microsoft.com/office/drawing/2014/main" id="{CB74CCD7-0B52-453D-B9D1-5BAE70497B84}"/>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50" name="Ovaal 200">
              <a:extLst>
                <a:ext uri="{FF2B5EF4-FFF2-40B4-BE49-F238E27FC236}">
                  <a16:creationId xmlns:a16="http://schemas.microsoft.com/office/drawing/2014/main" id="{0FEF55FC-232C-4ADB-9D39-D187CC4F3A39}"/>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51" name="Rechthoek 202">
              <a:extLst>
                <a:ext uri="{FF2B5EF4-FFF2-40B4-BE49-F238E27FC236}">
                  <a16:creationId xmlns:a16="http://schemas.microsoft.com/office/drawing/2014/main" id="{18D008BE-60B7-4152-8517-C3CF31BD1806}"/>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52" name="Rechthoek 331">
              <a:extLst>
                <a:ext uri="{FF2B5EF4-FFF2-40B4-BE49-F238E27FC236}">
                  <a16:creationId xmlns:a16="http://schemas.microsoft.com/office/drawing/2014/main" id="{669265A8-A2B8-479C-95FE-D6CE1CE6A124}"/>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53" name="ICOON_info">
              <a:extLst>
                <a:ext uri="{FF2B5EF4-FFF2-40B4-BE49-F238E27FC236}">
                  <a16:creationId xmlns:a16="http://schemas.microsoft.com/office/drawing/2014/main" id="{4CE1646D-B059-49B0-B70C-4D5F36937AB9}"/>
                </a:ext>
              </a:extLst>
            </p:cNvPr>
            <p:cNvGrpSpPr/>
            <p:nvPr userDrawn="1"/>
          </p:nvGrpSpPr>
          <p:grpSpPr>
            <a:xfrm>
              <a:off x="-376736" y="4400186"/>
              <a:ext cx="283685" cy="283685"/>
              <a:chOff x="-510741" y="5913713"/>
              <a:chExt cx="267555" cy="267555"/>
            </a:xfrm>
          </p:grpSpPr>
          <p:sp>
            <p:nvSpPr>
              <p:cNvPr id="95" name="Ovaal 1">
                <a:extLst>
                  <a:ext uri="{FF2B5EF4-FFF2-40B4-BE49-F238E27FC236}">
                    <a16:creationId xmlns:a16="http://schemas.microsoft.com/office/drawing/2014/main" id="{9FDB9341-4E01-45B5-82FF-542A002A454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96" name="Graphic 163" descr="Informatie">
                <a:extLst>
                  <a:ext uri="{FF2B5EF4-FFF2-40B4-BE49-F238E27FC236}">
                    <a16:creationId xmlns:a16="http://schemas.microsoft.com/office/drawing/2014/main" id="{6734C9EF-A91E-4FA7-8417-A36784BA23D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54" name="VOORBEELD">
              <a:extLst>
                <a:ext uri="{FF2B5EF4-FFF2-40B4-BE49-F238E27FC236}">
                  <a16:creationId xmlns:a16="http://schemas.microsoft.com/office/drawing/2014/main" id="{7BE0C008-2659-47EA-A83E-EDF4F78BCD8F}"/>
                </a:ext>
              </a:extLst>
            </p:cNvPr>
            <p:cNvGrpSpPr/>
            <p:nvPr userDrawn="1"/>
          </p:nvGrpSpPr>
          <p:grpSpPr>
            <a:xfrm>
              <a:off x="-3605171" y="458674"/>
              <a:ext cx="3234311" cy="558875"/>
              <a:chOff x="-3605171" y="458674"/>
              <a:chExt cx="3234311" cy="558875"/>
            </a:xfrm>
          </p:grpSpPr>
          <p:sp>
            <p:nvSpPr>
              <p:cNvPr id="55" name="Rechthoek 335">
                <a:extLst>
                  <a:ext uri="{FF2B5EF4-FFF2-40B4-BE49-F238E27FC236}">
                    <a16:creationId xmlns:a16="http://schemas.microsoft.com/office/drawing/2014/main" id="{53B9DF88-8703-4C43-BF79-3786AC0D1700}"/>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56" name="Rechthoek 337">
                <a:extLst>
                  <a:ext uri="{FF2B5EF4-FFF2-40B4-BE49-F238E27FC236}">
                    <a16:creationId xmlns:a16="http://schemas.microsoft.com/office/drawing/2014/main" id="{E911D567-55DE-4D31-9455-C18272C81AE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57" name="Groep 230">
                <a:extLst>
                  <a:ext uri="{FF2B5EF4-FFF2-40B4-BE49-F238E27FC236}">
                    <a16:creationId xmlns:a16="http://schemas.microsoft.com/office/drawing/2014/main" id="{977BD080-A20C-4FC8-9185-E95E6A880EDA}"/>
                  </a:ext>
                </a:extLst>
              </p:cNvPr>
              <p:cNvGrpSpPr/>
              <p:nvPr userDrawn="1"/>
            </p:nvGrpSpPr>
            <p:grpSpPr>
              <a:xfrm>
                <a:off x="-3386247" y="830871"/>
                <a:ext cx="139423" cy="109566"/>
                <a:chOff x="-2866744" y="827071"/>
                <a:chExt cx="168701" cy="132575"/>
              </a:xfrm>
            </p:grpSpPr>
            <p:grpSp>
              <p:nvGrpSpPr>
                <p:cNvPr id="88" name="Groep 232">
                  <a:extLst>
                    <a:ext uri="{FF2B5EF4-FFF2-40B4-BE49-F238E27FC236}">
                      <a16:creationId xmlns:a16="http://schemas.microsoft.com/office/drawing/2014/main" id="{60FF05E1-33EF-41EE-B1D6-6507D732134F}"/>
                    </a:ext>
                  </a:extLst>
                </p:cNvPr>
                <p:cNvGrpSpPr/>
                <p:nvPr userDrawn="1"/>
              </p:nvGrpSpPr>
              <p:grpSpPr>
                <a:xfrm>
                  <a:off x="-2866744" y="827071"/>
                  <a:ext cx="168701" cy="132575"/>
                  <a:chOff x="-2866744" y="827071"/>
                  <a:chExt cx="168701" cy="132575"/>
                </a:xfrm>
              </p:grpSpPr>
              <p:cxnSp>
                <p:nvCxnSpPr>
                  <p:cNvPr id="90" name="Rechte verbindingslijn 234">
                    <a:extLst>
                      <a:ext uri="{FF2B5EF4-FFF2-40B4-BE49-F238E27FC236}">
                        <a16:creationId xmlns:a16="http://schemas.microsoft.com/office/drawing/2014/main" id="{C73402A8-A3D8-412E-8716-EE2E59FF063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91" name="Rechte verbindingslijn 235">
                    <a:extLst>
                      <a:ext uri="{FF2B5EF4-FFF2-40B4-BE49-F238E27FC236}">
                        <a16:creationId xmlns:a16="http://schemas.microsoft.com/office/drawing/2014/main" id="{13B54AB6-76ED-469C-A78B-5A599F782F3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92" name="Rechte verbindingslijn 236">
                    <a:extLst>
                      <a:ext uri="{FF2B5EF4-FFF2-40B4-BE49-F238E27FC236}">
                        <a16:creationId xmlns:a16="http://schemas.microsoft.com/office/drawing/2014/main" id="{E14C89DE-4F14-49B2-9D5E-E3412D8E693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93" name="Rechte verbindingslijn 237">
                    <a:extLst>
                      <a:ext uri="{FF2B5EF4-FFF2-40B4-BE49-F238E27FC236}">
                        <a16:creationId xmlns:a16="http://schemas.microsoft.com/office/drawing/2014/main" id="{162B7827-9DE6-47AD-B8A7-FA16F7D986E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94" name="Rechte verbindingslijn 238">
                    <a:extLst>
                      <a:ext uri="{FF2B5EF4-FFF2-40B4-BE49-F238E27FC236}">
                        <a16:creationId xmlns:a16="http://schemas.microsoft.com/office/drawing/2014/main" id="{49065763-3950-4525-A3BB-09B2300FF9E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9" name="Pijl: rechts 233">
                  <a:extLst>
                    <a:ext uri="{FF2B5EF4-FFF2-40B4-BE49-F238E27FC236}">
                      <a16:creationId xmlns:a16="http://schemas.microsoft.com/office/drawing/2014/main" id="{C1EBE9BF-4A88-42E2-B510-76CB2578214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58" name="Groep 239">
                <a:extLst>
                  <a:ext uri="{FF2B5EF4-FFF2-40B4-BE49-F238E27FC236}">
                    <a16:creationId xmlns:a16="http://schemas.microsoft.com/office/drawing/2014/main" id="{B3EAB0D8-DC4D-46C2-98E4-FF66FF72D487}"/>
                  </a:ext>
                </a:extLst>
              </p:cNvPr>
              <p:cNvGrpSpPr/>
              <p:nvPr userDrawn="1"/>
            </p:nvGrpSpPr>
            <p:grpSpPr>
              <a:xfrm>
                <a:off x="-3605171" y="830871"/>
                <a:ext cx="139423" cy="109566"/>
                <a:chOff x="-2866744" y="518074"/>
                <a:chExt cx="168701" cy="132575"/>
              </a:xfrm>
            </p:grpSpPr>
            <p:grpSp>
              <p:nvGrpSpPr>
                <p:cNvPr id="81" name="Groep 241">
                  <a:extLst>
                    <a:ext uri="{FF2B5EF4-FFF2-40B4-BE49-F238E27FC236}">
                      <a16:creationId xmlns:a16="http://schemas.microsoft.com/office/drawing/2014/main" id="{F29887CD-54AA-4B29-846B-DD587AB661B5}"/>
                    </a:ext>
                  </a:extLst>
                </p:cNvPr>
                <p:cNvGrpSpPr/>
                <p:nvPr userDrawn="1"/>
              </p:nvGrpSpPr>
              <p:grpSpPr>
                <a:xfrm>
                  <a:off x="-2866744" y="518074"/>
                  <a:ext cx="168701" cy="132575"/>
                  <a:chOff x="-2866744" y="518074"/>
                  <a:chExt cx="168701" cy="132575"/>
                </a:xfrm>
              </p:grpSpPr>
              <p:cxnSp>
                <p:nvCxnSpPr>
                  <p:cNvPr id="83" name="Rechte verbindingslijn 243">
                    <a:extLst>
                      <a:ext uri="{FF2B5EF4-FFF2-40B4-BE49-F238E27FC236}">
                        <a16:creationId xmlns:a16="http://schemas.microsoft.com/office/drawing/2014/main" id="{AE086269-0754-4A69-986A-CE42D834A9D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84" name="Rechte verbindingslijn 244">
                    <a:extLst>
                      <a:ext uri="{FF2B5EF4-FFF2-40B4-BE49-F238E27FC236}">
                        <a16:creationId xmlns:a16="http://schemas.microsoft.com/office/drawing/2014/main" id="{A134E832-D146-4DC8-B1AD-C9D158AD475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85" name="Rechte verbindingslijn 245">
                    <a:extLst>
                      <a:ext uri="{FF2B5EF4-FFF2-40B4-BE49-F238E27FC236}">
                        <a16:creationId xmlns:a16="http://schemas.microsoft.com/office/drawing/2014/main" id="{7A7405FF-21AE-4EF6-A200-66D46655CF1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86" name="Rechte verbindingslijn 246">
                    <a:extLst>
                      <a:ext uri="{FF2B5EF4-FFF2-40B4-BE49-F238E27FC236}">
                        <a16:creationId xmlns:a16="http://schemas.microsoft.com/office/drawing/2014/main" id="{A0EFED7C-ABDD-473C-8FCD-05C304D355A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7" name="Rechte verbindingslijn 247">
                    <a:extLst>
                      <a:ext uri="{FF2B5EF4-FFF2-40B4-BE49-F238E27FC236}">
                        <a16:creationId xmlns:a16="http://schemas.microsoft.com/office/drawing/2014/main" id="{BD4087B3-CB06-4597-818E-8F5C37CF31D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82" name="Pijl: rechts 242">
                  <a:extLst>
                    <a:ext uri="{FF2B5EF4-FFF2-40B4-BE49-F238E27FC236}">
                      <a16:creationId xmlns:a16="http://schemas.microsoft.com/office/drawing/2014/main" id="{3A99E0F8-613B-49B4-AA6B-0D1E22D0EAC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59" name="Rechte verbindingslijn 340">
                <a:extLst>
                  <a:ext uri="{FF2B5EF4-FFF2-40B4-BE49-F238E27FC236}">
                    <a16:creationId xmlns:a16="http://schemas.microsoft.com/office/drawing/2014/main" id="{8B7BE4BC-DA3D-4AD7-B172-3222F8CAF6E8}"/>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60" name="Rechte verbindingslijn 341">
                <a:extLst>
                  <a:ext uri="{FF2B5EF4-FFF2-40B4-BE49-F238E27FC236}">
                    <a16:creationId xmlns:a16="http://schemas.microsoft.com/office/drawing/2014/main" id="{39734C68-5F6D-488D-8304-02F802F7B67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61" name="Rechthoek 344">
                <a:extLst>
                  <a:ext uri="{FF2B5EF4-FFF2-40B4-BE49-F238E27FC236}">
                    <a16:creationId xmlns:a16="http://schemas.microsoft.com/office/drawing/2014/main" id="{F378DF45-32EC-4D5A-BEEF-2D6C96DA3BBD}"/>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62" name="Rechthoek 345">
                <a:extLst>
                  <a:ext uri="{FF2B5EF4-FFF2-40B4-BE49-F238E27FC236}">
                    <a16:creationId xmlns:a16="http://schemas.microsoft.com/office/drawing/2014/main" id="{767D52D3-0B38-4022-88E6-F117F482F15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63" name="Groep 11">
                <a:extLst>
                  <a:ext uri="{FF2B5EF4-FFF2-40B4-BE49-F238E27FC236}">
                    <a16:creationId xmlns:a16="http://schemas.microsoft.com/office/drawing/2014/main" id="{7B5BA3FD-D57B-4082-8749-9F1890B3CD39}"/>
                  </a:ext>
                </a:extLst>
              </p:cNvPr>
              <p:cNvGrpSpPr/>
              <p:nvPr userDrawn="1"/>
            </p:nvGrpSpPr>
            <p:grpSpPr>
              <a:xfrm>
                <a:off x="-2916763" y="769168"/>
                <a:ext cx="268738" cy="248381"/>
                <a:chOff x="-2916763" y="769168"/>
                <a:chExt cx="268738" cy="248381"/>
              </a:xfrm>
            </p:grpSpPr>
            <p:sp>
              <p:nvSpPr>
                <p:cNvPr id="73" name="Rechthoek 346">
                  <a:extLst>
                    <a:ext uri="{FF2B5EF4-FFF2-40B4-BE49-F238E27FC236}">
                      <a16:creationId xmlns:a16="http://schemas.microsoft.com/office/drawing/2014/main" id="{5F6F49E9-B697-4281-A9BE-FCF06521859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74" name="Groep 6">
                  <a:extLst>
                    <a:ext uri="{FF2B5EF4-FFF2-40B4-BE49-F238E27FC236}">
                      <a16:creationId xmlns:a16="http://schemas.microsoft.com/office/drawing/2014/main" id="{FFEEA80A-1C05-4FFE-84B5-F252F9A51FCC}"/>
                    </a:ext>
                  </a:extLst>
                </p:cNvPr>
                <p:cNvGrpSpPr/>
                <p:nvPr userDrawn="1"/>
              </p:nvGrpSpPr>
              <p:grpSpPr>
                <a:xfrm>
                  <a:off x="-2866744" y="827071"/>
                  <a:ext cx="168701" cy="132575"/>
                  <a:chOff x="-2866744" y="827071"/>
                  <a:chExt cx="168701" cy="132575"/>
                </a:xfrm>
              </p:grpSpPr>
              <p:cxnSp>
                <p:nvCxnSpPr>
                  <p:cNvPr id="76" name="Rechte verbindingslijn 225">
                    <a:extLst>
                      <a:ext uri="{FF2B5EF4-FFF2-40B4-BE49-F238E27FC236}">
                        <a16:creationId xmlns:a16="http://schemas.microsoft.com/office/drawing/2014/main" id="{249EF0F2-9806-4016-BC32-DF9B67D046AB}"/>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226">
                    <a:extLst>
                      <a:ext uri="{FF2B5EF4-FFF2-40B4-BE49-F238E27FC236}">
                        <a16:creationId xmlns:a16="http://schemas.microsoft.com/office/drawing/2014/main" id="{0B06FA54-2F27-4617-9867-CB0D5F0E0380}"/>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227">
                    <a:extLst>
                      <a:ext uri="{FF2B5EF4-FFF2-40B4-BE49-F238E27FC236}">
                        <a16:creationId xmlns:a16="http://schemas.microsoft.com/office/drawing/2014/main" id="{CF828FDA-99D5-4054-889E-475B9A7016F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228">
                    <a:extLst>
                      <a:ext uri="{FF2B5EF4-FFF2-40B4-BE49-F238E27FC236}">
                        <a16:creationId xmlns:a16="http://schemas.microsoft.com/office/drawing/2014/main" id="{DFDA3E24-D2BB-47D0-9535-198556642D1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229">
                    <a:extLst>
                      <a:ext uri="{FF2B5EF4-FFF2-40B4-BE49-F238E27FC236}">
                        <a16:creationId xmlns:a16="http://schemas.microsoft.com/office/drawing/2014/main" id="{B87BD77F-096D-4008-A0C7-715AD48DAC6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5" name="Pijl: rechts 217">
                  <a:extLst>
                    <a:ext uri="{FF2B5EF4-FFF2-40B4-BE49-F238E27FC236}">
                      <a16:creationId xmlns:a16="http://schemas.microsoft.com/office/drawing/2014/main" id="{504ED2D6-7727-4FA5-9DA6-E713263C24E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64" name="Groep 9">
                <a:extLst>
                  <a:ext uri="{FF2B5EF4-FFF2-40B4-BE49-F238E27FC236}">
                    <a16:creationId xmlns:a16="http://schemas.microsoft.com/office/drawing/2014/main" id="{2FA346A4-DA84-4803-BBD8-4EC4B9315B32}"/>
                  </a:ext>
                </a:extLst>
              </p:cNvPr>
              <p:cNvGrpSpPr/>
              <p:nvPr userDrawn="1"/>
            </p:nvGrpSpPr>
            <p:grpSpPr>
              <a:xfrm>
                <a:off x="-2916763" y="460171"/>
                <a:ext cx="268738" cy="248381"/>
                <a:chOff x="-2916763" y="460171"/>
                <a:chExt cx="268738" cy="248381"/>
              </a:xfrm>
            </p:grpSpPr>
            <p:sp>
              <p:nvSpPr>
                <p:cNvPr id="65" name="Rechthoek 357">
                  <a:extLst>
                    <a:ext uri="{FF2B5EF4-FFF2-40B4-BE49-F238E27FC236}">
                      <a16:creationId xmlns:a16="http://schemas.microsoft.com/office/drawing/2014/main" id="{66E3F54D-377D-49BA-8484-05CE2CE285DC}"/>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66" name="Groep 5">
                  <a:extLst>
                    <a:ext uri="{FF2B5EF4-FFF2-40B4-BE49-F238E27FC236}">
                      <a16:creationId xmlns:a16="http://schemas.microsoft.com/office/drawing/2014/main" id="{D03DBA7A-12D4-4F89-B02E-6A6B3085CA1C}"/>
                    </a:ext>
                  </a:extLst>
                </p:cNvPr>
                <p:cNvGrpSpPr/>
                <p:nvPr userDrawn="1"/>
              </p:nvGrpSpPr>
              <p:grpSpPr>
                <a:xfrm>
                  <a:off x="-2866744" y="518074"/>
                  <a:ext cx="168701" cy="132575"/>
                  <a:chOff x="-2866744" y="518074"/>
                  <a:chExt cx="168701" cy="132575"/>
                </a:xfrm>
              </p:grpSpPr>
              <p:cxnSp>
                <p:nvCxnSpPr>
                  <p:cNvPr id="68" name="Rechte verbindingslijn 220">
                    <a:extLst>
                      <a:ext uri="{FF2B5EF4-FFF2-40B4-BE49-F238E27FC236}">
                        <a16:creationId xmlns:a16="http://schemas.microsoft.com/office/drawing/2014/main" id="{2B457CCA-E787-4DED-B197-2834412C7B3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221">
                    <a:extLst>
                      <a:ext uri="{FF2B5EF4-FFF2-40B4-BE49-F238E27FC236}">
                        <a16:creationId xmlns:a16="http://schemas.microsoft.com/office/drawing/2014/main" id="{744F7829-861A-472B-8063-EBD6FA6FCAD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222">
                    <a:extLst>
                      <a:ext uri="{FF2B5EF4-FFF2-40B4-BE49-F238E27FC236}">
                        <a16:creationId xmlns:a16="http://schemas.microsoft.com/office/drawing/2014/main" id="{703FB98A-F08A-4A5B-BD5C-0E90A2EB2F6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223">
                    <a:extLst>
                      <a:ext uri="{FF2B5EF4-FFF2-40B4-BE49-F238E27FC236}">
                        <a16:creationId xmlns:a16="http://schemas.microsoft.com/office/drawing/2014/main" id="{F0DDAC06-F246-4FB9-BDFF-1101609233E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224">
                    <a:extLst>
                      <a:ext uri="{FF2B5EF4-FFF2-40B4-BE49-F238E27FC236}">
                        <a16:creationId xmlns:a16="http://schemas.microsoft.com/office/drawing/2014/main" id="{D8829D9F-DD4C-4112-97E1-3492E6D9B6B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7" name="Pijl: rechts 219">
                  <a:extLst>
                    <a:ext uri="{FF2B5EF4-FFF2-40B4-BE49-F238E27FC236}">
                      <a16:creationId xmlns:a16="http://schemas.microsoft.com/office/drawing/2014/main" id="{98FF8F19-E5FC-410E-9AAF-E5DCB8E58C6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19047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nformation #2">
    <p:spTree>
      <p:nvGrpSpPr>
        <p:cNvPr id="1" name=""/>
        <p:cNvGrpSpPr/>
        <p:nvPr/>
      </p:nvGrpSpPr>
      <p:grpSpPr>
        <a:xfrm>
          <a:off x="0" y="0"/>
          <a:ext cx="0" cy="0"/>
          <a:chOff x="0" y="0"/>
          <a:chExt cx="0" cy="0"/>
        </a:xfrm>
      </p:grpSpPr>
      <p:sp>
        <p:nvSpPr>
          <p:cNvPr id="46" name="Vrije vorm: vorm 45">
            <a:extLst>
              <a:ext uri="{FF2B5EF4-FFF2-40B4-BE49-F238E27FC236}">
                <a16:creationId xmlns:a16="http://schemas.microsoft.com/office/drawing/2014/main" id="{65C24ABD-8B9F-484C-AFC7-63BDE638BBF8}"/>
              </a:ext>
            </a:extLst>
          </p:cNvPr>
          <p:cNvSpPr/>
          <p:nvPr userDrawn="1"/>
        </p:nvSpPr>
        <p:spPr>
          <a:xfrm>
            <a:off x="6533147" y="0"/>
            <a:ext cx="5658853" cy="6858000"/>
          </a:xfrm>
          <a:custGeom>
            <a:avLst/>
            <a:gdLst>
              <a:gd name="connsiteX0" fmla="*/ 0 w 5658853"/>
              <a:gd name="connsiteY0" fmla="*/ 0 h 6858000"/>
              <a:gd name="connsiteX1" fmla="*/ 5658853 w 5658853"/>
              <a:gd name="connsiteY1" fmla="*/ 0 h 6858000"/>
              <a:gd name="connsiteX2" fmla="*/ 5658853 w 5658853"/>
              <a:gd name="connsiteY2" fmla="*/ 6858000 h 6858000"/>
              <a:gd name="connsiteX3" fmla="*/ 1495294 w 5658853"/>
              <a:gd name="connsiteY3" fmla="*/ 6858000 h 6858000"/>
              <a:gd name="connsiteX4" fmla="*/ 1474866 w 5658853"/>
              <a:gd name="connsiteY4" fmla="*/ 6646172 h 6858000"/>
              <a:gd name="connsiteX5" fmla="*/ 1437716 w 5658853"/>
              <a:gd name="connsiteY5" fmla="*/ 6436638 h 6858000"/>
              <a:gd name="connsiteX6" fmla="*/ 158610 w 5658853"/>
              <a:gd name="connsiteY6" fmla="*/ 3273043 h 6858000"/>
              <a:gd name="connsiteX7" fmla="*/ 184795 w 5658853"/>
              <a:gd name="connsiteY7" fmla="*/ 1 h 6858000"/>
              <a:gd name="connsiteX8" fmla="*/ 0 w 5658853"/>
              <a:gd name="connsiteY8"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8853" h="6858000">
                <a:moveTo>
                  <a:pt x="0" y="0"/>
                </a:moveTo>
                <a:lnTo>
                  <a:pt x="5658853" y="0"/>
                </a:lnTo>
                <a:lnTo>
                  <a:pt x="5658853" y="6858000"/>
                </a:lnTo>
                <a:lnTo>
                  <a:pt x="1495294" y="6858000"/>
                </a:lnTo>
                <a:lnTo>
                  <a:pt x="1474866" y="6646172"/>
                </a:lnTo>
                <a:cubicBezTo>
                  <a:pt x="1465210" y="6575751"/>
                  <a:pt x="1452773" y="6505763"/>
                  <a:pt x="1437716" y="6436638"/>
                </a:cubicBezTo>
                <a:cubicBezTo>
                  <a:pt x="1208604" y="5370970"/>
                  <a:pt x="337973" y="4468896"/>
                  <a:pt x="158610" y="3273043"/>
                </a:cubicBezTo>
                <a:cubicBezTo>
                  <a:pt x="6741" y="2246545"/>
                  <a:pt x="360231" y="1000002"/>
                  <a:pt x="184795" y="1"/>
                </a:cubicBezTo>
                <a:lnTo>
                  <a:pt x="0" y="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Information</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214069" y="1045188"/>
            <a:ext cx="4338606" cy="507793"/>
          </a:xfrm>
        </p:spPr>
        <p:txBody>
          <a:bodyPr anchor="b"/>
          <a:lstStyle>
            <a:lvl1pPr>
              <a:defRPr sz="2000" b="1" i="0">
                <a:solidFill>
                  <a:schemeClr val="bg2"/>
                </a:solidFill>
                <a:latin typeface="Proxima Nova Semibold" panose="020B0503030502060204" pitchFamily="34" charset="0"/>
              </a:defRPr>
            </a:lvl1pPr>
          </a:lstStyle>
          <a:p>
            <a:r>
              <a:rPr lang="nl-NL" dirty="0"/>
              <a:t>Place a title here</a:t>
            </a:r>
          </a:p>
        </p:txBody>
      </p:sp>
      <p:sp>
        <p:nvSpPr>
          <p:cNvPr id="9" name="Tijdelijke aanduiding voor inhoud 29">
            <a:extLst>
              <a:ext uri="{FF2B5EF4-FFF2-40B4-BE49-F238E27FC236}">
                <a16:creationId xmlns:a16="http://schemas.microsoft.com/office/drawing/2014/main" id="{20DD939D-7287-4A19-89F7-6795CC79442B}"/>
              </a:ext>
            </a:extLst>
          </p:cNvPr>
          <p:cNvSpPr>
            <a:spLocks noGrp="1"/>
          </p:cNvSpPr>
          <p:nvPr>
            <p:ph sz="quarter" idx="21" hasCustomPrompt="1"/>
          </p:nvPr>
        </p:nvSpPr>
        <p:spPr>
          <a:xfrm>
            <a:off x="7214069" y="1881687"/>
            <a:ext cx="4338606" cy="326585"/>
          </a:xfrm>
          <a:prstGeom prst="rect">
            <a:avLst/>
          </a:prstGeom>
        </p:spPr>
        <p:txBody>
          <a:bodyPr/>
          <a:lstStyle>
            <a:lvl1pPr marL="0" indent="0" algn="l">
              <a:lnSpc>
                <a:spcPct val="100000"/>
              </a:lnSpc>
              <a:buFontTx/>
              <a:buNone/>
              <a:defRPr sz="1200" b="1" i="0">
                <a:solidFill>
                  <a:schemeClr val="bg1"/>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Subtitle</a:t>
            </a:r>
          </a:p>
        </p:txBody>
      </p:sp>
      <p:sp>
        <p:nvSpPr>
          <p:cNvPr id="13" name="Tijdelijke aanduiding voor verticale tekst 2">
            <a:extLst>
              <a:ext uri="{FF2B5EF4-FFF2-40B4-BE49-F238E27FC236}">
                <a16:creationId xmlns:a16="http://schemas.microsoft.com/office/drawing/2014/main" id="{96174F23-F5AF-409D-8B3C-C21614A5F7CD}"/>
              </a:ext>
            </a:extLst>
          </p:cNvPr>
          <p:cNvSpPr>
            <a:spLocks noGrp="1"/>
          </p:cNvSpPr>
          <p:nvPr>
            <p:ph type="body" orient="vert" idx="1" hasCustomPrompt="1"/>
          </p:nvPr>
        </p:nvSpPr>
        <p:spPr>
          <a:xfrm>
            <a:off x="7211711" y="2230511"/>
            <a:ext cx="4338606" cy="1739909"/>
          </a:xfrm>
        </p:spPr>
        <p:txBody>
          <a:bodyPr vert="horz" lIns="0" tIns="0" rIns="0" bIns="0"/>
          <a:lstStyle>
            <a:lvl1pPr marL="0" indent="0">
              <a:buNone/>
              <a:defRPr sz="1200">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44" name="Graphic 34">
            <a:extLst>
              <a:ext uri="{FF2B5EF4-FFF2-40B4-BE49-F238E27FC236}">
                <a16:creationId xmlns:a16="http://schemas.microsoft.com/office/drawing/2014/main" id="{F332CA5E-055F-4292-8041-CE3AD98C7CA7}"/>
              </a:ext>
            </a:extLst>
          </p:cNvPr>
          <p:cNvSpPr>
            <a:spLocks noChangeAspect="1"/>
          </p:cNvSpPr>
          <p:nvPr userDrawn="1"/>
        </p:nvSpPr>
        <p:spPr>
          <a:xfrm>
            <a:off x="5706982" y="1"/>
            <a:ext cx="2509264"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chemeClr val="accent4"/>
          </a:solidFill>
          <a:ln w="12692" cap="flat">
            <a:noFill/>
            <a:prstDash val="solid"/>
            <a:miter/>
          </a:ln>
        </p:spPr>
        <p:txBody>
          <a:bodyPr rtlCol="0" anchor="ctr"/>
          <a:lstStyle/>
          <a:p>
            <a:endParaRPr lang="nl-NL" sz="1633" dirty="0"/>
          </a:p>
        </p:txBody>
      </p:sp>
      <p:sp>
        <p:nvSpPr>
          <p:cNvPr id="47" name="Tijdelijke aanduiding voor inhoud 29">
            <a:extLst>
              <a:ext uri="{FF2B5EF4-FFF2-40B4-BE49-F238E27FC236}">
                <a16:creationId xmlns:a16="http://schemas.microsoft.com/office/drawing/2014/main" id="{32161CCF-FEE6-46A4-A406-0B351E4C5C72}"/>
              </a:ext>
            </a:extLst>
          </p:cNvPr>
          <p:cNvSpPr>
            <a:spLocks noGrp="1"/>
          </p:cNvSpPr>
          <p:nvPr>
            <p:ph sz="quarter" idx="25" hasCustomPrompt="1"/>
          </p:nvPr>
        </p:nvSpPr>
        <p:spPr>
          <a:xfrm>
            <a:off x="806115" y="1045188"/>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Approved by</a:t>
            </a:r>
          </a:p>
        </p:txBody>
      </p:sp>
      <p:cxnSp>
        <p:nvCxnSpPr>
          <p:cNvPr id="48" name="Rechte verbindingslijn 47">
            <a:extLst>
              <a:ext uri="{FF2B5EF4-FFF2-40B4-BE49-F238E27FC236}">
                <a16:creationId xmlns:a16="http://schemas.microsoft.com/office/drawing/2014/main" id="{6352E0D9-1342-476A-8421-0BCC1EC3432F}"/>
              </a:ext>
            </a:extLst>
          </p:cNvPr>
          <p:cNvCxnSpPr>
            <a:cxnSpLocks/>
          </p:cNvCxnSpPr>
          <p:nvPr userDrawn="1"/>
        </p:nvCxnSpPr>
        <p:spPr>
          <a:xfrm>
            <a:off x="945141" y="1718964"/>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49" name="Tijdelijke aanduiding voor inhoud 29">
            <a:extLst>
              <a:ext uri="{FF2B5EF4-FFF2-40B4-BE49-F238E27FC236}">
                <a16:creationId xmlns:a16="http://schemas.microsoft.com/office/drawing/2014/main" id="{8E244365-6196-49A9-90F2-6EE26FF11F02}"/>
              </a:ext>
            </a:extLst>
          </p:cNvPr>
          <p:cNvSpPr>
            <a:spLocks noGrp="1"/>
          </p:cNvSpPr>
          <p:nvPr>
            <p:ph sz="quarter" idx="26" hasCustomPrompt="1"/>
          </p:nvPr>
        </p:nvSpPr>
        <p:spPr>
          <a:xfrm>
            <a:off x="806115" y="1830473"/>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Role</a:t>
            </a:r>
          </a:p>
        </p:txBody>
      </p:sp>
      <p:cxnSp>
        <p:nvCxnSpPr>
          <p:cNvPr id="50" name="Rechte verbindingslijn 49">
            <a:extLst>
              <a:ext uri="{FF2B5EF4-FFF2-40B4-BE49-F238E27FC236}">
                <a16:creationId xmlns:a16="http://schemas.microsoft.com/office/drawing/2014/main" id="{87E30287-FFF6-40A1-95D1-1B2D8AF44136}"/>
              </a:ext>
            </a:extLst>
          </p:cNvPr>
          <p:cNvCxnSpPr>
            <a:cxnSpLocks/>
          </p:cNvCxnSpPr>
          <p:nvPr userDrawn="1"/>
        </p:nvCxnSpPr>
        <p:spPr>
          <a:xfrm>
            <a:off x="945141" y="2504249"/>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51" name="Tijdelijke aanduiding voor inhoud 29">
            <a:extLst>
              <a:ext uri="{FF2B5EF4-FFF2-40B4-BE49-F238E27FC236}">
                <a16:creationId xmlns:a16="http://schemas.microsoft.com/office/drawing/2014/main" id="{5C03364B-DC6B-4C64-B06F-3CC6366FD4E8}"/>
              </a:ext>
            </a:extLst>
          </p:cNvPr>
          <p:cNvSpPr>
            <a:spLocks noGrp="1"/>
          </p:cNvSpPr>
          <p:nvPr>
            <p:ph sz="quarter" idx="27" hasCustomPrompt="1"/>
          </p:nvPr>
        </p:nvSpPr>
        <p:spPr>
          <a:xfrm>
            <a:off x="806115" y="2615760"/>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Order number</a:t>
            </a:r>
          </a:p>
        </p:txBody>
      </p:sp>
      <p:cxnSp>
        <p:nvCxnSpPr>
          <p:cNvPr id="52" name="Rechte verbindingslijn 51">
            <a:extLst>
              <a:ext uri="{FF2B5EF4-FFF2-40B4-BE49-F238E27FC236}">
                <a16:creationId xmlns:a16="http://schemas.microsoft.com/office/drawing/2014/main" id="{0EE27C12-0B8E-46B0-B1A3-8546730D8256}"/>
              </a:ext>
            </a:extLst>
          </p:cNvPr>
          <p:cNvCxnSpPr>
            <a:cxnSpLocks/>
          </p:cNvCxnSpPr>
          <p:nvPr userDrawn="1"/>
        </p:nvCxnSpPr>
        <p:spPr>
          <a:xfrm>
            <a:off x="945141" y="3289535"/>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53" name="Tijdelijke aanduiding voor inhoud 29">
            <a:extLst>
              <a:ext uri="{FF2B5EF4-FFF2-40B4-BE49-F238E27FC236}">
                <a16:creationId xmlns:a16="http://schemas.microsoft.com/office/drawing/2014/main" id="{9EE3D948-1711-4A46-B25E-765A1091A6F6}"/>
              </a:ext>
            </a:extLst>
          </p:cNvPr>
          <p:cNvSpPr>
            <a:spLocks noGrp="1"/>
          </p:cNvSpPr>
          <p:nvPr>
            <p:ph sz="quarter" idx="28" hasCustomPrompt="1"/>
          </p:nvPr>
        </p:nvSpPr>
        <p:spPr>
          <a:xfrm>
            <a:off x="806115" y="4981133"/>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Signature</a:t>
            </a:r>
          </a:p>
        </p:txBody>
      </p:sp>
      <p:cxnSp>
        <p:nvCxnSpPr>
          <p:cNvPr id="54" name="Rechte verbindingslijn 53">
            <a:extLst>
              <a:ext uri="{FF2B5EF4-FFF2-40B4-BE49-F238E27FC236}">
                <a16:creationId xmlns:a16="http://schemas.microsoft.com/office/drawing/2014/main" id="{07CFEADB-C855-4441-BED1-0D53CE4978D6}"/>
              </a:ext>
            </a:extLst>
          </p:cNvPr>
          <p:cNvCxnSpPr>
            <a:cxnSpLocks/>
          </p:cNvCxnSpPr>
          <p:nvPr userDrawn="1"/>
        </p:nvCxnSpPr>
        <p:spPr>
          <a:xfrm>
            <a:off x="945141" y="5748191"/>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55" name="Tijdelijke aanduiding voor inhoud 29">
            <a:extLst>
              <a:ext uri="{FF2B5EF4-FFF2-40B4-BE49-F238E27FC236}">
                <a16:creationId xmlns:a16="http://schemas.microsoft.com/office/drawing/2014/main" id="{CDB6077F-1F6F-44B6-B79A-1F87A8C2300D}"/>
              </a:ext>
            </a:extLst>
          </p:cNvPr>
          <p:cNvSpPr>
            <a:spLocks noGrp="1"/>
          </p:cNvSpPr>
          <p:nvPr>
            <p:ph sz="quarter" idx="29" hasCustomPrompt="1"/>
          </p:nvPr>
        </p:nvSpPr>
        <p:spPr>
          <a:xfrm>
            <a:off x="806115" y="3399502"/>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Date</a:t>
            </a:r>
          </a:p>
        </p:txBody>
      </p:sp>
      <p:cxnSp>
        <p:nvCxnSpPr>
          <p:cNvPr id="56" name="Rechte verbindingslijn 55">
            <a:extLst>
              <a:ext uri="{FF2B5EF4-FFF2-40B4-BE49-F238E27FC236}">
                <a16:creationId xmlns:a16="http://schemas.microsoft.com/office/drawing/2014/main" id="{03F07046-CB05-4916-80D1-EEC5460082D0}"/>
              </a:ext>
            </a:extLst>
          </p:cNvPr>
          <p:cNvCxnSpPr>
            <a:cxnSpLocks/>
          </p:cNvCxnSpPr>
          <p:nvPr userDrawn="1"/>
        </p:nvCxnSpPr>
        <p:spPr>
          <a:xfrm>
            <a:off x="945141" y="4073277"/>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57" name="Tijdelijke aanduiding voor inhoud 29">
            <a:extLst>
              <a:ext uri="{FF2B5EF4-FFF2-40B4-BE49-F238E27FC236}">
                <a16:creationId xmlns:a16="http://schemas.microsoft.com/office/drawing/2014/main" id="{63D3201A-5F73-4A42-8FC5-630467E2CEB7}"/>
              </a:ext>
            </a:extLst>
          </p:cNvPr>
          <p:cNvSpPr>
            <a:spLocks noGrp="1"/>
          </p:cNvSpPr>
          <p:nvPr>
            <p:ph sz="quarter" idx="30" hasCustomPrompt="1"/>
          </p:nvPr>
        </p:nvSpPr>
        <p:spPr>
          <a:xfrm>
            <a:off x="806115" y="4173728"/>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Location</a:t>
            </a:r>
          </a:p>
        </p:txBody>
      </p:sp>
      <p:cxnSp>
        <p:nvCxnSpPr>
          <p:cNvPr id="58" name="Rechte verbindingslijn 57">
            <a:extLst>
              <a:ext uri="{FF2B5EF4-FFF2-40B4-BE49-F238E27FC236}">
                <a16:creationId xmlns:a16="http://schemas.microsoft.com/office/drawing/2014/main" id="{7CB237E7-FDC6-4445-AA68-0E1AA838C3B8}"/>
              </a:ext>
            </a:extLst>
          </p:cNvPr>
          <p:cNvCxnSpPr>
            <a:cxnSpLocks/>
          </p:cNvCxnSpPr>
          <p:nvPr userDrawn="1"/>
        </p:nvCxnSpPr>
        <p:spPr>
          <a:xfrm>
            <a:off x="945141" y="4847503"/>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59" name="Tijdelijke aanduiding voor inhoud 29">
            <a:extLst>
              <a:ext uri="{FF2B5EF4-FFF2-40B4-BE49-F238E27FC236}">
                <a16:creationId xmlns:a16="http://schemas.microsoft.com/office/drawing/2014/main" id="{2926FABD-A5E4-4ADC-97EE-3413B7AB4AB6}"/>
              </a:ext>
            </a:extLst>
          </p:cNvPr>
          <p:cNvSpPr>
            <a:spLocks noGrp="1"/>
          </p:cNvSpPr>
          <p:nvPr>
            <p:ph sz="quarter" idx="31" hasCustomPrompt="1"/>
          </p:nvPr>
        </p:nvSpPr>
        <p:spPr>
          <a:xfrm>
            <a:off x="806115" y="3753433"/>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00-00-00</a:t>
            </a:r>
          </a:p>
        </p:txBody>
      </p:sp>
      <p:sp>
        <p:nvSpPr>
          <p:cNvPr id="60" name="Tijdelijke aanduiding voor inhoud 29">
            <a:extLst>
              <a:ext uri="{FF2B5EF4-FFF2-40B4-BE49-F238E27FC236}">
                <a16:creationId xmlns:a16="http://schemas.microsoft.com/office/drawing/2014/main" id="{FB2ABF6B-3512-42EA-8246-62009993BCD1}"/>
              </a:ext>
            </a:extLst>
          </p:cNvPr>
          <p:cNvSpPr>
            <a:spLocks noGrp="1"/>
          </p:cNvSpPr>
          <p:nvPr>
            <p:ph sz="quarter" idx="32" hasCustomPrompt="1"/>
          </p:nvPr>
        </p:nvSpPr>
        <p:spPr>
          <a:xfrm>
            <a:off x="806115" y="4527658"/>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Place</a:t>
            </a:r>
          </a:p>
        </p:txBody>
      </p:sp>
      <p:sp>
        <p:nvSpPr>
          <p:cNvPr id="61" name="Tijdelijke aanduiding voor inhoud 29">
            <a:extLst>
              <a:ext uri="{FF2B5EF4-FFF2-40B4-BE49-F238E27FC236}">
                <a16:creationId xmlns:a16="http://schemas.microsoft.com/office/drawing/2014/main" id="{42FFB068-99D8-45FF-8E2F-0683B9EFDA63}"/>
              </a:ext>
            </a:extLst>
          </p:cNvPr>
          <p:cNvSpPr>
            <a:spLocks noGrp="1"/>
          </p:cNvSpPr>
          <p:nvPr>
            <p:ph sz="quarter" idx="33" hasCustomPrompt="1"/>
          </p:nvPr>
        </p:nvSpPr>
        <p:spPr>
          <a:xfrm>
            <a:off x="806115" y="2969690"/>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Number</a:t>
            </a:r>
          </a:p>
        </p:txBody>
      </p:sp>
      <p:sp>
        <p:nvSpPr>
          <p:cNvPr id="62" name="Tijdelijke aanduiding voor inhoud 29">
            <a:extLst>
              <a:ext uri="{FF2B5EF4-FFF2-40B4-BE49-F238E27FC236}">
                <a16:creationId xmlns:a16="http://schemas.microsoft.com/office/drawing/2014/main" id="{78408413-8270-4FF3-9CB7-ACECB7047C56}"/>
              </a:ext>
            </a:extLst>
          </p:cNvPr>
          <p:cNvSpPr>
            <a:spLocks noGrp="1"/>
          </p:cNvSpPr>
          <p:nvPr>
            <p:ph sz="quarter" idx="34" hasCustomPrompt="1"/>
          </p:nvPr>
        </p:nvSpPr>
        <p:spPr>
          <a:xfrm>
            <a:off x="806115" y="2173345"/>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Description</a:t>
            </a:r>
          </a:p>
        </p:txBody>
      </p:sp>
      <p:sp>
        <p:nvSpPr>
          <p:cNvPr id="63" name="Tijdelijke aanduiding voor inhoud 29">
            <a:extLst>
              <a:ext uri="{FF2B5EF4-FFF2-40B4-BE49-F238E27FC236}">
                <a16:creationId xmlns:a16="http://schemas.microsoft.com/office/drawing/2014/main" id="{12E4283D-3871-4EBD-85F1-7AB44363113B}"/>
              </a:ext>
            </a:extLst>
          </p:cNvPr>
          <p:cNvSpPr>
            <a:spLocks noGrp="1"/>
          </p:cNvSpPr>
          <p:nvPr>
            <p:ph sz="quarter" idx="35" hasCustomPrompt="1"/>
          </p:nvPr>
        </p:nvSpPr>
        <p:spPr>
          <a:xfrm>
            <a:off x="806115" y="1388060"/>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Name and Last Name</a:t>
            </a:r>
          </a:p>
        </p:txBody>
      </p:sp>
      <p:grpSp>
        <p:nvGrpSpPr>
          <p:cNvPr id="25" name="INSTRUCTION">
            <a:extLst>
              <a:ext uri="{FF2B5EF4-FFF2-40B4-BE49-F238E27FC236}">
                <a16:creationId xmlns:a16="http://schemas.microsoft.com/office/drawing/2014/main" id="{F8D347D1-AE03-412B-B979-AF918A54A14A}"/>
              </a:ext>
            </a:extLst>
          </p:cNvPr>
          <p:cNvGrpSpPr/>
          <p:nvPr userDrawn="1"/>
        </p:nvGrpSpPr>
        <p:grpSpPr>
          <a:xfrm>
            <a:off x="-3786437" y="0"/>
            <a:ext cx="3693386" cy="5359349"/>
            <a:chOff x="-3786437" y="0"/>
            <a:chExt cx="3693386" cy="5359349"/>
          </a:xfrm>
        </p:grpSpPr>
        <p:sp>
          <p:nvSpPr>
            <p:cNvPr id="26" name="Rechthoek 329">
              <a:extLst>
                <a:ext uri="{FF2B5EF4-FFF2-40B4-BE49-F238E27FC236}">
                  <a16:creationId xmlns:a16="http://schemas.microsoft.com/office/drawing/2014/main" id="{85D418AB-FF63-48A2-A334-5A512E00CA75}"/>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27" name="Ovaal 317">
              <a:extLst>
                <a:ext uri="{FF2B5EF4-FFF2-40B4-BE49-F238E27FC236}">
                  <a16:creationId xmlns:a16="http://schemas.microsoft.com/office/drawing/2014/main" id="{438A553E-AE64-4A5B-AF4C-DA2E73055A1B}"/>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8" name="Rechthoek 319">
              <a:extLst>
                <a:ext uri="{FF2B5EF4-FFF2-40B4-BE49-F238E27FC236}">
                  <a16:creationId xmlns:a16="http://schemas.microsoft.com/office/drawing/2014/main" id="{31971D17-AF48-4CF6-BCDD-F83F96210D3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29" name="Ovaal 320">
              <a:extLst>
                <a:ext uri="{FF2B5EF4-FFF2-40B4-BE49-F238E27FC236}">
                  <a16:creationId xmlns:a16="http://schemas.microsoft.com/office/drawing/2014/main" id="{39F74D8E-D3E7-461C-BC33-0320FAD3117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 name="Rechthoek 328">
              <a:extLst>
                <a:ext uri="{FF2B5EF4-FFF2-40B4-BE49-F238E27FC236}">
                  <a16:creationId xmlns:a16="http://schemas.microsoft.com/office/drawing/2014/main" id="{3D6A0237-6C1E-4771-BFE8-BC7CD286C275}"/>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31" name="Rechthoek 180">
              <a:extLst>
                <a:ext uri="{FF2B5EF4-FFF2-40B4-BE49-F238E27FC236}">
                  <a16:creationId xmlns:a16="http://schemas.microsoft.com/office/drawing/2014/main" id="{724BF67E-B843-46A1-9AA1-A2ED5679C59C}"/>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32" name="Ovaal 182">
              <a:extLst>
                <a:ext uri="{FF2B5EF4-FFF2-40B4-BE49-F238E27FC236}">
                  <a16:creationId xmlns:a16="http://schemas.microsoft.com/office/drawing/2014/main" id="{04FA5F9E-EBF1-4D68-8C3E-52DC212B8F98}"/>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3" name="Rechthoek 183">
              <a:extLst>
                <a:ext uri="{FF2B5EF4-FFF2-40B4-BE49-F238E27FC236}">
                  <a16:creationId xmlns:a16="http://schemas.microsoft.com/office/drawing/2014/main" id="{13B569B0-8194-4DEE-BC83-58FB36FD05B2}"/>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34" name="Ovaal 185">
              <a:extLst>
                <a:ext uri="{FF2B5EF4-FFF2-40B4-BE49-F238E27FC236}">
                  <a16:creationId xmlns:a16="http://schemas.microsoft.com/office/drawing/2014/main" id="{FCDE80BD-7CB8-4589-AE18-5C3CB1E9200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5" name="Rechthoek 186">
              <a:extLst>
                <a:ext uri="{FF2B5EF4-FFF2-40B4-BE49-F238E27FC236}">
                  <a16:creationId xmlns:a16="http://schemas.microsoft.com/office/drawing/2014/main" id="{04335DBC-F4A1-44F2-AF94-4EE247A24B08}"/>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36" name="Ovaal 188">
              <a:extLst>
                <a:ext uri="{FF2B5EF4-FFF2-40B4-BE49-F238E27FC236}">
                  <a16:creationId xmlns:a16="http://schemas.microsoft.com/office/drawing/2014/main" id="{71D7D813-65A9-4998-9499-E5536BFE997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37" name="Rechthoek 189">
              <a:extLst>
                <a:ext uri="{FF2B5EF4-FFF2-40B4-BE49-F238E27FC236}">
                  <a16:creationId xmlns:a16="http://schemas.microsoft.com/office/drawing/2014/main" id="{9CBB5CDA-878F-4C59-93FF-8B0F9C61F230}"/>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38" name="Ovaal 191">
              <a:extLst>
                <a:ext uri="{FF2B5EF4-FFF2-40B4-BE49-F238E27FC236}">
                  <a16:creationId xmlns:a16="http://schemas.microsoft.com/office/drawing/2014/main" id="{D61A3BED-54A0-4DAD-9DBF-493CDE430EAE}"/>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39" name="Rechthoek 192">
              <a:extLst>
                <a:ext uri="{FF2B5EF4-FFF2-40B4-BE49-F238E27FC236}">
                  <a16:creationId xmlns:a16="http://schemas.microsoft.com/office/drawing/2014/main" id="{110782E2-EF0B-4D0B-94C0-777D4D915799}"/>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40" name="Ovaal 195">
              <a:extLst>
                <a:ext uri="{FF2B5EF4-FFF2-40B4-BE49-F238E27FC236}">
                  <a16:creationId xmlns:a16="http://schemas.microsoft.com/office/drawing/2014/main" id="{4875868F-5121-4320-A458-348D10AE7CE7}"/>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1" name="Rechthoek 196">
              <a:extLst>
                <a:ext uri="{FF2B5EF4-FFF2-40B4-BE49-F238E27FC236}">
                  <a16:creationId xmlns:a16="http://schemas.microsoft.com/office/drawing/2014/main" id="{D09D7E79-F02F-49C7-8D04-43B03A2D9C4F}"/>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42" name="Ovaal 197">
              <a:extLst>
                <a:ext uri="{FF2B5EF4-FFF2-40B4-BE49-F238E27FC236}">
                  <a16:creationId xmlns:a16="http://schemas.microsoft.com/office/drawing/2014/main" id="{38219F5E-A2AF-4DA9-A0ED-14997438CA68}"/>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3" name="Rechthoek 198">
              <a:extLst>
                <a:ext uri="{FF2B5EF4-FFF2-40B4-BE49-F238E27FC236}">
                  <a16:creationId xmlns:a16="http://schemas.microsoft.com/office/drawing/2014/main" id="{2290279A-A6FA-498C-A9DD-24ED50ADD98F}"/>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45" name="Ovaal 200">
              <a:extLst>
                <a:ext uri="{FF2B5EF4-FFF2-40B4-BE49-F238E27FC236}">
                  <a16:creationId xmlns:a16="http://schemas.microsoft.com/office/drawing/2014/main" id="{00222CF8-2249-422F-819A-9826CABE335B}"/>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64" name="Rechthoek 202">
              <a:extLst>
                <a:ext uri="{FF2B5EF4-FFF2-40B4-BE49-F238E27FC236}">
                  <a16:creationId xmlns:a16="http://schemas.microsoft.com/office/drawing/2014/main" id="{C41EB98A-E311-405B-B447-3BFA42DF4C17}"/>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65" name="Rechthoek 331">
              <a:extLst>
                <a:ext uri="{FF2B5EF4-FFF2-40B4-BE49-F238E27FC236}">
                  <a16:creationId xmlns:a16="http://schemas.microsoft.com/office/drawing/2014/main" id="{C39FB426-4961-495B-9ADB-0CF274B1578C}"/>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66" name="ICOON_info">
              <a:extLst>
                <a:ext uri="{FF2B5EF4-FFF2-40B4-BE49-F238E27FC236}">
                  <a16:creationId xmlns:a16="http://schemas.microsoft.com/office/drawing/2014/main" id="{743E902D-AF17-43A6-A851-FF993114DA7D}"/>
                </a:ext>
              </a:extLst>
            </p:cNvPr>
            <p:cNvGrpSpPr/>
            <p:nvPr userDrawn="1"/>
          </p:nvGrpSpPr>
          <p:grpSpPr>
            <a:xfrm>
              <a:off x="-376736" y="4400186"/>
              <a:ext cx="283685" cy="283685"/>
              <a:chOff x="-510741" y="5913713"/>
              <a:chExt cx="267555" cy="267555"/>
            </a:xfrm>
          </p:grpSpPr>
          <p:sp>
            <p:nvSpPr>
              <p:cNvPr id="108" name="Ovaal 1">
                <a:extLst>
                  <a:ext uri="{FF2B5EF4-FFF2-40B4-BE49-F238E27FC236}">
                    <a16:creationId xmlns:a16="http://schemas.microsoft.com/office/drawing/2014/main" id="{AD7B9F43-F8C5-46AF-A42B-8A702BC6D70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09" name="Graphic 163" descr="Informatie">
                <a:extLst>
                  <a:ext uri="{FF2B5EF4-FFF2-40B4-BE49-F238E27FC236}">
                    <a16:creationId xmlns:a16="http://schemas.microsoft.com/office/drawing/2014/main" id="{C1EB5311-A010-4306-8A70-EC83A78CA3D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67" name="VOORBEELD">
              <a:extLst>
                <a:ext uri="{FF2B5EF4-FFF2-40B4-BE49-F238E27FC236}">
                  <a16:creationId xmlns:a16="http://schemas.microsoft.com/office/drawing/2014/main" id="{F88EA42D-D08B-42FC-81C1-43067D5D7208}"/>
                </a:ext>
              </a:extLst>
            </p:cNvPr>
            <p:cNvGrpSpPr/>
            <p:nvPr userDrawn="1"/>
          </p:nvGrpSpPr>
          <p:grpSpPr>
            <a:xfrm>
              <a:off x="-3605171" y="458674"/>
              <a:ext cx="3234311" cy="558875"/>
              <a:chOff x="-3605171" y="458674"/>
              <a:chExt cx="3234311" cy="558875"/>
            </a:xfrm>
          </p:grpSpPr>
          <p:sp>
            <p:nvSpPr>
              <p:cNvPr id="68" name="Rechthoek 335">
                <a:extLst>
                  <a:ext uri="{FF2B5EF4-FFF2-40B4-BE49-F238E27FC236}">
                    <a16:creationId xmlns:a16="http://schemas.microsoft.com/office/drawing/2014/main" id="{3E5F64D4-14A8-45F1-B31E-EE66262F9516}"/>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69" name="Rechthoek 337">
                <a:extLst>
                  <a:ext uri="{FF2B5EF4-FFF2-40B4-BE49-F238E27FC236}">
                    <a16:creationId xmlns:a16="http://schemas.microsoft.com/office/drawing/2014/main" id="{96B90B08-B9A7-473B-8985-1720C74DDEAC}"/>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70" name="Groep 230">
                <a:extLst>
                  <a:ext uri="{FF2B5EF4-FFF2-40B4-BE49-F238E27FC236}">
                    <a16:creationId xmlns:a16="http://schemas.microsoft.com/office/drawing/2014/main" id="{5D1CC9D6-8022-486C-AE28-231E994C220E}"/>
                  </a:ext>
                </a:extLst>
              </p:cNvPr>
              <p:cNvGrpSpPr/>
              <p:nvPr userDrawn="1"/>
            </p:nvGrpSpPr>
            <p:grpSpPr>
              <a:xfrm>
                <a:off x="-3386247" y="830871"/>
                <a:ext cx="139423" cy="109566"/>
                <a:chOff x="-2866744" y="827071"/>
                <a:chExt cx="168701" cy="132575"/>
              </a:xfrm>
            </p:grpSpPr>
            <p:grpSp>
              <p:nvGrpSpPr>
                <p:cNvPr id="101" name="Groep 232">
                  <a:extLst>
                    <a:ext uri="{FF2B5EF4-FFF2-40B4-BE49-F238E27FC236}">
                      <a16:creationId xmlns:a16="http://schemas.microsoft.com/office/drawing/2014/main" id="{E0F03812-FCA0-4712-B25A-6DABF81A0518}"/>
                    </a:ext>
                  </a:extLst>
                </p:cNvPr>
                <p:cNvGrpSpPr/>
                <p:nvPr userDrawn="1"/>
              </p:nvGrpSpPr>
              <p:grpSpPr>
                <a:xfrm>
                  <a:off x="-2866744" y="827071"/>
                  <a:ext cx="168701" cy="132575"/>
                  <a:chOff x="-2866744" y="827071"/>
                  <a:chExt cx="168701" cy="132575"/>
                </a:xfrm>
              </p:grpSpPr>
              <p:cxnSp>
                <p:nvCxnSpPr>
                  <p:cNvPr id="103" name="Rechte verbindingslijn 234">
                    <a:extLst>
                      <a:ext uri="{FF2B5EF4-FFF2-40B4-BE49-F238E27FC236}">
                        <a16:creationId xmlns:a16="http://schemas.microsoft.com/office/drawing/2014/main" id="{C831C7CA-E2A7-4345-9EA5-08284EB8393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04" name="Rechte verbindingslijn 235">
                    <a:extLst>
                      <a:ext uri="{FF2B5EF4-FFF2-40B4-BE49-F238E27FC236}">
                        <a16:creationId xmlns:a16="http://schemas.microsoft.com/office/drawing/2014/main" id="{020CE2C5-AB62-4915-842C-C08F9728FF8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05" name="Rechte verbindingslijn 236">
                    <a:extLst>
                      <a:ext uri="{FF2B5EF4-FFF2-40B4-BE49-F238E27FC236}">
                        <a16:creationId xmlns:a16="http://schemas.microsoft.com/office/drawing/2014/main" id="{E23C6D73-0EE2-4DFF-8FF0-C0734B89952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06" name="Rechte verbindingslijn 237">
                    <a:extLst>
                      <a:ext uri="{FF2B5EF4-FFF2-40B4-BE49-F238E27FC236}">
                        <a16:creationId xmlns:a16="http://schemas.microsoft.com/office/drawing/2014/main" id="{E6BDF030-70EB-46FE-9A9A-CBE3D87BE54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07" name="Rechte verbindingslijn 238">
                    <a:extLst>
                      <a:ext uri="{FF2B5EF4-FFF2-40B4-BE49-F238E27FC236}">
                        <a16:creationId xmlns:a16="http://schemas.microsoft.com/office/drawing/2014/main" id="{D4580BB5-D0B4-4F98-8EC2-897059C5624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02" name="Pijl: rechts 233">
                  <a:extLst>
                    <a:ext uri="{FF2B5EF4-FFF2-40B4-BE49-F238E27FC236}">
                      <a16:creationId xmlns:a16="http://schemas.microsoft.com/office/drawing/2014/main" id="{D816E1DB-650D-47E3-91C3-0E34AC97D1E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71" name="Groep 239">
                <a:extLst>
                  <a:ext uri="{FF2B5EF4-FFF2-40B4-BE49-F238E27FC236}">
                    <a16:creationId xmlns:a16="http://schemas.microsoft.com/office/drawing/2014/main" id="{FB55E439-2919-4373-9446-3950AD8835A0}"/>
                  </a:ext>
                </a:extLst>
              </p:cNvPr>
              <p:cNvGrpSpPr/>
              <p:nvPr userDrawn="1"/>
            </p:nvGrpSpPr>
            <p:grpSpPr>
              <a:xfrm>
                <a:off x="-3605171" y="830871"/>
                <a:ext cx="139423" cy="109566"/>
                <a:chOff x="-2866744" y="518074"/>
                <a:chExt cx="168701" cy="132575"/>
              </a:xfrm>
            </p:grpSpPr>
            <p:grpSp>
              <p:nvGrpSpPr>
                <p:cNvPr id="94" name="Groep 241">
                  <a:extLst>
                    <a:ext uri="{FF2B5EF4-FFF2-40B4-BE49-F238E27FC236}">
                      <a16:creationId xmlns:a16="http://schemas.microsoft.com/office/drawing/2014/main" id="{A50418F3-1791-43FE-B531-B4A485EE4A77}"/>
                    </a:ext>
                  </a:extLst>
                </p:cNvPr>
                <p:cNvGrpSpPr/>
                <p:nvPr userDrawn="1"/>
              </p:nvGrpSpPr>
              <p:grpSpPr>
                <a:xfrm>
                  <a:off x="-2866744" y="518074"/>
                  <a:ext cx="168701" cy="132575"/>
                  <a:chOff x="-2866744" y="518074"/>
                  <a:chExt cx="168701" cy="132575"/>
                </a:xfrm>
              </p:grpSpPr>
              <p:cxnSp>
                <p:nvCxnSpPr>
                  <p:cNvPr id="96" name="Rechte verbindingslijn 243">
                    <a:extLst>
                      <a:ext uri="{FF2B5EF4-FFF2-40B4-BE49-F238E27FC236}">
                        <a16:creationId xmlns:a16="http://schemas.microsoft.com/office/drawing/2014/main" id="{9CFED574-2740-42ED-B896-7A611C1E166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97" name="Rechte verbindingslijn 244">
                    <a:extLst>
                      <a:ext uri="{FF2B5EF4-FFF2-40B4-BE49-F238E27FC236}">
                        <a16:creationId xmlns:a16="http://schemas.microsoft.com/office/drawing/2014/main" id="{5E7334D4-F42D-43A2-9F94-32751038121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98" name="Rechte verbindingslijn 245">
                    <a:extLst>
                      <a:ext uri="{FF2B5EF4-FFF2-40B4-BE49-F238E27FC236}">
                        <a16:creationId xmlns:a16="http://schemas.microsoft.com/office/drawing/2014/main" id="{7C4EB0D1-F832-4C48-B64E-47AE9B6E4B3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99" name="Rechte verbindingslijn 246">
                    <a:extLst>
                      <a:ext uri="{FF2B5EF4-FFF2-40B4-BE49-F238E27FC236}">
                        <a16:creationId xmlns:a16="http://schemas.microsoft.com/office/drawing/2014/main" id="{6CFAEEEE-E863-4B66-94D7-FAD2DAE86AE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00" name="Rechte verbindingslijn 247">
                    <a:extLst>
                      <a:ext uri="{FF2B5EF4-FFF2-40B4-BE49-F238E27FC236}">
                        <a16:creationId xmlns:a16="http://schemas.microsoft.com/office/drawing/2014/main" id="{2408397F-2E00-4100-99C2-4CF93922386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95" name="Pijl: rechts 242">
                  <a:extLst>
                    <a:ext uri="{FF2B5EF4-FFF2-40B4-BE49-F238E27FC236}">
                      <a16:creationId xmlns:a16="http://schemas.microsoft.com/office/drawing/2014/main" id="{AB5331D8-FB41-420B-8CE1-5C4E3092785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72" name="Rechte verbindingslijn 340">
                <a:extLst>
                  <a:ext uri="{FF2B5EF4-FFF2-40B4-BE49-F238E27FC236}">
                    <a16:creationId xmlns:a16="http://schemas.microsoft.com/office/drawing/2014/main" id="{B0C607FD-4213-4D7A-B81C-E6DE032BCC2C}"/>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73" name="Rechte verbindingslijn 341">
                <a:extLst>
                  <a:ext uri="{FF2B5EF4-FFF2-40B4-BE49-F238E27FC236}">
                    <a16:creationId xmlns:a16="http://schemas.microsoft.com/office/drawing/2014/main" id="{7506422C-4D8D-406F-BEE2-24AC4447564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74" name="Rechthoek 344">
                <a:extLst>
                  <a:ext uri="{FF2B5EF4-FFF2-40B4-BE49-F238E27FC236}">
                    <a16:creationId xmlns:a16="http://schemas.microsoft.com/office/drawing/2014/main" id="{E83095C3-4DC3-4920-8C2A-26272E221D91}"/>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75" name="Rechthoek 345">
                <a:extLst>
                  <a:ext uri="{FF2B5EF4-FFF2-40B4-BE49-F238E27FC236}">
                    <a16:creationId xmlns:a16="http://schemas.microsoft.com/office/drawing/2014/main" id="{16EF3AD2-488D-4632-A7C2-29494E4171A9}"/>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76" name="Groep 11">
                <a:extLst>
                  <a:ext uri="{FF2B5EF4-FFF2-40B4-BE49-F238E27FC236}">
                    <a16:creationId xmlns:a16="http://schemas.microsoft.com/office/drawing/2014/main" id="{686FCF2B-BC65-4212-B3B5-28AC9C04017A}"/>
                  </a:ext>
                </a:extLst>
              </p:cNvPr>
              <p:cNvGrpSpPr/>
              <p:nvPr userDrawn="1"/>
            </p:nvGrpSpPr>
            <p:grpSpPr>
              <a:xfrm>
                <a:off x="-2916763" y="769168"/>
                <a:ext cx="268738" cy="248381"/>
                <a:chOff x="-2916763" y="769168"/>
                <a:chExt cx="268738" cy="248381"/>
              </a:xfrm>
            </p:grpSpPr>
            <p:sp>
              <p:nvSpPr>
                <p:cNvPr id="86" name="Rechthoek 346">
                  <a:extLst>
                    <a:ext uri="{FF2B5EF4-FFF2-40B4-BE49-F238E27FC236}">
                      <a16:creationId xmlns:a16="http://schemas.microsoft.com/office/drawing/2014/main" id="{51418320-E172-4EF3-A1F7-6145F429CD9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87" name="Groep 6">
                  <a:extLst>
                    <a:ext uri="{FF2B5EF4-FFF2-40B4-BE49-F238E27FC236}">
                      <a16:creationId xmlns:a16="http://schemas.microsoft.com/office/drawing/2014/main" id="{28EF8047-E002-43C7-82F5-41D3A84ED805}"/>
                    </a:ext>
                  </a:extLst>
                </p:cNvPr>
                <p:cNvGrpSpPr/>
                <p:nvPr userDrawn="1"/>
              </p:nvGrpSpPr>
              <p:grpSpPr>
                <a:xfrm>
                  <a:off x="-2866744" y="827071"/>
                  <a:ext cx="168701" cy="132575"/>
                  <a:chOff x="-2866744" y="827071"/>
                  <a:chExt cx="168701" cy="132575"/>
                </a:xfrm>
              </p:grpSpPr>
              <p:cxnSp>
                <p:nvCxnSpPr>
                  <p:cNvPr id="89" name="Rechte verbindingslijn 225">
                    <a:extLst>
                      <a:ext uri="{FF2B5EF4-FFF2-40B4-BE49-F238E27FC236}">
                        <a16:creationId xmlns:a16="http://schemas.microsoft.com/office/drawing/2014/main" id="{9C46DD50-6E94-423C-8154-61AE4A876C3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90" name="Rechte verbindingslijn 226">
                    <a:extLst>
                      <a:ext uri="{FF2B5EF4-FFF2-40B4-BE49-F238E27FC236}">
                        <a16:creationId xmlns:a16="http://schemas.microsoft.com/office/drawing/2014/main" id="{E37D2782-E534-422B-B7EB-D77BB2BA637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91" name="Rechte verbindingslijn 227">
                    <a:extLst>
                      <a:ext uri="{FF2B5EF4-FFF2-40B4-BE49-F238E27FC236}">
                        <a16:creationId xmlns:a16="http://schemas.microsoft.com/office/drawing/2014/main" id="{C6E1EEAD-BB7B-4540-B8BD-09C0DD61CF7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92" name="Rechte verbindingslijn 228">
                    <a:extLst>
                      <a:ext uri="{FF2B5EF4-FFF2-40B4-BE49-F238E27FC236}">
                        <a16:creationId xmlns:a16="http://schemas.microsoft.com/office/drawing/2014/main" id="{25E7A764-D7EC-407E-BCD0-EB60A2FB56C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93" name="Rechte verbindingslijn 229">
                    <a:extLst>
                      <a:ext uri="{FF2B5EF4-FFF2-40B4-BE49-F238E27FC236}">
                        <a16:creationId xmlns:a16="http://schemas.microsoft.com/office/drawing/2014/main" id="{9B89B1CD-8C1B-4E1A-AD94-0476CCC5561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8" name="Pijl: rechts 217">
                  <a:extLst>
                    <a:ext uri="{FF2B5EF4-FFF2-40B4-BE49-F238E27FC236}">
                      <a16:creationId xmlns:a16="http://schemas.microsoft.com/office/drawing/2014/main" id="{B401CEF1-A0D6-4308-AB87-4002DAFC933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77" name="Groep 9">
                <a:extLst>
                  <a:ext uri="{FF2B5EF4-FFF2-40B4-BE49-F238E27FC236}">
                    <a16:creationId xmlns:a16="http://schemas.microsoft.com/office/drawing/2014/main" id="{08F26324-5C3E-4678-A2FC-EB4ABA65FB26}"/>
                  </a:ext>
                </a:extLst>
              </p:cNvPr>
              <p:cNvGrpSpPr/>
              <p:nvPr userDrawn="1"/>
            </p:nvGrpSpPr>
            <p:grpSpPr>
              <a:xfrm>
                <a:off x="-2916763" y="460171"/>
                <a:ext cx="268738" cy="248381"/>
                <a:chOff x="-2916763" y="460171"/>
                <a:chExt cx="268738" cy="248381"/>
              </a:xfrm>
            </p:grpSpPr>
            <p:sp>
              <p:nvSpPr>
                <p:cNvPr id="78" name="Rechthoek 357">
                  <a:extLst>
                    <a:ext uri="{FF2B5EF4-FFF2-40B4-BE49-F238E27FC236}">
                      <a16:creationId xmlns:a16="http://schemas.microsoft.com/office/drawing/2014/main" id="{42F1116C-A97A-4601-8AD9-5056003546A8}"/>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79" name="Groep 5">
                  <a:extLst>
                    <a:ext uri="{FF2B5EF4-FFF2-40B4-BE49-F238E27FC236}">
                      <a16:creationId xmlns:a16="http://schemas.microsoft.com/office/drawing/2014/main" id="{DD3C3AF3-E39B-400C-A6FD-ECCFEA4E9A63}"/>
                    </a:ext>
                  </a:extLst>
                </p:cNvPr>
                <p:cNvGrpSpPr/>
                <p:nvPr userDrawn="1"/>
              </p:nvGrpSpPr>
              <p:grpSpPr>
                <a:xfrm>
                  <a:off x="-2866744" y="518074"/>
                  <a:ext cx="168701" cy="132575"/>
                  <a:chOff x="-2866744" y="518074"/>
                  <a:chExt cx="168701" cy="132575"/>
                </a:xfrm>
              </p:grpSpPr>
              <p:cxnSp>
                <p:nvCxnSpPr>
                  <p:cNvPr id="81" name="Rechte verbindingslijn 220">
                    <a:extLst>
                      <a:ext uri="{FF2B5EF4-FFF2-40B4-BE49-F238E27FC236}">
                        <a16:creationId xmlns:a16="http://schemas.microsoft.com/office/drawing/2014/main" id="{3C9567BB-A719-4D0D-AEC0-9788C9A099E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82" name="Rechte verbindingslijn 221">
                    <a:extLst>
                      <a:ext uri="{FF2B5EF4-FFF2-40B4-BE49-F238E27FC236}">
                        <a16:creationId xmlns:a16="http://schemas.microsoft.com/office/drawing/2014/main" id="{96BB336B-3168-4FCB-8A7B-17ECA965E010}"/>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83" name="Rechte verbindingslijn 222">
                    <a:extLst>
                      <a:ext uri="{FF2B5EF4-FFF2-40B4-BE49-F238E27FC236}">
                        <a16:creationId xmlns:a16="http://schemas.microsoft.com/office/drawing/2014/main" id="{C4A7A030-9391-42C7-A936-80F094D8D73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84" name="Rechte verbindingslijn 223">
                    <a:extLst>
                      <a:ext uri="{FF2B5EF4-FFF2-40B4-BE49-F238E27FC236}">
                        <a16:creationId xmlns:a16="http://schemas.microsoft.com/office/drawing/2014/main" id="{6152C3C7-42EC-47A3-8B3B-7C7F98D2943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5" name="Rechte verbindingslijn 224">
                    <a:extLst>
                      <a:ext uri="{FF2B5EF4-FFF2-40B4-BE49-F238E27FC236}">
                        <a16:creationId xmlns:a16="http://schemas.microsoft.com/office/drawing/2014/main" id="{0A9AA0A1-CD6A-4CEE-BC97-1C174667FDA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80" name="Pijl: rechts 219">
                  <a:extLst>
                    <a:ext uri="{FF2B5EF4-FFF2-40B4-BE49-F238E27FC236}">
                      <a16:creationId xmlns:a16="http://schemas.microsoft.com/office/drawing/2014/main" id="{2C8BD758-0920-4A50-B387-A4ACBE68324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77182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67" name="Vrije vorm: vorm 166">
            <a:extLst>
              <a:ext uri="{FF2B5EF4-FFF2-40B4-BE49-F238E27FC236}">
                <a16:creationId xmlns:a16="http://schemas.microsoft.com/office/drawing/2014/main" id="{1329F575-4822-4FC0-AB4E-0F9CA6D8CE74}"/>
              </a:ext>
            </a:extLst>
          </p:cNvPr>
          <p:cNvSpPr/>
          <p:nvPr userDrawn="1"/>
        </p:nvSpPr>
        <p:spPr>
          <a:xfrm>
            <a:off x="4598084" y="-2"/>
            <a:ext cx="7593916" cy="6857760"/>
          </a:xfrm>
          <a:custGeom>
            <a:avLst/>
            <a:gdLst>
              <a:gd name="connsiteX0" fmla="*/ 43190 w 7593916"/>
              <a:gd name="connsiteY0" fmla="*/ 0 h 6857760"/>
              <a:gd name="connsiteX1" fmla="*/ 7593916 w 7593916"/>
              <a:gd name="connsiteY1" fmla="*/ 0 h 6857760"/>
              <a:gd name="connsiteX2" fmla="*/ 7593916 w 7593916"/>
              <a:gd name="connsiteY2" fmla="*/ 6857760 h 6857760"/>
              <a:gd name="connsiteX3" fmla="*/ 3248469 w 7593916"/>
              <a:gd name="connsiteY3" fmla="*/ 6857760 h 6857760"/>
              <a:gd name="connsiteX4" fmla="*/ 3240640 w 7593916"/>
              <a:gd name="connsiteY4" fmla="*/ 6833919 h 6857760"/>
              <a:gd name="connsiteX5" fmla="*/ 2994208 w 7593916"/>
              <a:gd name="connsiteY5" fmla="*/ 6068293 h 6857760"/>
              <a:gd name="connsiteX6" fmla="*/ 2717116 w 7593916"/>
              <a:gd name="connsiteY6" fmla="*/ 5486402 h 6857760"/>
              <a:gd name="connsiteX7" fmla="*/ 2259916 w 7593916"/>
              <a:gd name="connsiteY7" fmla="*/ 4807529 h 6857760"/>
              <a:gd name="connsiteX8" fmla="*/ 1691881 w 7593916"/>
              <a:gd name="connsiteY8" fmla="*/ 4142511 h 6857760"/>
              <a:gd name="connsiteX9" fmla="*/ 999152 w 7593916"/>
              <a:gd name="connsiteY9" fmla="*/ 3338947 h 6857760"/>
              <a:gd name="connsiteX10" fmla="*/ 417261 w 7593916"/>
              <a:gd name="connsiteY10" fmla="*/ 2535384 h 6857760"/>
              <a:gd name="connsiteX11" fmla="*/ 98608 w 7593916"/>
              <a:gd name="connsiteY11" fmla="*/ 1634838 h 6857760"/>
              <a:gd name="connsiteX12" fmla="*/ 1626 w 7593916"/>
              <a:gd name="connsiteY12" fmla="*/ 706584 h 6857760"/>
              <a:gd name="connsiteX13" fmla="*/ 43189 w 7593916"/>
              <a:gd name="connsiteY13" fmla="*/ 2 h 685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93916" h="6857760">
                <a:moveTo>
                  <a:pt x="43190" y="0"/>
                </a:moveTo>
                <a:lnTo>
                  <a:pt x="7593916" y="0"/>
                </a:lnTo>
                <a:lnTo>
                  <a:pt x="7593916" y="6857760"/>
                </a:lnTo>
                <a:lnTo>
                  <a:pt x="3248469" y="6857760"/>
                </a:lnTo>
                <a:lnTo>
                  <a:pt x="3240640" y="6833919"/>
                </a:lnTo>
                <a:cubicBezTo>
                  <a:pt x="3166451" y="6601693"/>
                  <a:pt x="3075026" y="6278421"/>
                  <a:pt x="2994208" y="6068293"/>
                </a:cubicBezTo>
                <a:cubicBezTo>
                  <a:pt x="2901843" y="5828148"/>
                  <a:pt x="2839498" y="5696529"/>
                  <a:pt x="2717116" y="5486402"/>
                </a:cubicBezTo>
                <a:cubicBezTo>
                  <a:pt x="2594734" y="5276275"/>
                  <a:pt x="2430789" y="5031511"/>
                  <a:pt x="2259916" y="4807529"/>
                </a:cubicBezTo>
                <a:cubicBezTo>
                  <a:pt x="2089043" y="4583547"/>
                  <a:pt x="1902007" y="4387275"/>
                  <a:pt x="1691881" y="4142511"/>
                </a:cubicBezTo>
                <a:cubicBezTo>
                  <a:pt x="1691881" y="4142511"/>
                  <a:pt x="1211588" y="3606801"/>
                  <a:pt x="999152" y="3338947"/>
                </a:cubicBezTo>
                <a:cubicBezTo>
                  <a:pt x="786716" y="3071093"/>
                  <a:pt x="567352" y="2819402"/>
                  <a:pt x="417261" y="2535384"/>
                </a:cubicBezTo>
                <a:cubicBezTo>
                  <a:pt x="267170" y="2251366"/>
                  <a:pt x="167880" y="1939638"/>
                  <a:pt x="98608" y="1634838"/>
                </a:cubicBezTo>
                <a:cubicBezTo>
                  <a:pt x="29334" y="1330038"/>
                  <a:pt x="10861" y="979057"/>
                  <a:pt x="1626" y="706584"/>
                </a:cubicBezTo>
                <a:cubicBezTo>
                  <a:pt x="-7611" y="434111"/>
                  <a:pt x="24717" y="154711"/>
                  <a:pt x="43189" y="2"/>
                </a:cubicBezTo>
                <a:close/>
              </a:path>
            </a:pathLst>
          </a:custGeom>
          <a:solidFill>
            <a:srgbClr val="4A1E4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NL" dirty="0"/>
          </a:p>
        </p:txBody>
      </p:sp>
      <p:sp>
        <p:nvSpPr>
          <p:cNvPr id="175" name="Tijdelijke aanduiding voor afbeelding 174">
            <a:extLst>
              <a:ext uri="{FF2B5EF4-FFF2-40B4-BE49-F238E27FC236}">
                <a16:creationId xmlns:a16="http://schemas.microsoft.com/office/drawing/2014/main" id="{7E41EE53-135B-4F84-B04C-EABF933FC081}"/>
              </a:ext>
            </a:extLst>
          </p:cNvPr>
          <p:cNvSpPr>
            <a:spLocks noGrp="1"/>
          </p:cNvSpPr>
          <p:nvPr>
            <p:ph type="pic" sz="quarter" idx="14" hasCustomPrompt="1"/>
          </p:nvPr>
        </p:nvSpPr>
        <p:spPr>
          <a:xfrm>
            <a:off x="5389525" y="-15834"/>
            <a:ext cx="6809882" cy="6885784"/>
          </a:xfrm>
          <a:custGeom>
            <a:avLst/>
            <a:gdLst>
              <a:gd name="connsiteX0" fmla="*/ 0 w 6782167"/>
              <a:gd name="connsiteY0" fmla="*/ 0 h 6857760"/>
              <a:gd name="connsiteX1" fmla="*/ 6782167 w 6782167"/>
              <a:gd name="connsiteY1" fmla="*/ 0 h 6857760"/>
              <a:gd name="connsiteX2" fmla="*/ 6782167 w 6782167"/>
              <a:gd name="connsiteY2" fmla="*/ 6857760 h 6857760"/>
              <a:gd name="connsiteX3" fmla="*/ 3692962 w 6782167"/>
              <a:gd name="connsiteY3" fmla="*/ 6857760 h 6857760"/>
              <a:gd name="connsiteX4" fmla="*/ 3630411 w 6782167"/>
              <a:gd name="connsiteY4" fmla="*/ 6785738 h 6857760"/>
              <a:gd name="connsiteX5" fmla="*/ 3214021 w 6782167"/>
              <a:gd name="connsiteY5" fmla="*/ 6180668 h 6857760"/>
              <a:gd name="connsiteX6" fmla="*/ 2976954 w 6782167"/>
              <a:gd name="connsiteY6" fmla="*/ 5350934 h 6857760"/>
              <a:gd name="connsiteX7" fmla="*/ 2960021 w 6782167"/>
              <a:gd name="connsiteY7" fmla="*/ 4605868 h 6857760"/>
              <a:gd name="connsiteX8" fmla="*/ 2676240 w 6782167"/>
              <a:gd name="connsiteY8" fmla="*/ 3490603 h 6857760"/>
              <a:gd name="connsiteX9" fmla="*/ 2123281 w 6782167"/>
              <a:gd name="connsiteY9" fmla="*/ 2687730 h 6857760"/>
              <a:gd name="connsiteX10" fmla="*/ 1306393 w 6782167"/>
              <a:gd name="connsiteY10" fmla="*/ 1928065 h 6857760"/>
              <a:gd name="connsiteX11" fmla="*/ 403087 w 6782167"/>
              <a:gd name="connsiteY11" fmla="*/ 965201 h 6857760"/>
              <a:gd name="connsiteX12" fmla="*/ 66172 w 6782167"/>
              <a:gd name="connsiteY12" fmla="*/ 287868 h 6857760"/>
              <a:gd name="connsiteX13" fmla="*/ 11960 w 6782167"/>
              <a:gd name="connsiteY13" fmla="*/ 81420 h 685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2167" h="6857760">
                <a:moveTo>
                  <a:pt x="0" y="0"/>
                </a:moveTo>
                <a:lnTo>
                  <a:pt x="6782167" y="0"/>
                </a:lnTo>
                <a:lnTo>
                  <a:pt x="6782167" y="6857760"/>
                </a:lnTo>
                <a:lnTo>
                  <a:pt x="3692962" y="6857760"/>
                </a:lnTo>
                <a:lnTo>
                  <a:pt x="3630411" y="6785738"/>
                </a:lnTo>
                <a:cubicBezTo>
                  <a:pt x="3471689" y="6595516"/>
                  <a:pt x="3315402" y="6382700"/>
                  <a:pt x="3214021" y="6180668"/>
                </a:cubicBezTo>
                <a:cubicBezTo>
                  <a:pt x="3078846" y="5911292"/>
                  <a:pt x="3019287" y="5644932"/>
                  <a:pt x="2976954" y="5350934"/>
                </a:cubicBezTo>
                <a:cubicBezTo>
                  <a:pt x="2934621" y="5056936"/>
                  <a:pt x="2978609" y="4936944"/>
                  <a:pt x="2960021" y="4605868"/>
                </a:cubicBezTo>
                <a:cubicBezTo>
                  <a:pt x="2941434" y="4274792"/>
                  <a:pt x="2847228" y="3820803"/>
                  <a:pt x="2676240" y="3490603"/>
                </a:cubicBezTo>
                <a:cubicBezTo>
                  <a:pt x="2505252" y="3160403"/>
                  <a:pt x="2351588" y="2948153"/>
                  <a:pt x="2123281" y="2687730"/>
                </a:cubicBezTo>
                <a:cubicBezTo>
                  <a:pt x="1894973" y="2427307"/>
                  <a:pt x="1614113" y="2183622"/>
                  <a:pt x="1306393" y="1928065"/>
                </a:cubicBezTo>
                <a:cubicBezTo>
                  <a:pt x="998675" y="1672508"/>
                  <a:pt x="609791" y="1238567"/>
                  <a:pt x="403087" y="965201"/>
                </a:cubicBezTo>
                <a:cubicBezTo>
                  <a:pt x="196385" y="691835"/>
                  <a:pt x="152883" y="555979"/>
                  <a:pt x="66172" y="287868"/>
                </a:cubicBezTo>
                <a:cubicBezTo>
                  <a:pt x="44495" y="220841"/>
                  <a:pt x="26217" y="150997"/>
                  <a:pt x="11960" y="81420"/>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Closing</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803243" y="4312959"/>
            <a:ext cx="4430770" cy="705611"/>
          </a:xfrm>
        </p:spPr>
        <p:txBody>
          <a:bodyPr anchor="t"/>
          <a:lstStyle>
            <a:lvl1pPr>
              <a:defRPr sz="1600" b="1" i="0">
                <a:latin typeface="Proxima Nova Semibold" panose="020B0503030502060204" pitchFamily="34" charset="0"/>
              </a:defRPr>
            </a:lvl1pPr>
          </a:lstStyle>
          <a:p>
            <a:r>
              <a:rPr lang="nl-NL" dirty="0"/>
              <a:t>Place your closing here</a:t>
            </a:r>
          </a:p>
        </p:txBody>
      </p:sp>
      <p:sp>
        <p:nvSpPr>
          <p:cNvPr id="165" name="Tijdelijke aanduiding voor verticale tekst 2">
            <a:extLst>
              <a:ext uri="{FF2B5EF4-FFF2-40B4-BE49-F238E27FC236}">
                <a16:creationId xmlns:a16="http://schemas.microsoft.com/office/drawing/2014/main" id="{0CFFE142-DCE8-4DE0-A064-A805434D830F}"/>
              </a:ext>
            </a:extLst>
          </p:cNvPr>
          <p:cNvSpPr>
            <a:spLocks noGrp="1"/>
          </p:cNvSpPr>
          <p:nvPr>
            <p:ph type="body" orient="vert" idx="1" hasCustomPrompt="1"/>
          </p:nvPr>
        </p:nvSpPr>
        <p:spPr>
          <a:xfrm>
            <a:off x="804843" y="5134940"/>
            <a:ext cx="4427303" cy="1427063"/>
          </a:xfrm>
        </p:spPr>
        <p:txBody>
          <a:bodyPr vert="horz" lIns="0" tIns="0" rIns="0" bIns="0"/>
          <a:lstStyle>
            <a:lvl1pPr marL="0" indent="0">
              <a:spcAft>
                <a:spcPts val="0"/>
              </a:spcAft>
              <a:buNone/>
              <a:defRPr sz="1400" b="0">
                <a:solidFill>
                  <a:schemeClr val="accent2"/>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Place here extra information.</a:t>
            </a:r>
          </a:p>
        </p:txBody>
      </p:sp>
      <p:pic>
        <p:nvPicPr>
          <p:cNvPr id="168" name="Xebia_Logo_Purple_RGB copy.pdf" descr="Xebia_Logo_Purple_RGB copy.pdf">
            <a:extLst>
              <a:ext uri="{FF2B5EF4-FFF2-40B4-BE49-F238E27FC236}">
                <a16:creationId xmlns:a16="http://schemas.microsoft.com/office/drawing/2014/main" id="{64F4789B-97B4-478C-BCA7-D0C0F344BDA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5983" y="3839313"/>
            <a:ext cx="1022725" cy="360000"/>
          </a:xfrm>
          <a:prstGeom prst="rect">
            <a:avLst/>
          </a:prstGeom>
          <a:ln w="12700">
            <a:miter lim="400000"/>
          </a:ln>
        </p:spPr>
      </p:pic>
      <p:grpSp>
        <p:nvGrpSpPr>
          <p:cNvPr id="74" name="INSTRUCTION">
            <a:extLst>
              <a:ext uri="{FF2B5EF4-FFF2-40B4-BE49-F238E27FC236}">
                <a16:creationId xmlns:a16="http://schemas.microsoft.com/office/drawing/2014/main" id="{E1CE7976-8C58-4F0D-A641-A9575B1A094F}"/>
              </a:ext>
            </a:extLst>
          </p:cNvPr>
          <p:cNvGrpSpPr/>
          <p:nvPr userDrawn="1"/>
        </p:nvGrpSpPr>
        <p:grpSpPr>
          <a:xfrm>
            <a:off x="12377595" y="0"/>
            <a:ext cx="3693386" cy="6669007"/>
            <a:chOff x="-3786437" y="0"/>
            <a:chExt cx="3693386" cy="6669007"/>
          </a:xfrm>
        </p:grpSpPr>
        <p:sp>
          <p:nvSpPr>
            <p:cNvPr id="75" name="Rechthoek 315">
              <a:extLst>
                <a:ext uri="{FF2B5EF4-FFF2-40B4-BE49-F238E27FC236}">
                  <a16:creationId xmlns:a16="http://schemas.microsoft.com/office/drawing/2014/main" id="{C8B7FD80-B7D1-4760-805C-43AF24E0A6A8}"/>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6" name="Rechthoek 316">
              <a:extLst>
                <a:ext uri="{FF2B5EF4-FFF2-40B4-BE49-F238E27FC236}">
                  <a16:creationId xmlns:a16="http://schemas.microsoft.com/office/drawing/2014/main" id="{1A751A42-986E-4D27-8476-45C6174DB7E4}"/>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7" name="Ovaal 318">
              <a:extLst>
                <a:ext uri="{FF2B5EF4-FFF2-40B4-BE49-F238E27FC236}">
                  <a16:creationId xmlns:a16="http://schemas.microsoft.com/office/drawing/2014/main" id="{E52924B1-04A7-4A89-96CA-BDE026A7FCC0}"/>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8" name="Rechthoek 319">
              <a:extLst>
                <a:ext uri="{FF2B5EF4-FFF2-40B4-BE49-F238E27FC236}">
                  <a16:creationId xmlns:a16="http://schemas.microsoft.com/office/drawing/2014/main" id="{230EA932-3E28-4239-9DCF-48ECC195FC7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9" name="Groep 320">
              <a:extLst>
                <a:ext uri="{FF2B5EF4-FFF2-40B4-BE49-F238E27FC236}">
                  <a16:creationId xmlns:a16="http://schemas.microsoft.com/office/drawing/2014/main" id="{B26B63D4-2957-4953-A87C-83626FE78CA8}"/>
                </a:ext>
              </a:extLst>
            </p:cNvPr>
            <p:cNvGrpSpPr/>
            <p:nvPr userDrawn="1"/>
          </p:nvGrpSpPr>
          <p:grpSpPr>
            <a:xfrm>
              <a:off x="-3316179" y="1231351"/>
              <a:ext cx="294789" cy="318834"/>
              <a:chOff x="14466489" y="1001522"/>
              <a:chExt cx="290627" cy="314333"/>
            </a:xfrm>
          </p:grpSpPr>
          <p:sp>
            <p:nvSpPr>
              <p:cNvPr id="204" name="Rechthoek 377">
                <a:extLst>
                  <a:ext uri="{FF2B5EF4-FFF2-40B4-BE49-F238E27FC236}">
                    <a16:creationId xmlns:a16="http://schemas.microsoft.com/office/drawing/2014/main" id="{0B72F8A8-7696-4998-AAC6-52D00D0C85B9}"/>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5" name="Ovaal 378">
                <a:extLst>
                  <a:ext uri="{FF2B5EF4-FFF2-40B4-BE49-F238E27FC236}">
                    <a16:creationId xmlns:a16="http://schemas.microsoft.com/office/drawing/2014/main" id="{C62C97FF-01A9-4792-B307-32E668C4DD5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6" name="Vrije vorm: vorm 379">
                <a:extLst>
                  <a:ext uri="{FF2B5EF4-FFF2-40B4-BE49-F238E27FC236}">
                    <a16:creationId xmlns:a16="http://schemas.microsoft.com/office/drawing/2014/main" id="{31082619-661D-47E5-B813-A0F5D08E2D2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7" name="Rechthoek: afgeronde hoeken 380">
                <a:extLst>
                  <a:ext uri="{FF2B5EF4-FFF2-40B4-BE49-F238E27FC236}">
                    <a16:creationId xmlns:a16="http://schemas.microsoft.com/office/drawing/2014/main" id="{2B6BAB22-6BD2-4648-83C2-0DA44FBE192D}"/>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8" name="Rechte verbindingslijn 381">
                <a:extLst>
                  <a:ext uri="{FF2B5EF4-FFF2-40B4-BE49-F238E27FC236}">
                    <a16:creationId xmlns:a16="http://schemas.microsoft.com/office/drawing/2014/main" id="{1A963512-4F57-400C-9084-2CB1E0EF4A0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382">
                <a:extLst>
                  <a:ext uri="{FF2B5EF4-FFF2-40B4-BE49-F238E27FC236}">
                    <a16:creationId xmlns:a16="http://schemas.microsoft.com/office/drawing/2014/main" id="{AACF17A5-0BA0-4430-B8A4-8AB7AFB711AD}"/>
                  </a:ext>
                </a:extLst>
              </p:cNvPr>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0" name="Ovaal 321">
              <a:extLst>
                <a:ext uri="{FF2B5EF4-FFF2-40B4-BE49-F238E27FC236}">
                  <a16:creationId xmlns:a16="http://schemas.microsoft.com/office/drawing/2014/main" id="{2B7B9741-4386-47B3-92AB-0E38BB483702}"/>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1" name="Rechthoek 322">
              <a:extLst>
                <a:ext uri="{FF2B5EF4-FFF2-40B4-BE49-F238E27FC236}">
                  <a16:creationId xmlns:a16="http://schemas.microsoft.com/office/drawing/2014/main" id="{9C3D6441-A15E-48D2-B8B9-4DD7361C0DA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2" name="Groep 323">
              <a:extLst>
                <a:ext uri="{FF2B5EF4-FFF2-40B4-BE49-F238E27FC236}">
                  <a16:creationId xmlns:a16="http://schemas.microsoft.com/office/drawing/2014/main" id="{CFD5369B-6324-4C85-BE05-A080C21D064C}"/>
                </a:ext>
              </a:extLst>
            </p:cNvPr>
            <p:cNvGrpSpPr/>
            <p:nvPr userDrawn="1"/>
          </p:nvGrpSpPr>
          <p:grpSpPr>
            <a:xfrm>
              <a:off x="-3311319" y="2164285"/>
              <a:ext cx="825500" cy="209550"/>
              <a:chOff x="13504624" y="2482850"/>
              <a:chExt cx="825500" cy="209550"/>
            </a:xfrm>
          </p:grpSpPr>
          <p:sp>
            <p:nvSpPr>
              <p:cNvPr id="201" name="Rechthoek 374">
                <a:extLst>
                  <a:ext uri="{FF2B5EF4-FFF2-40B4-BE49-F238E27FC236}">
                    <a16:creationId xmlns:a16="http://schemas.microsoft.com/office/drawing/2014/main" id="{E56CF961-4526-4EE0-9E1B-56A3051EE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02" name="Rechte verbindingslijn 375">
                <a:extLst>
                  <a:ext uri="{FF2B5EF4-FFF2-40B4-BE49-F238E27FC236}">
                    <a16:creationId xmlns:a16="http://schemas.microsoft.com/office/drawing/2014/main" id="{C1568165-6981-46EF-9A01-54A33E7C823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03" name="Gelijkbenige driehoek 376">
                <a:extLst>
                  <a:ext uri="{FF2B5EF4-FFF2-40B4-BE49-F238E27FC236}">
                    <a16:creationId xmlns:a16="http://schemas.microsoft.com/office/drawing/2014/main" id="{8728815A-8422-48E0-BD48-B8C56BFF066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3" name="Ovaal 324">
              <a:extLst>
                <a:ext uri="{FF2B5EF4-FFF2-40B4-BE49-F238E27FC236}">
                  <a16:creationId xmlns:a16="http://schemas.microsoft.com/office/drawing/2014/main" id="{BA8DAA15-3E97-4C9A-B762-7FC484A415DD}"/>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4" name="Rechthoek 325">
              <a:extLst>
                <a:ext uri="{FF2B5EF4-FFF2-40B4-BE49-F238E27FC236}">
                  <a16:creationId xmlns:a16="http://schemas.microsoft.com/office/drawing/2014/main" id="{43308C9F-3146-44AB-BB9C-8F08137A9CDC}"/>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5" name="ICOON_info">
              <a:extLst>
                <a:ext uri="{FF2B5EF4-FFF2-40B4-BE49-F238E27FC236}">
                  <a16:creationId xmlns:a16="http://schemas.microsoft.com/office/drawing/2014/main" id="{546D61E9-13D3-452E-A1E3-B0EF638E2617}"/>
                </a:ext>
              </a:extLst>
            </p:cNvPr>
            <p:cNvGrpSpPr/>
            <p:nvPr userDrawn="1"/>
          </p:nvGrpSpPr>
          <p:grpSpPr>
            <a:xfrm>
              <a:off x="-376736" y="5705292"/>
              <a:ext cx="283685" cy="283685"/>
              <a:chOff x="-510741" y="5913713"/>
              <a:chExt cx="267555" cy="267555"/>
            </a:xfrm>
          </p:grpSpPr>
          <p:sp>
            <p:nvSpPr>
              <p:cNvPr id="199" name="Ovaal 372">
                <a:extLst>
                  <a:ext uri="{FF2B5EF4-FFF2-40B4-BE49-F238E27FC236}">
                    <a16:creationId xmlns:a16="http://schemas.microsoft.com/office/drawing/2014/main" id="{626A417A-4B70-4781-8CF7-7D939D1D471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0" name="Graphic 163" descr="Informatie">
                <a:extLst>
                  <a:ext uri="{FF2B5EF4-FFF2-40B4-BE49-F238E27FC236}">
                    <a16:creationId xmlns:a16="http://schemas.microsoft.com/office/drawing/2014/main" id="{4D6FF20A-D056-487C-82AF-CEF2B64D418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6" name="Ovaal 327">
              <a:extLst>
                <a:ext uri="{FF2B5EF4-FFF2-40B4-BE49-F238E27FC236}">
                  <a16:creationId xmlns:a16="http://schemas.microsoft.com/office/drawing/2014/main" id="{EB037046-EE8C-477B-96B5-EF7665FF325C}"/>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7" name="Rechthoek 330">
              <a:extLst>
                <a:ext uri="{FF2B5EF4-FFF2-40B4-BE49-F238E27FC236}">
                  <a16:creationId xmlns:a16="http://schemas.microsoft.com/office/drawing/2014/main" id="{38A5DD7B-32D2-4079-A727-799D6D1D0169}"/>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8" name="Groep 331">
              <a:extLst>
                <a:ext uri="{FF2B5EF4-FFF2-40B4-BE49-F238E27FC236}">
                  <a16:creationId xmlns:a16="http://schemas.microsoft.com/office/drawing/2014/main" id="{C5BCFC04-CD23-4007-991A-AD5E297B6EC0}"/>
                </a:ext>
              </a:extLst>
            </p:cNvPr>
            <p:cNvGrpSpPr/>
            <p:nvPr userDrawn="1"/>
          </p:nvGrpSpPr>
          <p:grpSpPr>
            <a:xfrm>
              <a:off x="-3449237" y="5047414"/>
              <a:ext cx="622283" cy="612919"/>
              <a:chOff x="12617641" y="3403239"/>
              <a:chExt cx="752963" cy="741634"/>
            </a:xfrm>
          </p:grpSpPr>
          <p:grpSp>
            <p:nvGrpSpPr>
              <p:cNvPr id="183" name="Groep 356">
                <a:extLst>
                  <a:ext uri="{FF2B5EF4-FFF2-40B4-BE49-F238E27FC236}">
                    <a16:creationId xmlns:a16="http://schemas.microsoft.com/office/drawing/2014/main" id="{6D67120D-C50C-4FEB-97F3-8E758AA17E42}"/>
                  </a:ext>
                </a:extLst>
              </p:cNvPr>
              <p:cNvGrpSpPr/>
              <p:nvPr userDrawn="1"/>
            </p:nvGrpSpPr>
            <p:grpSpPr>
              <a:xfrm>
                <a:off x="12771550" y="3403239"/>
                <a:ext cx="467156" cy="448491"/>
                <a:chOff x="12782177" y="3403239"/>
                <a:chExt cx="467156" cy="448491"/>
              </a:xfrm>
            </p:grpSpPr>
            <p:grpSp>
              <p:nvGrpSpPr>
                <p:cNvPr id="186" name="Groep 359">
                  <a:extLst>
                    <a:ext uri="{FF2B5EF4-FFF2-40B4-BE49-F238E27FC236}">
                      <a16:creationId xmlns:a16="http://schemas.microsoft.com/office/drawing/2014/main" id="{FDD4C7A5-E276-4699-93BB-B5810C217624}"/>
                    </a:ext>
                  </a:extLst>
                </p:cNvPr>
                <p:cNvGrpSpPr/>
                <p:nvPr userDrawn="1"/>
              </p:nvGrpSpPr>
              <p:grpSpPr>
                <a:xfrm>
                  <a:off x="12782177" y="3403239"/>
                  <a:ext cx="412972" cy="396132"/>
                  <a:chOff x="13554906" y="3320109"/>
                  <a:chExt cx="443912" cy="425811"/>
                </a:xfrm>
              </p:grpSpPr>
              <p:grpSp>
                <p:nvGrpSpPr>
                  <p:cNvPr id="193" name="Groep 366">
                    <a:extLst>
                      <a:ext uri="{FF2B5EF4-FFF2-40B4-BE49-F238E27FC236}">
                        <a16:creationId xmlns:a16="http://schemas.microsoft.com/office/drawing/2014/main" id="{480FC4B3-1CFE-43B9-B4DE-4C750382F526}"/>
                      </a:ext>
                    </a:extLst>
                  </p:cNvPr>
                  <p:cNvGrpSpPr/>
                  <p:nvPr userDrawn="1"/>
                </p:nvGrpSpPr>
                <p:grpSpPr>
                  <a:xfrm>
                    <a:off x="13554906" y="3320109"/>
                    <a:ext cx="443912" cy="425811"/>
                    <a:chOff x="12909684" y="1276143"/>
                    <a:chExt cx="443912" cy="425811"/>
                  </a:xfrm>
                </p:grpSpPr>
                <p:sp>
                  <p:nvSpPr>
                    <p:cNvPr id="196" name="Rechthoek 369">
                      <a:extLst>
                        <a:ext uri="{FF2B5EF4-FFF2-40B4-BE49-F238E27FC236}">
                          <a16:creationId xmlns:a16="http://schemas.microsoft.com/office/drawing/2014/main" id="{6B0413CA-CC9C-41D8-9C8E-1EB9637997C0}"/>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7" name="Rechthoek 370">
                      <a:extLst>
                        <a:ext uri="{FF2B5EF4-FFF2-40B4-BE49-F238E27FC236}">
                          <a16:creationId xmlns:a16="http://schemas.microsoft.com/office/drawing/2014/main" id="{4C8E78E2-DA6A-424A-8D71-4A4903D309B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8" name="Ovaal 371">
                      <a:extLst>
                        <a:ext uri="{FF2B5EF4-FFF2-40B4-BE49-F238E27FC236}">
                          <a16:creationId xmlns:a16="http://schemas.microsoft.com/office/drawing/2014/main" id="{1B81A51B-2841-4A64-AF61-8CAFBBFA917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94" name="Afbeelding 367">
                    <a:extLst>
                      <a:ext uri="{FF2B5EF4-FFF2-40B4-BE49-F238E27FC236}">
                        <a16:creationId xmlns:a16="http://schemas.microsoft.com/office/drawing/2014/main" id="{CF741B58-1EA3-4A00-9CB6-376ACAAA944A}"/>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95" name="Afbeelding 368">
                    <a:extLst>
                      <a:ext uri="{FF2B5EF4-FFF2-40B4-BE49-F238E27FC236}">
                        <a16:creationId xmlns:a16="http://schemas.microsoft.com/office/drawing/2014/main" id="{F4FF9B79-D25B-4883-8C8E-458E01FDEEB6}"/>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87" name="Groep 360">
                  <a:extLst>
                    <a:ext uri="{FF2B5EF4-FFF2-40B4-BE49-F238E27FC236}">
                      <a16:creationId xmlns:a16="http://schemas.microsoft.com/office/drawing/2014/main" id="{6BFE8A14-88C4-4B8B-9D47-694412F0D657}"/>
                    </a:ext>
                  </a:extLst>
                </p:cNvPr>
                <p:cNvGrpSpPr/>
                <p:nvPr userDrawn="1"/>
              </p:nvGrpSpPr>
              <p:grpSpPr>
                <a:xfrm>
                  <a:off x="13103513" y="3705268"/>
                  <a:ext cx="145820" cy="146462"/>
                  <a:chOff x="13096169" y="3602278"/>
                  <a:chExt cx="145820" cy="146462"/>
                </a:xfrm>
              </p:grpSpPr>
              <p:sp>
                <p:nvSpPr>
                  <p:cNvPr id="191" name="Rechthoek 364">
                    <a:extLst>
                      <a:ext uri="{FF2B5EF4-FFF2-40B4-BE49-F238E27FC236}">
                        <a16:creationId xmlns:a16="http://schemas.microsoft.com/office/drawing/2014/main" id="{C984280B-2671-47EE-B5A5-AD7A5251CAC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2" name="Rechthoek 365">
                    <a:extLst>
                      <a:ext uri="{FF2B5EF4-FFF2-40B4-BE49-F238E27FC236}">
                        <a16:creationId xmlns:a16="http://schemas.microsoft.com/office/drawing/2014/main" id="{EBC1AAA8-7649-467D-B31F-8286538DE7A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8" name="Groep 361">
                  <a:extLst>
                    <a:ext uri="{FF2B5EF4-FFF2-40B4-BE49-F238E27FC236}">
                      <a16:creationId xmlns:a16="http://schemas.microsoft.com/office/drawing/2014/main" id="{42C9D65D-8F68-4F29-B38A-A579406C4102}"/>
                    </a:ext>
                  </a:extLst>
                </p:cNvPr>
                <p:cNvGrpSpPr/>
                <p:nvPr userDrawn="1"/>
              </p:nvGrpSpPr>
              <p:grpSpPr>
                <a:xfrm rot="10800000">
                  <a:off x="13061402" y="3665637"/>
                  <a:ext cx="145820" cy="146462"/>
                  <a:chOff x="13096169" y="3602278"/>
                  <a:chExt cx="145820" cy="146462"/>
                </a:xfrm>
              </p:grpSpPr>
              <p:sp>
                <p:nvSpPr>
                  <p:cNvPr id="189" name="Rechthoek 362">
                    <a:extLst>
                      <a:ext uri="{FF2B5EF4-FFF2-40B4-BE49-F238E27FC236}">
                        <a16:creationId xmlns:a16="http://schemas.microsoft.com/office/drawing/2014/main" id="{DF170FF0-4026-48EE-9D12-21EE0DD4388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0" name="Rechthoek 363">
                    <a:extLst>
                      <a:ext uri="{FF2B5EF4-FFF2-40B4-BE49-F238E27FC236}">
                        <a16:creationId xmlns:a16="http://schemas.microsoft.com/office/drawing/2014/main" id="{E9D87765-7061-4A6F-BF40-55568D74BE0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84" name="Rechthoek 357">
                <a:extLst>
                  <a:ext uri="{FF2B5EF4-FFF2-40B4-BE49-F238E27FC236}">
                    <a16:creationId xmlns:a16="http://schemas.microsoft.com/office/drawing/2014/main" id="{531F8896-80A0-4ABD-A19A-652250F9E52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85" name="Gelijkbenige driehoek 358">
                <a:extLst>
                  <a:ext uri="{FF2B5EF4-FFF2-40B4-BE49-F238E27FC236}">
                    <a16:creationId xmlns:a16="http://schemas.microsoft.com/office/drawing/2014/main" id="{3987EAEB-049E-4C60-81DF-682F756ABA2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89" name="Rechthoek 332">
              <a:extLst>
                <a:ext uri="{FF2B5EF4-FFF2-40B4-BE49-F238E27FC236}">
                  <a16:creationId xmlns:a16="http://schemas.microsoft.com/office/drawing/2014/main" id="{411BACF2-A57E-4944-A792-6EB358C50D8F}"/>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0" name="Groep 333">
              <a:extLst>
                <a:ext uri="{FF2B5EF4-FFF2-40B4-BE49-F238E27FC236}">
                  <a16:creationId xmlns:a16="http://schemas.microsoft.com/office/drawing/2014/main" id="{DEA2E8BA-BA8B-4851-9150-DDA70036F581}"/>
                </a:ext>
              </a:extLst>
            </p:cNvPr>
            <p:cNvGrpSpPr/>
            <p:nvPr userDrawn="1"/>
          </p:nvGrpSpPr>
          <p:grpSpPr>
            <a:xfrm>
              <a:off x="-2485819" y="3399207"/>
              <a:ext cx="1222990" cy="563933"/>
              <a:chOff x="-2485819" y="3399207"/>
              <a:chExt cx="1222990" cy="563933"/>
            </a:xfrm>
          </p:grpSpPr>
          <p:sp>
            <p:nvSpPr>
              <p:cNvPr id="91" name="Rechthoek 335">
                <a:extLst>
                  <a:ext uri="{FF2B5EF4-FFF2-40B4-BE49-F238E27FC236}">
                    <a16:creationId xmlns:a16="http://schemas.microsoft.com/office/drawing/2014/main" id="{5A9CDFD3-F12B-47C8-B8A6-44C4378E5DB4}"/>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92" name="Rechthoek 336">
                <a:extLst>
                  <a:ext uri="{FF2B5EF4-FFF2-40B4-BE49-F238E27FC236}">
                    <a16:creationId xmlns:a16="http://schemas.microsoft.com/office/drawing/2014/main" id="{4991F246-18FC-4B1A-9BE4-0AE4B8240546}"/>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3" name="Groep 337">
                <a:extLst>
                  <a:ext uri="{FF2B5EF4-FFF2-40B4-BE49-F238E27FC236}">
                    <a16:creationId xmlns:a16="http://schemas.microsoft.com/office/drawing/2014/main" id="{9B488CCC-8CD7-474B-AA99-F9B9E7E22C78}"/>
                  </a:ext>
                </a:extLst>
              </p:cNvPr>
              <p:cNvGrpSpPr/>
              <p:nvPr userDrawn="1"/>
            </p:nvGrpSpPr>
            <p:grpSpPr>
              <a:xfrm>
                <a:off x="-2403869" y="3460544"/>
                <a:ext cx="155951" cy="131922"/>
                <a:chOff x="12968836" y="3354170"/>
                <a:chExt cx="404806" cy="342433"/>
              </a:xfrm>
            </p:grpSpPr>
            <p:sp>
              <p:nvSpPr>
                <p:cNvPr id="176" name="Rechthoek: afgeronde hoeken 350">
                  <a:extLst>
                    <a:ext uri="{FF2B5EF4-FFF2-40B4-BE49-F238E27FC236}">
                      <a16:creationId xmlns:a16="http://schemas.microsoft.com/office/drawing/2014/main" id="{6310CECA-6510-412F-B930-E1D72EF71BD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7" name="Rechthoek 351">
                  <a:extLst>
                    <a:ext uri="{FF2B5EF4-FFF2-40B4-BE49-F238E27FC236}">
                      <a16:creationId xmlns:a16="http://schemas.microsoft.com/office/drawing/2014/main" id="{498C0381-CF23-4AC6-8515-7A718C911B0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9" name="Rechthoek 352">
                  <a:extLst>
                    <a:ext uri="{FF2B5EF4-FFF2-40B4-BE49-F238E27FC236}">
                      <a16:creationId xmlns:a16="http://schemas.microsoft.com/office/drawing/2014/main" id="{44EEF0BB-56F7-4AE5-AF29-DF3C051003A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0" name="Rechthoek 353">
                  <a:extLst>
                    <a:ext uri="{FF2B5EF4-FFF2-40B4-BE49-F238E27FC236}">
                      <a16:creationId xmlns:a16="http://schemas.microsoft.com/office/drawing/2014/main" id="{7BDAB233-B0B5-441B-8871-09630A93594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1" name="Rechthoek 354">
                  <a:extLst>
                    <a:ext uri="{FF2B5EF4-FFF2-40B4-BE49-F238E27FC236}">
                      <a16:creationId xmlns:a16="http://schemas.microsoft.com/office/drawing/2014/main" id="{7EBEEE3D-2BF8-43BB-BF40-66182174EF8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2" name="Rechthoek 355">
                  <a:extLst>
                    <a:ext uri="{FF2B5EF4-FFF2-40B4-BE49-F238E27FC236}">
                      <a16:creationId xmlns:a16="http://schemas.microsoft.com/office/drawing/2014/main" id="{8B92358A-73DC-4447-87D5-AAE1510A7A4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4" name="Groep 338">
                <a:extLst>
                  <a:ext uri="{FF2B5EF4-FFF2-40B4-BE49-F238E27FC236}">
                    <a16:creationId xmlns:a16="http://schemas.microsoft.com/office/drawing/2014/main" id="{D9E8F8DD-3ADF-4828-A16A-247FC1C13E99}"/>
                  </a:ext>
                </a:extLst>
              </p:cNvPr>
              <p:cNvGrpSpPr/>
              <p:nvPr userDrawn="1"/>
            </p:nvGrpSpPr>
            <p:grpSpPr>
              <a:xfrm>
                <a:off x="-2423424" y="3690208"/>
                <a:ext cx="166739" cy="218963"/>
                <a:chOff x="12940828" y="3950597"/>
                <a:chExt cx="432813" cy="568367"/>
              </a:xfrm>
            </p:grpSpPr>
            <p:grpSp>
              <p:nvGrpSpPr>
                <p:cNvPr id="164" name="Groep 342">
                  <a:extLst>
                    <a:ext uri="{FF2B5EF4-FFF2-40B4-BE49-F238E27FC236}">
                      <a16:creationId xmlns:a16="http://schemas.microsoft.com/office/drawing/2014/main" id="{415EE26E-FE46-40D7-86C0-3FD6663F6BD9}"/>
                    </a:ext>
                  </a:extLst>
                </p:cNvPr>
                <p:cNvGrpSpPr/>
                <p:nvPr userDrawn="1"/>
              </p:nvGrpSpPr>
              <p:grpSpPr>
                <a:xfrm>
                  <a:off x="13000382" y="4006891"/>
                  <a:ext cx="373259" cy="315747"/>
                  <a:chOff x="12968836" y="3354170"/>
                  <a:chExt cx="404806" cy="342433"/>
                </a:xfrm>
              </p:grpSpPr>
              <p:sp>
                <p:nvSpPr>
                  <p:cNvPr id="169" name="Rechthoek: afgeronde hoeken 344">
                    <a:extLst>
                      <a:ext uri="{FF2B5EF4-FFF2-40B4-BE49-F238E27FC236}">
                        <a16:creationId xmlns:a16="http://schemas.microsoft.com/office/drawing/2014/main" id="{4C10B91B-98C1-4F9F-AD77-5B3558CAD8C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0" name="Rechthoek 345">
                    <a:extLst>
                      <a:ext uri="{FF2B5EF4-FFF2-40B4-BE49-F238E27FC236}">
                        <a16:creationId xmlns:a16="http://schemas.microsoft.com/office/drawing/2014/main" id="{B98A8C07-03BC-44DF-8778-3A30A9BC3FF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1" name="Rechthoek 346">
                    <a:extLst>
                      <a:ext uri="{FF2B5EF4-FFF2-40B4-BE49-F238E27FC236}">
                        <a16:creationId xmlns:a16="http://schemas.microsoft.com/office/drawing/2014/main" id="{1ECF23E6-EB4B-4FAD-BCE1-3F9721578B2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347">
                    <a:extLst>
                      <a:ext uri="{FF2B5EF4-FFF2-40B4-BE49-F238E27FC236}">
                        <a16:creationId xmlns:a16="http://schemas.microsoft.com/office/drawing/2014/main" id="{2DC9B09D-5271-4BC1-9523-EFE79736544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3" name="Rechthoek 348">
                    <a:extLst>
                      <a:ext uri="{FF2B5EF4-FFF2-40B4-BE49-F238E27FC236}">
                        <a16:creationId xmlns:a16="http://schemas.microsoft.com/office/drawing/2014/main" id="{2D2BF235-DC96-4786-9ED1-E83E30F5335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4" name="Rechthoek 349">
                    <a:extLst>
                      <a:ext uri="{FF2B5EF4-FFF2-40B4-BE49-F238E27FC236}">
                        <a16:creationId xmlns:a16="http://schemas.microsoft.com/office/drawing/2014/main" id="{CA053D97-095F-48B3-96E0-8B9F35289D5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66" name="Boog 343">
                  <a:extLst>
                    <a:ext uri="{FF2B5EF4-FFF2-40B4-BE49-F238E27FC236}">
                      <a16:creationId xmlns:a16="http://schemas.microsoft.com/office/drawing/2014/main" id="{85BECCF6-3ECD-4B0F-AFDF-4655E79CA293}"/>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5" name="Tekstvak 339">
                <a:extLst>
                  <a:ext uri="{FF2B5EF4-FFF2-40B4-BE49-F238E27FC236}">
                    <a16:creationId xmlns:a16="http://schemas.microsoft.com/office/drawing/2014/main" id="{43003649-A505-4D16-BBE6-0C15AC08E614}"/>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6" name="Tekstvak 340">
                <a:extLst>
                  <a:ext uri="{FF2B5EF4-FFF2-40B4-BE49-F238E27FC236}">
                    <a16:creationId xmlns:a16="http://schemas.microsoft.com/office/drawing/2014/main" id="{0F8084C3-56A5-4ECF-91EE-D33E9144E65E}"/>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7" name="Vrije vorm: vorm 341">
                <a:extLst>
                  <a:ext uri="{FF2B5EF4-FFF2-40B4-BE49-F238E27FC236}">
                    <a16:creationId xmlns:a16="http://schemas.microsoft.com/office/drawing/2014/main" id="{DBF85CD9-5283-468D-BFEF-BB25AD72258A}"/>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45606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62332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chemeClr val="accent1"/>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Disclaimer</a:t>
            </a:r>
          </a:p>
        </p:txBody>
      </p:sp>
      <p:sp>
        <p:nvSpPr>
          <p:cNvPr id="4" name="Titel 2">
            <a:extLst>
              <a:ext uri="{FF2B5EF4-FFF2-40B4-BE49-F238E27FC236}">
                <a16:creationId xmlns:a16="http://schemas.microsoft.com/office/drawing/2014/main" id="{812AA0BB-7BC1-4C4E-B723-3C90DBCAA935}"/>
              </a:ext>
            </a:extLst>
          </p:cNvPr>
          <p:cNvSpPr>
            <a:spLocks noGrp="1"/>
          </p:cNvSpPr>
          <p:nvPr>
            <p:ph type="title" hasCustomPrompt="1"/>
          </p:nvPr>
        </p:nvSpPr>
        <p:spPr>
          <a:xfrm>
            <a:off x="804451" y="728743"/>
            <a:ext cx="10376419" cy="895483"/>
          </a:xfrm>
        </p:spPr>
        <p:txBody>
          <a:bodyPr/>
          <a:lstStyle>
            <a:lvl1pPr>
              <a:defRPr>
                <a:solidFill>
                  <a:schemeClr val="bg1"/>
                </a:solidFill>
              </a:defRPr>
            </a:lvl1pPr>
          </a:lstStyle>
          <a:p>
            <a:r>
              <a:rPr lang="en-US" dirty="0"/>
              <a:t>Place a title here</a:t>
            </a:r>
            <a:br>
              <a:rPr lang="en-US" dirty="0"/>
            </a:br>
            <a:r>
              <a:rPr lang="en-US" dirty="0"/>
              <a:t>max. 2 lines</a:t>
            </a:r>
            <a:endParaRPr lang="nl-NL" dirty="0"/>
          </a:p>
        </p:txBody>
      </p:sp>
      <p:sp>
        <p:nvSpPr>
          <p:cNvPr id="78" name="Tijdelijke aanduiding voor verticale tekst 2">
            <a:extLst>
              <a:ext uri="{FF2B5EF4-FFF2-40B4-BE49-F238E27FC236}">
                <a16:creationId xmlns:a16="http://schemas.microsoft.com/office/drawing/2014/main" id="{FF0619A7-9B37-4802-A68E-CF0A7680A5AA}"/>
              </a:ext>
            </a:extLst>
          </p:cNvPr>
          <p:cNvSpPr>
            <a:spLocks noGrp="1"/>
          </p:cNvSpPr>
          <p:nvPr>
            <p:ph type="body" orient="vert" idx="1" hasCustomPrompt="1"/>
          </p:nvPr>
        </p:nvSpPr>
        <p:spPr>
          <a:xfrm>
            <a:off x="807910" y="1837485"/>
            <a:ext cx="10372714" cy="2404998"/>
          </a:xfrm>
        </p:spPr>
        <p:txBody>
          <a:bodyPr vert="horz" lIns="0" tIns="0" rIns="0" bIns="0"/>
          <a:lstStyle>
            <a:lvl1pPr marL="0" indent="0">
              <a:buNone/>
              <a:defRPr>
                <a:solidFill>
                  <a:schemeClr val="bg1"/>
                </a:solidFill>
              </a:defRPr>
            </a:lvl1pPr>
            <a:lvl2pPr marL="260350" indent="0">
              <a:buNone/>
              <a:defRPr>
                <a:solidFill>
                  <a:schemeClr val="bg1"/>
                </a:solidFill>
              </a:defRPr>
            </a:lvl2pPr>
            <a:lvl3pPr>
              <a:defRPr>
                <a:solidFill>
                  <a:schemeClr val="bg1"/>
                </a:solidFill>
              </a:defRPr>
            </a:lvl3pPr>
            <a:lvl4pPr>
              <a:spcBef>
                <a:spcPts val="600"/>
              </a:spcBef>
              <a:spcAft>
                <a:spcPts val="300"/>
              </a:spcAft>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Whilst every care has been taken by </a:t>
            </a:r>
            <a:r>
              <a:rPr lang="en-US" dirty="0" err="1"/>
              <a:t>Xebia</a:t>
            </a:r>
            <a:r>
              <a:rPr lang="en-US" dirty="0"/>
              <a:t> to ensure that the information contained in this document is correct </a:t>
            </a:r>
            <a:br>
              <a:rPr lang="en-US" dirty="0"/>
            </a:br>
            <a:r>
              <a:rPr lang="en-US" dirty="0"/>
              <a:t>and complete, it is possible that this is not the case. </a:t>
            </a:r>
            <a:r>
              <a:rPr lang="en-US" dirty="0" err="1"/>
              <a:t>Xebia</a:t>
            </a:r>
            <a:r>
              <a:rPr lang="en-US" dirty="0"/>
              <a:t> provides the information "as is", without any warranty </a:t>
            </a:r>
            <a:br>
              <a:rPr lang="en-US" dirty="0"/>
            </a:br>
            <a:r>
              <a:rPr lang="en-US" dirty="0"/>
              <a:t>for its soundness, suitability for a different purpose or otherwise. </a:t>
            </a:r>
            <a:r>
              <a:rPr lang="en-US" dirty="0" err="1"/>
              <a:t>Xebia</a:t>
            </a:r>
            <a:r>
              <a:rPr lang="en-US" dirty="0"/>
              <a:t> is not liable for any damage which has </a:t>
            </a:r>
            <a:br>
              <a:rPr lang="en-US" dirty="0"/>
            </a:br>
            <a:r>
              <a:rPr lang="en-US" dirty="0"/>
              <a:t>occurred or may occur as a result of or in any respect related to the use of this information. </a:t>
            </a:r>
            <a:r>
              <a:rPr lang="en-US" dirty="0" err="1"/>
              <a:t>Xebia</a:t>
            </a:r>
            <a:r>
              <a:rPr lang="en-US" dirty="0"/>
              <a:t> may change </a:t>
            </a:r>
            <a:br>
              <a:rPr lang="en-US" dirty="0"/>
            </a:br>
            <a:r>
              <a:rPr lang="en-US" dirty="0"/>
              <a:t>or terminate this document at any time without further notice and shall not be responsible for any consequence(s) </a:t>
            </a:r>
            <a:br>
              <a:rPr lang="en-US" dirty="0"/>
            </a:br>
            <a:r>
              <a:rPr lang="en-US" dirty="0"/>
              <a:t>arising there from. Subject to this disclaimer, </a:t>
            </a:r>
            <a:r>
              <a:rPr lang="en-US" dirty="0" err="1"/>
              <a:t>Xebia</a:t>
            </a:r>
            <a:r>
              <a:rPr lang="en-US" dirty="0"/>
              <a:t> is not responsible for any contributions by </a:t>
            </a:r>
            <a:br>
              <a:rPr lang="en-US" dirty="0"/>
            </a:br>
            <a:r>
              <a:rPr lang="en-US" dirty="0"/>
              <a:t>third parties to this information.</a:t>
            </a:r>
          </a:p>
        </p:txBody>
      </p:sp>
      <p:sp>
        <p:nvSpPr>
          <p:cNvPr id="79" name="Tijdelijke aanduiding voor verticale tekst 2">
            <a:extLst>
              <a:ext uri="{FF2B5EF4-FFF2-40B4-BE49-F238E27FC236}">
                <a16:creationId xmlns:a16="http://schemas.microsoft.com/office/drawing/2014/main" id="{73CA7065-7B47-4E4F-89DE-80AB8DD43ABA}"/>
              </a:ext>
            </a:extLst>
          </p:cNvPr>
          <p:cNvSpPr>
            <a:spLocks noGrp="1"/>
          </p:cNvSpPr>
          <p:nvPr>
            <p:ph type="body" orient="vert" idx="10" hasCustomPrompt="1"/>
          </p:nvPr>
        </p:nvSpPr>
        <p:spPr>
          <a:xfrm>
            <a:off x="807909" y="4706796"/>
            <a:ext cx="10376419" cy="705318"/>
          </a:xfrm>
        </p:spPr>
        <p:txBody>
          <a:bodyPr vert="horz" lIns="0" tIns="0" rIns="0" bIns="0"/>
          <a:lstStyle>
            <a:lvl1pPr marL="0" indent="0">
              <a:buNone/>
              <a:defRPr sz="1200" b="1">
                <a:solidFill>
                  <a:schemeClr val="bg1"/>
                </a:solidFill>
              </a:defRPr>
            </a:lvl1pPr>
            <a:lvl2pPr marL="0" indent="0">
              <a:buFont typeface="Arial" panose="020B0604020202020204" pitchFamily="34" charset="0"/>
              <a:buNone/>
              <a:defRPr sz="1200">
                <a:solidFill>
                  <a:schemeClr val="bg1"/>
                </a:solidFill>
              </a:defRPr>
            </a:lvl2pPr>
            <a:lvl3pPr>
              <a:defRPr>
                <a:solidFill>
                  <a:schemeClr val="bg1"/>
                </a:solidFill>
              </a:defRPr>
            </a:lvl3pPr>
            <a:lvl4pPr>
              <a:spcBef>
                <a:spcPts val="600"/>
              </a:spcBef>
              <a:spcAft>
                <a:spcPts val="300"/>
              </a:spcAft>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Copyright Notice</a:t>
            </a:r>
          </a:p>
          <a:p>
            <a:pPr lvl="1"/>
            <a:r>
              <a:rPr lang="en-US" dirty="0"/>
              <a:t>Copyright © </a:t>
            </a:r>
            <a:r>
              <a:rPr lang="en-US" dirty="0" err="1"/>
              <a:t>Xebia</a:t>
            </a:r>
            <a:r>
              <a:rPr lang="en-US" dirty="0"/>
              <a:t> Nederland B.V., </a:t>
            </a:r>
            <a:r>
              <a:rPr lang="en-US" dirty="0" err="1"/>
              <a:t>Laapersveld</a:t>
            </a:r>
            <a:r>
              <a:rPr lang="en-US" dirty="0"/>
              <a:t> 27, 1213 VB, Hilversum, The Netherlands. All rights reserved. </a:t>
            </a:r>
            <a:br>
              <a:rPr lang="en-US" dirty="0"/>
            </a:br>
            <a:r>
              <a:rPr lang="en-US" dirty="0" err="1"/>
              <a:t>Xebia</a:t>
            </a:r>
            <a:r>
              <a:rPr lang="en-US" dirty="0"/>
              <a:t>® is a registered trademark of </a:t>
            </a:r>
            <a:r>
              <a:rPr lang="en-US" dirty="0" err="1"/>
              <a:t>Xebia</a:t>
            </a:r>
            <a:r>
              <a:rPr lang="en-US" dirty="0"/>
              <a:t> Holding B.V. internationally. All other company </a:t>
            </a:r>
            <a:br>
              <a:rPr lang="en-US" dirty="0"/>
            </a:br>
            <a:r>
              <a:rPr lang="en-US" dirty="0"/>
              <a:t>references may be trademarks and/or service marks of their respective owners.</a:t>
            </a:r>
          </a:p>
        </p:txBody>
      </p:sp>
      <p:pic>
        <p:nvPicPr>
          <p:cNvPr id="80" name="Xebia_Logo_Purple_RGB copy.pdf" descr="Xebia_Logo_Purple_RGB copy.pdf">
            <a:extLst>
              <a:ext uri="{FF2B5EF4-FFF2-40B4-BE49-F238E27FC236}">
                <a16:creationId xmlns:a16="http://schemas.microsoft.com/office/drawing/2014/main" id="{17E222AC-4E3A-4D80-A5D3-8D4FEAE91579}"/>
              </a:ext>
            </a:extLst>
          </p:cNvPr>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0085294" y="5991871"/>
            <a:ext cx="1488890" cy="524091"/>
          </a:xfrm>
          <a:prstGeom prst="rect">
            <a:avLst/>
          </a:prstGeom>
          <a:ln w="12700">
            <a:miter lim="400000"/>
          </a:ln>
        </p:spPr>
      </p:pic>
    </p:spTree>
    <p:extLst>
      <p:ext uri="{BB962C8B-B14F-4D97-AF65-F5344CB8AC3E}">
        <p14:creationId xmlns:p14="http://schemas.microsoft.com/office/powerpoint/2010/main" val="108226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Copyright</a:t>
            </a:r>
          </a:p>
        </p:txBody>
      </p:sp>
      <p:sp>
        <p:nvSpPr>
          <p:cNvPr id="4" name="Titel 2">
            <a:extLst>
              <a:ext uri="{FF2B5EF4-FFF2-40B4-BE49-F238E27FC236}">
                <a16:creationId xmlns:a16="http://schemas.microsoft.com/office/drawing/2014/main" id="{4D20EE6F-9DB1-43E9-9DF4-936AC3035312}"/>
              </a:ext>
            </a:extLst>
          </p:cNvPr>
          <p:cNvSpPr>
            <a:spLocks noGrp="1"/>
          </p:cNvSpPr>
          <p:nvPr>
            <p:ph type="title" hasCustomPrompt="1"/>
          </p:nvPr>
        </p:nvSpPr>
        <p:spPr>
          <a:xfrm>
            <a:off x="803820" y="728743"/>
            <a:ext cx="10770364" cy="895483"/>
          </a:xfrm>
        </p:spPr>
        <p:txBody>
          <a:bodyPr/>
          <a:lstStyle>
            <a:lvl1pPr>
              <a:defRPr/>
            </a:lvl1pPr>
          </a:lstStyle>
          <a:p>
            <a:r>
              <a:rPr lang="en-US" dirty="0"/>
              <a:t>Place a title here</a:t>
            </a:r>
            <a:br>
              <a:rPr lang="en-US" dirty="0"/>
            </a:br>
            <a:r>
              <a:rPr lang="en-US" dirty="0"/>
              <a:t>max. 2 lines</a:t>
            </a:r>
            <a:endParaRPr lang="nl-NL" dirty="0"/>
          </a:p>
        </p:txBody>
      </p:sp>
      <p:sp>
        <p:nvSpPr>
          <p:cNvPr id="11" name="Tijdelijke aanduiding voor verticale tekst 2">
            <a:extLst>
              <a:ext uri="{FF2B5EF4-FFF2-40B4-BE49-F238E27FC236}">
                <a16:creationId xmlns:a16="http://schemas.microsoft.com/office/drawing/2014/main" id="{5249CB95-719A-4BFE-BB21-6FB251BB66CA}"/>
              </a:ext>
            </a:extLst>
          </p:cNvPr>
          <p:cNvSpPr>
            <a:spLocks noGrp="1"/>
          </p:cNvSpPr>
          <p:nvPr>
            <p:ph type="body" orient="vert" idx="1" hasCustomPrompt="1"/>
          </p:nvPr>
        </p:nvSpPr>
        <p:spPr>
          <a:xfrm>
            <a:off x="807909" y="1837484"/>
            <a:ext cx="10765815" cy="3769939"/>
          </a:xfrm>
        </p:spPr>
        <p:txBody>
          <a:bodyPr vert="horz" lIns="0" tIns="0" rIns="0" bIns="0"/>
          <a:lstStyle>
            <a:lvl1pPr marL="0" indent="0">
              <a:buNone/>
              <a:defRPr sz="1800">
                <a:solidFill>
                  <a:schemeClr val="accent2"/>
                </a:solidFill>
              </a:defRPr>
            </a:lvl1pPr>
            <a:lvl2pPr marL="260350" indent="0">
              <a:buNone/>
              <a:defRPr>
                <a:solidFill>
                  <a:schemeClr val="bg1"/>
                </a:solidFill>
              </a:defRPr>
            </a:lvl2pPr>
            <a:lvl3pPr>
              <a:defRPr>
                <a:solidFill>
                  <a:schemeClr val="bg1"/>
                </a:solidFill>
              </a:defRPr>
            </a:lvl3pPr>
            <a:lvl4pPr>
              <a:spcBef>
                <a:spcPts val="600"/>
              </a:spcBef>
              <a:spcAft>
                <a:spcPts val="300"/>
              </a:spcAft>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 Copyright 2020 </a:t>
            </a:r>
            <a:r>
              <a:rPr lang="en-US" dirty="0" err="1"/>
              <a:t>Xebia</a:t>
            </a:r>
            <a:r>
              <a:rPr lang="en-US" dirty="0"/>
              <a:t> Nederland BV</a:t>
            </a:r>
            <a:br>
              <a:rPr lang="en-US" dirty="0"/>
            </a:br>
            <a:endParaRPr lang="en-US" dirty="0"/>
          </a:p>
          <a:p>
            <a:pPr lvl="0"/>
            <a:r>
              <a:rPr lang="en-US" dirty="0"/>
              <a:t>Every </a:t>
            </a:r>
            <a:r>
              <a:rPr lang="en-US" dirty="0" err="1"/>
              <a:t>Xebia</a:t>
            </a:r>
            <a:r>
              <a:rPr lang="en-US" dirty="0"/>
              <a:t> proposal is prepared for the sole and exclusive use of the party or organization to which it is addressed. Therefore, </a:t>
            </a:r>
            <a:r>
              <a:rPr lang="en-US" dirty="0" err="1"/>
              <a:t>Xebia</a:t>
            </a:r>
            <a:r>
              <a:rPr lang="en-US" dirty="0"/>
              <a:t> considers its proposals to be proprietary, and they may  not be made available to anyone other than the addressee or persons within the addressee’s organizations who are designated to evaluate or consider the proposal. The proposals may be made available to other persons or organizations only with the permission of the company office issuing the proposal. Other than for the purposes of evaluating this proposal, no part of this work may be reproduced or transmitted in any form or by any means, electronic or mechanical, including photocopying and recording, or by any information storage or retrieval system, except as may be permitted in writing by </a:t>
            </a:r>
            <a:r>
              <a:rPr lang="en-US" dirty="0" err="1"/>
              <a:t>Xebia</a:t>
            </a:r>
            <a:r>
              <a:rPr lang="en-US" dirty="0"/>
              <a:t>. All other product or company names mentioned are used for identification purposes only, and may be trademarks of their respective owners.</a:t>
            </a:r>
          </a:p>
        </p:txBody>
      </p:sp>
      <p:pic>
        <p:nvPicPr>
          <p:cNvPr id="12" name="Xebia_Logo_Purple_RGB copy.pdf" descr="Xebia_Logo_Purple_RGB copy.pdf">
            <a:extLst>
              <a:ext uri="{FF2B5EF4-FFF2-40B4-BE49-F238E27FC236}">
                <a16:creationId xmlns:a16="http://schemas.microsoft.com/office/drawing/2014/main" id="{93C80AA5-7448-4872-A6A8-DE4291FBC2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085294" y="5991871"/>
            <a:ext cx="1488890" cy="524091"/>
          </a:xfrm>
          <a:prstGeom prst="rect">
            <a:avLst/>
          </a:prstGeom>
          <a:ln w="12700">
            <a:miter lim="400000"/>
          </a:ln>
        </p:spPr>
      </p:pic>
    </p:spTree>
    <p:extLst>
      <p:ext uri="{BB962C8B-B14F-4D97-AF65-F5344CB8AC3E}">
        <p14:creationId xmlns:p14="http://schemas.microsoft.com/office/powerpoint/2010/main" val="33789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F9D3545-7114-17F3-0232-637E240E8389}"/>
              </a:ext>
            </a:extLst>
          </p:cNvPr>
          <p:cNvSpPr>
            <a:spLocks noGrp="1"/>
          </p:cNvSpPr>
          <p:nvPr>
            <p:ph type="dt" sz="half" idx="10"/>
          </p:nvPr>
        </p:nvSpPr>
        <p:spPr/>
        <p:txBody>
          <a:bodyPr/>
          <a:lstStyle/>
          <a:p>
            <a:pPr algn="r"/>
            <a:fld id="{446AE61F-90A4-4A25-8575-7138C9AC91CC}" type="datetime1">
              <a:rPr lang="nl-NL" smtClean="0"/>
              <a:t>25-7-2023</a:t>
            </a:fld>
            <a:endParaRPr lang="nl-NL" dirty="0"/>
          </a:p>
        </p:txBody>
      </p:sp>
      <p:sp>
        <p:nvSpPr>
          <p:cNvPr id="4" name="Footer Placeholder 3">
            <a:extLst>
              <a:ext uri="{FF2B5EF4-FFF2-40B4-BE49-F238E27FC236}">
                <a16:creationId xmlns:a16="http://schemas.microsoft.com/office/drawing/2014/main" id="{22599AAD-A927-74E6-E999-1C8CDBE4E18D}"/>
              </a:ext>
            </a:extLst>
          </p:cNvPr>
          <p:cNvSpPr>
            <a:spLocks noGrp="1"/>
          </p:cNvSpPr>
          <p:nvPr>
            <p:ph type="ftr" sz="quarter" idx="11"/>
          </p:nvPr>
        </p:nvSpPr>
        <p:spPr/>
        <p:txBody>
          <a:bodyPr/>
          <a:lstStyle/>
          <a:p>
            <a:pPr algn="r"/>
            <a:r>
              <a:rPr lang="nl-NL"/>
              <a:t>Template-set Rembrandt</a:t>
            </a:r>
            <a:endParaRPr lang="nl-NL" dirty="0"/>
          </a:p>
        </p:txBody>
      </p:sp>
      <p:sp>
        <p:nvSpPr>
          <p:cNvPr id="5" name="Slide Number Placeholder 4">
            <a:extLst>
              <a:ext uri="{FF2B5EF4-FFF2-40B4-BE49-F238E27FC236}">
                <a16:creationId xmlns:a16="http://schemas.microsoft.com/office/drawing/2014/main" id="{7EC415E3-E5CF-A149-1624-78A9D1CD5BB9}"/>
              </a:ext>
            </a:extLst>
          </p:cNvPr>
          <p:cNvSpPr>
            <a:spLocks noGrp="1"/>
          </p:cNvSpPr>
          <p:nvPr>
            <p:ph type="sldNum" sz="quarter" idx="12"/>
          </p:nvPr>
        </p:nvSpPr>
        <p:spPr/>
        <p:txBody>
          <a:bodyPr/>
          <a:lstStyle/>
          <a:p>
            <a:fld id="{B502C9A5-716F-45E6-800B-D4D02CE26F90}" type="slidenum">
              <a:rPr lang="nl-NL" smtClean="0"/>
              <a:pPr/>
              <a:t>‹#›</a:t>
            </a:fld>
            <a:endParaRPr lang="nl-NL" dirty="0"/>
          </a:p>
        </p:txBody>
      </p:sp>
      <p:sp>
        <p:nvSpPr>
          <p:cNvPr id="10" name="Tijdelijke aanduiding voor verticale tekst 2">
            <a:extLst>
              <a:ext uri="{FF2B5EF4-FFF2-40B4-BE49-F238E27FC236}">
                <a16:creationId xmlns:a16="http://schemas.microsoft.com/office/drawing/2014/main" id="{70EB474F-4DFA-241C-AFA4-A36FE4A444F8}"/>
              </a:ext>
            </a:extLst>
          </p:cNvPr>
          <p:cNvSpPr>
            <a:spLocks noGrp="1"/>
          </p:cNvSpPr>
          <p:nvPr>
            <p:ph type="body" orient="vert" idx="1" hasCustomPrompt="1"/>
          </p:nvPr>
        </p:nvSpPr>
        <p:spPr>
          <a:xfrm>
            <a:off x="6541160" y="3700196"/>
            <a:ext cx="4468138" cy="936291"/>
          </a:xfrm>
        </p:spPr>
        <p:txBody>
          <a:bodyPr vert="horz" lIns="0" tIns="0" rIns="0" bIns="0"/>
          <a:lstStyle>
            <a:lvl1pPr marL="0" indent="0">
              <a:spcAft>
                <a:spcPts val="0"/>
              </a:spcAft>
              <a:buNone/>
              <a:defRPr sz="3600" b="0">
                <a:solidFill>
                  <a:srgbClr val="6C1D5F"/>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of </a:t>
            </a:r>
            <a:r>
              <a:rPr lang="nl-NL" dirty="0" err="1"/>
              <a:t>the</a:t>
            </a:r>
            <a:r>
              <a:rPr lang="nl-NL" dirty="0"/>
              <a:t> </a:t>
            </a:r>
            <a:r>
              <a:rPr lang="nl-NL" dirty="0" err="1"/>
              <a:t>presentation</a:t>
            </a:r>
            <a:endParaRPr lang="nl-NL" dirty="0"/>
          </a:p>
        </p:txBody>
      </p:sp>
      <p:pic>
        <p:nvPicPr>
          <p:cNvPr id="2" name="Graphic 1">
            <a:extLst>
              <a:ext uri="{FF2B5EF4-FFF2-40B4-BE49-F238E27FC236}">
                <a16:creationId xmlns:a16="http://schemas.microsoft.com/office/drawing/2014/main" id="{F51827E9-CF61-3472-E0D8-BB1711B82B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8108" y="937331"/>
            <a:ext cx="4962486" cy="5396705"/>
          </a:xfrm>
          <a:prstGeom prst="rect">
            <a:avLst/>
          </a:prstGeom>
        </p:spPr>
      </p:pic>
      <p:sp>
        <p:nvSpPr>
          <p:cNvPr id="18" name="Picture Placeholder 17">
            <a:extLst>
              <a:ext uri="{FF2B5EF4-FFF2-40B4-BE49-F238E27FC236}">
                <a16:creationId xmlns:a16="http://schemas.microsoft.com/office/drawing/2014/main" id="{92AF5803-D31B-568E-8F92-243066365C0F}"/>
              </a:ext>
            </a:extLst>
          </p:cNvPr>
          <p:cNvSpPr>
            <a:spLocks noGrp="1"/>
          </p:cNvSpPr>
          <p:nvPr>
            <p:ph type="pic" sz="quarter" idx="13" hasCustomPrompt="1"/>
          </p:nvPr>
        </p:nvSpPr>
        <p:spPr>
          <a:xfrm>
            <a:off x="367668" y="502665"/>
            <a:ext cx="5552926" cy="5852669"/>
          </a:xfrm>
          <a:custGeom>
            <a:avLst/>
            <a:gdLst>
              <a:gd name="connsiteX0" fmla="*/ 2379098 w 5552926"/>
              <a:gd name="connsiteY0" fmla="*/ 29 h 5852669"/>
              <a:gd name="connsiteX1" fmla="*/ 5335794 w 5552926"/>
              <a:gd name="connsiteY1" fmla="*/ 2099100 h 5852669"/>
              <a:gd name="connsiteX2" fmla="*/ 5177888 w 5552926"/>
              <a:gd name="connsiteY2" fmla="*/ 4373431 h 5852669"/>
              <a:gd name="connsiteX3" fmla="*/ 3181595 w 5552926"/>
              <a:gd name="connsiteY3" fmla="*/ 5844395 h 5852669"/>
              <a:gd name="connsiteX4" fmla="*/ 274173 w 5552926"/>
              <a:gd name="connsiteY4" fmla="*/ 4308668 h 5852669"/>
              <a:gd name="connsiteX5" fmla="*/ 978933 w 5552926"/>
              <a:gd name="connsiteY5" fmla="*/ 2000851 h 5852669"/>
              <a:gd name="connsiteX6" fmla="*/ 2379098 w 5552926"/>
              <a:gd name="connsiteY6" fmla="*/ 29 h 5852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52926" h="5852669">
                <a:moveTo>
                  <a:pt x="2379098" y="29"/>
                </a:moveTo>
                <a:cubicBezTo>
                  <a:pt x="3291519" y="8485"/>
                  <a:pt x="4988262" y="1548159"/>
                  <a:pt x="5335794" y="2099100"/>
                </a:cubicBezTo>
                <a:cubicBezTo>
                  <a:pt x="5683332" y="2650035"/>
                  <a:pt x="5601362" y="3601041"/>
                  <a:pt x="5177888" y="4373431"/>
                </a:cubicBezTo>
                <a:cubicBezTo>
                  <a:pt x="4753742" y="5147023"/>
                  <a:pt x="3989809" y="5741371"/>
                  <a:pt x="3181595" y="5844395"/>
                </a:cubicBezTo>
                <a:cubicBezTo>
                  <a:pt x="2374049" y="5946222"/>
                  <a:pt x="763122" y="5089506"/>
                  <a:pt x="274173" y="4308668"/>
                </a:cubicBezTo>
                <a:cubicBezTo>
                  <a:pt x="-569129" y="3155252"/>
                  <a:pt x="784034" y="2879156"/>
                  <a:pt x="978933" y="2000851"/>
                </a:cubicBezTo>
                <a:cubicBezTo>
                  <a:pt x="1173830" y="1122552"/>
                  <a:pt x="1467056" y="-6638"/>
                  <a:pt x="2379098" y="29"/>
                </a:cubicBezTo>
                <a:close/>
              </a:path>
            </a:pathLst>
          </a:custGeom>
          <a:solidFill>
            <a:schemeClr val="bg2">
              <a:lumMod val="95000"/>
            </a:schemeClr>
          </a:solidFill>
        </p:spPr>
        <p:txBody>
          <a:bodyPr wrap="square">
            <a:noAutofit/>
          </a:bodyPr>
          <a:lstStyle>
            <a:lvl1pPr algn="ctr">
              <a:defRPr/>
            </a:lvl1pPr>
          </a:lstStyle>
          <a:p>
            <a:br>
              <a:rPr lang="en-US" dirty="0"/>
            </a:br>
            <a:br>
              <a:rPr lang="en-US" dirty="0"/>
            </a:br>
            <a:br>
              <a:rPr lang="en-US" dirty="0"/>
            </a:br>
            <a:br>
              <a:rPr lang="en-US" dirty="0"/>
            </a:br>
            <a:br>
              <a:rPr lang="en-US" dirty="0"/>
            </a:br>
            <a:r>
              <a:rPr lang="en-US" dirty="0"/>
              <a:t>Click on the icon below </a:t>
            </a:r>
            <a:br>
              <a:rPr lang="en-US" dirty="0"/>
            </a:br>
            <a:r>
              <a:rPr lang="en-US" dirty="0"/>
              <a:t>to insert a photo.</a:t>
            </a:r>
          </a:p>
          <a:p>
            <a:r>
              <a:rPr lang="en-US" dirty="0"/>
              <a:t> </a:t>
            </a:r>
          </a:p>
          <a:p>
            <a:r>
              <a:rPr lang="en-US" dirty="0"/>
              <a:t>Need more help? Instructions </a:t>
            </a:r>
            <a:br>
              <a:rPr lang="en-US" dirty="0"/>
            </a:br>
            <a:r>
              <a:rPr lang="en-US" dirty="0"/>
              <a:t>for further information </a:t>
            </a:r>
            <a:br>
              <a:rPr lang="en-US" dirty="0"/>
            </a:br>
            <a:r>
              <a:rPr lang="en-US" dirty="0"/>
              <a:t>are posted on the sides </a:t>
            </a:r>
            <a:br>
              <a:rPr lang="en-US" dirty="0"/>
            </a:br>
            <a:r>
              <a:rPr lang="en-US" dirty="0"/>
              <a:t>of the slides.</a:t>
            </a:r>
            <a:endParaRPr lang="nl-NL" dirty="0"/>
          </a:p>
          <a:p>
            <a:endParaRPr lang="en-NL" dirty="0"/>
          </a:p>
          <a:p>
            <a:endParaRPr lang="en-NL" dirty="0"/>
          </a:p>
        </p:txBody>
      </p:sp>
      <p:pic>
        <p:nvPicPr>
          <p:cNvPr id="20" name="Graphic 19">
            <a:extLst>
              <a:ext uri="{FF2B5EF4-FFF2-40B4-BE49-F238E27FC236}">
                <a16:creationId xmlns:a16="http://schemas.microsoft.com/office/drawing/2014/main" id="{439ED14C-3634-0567-475B-28F20915897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51802" y="535176"/>
            <a:ext cx="1411298" cy="464283"/>
          </a:xfrm>
          <a:prstGeom prst="rect">
            <a:avLst/>
          </a:prstGeom>
        </p:spPr>
      </p:pic>
      <p:sp>
        <p:nvSpPr>
          <p:cNvPr id="7" name="Text Placeholder 11">
            <a:extLst>
              <a:ext uri="{FF2B5EF4-FFF2-40B4-BE49-F238E27FC236}">
                <a16:creationId xmlns:a16="http://schemas.microsoft.com/office/drawing/2014/main" id="{F17DC7C0-62A1-8C57-7CF1-86B0AE1B4A8D}"/>
              </a:ext>
            </a:extLst>
          </p:cNvPr>
          <p:cNvSpPr>
            <a:spLocks noGrp="1"/>
          </p:cNvSpPr>
          <p:nvPr>
            <p:ph type="body" sz="quarter" idx="15" hasCustomPrompt="1"/>
          </p:nvPr>
        </p:nvSpPr>
        <p:spPr>
          <a:xfrm>
            <a:off x="6541160" y="2140950"/>
            <a:ext cx="4468138" cy="1338850"/>
          </a:xfrm>
        </p:spPr>
        <p:txBody>
          <a:bodyPr anchor="b"/>
          <a:lstStyle>
            <a:lvl1pPr marL="0" indent="0">
              <a:buNone/>
              <a:defRPr sz="4000" b="1" i="0">
                <a:latin typeface="Proxima Nova Semibold" panose="02000506030000020004" pitchFamily="2" charset="0"/>
              </a:defRPr>
            </a:lvl1pPr>
          </a:lstStyle>
          <a:p>
            <a:pPr>
              <a:lnSpc>
                <a:spcPct val="100000"/>
              </a:lnSpc>
            </a:pPr>
            <a:r>
              <a:rPr lang="nl-NL" dirty="0" err="1"/>
              <a:t>Chapter</a:t>
            </a:r>
            <a:r>
              <a:rPr lang="nl-NL" dirty="0"/>
              <a:t> </a:t>
            </a:r>
            <a:r>
              <a:rPr lang="nl-NL" dirty="0" err="1"/>
              <a:t>title</a:t>
            </a:r>
            <a:endParaRPr lang="nl-NL" dirty="0">
              <a:solidFill>
                <a:srgbClr val="501C49"/>
              </a:solidFill>
            </a:endParaRPr>
          </a:p>
        </p:txBody>
      </p:sp>
    </p:spTree>
    <p:extLst>
      <p:ext uri="{BB962C8B-B14F-4D97-AF65-F5344CB8AC3E}">
        <p14:creationId xmlns:p14="http://schemas.microsoft.com/office/powerpoint/2010/main" val="1533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9.xml"/><Relationship Id="rId21" Type="http://schemas.openxmlformats.org/officeDocument/2006/relationships/slideLayout" Target="../slideLayouts/slideLayout34.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63" Type="http://schemas.openxmlformats.org/officeDocument/2006/relationships/slideLayout" Target="../slideLayouts/slideLayout76.xml"/><Relationship Id="rId68" Type="http://schemas.openxmlformats.org/officeDocument/2006/relationships/slideLayout" Target="../slideLayouts/slideLayout81.xml"/><Relationship Id="rId16" Type="http://schemas.openxmlformats.org/officeDocument/2006/relationships/slideLayout" Target="../slideLayouts/slideLayout2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3" Type="http://schemas.openxmlformats.org/officeDocument/2006/relationships/slideLayout" Target="../slideLayouts/slideLayout66.xml"/><Relationship Id="rId58" Type="http://schemas.openxmlformats.org/officeDocument/2006/relationships/slideLayout" Target="../slideLayouts/slideLayout71.xml"/><Relationship Id="rId66" Type="http://schemas.openxmlformats.org/officeDocument/2006/relationships/slideLayout" Target="../slideLayouts/slideLayout79.xml"/><Relationship Id="rId74" Type="http://schemas.openxmlformats.org/officeDocument/2006/relationships/slideLayout" Target="../slideLayouts/slideLayout87.xml"/><Relationship Id="rId79" Type="http://schemas.openxmlformats.org/officeDocument/2006/relationships/slideLayout" Target="../slideLayouts/slideLayout92.xml"/><Relationship Id="rId5" Type="http://schemas.openxmlformats.org/officeDocument/2006/relationships/slideLayout" Target="../slideLayouts/slideLayout18.xml"/><Relationship Id="rId61" Type="http://schemas.openxmlformats.org/officeDocument/2006/relationships/slideLayout" Target="../slideLayouts/slideLayout74.xml"/><Relationship Id="rId19" Type="http://schemas.openxmlformats.org/officeDocument/2006/relationships/slideLayout" Target="../slideLayouts/slideLayout3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56" Type="http://schemas.openxmlformats.org/officeDocument/2006/relationships/slideLayout" Target="../slideLayouts/slideLayout69.xml"/><Relationship Id="rId64" Type="http://schemas.openxmlformats.org/officeDocument/2006/relationships/slideLayout" Target="../slideLayouts/slideLayout77.xml"/><Relationship Id="rId69" Type="http://schemas.openxmlformats.org/officeDocument/2006/relationships/slideLayout" Target="../slideLayouts/slideLayout82.xml"/><Relationship Id="rId77" Type="http://schemas.openxmlformats.org/officeDocument/2006/relationships/slideLayout" Target="../slideLayouts/slideLayout90.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72" Type="http://schemas.openxmlformats.org/officeDocument/2006/relationships/slideLayout" Target="../slideLayouts/slideLayout85.xml"/><Relationship Id="rId80" Type="http://schemas.openxmlformats.org/officeDocument/2006/relationships/theme" Target="../theme/theme2.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59" Type="http://schemas.openxmlformats.org/officeDocument/2006/relationships/slideLayout" Target="../slideLayouts/slideLayout72.xml"/><Relationship Id="rId67" Type="http://schemas.openxmlformats.org/officeDocument/2006/relationships/slideLayout" Target="../slideLayouts/slideLayout80.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54" Type="http://schemas.openxmlformats.org/officeDocument/2006/relationships/slideLayout" Target="../slideLayouts/slideLayout67.xml"/><Relationship Id="rId62" Type="http://schemas.openxmlformats.org/officeDocument/2006/relationships/slideLayout" Target="../slideLayouts/slideLayout75.xml"/><Relationship Id="rId70" Type="http://schemas.openxmlformats.org/officeDocument/2006/relationships/slideLayout" Target="../slideLayouts/slideLayout83.xml"/><Relationship Id="rId75" Type="http://schemas.openxmlformats.org/officeDocument/2006/relationships/slideLayout" Target="../slideLayouts/slideLayout88.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57" Type="http://schemas.openxmlformats.org/officeDocument/2006/relationships/slideLayout" Target="../slideLayouts/slideLayout70.xml"/><Relationship Id="rId10" Type="http://schemas.openxmlformats.org/officeDocument/2006/relationships/slideLayout" Target="../slideLayouts/slideLayout23.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slideLayout" Target="../slideLayouts/slideLayout65.xml"/><Relationship Id="rId60" Type="http://schemas.openxmlformats.org/officeDocument/2006/relationships/slideLayout" Target="../slideLayouts/slideLayout73.xml"/><Relationship Id="rId65" Type="http://schemas.openxmlformats.org/officeDocument/2006/relationships/slideLayout" Target="../slideLayouts/slideLayout78.xml"/><Relationship Id="rId73" Type="http://schemas.openxmlformats.org/officeDocument/2006/relationships/slideLayout" Target="../slideLayouts/slideLayout86.xml"/><Relationship Id="rId78" Type="http://schemas.openxmlformats.org/officeDocument/2006/relationships/slideLayout" Target="../slideLayouts/slideLayout91.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9" Type="http://schemas.openxmlformats.org/officeDocument/2006/relationships/slideLayout" Target="../slideLayouts/slideLayout52.xml"/><Relationship Id="rId34" Type="http://schemas.openxmlformats.org/officeDocument/2006/relationships/slideLayout" Target="../slideLayouts/slideLayout47.xml"/><Relationship Id="rId50" Type="http://schemas.openxmlformats.org/officeDocument/2006/relationships/slideLayout" Target="../slideLayouts/slideLayout63.xml"/><Relationship Id="rId55" Type="http://schemas.openxmlformats.org/officeDocument/2006/relationships/slideLayout" Target="../slideLayouts/slideLayout68.xml"/><Relationship Id="rId76" Type="http://schemas.openxmlformats.org/officeDocument/2006/relationships/slideLayout" Target="../slideLayouts/slideLayout89.xml"/><Relationship Id="rId7" Type="http://schemas.openxmlformats.org/officeDocument/2006/relationships/slideLayout" Target="../slideLayouts/slideLayout20.xml"/><Relationship Id="rId71" Type="http://schemas.openxmlformats.org/officeDocument/2006/relationships/slideLayout" Target="../slideLayouts/slideLayout84.xml"/><Relationship Id="rId2" Type="http://schemas.openxmlformats.org/officeDocument/2006/relationships/slideLayout" Target="../slideLayouts/slideLayout15.xml"/><Relationship Id="rId2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98481415"/>
      </p:ext>
    </p:extLst>
  </p:cSld>
  <p:clrMap bg1="lt1" tx1="dk1" bg2="lt2" tx2="dk2" accent1="accent1" accent2="accent2" accent3="accent3" accent4="accent4" accent5="accent5" accent6="accent6" hlink="hlink" folHlink="folHlink"/>
  <p:sldLayoutIdLst>
    <p:sldLayoutId id="2147484213" r:id="rId1"/>
    <p:sldLayoutId id="2147484224" r:id="rId2"/>
    <p:sldLayoutId id="2147484225" r:id="rId3"/>
    <p:sldLayoutId id="2147484214" r:id="rId4"/>
    <p:sldLayoutId id="2147484215" r:id="rId5"/>
    <p:sldLayoutId id="2147484226" r:id="rId6"/>
    <p:sldLayoutId id="2147484216" r:id="rId7"/>
    <p:sldLayoutId id="2147484217" r:id="rId8"/>
    <p:sldLayoutId id="2147484218" r:id="rId9"/>
    <p:sldLayoutId id="2147484219" r:id="rId10"/>
    <p:sldLayoutId id="2147484220" r:id="rId11"/>
    <p:sldLayoutId id="2147484221" r:id="rId12"/>
    <p:sldLayoutId id="2147484222" r:id="rId13"/>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91276" y="728743"/>
            <a:ext cx="9683960" cy="895483"/>
          </a:xfrm>
          <a:prstGeom prst="rect">
            <a:avLst/>
          </a:prstGeom>
          <a:noFill/>
        </p:spPr>
        <p:txBody>
          <a:bodyPr vert="horz" wrap="square" lIns="0" tIns="108000" rIns="108000" bIns="36000" rtlCol="0" anchor="ctr">
            <a:noAutofit/>
          </a:bodyPr>
          <a:lstStyle/>
          <a:p>
            <a:r>
              <a:rPr lang="en-US" dirty="0"/>
              <a:t>Place a title here</a:t>
            </a:r>
            <a:br>
              <a:rPr lang="en-US" dirty="0"/>
            </a:br>
            <a:r>
              <a:rPr lang="en-US" dirty="0"/>
              <a:t>max. 2 lines</a:t>
            </a:r>
            <a:endParaRPr lang="nl-NL" dirty="0"/>
          </a:p>
        </p:txBody>
      </p:sp>
      <p:sp>
        <p:nvSpPr>
          <p:cNvPr id="3" name="Tijdelijke aanduiding voor tekst 2"/>
          <p:cNvSpPr>
            <a:spLocks noGrp="1"/>
          </p:cNvSpPr>
          <p:nvPr>
            <p:ph type="body" idx="1"/>
          </p:nvPr>
        </p:nvSpPr>
        <p:spPr>
          <a:xfrm>
            <a:off x="713687" y="1812565"/>
            <a:ext cx="10763435" cy="3972421"/>
          </a:xfrm>
          <a:prstGeom prst="rect">
            <a:avLst/>
          </a:prstGeom>
        </p:spPr>
        <p:txBody>
          <a:bodyPr vert="horz" lIns="0" tIns="0" rIns="0" bIns="0" rtlCol="0">
            <a:noAutofit/>
          </a:bodyPr>
          <a:lstStyle/>
          <a:p>
            <a:pPr lvl="0"/>
            <a:r>
              <a:rPr lang="nl-NL" dirty="0"/>
              <a:t>Bullet</a:t>
            </a:r>
          </a:p>
          <a:p>
            <a:pPr lvl="1"/>
            <a:r>
              <a:rPr lang="nl-NL" dirty="0"/>
              <a:t>Sub-bullets</a:t>
            </a:r>
          </a:p>
          <a:p>
            <a:pPr lvl="2"/>
            <a:r>
              <a:rPr lang="nl-NL" dirty="0"/>
              <a:t>Plain text</a:t>
            </a:r>
          </a:p>
          <a:p>
            <a:pPr lvl="3"/>
            <a:r>
              <a:rPr lang="nl-NL" dirty="0"/>
              <a:t>Subtitle</a:t>
            </a:r>
          </a:p>
          <a:p>
            <a:pPr lvl="4"/>
            <a:r>
              <a:rPr lang="nl-NL" dirty="0"/>
              <a:t>Numeric bullets</a:t>
            </a:r>
          </a:p>
          <a:p>
            <a:pPr lvl="5"/>
            <a:r>
              <a:rPr lang="nl-NL" dirty="0"/>
              <a:t># Abc</a:t>
            </a:r>
          </a:p>
          <a:p>
            <a:pPr lvl="6"/>
            <a:r>
              <a:rPr lang="nl-NL" dirty="0"/>
              <a:t># Bullets</a:t>
            </a:r>
          </a:p>
          <a:p>
            <a:pPr lvl="7"/>
            <a:r>
              <a:rPr lang="nl-NL" dirty="0"/>
              <a:t>Cursive</a:t>
            </a:r>
          </a:p>
          <a:p>
            <a:pPr lvl="8"/>
            <a:r>
              <a:rPr lang="nl-NL" dirty="0"/>
              <a:t>Alt. Subtitel</a:t>
            </a:r>
          </a:p>
        </p:txBody>
      </p:sp>
      <p:sp>
        <p:nvSpPr>
          <p:cNvPr id="13" name="Tekstvak 12"/>
          <p:cNvSpPr txBox="1"/>
          <p:nvPr userDrawn="1"/>
        </p:nvSpPr>
        <p:spPr>
          <a:xfrm>
            <a:off x="0" y="-912789"/>
            <a:ext cx="12192000" cy="338554"/>
          </a:xfrm>
          <a:prstGeom prst="rect">
            <a:avLst/>
          </a:prstGeom>
          <a:noFill/>
        </p:spPr>
        <p:txBody>
          <a:bodyPr wrap="square" rtlCol="0">
            <a:spAutoFit/>
          </a:bodyPr>
          <a:lstStyle/>
          <a:p>
            <a:pPr algn="ctr"/>
            <a:r>
              <a:rPr lang="nl-NL" sz="1600" b="0" dirty="0">
                <a:solidFill>
                  <a:schemeClr val="accent1"/>
                </a:solidFill>
                <a:latin typeface="Calibri" panose="020F0502020204030204" pitchFamily="34" charset="0"/>
                <a:cs typeface="Calibri" panose="020F0502020204030204" pitchFamily="34" charset="0"/>
              </a:rPr>
              <a:t>PowerPoint template</a:t>
            </a:r>
          </a:p>
        </p:txBody>
      </p:sp>
      <p:sp>
        <p:nvSpPr>
          <p:cNvPr id="70" name="Tijdelijke aanduiding voor datum 3">
            <a:extLst>
              <a:ext uri="{FF2B5EF4-FFF2-40B4-BE49-F238E27FC236}">
                <a16:creationId xmlns:a16="http://schemas.microsoft.com/office/drawing/2014/main" id="{E4C52703-4F45-415B-907E-56F925818F75}"/>
              </a:ext>
            </a:extLst>
          </p:cNvPr>
          <p:cNvSpPr>
            <a:spLocks noGrp="1"/>
          </p:cNvSpPr>
          <p:nvPr>
            <p:ph type="dt" sz="half" idx="2"/>
          </p:nvPr>
        </p:nvSpPr>
        <p:spPr>
          <a:xfrm>
            <a:off x="8964598" y="7038270"/>
            <a:ext cx="2044700" cy="169500"/>
          </a:xfrm>
          <a:prstGeom prst="rect">
            <a:avLst/>
          </a:prstGeom>
        </p:spPr>
        <p:txBody>
          <a:bodyPr vert="horz" lIns="91440" tIns="45720" rIns="91440" bIns="45720" rtlCol="0" anchor="ctr">
            <a:noAutofit/>
          </a:bodyPr>
          <a:lstStyle>
            <a:lvl1pPr algn="r">
              <a:defRPr sz="1200">
                <a:solidFill>
                  <a:schemeClr val="bg1">
                    <a:lumMod val="50000"/>
                  </a:schemeClr>
                </a:solidFill>
              </a:defRPr>
            </a:lvl1pPr>
          </a:lstStyle>
          <a:p>
            <a:pPr algn="r"/>
            <a:fld id="{446AE61F-90A4-4A25-8575-7138C9AC91CC}" type="datetime1">
              <a:rPr lang="nl-NL" smtClean="0"/>
              <a:t>25-7-2023</a:t>
            </a:fld>
            <a:endParaRPr lang="nl-NL" dirty="0"/>
          </a:p>
        </p:txBody>
      </p:sp>
      <p:sp>
        <p:nvSpPr>
          <p:cNvPr id="71" name="Tijdelijke aanduiding voor voettekst 4">
            <a:extLst>
              <a:ext uri="{FF2B5EF4-FFF2-40B4-BE49-F238E27FC236}">
                <a16:creationId xmlns:a16="http://schemas.microsoft.com/office/drawing/2014/main" id="{9ED1664A-2F2F-4ED9-AE0D-98D77217EC0D}"/>
              </a:ext>
            </a:extLst>
          </p:cNvPr>
          <p:cNvSpPr>
            <a:spLocks noGrp="1"/>
          </p:cNvSpPr>
          <p:nvPr>
            <p:ph type="ftr" sz="quarter" idx="3"/>
          </p:nvPr>
        </p:nvSpPr>
        <p:spPr>
          <a:xfrm>
            <a:off x="4012112" y="7038270"/>
            <a:ext cx="4916828" cy="169500"/>
          </a:xfrm>
          <a:prstGeom prst="rect">
            <a:avLst/>
          </a:prstGeom>
        </p:spPr>
        <p:txBody>
          <a:bodyPr vert="horz" lIns="91440" tIns="45720" rIns="91440" bIns="45720" rtlCol="0" anchor="ctr">
            <a:noAutofit/>
          </a:bodyPr>
          <a:lstStyle>
            <a:lvl1pPr algn="r">
              <a:defRPr sz="1200">
                <a:solidFill>
                  <a:schemeClr val="bg1">
                    <a:lumMod val="50000"/>
                  </a:schemeClr>
                </a:solidFill>
              </a:defRPr>
            </a:lvl1pPr>
          </a:lstStyle>
          <a:p>
            <a:pPr algn="r"/>
            <a:r>
              <a:rPr lang="nl-NL" dirty="0"/>
              <a:t>Template-set Rembrandt</a:t>
            </a:r>
          </a:p>
        </p:txBody>
      </p:sp>
      <p:sp>
        <p:nvSpPr>
          <p:cNvPr id="72" name="Tijdelijke aanduiding voor dianummer 5">
            <a:extLst>
              <a:ext uri="{FF2B5EF4-FFF2-40B4-BE49-F238E27FC236}">
                <a16:creationId xmlns:a16="http://schemas.microsoft.com/office/drawing/2014/main" id="{603D6E1B-0044-4582-8A38-1259DF898559}"/>
              </a:ext>
            </a:extLst>
          </p:cNvPr>
          <p:cNvSpPr>
            <a:spLocks noGrp="1"/>
          </p:cNvSpPr>
          <p:nvPr>
            <p:ph type="sldNum" sz="quarter" idx="4"/>
          </p:nvPr>
        </p:nvSpPr>
        <p:spPr>
          <a:xfrm>
            <a:off x="11037080" y="7038270"/>
            <a:ext cx="652906" cy="169500"/>
          </a:xfrm>
          <a:prstGeom prst="rect">
            <a:avLst/>
          </a:prstGeom>
        </p:spPr>
        <p:txBody>
          <a:bodyPr vert="horz" lIns="0" tIns="0" rIns="0" bIns="0" rtlCol="0" anchor="ctr">
            <a:noAutofit/>
          </a:bodyPr>
          <a:lstStyle>
            <a:lvl1pPr algn="r">
              <a:defRPr sz="1200" b="0">
                <a:solidFill>
                  <a:schemeClr val="bg1">
                    <a:lumMod val="50000"/>
                  </a:schemeClr>
                </a:solidFill>
                <a:latin typeface="+mn-lt"/>
              </a:defRPr>
            </a:lvl1pPr>
          </a:lstStyle>
          <a:p>
            <a:fld id="{B502C9A5-716F-45E6-800B-D4D02CE26F90}" type="slidenum">
              <a:rPr lang="nl-NL" smtClean="0"/>
              <a:pPr/>
              <a:t>‹#›</a:t>
            </a:fld>
            <a:endParaRPr lang="nl-NL" dirty="0"/>
          </a:p>
        </p:txBody>
      </p:sp>
      <p:grpSp>
        <p:nvGrpSpPr>
          <p:cNvPr id="163" name="GRID" hidden="1">
            <a:extLst>
              <a:ext uri="{FF2B5EF4-FFF2-40B4-BE49-F238E27FC236}">
                <a16:creationId xmlns:a16="http://schemas.microsoft.com/office/drawing/2014/main" id="{B7A3F1E9-B9D7-405F-BCA6-09D445C3BDF7}"/>
              </a:ext>
            </a:extLst>
          </p:cNvPr>
          <p:cNvGrpSpPr/>
          <p:nvPr userDrawn="1"/>
        </p:nvGrpSpPr>
        <p:grpSpPr>
          <a:xfrm>
            <a:off x="-2364488" y="-1026942"/>
            <a:ext cx="15412742" cy="8521105"/>
            <a:chOff x="-2364488" y="-1026942"/>
            <a:chExt cx="15412742" cy="8521105"/>
          </a:xfrm>
        </p:grpSpPr>
        <p:grpSp>
          <p:nvGrpSpPr>
            <p:cNvPr id="59" name="Groep 58">
              <a:extLst>
                <a:ext uri="{FF2B5EF4-FFF2-40B4-BE49-F238E27FC236}">
                  <a16:creationId xmlns:a16="http://schemas.microsoft.com/office/drawing/2014/main" id="{33F48E4A-133D-479A-8800-9EC93DE22894}"/>
                </a:ext>
              </a:extLst>
            </p:cNvPr>
            <p:cNvGrpSpPr/>
            <p:nvPr userDrawn="1"/>
          </p:nvGrpSpPr>
          <p:grpSpPr>
            <a:xfrm>
              <a:off x="-15763" y="-1026942"/>
              <a:ext cx="730640" cy="8521105"/>
              <a:chOff x="-15763" y="-1026942"/>
              <a:chExt cx="730640" cy="8521105"/>
            </a:xfrm>
          </p:grpSpPr>
          <p:cxnSp>
            <p:nvCxnSpPr>
              <p:cNvPr id="41" name="Rechte verbindingslijn 40">
                <a:extLst>
                  <a:ext uri="{FF2B5EF4-FFF2-40B4-BE49-F238E27FC236}">
                    <a16:creationId xmlns:a16="http://schemas.microsoft.com/office/drawing/2014/main" id="{C1A6F3F7-A5ED-4A97-BEC3-756B45FA6685}"/>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Rechte verbindingslijn 104">
                <a:extLst>
                  <a:ext uri="{FF2B5EF4-FFF2-40B4-BE49-F238E27FC236}">
                    <a16:creationId xmlns:a16="http://schemas.microsoft.com/office/drawing/2014/main" id="{C82D8E75-670D-46D2-848B-A14648C97475}"/>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6" name="Groep 105">
              <a:extLst>
                <a:ext uri="{FF2B5EF4-FFF2-40B4-BE49-F238E27FC236}">
                  <a16:creationId xmlns:a16="http://schemas.microsoft.com/office/drawing/2014/main" id="{AEB650FE-90DB-46DF-B68E-0CB3178217D6}"/>
                </a:ext>
              </a:extLst>
            </p:cNvPr>
            <p:cNvGrpSpPr/>
            <p:nvPr userDrawn="1"/>
          </p:nvGrpSpPr>
          <p:grpSpPr>
            <a:xfrm>
              <a:off x="11463099" y="-1026942"/>
              <a:ext cx="730640" cy="8521105"/>
              <a:chOff x="-15763" y="-1026942"/>
              <a:chExt cx="730640" cy="8521105"/>
            </a:xfrm>
          </p:grpSpPr>
          <p:cxnSp>
            <p:nvCxnSpPr>
              <p:cNvPr id="107" name="Rechte verbindingslijn 106">
                <a:extLst>
                  <a:ext uri="{FF2B5EF4-FFF2-40B4-BE49-F238E27FC236}">
                    <a16:creationId xmlns:a16="http://schemas.microsoft.com/office/drawing/2014/main" id="{F2F0D08A-3D2C-4254-B3C0-209D65DBA655}"/>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Rechte verbindingslijn 107">
                <a:extLst>
                  <a:ext uri="{FF2B5EF4-FFF2-40B4-BE49-F238E27FC236}">
                    <a16:creationId xmlns:a16="http://schemas.microsoft.com/office/drawing/2014/main" id="{FD401FEC-14E5-4C11-95E1-349E78694829}"/>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9" name="Groep 108">
              <a:extLst>
                <a:ext uri="{FF2B5EF4-FFF2-40B4-BE49-F238E27FC236}">
                  <a16:creationId xmlns:a16="http://schemas.microsoft.com/office/drawing/2014/main" id="{570E3900-BAC3-441C-85DE-78DEB73AEA74}"/>
                </a:ext>
              </a:extLst>
            </p:cNvPr>
            <p:cNvGrpSpPr/>
            <p:nvPr userDrawn="1"/>
          </p:nvGrpSpPr>
          <p:grpSpPr>
            <a:xfrm rot="16200000">
              <a:off x="4976563" y="-1220429"/>
              <a:ext cx="730640" cy="15412742"/>
              <a:chOff x="-15763" y="-1026942"/>
              <a:chExt cx="730640" cy="8521105"/>
            </a:xfrm>
          </p:grpSpPr>
          <p:cxnSp>
            <p:nvCxnSpPr>
              <p:cNvPr id="110" name="Rechte verbindingslijn 109">
                <a:extLst>
                  <a:ext uri="{FF2B5EF4-FFF2-40B4-BE49-F238E27FC236}">
                    <a16:creationId xmlns:a16="http://schemas.microsoft.com/office/drawing/2014/main" id="{CC5A3476-A3D8-4E60-9DD1-5AB92CBA71F0}"/>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Rechte verbindingslijn 110">
                <a:extLst>
                  <a:ext uri="{FF2B5EF4-FFF2-40B4-BE49-F238E27FC236}">
                    <a16:creationId xmlns:a16="http://schemas.microsoft.com/office/drawing/2014/main" id="{D95DF359-3A8F-48D8-86D9-DA393EDB5199}"/>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ep 111">
              <a:extLst>
                <a:ext uri="{FF2B5EF4-FFF2-40B4-BE49-F238E27FC236}">
                  <a16:creationId xmlns:a16="http://schemas.microsoft.com/office/drawing/2014/main" id="{0DF2968A-1110-4625-8745-F5D8D0836B29}"/>
                </a:ext>
              </a:extLst>
            </p:cNvPr>
            <p:cNvGrpSpPr/>
            <p:nvPr userDrawn="1"/>
          </p:nvGrpSpPr>
          <p:grpSpPr>
            <a:xfrm rot="16200000">
              <a:off x="4976563" y="-7352417"/>
              <a:ext cx="730640" cy="15412742"/>
              <a:chOff x="-15763" y="-1026942"/>
              <a:chExt cx="730640" cy="8521105"/>
            </a:xfrm>
          </p:grpSpPr>
          <p:cxnSp>
            <p:nvCxnSpPr>
              <p:cNvPr id="113" name="Rechte verbindingslijn 112">
                <a:extLst>
                  <a:ext uri="{FF2B5EF4-FFF2-40B4-BE49-F238E27FC236}">
                    <a16:creationId xmlns:a16="http://schemas.microsoft.com/office/drawing/2014/main" id="{ED792508-E0C1-4B98-8530-8E37BB1C469F}"/>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2145719C-4F1A-4F2E-ABFA-A0C81BF5BE6E}"/>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5" name="Groep 114">
              <a:extLst>
                <a:ext uri="{FF2B5EF4-FFF2-40B4-BE49-F238E27FC236}">
                  <a16:creationId xmlns:a16="http://schemas.microsoft.com/office/drawing/2014/main" id="{E1A278C0-CE38-4C86-B94C-49F07DE4744C}"/>
                </a:ext>
              </a:extLst>
            </p:cNvPr>
            <p:cNvGrpSpPr/>
            <p:nvPr userDrawn="1"/>
          </p:nvGrpSpPr>
          <p:grpSpPr>
            <a:xfrm rot="16200000">
              <a:off x="4976563" y="-6254443"/>
              <a:ext cx="730640" cy="15412742"/>
              <a:chOff x="-15763" y="-1026942"/>
              <a:chExt cx="730640" cy="8521105"/>
            </a:xfrm>
          </p:grpSpPr>
          <p:cxnSp>
            <p:nvCxnSpPr>
              <p:cNvPr id="116" name="Rechte verbindingslijn 115">
                <a:extLst>
                  <a:ext uri="{FF2B5EF4-FFF2-40B4-BE49-F238E27FC236}">
                    <a16:creationId xmlns:a16="http://schemas.microsoft.com/office/drawing/2014/main" id="{6249E078-02C8-441F-8698-D489CBEEB4B2}"/>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Rechte verbindingslijn 116">
                <a:extLst>
                  <a:ext uri="{FF2B5EF4-FFF2-40B4-BE49-F238E27FC236}">
                    <a16:creationId xmlns:a16="http://schemas.microsoft.com/office/drawing/2014/main" id="{D68B9ED9-32FC-4F7B-845F-D5E05986CD6A}"/>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1" name="Groep 120">
              <a:extLst>
                <a:ext uri="{FF2B5EF4-FFF2-40B4-BE49-F238E27FC236}">
                  <a16:creationId xmlns:a16="http://schemas.microsoft.com/office/drawing/2014/main" id="{3F1BD005-8EBA-4BDE-B4B4-215E20D40B67}"/>
                </a:ext>
              </a:extLst>
            </p:cNvPr>
            <p:cNvGrpSpPr/>
            <p:nvPr userDrawn="1"/>
          </p:nvGrpSpPr>
          <p:grpSpPr>
            <a:xfrm rot="16200000">
              <a:off x="4976563" y="-1556062"/>
              <a:ext cx="730640" cy="15412742"/>
              <a:chOff x="-15763" y="-1026942"/>
              <a:chExt cx="730640" cy="8521105"/>
            </a:xfrm>
          </p:grpSpPr>
          <p:cxnSp>
            <p:nvCxnSpPr>
              <p:cNvPr id="122" name="Rechte verbindingslijn 121">
                <a:extLst>
                  <a:ext uri="{FF2B5EF4-FFF2-40B4-BE49-F238E27FC236}">
                    <a16:creationId xmlns:a16="http://schemas.microsoft.com/office/drawing/2014/main" id="{6514C5D7-B9AA-4232-93BF-99953C68578E}"/>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347119D7-ED7B-4C35-A4F5-C9E8D66D6751}"/>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31793803"/>
      </p:ext>
    </p:extLst>
  </p:cSld>
  <p:clrMap bg1="lt1" tx1="dk1" bg2="lt2" tx2="dk2" accent1="accent1" accent2="accent2" accent3="accent3" accent4="accent4" accent5="accent5" accent6="accent6" hlink="hlink" folHlink="folHlink"/>
  <p:sldLayoutIdLst>
    <p:sldLayoutId id="2147483723" r:id="rId1"/>
    <p:sldLayoutId id="2147483776" r:id="rId2"/>
    <p:sldLayoutId id="2147483689" r:id="rId3"/>
    <p:sldLayoutId id="2147483773" r:id="rId4"/>
    <p:sldLayoutId id="2147483759" r:id="rId5"/>
    <p:sldLayoutId id="2147483749" r:id="rId6"/>
    <p:sldLayoutId id="2147483768" r:id="rId7"/>
    <p:sldLayoutId id="2147483806" r:id="rId8"/>
    <p:sldLayoutId id="2147483777" r:id="rId9"/>
    <p:sldLayoutId id="2147483731" r:id="rId10"/>
    <p:sldLayoutId id="2147483796" r:id="rId11"/>
    <p:sldLayoutId id="2147483797" r:id="rId12"/>
    <p:sldLayoutId id="2147483793" r:id="rId13"/>
    <p:sldLayoutId id="2147483778" r:id="rId14"/>
    <p:sldLayoutId id="2147483779" r:id="rId15"/>
    <p:sldLayoutId id="2147483764" r:id="rId16"/>
    <p:sldLayoutId id="2147483780" r:id="rId17"/>
    <p:sldLayoutId id="2147483762" r:id="rId18"/>
    <p:sldLayoutId id="2147483763" r:id="rId19"/>
    <p:sldLayoutId id="2147483794" r:id="rId20"/>
    <p:sldLayoutId id="2147483795" r:id="rId21"/>
    <p:sldLayoutId id="2147483828" r:id="rId22"/>
    <p:sldLayoutId id="2147483833" r:id="rId23"/>
    <p:sldLayoutId id="2147483830" r:id="rId24"/>
    <p:sldLayoutId id="2147483831" r:id="rId25"/>
    <p:sldLayoutId id="2147483832" r:id="rId26"/>
    <p:sldLayoutId id="2147483829" r:id="rId27"/>
    <p:sldLayoutId id="2147483835" r:id="rId28"/>
    <p:sldLayoutId id="2147483834" r:id="rId29"/>
    <p:sldLayoutId id="2147483840" r:id="rId30"/>
    <p:sldLayoutId id="2147483839" r:id="rId31"/>
    <p:sldLayoutId id="2147483836" r:id="rId32"/>
    <p:sldLayoutId id="2147483837" r:id="rId33"/>
    <p:sldLayoutId id="2147483789" r:id="rId34"/>
    <p:sldLayoutId id="2147483790" r:id="rId35"/>
    <p:sldLayoutId id="2147483765" r:id="rId36"/>
    <p:sldLayoutId id="2147483791" r:id="rId37"/>
    <p:sldLayoutId id="2147483792" r:id="rId38"/>
    <p:sldLayoutId id="2147483766" r:id="rId39"/>
    <p:sldLayoutId id="2147483770" r:id="rId40"/>
    <p:sldLayoutId id="2147483786" r:id="rId41"/>
    <p:sldLayoutId id="2147483787" r:id="rId42"/>
    <p:sldLayoutId id="2147483754" r:id="rId43"/>
    <p:sldLayoutId id="2147483784" r:id="rId44"/>
    <p:sldLayoutId id="2147483783" r:id="rId45"/>
    <p:sldLayoutId id="2147483755" r:id="rId46"/>
    <p:sldLayoutId id="2147483807" r:id="rId47"/>
    <p:sldLayoutId id="2147483798" r:id="rId48"/>
    <p:sldLayoutId id="2147483799" r:id="rId49"/>
    <p:sldLayoutId id="2147483772" r:id="rId50"/>
    <p:sldLayoutId id="2147483760" r:id="rId51"/>
    <p:sldLayoutId id="2147483758" r:id="rId52"/>
    <p:sldLayoutId id="2147483782" r:id="rId53"/>
    <p:sldLayoutId id="2147483756" r:id="rId54"/>
    <p:sldLayoutId id="2147483785" r:id="rId55"/>
    <p:sldLayoutId id="2147483682" r:id="rId56"/>
    <p:sldLayoutId id="2147483805" r:id="rId57"/>
    <p:sldLayoutId id="2147483748" r:id="rId58"/>
    <p:sldLayoutId id="2147483767" r:id="rId59"/>
    <p:sldLayoutId id="2147483769" r:id="rId60"/>
    <p:sldLayoutId id="2147483750" r:id="rId61"/>
    <p:sldLayoutId id="2147483781" r:id="rId62"/>
    <p:sldLayoutId id="2147483751" r:id="rId63"/>
    <p:sldLayoutId id="2147483752" r:id="rId64"/>
    <p:sldLayoutId id="2147483788" r:id="rId65"/>
    <p:sldLayoutId id="2147483761" r:id="rId66"/>
    <p:sldLayoutId id="2147483804" r:id="rId67"/>
    <p:sldLayoutId id="2147483753" r:id="rId68"/>
    <p:sldLayoutId id="2147483802" r:id="rId69"/>
    <p:sldLayoutId id="2147483774" r:id="rId70"/>
    <p:sldLayoutId id="2147483803" r:id="rId71"/>
    <p:sldLayoutId id="2147483771" r:id="rId72"/>
    <p:sldLayoutId id="2147483801" r:id="rId73"/>
    <p:sldLayoutId id="2147483775" r:id="rId74"/>
    <p:sldLayoutId id="2147483800" r:id="rId75"/>
    <p:sldLayoutId id="2147483740" r:id="rId76"/>
    <p:sldLayoutId id="2147483808" r:id="rId77"/>
    <p:sldLayoutId id="2147483809" r:id="rId78"/>
    <p:sldLayoutId id="2147483826" r:id="rId7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80000"/>
        </a:lnSpc>
        <a:spcBef>
          <a:spcPct val="0"/>
        </a:spcBef>
        <a:buNone/>
        <a:tabLst>
          <a:tab pos="1255713" algn="l"/>
        </a:tabLst>
        <a:defRPr sz="2600" b="1" i="0" strike="noStrike" kern="1200" cap="none" spc="0" baseline="0">
          <a:solidFill>
            <a:schemeClr val="accent2"/>
          </a:solidFill>
          <a:latin typeface="Proxima Nova Semibold" panose="020B0503030502060204" pitchFamily="34" charset="0"/>
          <a:ea typeface="+mj-ea"/>
          <a:cs typeface="Segoe UI" panose="020B0502040204020203" pitchFamily="34" charset="0"/>
        </a:defRPr>
      </a:lvl1pPr>
    </p:titleStyle>
    <p:bodyStyle>
      <a:lvl1pPr marL="263525" indent="-263525" algn="l" defTabSz="719138" rtl="0" eaLnBrk="1" latinLnBrk="0" hangingPunct="1">
        <a:lnSpc>
          <a:spcPct val="90000"/>
        </a:lnSpc>
        <a:spcBef>
          <a:spcPts val="0"/>
        </a:spcBef>
        <a:spcAft>
          <a:spcPts val="600"/>
        </a:spcAft>
        <a:buClr>
          <a:schemeClr val="accent1"/>
        </a:buClr>
        <a:buSzPct val="100000"/>
        <a:buFont typeface="Segoe UI Light" panose="020B0502040204020203" pitchFamily="34" charset="0"/>
        <a:buChar char="•"/>
        <a:defRPr sz="1400" kern="1200">
          <a:solidFill>
            <a:schemeClr val="accent2"/>
          </a:solidFill>
          <a:latin typeface="+mn-lt"/>
          <a:ea typeface="+mn-ea"/>
          <a:cs typeface="+mn-cs"/>
        </a:defRPr>
      </a:lvl1pPr>
      <a:lvl2pPr marL="449263" indent="-188913" algn="l" defTabSz="719138" rtl="0" eaLnBrk="1" latinLnBrk="0" hangingPunct="1">
        <a:lnSpc>
          <a:spcPct val="90000"/>
        </a:lnSpc>
        <a:spcBef>
          <a:spcPts val="0"/>
        </a:spcBef>
        <a:spcAft>
          <a:spcPts val="1200"/>
        </a:spcAft>
        <a:buClr>
          <a:schemeClr val="accent2"/>
        </a:buClr>
        <a:buSzPct val="100000"/>
        <a:buFont typeface="Arial" panose="020B0604020202020204" pitchFamily="34" charset="0"/>
        <a:buChar char="•"/>
        <a:defRPr sz="1400" i="0" kern="1200">
          <a:solidFill>
            <a:schemeClr val="accent2"/>
          </a:solidFill>
          <a:latin typeface="+mn-lt"/>
          <a:ea typeface="+mn-ea"/>
          <a:cs typeface="+mn-cs"/>
        </a:defRPr>
      </a:lvl2pPr>
      <a:lvl3pPr marL="0" indent="0" algn="l" defTabSz="719138" rtl="0" eaLnBrk="1" latinLnBrk="0" hangingPunct="1">
        <a:lnSpc>
          <a:spcPct val="90000"/>
        </a:lnSpc>
        <a:spcBef>
          <a:spcPts val="0"/>
        </a:spcBef>
        <a:spcAft>
          <a:spcPts val="1200"/>
        </a:spcAft>
        <a:buClr>
          <a:srgbClr val="0070C0"/>
        </a:buClr>
        <a:buSzPct val="85000"/>
        <a:buFont typeface="Arial" panose="020B0604020202020204" pitchFamily="34" charset="0"/>
        <a:buNone/>
        <a:defRPr sz="1400" i="0" kern="1200">
          <a:solidFill>
            <a:schemeClr val="accent2"/>
          </a:solidFill>
          <a:latin typeface="+mn-lt"/>
          <a:ea typeface="+mn-ea"/>
          <a:cs typeface="+mn-cs"/>
        </a:defRPr>
      </a:lvl3pPr>
      <a:lvl4pPr marL="0" indent="0" algn="l" defTabSz="719138" rtl="0" eaLnBrk="1" latinLnBrk="0" hangingPunct="1">
        <a:lnSpc>
          <a:spcPct val="90000"/>
        </a:lnSpc>
        <a:spcBef>
          <a:spcPts val="0"/>
        </a:spcBef>
        <a:spcAft>
          <a:spcPts val="600"/>
        </a:spcAft>
        <a:buFont typeface="Arial" panose="020B0604020202020204" pitchFamily="34" charset="0"/>
        <a:buNone/>
        <a:defRPr sz="1800" b="0" kern="1200" cap="none" spc="0" baseline="0">
          <a:solidFill>
            <a:schemeClr val="accent2"/>
          </a:solidFill>
          <a:latin typeface="+mn-lt"/>
          <a:ea typeface="Source Sans Pro" panose="020B0503030403020204" pitchFamily="34" charset="0"/>
          <a:cs typeface="Calibri" panose="020F0502020204030204" pitchFamily="34" charset="0"/>
        </a:defRPr>
      </a:lvl4pPr>
      <a:lvl5pPr marL="263525" indent="-263525" algn="l" defTabSz="719138" rtl="0" eaLnBrk="1" latinLnBrk="0" hangingPunct="1">
        <a:lnSpc>
          <a:spcPct val="90000"/>
        </a:lnSpc>
        <a:spcBef>
          <a:spcPts val="0"/>
        </a:spcBef>
        <a:spcAft>
          <a:spcPts val="1200"/>
        </a:spcAft>
        <a:buClr>
          <a:schemeClr val="accent1"/>
        </a:buClr>
        <a:buFont typeface="+mj-lt"/>
        <a:buAutoNum type="arabicPeriod"/>
        <a:defRPr sz="1200" i="0" kern="1200">
          <a:solidFill>
            <a:schemeClr val="accent2"/>
          </a:solidFill>
          <a:latin typeface="+mn-lt"/>
          <a:ea typeface="Source Sans Pro Light" panose="020B0403030403020204" pitchFamily="34" charset="0"/>
          <a:cs typeface="+mn-cs"/>
        </a:defRPr>
      </a:lvl5pPr>
      <a:lvl6pPr marL="266700" indent="-266700" algn="l" defTabSz="914400" rtl="0" eaLnBrk="1" latinLnBrk="0" hangingPunct="1">
        <a:lnSpc>
          <a:spcPct val="90000"/>
        </a:lnSpc>
        <a:spcBef>
          <a:spcPts val="0"/>
        </a:spcBef>
        <a:spcAft>
          <a:spcPts val="1200"/>
        </a:spcAft>
        <a:buClr>
          <a:schemeClr val="accent2"/>
        </a:buClr>
        <a:buFont typeface="+mj-lt"/>
        <a:buAutoNum type="alphaLcPeriod"/>
        <a:defRPr sz="1200" b="0" i="0" kern="1200">
          <a:solidFill>
            <a:schemeClr val="accent2"/>
          </a:solidFill>
          <a:latin typeface="+mn-lt"/>
          <a:ea typeface="+mn-ea"/>
          <a:cs typeface="+mn-cs"/>
        </a:defRPr>
      </a:lvl6pPr>
      <a:lvl7pPr marL="538163" indent="-274638" algn="l" defTabSz="914400" rtl="0" eaLnBrk="1" latinLnBrk="0" hangingPunct="1">
        <a:lnSpc>
          <a:spcPct val="90000"/>
        </a:lnSpc>
        <a:spcBef>
          <a:spcPts val="0"/>
        </a:spcBef>
        <a:spcAft>
          <a:spcPts val="1200"/>
        </a:spcAft>
        <a:buClr>
          <a:schemeClr val="accent2"/>
        </a:buClr>
        <a:buFont typeface="Arial" panose="020B0604020202020204" pitchFamily="34" charset="0"/>
        <a:buChar char="•"/>
        <a:defRPr sz="1200" b="0" i="0" kern="1200">
          <a:solidFill>
            <a:schemeClr val="accent2"/>
          </a:solidFill>
          <a:latin typeface="+mn-lt"/>
          <a:ea typeface="+mn-ea"/>
          <a:cs typeface="+mn-cs"/>
        </a:defRPr>
      </a:lvl7pPr>
      <a:lvl8pPr marL="0" indent="0" algn="l" defTabSz="914400" rtl="0" eaLnBrk="1" latinLnBrk="0" hangingPunct="1">
        <a:lnSpc>
          <a:spcPct val="90000"/>
        </a:lnSpc>
        <a:spcBef>
          <a:spcPts val="0"/>
        </a:spcBef>
        <a:spcAft>
          <a:spcPts val="1200"/>
        </a:spcAft>
        <a:buFont typeface="Arial" panose="020B0604020202020204" pitchFamily="34" charset="0"/>
        <a:buNone/>
        <a:defRPr sz="1400" i="1" kern="1200">
          <a:solidFill>
            <a:schemeClr val="accent2"/>
          </a:solidFill>
          <a:latin typeface="Source Sans Pro ExtraLight" panose="020B0604020202020204" pitchFamily="34" charset="0"/>
          <a:ea typeface="+mn-ea"/>
          <a:cs typeface="+mn-cs"/>
        </a:defRPr>
      </a:lvl8pPr>
      <a:lvl9pPr marL="0" indent="0" algn="l" defTabSz="914400" rtl="0" eaLnBrk="1" latinLnBrk="0" hangingPunct="1">
        <a:lnSpc>
          <a:spcPct val="90000"/>
        </a:lnSpc>
        <a:spcBef>
          <a:spcPts val="0"/>
        </a:spcBef>
        <a:spcAft>
          <a:spcPts val="1200"/>
        </a:spcAft>
        <a:buFont typeface="Arial" panose="020B0604020202020204" pitchFamily="34" charset="0"/>
        <a:buNone/>
        <a:defRPr sz="1600" b="0" kern="1200" spc="0" baseline="0">
          <a:solidFill>
            <a:schemeClr val="accent2"/>
          </a:solidFill>
          <a:latin typeface="Source Sans Pro" panose="020B0503030403020204" pitchFamily="34" charset="0"/>
          <a:ea typeface="Source Sans Pro" panose="020B0503030403020204" pitchFamily="34" charset="0"/>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776" userDrawn="1">
          <p15:clr>
            <a:srgbClr val="F26B43"/>
          </p15:clr>
        </p15:guide>
        <p15:guide id="3" orient="horz" pos="1002" userDrawn="1">
          <p15:clr>
            <a:srgbClr val="F26B43"/>
          </p15:clr>
        </p15:guide>
        <p15:guide id="5" orient="horz" pos="386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370" y="1792111"/>
            <a:ext cx="6936998" cy="3266149"/>
          </a:xfrm>
        </p:spPr>
        <p:txBody>
          <a:bodyPr>
            <a:normAutofit/>
          </a:bodyPr>
          <a:lstStyle/>
          <a:p>
            <a:pPr>
              <a:lnSpc>
                <a:spcPct val="90000"/>
              </a:lnSpc>
              <a:spcBef>
                <a:spcPts val="0"/>
              </a:spcBef>
            </a:pPr>
            <a:r>
              <a:rPr lang="en-US" sz="5400" dirty="0">
                <a:solidFill>
                  <a:schemeClr val="bg2"/>
                </a:solidFill>
                <a:latin typeface="Proxima Nova Semibold"/>
                <a:cs typeface="Segoe UI"/>
              </a:rPr>
              <a:t>Scikit Learn</a:t>
            </a:r>
            <a:br>
              <a:rPr lang="en-US" sz="5400" dirty="0">
                <a:solidFill>
                  <a:schemeClr val="bg2"/>
                </a:solidFill>
                <a:latin typeface="Proxima Nova Semibold"/>
                <a:cs typeface="Segoe UI"/>
              </a:rPr>
            </a:br>
            <a:r>
              <a:rPr lang="en-US" sz="2700" dirty="0">
                <a:solidFill>
                  <a:schemeClr val="bg2"/>
                </a:solidFill>
                <a:latin typeface="Proxima Nova Semibold"/>
                <a:cs typeface="Segoe UI"/>
              </a:rPr>
              <a:t>Custom Estimators &amp; Transformers</a:t>
            </a:r>
          </a:p>
          <a:p>
            <a:endParaRPr lang="en-US" sz="5400" dirty="0">
              <a:solidFill>
                <a:schemeClr val="bg2"/>
              </a:solidFill>
              <a:latin typeface="Proxima Nova Semibold"/>
            </a:endParaRPr>
          </a:p>
        </p:txBody>
      </p:sp>
      <p:sp>
        <p:nvSpPr>
          <p:cNvPr id="4" name="Subtitle 2">
            <a:extLst>
              <a:ext uri="{FF2B5EF4-FFF2-40B4-BE49-F238E27FC236}">
                <a16:creationId xmlns:a16="http://schemas.microsoft.com/office/drawing/2014/main" id="{36436027-C32A-4446-B976-F4F2C55A2800}"/>
              </a:ext>
            </a:extLst>
          </p:cNvPr>
          <p:cNvSpPr txBox="1">
            <a:spLocks/>
          </p:cNvSpPr>
          <p:nvPr/>
        </p:nvSpPr>
        <p:spPr>
          <a:xfrm>
            <a:off x="1524000" y="3439655"/>
            <a:ext cx="9144000" cy="463496"/>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ontserrat" pitchFamily="2" charset="77"/>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i="1" dirty="0">
              <a:latin typeface="Museo Sans 500" panose="02000000000000000000" pitchFamily="2" charset="77"/>
            </a:endParaRPr>
          </a:p>
        </p:txBody>
      </p:sp>
      <p:pic>
        <p:nvPicPr>
          <p:cNvPr id="6" name="Picture 6" descr="__rectSitelogo__XebiaData.png">
            <a:extLst>
              <a:ext uri="{FF2B5EF4-FFF2-40B4-BE49-F238E27FC236}">
                <a16:creationId xmlns:a16="http://schemas.microsoft.com/office/drawing/2014/main" id="{608528CA-9059-8284-8B5E-8C373FCD77EC}"/>
              </a:ext>
            </a:extLst>
          </p:cNvPr>
          <p:cNvPicPr>
            <a:picLocks noChangeAspect="1"/>
          </p:cNvPicPr>
          <p:nvPr/>
        </p:nvPicPr>
        <p:blipFill>
          <a:blip r:embed="rId3"/>
          <a:stretch>
            <a:fillRect/>
          </a:stretch>
        </p:blipFill>
        <p:spPr>
          <a:xfrm>
            <a:off x="95957" y="6137125"/>
            <a:ext cx="2254011" cy="623305"/>
          </a:xfrm>
          <a:prstGeom prst="rect">
            <a:avLst/>
          </a:prstGeom>
        </p:spPr>
      </p:pic>
    </p:spTree>
    <p:extLst>
      <p:ext uri="{BB962C8B-B14F-4D97-AF65-F5344CB8AC3E}">
        <p14:creationId xmlns:p14="http://schemas.microsoft.com/office/powerpoint/2010/main" val="147073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Building your own Predictor</a:t>
            </a:r>
          </a:p>
        </p:txBody>
      </p:sp>
      <p:sp>
        <p:nvSpPr>
          <p:cNvPr id="5" name="Rectangle 4">
            <a:extLst>
              <a:ext uri="{FF2B5EF4-FFF2-40B4-BE49-F238E27FC236}">
                <a16:creationId xmlns:a16="http://schemas.microsoft.com/office/drawing/2014/main" id="{7E91B77D-8CD4-2247-8FEE-FFFAA3E2F671}"/>
              </a:ext>
            </a:extLst>
          </p:cNvPr>
          <p:cNvSpPr/>
          <p:nvPr/>
        </p:nvSpPr>
        <p:spPr>
          <a:xfrm>
            <a:off x="838200" y="1791272"/>
            <a:ext cx="9192768" cy="4031873"/>
          </a:xfrm>
          <a:prstGeom prst="rect">
            <a:avLst/>
          </a:prstGeom>
        </p:spPr>
        <p:txBody>
          <a:bodyPr wrap="square">
            <a:spAutoFit/>
          </a:bodyPr>
          <a:lstStyle/>
          <a:p>
            <a:r>
              <a:rPr lang="en-GB" sz="1600" dirty="0">
                <a:solidFill>
                  <a:srgbClr val="A626A4"/>
                </a:solidFill>
                <a:latin typeface="Menlo" panose="020B0609030804020204" pitchFamily="49" charset="0"/>
              </a:rPr>
              <a:t>from</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sklearn.base</a:t>
            </a: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import</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BaseEstimator</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r>
              <a:rPr lang="en-GB" sz="1600" dirty="0">
                <a:solidFill>
                  <a:srgbClr val="A626A4"/>
                </a:solidFill>
                <a:latin typeface="Menlo" panose="020B0609030804020204" pitchFamily="49" charset="0"/>
              </a:rPr>
              <a:t>class</a:t>
            </a:r>
            <a:r>
              <a:rPr lang="en-GB" sz="1600" dirty="0">
                <a:solidFill>
                  <a:srgbClr val="C18401"/>
                </a:solidFill>
                <a:latin typeface="Menlo" panose="020B0609030804020204" pitchFamily="49" charset="0"/>
              </a:rPr>
              <a:t> </a:t>
            </a:r>
            <a:r>
              <a:rPr lang="en-GB" sz="1600" dirty="0" err="1">
                <a:solidFill>
                  <a:srgbClr val="C18401"/>
                </a:solidFill>
                <a:latin typeface="Menlo" panose="020B0609030804020204" pitchFamily="49" charset="0"/>
              </a:rPr>
              <a:t>MyEstimator</a:t>
            </a:r>
            <a:r>
              <a:rPr lang="en-GB" sz="1600" dirty="0">
                <a:solidFill>
                  <a:srgbClr val="C18401"/>
                </a:solidFill>
                <a:latin typeface="Menlo" panose="020B0609030804020204" pitchFamily="49" charset="0"/>
              </a:rPr>
              <a:t>(</a:t>
            </a:r>
            <a:r>
              <a:rPr lang="en-GB" sz="1600" dirty="0" err="1">
                <a:solidFill>
                  <a:srgbClr val="C18401"/>
                </a:solidFill>
                <a:latin typeface="Menlo" panose="020B0609030804020204" pitchFamily="49" charset="0"/>
              </a:rPr>
              <a:t>BaseEstimator</a:t>
            </a:r>
            <a:r>
              <a:rPr lang="en-GB" sz="1600" dirty="0">
                <a:solidFill>
                  <a:srgbClr val="C18401"/>
                </a:solidFill>
                <a:latin typeface="Menlo" panose="020B0609030804020204" pitchFamily="49" charset="0"/>
              </a:rPr>
              <a:t>)</a:t>
            </a:r>
            <a:r>
              <a:rPr lang="en-GB" sz="1600" dirty="0">
                <a:solidFill>
                  <a:srgbClr val="383A42"/>
                </a:solidFill>
                <a:latin typeface="Menlo" panose="020B0609030804020204" pitchFamily="49" charset="0"/>
              </a:rPr>
              <a:t>:</a:t>
            </a: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0184BC"/>
                </a:solidFill>
                <a:latin typeface="Menlo" panose="020B0609030804020204" pitchFamily="49" charset="0"/>
              </a:rPr>
              <a:t>__</a:t>
            </a:r>
            <a:r>
              <a:rPr lang="en-GB" sz="1600" dirty="0" err="1">
                <a:solidFill>
                  <a:srgbClr val="0184BC"/>
                </a:solidFill>
                <a:latin typeface="Menlo" panose="020B0609030804020204" pitchFamily="49" charset="0"/>
              </a:rPr>
              <a:t>init</a:t>
            </a:r>
            <a:r>
              <a:rPr lang="en-GB" sz="1600" dirty="0">
                <a:solidFill>
                  <a:srgbClr val="0184BC"/>
                </a:solidFill>
                <a:latin typeface="Menlo" panose="020B0609030804020204" pitchFamily="49" charset="0"/>
              </a:rPr>
              <a:t>__</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a:t>
            </a:r>
            <a:r>
              <a:rPr lang="en-GB" sz="1600" dirty="0" err="1">
                <a:solidFill>
                  <a:srgbClr val="986801"/>
                </a:solidFill>
                <a:latin typeface="Menlo" panose="020B0609030804020204" pitchFamily="49" charset="0"/>
              </a:rPr>
              <a:t>my_arg</a:t>
            </a:r>
            <a:r>
              <a:rPr lang="en-GB" sz="1600" dirty="0">
                <a:solidFill>
                  <a:srgbClr val="383A42"/>
                </a:solidFill>
                <a:latin typeface="Menlo" panose="020B0609030804020204" pitchFamily="49" charset="0"/>
              </a:rPr>
              <a:t>):</a:t>
            </a:r>
          </a:p>
          <a:p>
            <a:r>
              <a:rPr lang="en-GB" sz="1600" dirty="0">
                <a:solidFill>
                  <a:srgbClr val="0184BC"/>
                </a:solidFill>
                <a:latin typeface="Menlo" panose="020B0609030804020204" pitchFamily="49" charset="0"/>
              </a:rPr>
              <a:t>        super</a:t>
            </a:r>
            <a:r>
              <a:rPr lang="en-GB" sz="1600" dirty="0">
                <a:solidFill>
                  <a:srgbClr val="383A42"/>
                </a:solidFill>
                <a:latin typeface="Menlo" panose="020B0609030804020204" pitchFamily="49" charset="0"/>
              </a:rPr>
              <a:t>().</a:t>
            </a:r>
            <a:r>
              <a:rPr lang="en-GB" sz="1600" dirty="0">
                <a:solidFill>
                  <a:srgbClr val="0184BC"/>
                </a:solidFill>
                <a:latin typeface="Menlo" panose="020B0609030804020204" pitchFamily="49" charset="0"/>
              </a:rPr>
              <a:t>__</a:t>
            </a:r>
            <a:r>
              <a:rPr lang="en-GB" sz="1600" dirty="0" err="1">
                <a:solidFill>
                  <a:srgbClr val="0184BC"/>
                </a:solidFill>
                <a:latin typeface="Menlo" panose="020B0609030804020204" pitchFamily="49" charset="0"/>
              </a:rPr>
              <a:t>init</a:t>
            </a:r>
            <a:r>
              <a:rPr lang="en-GB" sz="1600" dirty="0">
                <a:solidFill>
                  <a:srgbClr val="0184BC"/>
                </a:solidFill>
                <a:latin typeface="Menlo" panose="020B0609030804020204" pitchFamily="49" charset="0"/>
              </a:rPr>
              <a:t>__</a:t>
            </a:r>
            <a:r>
              <a:rPr lang="en-GB" sz="1600" dirty="0">
                <a:solidFill>
                  <a:srgbClr val="383A42"/>
                </a:solidFill>
                <a:latin typeface="Menlo" panose="020B0609030804020204" pitchFamily="49" charset="0"/>
              </a:rPr>
              <a:t>()</a:t>
            </a:r>
          </a:p>
          <a:p>
            <a:r>
              <a:rPr lang="en-GB" sz="1600" dirty="0">
                <a:solidFill>
                  <a:srgbClr val="E45649"/>
                </a:solidFill>
                <a:latin typeface="Menlo" panose="020B0609030804020204" pitchFamily="49" charset="0"/>
              </a:rPr>
              <a:t>        </a:t>
            </a:r>
            <a:r>
              <a:rPr lang="en-GB" sz="1600" dirty="0" err="1">
                <a:solidFill>
                  <a:srgbClr val="E45649"/>
                </a:solidFill>
                <a:latin typeface="Menlo" panose="020B0609030804020204" pitchFamily="49" charset="0"/>
              </a:rPr>
              <a:t>self</a:t>
            </a:r>
            <a:r>
              <a:rPr lang="en-GB" sz="1600" dirty="0" err="1">
                <a:solidFill>
                  <a:srgbClr val="383A42"/>
                </a:solidFill>
                <a:latin typeface="Menlo" panose="020B0609030804020204" pitchFamily="49" charset="0"/>
              </a:rPr>
              <a:t>.my_arg</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4078F2"/>
                </a:solidFill>
                <a:latin typeface="Menlo" panose="020B0609030804020204" pitchFamily="49" charset="0"/>
              </a:rPr>
              <a:t>fit</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X</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y</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None</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a:t>
            </a:r>
            <a:r>
              <a:rPr lang="en-GB" sz="1600" dirty="0">
                <a:solidFill>
                  <a:srgbClr val="383A42"/>
                </a:solidFill>
                <a:latin typeface="Menlo" panose="020B0609030804020204" pitchFamily="49" charset="0"/>
              </a:rPr>
              <a:t>**</a:t>
            </a:r>
            <a:r>
              <a:rPr lang="en-GB" sz="1600" dirty="0" err="1">
                <a:solidFill>
                  <a:srgbClr val="986801"/>
                </a:solidFill>
                <a:latin typeface="Menlo" panose="020B0609030804020204" pitchFamily="49" charset="0"/>
              </a:rPr>
              <a:t>fit_params</a:t>
            </a:r>
            <a:r>
              <a:rPr lang="en-GB" sz="1600" dirty="0">
                <a:solidFill>
                  <a:srgbClr val="383A42"/>
                </a:solidFill>
                <a:latin typeface="Menlo" panose="020B0609030804020204" pitchFamily="49" charset="0"/>
              </a:rPr>
              <a:t>):</a:t>
            </a:r>
          </a:p>
          <a:p>
            <a:r>
              <a:rPr lang="en-GB" sz="1600" dirty="0">
                <a:solidFill>
                  <a:srgbClr val="383A42"/>
                </a:solidFill>
                <a:latin typeface="Menlo" panose="020B0609030804020204" pitchFamily="49" charset="0"/>
              </a:rPr>
              <a:t>        estimator = ...</a:t>
            </a:r>
          </a:p>
          <a:p>
            <a:r>
              <a:rPr lang="en-GB" sz="1600" dirty="0">
                <a:solidFill>
                  <a:srgbClr val="E45649"/>
                </a:solidFill>
                <a:latin typeface="Menlo" panose="020B0609030804020204" pitchFamily="49" charset="0"/>
              </a:rPr>
              <a:t>        </a:t>
            </a:r>
            <a:r>
              <a:rPr lang="en-GB" sz="1600" dirty="0" err="1">
                <a:solidFill>
                  <a:srgbClr val="E45649"/>
                </a:solidFill>
                <a:latin typeface="Menlo" panose="020B0609030804020204" pitchFamily="49" charset="0"/>
              </a:rPr>
              <a:t>self</a:t>
            </a:r>
            <a:r>
              <a:rPr lang="en-GB" sz="1600" dirty="0" err="1">
                <a:solidFill>
                  <a:srgbClr val="383A42"/>
                </a:solidFill>
                <a:latin typeface="Menlo" panose="020B0609030804020204" pitchFamily="49" charset="0"/>
              </a:rPr>
              <a:t>.estimator</a:t>
            </a:r>
            <a:r>
              <a:rPr lang="en-GB" sz="1600" dirty="0">
                <a:solidFill>
                  <a:srgbClr val="383A42"/>
                </a:solidFill>
                <a:latin typeface="Menlo" panose="020B0609030804020204" pitchFamily="49" charset="0"/>
              </a:rPr>
              <a:t>_ = </a:t>
            </a:r>
            <a:r>
              <a:rPr lang="en-GB" sz="1600" dirty="0" err="1">
                <a:solidFill>
                  <a:srgbClr val="383A42"/>
                </a:solidFill>
                <a:latin typeface="Menlo" panose="020B0609030804020204" pitchFamily="49" charset="0"/>
              </a:rPr>
              <a:t>estimator.fit</a:t>
            </a:r>
            <a:r>
              <a:rPr lang="en-GB" sz="1600" dirty="0">
                <a:solidFill>
                  <a:srgbClr val="383A42"/>
                </a:solidFill>
                <a:latin typeface="Menlo" panose="020B0609030804020204" pitchFamily="49" charset="0"/>
              </a:rPr>
              <a:t>(X, </a:t>
            </a:r>
            <a:r>
              <a:rPr lang="en-GB" sz="1600" dirty="0">
                <a:solidFill>
                  <a:srgbClr val="986801"/>
                </a:solidFill>
                <a:latin typeface="Menlo" panose="020B0609030804020204" pitchFamily="49" charset="0"/>
              </a:rPr>
              <a:t>y</a:t>
            </a:r>
            <a:r>
              <a:rPr lang="en-GB" sz="1600" dirty="0">
                <a:solidFill>
                  <a:srgbClr val="383A42"/>
                </a:solidFill>
                <a:latin typeface="Menlo" panose="020B0609030804020204" pitchFamily="49" charset="0"/>
              </a:rPr>
              <a:t>=y)</a:t>
            </a:r>
          </a:p>
          <a:p>
            <a:r>
              <a:rPr lang="en-GB" sz="1600" dirty="0">
                <a:solidFill>
                  <a:srgbClr val="A626A4"/>
                </a:solidFill>
                <a:latin typeface="Menlo" panose="020B0609030804020204" pitchFamily="49" charset="0"/>
              </a:rPr>
              <a:t>        return</a:t>
            </a:r>
            <a:r>
              <a:rPr lang="en-GB" sz="1600" dirty="0">
                <a:solidFill>
                  <a:srgbClr val="383A42"/>
                </a:solidFill>
                <a:latin typeface="Menlo" panose="020B0609030804020204" pitchFamily="49" charset="0"/>
              </a:rPr>
              <a:t> </a:t>
            </a:r>
            <a:r>
              <a:rPr lang="en-GB" sz="1600" dirty="0">
                <a:solidFill>
                  <a:srgbClr val="E45649"/>
                </a:solidFill>
                <a:latin typeface="Menlo" panose="020B0609030804020204" pitchFamily="49" charset="0"/>
              </a:rPr>
              <a:t>self</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4078F2"/>
                </a:solidFill>
                <a:latin typeface="Menlo" panose="020B0609030804020204" pitchFamily="49" charset="0"/>
              </a:rPr>
              <a:t>predict</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X</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a:t>
            </a:r>
            <a:r>
              <a:rPr lang="en-GB" sz="1600" dirty="0">
                <a:solidFill>
                  <a:srgbClr val="383A42"/>
                </a:solidFill>
                <a:latin typeface="Menlo" panose="020B0609030804020204" pitchFamily="49" charset="0"/>
              </a:rPr>
              <a:t>**</a:t>
            </a:r>
            <a:r>
              <a:rPr lang="en-GB" sz="1600" dirty="0" err="1">
                <a:solidFill>
                  <a:srgbClr val="986801"/>
                </a:solidFill>
                <a:latin typeface="Menlo" panose="020B0609030804020204" pitchFamily="49" charset="0"/>
              </a:rPr>
              <a:t>predict_params</a:t>
            </a:r>
            <a:r>
              <a:rPr lang="en-GB" sz="1600" dirty="0">
                <a:solidFill>
                  <a:srgbClr val="383A42"/>
                </a:solidFill>
                <a:latin typeface="Menlo" panose="020B0609030804020204" pitchFamily="49" charset="0"/>
              </a:rPr>
              <a:t>):</a:t>
            </a:r>
          </a:p>
          <a:p>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check_is_fitted</a:t>
            </a:r>
            <a:r>
              <a:rPr lang="en-GB" sz="1600" dirty="0">
                <a:solidFill>
                  <a:srgbClr val="383A42"/>
                </a:solidFill>
                <a:latin typeface="Menlo" panose="020B0609030804020204" pitchFamily="49" charset="0"/>
              </a:rPr>
              <a:t>(</a:t>
            </a:r>
            <a:r>
              <a:rPr lang="en-GB" sz="1600" dirty="0">
                <a:solidFill>
                  <a:srgbClr val="E45649"/>
                </a:solidFill>
                <a:latin typeface="Menlo" panose="020B0609030804020204" pitchFamily="49" charset="0"/>
              </a:rPr>
              <a:t>self</a:t>
            </a:r>
            <a:r>
              <a:rPr lang="en-GB" sz="1600" dirty="0">
                <a:solidFill>
                  <a:srgbClr val="383A42"/>
                </a:solidFill>
                <a:latin typeface="Menlo" panose="020B0609030804020204" pitchFamily="49" charset="0"/>
              </a:rPr>
              <a:t>, [</a:t>
            </a:r>
            <a:r>
              <a:rPr lang="en-GB" sz="1600" dirty="0">
                <a:solidFill>
                  <a:srgbClr val="50A14F"/>
                </a:solidFill>
                <a:latin typeface="Menlo" panose="020B0609030804020204" pitchFamily="49" charset="0"/>
              </a:rPr>
              <a:t>"estimator_"</a:t>
            </a:r>
            <a:r>
              <a:rPr lang="en-GB" sz="1600" dirty="0">
                <a:solidFill>
                  <a:srgbClr val="383A42"/>
                </a:solidFill>
                <a:latin typeface="Menlo" panose="020B0609030804020204" pitchFamily="49" charset="0"/>
              </a:rPr>
              <a:t>])</a:t>
            </a:r>
          </a:p>
          <a:p>
            <a:r>
              <a:rPr lang="en-GB" sz="1600" dirty="0">
                <a:solidFill>
                  <a:srgbClr val="A626A4"/>
                </a:solidFill>
                <a:latin typeface="Menlo" panose="020B0609030804020204" pitchFamily="49" charset="0"/>
              </a:rPr>
              <a:t>        return</a:t>
            </a:r>
            <a:r>
              <a:rPr lang="en-GB" sz="1600" dirty="0">
                <a:solidFill>
                  <a:srgbClr val="383A42"/>
                </a:solidFill>
                <a:latin typeface="Menlo" panose="020B0609030804020204" pitchFamily="49" charset="0"/>
              </a:rPr>
              <a:t> </a:t>
            </a:r>
            <a:r>
              <a:rPr lang="en-GB" sz="1600" dirty="0" err="1">
                <a:solidFill>
                  <a:srgbClr val="E45649"/>
                </a:solidFill>
                <a:latin typeface="Menlo" panose="020B0609030804020204" pitchFamily="49" charset="0"/>
              </a:rPr>
              <a:t>self</a:t>
            </a:r>
            <a:r>
              <a:rPr lang="en-GB" sz="1600" dirty="0" err="1">
                <a:solidFill>
                  <a:srgbClr val="383A42"/>
                </a:solidFill>
                <a:latin typeface="Menlo" panose="020B0609030804020204" pitchFamily="49" charset="0"/>
              </a:rPr>
              <a:t>.estimator_.predict</a:t>
            </a:r>
            <a:r>
              <a:rPr lang="en-GB" sz="1600" dirty="0">
                <a:solidFill>
                  <a:srgbClr val="383A42"/>
                </a:solidFill>
                <a:latin typeface="Menlo" panose="020B0609030804020204" pitchFamily="49" charset="0"/>
              </a:rPr>
              <a:t>(X)</a:t>
            </a:r>
          </a:p>
        </p:txBody>
      </p:sp>
    </p:spTree>
    <p:extLst>
      <p:ext uri="{BB962C8B-B14F-4D97-AF65-F5344CB8AC3E}">
        <p14:creationId xmlns:p14="http://schemas.microsoft.com/office/powerpoint/2010/main" val="194023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Caveats with parameters</a:t>
            </a:r>
          </a:p>
        </p:txBody>
      </p:sp>
      <p:sp>
        <p:nvSpPr>
          <p:cNvPr id="4" name="Content Placeholder 4">
            <a:extLst>
              <a:ext uri="{FF2B5EF4-FFF2-40B4-BE49-F238E27FC236}">
                <a16:creationId xmlns:a16="http://schemas.microsoft.com/office/drawing/2014/main" id="{AA7CA660-1782-E347-AC41-C4807062C11E}"/>
              </a:ext>
            </a:extLst>
          </p:cNvPr>
          <p:cNvSpPr>
            <a:spLocks noGrp="1"/>
          </p:cNvSpPr>
          <p:nvPr>
            <p:ph type="body" orient="vert" idx="1"/>
          </p:nvPr>
        </p:nvSpPr>
        <p:spPr/>
        <p:txBody>
          <a:bodyPr vert="horz" lIns="0" tIns="0" rIns="0" bIns="0" rtlCol="0" anchor="t">
            <a:noAutofit/>
          </a:bodyPr>
          <a:lstStyle/>
          <a:p>
            <a:pPr>
              <a:lnSpc>
                <a:spcPct val="110000"/>
              </a:lnSpc>
            </a:pPr>
            <a:r>
              <a:rPr lang="en-US" dirty="0"/>
              <a:t>Scikit-learn expects you to follow these conventions:</a:t>
            </a:r>
          </a:p>
          <a:p>
            <a:pPr lvl="1">
              <a:lnSpc>
                <a:spcPct val="110000"/>
              </a:lnSpc>
            </a:pPr>
            <a:r>
              <a:rPr lang="en-US" dirty="0">
                <a:solidFill>
                  <a:schemeClr val="accent2"/>
                </a:solidFill>
              </a:rPr>
              <a:t>Set any arguments to </a:t>
            </a:r>
            <a:r>
              <a:rPr lang="en-US" dirty="0" err="1">
                <a:solidFill>
                  <a:schemeClr val="accent2"/>
                </a:solidFill>
              </a:rPr>
              <a:t>init</a:t>
            </a:r>
            <a:r>
              <a:rPr lang="en-US" dirty="0">
                <a:solidFill>
                  <a:schemeClr val="accent2"/>
                </a:solidFill>
              </a:rPr>
              <a:t> on self with the same name</a:t>
            </a:r>
          </a:p>
          <a:p>
            <a:pPr lvl="1">
              <a:lnSpc>
                <a:spcPct val="110000"/>
              </a:lnSpc>
            </a:pPr>
            <a:r>
              <a:rPr lang="en-US" dirty="0">
                <a:solidFill>
                  <a:schemeClr val="accent2"/>
                </a:solidFill>
              </a:rPr>
              <a:t>Suffix fitted parameters with a _    (e.g. </a:t>
            </a:r>
            <a:r>
              <a:rPr lang="en-US" dirty="0" err="1">
                <a:solidFill>
                  <a:schemeClr val="accent2"/>
                </a:solidFill>
              </a:rPr>
              <a:t>self.coefficients</a:t>
            </a:r>
            <a:r>
              <a:rPr lang="en-US" dirty="0">
                <a:solidFill>
                  <a:schemeClr val="accent2"/>
                </a:solidFill>
              </a:rPr>
              <a:t>_)</a:t>
            </a:r>
          </a:p>
          <a:p>
            <a:pPr lvl="1">
              <a:lnSpc>
                <a:spcPct val="110000"/>
              </a:lnSpc>
            </a:pPr>
            <a:endParaRPr lang="en-US" dirty="0">
              <a:solidFill>
                <a:schemeClr val="accent2"/>
              </a:solidFill>
            </a:endParaRPr>
          </a:p>
          <a:p>
            <a:pPr>
              <a:lnSpc>
                <a:spcPct val="110000"/>
              </a:lnSpc>
            </a:pPr>
            <a:r>
              <a:rPr lang="en-US" dirty="0"/>
              <a:t>Not following conventions will probably break </a:t>
            </a:r>
            <a:br>
              <a:rPr lang="en-US" dirty="0"/>
            </a:br>
            <a:r>
              <a:rPr lang="en-US" dirty="0"/>
              <a:t>the standard </a:t>
            </a:r>
            <a:r>
              <a:rPr lang="en-US" dirty="0" err="1"/>
              <a:t>get_params</a:t>
            </a:r>
            <a:r>
              <a:rPr lang="en-US" dirty="0"/>
              <a:t>/</a:t>
            </a:r>
            <a:r>
              <a:rPr lang="en-US" dirty="0" err="1"/>
              <a:t>set_params</a:t>
            </a:r>
            <a:r>
              <a:rPr lang="en-US" dirty="0"/>
              <a:t> functionality</a:t>
            </a:r>
          </a:p>
          <a:p>
            <a:pPr>
              <a:lnSpc>
                <a:spcPct val="110000"/>
              </a:lnSpc>
            </a:pPr>
            <a:endParaRPr lang="en-US" dirty="0"/>
          </a:p>
          <a:p>
            <a:pPr>
              <a:lnSpc>
                <a:spcPct val="110000"/>
              </a:lnSpc>
            </a:pPr>
            <a:r>
              <a:rPr lang="en-US" dirty="0"/>
              <a:t>Alternatively, implement your own get/</a:t>
            </a:r>
            <a:r>
              <a:rPr lang="en-US" dirty="0" err="1"/>
              <a:t>set_params</a:t>
            </a:r>
            <a:endParaRPr lang="en-US" dirty="0"/>
          </a:p>
        </p:txBody>
      </p:sp>
    </p:spTree>
    <p:extLst>
      <p:ext uri="{BB962C8B-B14F-4D97-AF65-F5344CB8AC3E}">
        <p14:creationId xmlns:p14="http://schemas.microsoft.com/office/powerpoint/2010/main" val="231061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D14B35-2CBD-D245-BC55-9BA3B12BF146}"/>
              </a:ext>
            </a:extLst>
          </p:cNvPr>
          <p:cNvSpPr>
            <a:spLocks noGrp="1"/>
          </p:cNvSpPr>
          <p:nvPr>
            <p:ph type="title"/>
          </p:nvPr>
        </p:nvSpPr>
        <p:spPr>
          <a:xfrm>
            <a:off x="3927712" y="2977113"/>
            <a:ext cx="9683960" cy="895483"/>
          </a:xfrm>
        </p:spPr>
        <p:txBody>
          <a:bodyPr/>
          <a:lstStyle/>
          <a:p>
            <a:r>
              <a:rPr lang="en-US" sz="5000" dirty="0">
                <a:latin typeface="Proxima Nova Semibold"/>
                <a:cs typeface="Segoe UI"/>
              </a:rPr>
              <a:t>Questions? </a:t>
            </a:r>
            <a:endParaRPr lang="en-US" sz="5000" dirty="0"/>
          </a:p>
        </p:txBody>
      </p:sp>
      <p:pic>
        <p:nvPicPr>
          <p:cNvPr id="3" name="Picture 6" descr="__rectSitelogo__XebiaData.png">
            <a:extLst>
              <a:ext uri="{FF2B5EF4-FFF2-40B4-BE49-F238E27FC236}">
                <a16:creationId xmlns:a16="http://schemas.microsoft.com/office/drawing/2014/main" id="{72CCE3BF-4E6D-2C30-D746-867C5CA6B0FA}"/>
              </a:ext>
            </a:extLst>
          </p:cNvPr>
          <p:cNvPicPr>
            <a:picLocks noChangeAspect="1"/>
          </p:cNvPicPr>
          <p:nvPr/>
        </p:nvPicPr>
        <p:blipFill>
          <a:blip r:embed="rId3"/>
          <a:stretch>
            <a:fillRect/>
          </a:stretch>
        </p:blipFill>
        <p:spPr>
          <a:xfrm>
            <a:off x="95957" y="6137125"/>
            <a:ext cx="2254011" cy="623305"/>
          </a:xfrm>
          <a:prstGeom prst="rect">
            <a:avLst/>
          </a:prstGeom>
        </p:spPr>
      </p:pic>
    </p:spTree>
    <p:extLst>
      <p:ext uri="{BB962C8B-B14F-4D97-AF65-F5344CB8AC3E}">
        <p14:creationId xmlns:p14="http://schemas.microsoft.com/office/powerpoint/2010/main" val="351955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dirty="0"/>
              <a:t>Why use this approach?</a:t>
            </a:r>
            <a:endParaRPr lang="en-US" b="0" dirty="0"/>
          </a:p>
        </p:txBody>
      </p:sp>
      <p:sp>
        <p:nvSpPr>
          <p:cNvPr id="4" name="Content Placeholder 4">
            <a:extLst>
              <a:ext uri="{FF2B5EF4-FFF2-40B4-BE49-F238E27FC236}">
                <a16:creationId xmlns:a16="http://schemas.microsoft.com/office/drawing/2014/main" id="{AA7CA660-1782-E347-AC41-C4807062C11E}"/>
              </a:ext>
            </a:extLst>
          </p:cNvPr>
          <p:cNvSpPr>
            <a:spLocks noGrp="1"/>
          </p:cNvSpPr>
          <p:nvPr>
            <p:ph type="body" orient="vert" idx="1"/>
          </p:nvPr>
        </p:nvSpPr>
        <p:spPr/>
        <p:txBody>
          <a:bodyPr vert="horz" lIns="0" tIns="0" rIns="0" bIns="0" rtlCol="0" anchor="t">
            <a:noAutofit/>
          </a:bodyPr>
          <a:lstStyle/>
          <a:p>
            <a:pPr>
              <a:lnSpc>
                <a:spcPct val="110000"/>
              </a:lnSpc>
            </a:pPr>
            <a:r>
              <a:rPr lang="en-US" dirty="0"/>
              <a:t>Provides a well-defined interface</a:t>
            </a:r>
          </a:p>
          <a:p>
            <a:pPr lvl="1">
              <a:lnSpc>
                <a:spcPct val="110000"/>
              </a:lnSpc>
            </a:pPr>
            <a:r>
              <a:rPr lang="en-US" dirty="0">
                <a:solidFill>
                  <a:schemeClr val="accent2"/>
                </a:solidFill>
                <a:ea typeface="+mn-lt"/>
                <a:cs typeface="+mn-lt"/>
              </a:rPr>
              <a:t>Allows us to create clear and reusable building blocks</a:t>
            </a:r>
          </a:p>
          <a:p>
            <a:pPr lvl="1">
              <a:lnSpc>
                <a:spcPct val="110000"/>
              </a:lnSpc>
            </a:pPr>
            <a:r>
              <a:rPr lang="en-US" dirty="0">
                <a:solidFill>
                  <a:schemeClr val="accent2"/>
                </a:solidFill>
                <a:ea typeface="+mn-lt"/>
                <a:cs typeface="+mn-lt"/>
              </a:rPr>
              <a:t>Improves the testability of these blocks</a:t>
            </a:r>
          </a:p>
          <a:p>
            <a:pPr lvl="1">
              <a:lnSpc>
                <a:spcPct val="110000"/>
              </a:lnSpc>
            </a:pPr>
            <a:r>
              <a:rPr lang="en-US" dirty="0">
                <a:solidFill>
                  <a:schemeClr val="accent2"/>
                </a:solidFill>
              </a:rPr>
              <a:t>It's easy to implement, relative to the difficulty of implementing the actual transformation</a:t>
            </a:r>
          </a:p>
          <a:p>
            <a:pPr lvl="1">
              <a:lnSpc>
                <a:spcPct val="110000"/>
              </a:lnSpc>
            </a:pPr>
            <a:r>
              <a:rPr lang="en-US" dirty="0">
                <a:solidFill>
                  <a:schemeClr val="accent2"/>
                </a:solidFill>
              </a:rPr>
              <a:t>Prevents accidental information </a:t>
            </a:r>
            <a:r>
              <a:rPr lang="en-US">
                <a:solidFill>
                  <a:schemeClr val="accent2"/>
                </a:solidFill>
              </a:rPr>
              <a:t>leakage: the whole pipeline is fitted with access only to the training data</a:t>
            </a:r>
          </a:p>
          <a:p>
            <a:pPr>
              <a:lnSpc>
                <a:spcPct val="110000"/>
              </a:lnSpc>
              <a:buClr>
                <a:srgbClr val="6C1D5F"/>
              </a:buClr>
            </a:pPr>
            <a:endParaRPr lang="en-US" dirty="0"/>
          </a:p>
          <a:p>
            <a:pPr>
              <a:lnSpc>
                <a:spcPct val="110000"/>
              </a:lnSpc>
            </a:pPr>
            <a:r>
              <a:rPr lang="en-US" dirty="0"/>
              <a:t>Class-based approach allows keeping state</a:t>
            </a:r>
          </a:p>
          <a:p>
            <a:pPr lvl="1">
              <a:lnSpc>
                <a:spcPct val="110000"/>
              </a:lnSpc>
            </a:pPr>
            <a:r>
              <a:rPr lang="en-US" dirty="0">
                <a:solidFill>
                  <a:schemeClr val="accent2"/>
                </a:solidFill>
              </a:rPr>
              <a:t>Important for storing fitted parameters</a:t>
            </a:r>
          </a:p>
          <a:p>
            <a:pPr>
              <a:lnSpc>
                <a:spcPct val="110000"/>
              </a:lnSpc>
            </a:pPr>
            <a:endParaRPr lang="en-US" dirty="0"/>
          </a:p>
        </p:txBody>
      </p:sp>
    </p:spTree>
    <p:extLst>
      <p:ext uri="{BB962C8B-B14F-4D97-AF65-F5344CB8AC3E}">
        <p14:creationId xmlns:p14="http://schemas.microsoft.com/office/powerpoint/2010/main" val="14362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Estimators</a:t>
            </a:r>
          </a:p>
        </p:txBody>
      </p:sp>
      <p:sp>
        <p:nvSpPr>
          <p:cNvPr id="10" name="Rectangle 9">
            <a:extLst>
              <a:ext uri="{FF2B5EF4-FFF2-40B4-BE49-F238E27FC236}">
                <a16:creationId xmlns:a16="http://schemas.microsoft.com/office/drawing/2014/main" id="{BE45F19B-CEDD-CF4C-B90E-3A7690B57DA9}"/>
              </a:ext>
            </a:extLst>
          </p:cNvPr>
          <p:cNvSpPr/>
          <p:nvPr/>
        </p:nvSpPr>
        <p:spPr>
          <a:xfrm>
            <a:off x="2198460" y="2936631"/>
            <a:ext cx="2568717" cy="6672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bg1"/>
                </a:solidFill>
              </a:rPr>
              <a:t>Estimator</a:t>
            </a:r>
            <a:endParaRPr lang="en-NL" dirty="0">
              <a:solidFill>
                <a:schemeClr val="bg1"/>
              </a:solidFill>
            </a:endParaRPr>
          </a:p>
        </p:txBody>
      </p:sp>
      <p:cxnSp>
        <p:nvCxnSpPr>
          <p:cNvPr id="13" name="Straight Arrow Connector 12">
            <a:extLst>
              <a:ext uri="{FF2B5EF4-FFF2-40B4-BE49-F238E27FC236}">
                <a16:creationId xmlns:a16="http://schemas.microsoft.com/office/drawing/2014/main" id="{FC930A0D-9D38-CD4C-B6EC-8573B830867C}"/>
              </a:ext>
            </a:extLst>
          </p:cNvPr>
          <p:cNvCxnSpPr>
            <a:cxnSpLocks/>
          </p:cNvCxnSpPr>
          <p:nvPr/>
        </p:nvCxnSpPr>
        <p:spPr>
          <a:xfrm>
            <a:off x="5257410" y="3270262"/>
            <a:ext cx="147320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72AF0F-4716-8645-854D-476713557EFF}"/>
              </a:ext>
            </a:extLst>
          </p:cNvPr>
          <p:cNvSpPr txBox="1"/>
          <p:nvPr/>
        </p:nvSpPr>
        <p:spPr>
          <a:xfrm>
            <a:off x="4968367" y="2734115"/>
            <a:ext cx="1983748" cy="369332"/>
          </a:xfrm>
          <a:prstGeom prst="rect">
            <a:avLst/>
          </a:prstGeom>
          <a:noFill/>
        </p:spPr>
        <p:txBody>
          <a:bodyPr wrap="none" rtlCol="0">
            <a:spAutoFit/>
          </a:bodyPr>
          <a:lstStyle/>
          <a:p>
            <a:r>
              <a:rPr lang="en-NL" i="1" dirty="0"/>
              <a:t>.</a:t>
            </a:r>
            <a:r>
              <a:rPr lang="en-NL" i="1"/>
              <a:t>fit(</a:t>
            </a:r>
            <a:r>
              <a:rPr lang="en-US" i="1" dirty="0">
                <a:solidFill>
                  <a:srgbClr val="7030A0"/>
                </a:solidFill>
              </a:rPr>
              <a:t>data (, targets)</a:t>
            </a:r>
            <a:r>
              <a:rPr lang="en-NL" i="1"/>
              <a:t>)</a:t>
            </a:r>
            <a:endParaRPr lang="en-NL" i="1" dirty="0"/>
          </a:p>
        </p:txBody>
      </p:sp>
      <p:sp>
        <p:nvSpPr>
          <p:cNvPr id="14" name="Rectangle 13">
            <a:extLst>
              <a:ext uri="{FF2B5EF4-FFF2-40B4-BE49-F238E27FC236}">
                <a16:creationId xmlns:a16="http://schemas.microsoft.com/office/drawing/2014/main" id="{DA20B06B-6B08-3D42-A27D-985995EA0DE1}"/>
              </a:ext>
            </a:extLst>
          </p:cNvPr>
          <p:cNvSpPr/>
          <p:nvPr/>
        </p:nvSpPr>
        <p:spPr>
          <a:xfrm>
            <a:off x="7465436" y="2936631"/>
            <a:ext cx="2568717" cy="667263"/>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bg1"/>
                </a:solidFill>
              </a:rPr>
              <a:t>fitted Estimator</a:t>
            </a:r>
          </a:p>
        </p:txBody>
      </p:sp>
    </p:spTree>
    <p:extLst>
      <p:ext uri="{BB962C8B-B14F-4D97-AF65-F5344CB8AC3E}">
        <p14:creationId xmlns:p14="http://schemas.microsoft.com/office/powerpoint/2010/main" val="141975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Predictors</a:t>
            </a:r>
          </a:p>
        </p:txBody>
      </p:sp>
      <p:sp>
        <p:nvSpPr>
          <p:cNvPr id="10" name="Rectangle 9">
            <a:extLst>
              <a:ext uri="{FF2B5EF4-FFF2-40B4-BE49-F238E27FC236}">
                <a16:creationId xmlns:a16="http://schemas.microsoft.com/office/drawing/2014/main" id="{BE45F19B-CEDD-CF4C-B90E-3A7690B57DA9}"/>
              </a:ext>
            </a:extLst>
          </p:cNvPr>
          <p:cNvSpPr/>
          <p:nvPr/>
        </p:nvSpPr>
        <p:spPr>
          <a:xfrm>
            <a:off x="2198460" y="2936631"/>
            <a:ext cx="2568717" cy="667263"/>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bg1"/>
                </a:solidFill>
              </a:rPr>
              <a:t>fitted Estimator</a:t>
            </a:r>
          </a:p>
        </p:txBody>
      </p:sp>
      <p:cxnSp>
        <p:nvCxnSpPr>
          <p:cNvPr id="13" name="Straight Arrow Connector 12">
            <a:extLst>
              <a:ext uri="{FF2B5EF4-FFF2-40B4-BE49-F238E27FC236}">
                <a16:creationId xmlns:a16="http://schemas.microsoft.com/office/drawing/2014/main" id="{FC930A0D-9D38-CD4C-B6EC-8573B830867C}"/>
              </a:ext>
            </a:extLst>
          </p:cNvPr>
          <p:cNvCxnSpPr>
            <a:cxnSpLocks/>
          </p:cNvCxnSpPr>
          <p:nvPr/>
        </p:nvCxnSpPr>
        <p:spPr>
          <a:xfrm>
            <a:off x="5257410" y="2749756"/>
            <a:ext cx="147320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72AF0F-4716-8645-854D-476713557EFF}"/>
              </a:ext>
            </a:extLst>
          </p:cNvPr>
          <p:cNvSpPr txBox="1"/>
          <p:nvPr/>
        </p:nvSpPr>
        <p:spPr>
          <a:xfrm>
            <a:off x="4958997" y="2231459"/>
            <a:ext cx="1811866" cy="369332"/>
          </a:xfrm>
          <a:prstGeom prst="rect">
            <a:avLst/>
          </a:prstGeom>
          <a:noFill/>
        </p:spPr>
        <p:txBody>
          <a:bodyPr wrap="square" rtlCol="0">
            <a:spAutoFit/>
          </a:bodyPr>
          <a:lstStyle/>
          <a:p>
            <a:r>
              <a:rPr lang="en-NL" i="1" dirty="0"/>
              <a:t>.</a:t>
            </a:r>
            <a:r>
              <a:rPr lang="en-NL" i="1"/>
              <a:t>predict(</a:t>
            </a:r>
            <a:r>
              <a:rPr lang="en-US" i="1" dirty="0">
                <a:solidFill>
                  <a:srgbClr val="7030A0"/>
                </a:solidFill>
              </a:rPr>
              <a:t>data</a:t>
            </a:r>
            <a:r>
              <a:rPr lang="en-NL" i="1"/>
              <a:t>)</a:t>
            </a:r>
            <a:endParaRPr lang="en-NL" i="1" dirty="0"/>
          </a:p>
        </p:txBody>
      </p:sp>
      <p:sp>
        <p:nvSpPr>
          <p:cNvPr id="7" name="Rectangle 6">
            <a:extLst>
              <a:ext uri="{FF2B5EF4-FFF2-40B4-BE49-F238E27FC236}">
                <a16:creationId xmlns:a16="http://schemas.microsoft.com/office/drawing/2014/main" id="{D19652B1-051A-4846-9C63-C58587617F97}"/>
              </a:ext>
            </a:extLst>
          </p:cNvPr>
          <p:cNvSpPr/>
          <p:nvPr/>
        </p:nvSpPr>
        <p:spPr>
          <a:xfrm>
            <a:off x="7220843" y="2416125"/>
            <a:ext cx="3147046" cy="667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tx1"/>
                </a:solidFill>
              </a:rPr>
              <a:t>Predictions about the dataset</a:t>
            </a:r>
          </a:p>
        </p:txBody>
      </p:sp>
      <p:cxnSp>
        <p:nvCxnSpPr>
          <p:cNvPr id="9" name="Straight Arrow Connector 8">
            <a:extLst>
              <a:ext uri="{FF2B5EF4-FFF2-40B4-BE49-F238E27FC236}">
                <a16:creationId xmlns:a16="http://schemas.microsoft.com/office/drawing/2014/main" id="{3CE515F3-1850-E24D-ADE6-20B5724BCD5B}"/>
              </a:ext>
            </a:extLst>
          </p:cNvPr>
          <p:cNvCxnSpPr>
            <a:cxnSpLocks/>
          </p:cNvCxnSpPr>
          <p:nvPr/>
        </p:nvCxnSpPr>
        <p:spPr>
          <a:xfrm>
            <a:off x="5257410" y="4031819"/>
            <a:ext cx="147320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F6E9F87-994A-4E41-9C84-501C5E3F3C5A}"/>
              </a:ext>
            </a:extLst>
          </p:cNvPr>
          <p:cNvSpPr txBox="1"/>
          <p:nvPr/>
        </p:nvSpPr>
        <p:spPr>
          <a:xfrm>
            <a:off x="4654669" y="3513522"/>
            <a:ext cx="2602888" cy="369332"/>
          </a:xfrm>
          <a:prstGeom prst="rect">
            <a:avLst/>
          </a:prstGeom>
          <a:noFill/>
        </p:spPr>
        <p:txBody>
          <a:bodyPr wrap="square" rtlCol="0">
            <a:spAutoFit/>
          </a:bodyPr>
          <a:lstStyle/>
          <a:p>
            <a:r>
              <a:rPr lang="en-NL" i="1" dirty="0"/>
              <a:t>.predict_</a:t>
            </a:r>
            <a:r>
              <a:rPr lang="en-NL" i="1"/>
              <a:t>proba(</a:t>
            </a:r>
            <a:r>
              <a:rPr lang="en-US" i="1" dirty="0">
                <a:solidFill>
                  <a:srgbClr val="7030A0"/>
                </a:solidFill>
              </a:rPr>
              <a:t>data</a:t>
            </a:r>
            <a:r>
              <a:rPr lang="en-NL" i="1"/>
              <a:t>)</a:t>
            </a:r>
            <a:endParaRPr lang="en-NL" i="1" dirty="0"/>
          </a:p>
        </p:txBody>
      </p:sp>
      <p:sp>
        <p:nvSpPr>
          <p:cNvPr id="12" name="Rectangle 11">
            <a:extLst>
              <a:ext uri="{FF2B5EF4-FFF2-40B4-BE49-F238E27FC236}">
                <a16:creationId xmlns:a16="http://schemas.microsoft.com/office/drawing/2014/main" id="{84B7F421-881D-AF48-B8CF-3D0E8B7D5F1F}"/>
              </a:ext>
            </a:extLst>
          </p:cNvPr>
          <p:cNvSpPr/>
          <p:nvPr/>
        </p:nvSpPr>
        <p:spPr>
          <a:xfrm>
            <a:off x="7249499" y="3266614"/>
            <a:ext cx="3428400" cy="1147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Classification algorithms usually implement a method to quantify certainty of a prediction</a:t>
            </a:r>
            <a:endParaRPr lang="en-NL" dirty="0">
              <a:solidFill>
                <a:schemeClr val="tx1"/>
              </a:solidFill>
            </a:endParaRPr>
          </a:p>
        </p:txBody>
      </p:sp>
    </p:spTree>
    <p:extLst>
      <p:ext uri="{BB962C8B-B14F-4D97-AF65-F5344CB8AC3E}">
        <p14:creationId xmlns:p14="http://schemas.microsoft.com/office/powerpoint/2010/main" val="219527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animBg="1"/>
      <p:bldP spid="11"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Transformers</a:t>
            </a:r>
          </a:p>
        </p:txBody>
      </p:sp>
      <p:sp>
        <p:nvSpPr>
          <p:cNvPr id="10" name="Rectangle 9">
            <a:extLst>
              <a:ext uri="{FF2B5EF4-FFF2-40B4-BE49-F238E27FC236}">
                <a16:creationId xmlns:a16="http://schemas.microsoft.com/office/drawing/2014/main" id="{BE45F19B-CEDD-CF4C-B90E-3A7690B57DA9}"/>
              </a:ext>
            </a:extLst>
          </p:cNvPr>
          <p:cNvSpPr/>
          <p:nvPr/>
        </p:nvSpPr>
        <p:spPr>
          <a:xfrm>
            <a:off x="2198460" y="2401376"/>
            <a:ext cx="2568717" cy="667263"/>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bg1"/>
                </a:solidFill>
              </a:rPr>
              <a:t>fitted Estimator</a:t>
            </a:r>
          </a:p>
        </p:txBody>
      </p:sp>
      <p:cxnSp>
        <p:nvCxnSpPr>
          <p:cNvPr id="13" name="Straight Arrow Connector 12">
            <a:extLst>
              <a:ext uri="{FF2B5EF4-FFF2-40B4-BE49-F238E27FC236}">
                <a16:creationId xmlns:a16="http://schemas.microsoft.com/office/drawing/2014/main" id="{FC930A0D-9D38-CD4C-B6EC-8573B830867C}"/>
              </a:ext>
            </a:extLst>
          </p:cNvPr>
          <p:cNvCxnSpPr>
            <a:cxnSpLocks/>
          </p:cNvCxnSpPr>
          <p:nvPr/>
        </p:nvCxnSpPr>
        <p:spPr>
          <a:xfrm>
            <a:off x="5257410" y="2749756"/>
            <a:ext cx="147320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72AF0F-4716-8645-854D-476713557EFF}"/>
              </a:ext>
            </a:extLst>
          </p:cNvPr>
          <p:cNvSpPr txBox="1"/>
          <p:nvPr/>
        </p:nvSpPr>
        <p:spPr>
          <a:xfrm>
            <a:off x="5118410" y="2231459"/>
            <a:ext cx="2234570" cy="369332"/>
          </a:xfrm>
          <a:prstGeom prst="rect">
            <a:avLst/>
          </a:prstGeom>
          <a:noFill/>
        </p:spPr>
        <p:txBody>
          <a:bodyPr wrap="square" rtlCol="0">
            <a:spAutoFit/>
          </a:bodyPr>
          <a:lstStyle/>
          <a:p>
            <a:r>
              <a:rPr lang="en-NL" i="1"/>
              <a:t>.</a:t>
            </a:r>
            <a:r>
              <a:rPr lang="en-US" i="1" dirty="0"/>
              <a:t>transform(</a:t>
            </a:r>
            <a:r>
              <a:rPr lang="en-US" i="1" dirty="0">
                <a:solidFill>
                  <a:srgbClr val="7030A0"/>
                </a:solidFill>
              </a:rPr>
              <a:t>data</a:t>
            </a:r>
            <a:r>
              <a:rPr lang="en-NL" i="1"/>
              <a:t>)</a:t>
            </a:r>
            <a:endParaRPr lang="en-NL" i="1" dirty="0"/>
          </a:p>
        </p:txBody>
      </p:sp>
      <p:sp>
        <p:nvSpPr>
          <p:cNvPr id="7" name="Rectangle 6">
            <a:extLst>
              <a:ext uri="{FF2B5EF4-FFF2-40B4-BE49-F238E27FC236}">
                <a16:creationId xmlns:a16="http://schemas.microsoft.com/office/drawing/2014/main" id="{D19652B1-051A-4846-9C63-C58587617F97}"/>
              </a:ext>
            </a:extLst>
          </p:cNvPr>
          <p:cNvSpPr/>
          <p:nvPr/>
        </p:nvSpPr>
        <p:spPr>
          <a:xfrm>
            <a:off x="7220843" y="2416125"/>
            <a:ext cx="3147046" cy="667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Transformed </a:t>
            </a:r>
            <a:r>
              <a:rPr lang="en-NL">
                <a:solidFill>
                  <a:schemeClr val="tx1"/>
                </a:solidFill>
              </a:rPr>
              <a:t>dataset</a:t>
            </a:r>
            <a:endParaRPr lang="en-NL" dirty="0">
              <a:solidFill>
                <a:schemeClr val="tx1"/>
              </a:solidFill>
            </a:endParaRPr>
          </a:p>
        </p:txBody>
      </p:sp>
      <p:cxnSp>
        <p:nvCxnSpPr>
          <p:cNvPr id="9" name="Straight Arrow Connector 8">
            <a:extLst>
              <a:ext uri="{FF2B5EF4-FFF2-40B4-BE49-F238E27FC236}">
                <a16:creationId xmlns:a16="http://schemas.microsoft.com/office/drawing/2014/main" id="{3CE515F3-1850-E24D-ADE6-20B5724BCD5B}"/>
              </a:ext>
            </a:extLst>
          </p:cNvPr>
          <p:cNvCxnSpPr>
            <a:cxnSpLocks/>
          </p:cNvCxnSpPr>
          <p:nvPr/>
        </p:nvCxnSpPr>
        <p:spPr>
          <a:xfrm>
            <a:off x="5257410" y="4031819"/>
            <a:ext cx="147320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F6E9F87-994A-4E41-9C84-501C5E3F3C5A}"/>
              </a:ext>
            </a:extLst>
          </p:cNvPr>
          <p:cNvSpPr txBox="1"/>
          <p:nvPr/>
        </p:nvSpPr>
        <p:spPr>
          <a:xfrm>
            <a:off x="4908669" y="3522929"/>
            <a:ext cx="2574666" cy="369332"/>
          </a:xfrm>
          <a:prstGeom prst="rect">
            <a:avLst/>
          </a:prstGeom>
          <a:noFill/>
        </p:spPr>
        <p:txBody>
          <a:bodyPr wrap="square" rtlCol="0">
            <a:spAutoFit/>
          </a:bodyPr>
          <a:lstStyle/>
          <a:p>
            <a:r>
              <a:rPr lang="en-NL" i="1"/>
              <a:t>.</a:t>
            </a:r>
            <a:r>
              <a:rPr lang="en-US" i="1" dirty="0" err="1"/>
              <a:t>fit_transform</a:t>
            </a:r>
            <a:r>
              <a:rPr lang="en-NL" i="1"/>
              <a:t>(</a:t>
            </a:r>
            <a:r>
              <a:rPr lang="en-US" i="1" dirty="0">
                <a:solidFill>
                  <a:srgbClr val="7030A0"/>
                </a:solidFill>
              </a:rPr>
              <a:t>data</a:t>
            </a:r>
            <a:r>
              <a:rPr lang="en-NL" i="1"/>
              <a:t>)</a:t>
            </a:r>
            <a:endParaRPr lang="en-NL" i="1" dirty="0"/>
          </a:p>
        </p:txBody>
      </p:sp>
      <p:sp>
        <p:nvSpPr>
          <p:cNvPr id="12" name="Rectangle 11">
            <a:extLst>
              <a:ext uri="{FF2B5EF4-FFF2-40B4-BE49-F238E27FC236}">
                <a16:creationId xmlns:a16="http://schemas.microsoft.com/office/drawing/2014/main" id="{84B7F421-881D-AF48-B8CF-3D0E8B7D5F1F}"/>
              </a:ext>
            </a:extLst>
          </p:cNvPr>
          <p:cNvSpPr/>
          <p:nvPr/>
        </p:nvSpPr>
        <p:spPr>
          <a:xfrm>
            <a:off x="7390610" y="3746391"/>
            <a:ext cx="3428400" cy="667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Transformed dataset</a:t>
            </a:r>
            <a:endParaRPr lang="en-NL" dirty="0">
              <a:solidFill>
                <a:schemeClr val="tx1"/>
              </a:solidFill>
            </a:endParaRPr>
          </a:p>
        </p:txBody>
      </p:sp>
      <p:sp>
        <p:nvSpPr>
          <p:cNvPr id="3" name="Rectangle 2">
            <a:extLst>
              <a:ext uri="{FF2B5EF4-FFF2-40B4-BE49-F238E27FC236}">
                <a16:creationId xmlns:a16="http://schemas.microsoft.com/office/drawing/2014/main" id="{D2DA6923-472A-4327-8462-AA5C7B55C7B1}"/>
              </a:ext>
            </a:extLst>
          </p:cNvPr>
          <p:cNvSpPr/>
          <p:nvPr/>
        </p:nvSpPr>
        <p:spPr>
          <a:xfrm>
            <a:off x="2198460" y="3672608"/>
            <a:ext cx="2568717" cy="6672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bg1"/>
                </a:solidFill>
              </a:rPr>
              <a:t>Estimator</a:t>
            </a:r>
            <a:endParaRPr lang="en-NL" dirty="0">
              <a:solidFill>
                <a:schemeClr val="bg1"/>
              </a:solidFill>
            </a:endParaRPr>
          </a:p>
        </p:txBody>
      </p:sp>
    </p:spTree>
    <p:extLst>
      <p:ext uri="{BB962C8B-B14F-4D97-AF65-F5344CB8AC3E}">
        <p14:creationId xmlns:p14="http://schemas.microsoft.com/office/powerpoint/2010/main" val="269121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animBg="1"/>
      <p:bldP spid="11"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Models</a:t>
            </a:r>
          </a:p>
        </p:txBody>
      </p:sp>
      <p:sp>
        <p:nvSpPr>
          <p:cNvPr id="10" name="Rectangle 9">
            <a:extLst>
              <a:ext uri="{FF2B5EF4-FFF2-40B4-BE49-F238E27FC236}">
                <a16:creationId xmlns:a16="http://schemas.microsoft.com/office/drawing/2014/main" id="{BE45F19B-CEDD-CF4C-B90E-3A7690B57DA9}"/>
              </a:ext>
            </a:extLst>
          </p:cNvPr>
          <p:cNvSpPr/>
          <p:nvPr/>
        </p:nvSpPr>
        <p:spPr>
          <a:xfrm>
            <a:off x="2198460" y="2780516"/>
            <a:ext cx="2568717" cy="667263"/>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bg1"/>
                </a:solidFill>
              </a:rPr>
              <a:t>fitted Estimator</a:t>
            </a:r>
          </a:p>
        </p:txBody>
      </p:sp>
      <p:cxnSp>
        <p:nvCxnSpPr>
          <p:cNvPr id="13" name="Straight Arrow Connector 12">
            <a:extLst>
              <a:ext uri="{FF2B5EF4-FFF2-40B4-BE49-F238E27FC236}">
                <a16:creationId xmlns:a16="http://schemas.microsoft.com/office/drawing/2014/main" id="{FC930A0D-9D38-CD4C-B6EC-8573B830867C}"/>
              </a:ext>
            </a:extLst>
          </p:cNvPr>
          <p:cNvCxnSpPr>
            <a:cxnSpLocks/>
          </p:cNvCxnSpPr>
          <p:nvPr/>
        </p:nvCxnSpPr>
        <p:spPr>
          <a:xfrm>
            <a:off x="5271478" y="3260854"/>
            <a:ext cx="3100681"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72AF0F-4716-8645-854D-476713557EFF}"/>
              </a:ext>
            </a:extLst>
          </p:cNvPr>
          <p:cNvSpPr txBox="1"/>
          <p:nvPr/>
        </p:nvSpPr>
        <p:spPr>
          <a:xfrm>
            <a:off x="4932213" y="2751964"/>
            <a:ext cx="3635296" cy="369332"/>
          </a:xfrm>
          <a:prstGeom prst="rect">
            <a:avLst/>
          </a:prstGeom>
          <a:noFill/>
        </p:spPr>
        <p:txBody>
          <a:bodyPr wrap="square" rtlCol="0">
            <a:spAutoFit/>
          </a:bodyPr>
          <a:lstStyle/>
          <a:p>
            <a:r>
              <a:rPr lang="en-NL" i="1" dirty="0"/>
              <a:t>.</a:t>
            </a:r>
            <a:r>
              <a:rPr lang="en-NL" i="1"/>
              <a:t>score(</a:t>
            </a:r>
            <a:r>
              <a:rPr lang="en-US" i="1" dirty="0">
                <a:solidFill>
                  <a:srgbClr val="7030A0"/>
                </a:solidFill>
              </a:rPr>
              <a:t>(target, ) predictions</a:t>
            </a:r>
            <a:r>
              <a:rPr lang="en-NL" i="1"/>
              <a:t>)</a:t>
            </a:r>
            <a:endParaRPr lang="en-NL" i="1" dirty="0"/>
          </a:p>
        </p:txBody>
      </p:sp>
      <p:sp>
        <p:nvSpPr>
          <p:cNvPr id="7" name="Rectangle 6">
            <a:extLst>
              <a:ext uri="{FF2B5EF4-FFF2-40B4-BE49-F238E27FC236}">
                <a16:creationId xmlns:a16="http://schemas.microsoft.com/office/drawing/2014/main" id="{D19652B1-051A-4846-9C63-C58587617F97}"/>
              </a:ext>
            </a:extLst>
          </p:cNvPr>
          <p:cNvSpPr/>
          <p:nvPr/>
        </p:nvSpPr>
        <p:spPr>
          <a:xfrm>
            <a:off x="8571543" y="2749258"/>
            <a:ext cx="3278749" cy="9024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tx1"/>
                </a:solidFill>
              </a:rPr>
              <a:t>A measure of </a:t>
            </a:r>
            <a:endParaRPr lang="en-NL" b="1" dirty="0">
              <a:solidFill>
                <a:schemeClr val="tx1"/>
              </a:solidFill>
            </a:endParaRPr>
          </a:p>
          <a:p>
            <a:pPr algn="ctr"/>
            <a:r>
              <a:rPr lang="en-GB" dirty="0">
                <a:solidFill>
                  <a:schemeClr val="tx1"/>
                </a:solidFill>
              </a:rPr>
              <a:t>“goodness of fit” or likelihood</a:t>
            </a:r>
            <a:endParaRPr lang="en-NL" dirty="0">
              <a:solidFill>
                <a:schemeClr val="tx1"/>
              </a:solidFill>
            </a:endParaRPr>
          </a:p>
        </p:txBody>
      </p:sp>
    </p:spTree>
    <p:extLst>
      <p:ext uri="{BB962C8B-B14F-4D97-AF65-F5344CB8AC3E}">
        <p14:creationId xmlns:p14="http://schemas.microsoft.com/office/powerpoint/2010/main" val="223877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dirty="0"/>
              <a:t>Pipelines</a:t>
            </a:r>
            <a:endParaRPr lang="en-US" b="0" dirty="0"/>
          </a:p>
        </p:txBody>
      </p:sp>
      <p:sp>
        <p:nvSpPr>
          <p:cNvPr id="9" name="Rectangle 8">
            <a:extLst>
              <a:ext uri="{FF2B5EF4-FFF2-40B4-BE49-F238E27FC236}">
                <a16:creationId xmlns:a16="http://schemas.microsoft.com/office/drawing/2014/main" id="{EF82CE76-64FF-6A4A-B0A2-6A1FE94DADC8}"/>
              </a:ext>
            </a:extLst>
          </p:cNvPr>
          <p:cNvSpPr/>
          <p:nvPr/>
        </p:nvSpPr>
        <p:spPr>
          <a:xfrm>
            <a:off x="3506963" y="3031495"/>
            <a:ext cx="4387357" cy="1363970"/>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ectangle 22">
            <a:extLst>
              <a:ext uri="{FF2B5EF4-FFF2-40B4-BE49-F238E27FC236}">
                <a16:creationId xmlns:a16="http://schemas.microsoft.com/office/drawing/2014/main" id="{1D286BFC-95F8-EA48-A46E-DD0362209350}"/>
              </a:ext>
            </a:extLst>
          </p:cNvPr>
          <p:cNvSpPr/>
          <p:nvPr/>
        </p:nvSpPr>
        <p:spPr>
          <a:xfrm>
            <a:off x="3721593" y="3622831"/>
            <a:ext cx="1502410" cy="566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600" dirty="0"/>
              <a:t>Transformer</a:t>
            </a:r>
          </a:p>
        </p:txBody>
      </p:sp>
      <p:sp>
        <p:nvSpPr>
          <p:cNvPr id="24" name="Rectangle 23">
            <a:extLst>
              <a:ext uri="{FF2B5EF4-FFF2-40B4-BE49-F238E27FC236}">
                <a16:creationId xmlns:a16="http://schemas.microsoft.com/office/drawing/2014/main" id="{7D78B0F7-C6CE-C140-B15D-0DA78246A4F6}"/>
              </a:ext>
            </a:extLst>
          </p:cNvPr>
          <p:cNvSpPr/>
          <p:nvPr/>
        </p:nvSpPr>
        <p:spPr>
          <a:xfrm>
            <a:off x="6394450" y="3622831"/>
            <a:ext cx="1237488" cy="5669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NL" sz="1600" dirty="0"/>
              <a:t>Model</a:t>
            </a:r>
          </a:p>
        </p:txBody>
      </p:sp>
      <p:sp>
        <p:nvSpPr>
          <p:cNvPr id="28" name="TextBox 27">
            <a:extLst>
              <a:ext uri="{FF2B5EF4-FFF2-40B4-BE49-F238E27FC236}">
                <a16:creationId xmlns:a16="http://schemas.microsoft.com/office/drawing/2014/main" id="{D1A4436C-238B-BF49-B86D-506FC4DC3B2C}"/>
              </a:ext>
            </a:extLst>
          </p:cNvPr>
          <p:cNvSpPr txBox="1"/>
          <p:nvPr/>
        </p:nvSpPr>
        <p:spPr>
          <a:xfrm>
            <a:off x="5352400" y="3146191"/>
            <a:ext cx="849913" cy="338554"/>
          </a:xfrm>
          <a:prstGeom prst="rect">
            <a:avLst/>
          </a:prstGeom>
          <a:noFill/>
        </p:spPr>
        <p:txBody>
          <a:bodyPr wrap="none" rtlCol="0">
            <a:spAutoFit/>
          </a:bodyPr>
          <a:lstStyle/>
          <a:p>
            <a:r>
              <a:rPr lang="en-NL" sz="1600" dirty="0"/>
              <a:t>Pipeline</a:t>
            </a:r>
          </a:p>
        </p:txBody>
      </p:sp>
      <p:cxnSp>
        <p:nvCxnSpPr>
          <p:cNvPr id="29" name="Straight Arrow Connector 28">
            <a:extLst>
              <a:ext uri="{FF2B5EF4-FFF2-40B4-BE49-F238E27FC236}">
                <a16:creationId xmlns:a16="http://schemas.microsoft.com/office/drawing/2014/main" id="{5B200FA4-7B6E-1449-8D8F-CF4A31A246B3}"/>
              </a:ext>
            </a:extLst>
          </p:cNvPr>
          <p:cNvCxnSpPr>
            <a:cxnSpLocks/>
          </p:cNvCxnSpPr>
          <p:nvPr/>
        </p:nvCxnSpPr>
        <p:spPr>
          <a:xfrm>
            <a:off x="5488938" y="3924156"/>
            <a:ext cx="678182"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a:extLst>
              <a:ext uri="{FF2B5EF4-FFF2-40B4-BE49-F238E27FC236}">
                <a16:creationId xmlns:a16="http://schemas.microsoft.com/office/drawing/2014/main" id="{E245F186-BFFE-4B4A-A21F-809DD551137E}"/>
              </a:ext>
            </a:extLst>
          </p:cNvPr>
          <p:cNvSpPr/>
          <p:nvPr/>
        </p:nvSpPr>
        <p:spPr>
          <a:xfrm>
            <a:off x="1785620" y="3406897"/>
            <a:ext cx="827024" cy="988568"/>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L" sz="1600" dirty="0"/>
              <a:t>Input</a:t>
            </a:r>
          </a:p>
          <a:p>
            <a:pPr algn="ctr"/>
            <a:r>
              <a:rPr lang="en-NL" sz="1600" dirty="0"/>
              <a:t>dataset</a:t>
            </a:r>
          </a:p>
        </p:txBody>
      </p:sp>
      <p:cxnSp>
        <p:nvCxnSpPr>
          <p:cNvPr id="33" name="Straight Arrow Connector 32">
            <a:extLst>
              <a:ext uri="{FF2B5EF4-FFF2-40B4-BE49-F238E27FC236}">
                <a16:creationId xmlns:a16="http://schemas.microsoft.com/office/drawing/2014/main" id="{912BA959-F35B-3848-8C90-43145521D542}"/>
              </a:ext>
            </a:extLst>
          </p:cNvPr>
          <p:cNvCxnSpPr>
            <a:cxnSpLocks/>
          </p:cNvCxnSpPr>
          <p:nvPr/>
        </p:nvCxnSpPr>
        <p:spPr>
          <a:xfrm>
            <a:off x="2804160" y="3945718"/>
            <a:ext cx="500978"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C12429-8AFF-2C4A-B789-AFB80B0E076B}"/>
              </a:ext>
            </a:extLst>
          </p:cNvPr>
          <p:cNvSpPr txBox="1"/>
          <p:nvPr/>
        </p:nvSpPr>
        <p:spPr>
          <a:xfrm>
            <a:off x="8681302" y="3713480"/>
            <a:ext cx="1114921" cy="338554"/>
          </a:xfrm>
          <a:prstGeom prst="rect">
            <a:avLst/>
          </a:prstGeom>
          <a:noFill/>
        </p:spPr>
        <p:txBody>
          <a:bodyPr wrap="none" rtlCol="0">
            <a:spAutoFit/>
          </a:bodyPr>
          <a:lstStyle/>
          <a:p>
            <a:r>
              <a:rPr lang="en-NL" sz="1600" dirty="0"/>
              <a:t>Predictions</a:t>
            </a:r>
          </a:p>
        </p:txBody>
      </p:sp>
      <p:cxnSp>
        <p:nvCxnSpPr>
          <p:cNvPr id="37" name="Straight Arrow Connector 36">
            <a:extLst>
              <a:ext uri="{FF2B5EF4-FFF2-40B4-BE49-F238E27FC236}">
                <a16:creationId xmlns:a16="http://schemas.microsoft.com/office/drawing/2014/main" id="{30A9701D-A5DC-8844-B6A7-5C9D90F0D728}"/>
              </a:ext>
            </a:extLst>
          </p:cNvPr>
          <p:cNvCxnSpPr>
            <a:cxnSpLocks/>
          </p:cNvCxnSpPr>
          <p:nvPr/>
        </p:nvCxnSpPr>
        <p:spPr>
          <a:xfrm>
            <a:off x="8037322" y="3901181"/>
            <a:ext cx="500978"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41E42FE-3ADE-6F43-B7A8-7651E7978CE5}"/>
              </a:ext>
            </a:extLst>
          </p:cNvPr>
          <p:cNvCxnSpPr>
            <a:cxnSpLocks/>
          </p:cNvCxnSpPr>
          <p:nvPr/>
        </p:nvCxnSpPr>
        <p:spPr>
          <a:xfrm flipH="1">
            <a:off x="5929757" y="2608161"/>
            <a:ext cx="474726" cy="58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05C9E23-18A0-2245-A5AB-06EB766A2819}"/>
              </a:ext>
            </a:extLst>
          </p:cNvPr>
          <p:cNvSpPr txBox="1"/>
          <p:nvPr/>
        </p:nvSpPr>
        <p:spPr>
          <a:xfrm>
            <a:off x="6390140" y="1876109"/>
            <a:ext cx="1937645" cy="646331"/>
          </a:xfrm>
          <a:prstGeom prst="rect">
            <a:avLst/>
          </a:prstGeom>
          <a:noFill/>
        </p:spPr>
        <p:txBody>
          <a:bodyPr wrap="none" rtlCol="0">
            <a:spAutoFit/>
          </a:bodyPr>
          <a:lstStyle/>
          <a:p>
            <a:pPr algn="ctr"/>
            <a:r>
              <a:rPr lang="en-NL" dirty="0">
                <a:solidFill>
                  <a:srgbClr val="C00000"/>
                </a:solidFill>
              </a:rPr>
              <a:t>Chains </a:t>
            </a:r>
            <a:r>
              <a:rPr lang="en-US" dirty="0">
                <a:solidFill>
                  <a:srgbClr val="C00000"/>
                </a:solidFill>
              </a:rPr>
              <a:t>Scikit-Learn</a:t>
            </a:r>
          </a:p>
          <a:p>
            <a:pPr algn="ctr"/>
            <a:r>
              <a:rPr lang="en-US" dirty="0">
                <a:solidFill>
                  <a:srgbClr val="C00000"/>
                </a:solidFill>
              </a:rPr>
              <a:t>Objects together</a:t>
            </a:r>
            <a:endParaRPr lang="en-NL" dirty="0">
              <a:solidFill>
                <a:srgbClr val="C00000"/>
              </a:solidFill>
            </a:endParaRPr>
          </a:p>
        </p:txBody>
      </p:sp>
      <p:sp>
        <p:nvSpPr>
          <p:cNvPr id="19" name="TextBox 18">
            <a:extLst>
              <a:ext uri="{FF2B5EF4-FFF2-40B4-BE49-F238E27FC236}">
                <a16:creationId xmlns:a16="http://schemas.microsoft.com/office/drawing/2014/main" id="{876E596A-3A89-CC4E-A3B3-93F63C4EB65A}"/>
              </a:ext>
            </a:extLst>
          </p:cNvPr>
          <p:cNvSpPr txBox="1"/>
          <p:nvPr/>
        </p:nvSpPr>
        <p:spPr>
          <a:xfrm>
            <a:off x="921192" y="5136859"/>
            <a:ext cx="6680996" cy="523220"/>
          </a:xfrm>
          <a:prstGeom prst="rect">
            <a:avLst/>
          </a:prstGeom>
          <a:noFill/>
        </p:spPr>
        <p:txBody>
          <a:bodyPr wrap="none" rtlCol="0">
            <a:spAutoFit/>
          </a:bodyPr>
          <a:lstStyle/>
          <a:p>
            <a:r>
              <a:rPr lang="en-NL" sz="2800" dirty="0"/>
              <a:t>A pipeline is just another Scikit-Learn object!</a:t>
            </a:r>
          </a:p>
        </p:txBody>
      </p:sp>
    </p:spTree>
    <p:extLst>
      <p:ext uri="{BB962C8B-B14F-4D97-AF65-F5344CB8AC3E}">
        <p14:creationId xmlns:p14="http://schemas.microsoft.com/office/powerpoint/2010/main" val="400064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D14B35-2CBD-D245-BC55-9BA3B12BF146}"/>
              </a:ext>
            </a:extLst>
          </p:cNvPr>
          <p:cNvSpPr>
            <a:spLocks noGrp="1"/>
          </p:cNvSpPr>
          <p:nvPr>
            <p:ph type="title"/>
          </p:nvPr>
        </p:nvSpPr>
        <p:spPr>
          <a:xfrm>
            <a:off x="2582452" y="1838817"/>
            <a:ext cx="10841071" cy="3021557"/>
          </a:xfrm>
        </p:spPr>
        <p:txBody>
          <a:bodyPr/>
          <a:lstStyle/>
          <a:p>
            <a:r>
              <a:rPr lang="en-US" sz="4500" dirty="0">
                <a:latin typeface="Proxima Nova Semibold"/>
                <a:cs typeface="Segoe UI"/>
              </a:rPr>
              <a:t>Custom Scikit-Learn</a:t>
            </a:r>
          </a:p>
        </p:txBody>
      </p:sp>
      <p:pic>
        <p:nvPicPr>
          <p:cNvPr id="3" name="Picture 6" descr="__rectSitelogo__XebiaData.png">
            <a:extLst>
              <a:ext uri="{FF2B5EF4-FFF2-40B4-BE49-F238E27FC236}">
                <a16:creationId xmlns:a16="http://schemas.microsoft.com/office/drawing/2014/main" id="{D64CEFD0-D771-A182-30BA-D30891E14040}"/>
              </a:ext>
            </a:extLst>
          </p:cNvPr>
          <p:cNvPicPr>
            <a:picLocks noChangeAspect="1"/>
          </p:cNvPicPr>
          <p:nvPr/>
        </p:nvPicPr>
        <p:blipFill>
          <a:blip r:embed="rId3"/>
          <a:stretch>
            <a:fillRect/>
          </a:stretch>
        </p:blipFill>
        <p:spPr>
          <a:xfrm>
            <a:off x="95957" y="6137125"/>
            <a:ext cx="2254011" cy="623305"/>
          </a:xfrm>
          <a:prstGeom prst="rect">
            <a:avLst/>
          </a:prstGeom>
        </p:spPr>
      </p:pic>
    </p:spTree>
    <p:extLst>
      <p:ext uri="{BB962C8B-B14F-4D97-AF65-F5344CB8AC3E}">
        <p14:creationId xmlns:p14="http://schemas.microsoft.com/office/powerpoint/2010/main" val="343838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dirty="0"/>
              <a:t>Building your own </a:t>
            </a:r>
            <a:r>
              <a:rPr lang="en-US" b="0" dirty="0"/>
              <a:t>Transformer</a:t>
            </a:r>
          </a:p>
        </p:txBody>
      </p:sp>
      <p:sp>
        <p:nvSpPr>
          <p:cNvPr id="11" name="Rectangle 10">
            <a:extLst>
              <a:ext uri="{FF2B5EF4-FFF2-40B4-BE49-F238E27FC236}">
                <a16:creationId xmlns:a16="http://schemas.microsoft.com/office/drawing/2014/main" id="{A52788DC-A430-F244-9298-1443C8611E55}"/>
              </a:ext>
            </a:extLst>
          </p:cNvPr>
          <p:cNvSpPr/>
          <p:nvPr/>
        </p:nvSpPr>
        <p:spPr>
          <a:xfrm>
            <a:off x="838200" y="1855280"/>
            <a:ext cx="8305800" cy="4031873"/>
          </a:xfrm>
          <a:prstGeom prst="rect">
            <a:avLst/>
          </a:prstGeom>
        </p:spPr>
        <p:txBody>
          <a:bodyPr wrap="square">
            <a:spAutoFit/>
          </a:bodyPr>
          <a:lstStyle/>
          <a:p>
            <a:r>
              <a:rPr lang="en-GB" sz="1600" dirty="0">
                <a:solidFill>
                  <a:srgbClr val="A626A4"/>
                </a:solidFill>
                <a:latin typeface="Menlo" panose="020B0609030804020204" pitchFamily="49" charset="0"/>
              </a:rPr>
              <a:t>from</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sklearn.base</a:t>
            </a: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import</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BaseEstimator</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TransformerMixin</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br>
              <a:rPr lang="en-GB" sz="1600" dirty="0">
                <a:solidFill>
                  <a:srgbClr val="383A42"/>
                </a:solidFill>
                <a:latin typeface="Menlo" panose="020B0609030804020204" pitchFamily="49" charset="0"/>
              </a:rPr>
            </a:br>
            <a:r>
              <a:rPr lang="en-GB" sz="1600" dirty="0">
                <a:solidFill>
                  <a:srgbClr val="A626A4"/>
                </a:solidFill>
                <a:latin typeface="Menlo" panose="020B0609030804020204" pitchFamily="49" charset="0"/>
              </a:rPr>
              <a:t>class</a:t>
            </a:r>
            <a:r>
              <a:rPr lang="en-GB" sz="1600" dirty="0">
                <a:solidFill>
                  <a:srgbClr val="C18401"/>
                </a:solidFill>
                <a:latin typeface="Menlo" panose="020B0609030804020204" pitchFamily="49" charset="0"/>
              </a:rPr>
              <a:t> </a:t>
            </a:r>
            <a:r>
              <a:rPr lang="en-GB" sz="1600" dirty="0" err="1">
                <a:solidFill>
                  <a:srgbClr val="C18401"/>
                </a:solidFill>
                <a:latin typeface="Menlo" panose="020B0609030804020204" pitchFamily="49" charset="0"/>
              </a:rPr>
              <a:t>MyTransformer</a:t>
            </a:r>
            <a:r>
              <a:rPr lang="en-GB" sz="1600" dirty="0">
                <a:solidFill>
                  <a:srgbClr val="C18401"/>
                </a:solidFill>
                <a:latin typeface="Menlo" panose="020B0609030804020204" pitchFamily="49" charset="0"/>
              </a:rPr>
              <a:t>(</a:t>
            </a:r>
            <a:r>
              <a:rPr lang="en-GB" sz="1600" dirty="0" err="1">
                <a:solidFill>
                  <a:srgbClr val="C18401"/>
                </a:solidFill>
                <a:latin typeface="Menlo" panose="020B0609030804020204" pitchFamily="49" charset="0"/>
              </a:rPr>
              <a:t>BaseEstimator</a:t>
            </a:r>
            <a:r>
              <a:rPr lang="en-GB" sz="1600" dirty="0">
                <a:solidFill>
                  <a:srgbClr val="C18401"/>
                </a:solidFill>
                <a:latin typeface="Menlo" panose="020B0609030804020204" pitchFamily="49" charset="0"/>
              </a:rPr>
              <a:t>, </a:t>
            </a:r>
            <a:r>
              <a:rPr lang="en-GB" sz="1600" dirty="0" err="1">
                <a:solidFill>
                  <a:srgbClr val="C18401"/>
                </a:solidFill>
                <a:latin typeface="Menlo" panose="020B0609030804020204" pitchFamily="49" charset="0"/>
              </a:rPr>
              <a:t>TransformerMixin</a:t>
            </a:r>
            <a:r>
              <a:rPr lang="en-GB" sz="1600" dirty="0">
                <a:solidFill>
                  <a:srgbClr val="C18401"/>
                </a:solidFill>
                <a:latin typeface="Menlo" panose="020B0609030804020204" pitchFamily="49" charset="0"/>
              </a:rPr>
              <a:t>)</a:t>
            </a:r>
            <a:r>
              <a:rPr lang="en-GB" sz="1600" dirty="0">
                <a:solidFill>
                  <a:srgbClr val="383A42"/>
                </a:solidFill>
                <a:latin typeface="Menlo" panose="020B0609030804020204" pitchFamily="49" charset="0"/>
              </a:rPr>
              <a:t>:</a:t>
            </a: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0184BC"/>
                </a:solidFill>
                <a:latin typeface="Menlo" panose="020B0609030804020204" pitchFamily="49" charset="0"/>
              </a:rPr>
              <a:t>__</a:t>
            </a:r>
            <a:r>
              <a:rPr lang="en-GB" sz="1600" dirty="0" err="1">
                <a:solidFill>
                  <a:srgbClr val="0184BC"/>
                </a:solidFill>
                <a:latin typeface="Menlo" panose="020B0609030804020204" pitchFamily="49" charset="0"/>
              </a:rPr>
              <a:t>init</a:t>
            </a:r>
            <a:r>
              <a:rPr lang="en-GB" sz="1600" dirty="0">
                <a:solidFill>
                  <a:srgbClr val="0184BC"/>
                </a:solidFill>
                <a:latin typeface="Menlo" panose="020B0609030804020204" pitchFamily="49" charset="0"/>
              </a:rPr>
              <a:t>__</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a:t>
            </a:r>
            <a:r>
              <a:rPr lang="en-GB" sz="1600" dirty="0" err="1">
                <a:solidFill>
                  <a:srgbClr val="986801"/>
                </a:solidFill>
                <a:latin typeface="Menlo" panose="020B0609030804020204" pitchFamily="49" charset="0"/>
              </a:rPr>
              <a:t>my_arg</a:t>
            </a:r>
            <a:r>
              <a:rPr lang="en-GB" sz="1600" dirty="0">
                <a:solidFill>
                  <a:srgbClr val="383A42"/>
                </a:solidFill>
                <a:latin typeface="Menlo" panose="020B0609030804020204" pitchFamily="49" charset="0"/>
              </a:rPr>
              <a:t>):</a:t>
            </a:r>
          </a:p>
          <a:p>
            <a:r>
              <a:rPr lang="en-GB" sz="1600" dirty="0">
                <a:solidFill>
                  <a:srgbClr val="0184BC"/>
                </a:solidFill>
                <a:latin typeface="Menlo" panose="020B0609030804020204" pitchFamily="49" charset="0"/>
              </a:rPr>
              <a:t>        super</a:t>
            </a:r>
            <a:r>
              <a:rPr lang="en-GB" sz="1600" dirty="0">
                <a:solidFill>
                  <a:srgbClr val="383A42"/>
                </a:solidFill>
                <a:latin typeface="Menlo" panose="020B0609030804020204" pitchFamily="49" charset="0"/>
              </a:rPr>
              <a:t>().</a:t>
            </a:r>
            <a:r>
              <a:rPr lang="en-GB" sz="1600" dirty="0">
                <a:solidFill>
                  <a:srgbClr val="0184BC"/>
                </a:solidFill>
                <a:latin typeface="Menlo" panose="020B0609030804020204" pitchFamily="49" charset="0"/>
              </a:rPr>
              <a:t>__</a:t>
            </a:r>
            <a:r>
              <a:rPr lang="en-GB" sz="1600" dirty="0" err="1">
                <a:solidFill>
                  <a:srgbClr val="0184BC"/>
                </a:solidFill>
                <a:latin typeface="Menlo" panose="020B0609030804020204" pitchFamily="49" charset="0"/>
              </a:rPr>
              <a:t>init</a:t>
            </a:r>
            <a:r>
              <a:rPr lang="en-GB" sz="1600" dirty="0">
                <a:solidFill>
                  <a:srgbClr val="0184BC"/>
                </a:solidFill>
                <a:latin typeface="Menlo" panose="020B0609030804020204" pitchFamily="49" charset="0"/>
              </a:rPr>
              <a:t>__</a:t>
            </a:r>
            <a:r>
              <a:rPr lang="en-GB" sz="1600" dirty="0">
                <a:solidFill>
                  <a:srgbClr val="383A42"/>
                </a:solidFill>
                <a:latin typeface="Menlo" panose="020B0609030804020204" pitchFamily="49" charset="0"/>
              </a:rPr>
              <a:t>()</a:t>
            </a:r>
          </a:p>
          <a:p>
            <a:r>
              <a:rPr lang="en-GB" sz="1600" dirty="0">
                <a:solidFill>
                  <a:srgbClr val="E45649"/>
                </a:solidFill>
                <a:latin typeface="Menlo" panose="020B0609030804020204" pitchFamily="49" charset="0"/>
              </a:rPr>
              <a:t>        </a:t>
            </a:r>
            <a:r>
              <a:rPr lang="en-GB" sz="1600" dirty="0" err="1">
                <a:solidFill>
                  <a:srgbClr val="E45649"/>
                </a:solidFill>
                <a:latin typeface="Menlo" panose="020B0609030804020204" pitchFamily="49" charset="0"/>
              </a:rPr>
              <a:t>self</a:t>
            </a:r>
            <a:r>
              <a:rPr lang="en-GB" sz="1600" dirty="0" err="1">
                <a:solidFill>
                  <a:srgbClr val="383A42"/>
                </a:solidFill>
                <a:latin typeface="Menlo" panose="020B0609030804020204" pitchFamily="49" charset="0"/>
              </a:rPr>
              <a:t>.my_arg</a:t>
            </a:r>
            <a:r>
              <a:rPr lang="en-GB" sz="1600" dirty="0">
                <a:solidFill>
                  <a:srgbClr val="383A42"/>
                </a:solidFill>
                <a:latin typeface="Menlo" panose="020B0609030804020204" pitchFamily="49" charset="0"/>
              </a:rPr>
              <a:t> = </a:t>
            </a:r>
            <a:r>
              <a:rPr lang="en-GB" sz="1600" dirty="0" err="1">
                <a:solidFill>
                  <a:srgbClr val="383A42"/>
                </a:solidFill>
                <a:latin typeface="Menlo" panose="020B0609030804020204" pitchFamily="49" charset="0"/>
              </a:rPr>
              <a:t>my_arg</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4078F2"/>
                </a:solidFill>
                <a:latin typeface="Menlo" panose="020B0609030804020204" pitchFamily="49" charset="0"/>
              </a:rPr>
              <a:t>fit</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X</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y</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None</a:t>
            </a:r>
            <a:r>
              <a:rPr lang="en-GB" sz="1600" dirty="0">
                <a:solidFill>
                  <a:srgbClr val="383A42"/>
                </a:solidFill>
                <a:latin typeface="Menlo" panose="020B0609030804020204" pitchFamily="49" charset="0"/>
              </a:rPr>
              <a:t>):</a:t>
            </a:r>
          </a:p>
          <a:p>
            <a:r>
              <a:rPr lang="en-GB" sz="1600" dirty="0">
                <a:solidFill>
                  <a:srgbClr val="E45649"/>
                </a:solidFill>
                <a:latin typeface="Menlo" panose="020B0609030804020204" pitchFamily="49" charset="0"/>
              </a:rPr>
              <a:t>        </a:t>
            </a:r>
            <a:r>
              <a:rPr lang="en-GB" sz="1600" dirty="0" err="1">
                <a:solidFill>
                  <a:srgbClr val="E45649"/>
                </a:solidFill>
                <a:latin typeface="Menlo" panose="020B0609030804020204" pitchFamily="49" charset="0"/>
              </a:rPr>
              <a:t>self</a:t>
            </a:r>
            <a:r>
              <a:rPr lang="en-GB" sz="1600" dirty="0" err="1">
                <a:solidFill>
                  <a:srgbClr val="383A42"/>
                </a:solidFill>
                <a:latin typeface="Menlo" panose="020B0609030804020204" pitchFamily="49" charset="0"/>
              </a:rPr>
              <a:t>.my_param</a:t>
            </a:r>
            <a:r>
              <a:rPr lang="en-GB" sz="1600" dirty="0">
                <a:solidFill>
                  <a:srgbClr val="383A42"/>
                </a:solidFill>
                <a:latin typeface="Menlo" panose="020B0609030804020204" pitchFamily="49" charset="0"/>
              </a:rPr>
              <a:t>_ = ...</a:t>
            </a:r>
          </a:p>
          <a:p>
            <a:r>
              <a:rPr lang="en-GB" sz="1600" dirty="0">
                <a:solidFill>
                  <a:srgbClr val="A626A4"/>
                </a:solidFill>
                <a:latin typeface="Menlo" panose="020B0609030804020204" pitchFamily="49" charset="0"/>
              </a:rPr>
              <a:t>        return</a:t>
            </a:r>
            <a:r>
              <a:rPr lang="en-GB" sz="1600" dirty="0">
                <a:solidFill>
                  <a:srgbClr val="383A42"/>
                </a:solidFill>
                <a:latin typeface="Menlo" panose="020B0609030804020204" pitchFamily="49" charset="0"/>
              </a:rPr>
              <a:t> </a:t>
            </a:r>
            <a:r>
              <a:rPr lang="en-GB" sz="1600" dirty="0">
                <a:solidFill>
                  <a:srgbClr val="E45649"/>
                </a:solidFill>
                <a:latin typeface="Menlo" panose="020B0609030804020204" pitchFamily="49" charset="0"/>
              </a:rPr>
              <a:t>self</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4078F2"/>
                </a:solidFill>
                <a:latin typeface="Menlo" panose="020B0609030804020204" pitchFamily="49" charset="0"/>
              </a:rPr>
              <a:t>transform</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X</a:t>
            </a:r>
            <a:r>
              <a:rPr lang="en-GB" sz="1600" dirty="0">
                <a:solidFill>
                  <a:srgbClr val="383A42"/>
                </a:solidFill>
                <a:latin typeface="Menlo" panose="020B0609030804020204" pitchFamily="49" charset="0"/>
              </a:rPr>
              <a:t>):</a:t>
            </a:r>
          </a:p>
          <a:p>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X_transformed</a:t>
            </a:r>
            <a:r>
              <a:rPr lang="en-GB" sz="1600" dirty="0">
                <a:solidFill>
                  <a:srgbClr val="383A42"/>
                </a:solidFill>
                <a:latin typeface="Menlo" panose="020B0609030804020204" pitchFamily="49" charset="0"/>
              </a:rPr>
              <a:t> = ...</a:t>
            </a:r>
          </a:p>
          <a:p>
            <a:r>
              <a:rPr lang="en-GB" sz="1600" dirty="0">
                <a:solidFill>
                  <a:srgbClr val="A626A4"/>
                </a:solidFill>
                <a:latin typeface="Menlo" panose="020B0609030804020204" pitchFamily="49" charset="0"/>
              </a:rPr>
              <a:t>        return</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X_transformed</a:t>
            </a:r>
            <a:endParaRPr lang="en-GB" sz="1600" b="0" dirty="0">
              <a:solidFill>
                <a:srgbClr val="383A42"/>
              </a:solidFill>
              <a:effectLst/>
              <a:latin typeface="Menlo" panose="020B0609030804020204" pitchFamily="49" charset="0"/>
            </a:endParaRPr>
          </a:p>
        </p:txBody>
      </p:sp>
    </p:spTree>
    <p:extLst>
      <p:ext uri="{BB962C8B-B14F-4D97-AF65-F5344CB8AC3E}">
        <p14:creationId xmlns:p14="http://schemas.microsoft.com/office/powerpoint/2010/main" val="223697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Xebia - Slidedeck 2021">
  <a:themeElements>
    <a:clrScheme name="Aangepast 8">
      <a:dk1>
        <a:sysClr val="windowText" lastClr="000000"/>
      </a:dk1>
      <a:lt1>
        <a:sysClr val="window" lastClr="FFFFFF"/>
      </a:lt1>
      <a:dk2>
        <a:srgbClr val="000000"/>
      </a:dk2>
      <a:lt2>
        <a:srgbClr val="FFFFFF"/>
      </a:lt2>
      <a:accent1>
        <a:srgbClr val="6C1D5F"/>
      </a:accent1>
      <a:accent2>
        <a:srgbClr val="5A5A5A"/>
      </a:accent2>
      <a:accent3>
        <a:srgbClr val="A1A1A1"/>
      </a:accent3>
      <a:accent4>
        <a:srgbClr val="DEDEDE"/>
      </a:accent4>
      <a:accent5>
        <a:srgbClr val="06A99C"/>
      </a:accent5>
      <a:accent6>
        <a:srgbClr val="9D92B2"/>
      </a:accent6>
      <a:hlink>
        <a:srgbClr val="06A99C"/>
      </a:hlink>
      <a:folHlink>
        <a:srgbClr val="6C1D5F"/>
      </a:folHlink>
    </a:clrScheme>
    <a:fontScheme name="Aangepast 4">
      <a:majorFont>
        <a:latin typeface="Proxima Nova Rg"/>
        <a:ea typeface=""/>
        <a:cs typeface=""/>
      </a:majorFont>
      <a:minorFont>
        <a:latin typeface="Proxima Nova Rg"/>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67155EF-A879-A540-B024-1D331C736393}" vid="{98A7C144-94D1-A743-8807-2039DE0CD3E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E39FBE7F04D548BD29E91DECF7B3B6" ma:contentTypeVersion="19" ma:contentTypeDescription="Create a new document." ma:contentTypeScope="" ma:versionID="1a4bc4c7f6129500f0de7a754fb82897">
  <xsd:schema xmlns:xsd="http://www.w3.org/2001/XMLSchema" xmlns:xs="http://www.w3.org/2001/XMLSchema" xmlns:p="http://schemas.microsoft.com/office/2006/metadata/properties" xmlns:ns2="5bd7bfd5-7afe-443c-afc0-875eadc8b11d" xmlns:ns3="26b68be9-fe62-41a5-8ef8-f23c99e4d909" targetNamespace="http://schemas.microsoft.com/office/2006/metadata/properties" ma:root="true" ma:fieldsID="9cd98417eb853ed436169e4e938f1a6a" ns2:_="" ns3:_="">
    <xsd:import namespace="5bd7bfd5-7afe-443c-afc0-875eadc8b11d"/>
    <xsd:import namespace="26b68be9-fe62-41a5-8ef8-f23c99e4d909"/>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d7bfd5-7afe-443c-afc0-875eadc8b1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8eca5aa-3823-4333-92a0-adf3de86d962"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BillingMetadata" ma:index="25"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b68be9-fe62-41a5-8ef8-f23c99e4d90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8c12677-6da8-4642-8930-6208ee632ce8}" ma:internalName="TaxCatchAll" ma:showField="CatchAllData" ma:web="26b68be9-fe62-41a5-8ef8-f23c99e4d90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b68be9-fe62-41a5-8ef8-f23c99e4d909" xsi:nil="true"/>
    <lcf76f155ced4ddcb4097134ff3c332f xmlns="5bd7bfd5-7afe-443c-afc0-875eadc8b11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EC8519C-4900-447D-9C81-B793292FBF5A}"/>
</file>

<file path=customXml/itemProps2.xml><?xml version="1.0" encoding="utf-8"?>
<ds:datastoreItem xmlns:ds="http://schemas.openxmlformats.org/officeDocument/2006/customXml" ds:itemID="{6D95B616-521A-48CB-B38E-D74CDD75752A}"/>
</file>

<file path=customXml/itemProps3.xml><?xml version="1.0" encoding="utf-8"?>
<ds:datastoreItem xmlns:ds="http://schemas.openxmlformats.org/officeDocument/2006/customXml" ds:itemID="{2456A27F-886F-41BB-B855-76A048AE1AB2}"/>
</file>

<file path=docProps/app.xml><?xml version="1.0" encoding="utf-8"?>
<Properties xmlns="http://schemas.openxmlformats.org/officeDocument/2006/extended-properties" xmlns:vt="http://schemas.openxmlformats.org/officeDocument/2006/docPropsVTypes">
  <Template/>
  <TotalTime>15980</TotalTime>
  <Words>521</Words>
  <Application>Microsoft Office PowerPoint</Application>
  <PresentationFormat>Widescreen</PresentationFormat>
  <Paragraphs>115</Paragraphs>
  <Slides>12</Slides>
  <Notes>7</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Xebia - Slidedeck 2021</vt:lpstr>
      <vt:lpstr>Scikit Learn Custom Estimators &amp; Transformers </vt:lpstr>
      <vt:lpstr>Why use this approach?</vt:lpstr>
      <vt:lpstr>Estimators</vt:lpstr>
      <vt:lpstr>Predictors</vt:lpstr>
      <vt:lpstr>Transformers</vt:lpstr>
      <vt:lpstr>Models</vt:lpstr>
      <vt:lpstr>Pipelines</vt:lpstr>
      <vt:lpstr>Custom Scikit-Learn</vt:lpstr>
      <vt:lpstr>Building your own Transformer</vt:lpstr>
      <vt:lpstr>Building your own Predictor</vt:lpstr>
      <vt:lpstr>Caveats with parameters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James Hayward</cp:lastModifiedBy>
  <cp:revision>300</cp:revision>
  <cp:lastPrinted>2018-12-03T21:06:47Z</cp:lastPrinted>
  <dcterms:created xsi:type="dcterms:W3CDTF">2013-07-15T20:26:40Z</dcterms:created>
  <dcterms:modified xsi:type="dcterms:W3CDTF">2023-07-25T16:18:36Z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0x01010055E39FBE7F04D548BD29E91DECF7B3B6</vt:lpwstr>
  </property>
</Properties>
</file>