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2DF6-1E38-4676-B4DE-41DEE4224DB2}" type="datetimeFigureOut">
              <a:rPr lang="en-GB" smtClean="0"/>
              <a:pPr/>
              <a:t>13/06/2016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49BD-D682-4CCF-B1D8-C9B80554AD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2DF6-1E38-4676-B4DE-41DEE4224DB2}" type="datetimeFigureOut">
              <a:rPr lang="en-GB" smtClean="0"/>
              <a:pPr/>
              <a:t>13/06/2016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49BD-D682-4CCF-B1D8-C9B80554AD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2DF6-1E38-4676-B4DE-41DEE4224DB2}" type="datetimeFigureOut">
              <a:rPr lang="en-GB" smtClean="0"/>
              <a:pPr/>
              <a:t>13/06/2016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49BD-D682-4CCF-B1D8-C9B80554AD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2DF6-1E38-4676-B4DE-41DEE4224DB2}" type="datetimeFigureOut">
              <a:rPr lang="en-GB" smtClean="0"/>
              <a:pPr/>
              <a:t>13/06/2016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49BD-D682-4CCF-B1D8-C9B80554AD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2DF6-1E38-4676-B4DE-41DEE4224DB2}" type="datetimeFigureOut">
              <a:rPr lang="en-GB" smtClean="0"/>
              <a:pPr/>
              <a:t>13/06/2016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49BD-D682-4CCF-B1D8-C9B80554AD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2DF6-1E38-4676-B4DE-41DEE4224DB2}" type="datetimeFigureOut">
              <a:rPr lang="en-GB" smtClean="0"/>
              <a:pPr/>
              <a:t>13/06/2016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49BD-D682-4CCF-B1D8-C9B80554AD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2DF6-1E38-4676-B4DE-41DEE4224DB2}" type="datetimeFigureOut">
              <a:rPr lang="en-GB" smtClean="0"/>
              <a:pPr/>
              <a:t>13/06/2016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49BD-D682-4CCF-B1D8-C9B80554AD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2DF6-1E38-4676-B4DE-41DEE4224DB2}" type="datetimeFigureOut">
              <a:rPr lang="en-GB" smtClean="0"/>
              <a:pPr/>
              <a:t>13/06/2016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49BD-D682-4CCF-B1D8-C9B80554AD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2DF6-1E38-4676-B4DE-41DEE4224DB2}" type="datetimeFigureOut">
              <a:rPr lang="en-GB" smtClean="0"/>
              <a:pPr/>
              <a:t>13/06/2016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49BD-D682-4CCF-B1D8-C9B80554AD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2DF6-1E38-4676-B4DE-41DEE4224DB2}" type="datetimeFigureOut">
              <a:rPr lang="en-GB" smtClean="0"/>
              <a:pPr/>
              <a:t>13/06/2016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49BD-D682-4CCF-B1D8-C9B80554AD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2DF6-1E38-4676-B4DE-41DEE4224DB2}" type="datetimeFigureOut">
              <a:rPr lang="en-GB" smtClean="0"/>
              <a:pPr/>
              <a:t>13/06/2016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49BD-D682-4CCF-B1D8-C9B80554AD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2DF6-1E38-4676-B4DE-41DEE4224DB2}" type="datetimeFigureOut">
              <a:rPr lang="en-GB" smtClean="0"/>
              <a:pPr/>
              <a:t>13/06/2016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449BD-D682-4CCF-B1D8-C9B80554ADA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Client &amp; server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4499992" y="476672"/>
            <a:ext cx="0" cy="59046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8720"/>
            <a:ext cx="4118670" cy="231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5220072" y="3140968"/>
            <a:ext cx="648072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5940152" y="3140968"/>
            <a:ext cx="648072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660232" y="3140968"/>
            <a:ext cx="648072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380312" y="3140968"/>
            <a:ext cx="648072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/>
          <p:nvPr/>
        </p:nvCxnSpPr>
        <p:spPr>
          <a:xfrm>
            <a:off x="4067944" y="1700808"/>
            <a:ext cx="1728192" cy="1440160"/>
          </a:xfrm>
          <a:prstGeom prst="curvedConnector3">
            <a:avLst>
              <a:gd name="adj1" fmla="val 99442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0800000">
            <a:off x="4139952" y="1196752"/>
            <a:ext cx="3384376" cy="1944216"/>
          </a:xfrm>
          <a:prstGeom prst="curvedConnector3">
            <a:avLst>
              <a:gd name="adj1" fmla="val 35826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5576" y="3645024"/>
            <a:ext cx="3456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HTML</a:t>
            </a:r>
          </a:p>
          <a:p>
            <a:r>
              <a:rPr lang="en-US" sz="3600" dirty="0" smtClean="0"/>
              <a:t>CSS</a:t>
            </a:r>
          </a:p>
          <a:p>
            <a:r>
              <a:rPr lang="en-US" sz="3600" dirty="0" smtClean="0"/>
              <a:t>JS</a:t>
            </a:r>
          </a:p>
          <a:p>
            <a:r>
              <a:rPr lang="en-US" sz="3600" dirty="0" smtClean="0"/>
              <a:t>JQ</a:t>
            </a:r>
          </a:p>
          <a:p>
            <a:r>
              <a:rPr lang="en-US" sz="3600" dirty="0" smtClean="0"/>
              <a:t>Bootstrap</a:t>
            </a:r>
            <a:r>
              <a:rPr lang="en-GB" sz="3600" dirty="0" smtClean="0"/>
              <a:t> etc..</a:t>
            </a:r>
            <a:endParaRPr lang="en-US" sz="36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292080" y="260648"/>
            <a:ext cx="34563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PHP</a:t>
            </a:r>
          </a:p>
          <a:p>
            <a:r>
              <a:rPr lang="en-US" sz="3600" dirty="0" smtClean="0"/>
              <a:t>ASP</a:t>
            </a:r>
          </a:p>
          <a:p>
            <a:r>
              <a:rPr lang="en-US" sz="3600" dirty="0" err="1" smtClean="0"/>
              <a:t>ASP.Net</a:t>
            </a:r>
            <a:endParaRPr lang="en-US" sz="3600" dirty="0" smtClean="0"/>
          </a:p>
          <a:p>
            <a:r>
              <a:rPr lang="en-US" sz="3600" dirty="0" smtClean="0"/>
              <a:t>JSP etc…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84168" y="5013176"/>
            <a:ext cx="2867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Database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Client &amp; server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&amp; server</dc:title>
  <dc:creator>nitin</dc:creator>
  <cp:lastModifiedBy>nitin</cp:lastModifiedBy>
  <cp:revision>2</cp:revision>
  <dcterms:created xsi:type="dcterms:W3CDTF">2016-06-13T04:06:22Z</dcterms:created>
  <dcterms:modified xsi:type="dcterms:W3CDTF">2016-06-13T04:30:00Z</dcterms:modified>
</cp:coreProperties>
</file>