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54113" y="3314150"/>
            <a:ext cx="10311029" cy="2580640"/>
          </a:xfrm>
          <a:prstGeom prst="rect"/>
          <a:noFill/>
        </p:spPr>
        <p:txBody>
          <a:bodyPr anchor="t" bIns="45720" lIns="91440" rIns="91440" rtlCol="0" tIns="45720" wrap="square">
            <a:spAutoFit/>
          </a:bodyPr>
          <a:p>
            <a:r>
              <a:rPr dirty="0" sz="2400" lang="en-US"/>
              <a:t>STUDENT NAME: </a:t>
            </a:r>
            <a:r>
              <a:rPr altLang="en-IN" dirty="0" sz="2400" lang="en-US"/>
              <a:t>G</a:t>
            </a:r>
            <a:r>
              <a:rPr altLang="en-IN" dirty="0" sz="2400" lang="en-US"/>
              <a:t>.</a:t>
            </a:r>
            <a:r>
              <a:rPr altLang="en-IN" dirty="0" sz="2400" lang="en-US"/>
              <a:t> </a:t>
            </a:r>
            <a:r>
              <a:rPr altLang="en-IN" dirty="0" sz="2400" lang="en-US"/>
              <a:t>S</a:t>
            </a:r>
            <a:r>
              <a:rPr altLang="en-IN" dirty="0" sz="2400" lang="en-US"/>
              <a:t>A</a:t>
            </a:r>
            <a:r>
              <a:rPr altLang="en-IN" dirty="0" sz="2400" lang="en-US"/>
              <a:t>S</a:t>
            </a:r>
            <a:r>
              <a:rPr altLang="en-IN" dirty="0" sz="2400" lang="en-US"/>
              <a:t>I</a:t>
            </a:r>
            <a:r>
              <a:rPr altLang="en-IN" dirty="0" sz="2400" lang="en-US"/>
              <a:t>R</a:t>
            </a:r>
            <a:r>
              <a:rPr altLang="en-IN" dirty="0" sz="2400" lang="en-US"/>
              <a:t>EKA</a:t>
            </a:r>
            <a:endParaRPr altLang="en-US" lang="zh-CN"/>
          </a:p>
          <a:p>
            <a:r>
              <a:rPr dirty="0" sz="2400" lang="en-US"/>
              <a:t>REGISTER NO AND NMID: </a:t>
            </a:r>
            <a:r>
              <a:rPr altLang="en-IN" dirty="0" sz="2400" lang="en-US"/>
              <a:t>2</a:t>
            </a:r>
            <a:r>
              <a:rPr altLang="en-IN" dirty="0" sz="2400" lang="en-US"/>
              <a:t>4</a:t>
            </a:r>
            <a:r>
              <a:rPr altLang="en-IN" dirty="0" sz="2400" lang="en-US"/>
              <a:t>2</a:t>
            </a:r>
            <a:r>
              <a:rPr altLang="en-IN" dirty="0" sz="2400" lang="en-US"/>
              <a:t>2</a:t>
            </a:r>
            <a:r>
              <a:rPr altLang="en-IN" dirty="0" sz="2400" lang="en-US"/>
              <a:t>k</a:t>
            </a:r>
            <a:r>
              <a:rPr altLang="en-IN" dirty="0" sz="2400" lang="en-US"/>
              <a:t>0</a:t>
            </a:r>
            <a:r>
              <a:rPr altLang="en-IN" dirty="0" sz="2400" lang="en-US"/>
              <a:t>9</a:t>
            </a:r>
            <a:r>
              <a:rPr altLang="en-IN" dirty="0" sz="2400" lang="en-US"/>
              <a:t>5</a:t>
            </a:r>
            <a:r>
              <a:rPr altLang="en-IN" dirty="0" sz="2400" lang="en-US"/>
              <a:t>8</a:t>
            </a:r>
            <a:r>
              <a:rPr altLang="en-IN" dirty="0" sz="2400" lang="en-US"/>
              <a:t>/</a:t>
            </a:r>
            <a:r>
              <a:rPr altLang="en-IN" dirty="0" sz="2400" lang="en-US"/>
              <a:t>A7A8D3C1CF48F05BEB345FCE1D2D611B</a:t>
            </a:r>
            <a:endParaRPr dirty="0" sz="2400" lang="en-US">
              <a:cs typeface="Calibri"/>
            </a:endParaRPr>
          </a:p>
          <a:p>
            <a:r>
              <a:rPr dirty="0" sz="2400" lang="en-US"/>
              <a:t>DEPARTMENT: </a:t>
            </a:r>
            <a:r>
              <a:rPr altLang="en-IN" dirty="0" sz="2400" lang="en-US"/>
              <a:t>B</a:t>
            </a:r>
            <a:r>
              <a:rPr altLang="en-IN" dirty="0" sz="2400" lang="en-US"/>
              <a:t>s</a:t>
            </a:r>
            <a:r>
              <a:rPr altLang="en-IN" dirty="0" sz="2400" lang="en-US"/>
              <a:t>c</a:t>
            </a:r>
            <a:r>
              <a:rPr altLang="en-IN" dirty="0" sz="2400" lang="en-US"/>
              <a:t> </a:t>
            </a:r>
            <a:r>
              <a:rPr altLang="en-IN" dirty="0" sz="2400" lang="en-US"/>
              <a:t>computer</a:t>
            </a:r>
            <a:r>
              <a:rPr altLang="en-IN" dirty="0" sz="2400" lang="en-US"/>
              <a:t> </a:t>
            </a:r>
            <a:r>
              <a:rPr altLang="en-IN" dirty="0" sz="2400" lang="en-US"/>
              <a:t>s</a:t>
            </a:r>
            <a:r>
              <a:rPr altLang="en-IN" dirty="0" sz="2400" lang="en-US"/>
              <a:t>c</a:t>
            </a:r>
            <a:r>
              <a:rPr altLang="en-IN" dirty="0" sz="2400" lang="en-US"/>
              <a:t>ience</a:t>
            </a:r>
            <a:endParaRPr altLang="en-US" lang="zh-CN"/>
          </a:p>
          <a:p>
            <a:r>
              <a:rPr dirty="0" sz="2400" lang="en-US"/>
              <a:t>COLLEGE: COLLEGE/ UNIVERSITY</a:t>
            </a:r>
            <a:r>
              <a:rPr altLang="en-IN" dirty="0" sz="2400" lang="en-US"/>
              <a:t> </a:t>
            </a:r>
            <a:r>
              <a:rPr altLang="en-IN" dirty="0" sz="2400" lang="en-US"/>
              <a:t>Tiruppur</a:t>
            </a:r>
            <a:r>
              <a:rPr altLang="en-IN" dirty="0" sz="2400" lang="en-US"/>
              <a:t> </a:t>
            </a:r>
            <a:r>
              <a:rPr altLang="en-IN" dirty="0" sz="2400" lang="en-US"/>
              <a:t>k</a:t>
            </a:r>
            <a:r>
              <a:rPr altLang="en-IN" dirty="0" sz="2400" lang="en-US"/>
              <a:t>umaran</a:t>
            </a:r>
            <a:r>
              <a:rPr altLang="en-IN" dirty="0" sz="2400" lang="en-US"/>
              <a:t> </a:t>
            </a:r>
            <a:r>
              <a:rPr altLang="en-IN" dirty="0" sz="2400" lang="en-US"/>
              <a:t>c</a:t>
            </a:r>
            <a:r>
              <a:rPr altLang="en-IN" dirty="0" sz="2400" lang="en-US"/>
              <a:t>o</a:t>
            </a:r>
            <a:r>
              <a:rPr altLang="en-IN" dirty="0" sz="2400" lang="en-US"/>
              <a:t>llege</a:t>
            </a:r>
            <a:r>
              <a:rPr altLang="en-IN" dirty="0" sz="2400" lang="en-US"/>
              <a:t> </a:t>
            </a:r>
            <a:r>
              <a:rPr altLang="en-IN" dirty="0" sz="2400" lang="en-US"/>
              <a:t>f</a:t>
            </a:r>
            <a:r>
              <a:rPr altLang="en-IN" dirty="0" sz="2400" lang="en-US"/>
              <a:t>o</a:t>
            </a:r>
            <a:r>
              <a:rPr altLang="en-IN" dirty="0" sz="2400" lang="en-US"/>
              <a:t>r</a:t>
            </a:r>
            <a:r>
              <a:rPr altLang="en-IN" dirty="0" sz="2400" lang="en-US"/>
              <a:t> </a:t>
            </a:r>
            <a:r>
              <a:rPr altLang="en-IN" dirty="0" sz="2400" lang="en-US"/>
              <a:t>women</a:t>
            </a:r>
            <a:r>
              <a:rPr altLang="en-IN" dirty="0" sz="2400" lang="en-US"/>
              <a:t>/</a:t>
            </a:r>
            <a:r>
              <a:rPr altLang="en-IN" dirty="0" sz="2400" lang="en-US"/>
              <a:t>B</a:t>
            </a:r>
            <a:r>
              <a:rPr altLang="en-IN" dirty="0" sz="2400" lang="en-US"/>
              <a:t>h</a:t>
            </a:r>
            <a:r>
              <a:rPr altLang="en-IN" dirty="0" sz="2400" lang="en-US"/>
              <a:t>a</a:t>
            </a:r>
            <a:r>
              <a:rPr altLang="en-IN" dirty="0" sz="2400" lang="en-US"/>
              <a:t>rathiar</a:t>
            </a:r>
            <a:r>
              <a:rPr altLang="en-IN" dirty="0" sz="2400" lang="en-US"/>
              <a:t> </a:t>
            </a:r>
            <a:r>
              <a:rPr altLang="en-IN" dirty="0" sz="2400" lang="en-US"/>
              <a:t>U</a:t>
            </a:r>
            <a:r>
              <a:rPr altLang="en-IN" dirty="0" sz="2400" lang="en-US"/>
              <a:t>n</a:t>
            </a:r>
            <a:r>
              <a:rPr altLang="en-IN" dirty="0" sz="2400" lang="en-US"/>
              <a:t>i</a:t>
            </a:r>
            <a:r>
              <a:rPr altLang="en-IN" dirty="0" sz="2400" lang="en-US"/>
              <a:t>v</a:t>
            </a:r>
            <a:r>
              <a:rPr altLang="en-IN" dirty="0" sz="2400" lang="en-US"/>
              <a:t>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311543" y="2373628"/>
            <a:ext cx="9194274"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21583862">
            <a:off x="2737013" y="1831032"/>
            <a:ext cx="8973271" cy="480151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
          <p:cNvSpPr txBox="1"/>
          <p:nvPr/>
        </p:nvSpPr>
        <p:spPr>
          <a:xfrm>
            <a:off x="1666875" y="2337434"/>
            <a:ext cx="6925932" cy="3025140"/>
          </a:xfrm>
          <a:prstGeom prst="rect"/>
        </p:spPr>
        <p:txBody>
          <a:bodyPr rtlCol="0" wrap="square">
            <a:spAutoFit/>
          </a:bodyPr>
          <a:p>
            <a:r>
              <a:rPr sz="2800" lang="en-US">
                <a:solidFill>
                  <a:srgbClr val="000000"/>
                </a:solidFill>
              </a:rPr>
              <a:t>A "portfolio of conclusion" in Business Management refers to a collection of written works and reflective pieces that demonstrate a student's understanding of business concepts and their ability to apply them, typically at the end of an academic term or program.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rot="21600000">
            <a:off x="565002" y="2019296"/>
            <a:ext cx="9960120" cy="1176256"/>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altLang="en-IN" dirty="0" lang="en-US">
                <a:latin typeface="Times New Roman" panose="02020603050405020304" pitchFamily="18" charset="0"/>
                <a:cs typeface="Times New Roman" panose="02020603050405020304" pitchFamily="18" charset="0"/>
              </a:rPr>
              <a:t>B</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ness</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ent</a:t>
            </a:r>
            <a:r>
              <a:rPr altLang="en-IN"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4110586"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739252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rot="21578170">
            <a:off x="676274" y="2537649"/>
            <a:ext cx="7401358" cy="2606040"/>
          </a:xfrm>
          <a:prstGeom prst="rect"/>
        </p:spPr>
        <p:txBody>
          <a:bodyPr rtlCol="0" wrap="square">
            <a:spAutoFit/>
          </a:bodyPr>
          <a:p>
            <a:r>
              <a:rPr sz="2800" lang="en-US">
                <a:solidFill>
                  <a:srgbClr val="000000"/>
                </a:solidFill>
              </a:rPr>
              <a:t>" This portfolio demonstrates the ability to identify significant business issues, understand their impact, and articulate the need for solutions, often focusing on a specific user segment and measurable business metrics.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rot="27647">
            <a:off x="750138" y="2676625"/>
            <a:ext cx="7141711" cy="2606040"/>
          </a:xfrm>
          <a:prstGeom prst="rect"/>
        </p:spPr>
        <p:txBody>
          <a:bodyPr rtlCol="0" wrap="square">
            <a:spAutoFit/>
          </a:bodyPr>
          <a:p>
            <a:r>
              <a:rPr sz="2800" lang="en-US">
                <a:solidFill>
                  <a:srgbClr val="000000"/>
                </a:solidFill>
              </a:rPr>
              <a:t>In business management, a project portfolio is a collection of related and unrelated projects, programs, and even operational work, managed collectively to achieve strategic objectives and maximize overall business value.</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578119" y="2697606"/>
            <a:ext cx="6719454" cy="2186940"/>
          </a:xfrm>
          <a:prstGeom prst="rect"/>
        </p:spPr>
        <p:txBody>
          <a:bodyPr rtlCol="0" wrap="square">
            <a:spAutoFit/>
          </a:bodyPr>
          <a:p>
            <a:r>
              <a:rPr sz="2800" lang="en-US">
                <a:solidFill>
                  <a:srgbClr val="000000"/>
                </a:solidFill>
              </a:rPr>
              <a:t>In business management, end-users are the people who directly use a product or service, whereas customers are the individuals or organizations that purchase it.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312410" y="2521266"/>
            <a:ext cx="9319347" cy="3444240"/>
          </a:xfrm>
          <a:prstGeom prst="rect"/>
        </p:spPr>
        <p:txBody>
          <a:bodyPr rtlCol="0" wrap="square">
            <a:spAutoFit/>
          </a:bodyPr>
          <a:p>
            <a:r>
              <a:rPr sz="2800" lang="en-US">
                <a:solidFill>
                  <a:srgbClr val="000000"/>
                </a:solidFill>
              </a:rPr>
              <a:t>How to Build a Personal Investment Portfolio
Define clear financial goals. An individual can have several goals; financial and others. ...
Diversify your investment portfolio. ...
Focus on long-term growth. ...
Monitor performance. ...
Rebalance regularly. ...
Reduce risk based on goal achievement.</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1201449" y="2545080"/>
            <a:ext cx="8096250" cy="1767840"/>
          </a:xfrm>
          <a:prstGeom prst="rect"/>
        </p:spPr>
        <p:txBody>
          <a:bodyPr rtlCol="0" wrap="square">
            <a:spAutoFit/>
          </a:bodyPr>
          <a:p>
            <a:r>
              <a:rPr sz="2800" lang="en-US">
                <a:solidFill>
                  <a:srgbClr val="000000"/>
                </a:solidFill>
              </a:rPr>
              <a:t>A portfolio in business management is a strategic tool that organizes and presents your skills, work, and accomplishments to showcase your expertise and value.</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a:off x="547686" y="2001968"/>
            <a:ext cx="9854045" cy="3444240"/>
          </a:xfrm>
          <a:prstGeom prst="rect"/>
        </p:spPr>
        <p:txBody>
          <a:bodyPr rtlCol="0" wrap="square">
            <a:spAutoFit/>
          </a:bodyPr>
          <a:p>
            <a:r>
              <a:rPr sz="2800" lang="en-US">
                <a:solidFill>
                  <a:srgbClr val="000000"/>
                </a:solidFill>
              </a:rPr>
              <a:t>A Business Management portfolio of features and functionality includes elements like strategic alignment, resource management, risk mitigation, and performance tracking to manage projects, products, or divisions that contribute to overall business goals. Key functionalities involve portfolio analysis, prioritization, roadmap planning, budgeting, and data-driven decision-making to optimize investments, balance demands, and drive profitability.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2025-09-13T07:40:21Z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0bb2d75c787e43fbadc23f54efe98bc1</vt:lpwstr>
  </property>
</Properties>
</file>