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81" r:id="rId3"/>
    <p:sldMasterId id="2147483698" r:id="rId4"/>
  </p:sldMasterIdLst>
  <p:notesMasterIdLst>
    <p:notesMasterId r:id="rId13"/>
  </p:notesMasterIdLst>
  <p:sldIdLst>
    <p:sldId id="381" r:id="rId5"/>
    <p:sldId id="409" r:id="rId6"/>
    <p:sldId id="410" r:id="rId7"/>
    <p:sldId id="411" r:id="rId8"/>
    <p:sldId id="412" r:id="rId9"/>
    <p:sldId id="413" r:id="rId10"/>
    <p:sldId id="414" r:id="rId11"/>
    <p:sldId id="415" r:id="rId12"/>
  </p:sldIdLst>
  <p:sldSz cx="9144000" cy="5143500" type="screen16x9"/>
  <p:notesSz cx="6797675" cy="9872663"/>
  <p:defaultText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A2D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9" autoAdjust="0"/>
    <p:restoredTop sz="94684" autoAdjust="0"/>
  </p:normalViewPr>
  <p:slideViewPr>
    <p:cSldViewPr>
      <p:cViewPr varScale="1">
        <p:scale>
          <a:sx n="148" d="100"/>
          <a:sy n="148" d="100"/>
        </p:scale>
        <p:origin x="-552" y="-90"/>
      </p:cViewPr>
      <p:guideLst>
        <p:guide orient="horz" pos="1620"/>
        <p:guide pos="2880"/>
      </p:guideLst>
    </p:cSldViewPr>
  </p:slideViewPr>
  <p:outlineViewPr>
    <p:cViewPr>
      <p:scale>
        <a:sx n="33" d="100"/>
        <a:sy n="33" d="100"/>
      </p:scale>
      <p:origin x="0" y="16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758A8BEB-D136-4111-B3A1-BDBF278ADB6C}" type="datetimeFigureOut">
              <a:rPr lang="en-US" smtClean="0"/>
              <a:t>07/08/2020</a:t>
            </a:fld>
            <a:endParaRPr lang="en-US"/>
          </a:p>
        </p:txBody>
      </p:sp>
      <p:sp>
        <p:nvSpPr>
          <p:cNvPr id="4" name="Slide Image Placehold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B828EE00-0351-42C2-A077-6ED30EDA98CA}" type="slidenum">
              <a:rPr lang="en-US" smtClean="0"/>
              <a:t>‹#›</a:t>
            </a:fld>
            <a:endParaRPr lang="en-US"/>
          </a:p>
        </p:txBody>
      </p:sp>
    </p:spTree>
    <p:extLst>
      <p:ext uri="{BB962C8B-B14F-4D97-AF65-F5344CB8AC3E}">
        <p14:creationId xmlns:p14="http://schemas.microsoft.com/office/powerpoint/2010/main" val="372335113"/>
      </p:ext>
    </p:extLst>
  </p:cSld>
  <p:clrMap bg1="lt1" tx1="dk1" bg2="lt2" tx2="dk2" accent1="accent1" accent2="accent2" accent3="accent3" accent4="accent4" accent5="accent5" accent6="accent6" hlink="hlink" folHlink="folHlink"/>
  <p:notesStyle>
    <a:lvl1pPr marL="0" algn="l" defTabSz="914239" rtl="0" eaLnBrk="1" latinLnBrk="0" hangingPunct="1">
      <a:defRPr sz="1200" kern="1200">
        <a:solidFill>
          <a:schemeClr val="tx1"/>
        </a:solidFill>
        <a:latin typeface="+mn-lt"/>
        <a:ea typeface="+mn-ea"/>
        <a:cs typeface="+mn-cs"/>
      </a:defRPr>
    </a:lvl1pPr>
    <a:lvl2pPr marL="457119" algn="l" defTabSz="914239" rtl="0" eaLnBrk="1" latinLnBrk="0" hangingPunct="1">
      <a:defRPr sz="1200" kern="1200">
        <a:solidFill>
          <a:schemeClr val="tx1"/>
        </a:solidFill>
        <a:latin typeface="+mn-lt"/>
        <a:ea typeface="+mn-ea"/>
        <a:cs typeface="+mn-cs"/>
      </a:defRPr>
    </a:lvl2pPr>
    <a:lvl3pPr marL="914239" algn="l" defTabSz="914239" rtl="0" eaLnBrk="1" latinLnBrk="0" hangingPunct="1">
      <a:defRPr sz="1200" kern="1200">
        <a:solidFill>
          <a:schemeClr val="tx1"/>
        </a:solidFill>
        <a:latin typeface="+mn-lt"/>
        <a:ea typeface="+mn-ea"/>
        <a:cs typeface="+mn-cs"/>
      </a:defRPr>
    </a:lvl3pPr>
    <a:lvl4pPr marL="1371358" algn="l" defTabSz="914239" rtl="0" eaLnBrk="1" latinLnBrk="0" hangingPunct="1">
      <a:defRPr sz="1200" kern="1200">
        <a:solidFill>
          <a:schemeClr val="tx1"/>
        </a:solidFill>
        <a:latin typeface="+mn-lt"/>
        <a:ea typeface="+mn-ea"/>
        <a:cs typeface="+mn-cs"/>
      </a:defRPr>
    </a:lvl4pPr>
    <a:lvl5pPr marL="1828477" algn="l" defTabSz="914239" rtl="0" eaLnBrk="1" latinLnBrk="0" hangingPunct="1">
      <a:defRPr sz="1200" kern="1200">
        <a:solidFill>
          <a:schemeClr val="tx1"/>
        </a:solidFill>
        <a:latin typeface="+mn-lt"/>
        <a:ea typeface="+mn-ea"/>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 y="739775"/>
            <a:ext cx="6581775" cy="37036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8EE00-0351-42C2-A077-6ED30EDA98CA}" type="slidenum">
              <a:rPr lang="en-US" smtClean="0"/>
              <a:t>1</a:t>
            </a:fld>
            <a:endParaRPr lang="en-US"/>
          </a:p>
        </p:txBody>
      </p:sp>
    </p:spTree>
    <p:extLst>
      <p:ext uri="{BB962C8B-B14F-4D97-AF65-F5344CB8AC3E}">
        <p14:creationId xmlns:p14="http://schemas.microsoft.com/office/powerpoint/2010/main" val="138007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 y="739775"/>
            <a:ext cx="6581775" cy="3703638"/>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77D0DD2-9BC1-4AD2-B6BB-A291007DD250}" type="slidenum">
              <a:rPr lang="en-SG" smtClean="0"/>
              <a:t>2</a:t>
            </a:fld>
            <a:endParaRPr lang="en-SG" dirty="0"/>
          </a:p>
        </p:txBody>
      </p:sp>
    </p:spTree>
    <p:extLst>
      <p:ext uri="{BB962C8B-B14F-4D97-AF65-F5344CB8AC3E}">
        <p14:creationId xmlns:p14="http://schemas.microsoft.com/office/powerpoint/2010/main" val="86234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19" indent="0" algn="ctr">
              <a:buNone/>
              <a:defRPr>
                <a:solidFill>
                  <a:schemeClr val="tx1">
                    <a:tint val="75000"/>
                  </a:schemeClr>
                </a:solidFill>
              </a:defRPr>
            </a:lvl2pPr>
            <a:lvl3pPr marL="914239" indent="0" algn="ctr">
              <a:buNone/>
              <a:defRPr>
                <a:solidFill>
                  <a:schemeClr val="tx1">
                    <a:tint val="75000"/>
                  </a:schemeClr>
                </a:solidFill>
              </a:defRPr>
            </a:lvl3pPr>
            <a:lvl4pPr marL="1371358" indent="0" algn="ctr">
              <a:buNone/>
              <a:defRPr>
                <a:solidFill>
                  <a:schemeClr val="tx1">
                    <a:tint val="75000"/>
                  </a:schemeClr>
                </a:solidFill>
              </a:defRPr>
            </a:lvl4pPr>
            <a:lvl5pPr marL="1828477" indent="0" algn="ctr">
              <a:buNone/>
              <a:defRPr>
                <a:solidFill>
                  <a:schemeClr val="tx1">
                    <a:tint val="75000"/>
                  </a:schemeClr>
                </a:solidFill>
              </a:defRPr>
            </a:lvl5pPr>
            <a:lvl6pPr marL="2285596" indent="0" algn="ctr">
              <a:buNone/>
              <a:defRPr>
                <a:solidFill>
                  <a:schemeClr val="tx1">
                    <a:tint val="75000"/>
                  </a:schemeClr>
                </a:solidFill>
              </a:defRPr>
            </a:lvl6pPr>
            <a:lvl7pPr marL="2742716" indent="0" algn="ctr">
              <a:buNone/>
              <a:defRPr>
                <a:solidFill>
                  <a:schemeClr val="tx1">
                    <a:tint val="75000"/>
                  </a:schemeClr>
                </a:solidFill>
              </a:defRPr>
            </a:lvl7pPr>
            <a:lvl8pPr marL="3199835" indent="0" algn="ctr">
              <a:buNone/>
              <a:defRPr>
                <a:solidFill>
                  <a:schemeClr val="tx1">
                    <a:tint val="75000"/>
                  </a:schemeClr>
                </a:solidFill>
              </a:defRPr>
            </a:lvl8pPr>
            <a:lvl9pPr marL="365695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67A3C4-D0DF-47F4-8CAB-2A74DC7895B3}"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363215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7A3C4-D0DF-47F4-8CAB-2A74DC7895B3}"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179367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3"/>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3"/>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7A3C4-D0DF-47F4-8CAB-2A74DC7895B3}"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206680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12" name="Rectangle 11"/>
          <p:cNvSpPr/>
          <p:nvPr userDrawn="1"/>
        </p:nvSpPr>
        <p:spPr>
          <a:xfrm>
            <a:off x="5657554" y="0"/>
            <a:ext cx="3495779"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atin typeface="+mn-lt"/>
              <a:ea typeface="Yu Gothic" panose="020B0400000000000000" pitchFamily="34" charset="-128"/>
            </a:endParaRPr>
          </a:p>
        </p:txBody>
      </p:sp>
      <p:sp>
        <p:nvSpPr>
          <p:cNvPr id="9" name="Frame 8"/>
          <p:cNvSpPr/>
          <p:nvPr userDrawn="1"/>
        </p:nvSpPr>
        <p:spPr>
          <a:xfrm>
            <a:off x="6"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tx1"/>
              </a:solidFill>
              <a:latin typeface="+mn-lt"/>
              <a:ea typeface="Yu Gothic" panose="020B0400000000000000" pitchFamily="34" charset="-128"/>
            </a:endParaRPr>
          </a:p>
        </p:txBody>
      </p:sp>
      <p:pic>
        <p:nvPicPr>
          <p:cNvPr id="5" name="図 4"/>
          <p:cNvPicPr>
            <a:picLocks noChangeAspect="1"/>
          </p:cNvPicPr>
          <p:nvPr userDrawn="1"/>
        </p:nvPicPr>
        <p:blipFill>
          <a:blip r:embed="rId2"/>
          <a:stretch>
            <a:fillRect/>
          </a:stretch>
        </p:blipFill>
        <p:spPr>
          <a:xfrm>
            <a:off x="6516118" y="3817876"/>
            <a:ext cx="2636822" cy="467279"/>
          </a:xfrm>
          <a:prstGeom prst="rect">
            <a:avLst/>
          </a:prstGeom>
        </p:spPr>
      </p:pic>
      <p:sp>
        <p:nvSpPr>
          <p:cNvPr id="2" name="Title 1"/>
          <p:cNvSpPr>
            <a:spLocks noGrp="1"/>
          </p:cNvSpPr>
          <p:nvPr>
            <p:ph type="ctrTitle"/>
          </p:nvPr>
        </p:nvSpPr>
        <p:spPr>
          <a:xfrm>
            <a:off x="481188" y="389583"/>
            <a:ext cx="5164752" cy="2129699"/>
          </a:xfrm>
        </p:spPr>
        <p:txBody>
          <a:bodyPr lIns="336476" tIns="336476" rIns="336476" bIns="168238" anchor="b" anchorCtr="0">
            <a:normAutofit/>
          </a:bodyPr>
          <a:lstStyle>
            <a:lvl1pPr algn="l">
              <a:lnSpc>
                <a:spcPct val="90000"/>
              </a:lnSpc>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81188" y="2519280"/>
            <a:ext cx="5164752" cy="1168738"/>
          </a:xfrm>
          <a:prstGeom prst="rect">
            <a:avLst/>
          </a:prstGeom>
        </p:spPr>
        <p:txBody>
          <a:bodyPr lIns="336476" tIns="168238" rIns="336476" bIns="168238">
            <a:normAutofit/>
          </a:bodyPr>
          <a:lstStyle>
            <a:lvl1pPr marL="0" indent="0" algn="l" defTabSz="420596" rtl="0" eaLnBrk="1" latinLnBrk="0" hangingPunct="1">
              <a:lnSpc>
                <a:spcPct val="100000"/>
              </a:lnSpc>
              <a:spcBef>
                <a:spcPts val="0"/>
              </a:spcBef>
              <a:buNone/>
              <a:defRPr lang="en-US" sz="1500" b="1" kern="1200" spc="0" dirty="0">
                <a:solidFill>
                  <a:schemeClr val="tx1"/>
                </a:solidFill>
                <a:latin typeface="+mn-lt"/>
                <a:ea typeface="Yu Gothic" panose="020B0400000000000000" pitchFamily="34" charset="-128"/>
                <a:cs typeface="+mn-cs"/>
              </a:defRPr>
            </a:lvl1pPr>
            <a:lvl2pPr marL="444612" indent="0" algn="ctr">
              <a:buNone/>
              <a:defRPr>
                <a:solidFill>
                  <a:schemeClr val="tx1">
                    <a:tint val="75000"/>
                  </a:schemeClr>
                </a:solidFill>
              </a:defRPr>
            </a:lvl2pPr>
            <a:lvl3pPr marL="889222" indent="0" algn="ctr">
              <a:buNone/>
              <a:defRPr>
                <a:solidFill>
                  <a:schemeClr val="tx1">
                    <a:tint val="75000"/>
                  </a:schemeClr>
                </a:solidFill>
              </a:defRPr>
            </a:lvl3pPr>
            <a:lvl4pPr marL="1333835" indent="0" algn="ctr">
              <a:buNone/>
              <a:defRPr>
                <a:solidFill>
                  <a:schemeClr val="tx1">
                    <a:tint val="75000"/>
                  </a:schemeClr>
                </a:solidFill>
              </a:defRPr>
            </a:lvl4pPr>
            <a:lvl5pPr marL="1778444" indent="0" algn="ctr">
              <a:buNone/>
              <a:defRPr>
                <a:solidFill>
                  <a:schemeClr val="tx1">
                    <a:tint val="75000"/>
                  </a:schemeClr>
                </a:solidFill>
              </a:defRPr>
            </a:lvl5pPr>
            <a:lvl6pPr marL="2223057" indent="0" algn="ctr">
              <a:buNone/>
              <a:defRPr>
                <a:solidFill>
                  <a:schemeClr val="tx1">
                    <a:tint val="75000"/>
                  </a:schemeClr>
                </a:solidFill>
              </a:defRPr>
            </a:lvl6pPr>
            <a:lvl7pPr marL="2667669" indent="0" algn="ctr">
              <a:buNone/>
              <a:defRPr>
                <a:solidFill>
                  <a:schemeClr val="tx1">
                    <a:tint val="75000"/>
                  </a:schemeClr>
                </a:solidFill>
              </a:defRPr>
            </a:lvl7pPr>
            <a:lvl8pPr marL="3112280" indent="0" algn="ctr">
              <a:buNone/>
              <a:defRPr>
                <a:solidFill>
                  <a:schemeClr val="tx1">
                    <a:tint val="75000"/>
                  </a:schemeClr>
                </a:solidFill>
              </a:defRPr>
            </a:lvl8pPr>
            <a:lvl9pPr marL="355689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8" name="Text Placeholder 7"/>
          <p:cNvSpPr>
            <a:spLocks noGrp="1"/>
          </p:cNvSpPr>
          <p:nvPr>
            <p:ph type="body" sz="quarter" idx="10" hasCustomPrompt="1"/>
          </p:nvPr>
        </p:nvSpPr>
        <p:spPr>
          <a:xfrm>
            <a:off x="481188" y="3817876"/>
            <a:ext cx="5164752" cy="467495"/>
          </a:xfrm>
          <a:prstGeom prst="rect">
            <a:avLst/>
          </a:prstGeom>
        </p:spPr>
        <p:txBody>
          <a:bodyPr lIns="336476" tIns="0" rIns="336476" bIns="0" anchor="ctr" anchorCtr="0">
            <a:normAutofit/>
          </a:bodyPr>
          <a:lstStyle>
            <a:lvl1pPr marL="0" indent="0" algn="l" defTabSz="420596" rtl="0" eaLnBrk="1" latinLnBrk="0" hangingPunct="1">
              <a:lnSpc>
                <a:spcPct val="100000"/>
              </a:lnSpc>
              <a:spcBef>
                <a:spcPts val="0"/>
              </a:spcBef>
              <a:buFont typeface="Arial" pitchFamily="34" charset="0"/>
              <a:buNone/>
              <a:defRPr lang="en-US" sz="1100" b="0" kern="1200" spc="0" baseline="0" dirty="0">
                <a:solidFill>
                  <a:schemeClr val="tx1"/>
                </a:solidFill>
                <a:latin typeface="+mn-lt"/>
                <a:ea typeface="Yu Gothic" panose="020B0400000000000000" pitchFamily="34" charset="-128"/>
                <a:cs typeface="+mn-cs"/>
              </a:defRPr>
            </a:lvl1pPr>
            <a:lvl2pPr marL="0" indent="0">
              <a:spcBef>
                <a:spcPts val="0"/>
              </a:spcBef>
              <a:buNone/>
              <a:defRPr sz="1400"/>
            </a:lvl2pPr>
            <a:lvl3pPr marL="0" indent="0">
              <a:spcBef>
                <a:spcPts val="0"/>
              </a:spcBef>
              <a:buNone/>
              <a:defRPr sz="1400"/>
            </a:lvl3pPr>
            <a:lvl4pPr marL="0" indent="0">
              <a:spcBef>
                <a:spcPts val="0"/>
              </a:spcBef>
              <a:buNone/>
              <a:defRPr sz="1400"/>
            </a:lvl4pPr>
            <a:lvl5pPr marL="0" indent="0">
              <a:spcBef>
                <a:spcPts val="0"/>
              </a:spcBef>
              <a:buNone/>
              <a:defRPr sz="14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userDrawn="1"/>
        </p:nvSpPr>
        <p:spPr>
          <a:xfrm>
            <a:off x="481188" y="4285371"/>
            <a:ext cx="5164752" cy="467495"/>
          </a:xfrm>
          <a:prstGeom prst="rect">
            <a:avLst/>
          </a:prstGeom>
          <a:noFill/>
        </p:spPr>
        <p:txBody>
          <a:bodyPr wrap="square" lIns="337801" tIns="168900" rIns="337801" bIns="168900" rtlCol="0" anchor="ctr" anchorCtr="0">
            <a:normAutofit lnSpcReduction="10000"/>
          </a:bodyPr>
          <a:lstStyle/>
          <a:p>
            <a:r>
              <a:rPr lang="en-US" altLang="ja-JP" sz="900" dirty="0">
                <a:latin typeface="+mn-lt"/>
                <a:ea typeface="Yu Gothic" panose="020B0400000000000000" pitchFamily="34" charset="-128"/>
              </a:rPr>
              <a:t>Private and confidential</a:t>
            </a:r>
            <a:endParaRPr kumimoji="1" lang="ja-JP" altLang="en-US" sz="900" dirty="0">
              <a:latin typeface="+mn-lt"/>
              <a:ea typeface="Yu Gothic" panose="020B0400000000000000" pitchFamily="34" charset="-128"/>
            </a:endParaRPr>
          </a:p>
        </p:txBody>
      </p:sp>
    </p:spTree>
    <p:extLst>
      <p:ext uri="{BB962C8B-B14F-4D97-AF65-F5344CB8AC3E}">
        <p14:creationId xmlns:p14="http://schemas.microsoft.com/office/powerpoint/2010/main" val="1892133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2" name="Rectangle 11"/>
          <p:cNvSpPr/>
          <p:nvPr userDrawn="1"/>
        </p:nvSpPr>
        <p:spPr>
          <a:xfrm>
            <a:off x="5657554" y="0"/>
            <a:ext cx="3495779"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12"/>
            <a:endParaRPr lang="en-US" sz="1700">
              <a:solidFill>
                <a:srgbClr val="FFFFFF"/>
              </a:solidFill>
              <a:ea typeface="Yu Gothic" panose="020B0400000000000000" pitchFamily="34" charset="-128"/>
            </a:endParaRPr>
          </a:p>
        </p:txBody>
      </p:sp>
      <p:sp>
        <p:nvSpPr>
          <p:cNvPr id="9" name="Frame 8"/>
          <p:cNvSpPr/>
          <p:nvPr userDrawn="1"/>
        </p:nvSpPr>
        <p:spPr>
          <a:xfrm>
            <a:off x="6"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12"/>
            <a:endParaRPr lang="en-US" sz="1700">
              <a:solidFill>
                <a:srgbClr val="000000"/>
              </a:solidFill>
              <a:ea typeface="Yu Gothic" panose="020B0400000000000000" pitchFamily="34" charset="-128"/>
            </a:endParaRPr>
          </a:p>
        </p:txBody>
      </p:sp>
      <p:pic>
        <p:nvPicPr>
          <p:cNvPr id="5" name="図 4"/>
          <p:cNvPicPr>
            <a:picLocks noChangeAspect="1"/>
          </p:cNvPicPr>
          <p:nvPr userDrawn="1"/>
        </p:nvPicPr>
        <p:blipFill>
          <a:blip r:embed="rId2"/>
          <a:stretch>
            <a:fillRect/>
          </a:stretch>
        </p:blipFill>
        <p:spPr>
          <a:xfrm>
            <a:off x="6516118" y="3817876"/>
            <a:ext cx="2636822" cy="467279"/>
          </a:xfrm>
          <a:prstGeom prst="rect">
            <a:avLst/>
          </a:prstGeom>
        </p:spPr>
      </p:pic>
      <p:sp>
        <p:nvSpPr>
          <p:cNvPr id="2" name="Title 1"/>
          <p:cNvSpPr>
            <a:spLocks noGrp="1"/>
          </p:cNvSpPr>
          <p:nvPr>
            <p:ph type="ctrTitle"/>
          </p:nvPr>
        </p:nvSpPr>
        <p:spPr>
          <a:xfrm>
            <a:off x="481188" y="389583"/>
            <a:ext cx="5164752" cy="2129699"/>
          </a:xfrm>
        </p:spPr>
        <p:txBody>
          <a:bodyPr lIns="336476" tIns="336476" rIns="336476" bIns="168238" anchor="b" anchorCtr="0">
            <a:normAutofit/>
          </a:bodyPr>
          <a:lstStyle>
            <a:lvl1pPr algn="l">
              <a:lnSpc>
                <a:spcPct val="90000"/>
              </a:lnSpc>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81188" y="2519280"/>
            <a:ext cx="5164752" cy="1168738"/>
          </a:xfrm>
          <a:prstGeom prst="rect">
            <a:avLst/>
          </a:prstGeom>
        </p:spPr>
        <p:txBody>
          <a:bodyPr lIns="336476" tIns="168238" rIns="336476" bIns="168238">
            <a:normAutofit/>
          </a:bodyPr>
          <a:lstStyle>
            <a:lvl1pPr marL="0" indent="0" algn="l" defTabSz="420596" rtl="0" eaLnBrk="1" latinLnBrk="0" hangingPunct="1">
              <a:lnSpc>
                <a:spcPct val="100000"/>
              </a:lnSpc>
              <a:spcBef>
                <a:spcPts val="0"/>
              </a:spcBef>
              <a:buNone/>
              <a:defRPr lang="en-US" sz="1500" b="1" kern="1200" spc="0" dirty="0">
                <a:solidFill>
                  <a:schemeClr val="tx1"/>
                </a:solidFill>
                <a:latin typeface="+mn-lt"/>
                <a:ea typeface="Yu Gothic" panose="020B0400000000000000" pitchFamily="34" charset="-128"/>
                <a:cs typeface="+mn-cs"/>
              </a:defRPr>
            </a:lvl1pPr>
            <a:lvl2pPr marL="444612" indent="0" algn="ctr">
              <a:buNone/>
              <a:defRPr>
                <a:solidFill>
                  <a:schemeClr val="tx1">
                    <a:tint val="75000"/>
                  </a:schemeClr>
                </a:solidFill>
              </a:defRPr>
            </a:lvl2pPr>
            <a:lvl3pPr marL="889222" indent="0" algn="ctr">
              <a:buNone/>
              <a:defRPr>
                <a:solidFill>
                  <a:schemeClr val="tx1">
                    <a:tint val="75000"/>
                  </a:schemeClr>
                </a:solidFill>
              </a:defRPr>
            </a:lvl3pPr>
            <a:lvl4pPr marL="1333835" indent="0" algn="ctr">
              <a:buNone/>
              <a:defRPr>
                <a:solidFill>
                  <a:schemeClr val="tx1">
                    <a:tint val="75000"/>
                  </a:schemeClr>
                </a:solidFill>
              </a:defRPr>
            </a:lvl4pPr>
            <a:lvl5pPr marL="1778444" indent="0" algn="ctr">
              <a:buNone/>
              <a:defRPr>
                <a:solidFill>
                  <a:schemeClr val="tx1">
                    <a:tint val="75000"/>
                  </a:schemeClr>
                </a:solidFill>
              </a:defRPr>
            </a:lvl5pPr>
            <a:lvl6pPr marL="2223057" indent="0" algn="ctr">
              <a:buNone/>
              <a:defRPr>
                <a:solidFill>
                  <a:schemeClr val="tx1">
                    <a:tint val="75000"/>
                  </a:schemeClr>
                </a:solidFill>
              </a:defRPr>
            </a:lvl6pPr>
            <a:lvl7pPr marL="2667669" indent="0" algn="ctr">
              <a:buNone/>
              <a:defRPr>
                <a:solidFill>
                  <a:schemeClr val="tx1">
                    <a:tint val="75000"/>
                  </a:schemeClr>
                </a:solidFill>
              </a:defRPr>
            </a:lvl7pPr>
            <a:lvl8pPr marL="3112280" indent="0" algn="ctr">
              <a:buNone/>
              <a:defRPr>
                <a:solidFill>
                  <a:schemeClr val="tx1">
                    <a:tint val="75000"/>
                  </a:schemeClr>
                </a:solidFill>
              </a:defRPr>
            </a:lvl8pPr>
            <a:lvl9pPr marL="355689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8" name="Text Placeholder 7"/>
          <p:cNvSpPr>
            <a:spLocks noGrp="1"/>
          </p:cNvSpPr>
          <p:nvPr>
            <p:ph type="body" sz="quarter" idx="10" hasCustomPrompt="1"/>
          </p:nvPr>
        </p:nvSpPr>
        <p:spPr>
          <a:xfrm>
            <a:off x="481188" y="3817876"/>
            <a:ext cx="5164752" cy="467495"/>
          </a:xfrm>
          <a:prstGeom prst="rect">
            <a:avLst/>
          </a:prstGeom>
        </p:spPr>
        <p:txBody>
          <a:bodyPr lIns="336476" tIns="0" rIns="336476" bIns="0" anchor="ctr" anchorCtr="0">
            <a:normAutofit/>
          </a:bodyPr>
          <a:lstStyle>
            <a:lvl1pPr marL="0" indent="0" algn="l" defTabSz="420596" rtl="0" eaLnBrk="1" latinLnBrk="0" hangingPunct="1">
              <a:lnSpc>
                <a:spcPct val="100000"/>
              </a:lnSpc>
              <a:spcBef>
                <a:spcPts val="0"/>
              </a:spcBef>
              <a:buFont typeface="Arial" pitchFamily="34" charset="0"/>
              <a:buNone/>
              <a:defRPr lang="en-US" sz="1100" b="0" kern="1200" spc="0" baseline="0" dirty="0">
                <a:solidFill>
                  <a:schemeClr val="tx1"/>
                </a:solidFill>
                <a:latin typeface="+mn-lt"/>
                <a:ea typeface="Yu Gothic" panose="020B0400000000000000" pitchFamily="34" charset="-128"/>
                <a:cs typeface="+mn-cs"/>
              </a:defRPr>
            </a:lvl1pPr>
            <a:lvl2pPr marL="0" indent="0">
              <a:spcBef>
                <a:spcPts val="0"/>
              </a:spcBef>
              <a:buNone/>
              <a:defRPr sz="1400"/>
            </a:lvl2pPr>
            <a:lvl3pPr marL="0" indent="0">
              <a:spcBef>
                <a:spcPts val="0"/>
              </a:spcBef>
              <a:buNone/>
              <a:defRPr sz="1400"/>
            </a:lvl3pPr>
            <a:lvl4pPr marL="0" indent="0">
              <a:spcBef>
                <a:spcPts val="0"/>
              </a:spcBef>
              <a:buNone/>
              <a:defRPr sz="1400"/>
            </a:lvl4pPr>
            <a:lvl5pPr marL="0" indent="0">
              <a:spcBef>
                <a:spcPts val="0"/>
              </a:spcBef>
              <a:buNone/>
              <a:defRPr sz="14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userDrawn="1"/>
        </p:nvSpPr>
        <p:spPr>
          <a:xfrm>
            <a:off x="481188" y="4285371"/>
            <a:ext cx="5164752" cy="467495"/>
          </a:xfrm>
          <a:prstGeom prst="rect">
            <a:avLst/>
          </a:prstGeom>
          <a:noFill/>
        </p:spPr>
        <p:txBody>
          <a:bodyPr wrap="square" lIns="337801" tIns="168900" rIns="337801" bIns="168900" rtlCol="0" anchor="ctr" anchorCtr="0">
            <a:normAutofit lnSpcReduction="10000"/>
          </a:bodyPr>
          <a:lstStyle/>
          <a:p>
            <a:pPr defTabSz="444612"/>
            <a:r>
              <a:rPr lang="en-US" altLang="ja-JP" sz="900" dirty="0">
                <a:solidFill>
                  <a:srgbClr val="000000"/>
                </a:solidFill>
                <a:ea typeface="Yu Gothic" panose="020B0400000000000000" pitchFamily="34" charset="-128"/>
              </a:rPr>
              <a:t>Private and confidential</a:t>
            </a:r>
            <a:endParaRPr kumimoji="1" lang="ja-JP" altLang="en-US" sz="900" dirty="0">
              <a:solidFill>
                <a:srgbClr val="000000"/>
              </a:solidFill>
              <a:ea typeface="Yu Gothic" panose="020B0400000000000000" pitchFamily="34" charset="-128"/>
            </a:endParaRPr>
          </a:p>
        </p:txBody>
      </p:sp>
    </p:spTree>
    <p:extLst>
      <p:ext uri="{BB962C8B-B14F-4D97-AF65-F5344CB8AC3E}">
        <p14:creationId xmlns:p14="http://schemas.microsoft.com/office/powerpoint/2010/main" val="32728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Content Placeholder 2"/>
          <p:cNvSpPr>
            <a:spLocks noGrp="1"/>
          </p:cNvSpPr>
          <p:nvPr>
            <p:ph idx="1"/>
          </p:nvPr>
        </p:nvSpPr>
        <p:spPr>
          <a:xfrm>
            <a:off x="320792" y="701243"/>
            <a:ext cx="4041980" cy="4129539"/>
          </a:xfrm>
          <a:prstGeom prst="rect">
            <a:avLst/>
          </a:prstGeom>
        </p:spPr>
        <p:txBody>
          <a:bodyPr/>
          <a:lstStyle>
            <a:lvl1pPr marL="210296" indent="-210296" defTabSz="420596">
              <a:spcBef>
                <a:spcPts val="1104"/>
              </a:spcBef>
              <a:buFont typeface="+mj-lt"/>
              <a:buAutoNum type="arabicPeriod"/>
              <a:tabLst>
                <a:tab pos="3364763" algn="r"/>
              </a:tabLst>
              <a:defRPr>
                <a:latin typeface="+mn-lt"/>
              </a:defRPr>
            </a:lvl1pPr>
            <a:lvl2pPr marL="210296" indent="0" defTabSz="420596">
              <a:buNone/>
              <a:tabLst>
                <a:tab pos="3364763" algn="r"/>
              </a:tabLst>
              <a:defRPr sz="1300">
                <a:latin typeface="+mn-lt"/>
              </a:defRPr>
            </a:lvl2pPr>
            <a:lvl3pPr marL="210296" indent="0" defTabSz="420596">
              <a:buFont typeface="Courier New" panose="02070309020205020404" pitchFamily="49" charset="0"/>
              <a:buNone/>
              <a:tabLst>
                <a:tab pos="3364763" algn="r"/>
              </a:tabLst>
              <a:defRPr sz="1300">
                <a:latin typeface="+mn-lt"/>
              </a:defRPr>
            </a:lvl3pPr>
            <a:lvl4pPr marL="210296" indent="0" defTabSz="420596">
              <a:buFont typeface="Arial" panose="020B0604020202020204" pitchFamily="34" charset="0"/>
              <a:buNone/>
              <a:tabLst>
                <a:tab pos="3364763" algn="r"/>
              </a:tabLst>
              <a:defRPr sz="1300">
                <a:latin typeface="+mn-lt"/>
              </a:defRPr>
            </a:lvl4pPr>
            <a:lvl5pPr marL="210296" indent="0" defTabSz="420596">
              <a:buFont typeface="Wingdings" panose="05000000000000000000" pitchFamily="2" charset="2"/>
              <a:buNone/>
              <a:tabLst>
                <a:tab pos="3364763" algn="r"/>
              </a:tabLst>
              <a:defRPr sz="1300">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2" name="Content Placeholder 2"/>
          <p:cNvSpPr>
            <a:spLocks noGrp="1"/>
          </p:cNvSpPr>
          <p:nvPr>
            <p:ph idx="13"/>
          </p:nvPr>
        </p:nvSpPr>
        <p:spPr>
          <a:xfrm>
            <a:off x="4779802" y="701243"/>
            <a:ext cx="4041980" cy="4129539"/>
          </a:xfrm>
          <a:prstGeom prst="rect">
            <a:avLst/>
          </a:prstGeom>
        </p:spPr>
        <p:txBody>
          <a:bodyPr/>
          <a:lstStyle>
            <a:lvl1pPr marL="210296" indent="-210296" defTabSz="420596">
              <a:spcBef>
                <a:spcPts val="1104"/>
              </a:spcBef>
              <a:buFont typeface="+mj-lt"/>
              <a:buAutoNum type="arabicPeriod"/>
              <a:tabLst>
                <a:tab pos="3364763" algn="r"/>
              </a:tabLst>
              <a:defRPr>
                <a:latin typeface="+mn-lt"/>
              </a:defRPr>
            </a:lvl1pPr>
            <a:lvl2pPr marL="210296" indent="0" defTabSz="420596">
              <a:buNone/>
              <a:tabLst>
                <a:tab pos="3364763" algn="r"/>
              </a:tabLst>
              <a:defRPr sz="1300">
                <a:latin typeface="+mn-lt"/>
              </a:defRPr>
            </a:lvl2pPr>
            <a:lvl3pPr marL="210296" indent="0" defTabSz="420596">
              <a:buFont typeface="Courier New" panose="02070309020205020404" pitchFamily="49" charset="0"/>
              <a:buNone/>
              <a:tabLst>
                <a:tab pos="3364763" algn="r"/>
              </a:tabLst>
              <a:defRPr sz="1300">
                <a:latin typeface="+mn-lt"/>
              </a:defRPr>
            </a:lvl3pPr>
            <a:lvl4pPr marL="210296" indent="0" defTabSz="420596">
              <a:buFont typeface="Arial" panose="020B0604020202020204" pitchFamily="34" charset="0"/>
              <a:buNone/>
              <a:tabLst>
                <a:tab pos="3364763" algn="r"/>
              </a:tabLst>
              <a:defRPr sz="1300">
                <a:latin typeface="+mn-lt"/>
              </a:defRPr>
            </a:lvl4pPr>
            <a:lvl5pPr marL="210296" indent="0" defTabSz="420596">
              <a:buFont typeface="Wingdings" panose="05000000000000000000" pitchFamily="2" charset="2"/>
              <a:buNone/>
              <a:tabLst>
                <a:tab pos="3364763" algn="r"/>
              </a:tabLst>
              <a:defRPr sz="1300">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3" name="Title 2"/>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2648427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9" name="Rectangle 8"/>
          <p:cNvSpPr/>
          <p:nvPr userDrawn="1"/>
        </p:nvSpPr>
        <p:spPr>
          <a:xfrm>
            <a:off x="7" y="0"/>
            <a:ext cx="5657547"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336476" tIns="168238" rIns="336476" bIns="336476" rtlCol="0" anchor="ctr"/>
          <a:lstStyle/>
          <a:p>
            <a:pPr algn="ctr" defTabSz="444612"/>
            <a:endParaRPr lang="en-US" sz="1700">
              <a:solidFill>
                <a:srgbClr val="FFFFFF"/>
              </a:solidFill>
              <a:latin typeface="Yu Gothic" panose="020B0400000000000000" pitchFamily="34" charset="-128"/>
              <a:ea typeface="Yu Gothic" panose="020B0400000000000000" pitchFamily="34" charset="-128"/>
            </a:endParaRPr>
          </a:p>
        </p:txBody>
      </p:sp>
      <p:cxnSp>
        <p:nvCxnSpPr>
          <p:cNvPr id="7" name="Straight Connector 6"/>
          <p:cNvCxnSpPr/>
          <p:nvPr userDrawn="1"/>
        </p:nvCxnSpPr>
        <p:spPr>
          <a:xfrm>
            <a:off x="457200" y="4800600"/>
            <a:ext cx="8229600" cy="0"/>
          </a:xfrm>
          <a:prstGeom prst="line">
            <a:avLst/>
          </a:prstGeom>
          <a:ln w="6350">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bwMode="gray">
          <a:xfrm>
            <a:off x="8229600" y="4869180"/>
            <a:ext cx="914400" cy="27432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88923" tIns="44464" rIns="88923" bIns="44464" rtlCol="0" anchor="ctr"/>
          <a:lstStyle/>
          <a:p>
            <a:pPr algn="ctr" defTabSz="444612"/>
            <a:endParaRPr lang="en-US" sz="1700">
              <a:solidFill>
                <a:srgbClr val="FFFFFF"/>
              </a:solidFill>
              <a:latin typeface="Yu Gothic" panose="020B0400000000000000" pitchFamily="34" charset="-128"/>
              <a:ea typeface="Yu Gothic" panose="020B0400000000000000" pitchFamily="34" charset="-128"/>
            </a:endParaRPr>
          </a:p>
        </p:txBody>
      </p:sp>
      <p:sp>
        <p:nvSpPr>
          <p:cNvPr id="13" name="Frame 12"/>
          <p:cNvSpPr/>
          <p:nvPr userDrawn="1"/>
        </p:nvSpPr>
        <p:spPr>
          <a:xfrm>
            <a:off x="6"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12"/>
            <a:endParaRPr lang="en-US" sz="1700">
              <a:solidFill>
                <a:srgbClr val="000000"/>
              </a:solidFill>
              <a:latin typeface="Yu Gothic" panose="020B0400000000000000" pitchFamily="34" charset="-128"/>
              <a:ea typeface="Yu Gothic" panose="020B0400000000000000" pitchFamily="34" charset="-128"/>
            </a:endParaRPr>
          </a:p>
        </p:txBody>
      </p:sp>
      <p:sp>
        <p:nvSpPr>
          <p:cNvPr id="10" name="Title 1"/>
          <p:cNvSpPr>
            <a:spLocks noGrp="1"/>
          </p:cNvSpPr>
          <p:nvPr>
            <p:ph type="ctrTitle"/>
          </p:nvPr>
        </p:nvSpPr>
        <p:spPr>
          <a:xfrm>
            <a:off x="481188" y="389584"/>
            <a:ext cx="5164752" cy="2129699"/>
          </a:xfrm>
        </p:spPr>
        <p:txBody>
          <a:bodyPr lIns="336476" tIns="336476" rIns="336476" bIns="168238" anchor="b" anchorCtr="0">
            <a:normAutofit/>
          </a:bodyPr>
          <a:lstStyle>
            <a:lvl1pPr marL="0" algn="l" defTabSz="420596" rtl="0" eaLnBrk="1" latinLnBrk="0" hangingPunct="1">
              <a:lnSpc>
                <a:spcPct val="90000"/>
              </a:lnSpc>
              <a:spcBef>
                <a:spcPct val="0"/>
              </a:spcBef>
              <a:buNone/>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11" name="Subtitle 2"/>
          <p:cNvSpPr>
            <a:spLocks noGrp="1"/>
          </p:cNvSpPr>
          <p:nvPr>
            <p:ph type="subTitle" idx="1" hasCustomPrompt="1"/>
          </p:nvPr>
        </p:nvSpPr>
        <p:spPr>
          <a:xfrm>
            <a:off x="481188" y="2519279"/>
            <a:ext cx="5164752" cy="2233587"/>
          </a:xfrm>
          <a:prstGeom prst="rect">
            <a:avLst/>
          </a:prstGeom>
        </p:spPr>
        <p:txBody>
          <a:bodyPr lIns="336476" tIns="168238" rIns="336476" bIns="336476">
            <a:noAutofit/>
          </a:bodyPr>
          <a:lstStyle>
            <a:lvl1pPr marL="0" indent="0" algn="l">
              <a:lnSpc>
                <a:spcPct val="100000"/>
              </a:lnSpc>
              <a:spcBef>
                <a:spcPts val="0"/>
              </a:spcBef>
              <a:buNone/>
              <a:defRPr sz="1500" b="1">
                <a:solidFill>
                  <a:schemeClr val="tx1"/>
                </a:solidFill>
                <a:latin typeface="+mn-lt"/>
                <a:ea typeface="Yu Gothic" panose="020B0400000000000000" pitchFamily="34" charset="-128"/>
              </a:defRPr>
            </a:lvl1pPr>
            <a:lvl2pPr marL="444612" indent="0" algn="ctr">
              <a:buNone/>
              <a:defRPr>
                <a:solidFill>
                  <a:schemeClr val="tx1">
                    <a:tint val="75000"/>
                  </a:schemeClr>
                </a:solidFill>
              </a:defRPr>
            </a:lvl2pPr>
            <a:lvl3pPr marL="889222" indent="0" algn="ctr">
              <a:buNone/>
              <a:defRPr>
                <a:solidFill>
                  <a:schemeClr val="tx1">
                    <a:tint val="75000"/>
                  </a:schemeClr>
                </a:solidFill>
              </a:defRPr>
            </a:lvl3pPr>
            <a:lvl4pPr marL="1333835" indent="0" algn="ctr">
              <a:buNone/>
              <a:defRPr>
                <a:solidFill>
                  <a:schemeClr val="tx1">
                    <a:tint val="75000"/>
                  </a:schemeClr>
                </a:solidFill>
              </a:defRPr>
            </a:lvl4pPr>
            <a:lvl5pPr marL="1778444" indent="0" algn="ctr">
              <a:buNone/>
              <a:defRPr>
                <a:solidFill>
                  <a:schemeClr val="tx1">
                    <a:tint val="75000"/>
                  </a:schemeClr>
                </a:solidFill>
              </a:defRPr>
            </a:lvl5pPr>
            <a:lvl6pPr marL="2223057" indent="0" algn="ctr">
              <a:buNone/>
              <a:defRPr>
                <a:solidFill>
                  <a:schemeClr val="tx1">
                    <a:tint val="75000"/>
                  </a:schemeClr>
                </a:solidFill>
              </a:defRPr>
            </a:lvl6pPr>
            <a:lvl7pPr marL="2667669" indent="0" algn="ctr">
              <a:buNone/>
              <a:defRPr>
                <a:solidFill>
                  <a:schemeClr val="tx1">
                    <a:tint val="75000"/>
                  </a:schemeClr>
                </a:solidFill>
              </a:defRPr>
            </a:lvl7pPr>
            <a:lvl8pPr marL="3112280" indent="0" algn="ctr">
              <a:buNone/>
              <a:defRPr>
                <a:solidFill>
                  <a:schemeClr val="tx1">
                    <a:tint val="75000"/>
                  </a:schemeClr>
                </a:solidFill>
              </a:defRPr>
            </a:lvl8pPr>
            <a:lvl9pPr marL="3556891" indent="0" algn="ctr">
              <a:buNone/>
              <a:defRPr>
                <a:solidFill>
                  <a:schemeClr val="tx1">
                    <a:tint val="75000"/>
                  </a:schemeClr>
                </a:solidFill>
              </a:defRPr>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3586612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Bullet List">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320792" y="701243"/>
            <a:ext cx="8500990" cy="4129539"/>
          </a:xfrm>
          <a:prstGeom prst="rect">
            <a:avLst/>
          </a:prstGeom>
        </p:spPr>
        <p:txBody>
          <a:bodyPr/>
          <a:lstStyle>
            <a:lvl1pPr marL="210296" indent="-210296">
              <a:buFont typeface="Wingdings 2" panose="05020102010507070707" pitchFamily="18" charset="2"/>
              <a:buChar char=""/>
              <a:defRPr>
                <a:latin typeface="+mn-lt"/>
              </a:defRPr>
            </a:lvl1pPr>
            <a:lvl2pPr marL="419136" marR="0" indent="-210296" algn="l" defTabSz="444612" rtl="0" eaLnBrk="1" fontAlgn="auto" latinLnBrk="0" hangingPunct="1">
              <a:lnSpc>
                <a:spcPct val="110000"/>
              </a:lnSpc>
              <a:spcBef>
                <a:spcPts val="276"/>
              </a:spcBef>
              <a:spcAft>
                <a:spcPts val="0"/>
              </a:spcAft>
              <a:buClrTx/>
              <a:buSzPct val="90000"/>
              <a:buFont typeface="Arial" panose="020B0604020202020204" pitchFamily="34" charset="0"/>
              <a:buChar char="–"/>
              <a:tabLst/>
              <a:defRPr baseline="0">
                <a:latin typeface="+mn-lt"/>
              </a:defRPr>
            </a:lvl2pPr>
            <a:lvl3pPr marL="629429" marR="0" indent="-210296" algn="l" defTabSz="444612"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latin typeface="+mn-lt"/>
              </a:defRPr>
            </a:lvl3pPr>
            <a:lvl4pPr marL="839730" marR="0" indent="-210296" algn="l" defTabSz="444612" rtl="0" eaLnBrk="1" fontAlgn="auto" latinLnBrk="0" hangingPunct="1">
              <a:lnSpc>
                <a:spcPct val="110000"/>
              </a:lnSpc>
              <a:spcBef>
                <a:spcPts val="276"/>
              </a:spcBef>
              <a:spcAft>
                <a:spcPts val="0"/>
              </a:spcAft>
              <a:buClrTx/>
              <a:buSzPct val="100000"/>
              <a:buFont typeface="Arial" panose="020B0604020202020204" pitchFamily="34" charset="0"/>
              <a:buChar char="○"/>
              <a:tabLst/>
              <a:defRPr>
                <a:latin typeface="+mn-lt"/>
              </a:defRPr>
            </a:lvl4pPr>
            <a:lvl5pPr marL="1051488" marR="0" indent="-211759" algn="l" defTabSz="444612" rtl="0" eaLnBrk="1" fontAlgn="auto" latinLnBrk="0" hangingPunct="1">
              <a:lnSpc>
                <a:spcPct val="110000"/>
              </a:lnSpc>
              <a:spcBef>
                <a:spcPts val="276"/>
              </a:spcBef>
              <a:spcAft>
                <a:spcPts val="0"/>
              </a:spcAft>
              <a:buClrTx/>
              <a:buSzPct val="90000"/>
              <a:buFont typeface="Arial" pitchFamily="34" charset="0"/>
              <a:buChar char="□"/>
              <a:tabLst/>
              <a:defRPr>
                <a:latin typeface="+mn-lt"/>
              </a:defRPr>
            </a:lvl5pPr>
          </a:lstStyle>
          <a:p>
            <a:pPr lvl="0"/>
            <a:r>
              <a:rPr lang="ja-JP" altLang="en-US" dirty="0" smtClean="0"/>
              <a:t>マスター テキストの書式設定</a:t>
            </a:r>
          </a:p>
          <a:p>
            <a:pPr marL="419136" marR="0" lvl="1" indent="-210296" algn="l" defTabSz="444612" rtl="0" eaLnBrk="1" fontAlgn="auto" latinLnBrk="0" hangingPunct="1">
              <a:lnSpc>
                <a:spcPct val="110000"/>
              </a:lnSpc>
              <a:spcBef>
                <a:spcPts val="276"/>
              </a:spcBef>
              <a:spcAft>
                <a:spcPts val="0"/>
              </a:spcAft>
              <a:buClrTx/>
              <a:buSzPct val="90000"/>
              <a:buFont typeface="Arial" panose="020B0604020202020204" pitchFamily="34" charset="0"/>
              <a:buChar char="–"/>
              <a:tabLst/>
              <a:defRPr/>
            </a:pP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rPr>
              <a:t>2 </a:t>
            </a: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629429" marR="0" lvl="2" indent="-210296" algn="l" defTabSz="444612"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3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839730" marR="0" lvl="3" indent="-210296" algn="l" defTabSz="444612" rtl="0" eaLnBrk="1" fontAlgn="auto" latinLnBrk="0" hangingPunct="1">
              <a:lnSpc>
                <a:spcPct val="110000"/>
              </a:lnSpc>
              <a:spcBef>
                <a:spcPts val="276"/>
              </a:spcBef>
              <a:spcAft>
                <a:spcPts val="0"/>
              </a:spcAft>
              <a:buClrTx/>
              <a:buSzPct val="100000"/>
              <a:buFont typeface="Arial" panose="020B0604020202020204"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4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1051488" marR="0" lvl="4" indent="-211759" algn="l" defTabSz="444612" rtl="0" eaLnBrk="1" fontAlgn="auto" latinLnBrk="0" hangingPunct="1">
              <a:lnSpc>
                <a:spcPct val="110000"/>
              </a:lnSpc>
              <a:spcBef>
                <a:spcPts val="276"/>
              </a:spcBef>
              <a:spcAft>
                <a:spcPts val="0"/>
              </a:spcAft>
              <a:buClrTx/>
              <a:buSzPct val="90000"/>
              <a:buFont typeface="Arial"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5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a:ln>
                <a:noFill/>
              </a:ln>
              <a:solidFill>
                <a:srgbClr val="000000"/>
              </a:solidFill>
              <a:effectLst/>
              <a:uLnTx/>
              <a:uFillTx/>
              <a:latin typeface="+mn-lt"/>
              <a:ea typeface="MS PGothic"/>
              <a:cs typeface="+mn-cs"/>
            </a:endParaRPr>
          </a:p>
        </p:txBody>
      </p:sp>
      <p:sp>
        <p:nvSpPr>
          <p:cNvPr id="3" name="Title 2"/>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4211522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 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anose="020B0606020202030204" pitchFamily="34" charset="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20792" y="701243"/>
            <a:ext cx="8500990" cy="4129539"/>
          </a:xfrm>
          <a:prstGeom prst="rect">
            <a:avLst/>
          </a:prstGeom>
        </p:spPr>
        <p:txBody>
          <a:bodyPr/>
          <a:lstStyle>
            <a:lvl1pPr marL="265792" indent="-265792">
              <a:buFont typeface="+mj-lt"/>
              <a:buAutoNum type="arabicPeriod"/>
              <a:defRPr lang="en-US" dirty="0">
                <a:latin typeface="+mn-lt"/>
              </a:defRPr>
            </a:lvl1pPr>
            <a:lvl2pPr marL="476092" indent="-210296">
              <a:buFont typeface="+mj-lt"/>
              <a:buAutoNum type="alphaUcPeriod"/>
              <a:defRPr>
                <a:latin typeface="+mn-lt"/>
              </a:defRPr>
            </a:lvl2pPr>
            <a:lvl3pPr marL="686390" indent="-210296">
              <a:buFont typeface="+mj-lt"/>
              <a:buAutoNum type="arabicParenR"/>
              <a:defRPr>
                <a:latin typeface="+mn-lt"/>
              </a:defRPr>
            </a:lvl3pPr>
            <a:lvl4pPr marL="896685" indent="-210296">
              <a:buFont typeface="+mj-lt"/>
              <a:buAutoNum type="alphaLcParenR"/>
              <a:defRPr>
                <a:latin typeface="+mn-lt"/>
              </a:defRPr>
            </a:lvl4pPr>
            <a:lvl5pPr marL="1051488" indent="-157724">
              <a:buFont typeface="+mj-lt"/>
              <a:buAutoNum type="romanLcPeriod"/>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3454923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up (2x0) Conten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20792" y="701243"/>
            <a:ext cx="4041980" cy="4129539"/>
          </a:xfrm>
        </p:spPr>
        <p:txBody>
          <a:bodyPr/>
          <a:lstStyle>
            <a:lvl1pPr marL="210296" indent="-210296">
              <a:defRPr>
                <a:latin typeface="+mn-lt"/>
              </a:defRPr>
            </a:lvl1pPr>
            <a:lvl2pPr marL="419136" indent="-210296">
              <a:tabLst/>
              <a:defRPr>
                <a:latin typeface="+mn-lt"/>
              </a:defRPr>
            </a:lvl2pPr>
            <a:lvl3pPr marL="629429" indent="-210296">
              <a:defRPr>
                <a:latin typeface="+mn-lt"/>
              </a:defRPr>
            </a:lvl3pPr>
            <a:lvl4pPr marL="839730" indent="-210296">
              <a:defRPr>
                <a:latin typeface="+mn-lt"/>
              </a:defRPr>
            </a:lvl4pPr>
            <a:lvl5pPr marL="1051488" indent="-211759">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Content Placeholder 3"/>
          <p:cNvSpPr>
            <a:spLocks noGrp="1"/>
          </p:cNvSpPr>
          <p:nvPr>
            <p:ph sz="quarter" idx="14"/>
          </p:nvPr>
        </p:nvSpPr>
        <p:spPr>
          <a:xfrm>
            <a:off x="4779802" y="701243"/>
            <a:ext cx="4041980" cy="4129539"/>
          </a:xfrm>
        </p:spPr>
        <p:txBody>
          <a:bodyPr/>
          <a:lstStyle>
            <a:lvl1pPr marL="210296" indent="-210296">
              <a:defRPr>
                <a:latin typeface="+mn-lt"/>
              </a:defRPr>
            </a:lvl1pPr>
            <a:lvl2pPr marL="419136" indent="-210296">
              <a:defRPr>
                <a:latin typeface="+mn-lt"/>
              </a:defRPr>
            </a:lvl2pPr>
            <a:lvl3pPr marL="629429" indent="-210296">
              <a:defRPr>
                <a:latin typeface="+mn-lt"/>
              </a:defRPr>
            </a:lvl3pPr>
            <a:lvl4pPr marL="839730" indent="-210296">
              <a:defRPr>
                <a:latin typeface="+mn-lt"/>
              </a:defRPr>
            </a:lvl4pPr>
            <a:lvl5pPr marL="1051488" indent="-210296">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4"/>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885270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up (2x1)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1"/>
            <a:ext cx="4041980" cy="1947896"/>
          </a:xfrm>
        </p:spPr>
        <p:txBody>
          <a:bodyPr/>
          <a:lstStyle>
            <a:lvl1pPr marL="210296" indent="-210296">
              <a:defRPr>
                <a:latin typeface="+mn-lt"/>
              </a:defRPr>
            </a:lvl1pPr>
            <a:lvl2pPr marL="419136" indent="-210296">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3"/>
          <p:cNvSpPr>
            <a:spLocks noGrp="1"/>
          </p:cNvSpPr>
          <p:nvPr>
            <p:ph sz="quarter" idx="18"/>
          </p:nvPr>
        </p:nvSpPr>
        <p:spPr>
          <a:xfrm>
            <a:off x="4779802" y="701241"/>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850099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4"/>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22015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7A3C4-D0DF-47F4-8CAB-2A74DC7895B3}"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1029834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up (1x1)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1"/>
            <a:ext cx="8500990" cy="1947896"/>
          </a:xfrm>
        </p:spPr>
        <p:txBody>
          <a:bodyPr/>
          <a:lstStyle>
            <a:lvl1pPr marL="210296" indent="-210296">
              <a:defRPr>
                <a:latin typeface="+mn-lt"/>
              </a:defRPr>
            </a:lvl1pPr>
            <a:lvl2pPr marL="419136" indent="-210296">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850099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917245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up (2x2)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2"/>
            <a:ext cx="4041980" cy="1947896"/>
          </a:xfrm>
        </p:spPr>
        <p:txBody>
          <a:bodyPr/>
          <a:lstStyle>
            <a:lvl1pPr marL="210296" indent="-210296">
              <a:defRPr>
                <a:latin typeface="+mn-lt"/>
              </a:defRPr>
            </a:lvl1pPr>
            <a:lvl2pPr marL="419136" indent="-210296">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3"/>
          <p:cNvSpPr>
            <a:spLocks noGrp="1"/>
          </p:cNvSpPr>
          <p:nvPr>
            <p:ph sz="quarter" idx="18"/>
          </p:nvPr>
        </p:nvSpPr>
        <p:spPr>
          <a:xfrm>
            <a:off x="4779802" y="701242"/>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7" name="Content Placeholder 3"/>
          <p:cNvSpPr>
            <a:spLocks noGrp="1"/>
          </p:cNvSpPr>
          <p:nvPr>
            <p:ph sz="quarter" idx="20"/>
          </p:nvPr>
        </p:nvSpPr>
        <p:spPr>
          <a:xfrm>
            <a:off x="4779802" y="2882886"/>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625839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up (3x0)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320793"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0" name="Content Placeholder 4"/>
          <p:cNvSpPr>
            <a:spLocks noGrp="1"/>
          </p:cNvSpPr>
          <p:nvPr>
            <p:ph sz="quarter" idx="18"/>
          </p:nvPr>
        </p:nvSpPr>
        <p:spPr>
          <a:xfrm>
            <a:off x="3256042"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4"/>
          <p:cNvSpPr>
            <a:spLocks noGrp="1"/>
          </p:cNvSpPr>
          <p:nvPr>
            <p:ph sz="quarter" idx="19"/>
          </p:nvPr>
        </p:nvSpPr>
        <p:spPr>
          <a:xfrm>
            <a:off x="6191288"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4"/>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2479657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up (4x0) Content">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32079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4"/>
          <p:cNvSpPr>
            <a:spLocks noGrp="1"/>
          </p:cNvSpPr>
          <p:nvPr>
            <p:ph sz="quarter" idx="19"/>
          </p:nvPr>
        </p:nvSpPr>
        <p:spPr>
          <a:xfrm>
            <a:off x="251287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4"/>
          <p:cNvSpPr>
            <a:spLocks noGrp="1"/>
          </p:cNvSpPr>
          <p:nvPr>
            <p:ph sz="quarter" idx="20"/>
          </p:nvPr>
        </p:nvSpPr>
        <p:spPr>
          <a:xfrm>
            <a:off x="4704953"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4"/>
          <p:cNvSpPr>
            <a:spLocks noGrp="1"/>
          </p:cNvSpPr>
          <p:nvPr>
            <p:ph sz="quarter" idx="21"/>
          </p:nvPr>
        </p:nvSpPr>
        <p:spPr>
          <a:xfrm>
            <a:off x="6897034"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4"/>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32167562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320793" y="701243"/>
            <a:ext cx="6191287"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Content Placeholder 4"/>
          <p:cNvSpPr>
            <a:spLocks noGrp="1"/>
          </p:cNvSpPr>
          <p:nvPr>
            <p:ph sz="quarter" idx="21"/>
          </p:nvPr>
        </p:nvSpPr>
        <p:spPr>
          <a:xfrm>
            <a:off x="6897034"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4"/>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65765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7" name="Content Placeholder 4"/>
          <p:cNvSpPr>
            <a:spLocks noGrp="1"/>
          </p:cNvSpPr>
          <p:nvPr>
            <p:ph sz="quarter" idx="18"/>
          </p:nvPr>
        </p:nvSpPr>
        <p:spPr>
          <a:xfrm>
            <a:off x="2630496" y="701243"/>
            <a:ext cx="6191287"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Content Placeholder 4"/>
          <p:cNvSpPr>
            <a:spLocks noGrp="1"/>
          </p:cNvSpPr>
          <p:nvPr>
            <p:ph sz="quarter" idx="21"/>
          </p:nvPr>
        </p:nvSpPr>
        <p:spPr>
          <a:xfrm>
            <a:off x="32079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4"/>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406266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6" name="Content Placeholder 2"/>
          <p:cNvSpPr>
            <a:spLocks noGrp="1"/>
          </p:cNvSpPr>
          <p:nvPr>
            <p:ph idx="1"/>
          </p:nvPr>
        </p:nvSpPr>
        <p:spPr>
          <a:xfrm>
            <a:off x="320793"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734" indent="-172905">
              <a:buFont typeface="Arial" panose="020B0604020202020204" pitchFamily="34" charset="0"/>
              <a:buChar char="»"/>
              <a:defRPr/>
            </a:lvl4pPr>
            <a:lvl5pPr marL="1001922" indent="-169817">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13" name="Content Placeholder 2"/>
          <p:cNvSpPr>
            <a:spLocks noGrp="1"/>
          </p:cNvSpPr>
          <p:nvPr>
            <p:ph idx="13"/>
          </p:nvPr>
        </p:nvSpPr>
        <p:spPr>
          <a:xfrm>
            <a:off x="3256042"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734" indent="-172905">
              <a:buFont typeface="Arial" panose="020B0604020202020204" pitchFamily="34" charset="0"/>
              <a:buChar char="»"/>
              <a:defRPr/>
            </a:lvl4pPr>
            <a:lvl5pPr marL="1001922" indent="-169817">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14" name="Content Placeholder 2"/>
          <p:cNvSpPr>
            <a:spLocks noGrp="1"/>
          </p:cNvSpPr>
          <p:nvPr>
            <p:ph idx="14"/>
          </p:nvPr>
        </p:nvSpPr>
        <p:spPr>
          <a:xfrm>
            <a:off x="6191288"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734" indent="-172905">
              <a:buFont typeface="Arial" panose="020B0604020202020204" pitchFamily="34" charset="0"/>
              <a:buChar char="»"/>
              <a:defRPr/>
            </a:lvl4pPr>
            <a:lvl5pPr marL="1001922" indent="-169817">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2" name="Title 1"/>
          <p:cNvSpPr>
            <a:spLocks noGrp="1"/>
          </p:cNvSpPr>
          <p:nvPr>
            <p:ph type="title" hasCustomPrompt="1"/>
          </p:nvPr>
        </p:nvSpPr>
        <p:spPr>
          <a:xfrm>
            <a:off x="320792" y="4"/>
            <a:ext cx="8500990" cy="597355"/>
          </a:xfrm>
        </p:spPr>
        <p:txBody>
          <a:bodyPr/>
          <a:lstStyle>
            <a:lvl1pPr>
              <a:defRPr>
                <a:latin typeface="Arial Narrow" panose="020B0606020202030204" pitchFamily="34" charset="0"/>
                <a:ea typeface="Yu Gothic" panose="020B0400000000000000" pitchFamily="34"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4254074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Arial Narrow" panose="020B0606020202030204" pitchFamily="34" charset="0"/>
              </a:defRPr>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103819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2" name="Rectangle 11"/>
          <p:cNvSpPr/>
          <p:nvPr userDrawn="1"/>
        </p:nvSpPr>
        <p:spPr>
          <a:xfrm>
            <a:off x="5657554" y="0"/>
            <a:ext cx="3495779"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12"/>
            <a:endParaRPr lang="en-US" sz="1700">
              <a:solidFill>
                <a:srgbClr val="FFFFFF"/>
              </a:solidFill>
              <a:latin typeface="Yu Gothic" panose="020B0400000000000000" pitchFamily="34" charset="-128"/>
              <a:ea typeface="Yu Gothic" panose="020B0400000000000000" pitchFamily="34" charset="-128"/>
            </a:endParaRPr>
          </a:p>
        </p:txBody>
      </p:sp>
      <p:sp>
        <p:nvSpPr>
          <p:cNvPr id="9" name="Frame 8"/>
          <p:cNvSpPr/>
          <p:nvPr userDrawn="1"/>
        </p:nvSpPr>
        <p:spPr>
          <a:xfrm>
            <a:off x="6"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12"/>
            <a:endParaRPr lang="en-US" sz="1700">
              <a:solidFill>
                <a:srgbClr val="000000"/>
              </a:solidFill>
              <a:latin typeface="Yu Gothic" panose="020B0400000000000000" pitchFamily="34" charset="-128"/>
              <a:ea typeface="Yu Gothic" panose="020B0400000000000000" pitchFamily="34" charset="-128"/>
            </a:endParaRPr>
          </a:p>
        </p:txBody>
      </p:sp>
      <p:sp>
        <p:nvSpPr>
          <p:cNvPr id="2" name="Title 1"/>
          <p:cNvSpPr>
            <a:spLocks noGrp="1"/>
          </p:cNvSpPr>
          <p:nvPr>
            <p:ph type="ctrTitle"/>
          </p:nvPr>
        </p:nvSpPr>
        <p:spPr>
          <a:xfrm>
            <a:off x="481188" y="389583"/>
            <a:ext cx="5164752" cy="2129699"/>
          </a:xfrm>
        </p:spPr>
        <p:txBody>
          <a:bodyPr lIns="336476" tIns="336476" rIns="336476" bIns="168238" anchor="b" anchorCtr="0">
            <a:normAutofit/>
          </a:bodyPr>
          <a:lstStyle>
            <a:lvl1pPr algn="l">
              <a:lnSpc>
                <a:spcPct val="90000"/>
              </a:lnSpc>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81188" y="2519280"/>
            <a:ext cx="5164752" cy="1168738"/>
          </a:xfrm>
          <a:prstGeom prst="rect">
            <a:avLst/>
          </a:prstGeom>
        </p:spPr>
        <p:txBody>
          <a:bodyPr lIns="336476" tIns="168238" rIns="336476" bIns="168238">
            <a:normAutofit/>
          </a:bodyPr>
          <a:lstStyle>
            <a:lvl1pPr marL="0" indent="0" algn="l" defTabSz="420596" rtl="0" eaLnBrk="1" latinLnBrk="0" hangingPunct="1">
              <a:lnSpc>
                <a:spcPct val="100000"/>
              </a:lnSpc>
              <a:spcBef>
                <a:spcPts val="0"/>
              </a:spcBef>
              <a:buNone/>
              <a:defRPr lang="en-US" sz="1500" b="1" kern="1200" spc="0" dirty="0">
                <a:solidFill>
                  <a:schemeClr val="tx1"/>
                </a:solidFill>
                <a:latin typeface="+mn-lt"/>
                <a:ea typeface="Yu Gothic" panose="020B0400000000000000" pitchFamily="34" charset="-128"/>
                <a:cs typeface="+mn-cs"/>
              </a:defRPr>
            </a:lvl1pPr>
            <a:lvl2pPr marL="444612" indent="0" algn="ctr">
              <a:buNone/>
              <a:defRPr>
                <a:solidFill>
                  <a:schemeClr val="tx1">
                    <a:tint val="75000"/>
                  </a:schemeClr>
                </a:solidFill>
              </a:defRPr>
            </a:lvl2pPr>
            <a:lvl3pPr marL="889222" indent="0" algn="ctr">
              <a:buNone/>
              <a:defRPr>
                <a:solidFill>
                  <a:schemeClr val="tx1">
                    <a:tint val="75000"/>
                  </a:schemeClr>
                </a:solidFill>
              </a:defRPr>
            </a:lvl3pPr>
            <a:lvl4pPr marL="1333835" indent="0" algn="ctr">
              <a:buNone/>
              <a:defRPr>
                <a:solidFill>
                  <a:schemeClr val="tx1">
                    <a:tint val="75000"/>
                  </a:schemeClr>
                </a:solidFill>
              </a:defRPr>
            </a:lvl4pPr>
            <a:lvl5pPr marL="1778444" indent="0" algn="ctr">
              <a:buNone/>
              <a:defRPr>
                <a:solidFill>
                  <a:schemeClr val="tx1">
                    <a:tint val="75000"/>
                  </a:schemeClr>
                </a:solidFill>
              </a:defRPr>
            </a:lvl5pPr>
            <a:lvl6pPr marL="2223057" indent="0" algn="ctr">
              <a:buNone/>
              <a:defRPr>
                <a:solidFill>
                  <a:schemeClr val="tx1">
                    <a:tint val="75000"/>
                  </a:schemeClr>
                </a:solidFill>
              </a:defRPr>
            </a:lvl6pPr>
            <a:lvl7pPr marL="2667669" indent="0" algn="ctr">
              <a:buNone/>
              <a:defRPr>
                <a:solidFill>
                  <a:schemeClr val="tx1">
                    <a:tint val="75000"/>
                  </a:schemeClr>
                </a:solidFill>
              </a:defRPr>
            </a:lvl7pPr>
            <a:lvl8pPr marL="3112280" indent="0" algn="ctr">
              <a:buNone/>
              <a:defRPr>
                <a:solidFill>
                  <a:schemeClr val="tx1">
                    <a:tint val="75000"/>
                  </a:schemeClr>
                </a:solidFill>
              </a:defRPr>
            </a:lvl8pPr>
            <a:lvl9pPr marL="355689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8" name="Text Placeholder 7"/>
          <p:cNvSpPr>
            <a:spLocks noGrp="1"/>
          </p:cNvSpPr>
          <p:nvPr>
            <p:ph type="body" sz="quarter" idx="10" hasCustomPrompt="1"/>
          </p:nvPr>
        </p:nvSpPr>
        <p:spPr>
          <a:xfrm>
            <a:off x="481188" y="3817876"/>
            <a:ext cx="5164752" cy="467495"/>
          </a:xfrm>
          <a:prstGeom prst="rect">
            <a:avLst/>
          </a:prstGeom>
        </p:spPr>
        <p:txBody>
          <a:bodyPr lIns="336476" tIns="0" rIns="336476" bIns="0" anchor="ctr" anchorCtr="0">
            <a:normAutofit/>
          </a:bodyPr>
          <a:lstStyle>
            <a:lvl1pPr marL="0" indent="0" algn="l" defTabSz="420596" rtl="0" eaLnBrk="1" latinLnBrk="0" hangingPunct="1">
              <a:lnSpc>
                <a:spcPct val="100000"/>
              </a:lnSpc>
              <a:spcBef>
                <a:spcPts val="0"/>
              </a:spcBef>
              <a:buFont typeface="Arial" pitchFamily="34" charset="0"/>
              <a:buNone/>
              <a:defRPr lang="en-US" sz="1100" b="0" kern="1200" spc="0" baseline="0" dirty="0">
                <a:solidFill>
                  <a:schemeClr val="tx1"/>
                </a:solidFill>
                <a:latin typeface="+mn-lt"/>
                <a:ea typeface="Yu Gothic" panose="020B0400000000000000" pitchFamily="34" charset="-128"/>
                <a:cs typeface="+mn-cs"/>
              </a:defRPr>
            </a:lvl1pPr>
            <a:lvl2pPr marL="0" indent="0">
              <a:spcBef>
                <a:spcPts val="0"/>
              </a:spcBef>
              <a:buNone/>
              <a:defRPr sz="1400"/>
            </a:lvl2pPr>
            <a:lvl3pPr marL="0" indent="0">
              <a:spcBef>
                <a:spcPts val="0"/>
              </a:spcBef>
              <a:buNone/>
              <a:defRPr sz="1400"/>
            </a:lvl3pPr>
            <a:lvl4pPr marL="0" indent="0">
              <a:spcBef>
                <a:spcPts val="0"/>
              </a:spcBef>
              <a:buNone/>
              <a:defRPr sz="1400"/>
            </a:lvl4pPr>
            <a:lvl5pPr marL="0" indent="0">
              <a:spcBef>
                <a:spcPts val="0"/>
              </a:spcBef>
              <a:buNone/>
              <a:defRPr sz="14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userDrawn="1"/>
        </p:nvSpPr>
        <p:spPr>
          <a:xfrm>
            <a:off x="481188" y="4285371"/>
            <a:ext cx="5164752" cy="467495"/>
          </a:xfrm>
          <a:prstGeom prst="rect">
            <a:avLst/>
          </a:prstGeom>
          <a:noFill/>
        </p:spPr>
        <p:txBody>
          <a:bodyPr wrap="square" lIns="337801" tIns="168900" rIns="337801" bIns="168900" rtlCol="0" anchor="ctr" anchorCtr="0">
            <a:normAutofit lnSpcReduction="10000"/>
          </a:bodyPr>
          <a:lstStyle/>
          <a:p>
            <a:pPr defTabSz="444612"/>
            <a:r>
              <a:rPr lang="en-US" altLang="ja-JP" sz="900" dirty="0">
                <a:solidFill>
                  <a:srgbClr val="000000"/>
                </a:solidFill>
                <a:ea typeface="Yu Gothic" panose="020B0400000000000000" pitchFamily="34" charset="-128"/>
              </a:rPr>
              <a:t>Private and confidential</a:t>
            </a:r>
            <a:endParaRPr kumimoji="1" lang="ja-JP" altLang="en-US" sz="900" dirty="0">
              <a:solidFill>
                <a:srgbClr val="000000"/>
              </a:solidFill>
              <a:ea typeface="Yu Gothic" panose="020B0400000000000000" pitchFamily="34" charset="-128"/>
            </a:endParaRPr>
          </a:p>
        </p:txBody>
      </p:sp>
      <p:pic>
        <p:nvPicPr>
          <p:cNvPr id="10" name="図 9"/>
          <p:cNvPicPr>
            <a:picLocks noChangeAspect="1"/>
          </p:cNvPicPr>
          <p:nvPr userDrawn="1"/>
        </p:nvPicPr>
        <p:blipFill>
          <a:blip r:embed="rId2"/>
          <a:stretch>
            <a:fillRect/>
          </a:stretch>
        </p:blipFill>
        <p:spPr>
          <a:xfrm>
            <a:off x="6516118" y="3817876"/>
            <a:ext cx="2636822" cy="467279"/>
          </a:xfrm>
          <a:prstGeom prst="rect">
            <a:avLst/>
          </a:prstGeom>
        </p:spPr>
      </p:pic>
    </p:spTree>
    <p:extLst>
      <p:ext uri="{BB962C8B-B14F-4D97-AF65-F5344CB8AC3E}">
        <p14:creationId xmlns:p14="http://schemas.microsoft.com/office/powerpoint/2010/main" val="2994699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2" name="Rectangle 11"/>
          <p:cNvSpPr/>
          <p:nvPr userDrawn="1"/>
        </p:nvSpPr>
        <p:spPr>
          <a:xfrm>
            <a:off x="5657552" y="0"/>
            <a:ext cx="3495779"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43"/>
            <a:endParaRPr lang="en-US" sz="1700">
              <a:solidFill>
                <a:srgbClr val="FFFFFF"/>
              </a:solidFill>
              <a:ea typeface="Yu Gothic" panose="020B0400000000000000" pitchFamily="34" charset="-128"/>
            </a:endParaRPr>
          </a:p>
        </p:txBody>
      </p:sp>
      <p:sp>
        <p:nvSpPr>
          <p:cNvPr id="9" name="Frame 8"/>
          <p:cNvSpPr/>
          <p:nvPr userDrawn="1"/>
        </p:nvSpPr>
        <p:spPr>
          <a:xfrm>
            <a:off x="4"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43"/>
            <a:endParaRPr lang="en-US" sz="1700">
              <a:solidFill>
                <a:srgbClr val="000000"/>
              </a:solidFill>
              <a:ea typeface="Yu Gothic" panose="020B0400000000000000" pitchFamily="34" charset="-128"/>
            </a:endParaRPr>
          </a:p>
        </p:txBody>
      </p:sp>
      <p:pic>
        <p:nvPicPr>
          <p:cNvPr id="5" name="図 4"/>
          <p:cNvPicPr>
            <a:picLocks noChangeAspect="1"/>
          </p:cNvPicPr>
          <p:nvPr userDrawn="1"/>
        </p:nvPicPr>
        <p:blipFill>
          <a:blip r:embed="rId2"/>
          <a:stretch>
            <a:fillRect/>
          </a:stretch>
        </p:blipFill>
        <p:spPr>
          <a:xfrm>
            <a:off x="6516118" y="3817876"/>
            <a:ext cx="2636822" cy="467279"/>
          </a:xfrm>
          <a:prstGeom prst="rect">
            <a:avLst/>
          </a:prstGeom>
        </p:spPr>
      </p:pic>
      <p:sp>
        <p:nvSpPr>
          <p:cNvPr id="2" name="Title 1"/>
          <p:cNvSpPr>
            <a:spLocks noGrp="1"/>
          </p:cNvSpPr>
          <p:nvPr>
            <p:ph type="ctrTitle"/>
          </p:nvPr>
        </p:nvSpPr>
        <p:spPr>
          <a:xfrm>
            <a:off x="481188" y="389581"/>
            <a:ext cx="5164752" cy="2129699"/>
          </a:xfrm>
        </p:spPr>
        <p:txBody>
          <a:bodyPr lIns="336500" tIns="336500" rIns="336500" bIns="168250" anchor="b" anchorCtr="0">
            <a:normAutofit/>
          </a:bodyPr>
          <a:lstStyle>
            <a:lvl1pPr algn="l">
              <a:lnSpc>
                <a:spcPct val="90000"/>
              </a:lnSpc>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81188" y="2519280"/>
            <a:ext cx="5164752" cy="1168738"/>
          </a:xfrm>
          <a:prstGeom prst="rect">
            <a:avLst/>
          </a:prstGeom>
        </p:spPr>
        <p:txBody>
          <a:bodyPr lIns="336500" tIns="168250" rIns="336500" bIns="168250">
            <a:normAutofit/>
          </a:bodyPr>
          <a:lstStyle>
            <a:lvl1pPr marL="0" indent="0" algn="l" defTabSz="420626" rtl="0" eaLnBrk="1" latinLnBrk="0" hangingPunct="1">
              <a:lnSpc>
                <a:spcPct val="100000"/>
              </a:lnSpc>
              <a:spcBef>
                <a:spcPts val="0"/>
              </a:spcBef>
              <a:buNone/>
              <a:defRPr lang="en-US" sz="1500" b="1" kern="1200" spc="0" dirty="0">
                <a:solidFill>
                  <a:schemeClr val="tx1"/>
                </a:solidFill>
                <a:latin typeface="+mn-lt"/>
                <a:ea typeface="Yu Gothic" panose="020B0400000000000000" pitchFamily="34" charset="-128"/>
                <a:cs typeface="+mn-cs"/>
              </a:defRPr>
            </a:lvl1pPr>
            <a:lvl2pPr marL="444643" indent="0" algn="ctr">
              <a:buNone/>
              <a:defRPr>
                <a:solidFill>
                  <a:schemeClr val="tx1">
                    <a:tint val="75000"/>
                  </a:schemeClr>
                </a:solidFill>
              </a:defRPr>
            </a:lvl2pPr>
            <a:lvl3pPr marL="889285" indent="0" algn="ctr">
              <a:buNone/>
              <a:defRPr>
                <a:solidFill>
                  <a:schemeClr val="tx1">
                    <a:tint val="75000"/>
                  </a:schemeClr>
                </a:solidFill>
              </a:defRPr>
            </a:lvl3pPr>
            <a:lvl4pPr marL="1333929" indent="0" algn="ctr">
              <a:buNone/>
              <a:defRPr>
                <a:solidFill>
                  <a:schemeClr val="tx1">
                    <a:tint val="75000"/>
                  </a:schemeClr>
                </a:solidFill>
              </a:defRPr>
            </a:lvl4pPr>
            <a:lvl5pPr marL="1778570" indent="0" algn="ctr">
              <a:buNone/>
              <a:defRPr>
                <a:solidFill>
                  <a:schemeClr val="tx1">
                    <a:tint val="75000"/>
                  </a:schemeClr>
                </a:solidFill>
              </a:defRPr>
            </a:lvl5pPr>
            <a:lvl6pPr marL="2223215" indent="0" algn="ctr">
              <a:buNone/>
              <a:defRPr>
                <a:solidFill>
                  <a:schemeClr val="tx1">
                    <a:tint val="75000"/>
                  </a:schemeClr>
                </a:solidFill>
              </a:defRPr>
            </a:lvl6pPr>
            <a:lvl7pPr marL="2667857" indent="0" algn="ctr">
              <a:buNone/>
              <a:defRPr>
                <a:solidFill>
                  <a:schemeClr val="tx1">
                    <a:tint val="75000"/>
                  </a:schemeClr>
                </a:solidFill>
              </a:defRPr>
            </a:lvl7pPr>
            <a:lvl8pPr marL="3112500" indent="0" algn="ctr">
              <a:buNone/>
              <a:defRPr>
                <a:solidFill>
                  <a:schemeClr val="tx1">
                    <a:tint val="75000"/>
                  </a:schemeClr>
                </a:solidFill>
              </a:defRPr>
            </a:lvl8pPr>
            <a:lvl9pPr marL="3557143"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8" name="Text Placeholder 7"/>
          <p:cNvSpPr>
            <a:spLocks noGrp="1"/>
          </p:cNvSpPr>
          <p:nvPr>
            <p:ph type="body" sz="quarter" idx="10" hasCustomPrompt="1"/>
          </p:nvPr>
        </p:nvSpPr>
        <p:spPr>
          <a:xfrm>
            <a:off x="481188" y="3817876"/>
            <a:ext cx="5164752" cy="467495"/>
          </a:xfrm>
          <a:prstGeom prst="rect">
            <a:avLst/>
          </a:prstGeom>
        </p:spPr>
        <p:txBody>
          <a:bodyPr lIns="336500" tIns="0" rIns="336500" bIns="0" anchor="ctr" anchorCtr="0">
            <a:normAutofit/>
          </a:bodyPr>
          <a:lstStyle>
            <a:lvl1pPr marL="0" indent="0" algn="l" defTabSz="420626" rtl="0" eaLnBrk="1" latinLnBrk="0" hangingPunct="1">
              <a:lnSpc>
                <a:spcPct val="100000"/>
              </a:lnSpc>
              <a:spcBef>
                <a:spcPts val="0"/>
              </a:spcBef>
              <a:buFont typeface="Arial" pitchFamily="34" charset="0"/>
              <a:buNone/>
              <a:defRPr lang="en-US" sz="1100" b="0" kern="1200" spc="0" baseline="0" dirty="0">
                <a:solidFill>
                  <a:schemeClr val="tx1"/>
                </a:solidFill>
                <a:latin typeface="+mn-lt"/>
                <a:ea typeface="Yu Gothic" panose="020B0400000000000000" pitchFamily="34" charset="-128"/>
                <a:cs typeface="+mn-cs"/>
              </a:defRPr>
            </a:lvl1pPr>
            <a:lvl2pPr marL="0" indent="0">
              <a:spcBef>
                <a:spcPts val="0"/>
              </a:spcBef>
              <a:buNone/>
              <a:defRPr sz="1400"/>
            </a:lvl2pPr>
            <a:lvl3pPr marL="0" indent="0">
              <a:spcBef>
                <a:spcPts val="0"/>
              </a:spcBef>
              <a:buNone/>
              <a:defRPr sz="1400"/>
            </a:lvl3pPr>
            <a:lvl4pPr marL="0" indent="0">
              <a:spcBef>
                <a:spcPts val="0"/>
              </a:spcBef>
              <a:buNone/>
              <a:defRPr sz="1400"/>
            </a:lvl4pPr>
            <a:lvl5pPr marL="0" indent="0">
              <a:spcBef>
                <a:spcPts val="0"/>
              </a:spcBef>
              <a:buNone/>
              <a:defRPr sz="14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userDrawn="1"/>
        </p:nvSpPr>
        <p:spPr>
          <a:xfrm>
            <a:off x="481188" y="4285371"/>
            <a:ext cx="5164752" cy="467495"/>
          </a:xfrm>
          <a:prstGeom prst="rect">
            <a:avLst/>
          </a:prstGeom>
          <a:noFill/>
        </p:spPr>
        <p:txBody>
          <a:bodyPr wrap="square" lIns="337825" tIns="168912" rIns="337825" bIns="168912" rtlCol="0" anchor="ctr" anchorCtr="0">
            <a:normAutofit lnSpcReduction="10000"/>
          </a:bodyPr>
          <a:lstStyle/>
          <a:p>
            <a:pPr defTabSz="444643"/>
            <a:r>
              <a:rPr lang="en-US" altLang="ja-JP" sz="900" dirty="0">
                <a:solidFill>
                  <a:srgbClr val="000000"/>
                </a:solidFill>
                <a:ea typeface="Yu Gothic" panose="020B0400000000000000" pitchFamily="34" charset="-128"/>
              </a:rPr>
              <a:t>Private and confidential</a:t>
            </a:r>
            <a:endParaRPr kumimoji="1" lang="ja-JP" altLang="en-US" sz="900" dirty="0">
              <a:solidFill>
                <a:srgbClr val="000000"/>
              </a:solidFill>
              <a:ea typeface="Yu Gothic" panose="020B0400000000000000" pitchFamily="34" charset="-128"/>
            </a:endParaRPr>
          </a:p>
        </p:txBody>
      </p:sp>
    </p:spTree>
    <p:extLst>
      <p:ext uri="{BB962C8B-B14F-4D97-AF65-F5344CB8AC3E}">
        <p14:creationId xmlns:p14="http://schemas.microsoft.com/office/powerpoint/2010/main" val="265926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8"/>
            <a:ext cx="7772400" cy="1125140"/>
          </a:xfrm>
        </p:spPr>
        <p:txBody>
          <a:bodyPr anchor="b"/>
          <a:lstStyle>
            <a:lvl1pPr marL="0" indent="0">
              <a:buNone/>
              <a:defRPr sz="2000">
                <a:solidFill>
                  <a:schemeClr val="tx1">
                    <a:tint val="75000"/>
                  </a:schemeClr>
                </a:solidFill>
              </a:defRPr>
            </a:lvl1pPr>
            <a:lvl2pPr marL="457119" indent="0">
              <a:buNone/>
              <a:defRPr sz="1800">
                <a:solidFill>
                  <a:schemeClr val="tx1">
                    <a:tint val="75000"/>
                  </a:schemeClr>
                </a:solidFill>
              </a:defRPr>
            </a:lvl2pPr>
            <a:lvl3pPr marL="914239" indent="0">
              <a:buNone/>
              <a:defRPr sz="1600">
                <a:solidFill>
                  <a:schemeClr val="tx1">
                    <a:tint val="75000"/>
                  </a:schemeClr>
                </a:solidFill>
              </a:defRPr>
            </a:lvl3pPr>
            <a:lvl4pPr marL="1371358" indent="0">
              <a:buNone/>
              <a:defRPr sz="1400">
                <a:solidFill>
                  <a:schemeClr val="tx1">
                    <a:tint val="75000"/>
                  </a:schemeClr>
                </a:solidFill>
              </a:defRPr>
            </a:lvl4pPr>
            <a:lvl5pPr marL="1828477" indent="0">
              <a:buNone/>
              <a:defRPr sz="1400">
                <a:solidFill>
                  <a:schemeClr val="tx1">
                    <a:tint val="75000"/>
                  </a:schemeClr>
                </a:solidFill>
              </a:defRPr>
            </a:lvl5pPr>
            <a:lvl6pPr marL="2285596" indent="0">
              <a:buNone/>
              <a:defRPr sz="1400">
                <a:solidFill>
                  <a:schemeClr val="tx1">
                    <a:tint val="75000"/>
                  </a:schemeClr>
                </a:solidFill>
              </a:defRPr>
            </a:lvl6pPr>
            <a:lvl7pPr marL="2742716" indent="0">
              <a:buNone/>
              <a:defRPr sz="1400">
                <a:solidFill>
                  <a:schemeClr val="tx1">
                    <a:tint val="75000"/>
                  </a:schemeClr>
                </a:solidFill>
              </a:defRPr>
            </a:lvl7pPr>
            <a:lvl8pPr marL="3199835" indent="0">
              <a:buNone/>
              <a:defRPr sz="1400">
                <a:solidFill>
                  <a:schemeClr val="tx1">
                    <a:tint val="75000"/>
                  </a:schemeClr>
                </a:solidFill>
              </a:defRPr>
            </a:lvl8pPr>
            <a:lvl9pPr marL="36569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7A3C4-D0DF-47F4-8CAB-2A74DC7895B3}"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2318592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Content Placeholder 2"/>
          <p:cNvSpPr>
            <a:spLocks noGrp="1"/>
          </p:cNvSpPr>
          <p:nvPr>
            <p:ph idx="1"/>
          </p:nvPr>
        </p:nvSpPr>
        <p:spPr>
          <a:xfrm>
            <a:off x="320792" y="701243"/>
            <a:ext cx="4041980" cy="4129539"/>
          </a:xfrm>
          <a:prstGeom prst="rect">
            <a:avLst/>
          </a:prstGeom>
        </p:spPr>
        <p:txBody>
          <a:bodyPr/>
          <a:lstStyle>
            <a:lvl1pPr marL="210312" indent="-210312" defTabSz="420626">
              <a:spcBef>
                <a:spcPts val="1104"/>
              </a:spcBef>
              <a:buFont typeface="+mj-lt"/>
              <a:buAutoNum type="arabicPeriod"/>
              <a:tabLst>
                <a:tab pos="3365001" algn="r"/>
              </a:tabLst>
              <a:defRPr>
                <a:latin typeface="+mn-lt"/>
              </a:defRPr>
            </a:lvl1pPr>
            <a:lvl2pPr marL="210312" indent="0" defTabSz="420626">
              <a:buNone/>
              <a:tabLst>
                <a:tab pos="3365001" algn="r"/>
              </a:tabLst>
              <a:defRPr sz="1300">
                <a:latin typeface="+mn-lt"/>
              </a:defRPr>
            </a:lvl2pPr>
            <a:lvl3pPr marL="210312" indent="0" defTabSz="420626">
              <a:buFont typeface="Courier New" panose="02070309020205020404" pitchFamily="49" charset="0"/>
              <a:buNone/>
              <a:tabLst>
                <a:tab pos="3365001" algn="r"/>
              </a:tabLst>
              <a:defRPr sz="1300">
                <a:latin typeface="+mn-lt"/>
              </a:defRPr>
            </a:lvl3pPr>
            <a:lvl4pPr marL="210312" indent="0" defTabSz="420626">
              <a:buFont typeface="Arial" panose="020B0604020202020204" pitchFamily="34" charset="0"/>
              <a:buNone/>
              <a:tabLst>
                <a:tab pos="3365001" algn="r"/>
              </a:tabLst>
              <a:defRPr sz="1300">
                <a:latin typeface="+mn-lt"/>
              </a:defRPr>
            </a:lvl4pPr>
            <a:lvl5pPr marL="210312" indent="0" defTabSz="420626">
              <a:buFont typeface="Wingdings" panose="05000000000000000000" pitchFamily="2" charset="2"/>
              <a:buNone/>
              <a:tabLst>
                <a:tab pos="3365001" algn="r"/>
              </a:tabLst>
              <a:defRPr sz="1300">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2" name="Content Placeholder 2"/>
          <p:cNvSpPr>
            <a:spLocks noGrp="1"/>
          </p:cNvSpPr>
          <p:nvPr>
            <p:ph idx="13"/>
          </p:nvPr>
        </p:nvSpPr>
        <p:spPr>
          <a:xfrm>
            <a:off x="4779802" y="701243"/>
            <a:ext cx="4041980" cy="4129539"/>
          </a:xfrm>
          <a:prstGeom prst="rect">
            <a:avLst/>
          </a:prstGeom>
        </p:spPr>
        <p:txBody>
          <a:bodyPr/>
          <a:lstStyle>
            <a:lvl1pPr marL="210312" indent="-210312" defTabSz="420626">
              <a:spcBef>
                <a:spcPts val="1104"/>
              </a:spcBef>
              <a:buFont typeface="+mj-lt"/>
              <a:buAutoNum type="arabicPeriod"/>
              <a:tabLst>
                <a:tab pos="3365001" algn="r"/>
              </a:tabLst>
              <a:defRPr>
                <a:latin typeface="+mn-lt"/>
              </a:defRPr>
            </a:lvl1pPr>
            <a:lvl2pPr marL="210312" indent="0" defTabSz="420626">
              <a:buNone/>
              <a:tabLst>
                <a:tab pos="3365001" algn="r"/>
              </a:tabLst>
              <a:defRPr sz="1300">
                <a:latin typeface="+mn-lt"/>
              </a:defRPr>
            </a:lvl2pPr>
            <a:lvl3pPr marL="210312" indent="0" defTabSz="420626">
              <a:buFont typeface="Courier New" panose="02070309020205020404" pitchFamily="49" charset="0"/>
              <a:buNone/>
              <a:tabLst>
                <a:tab pos="3365001" algn="r"/>
              </a:tabLst>
              <a:defRPr sz="1300">
                <a:latin typeface="+mn-lt"/>
              </a:defRPr>
            </a:lvl3pPr>
            <a:lvl4pPr marL="210312" indent="0" defTabSz="420626">
              <a:buFont typeface="Arial" panose="020B0604020202020204" pitchFamily="34" charset="0"/>
              <a:buNone/>
              <a:tabLst>
                <a:tab pos="3365001" algn="r"/>
              </a:tabLst>
              <a:defRPr sz="1300">
                <a:latin typeface="+mn-lt"/>
              </a:defRPr>
            </a:lvl4pPr>
            <a:lvl5pPr marL="210312" indent="0" defTabSz="420626">
              <a:buFont typeface="Wingdings" panose="05000000000000000000" pitchFamily="2" charset="2"/>
              <a:buNone/>
              <a:tabLst>
                <a:tab pos="3365001" algn="r"/>
              </a:tabLst>
              <a:defRPr sz="1300">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3" name="Title 2"/>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098245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9" name="Rectangle 8"/>
          <p:cNvSpPr/>
          <p:nvPr userDrawn="1"/>
        </p:nvSpPr>
        <p:spPr>
          <a:xfrm>
            <a:off x="5" y="0"/>
            <a:ext cx="5657547"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336500" tIns="168250" rIns="336500" bIns="336500" rtlCol="0" anchor="ctr"/>
          <a:lstStyle/>
          <a:p>
            <a:pPr algn="ctr" defTabSz="444643"/>
            <a:endParaRPr lang="en-US" sz="1700">
              <a:solidFill>
                <a:srgbClr val="FFFFFF"/>
              </a:solidFill>
              <a:latin typeface="Yu Gothic" panose="020B0400000000000000" pitchFamily="34" charset="-128"/>
              <a:ea typeface="Yu Gothic" panose="020B0400000000000000" pitchFamily="34" charset="-128"/>
            </a:endParaRPr>
          </a:p>
        </p:txBody>
      </p:sp>
      <p:cxnSp>
        <p:nvCxnSpPr>
          <p:cNvPr id="7" name="Straight Connector 6"/>
          <p:cNvCxnSpPr/>
          <p:nvPr userDrawn="1"/>
        </p:nvCxnSpPr>
        <p:spPr>
          <a:xfrm>
            <a:off x="457200" y="4800600"/>
            <a:ext cx="8229600" cy="0"/>
          </a:xfrm>
          <a:prstGeom prst="line">
            <a:avLst/>
          </a:prstGeom>
          <a:ln w="6350">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bwMode="gray">
          <a:xfrm>
            <a:off x="8229600" y="4869180"/>
            <a:ext cx="914400" cy="27432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88929" tIns="44466" rIns="88929" bIns="44466" rtlCol="0" anchor="ctr"/>
          <a:lstStyle/>
          <a:p>
            <a:pPr algn="ctr" defTabSz="444643"/>
            <a:endParaRPr lang="en-US" sz="1700">
              <a:solidFill>
                <a:srgbClr val="FFFFFF"/>
              </a:solidFill>
              <a:latin typeface="Yu Gothic" panose="020B0400000000000000" pitchFamily="34" charset="-128"/>
              <a:ea typeface="Yu Gothic" panose="020B0400000000000000" pitchFamily="34" charset="-128"/>
            </a:endParaRPr>
          </a:p>
        </p:txBody>
      </p:sp>
      <p:sp>
        <p:nvSpPr>
          <p:cNvPr id="13" name="Frame 12"/>
          <p:cNvSpPr/>
          <p:nvPr userDrawn="1"/>
        </p:nvSpPr>
        <p:spPr>
          <a:xfrm>
            <a:off x="4"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43"/>
            <a:endParaRPr lang="en-US" sz="1700">
              <a:solidFill>
                <a:srgbClr val="000000"/>
              </a:solidFill>
              <a:latin typeface="Yu Gothic" panose="020B0400000000000000" pitchFamily="34" charset="-128"/>
              <a:ea typeface="Yu Gothic" panose="020B0400000000000000" pitchFamily="34" charset="-128"/>
            </a:endParaRPr>
          </a:p>
        </p:txBody>
      </p:sp>
      <p:sp>
        <p:nvSpPr>
          <p:cNvPr id="10" name="Title 1"/>
          <p:cNvSpPr>
            <a:spLocks noGrp="1"/>
          </p:cNvSpPr>
          <p:nvPr>
            <p:ph type="ctrTitle"/>
          </p:nvPr>
        </p:nvSpPr>
        <p:spPr>
          <a:xfrm>
            <a:off x="481188" y="389582"/>
            <a:ext cx="5164752" cy="2129699"/>
          </a:xfrm>
        </p:spPr>
        <p:txBody>
          <a:bodyPr lIns="336500" tIns="336500" rIns="336500" bIns="168250" anchor="b" anchorCtr="0">
            <a:normAutofit/>
          </a:bodyPr>
          <a:lstStyle>
            <a:lvl1pPr marL="0" algn="l" defTabSz="420626" rtl="0" eaLnBrk="1" latinLnBrk="0" hangingPunct="1">
              <a:lnSpc>
                <a:spcPct val="90000"/>
              </a:lnSpc>
              <a:spcBef>
                <a:spcPct val="0"/>
              </a:spcBef>
              <a:buNone/>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11" name="Subtitle 2"/>
          <p:cNvSpPr>
            <a:spLocks noGrp="1"/>
          </p:cNvSpPr>
          <p:nvPr>
            <p:ph type="subTitle" idx="1" hasCustomPrompt="1"/>
          </p:nvPr>
        </p:nvSpPr>
        <p:spPr>
          <a:xfrm>
            <a:off x="481188" y="2519279"/>
            <a:ext cx="5164752" cy="2233587"/>
          </a:xfrm>
          <a:prstGeom prst="rect">
            <a:avLst/>
          </a:prstGeom>
        </p:spPr>
        <p:txBody>
          <a:bodyPr lIns="336500" tIns="168250" rIns="336500" bIns="336500">
            <a:noAutofit/>
          </a:bodyPr>
          <a:lstStyle>
            <a:lvl1pPr marL="0" indent="0" algn="l">
              <a:lnSpc>
                <a:spcPct val="100000"/>
              </a:lnSpc>
              <a:spcBef>
                <a:spcPts val="0"/>
              </a:spcBef>
              <a:buNone/>
              <a:defRPr sz="1500" b="1">
                <a:solidFill>
                  <a:schemeClr val="tx1"/>
                </a:solidFill>
                <a:latin typeface="+mn-lt"/>
                <a:ea typeface="Yu Gothic" panose="020B0400000000000000" pitchFamily="34" charset="-128"/>
              </a:defRPr>
            </a:lvl1pPr>
            <a:lvl2pPr marL="444643" indent="0" algn="ctr">
              <a:buNone/>
              <a:defRPr>
                <a:solidFill>
                  <a:schemeClr val="tx1">
                    <a:tint val="75000"/>
                  </a:schemeClr>
                </a:solidFill>
              </a:defRPr>
            </a:lvl2pPr>
            <a:lvl3pPr marL="889285" indent="0" algn="ctr">
              <a:buNone/>
              <a:defRPr>
                <a:solidFill>
                  <a:schemeClr val="tx1">
                    <a:tint val="75000"/>
                  </a:schemeClr>
                </a:solidFill>
              </a:defRPr>
            </a:lvl3pPr>
            <a:lvl4pPr marL="1333929" indent="0" algn="ctr">
              <a:buNone/>
              <a:defRPr>
                <a:solidFill>
                  <a:schemeClr val="tx1">
                    <a:tint val="75000"/>
                  </a:schemeClr>
                </a:solidFill>
              </a:defRPr>
            </a:lvl4pPr>
            <a:lvl5pPr marL="1778570" indent="0" algn="ctr">
              <a:buNone/>
              <a:defRPr>
                <a:solidFill>
                  <a:schemeClr val="tx1">
                    <a:tint val="75000"/>
                  </a:schemeClr>
                </a:solidFill>
              </a:defRPr>
            </a:lvl5pPr>
            <a:lvl6pPr marL="2223215" indent="0" algn="ctr">
              <a:buNone/>
              <a:defRPr>
                <a:solidFill>
                  <a:schemeClr val="tx1">
                    <a:tint val="75000"/>
                  </a:schemeClr>
                </a:solidFill>
              </a:defRPr>
            </a:lvl6pPr>
            <a:lvl7pPr marL="2667857" indent="0" algn="ctr">
              <a:buNone/>
              <a:defRPr>
                <a:solidFill>
                  <a:schemeClr val="tx1">
                    <a:tint val="75000"/>
                  </a:schemeClr>
                </a:solidFill>
              </a:defRPr>
            </a:lvl7pPr>
            <a:lvl8pPr marL="3112500" indent="0" algn="ctr">
              <a:buNone/>
              <a:defRPr>
                <a:solidFill>
                  <a:schemeClr val="tx1">
                    <a:tint val="75000"/>
                  </a:schemeClr>
                </a:solidFill>
              </a:defRPr>
            </a:lvl8pPr>
            <a:lvl9pPr marL="3557143" indent="0" algn="ctr">
              <a:buNone/>
              <a:defRPr>
                <a:solidFill>
                  <a:schemeClr val="tx1">
                    <a:tint val="75000"/>
                  </a:schemeClr>
                </a:solidFill>
              </a:defRPr>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38580498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Bullet List">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320792" y="701243"/>
            <a:ext cx="8500990" cy="4129539"/>
          </a:xfrm>
          <a:prstGeom prst="rect">
            <a:avLst/>
          </a:prstGeom>
        </p:spPr>
        <p:txBody>
          <a:bodyPr/>
          <a:lstStyle>
            <a:lvl1pPr marL="210312" indent="-210312">
              <a:buFont typeface="Wingdings 2" panose="05020102010507070707" pitchFamily="18" charset="2"/>
              <a:buChar char=""/>
              <a:defRPr>
                <a:latin typeface="+mn-lt"/>
              </a:defRPr>
            </a:lvl1pPr>
            <a:lvl2pPr marL="419165" marR="0" indent="-210312" algn="l" defTabSz="444643" rtl="0" eaLnBrk="1" fontAlgn="auto" latinLnBrk="0" hangingPunct="1">
              <a:lnSpc>
                <a:spcPct val="110000"/>
              </a:lnSpc>
              <a:spcBef>
                <a:spcPts val="276"/>
              </a:spcBef>
              <a:spcAft>
                <a:spcPts val="0"/>
              </a:spcAft>
              <a:buClrTx/>
              <a:buSzPct val="90000"/>
              <a:buFont typeface="Arial" panose="020B0604020202020204" pitchFamily="34" charset="0"/>
              <a:buChar char="–"/>
              <a:tabLst/>
              <a:defRPr baseline="0">
                <a:latin typeface="+mn-lt"/>
              </a:defRPr>
            </a:lvl2pPr>
            <a:lvl3pPr marL="629475" marR="0" indent="-210312" algn="l" defTabSz="444643"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latin typeface="+mn-lt"/>
              </a:defRPr>
            </a:lvl3pPr>
            <a:lvl4pPr marL="839789" marR="0" indent="-210312" algn="l" defTabSz="444643" rtl="0" eaLnBrk="1" fontAlgn="auto" latinLnBrk="0" hangingPunct="1">
              <a:lnSpc>
                <a:spcPct val="110000"/>
              </a:lnSpc>
              <a:spcBef>
                <a:spcPts val="276"/>
              </a:spcBef>
              <a:spcAft>
                <a:spcPts val="0"/>
              </a:spcAft>
              <a:buClrTx/>
              <a:buSzPct val="100000"/>
              <a:buFont typeface="Arial" panose="020B0604020202020204" pitchFamily="34" charset="0"/>
              <a:buChar char="○"/>
              <a:tabLst/>
              <a:defRPr>
                <a:latin typeface="+mn-lt"/>
              </a:defRPr>
            </a:lvl4pPr>
            <a:lvl5pPr marL="1051563" marR="0" indent="-211774" algn="l" defTabSz="444643" rtl="0" eaLnBrk="1" fontAlgn="auto" latinLnBrk="0" hangingPunct="1">
              <a:lnSpc>
                <a:spcPct val="110000"/>
              </a:lnSpc>
              <a:spcBef>
                <a:spcPts val="276"/>
              </a:spcBef>
              <a:spcAft>
                <a:spcPts val="0"/>
              </a:spcAft>
              <a:buClrTx/>
              <a:buSzPct val="90000"/>
              <a:buFont typeface="Arial" pitchFamily="34" charset="0"/>
              <a:buChar char="□"/>
              <a:tabLst/>
              <a:defRPr>
                <a:latin typeface="+mn-lt"/>
              </a:defRPr>
            </a:lvl5pPr>
          </a:lstStyle>
          <a:p>
            <a:pPr lvl="0"/>
            <a:r>
              <a:rPr lang="ja-JP" altLang="en-US" dirty="0" smtClean="0"/>
              <a:t>マスター テキストの書式設定</a:t>
            </a:r>
          </a:p>
          <a:p>
            <a:pPr marL="419165" marR="0" lvl="1" indent="-210312" algn="l" defTabSz="444643" rtl="0" eaLnBrk="1" fontAlgn="auto" latinLnBrk="0" hangingPunct="1">
              <a:lnSpc>
                <a:spcPct val="110000"/>
              </a:lnSpc>
              <a:spcBef>
                <a:spcPts val="276"/>
              </a:spcBef>
              <a:spcAft>
                <a:spcPts val="0"/>
              </a:spcAft>
              <a:buClrTx/>
              <a:buSzPct val="90000"/>
              <a:buFont typeface="Arial" panose="020B0604020202020204" pitchFamily="34" charset="0"/>
              <a:buChar char="–"/>
              <a:tabLst/>
              <a:defRPr/>
            </a:pP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rPr>
              <a:t>2 </a:t>
            </a: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629475" marR="0" lvl="2" indent="-210312" algn="l" defTabSz="444643"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3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839789" marR="0" lvl="3" indent="-210312" algn="l" defTabSz="444643" rtl="0" eaLnBrk="1" fontAlgn="auto" latinLnBrk="0" hangingPunct="1">
              <a:lnSpc>
                <a:spcPct val="110000"/>
              </a:lnSpc>
              <a:spcBef>
                <a:spcPts val="276"/>
              </a:spcBef>
              <a:spcAft>
                <a:spcPts val="0"/>
              </a:spcAft>
              <a:buClrTx/>
              <a:buSzPct val="100000"/>
              <a:buFont typeface="Arial" panose="020B0604020202020204"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4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1051563" marR="0" lvl="4" indent="-211774" algn="l" defTabSz="444643" rtl="0" eaLnBrk="1" fontAlgn="auto" latinLnBrk="0" hangingPunct="1">
              <a:lnSpc>
                <a:spcPct val="110000"/>
              </a:lnSpc>
              <a:spcBef>
                <a:spcPts val="276"/>
              </a:spcBef>
              <a:spcAft>
                <a:spcPts val="0"/>
              </a:spcAft>
              <a:buClrTx/>
              <a:buSzPct val="90000"/>
              <a:buFont typeface="Arial"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5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a:ln>
                <a:noFill/>
              </a:ln>
              <a:solidFill>
                <a:srgbClr val="000000"/>
              </a:solidFill>
              <a:effectLst/>
              <a:uLnTx/>
              <a:uFillTx/>
              <a:latin typeface="+mn-lt"/>
              <a:ea typeface="MS PGothic"/>
              <a:cs typeface="+mn-cs"/>
            </a:endParaRPr>
          </a:p>
        </p:txBody>
      </p:sp>
      <p:sp>
        <p:nvSpPr>
          <p:cNvPr id="3" name="Title 2"/>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391757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 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anose="020B0606020202030204" pitchFamily="34" charset="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20792" y="701243"/>
            <a:ext cx="8500990" cy="4129539"/>
          </a:xfrm>
          <a:prstGeom prst="rect">
            <a:avLst/>
          </a:prstGeom>
        </p:spPr>
        <p:txBody>
          <a:bodyPr/>
          <a:lstStyle>
            <a:lvl1pPr marL="265811" indent="-265811">
              <a:buFont typeface="+mj-lt"/>
              <a:buAutoNum type="arabicPeriod"/>
              <a:defRPr lang="en-US" dirty="0">
                <a:latin typeface="+mn-lt"/>
              </a:defRPr>
            </a:lvl1pPr>
            <a:lvl2pPr marL="476125" indent="-210312">
              <a:buFont typeface="+mj-lt"/>
              <a:buAutoNum type="alphaUcPeriod"/>
              <a:defRPr>
                <a:latin typeface="+mn-lt"/>
              </a:defRPr>
            </a:lvl2pPr>
            <a:lvl3pPr marL="686438" indent="-210312">
              <a:buFont typeface="+mj-lt"/>
              <a:buAutoNum type="arabicParenR"/>
              <a:defRPr>
                <a:latin typeface="+mn-lt"/>
              </a:defRPr>
            </a:lvl3pPr>
            <a:lvl4pPr marL="896749" indent="-210312">
              <a:buFont typeface="+mj-lt"/>
              <a:buAutoNum type="alphaLcParenR"/>
              <a:defRPr>
                <a:latin typeface="+mn-lt"/>
              </a:defRPr>
            </a:lvl4pPr>
            <a:lvl5pPr marL="1051563" indent="-157735">
              <a:buFont typeface="+mj-lt"/>
              <a:buAutoNum type="romanLcPeriod"/>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19907725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up (2x0) Conten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20792" y="701243"/>
            <a:ext cx="4041980" cy="4129539"/>
          </a:xfrm>
        </p:spPr>
        <p:txBody>
          <a:bodyPr/>
          <a:lstStyle>
            <a:lvl1pPr marL="210312" indent="-210312">
              <a:defRPr>
                <a:latin typeface="+mn-lt"/>
              </a:defRPr>
            </a:lvl1pPr>
            <a:lvl2pPr marL="419165" indent="-210312">
              <a:tabLst/>
              <a:defRPr>
                <a:latin typeface="+mn-lt"/>
              </a:defRPr>
            </a:lvl2pPr>
            <a:lvl3pPr marL="629475" indent="-210312">
              <a:defRPr>
                <a:latin typeface="+mn-lt"/>
              </a:defRPr>
            </a:lvl3pPr>
            <a:lvl4pPr marL="839789" indent="-210312">
              <a:defRPr>
                <a:latin typeface="+mn-lt"/>
              </a:defRPr>
            </a:lvl4pPr>
            <a:lvl5pPr marL="1051563" indent="-211774">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Content Placeholder 3"/>
          <p:cNvSpPr>
            <a:spLocks noGrp="1"/>
          </p:cNvSpPr>
          <p:nvPr>
            <p:ph sz="quarter" idx="14"/>
          </p:nvPr>
        </p:nvSpPr>
        <p:spPr>
          <a:xfrm>
            <a:off x="4779802" y="701243"/>
            <a:ext cx="4041980" cy="4129539"/>
          </a:xfrm>
        </p:spPr>
        <p:txBody>
          <a:bodyPr/>
          <a:lstStyle>
            <a:lvl1pPr marL="210312" indent="-210312">
              <a:defRPr>
                <a:latin typeface="+mn-lt"/>
              </a:defRPr>
            </a:lvl1pPr>
            <a:lvl2pPr marL="419165" indent="-210312">
              <a:defRPr>
                <a:latin typeface="+mn-lt"/>
              </a:defRPr>
            </a:lvl2pPr>
            <a:lvl3pPr marL="629475" indent="-210312">
              <a:defRPr>
                <a:latin typeface="+mn-lt"/>
              </a:defRPr>
            </a:lvl3pPr>
            <a:lvl4pPr marL="839789" indent="-210312">
              <a:defRPr>
                <a:latin typeface="+mn-lt"/>
              </a:defRPr>
            </a:lvl4pPr>
            <a:lvl5pPr marL="1051563" indent="-210312">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3"/>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0938391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up (2x1)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1"/>
            <a:ext cx="4041980" cy="1947896"/>
          </a:xfrm>
        </p:spPr>
        <p:txBody>
          <a:bodyPr/>
          <a:lstStyle>
            <a:lvl1pPr marL="210312" indent="-210312">
              <a:defRPr>
                <a:latin typeface="+mn-lt"/>
              </a:defRPr>
            </a:lvl1pPr>
            <a:lvl2pPr marL="419165" indent="-210312">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3"/>
          <p:cNvSpPr>
            <a:spLocks noGrp="1"/>
          </p:cNvSpPr>
          <p:nvPr>
            <p:ph sz="quarter" idx="18"/>
          </p:nvPr>
        </p:nvSpPr>
        <p:spPr>
          <a:xfrm>
            <a:off x="4779802" y="701241"/>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850099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3"/>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059259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up (1x1)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1"/>
            <a:ext cx="8500990" cy="1947896"/>
          </a:xfrm>
        </p:spPr>
        <p:txBody>
          <a:bodyPr/>
          <a:lstStyle>
            <a:lvl1pPr marL="210312" indent="-210312">
              <a:defRPr>
                <a:latin typeface="+mn-lt"/>
              </a:defRPr>
            </a:lvl1pPr>
            <a:lvl2pPr marL="419165" indent="-210312">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850099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7254164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up (2x2)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2"/>
            <a:ext cx="4041980" cy="1947896"/>
          </a:xfrm>
        </p:spPr>
        <p:txBody>
          <a:bodyPr/>
          <a:lstStyle>
            <a:lvl1pPr marL="210312" indent="-210312">
              <a:defRPr>
                <a:latin typeface="+mn-lt"/>
              </a:defRPr>
            </a:lvl1pPr>
            <a:lvl2pPr marL="419165" indent="-210312">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3"/>
          <p:cNvSpPr>
            <a:spLocks noGrp="1"/>
          </p:cNvSpPr>
          <p:nvPr>
            <p:ph sz="quarter" idx="18"/>
          </p:nvPr>
        </p:nvSpPr>
        <p:spPr>
          <a:xfrm>
            <a:off x="4779802" y="701242"/>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7" name="Content Placeholder 3"/>
          <p:cNvSpPr>
            <a:spLocks noGrp="1"/>
          </p:cNvSpPr>
          <p:nvPr>
            <p:ph sz="quarter" idx="20"/>
          </p:nvPr>
        </p:nvSpPr>
        <p:spPr>
          <a:xfrm>
            <a:off x="4779802" y="2882886"/>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8012721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up (3x0)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320793"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0" name="Content Placeholder 4"/>
          <p:cNvSpPr>
            <a:spLocks noGrp="1"/>
          </p:cNvSpPr>
          <p:nvPr>
            <p:ph sz="quarter" idx="18"/>
          </p:nvPr>
        </p:nvSpPr>
        <p:spPr>
          <a:xfrm>
            <a:off x="3256042"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4"/>
          <p:cNvSpPr>
            <a:spLocks noGrp="1"/>
          </p:cNvSpPr>
          <p:nvPr>
            <p:ph sz="quarter" idx="19"/>
          </p:nvPr>
        </p:nvSpPr>
        <p:spPr>
          <a:xfrm>
            <a:off x="6191288"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3"/>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20526375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up (4x0) Content">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32079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4"/>
          <p:cNvSpPr>
            <a:spLocks noGrp="1"/>
          </p:cNvSpPr>
          <p:nvPr>
            <p:ph sz="quarter" idx="19"/>
          </p:nvPr>
        </p:nvSpPr>
        <p:spPr>
          <a:xfrm>
            <a:off x="251287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4"/>
          <p:cNvSpPr>
            <a:spLocks noGrp="1"/>
          </p:cNvSpPr>
          <p:nvPr>
            <p:ph sz="quarter" idx="20"/>
          </p:nvPr>
        </p:nvSpPr>
        <p:spPr>
          <a:xfrm>
            <a:off x="4704953"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4"/>
          <p:cNvSpPr>
            <a:spLocks noGrp="1"/>
          </p:cNvSpPr>
          <p:nvPr>
            <p:ph sz="quarter" idx="21"/>
          </p:nvPr>
        </p:nvSpPr>
        <p:spPr>
          <a:xfrm>
            <a:off x="6897033"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3"/>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404320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200153"/>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3"/>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67A3C4-D0DF-47F4-8CAB-2A74DC7895B3}"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20460995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320793" y="701243"/>
            <a:ext cx="6191287"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Content Placeholder 4"/>
          <p:cNvSpPr>
            <a:spLocks noGrp="1"/>
          </p:cNvSpPr>
          <p:nvPr>
            <p:ph sz="quarter" idx="21"/>
          </p:nvPr>
        </p:nvSpPr>
        <p:spPr>
          <a:xfrm>
            <a:off x="6897033"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3"/>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8211447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7" name="Content Placeholder 4"/>
          <p:cNvSpPr>
            <a:spLocks noGrp="1"/>
          </p:cNvSpPr>
          <p:nvPr>
            <p:ph sz="quarter" idx="18"/>
          </p:nvPr>
        </p:nvSpPr>
        <p:spPr>
          <a:xfrm>
            <a:off x="2630496" y="701243"/>
            <a:ext cx="6191287"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Content Placeholder 4"/>
          <p:cNvSpPr>
            <a:spLocks noGrp="1"/>
          </p:cNvSpPr>
          <p:nvPr>
            <p:ph sz="quarter" idx="21"/>
          </p:nvPr>
        </p:nvSpPr>
        <p:spPr>
          <a:xfrm>
            <a:off x="32079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3"/>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38649184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6" name="Content Placeholder 2"/>
          <p:cNvSpPr>
            <a:spLocks noGrp="1"/>
          </p:cNvSpPr>
          <p:nvPr>
            <p:ph idx="1"/>
          </p:nvPr>
        </p:nvSpPr>
        <p:spPr>
          <a:xfrm>
            <a:off x="320793"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793" indent="-172917">
              <a:buFont typeface="Arial" panose="020B0604020202020204" pitchFamily="34" charset="0"/>
              <a:buChar char="»"/>
              <a:defRPr/>
            </a:lvl4pPr>
            <a:lvl5pPr marL="1001992" indent="-169829">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13" name="Content Placeholder 2"/>
          <p:cNvSpPr>
            <a:spLocks noGrp="1"/>
          </p:cNvSpPr>
          <p:nvPr>
            <p:ph idx="13"/>
          </p:nvPr>
        </p:nvSpPr>
        <p:spPr>
          <a:xfrm>
            <a:off x="3256042"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793" indent="-172917">
              <a:buFont typeface="Arial" panose="020B0604020202020204" pitchFamily="34" charset="0"/>
              <a:buChar char="»"/>
              <a:defRPr/>
            </a:lvl4pPr>
            <a:lvl5pPr marL="1001992" indent="-169829">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14" name="Content Placeholder 2"/>
          <p:cNvSpPr>
            <a:spLocks noGrp="1"/>
          </p:cNvSpPr>
          <p:nvPr>
            <p:ph idx="14"/>
          </p:nvPr>
        </p:nvSpPr>
        <p:spPr>
          <a:xfrm>
            <a:off x="6191288"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793" indent="-172917">
              <a:buFont typeface="Arial" panose="020B0604020202020204" pitchFamily="34" charset="0"/>
              <a:buChar char="»"/>
              <a:defRPr/>
            </a:lvl4pPr>
            <a:lvl5pPr marL="1001992" indent="-169829">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2" name="Title 1"/>
          <p:cNvSpPr>
            <a:spLocks noGrp="1"/>
          </p:cNvSpPr>
          <p:nvPr>
            <p:ph type="title" hasCustomPrompt="1"/>
          </p:nvPr>
        </p:nvSpPr>
        <p:spPr>
          <a:xfrm>
            <a:off x="320792" y="3"/>
            <a:ext cx="8500990" cy="597355"/>
          </a:xfrm>
        </p:spPr>
        <p:txBody>
          <a:bodyPr/>
          <a:lstStyle>
            <a:lvl1pPr>
              <a:defRPr>
                <a:latin typeface="Arial Narrow" panose="020B0606020202030204" pitchFamily="34" charset="0"/>
                <a:ea typeface="Yu Gothic" panose="020B0400000000000000" pitchFamily="34"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510043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Arial Narrow" panose="020B0606020202030204" pitchFamily="34" charset="0"/>
              </a:defRPr>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31510614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2" name="Rectangle 11"/>
          <p:cNvSpPr/>
          <p:nvPr userDrawn="1"/>
        </p:nvSpPr>
        <p:spPr>
          <a:xfrm>
            <a:off x="5657552" y="0"/>
            <a:ext cx="3495779"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43"/>
            <a:endParaRPr lang="en-US" sz="1700">
              <a:solidFill>
                <a:srgbClr val="FFFFFF"/>
              </a:solidFill>
              <a:latin typeface="Yu Gothic" panose="020B0400000000000000" pitchFamily="34" charset="-128"/>
              <a:ea typeface="Yu Gothic" panose="020B0400000000000000" pitchFamily="34" charset="-128"/>
            </a:endParaRPr>
          </a:p>
        </p:txBody>
      </p:sp>
      <p:sp>
        <p:nvSpPr>
          <p:cNvPr id="9" name="Frame 8"/>
          <p:cNvSpPr/>
          <p:nvPr userDrawn="1"/>
        </p:nvSpPr>
        <p:spPr>
          <a:xfrm>
            <a:off x="4"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43"/>
            <a:endParaRPr lang="en-US" sz="1700">
              <a:solidFill>
                <a:srgbClr val="000000"/>
              </a:solidFill>
              <a:latin typeface="Yu Gothic" panose="020B0400000000000000" pitchFamily="34" charset="-128"/>
              <a:ea typeface="Yu Gothic" panose="020B0400000000000000" pitchFamily="34" charset="-128"/>
            </a:endParaRPr>
          </a:p>
        </p:txBody>
      </p:sp>
      <p:sp>
        <p:nvSpPr>
          <p:cNvPr id="2" name="Title 1"/>
          <p:cNvSpPr>
            <a:spLocks noGrp="1"/>
          </p:cNvSpPr>
          <p:nvPr>
            <p:ph type="ctrTitle"/>
          </p:nvPr>
        </p:nvSpPr>
        <p:spPr>
          <a:xfrm>
            <a:off x="481188" y="389581"/>
            <a:ext cx="5164752" cy="2129699"/>
          </a:xfrm>
        </p:spPr>
        <p:txBody>
          <a:bodyPr lIns="336500" tIns="336500" rIns="336500" bIns="168250" anchor="b" anchorCtr="0">
            <a:normAutofit/>
          </a:bodyPr>
          <a:lstStyle>
            <a:lvl1pPr algn="l">
              <a:lnSpc>
                <a:spcPct val="90000"/>
              </a:lnSpc>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81188" y="2519280"/>
            <a:ext cx="5164752" cy="1168738"/>
          </a:xfrm>
          <a:prstGeom prst="rect">
            <a:avLst/>
          </a:prstGeom>
        </p:spPr>
        <p:txBody>
          <a:bodyPr lIns="336500" tIns="168250" rIns="336500" bIns="168250">
            <a:normAutofit/>
          </a:bodyPr>
          <a:lstStyle>
            <a:lvl1pPr marL="0" indent="0" algn="l" defTabSz="420626" rtl="0" eaLnBrk="1" latinLnBrk="0" hangingPunct="1">
              <a:lnSpc>
                <a:spcPct val="100000"/>
              </a:lnSpc>
              <a:spcBef>
                <a:spcPts val="0"/>
              </a:spcBef>
              <a:buNone/>
              <a:defRPr lang="en-US" sz="1500" b="1" kern="1200" spc="0" dirty="0">
                <a:solidFill>
                  <a:schemeClr val="tx1"/>
                </a:solidFill>
                <a:latin typeface="+mn-lt"/>
                <a:ea typeface="Yu Gothic" panose="020B0400000000000000" pitchFamily="34" charset="-128"/>
                <a:cs typeface="+mn-cs"/>
              </a:defRPr>
            </a:lvl1pPr>
            <a:lvl2pPr marL="444643" indent="0" algn="ctr">
              <a:buNone/>
              <a:defRPr>
                <a:solidFill>
                  <a:schemeClr val="tx1">
                    <a:tint val="75000"/>
                  </a:schemeClr>
                </a:solidFill>
              </a:defRPr>
            </a:lvl2pPr>
            <a:lvl3pPr marL="889285" indent="0" algn="ctr">
              <a:buNone/>
              <a:defRPr>
                <a:solidFill>
                  <a:schemeClr val="tx1">
                    <a:tint val="75000"/>
                  </a:schemeClr>
                </a:solidFill>
              </a:defRPr>
            </a:lvl3pPr>
            <a:lvl4pPr marL="1333929" indent="0" algn="ctr">
              <a:buNone/>
              <a:defRPr>
                <a:solidFill>
                  <a:schemeClr val="tx1">
                    <a:tint val="75000"/>
                  </a:schemeClr>
                </a:solidFill>
              </a:defRPr>
            </a:lvl4pPr>
            <a:lvl5pPr marL="1778570" indent="0" algn="ctr">
              <a:buNone/>
              <a:defRPr>
                <a:solidFill>
                  <a:schemeClr val="tx1">
                    <a:tint val="75000"/>
                  </a:schemeClr>
                </a:solidFill>
              </a:defRPr>
            </a:lvl5pPr>
            <a:lvl6pPr marL="2223215" indent="0" algn="ctr">
              <a:buNone/>
              <a:defRPr>
                <a:solidFill>
                  <a:schemeClr val="tx1">
                    <a:tint val="75000"/>
                  </a:schemeClr>
                </a:solidFill>
              </a:defRPr>
            </a:lvl6pPr>
            <a:lvl7pPr marL="2667857" indent="0" algn="ctr">
              <a:buNone/>
              <a:defRPr>
                <a:solidFill>
                  <a:schemeClr val="tx1">
                    <a:tint val="75000"/>
                  </a:schemeClr>
                </a:solidFill>
              </a:defRPr>
            </a:lvl7pPr>
            <a:lvl8pPr marL="3112500" indent="0" algn="ctr">
              <a:buNone/>
              <a:defRPr>
                <a:solidFill>
                  <a:schemeClr val="tx1">
                    <a:tint val="75000"/>
                  </a:schemeClr>
                </a:solidFill>
              </a:defRPr>
            </a:lvl8pPr>
            <a:lvl9pPr marL="3557143"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8" name="Text Placeholder 7"/>
          <p:cNvSpPr>
            <a:spLocks noGrp="1"/>
          </p:cNvSpPr>
          <p:nvPr>
            <p:ph type="body" sz="quarter" idx="10" hasCustomPrompt="1"/>
          </p:nvPr>
        </p:nvSpPr>
        <p:spPr>
          <a:xfrm>
            <a:off x="481188" y="3817876"/>
            <a:ext cx="5164752" cy="467495"/>
          </a:xfrm>
          <a:prstGeom prst="rect">
            <a:avLst/>
          </a:prstGeom>
        </p:spPr>
        <p:txBody>
          <a:bodyPr lIns="336500" tIns="0" rIns="336500" bIns="0" anchor="ctr" anchorCtr="0">
            <a:normAutofit/>
          </a:bodyPr>
          <a:lstStyle>
            <a:lvl1pPr marL="0" indent="0" algn="l" defTabSz="420626" rtl="0" eaLnBrk="1" latinLnBrk="0" hangingPunct="1">
              <a:lnSpc>
                <a:spcPct val="100000"/>
              </a:lnSpc>
              <a:spcBef>
                <a:spcPts val="0"/>
              </a:spcBef>
              <a:buFont typeface="Arial" pitchFamily="34" charset="0"/>
              <a:buNone/>
              <a:defRPr lang="en-US" sz="1100" b="0" kern="1200" spc="0" baseline="0" dirty="0">
                <a:solidFill>
                  <a:schemeClr val="tx1"/>
                </a:solidFill>
                <a:latin typeface="+mn-lt"/>
                <a:ea typeface="Yu Gothic" panose="020B0400000000000000" pitchFamily="34" charset="-128"/>
                <a:cs typeface="+mn-cs"/>
              </a:defRPr>
            </a:lvl1pPr>
            <a:lvl2pPr marL="0" indent="0">
              <a:spcBef>
                <a:spcPts val="0"/>
              </a:spcBef>
              <a:buNone/>
              <a:defRPr sz="1400"/>
            </a:lvl2pPr>
            <a:lvl3pPr marL="0" indent="0">
              <a:spcBef>
                <a:spcPts val="0"/>
              </a:spcBef>
              <a:buNone/>
              <a:defRPr sz="1400"/>
            </a:lvl3pPr>
            <a:lvl4pPr marL="0" indent="0">
              <a:spcBef>
                <a:spcPts val="0"/>
              </a:spcBef>
              <a:buNone/>
              <a:defRPr sz="1400"/>
            </a:lvl4pPr>
            <a:lvl5pPr marL="0" indent="0">
              <a:spcBef>
                <a:spcPts val="0"/>
              </a:spcBef>
              <a:buNone/>
              <a:defRPr sz="14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userDrawn="1"/>
        </p:nvSpPr>
        <p:spPr>
          <a:xfrm>
            <a:off x="481188" y="4285371"/>
            <a:ext cx="5164752" cy="467495"/>
          </a:xfrm>
          <a:prstGeom prst="rect">
            <a:avLst/>
          </a:prstGeom>
          <a:noFill/>
        </p:spPr>
        <p:txBody>
          <a:bodyPr wrap="square" lIns="337825" tIns="168912" rIns="337825" bIns="168912" rtlCol="0" anchor="ctr" anchorCtr="0">
            <a:normAutofit lnSpcReduction="10000"/>
          </a:bodyPr>
          <a:lstStyle/>
          <a:p>
            <a:pPr defTabSz="444643"/>
            <a:r>
              <a:rPr lang="en-US" altLang="ja-JP" sz="900" dirty="0">
                <a:solidFill>
                  <a:srgbClr val="000000"/>
                </a:solidFill>
                <a:ea typeface="Yu Gothic" panose="020B0400000000000000" pitchFamily="34" charset="-128"/>
              </a:rPr>
              <a:t>Private and confidential</a:t>
            </a:r>
            <a:endParaRPr kumimoji="1" lang="ja-JP" altLang="en-US" sz="900" dirty="0">
              <a:solidFill>
                <a:srgbClr val="000000"/>
              </a:solidFill>
              <a:ea typeface="Yu Gothic" panose="020B0400000000000000" pitchFamily="34" charset="-128"/>
            </a:endParaRPr>
          </a:p>
        </p:txBody>
      </p:sp>
      <p:pic>
        <p:nvPicPr>
          <p:cNvPr id="10" name="図 9"/>
          <p:cNvPicPr>
            <a:picLocks noChangeAspect="1"/>
          </p:cNvPicPr>
          <p:nvPr userDrawn="1"/>
        </p:nvPicPr>
        <p:blipFill>
          <a:blip r:embed="rId2"/>
          <a:stretch>
            <a:fillRect/>
          </a:stretch>
        </p:blipFill>
        <p:spPr>
          <a:xfrm>
            <a:off x="6516118" y="3817876"/>
            <a:ext cx="2636822" cy="467279"/>
          </a:xfrm>
          <a:prstGeom prst="rect">
            <a:avLst/>
          </a:prstGeom>
        </p:spPr>
      </p:pic>
    </p:spTree>
    <p:extLst>
      <p:ext uri="{BB962C8B-B14F-4D97-AF65-F5344CB8AC3E}">
        <p14:creationId xmlns:p14="http://schemas.microsoft.com/office/powerpoint/2010/main" val="12413243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2" name="Rectangle 11"/>
          <p:cNvSpPr/>
          <p:nvPr userDrawn="1"/>
        </p:nvSpPr>
        <p:spPr>
          <a:xfrm>
            <a:off x="5657549" y="0"/>
            <a:ext cx="3495779"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90"/>
            <a:endParaRPr lang="en-US" sz="1700">
              <a:solidFill>
                <a:srgbClr val="FFFFFF"/>
              </a:solidFill>
              <a:ea typeface="Yu Gothic" panose="020B0400000000000000" pitchFamily="34" charset="-128"/>
            </a:endParaRPr>
          </a:p>
        </p:txBody>
      </p:sp>
      <p:sp>
        <p:nvSpPr>
          <p:cNvPr id="9" name="Frame 8"/>
          <p:cNvSpPr/>
          <p:nvPr userDrawn="1"/>
        </p:nvSpPr>
        <p:spPr>
          <a:xfrm>
            <a:off x="1"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90"/>
            <a:endParaRPr lang="en-US" sz="1700">
              <a:solidFill>
                <a:srgbClr val="000000"/>
              </a:solidFill>
              <a:ea typeface="Yu Gothic" panose="020B0400000000000000" pitchFamily="34" charset="-128"/>
            </a:endParaRPr>
          </a:p>
        </p:txBody>
      </p:sp>
      <p:pic>
        <p:nvPicPr>
          <p:cNvPr id="5" name="図 4"/>
          <p:cNvPicPr>
            <a:picLocks noChangeAspect="1"/>
          </p:cNvPicPr>
          <p:nvPr userDrawn="1"/>
        </p:nvPicPr>
        <p:blipFill>
          <a:blip r:embed="rId2"/>
          <a:stretch>
            <a:fillRect/>
          </a:stretch>
        </p:blipFill>
        <p:spPr>
          <a:xfrm>
            <a:off x="6516118" y="3817876"/>
            <a:ext cx="2636822" cy="467279"/>
          </a:xfrm>
          <a:prstGeom prst="rect">
            <a:avLst/>
          </a:prstGeom>
        </p:spPr>
      </p:pic>
      <p:sp>
        <p:nvSpPr>
          <p:cNvPr id="2" name="Title 1"/>
          <p:cNvSpPr>
            <a:spLocks noGrp="1"/>
          </p:cNvSpPr>
          <p:nvPr>
            <p:ph type="ctrTitle"/>
          </p:nvPr>
        </p:nvSpPr>
        <p:spPr>
          <a:xfrm>
            <a:off x="481188" y="389579"/>
            <a:ext cx="5164752" cy="2129699"/>
          </a:xfrm>
        </p:spPr>
        <p:txBody>
          <a:bodyPr lIns="336536" tIns="336536" rIns="336536" bIns="168268" anchor="b" anchorCtr="0">
            <a:normAutofit/>
          </a:bodyPr>
          <a:lstStyle>
            <a:lvl1pPr algn="l">
              <a:lnSpc>
                <a:spcPct val="90000"/>
              </a:lnSpc>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81188" y="2519278"/>
            <a:ext cx="5164752" cy="1168738"/>
          </a:xfrm>
          <a:prstGeom prst="rect">
            <a:avLst/>
          </a:prstGeom>
        </p:spPr>
        <p:txBody>
          <a:bodyPr lIns="336536" tIns="168268" rIns="336536" bIns="168268">
            <a:normAutofit/>
          </a:bodyPr>
          <a:lstStyle>
            <a:lvl1pPr marL="0" indent="0" algn="l" defTabSz="420670" rtl="0" eaLnBrk="1" latinLnBrk="0" hangingPunct="1">
              <a:lnSpc>
                <a:spcPct val="100000"/>
              </a:lnSpc>
              <a:spcBef>
                <a:spcPts val="0"/>
              </a:spcBef>
              <a:buNone/>
              <a:defRPr lang="en-US" sz="1500" b="1" kern="1200" spc="0" dirty="0">
                <a:solidFill>
                  <a:schemeClr val="tx1"/>
                </a:solidFill>
                <a:latin typeface="+mn-lt"/>
                <a:ea typeface="Yu Gothic" panose="020B0400000000000000" pitchFamily="34" charset="-128"/>
                <a:cs typeface="+mn-cs"/>
              </a:defRPr>
            </a:lvl1pPr>
            <a:lvl2pPr marL="444690" indent="0" algn="ctr">
              <a:buNone/>
              <a:defRPr>
                <a:solidFill>
                  <a:schemeClr val="tx1">
                    <a:tint val="75000"/>
                  </a:schemeClr>
                </a:solidFill>
              </a:defRPr>
            </a:lvl2pPr>
            <a:lvl3pPr marL="889380" indent="0" algn="ctr">
              <a:buNone/>
              <a:defRPr>
                <a:solidFill>
                  <a:schemeClr val="tx1">
                    <a:tint val="75000"/>
                  </a:schemeClr>
                </a:solidFill>
              </a:defRPr>
            </a:lvl3pPr>
            <a:lvl4pPr marL="1334070" indent="0" algn="ctr">
              <a:buNone/>
              <a:defRPr>
                <a:solidFill>
                  <a:schemeClr val="tx1">
                    <a:tint val="75000"/>
                  </a:schemeClr>
                </a:solidFill>
              </a:defRPr>
            </a:lvl4pPr>
            <a:lvl5pPr marL="1778759" indent="0" algn="ctr">
              <a:buNone/>
              <a:defRPr>
                <a:solidFill>
                  <a:schemeClr val="tx1">
                    <a:tint val="75000"/>
                  </a:schemeClr>
                </a:solidFill>
              </a:defRPr>
            </a:lvl5pPr>
            <a:lvl6pPr marL="2223450" indent="0" algn="ctr">
              <a:buNone/>
              <a:defRPr>
                <a:solidFill>
                  <a:schemeClr val="tx1">
                    <a:tint val="75000"/>
                  </a:schemeClr>
                </a:solidFill>
              </a:defRPr>
            </a:lvl6pPr>
            <a:lvl7pPr marL="2668140" indent="0" algn="ctr">
              <a:buNone/>
              <a:defRPr>
                <a:solidFill>
                  <a:schemeClr val="tx1">
                    <a:tint val="75000"/>
                  </a:schemeClr>
                </a:solidFill>
              </a:defRPr>
            </a:lvl7pPr>
            <a:lvl8pPr marL="3112830" indent="0" algn="ctr">
              <a:buNone/>
              <a:defRPr>
                <a:solidFill>
                  <a:schemeClr val="tx1">
                    <a:tint val="75000"/>
                  </a:schemeClr>
                </a:solidFill>
              </a:defRPr>
            </a:lvl8pPr>
            <a:lvl9pPr marL="355752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8" name="Text Placeholder 7"/>
          <p:cNvSpPr>
            <a:spLocks noGrp="1"/>
          </p:cNvSpPr>
          <p:nvPr>
            <p:ph type="body" sz="quarter" idx="10" hasCustomPrompt="1"/>
          </p:nvPr>
        </p:nvSpPr>
        <p:spPr>
          <a:xfrm>
            <a:off x="481188" y="3817876"/>
            <a:ext cx="5164752" cy="467495"/>
          </a:xfrm>
          <a:prstGeom prst="rect">
            <a:avLst/>
          </a:prstGeom>
        </p:spPr>
        <p:txBody>
          <a:bodyPr lIns="336536" tIns="0" rIns="336536" bIns="0" anchor="ctr" anchorCtr="0">
            <a:normAutofit/>
          </a:bodyPr>
          <a:lstStyle>
            <a:lvl1pPr marL="0" indent="0" algn="l" defTabSz="420670" rtl="0" eaLnBrk="1" latinLnBrk="0" hangingPunct="1">
              <a:lnSpc>
                <a:spcPct val="100000"/>
              </a:lnSpc>
              <a:spcBef>
                <a:spcPts val="0"/>
              </a:spcBef>
              <a:buFont typeface="Arial" pitchFamily="34" charset="0"/>
              <a:buNone/>
              <a:defRPr lang="en-US" sz="1100" b="0" kern="1200" spc="0" baseline="0" dirty="0">
                <a:solidFill>
                  <a:schemeClr val="tx1"/>
                </a:solidFill>
                <a:latin typeface="+mn-lt"/>
                <a:ea typeface="Yu Gothic" panose="020B0400000000000000" pitchFamily="34" charset="-128"/>
                <a:cs typeface="+mn-cs"/>
              </a:defRPr>
            </a:lvl1pPr>
            <a:lvl2pPr marL="0" indent="0">
              <a:spcBef>
                <a:spcPts val="0"/>
              </a:spcBef>
              <a:buNone/>
              <a:defRPr sz="1400"/>
            </a:lvl2pPr>
            <a:lvl3pPr marL="0" indent="0">
              <a:spcBef>
                <a:spcPts val="0"/>
              </a:spcBef>
              <a:buNone/>
              <a:defRPr sz="1400"/>
            </a:lvl3pPr>
            <a:lvl4pPr marL="0" indent="0">
              <a:spcBef>
                <a:spcPts val="0"/>
              </a:spcBef>
              <a:buNone/>
              <a:defRPr sz="1400"/>
            </a:lvl4pPr>
            <a:lvl5pPr marL="0" indent="0">
              <a:spcBef>
                <a:spcPts val="0"/>
              </a:spcBef>
              <a:buNone/>
              <a:defRPr sz="14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userDrawn="1"/>
        </p:nvSpPr>
        <p:spPr>
          <a:xfrm>
            <a:off x="481188" y="4285371"/>
            <a:ext cx="5164752" cy="467495"/>
          </a:xfrm>
          <a:prstGeom prst="rect">
            <a:avLst/>
          </a:prstGeom>
          <a:noFill/>
        </p:spPr>
        <p:txBody>
          <a:bodyPr wrap="square" lIns="337861" tIns="168930" rIns="337861" bIns="168930" rtlCol="0" anchor="ctr" anchorCtr="0">
            <a:normAutofit lnSpcReduction="10000"/>
          </a:bodyPr>
          <a:lstStyle/>
          <a:p>
            <a:pPr defTabSz="444690"/>
            <a:r>
              <a:rPr lang="en-US" altLang="ja-JP" sz="900" dirty="0">
                <a:solidFill>
                  <a:srgbClr val="000000"/>
                </a:solidFill>
                <a:ea typeface="Yu Gothic" panose="020B0400000000000000" pitchFamily="34" charset="-128"/>
              </a:rPr>
              <a:t>Private and confidential</a:t>
            </a:r>
            <a:endParaRPr kumimoji="1" lang="ja-JP" altLang="en-US" sz="900" dirty="0">
              <a:solidFill>
                <a:srgbClr val="000000"/>
              </a:solidFill>
              <a:ea typeface="Yu Gothic" panose="020B0400000000000000" pitchFamily="34" charset="-128"/>
            </a:endParaRPr>
          </a:p>
        </p:txBody>
      </p:sp>
    </p:spTree>
    <p:extLst>
      <p:ext uri="{BB962C8B-B14F-4D97-AF65-F5344CB8AC3E}">
        <p14:creationId xmlns:p14="http://schemas.microsoft.com/office/powerpoint/2010/main" val="23045327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Content Placeholder 2"/>
          <p:cNvSpPr>
            <a:spLocks noGrp="1"/>
          </p:cNvSpPr>
          <p:nvPr>
            <p:ph idx="1"/>
          </p:nvPr>
        </p:nvSpPr>
        <p:spPr>
          <a:xfrm>
            <a:off x="320792" y="701243"/>
            <a:ext cx="4041980" cy="4129539"/>
          </a:xfrm>
          <a:prstGeom prst="rect">
            <a:avLst/>
          </a:prstGeom>
        </p:spPr>
        <p:txBody>
          <a:bodyPr/>
          <a:lstStyle>
            <a:lvl1pPr marL="210335" indent="-210335" defTabSz="420670">
              <a:spcBef>
                <a:spcPts val="1104"/>
              </a:spcBef>
              <a:buFont typeface="+mj-lt"/>
              <a:buAutoNum type="arabicPeriod"/>
              <a:tabLst>
                <a:tab pos="3365358" algn="r"/>
              </a:tabLst>
              <a:defRPr>
                <a:latin typeface="+mn-lt"/>
              </a:defRPr>
            </a:lvl1pPr>
            <a:lvl2pPr marL="210335" indent="0" defTabSz="420670">
              <a:buNone/>
              <a:tabLst>
                <a:tab pos="3365358" algn="r"/>
              </a:tabLst>
              <a:defRPr sz="1300">
                <a:latin typeface="+mn-lt"/>
              </a:defRPr>
            </a:lvl2pPr>
            <a:lvl3pPr marL="210335" indent="0" defTabSz="420670">
              <a:buFont typeface="Courier New" panose="02070309020205020404" pitchFamily="49" charset="0"/>
              <a:buNone/>
              <a:tabLst>
                <a:tab pos="3365358" algn="r"/>
              </a:tabLst>
              <a:defRPr sz="1300">
                <a:latin typeface="+mn-lt"/>
              </a:defRPr>
            </a:lvl3pPr>
            <a:lvl4pPr marL="210335" indent="0" defTabSz="420670">
              <a:buFont typeface="Arial" panose="020B0604020202020204" pitchFamily="34" charset="0"/>
              <a:buNone/>
              <a:tabLst>
                <a:tab pos="3365358" algn="r"/>
              </a:tabLst>
              <a:defRPr sz="1300">
                <a:latin typeface="+mn-lt"/>
              </a:defRPr>
            </a:lvl4pPr>
            <a:lvl5pPr marL="210335" indent="0" defTabSz="420670">
              <a:buFont typeface="Wingdings" panose="05000000000000000000" pitchFamily="2" charset="2"/>
              <a:buNone/>
              <a:tabLst>
                <a:tab pos="3365358" algn="r"/>
              </a:tabLst>
              <a:defRPr sz="1300">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2" name="Content Placeholder 2"/>
          <p:cNvSpPr>
            <a:spLocks noGrp="1"/>
          </p:cNvSpPr>
          <p:nvPr>
            <p:ph idx="13"/>
          </p:nvPr>
        </p:nvSpPr>
        <p:spPr>
          <a:xfrm>
            <a:off x="4779802" y="701243"/>
            <a:ext cx="4041980" cy="4129539"/>
          </a:xfrm>
          <a:prstGeom prst="rect">
            <a:avLst/>
          </a:prstGeom>
        </p:spPr>
        <p:txBody>
          <a:bodyPr/>
          <a:lstStyle>
            <a:lvl1pPr marL="210335" indent="-210335" defTabSz="420670">
              <a:spcBef>
                <a:spcPts val="1104"/>
              </a:spcBef>
              <a:buFont typeface="+mj-lt"/>
              <a:buAutoNum type="arabicPeriod"/>
              <a:tabLst>
                <a:tab pos="3365358" algn="r"/>
              </a:tabLst>
              <a:defRPr>
                <a:latin typeface="+mn-lt"/>
              </a:defRPr>
            </a:lvl1pPr>
            <a:lvl2pPr marL="210335" indent="0" defTabSz="420670">
              <a:buNone/>
              <a:tabLst>
                <a:tab pos="3365358" algn="r"/>
              </a:tabLst>
              <a:defRPr sz="1300">
                <a:latin typeface="+mn-lt"/>
              </a:defRPr>
            </a:lvl2pPr>
            <a:lvl3pPr marL="210335" indent="0" defTabSz="420670">
              <a:buFont typeface="Courier New" panose="02070309020205020404" pitchFamily="49" charset="0"/>
              <a:buNone/>
              <a:tabLst>
                <a:tab pos="3365358" algn="r"/>
              </a:tabLst>
              <a:defRPr sz="1300">
                <a:latin typeface="+mn-lt"/>
              </a:defRPr>
            </a:lvl3pPr>
            <a:lvl4pPr marL="210335" indent="0" defTabSz="420670">
              <a:buFont typeface="Arial" panose="020B0604020202020204" pitchFamily="34" charset="0"/>
              <a:buNone/>
              <a:tabLst>
                <a:tab pos="3365358" algn="r"/>
              </a:tabLst>
              <a:defRPr sz="1300">
                <a:latin typeface="+mn-lt"/>
              </a:defRPr>
            </a:lvl4pPr>
            <a:lvl5pPr marL="210335" indent="0" defTabSz="420670">
              <a:buFont typeface="Wingdings" panose="05000000000000000000" pitchFamily="2" charset="2"/>
              <a:buNone/>
              <a:tabLst>
                <a:tab pos="3365358" algn="r"/>
              </a:tabLst>
              <a:defRPr sz="1300">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3" name="Title 2"/>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29413957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9" name="Rectangle 8"/>
          <p:cNvSpPr/>
          <p:nvPr userDrawn="1"/>
        </p:nvSpPr>
        <p:spPr>
          <a:xfrm>
            <a:off x="2" y="0"/>
            <a:ext cx="5657547"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336536" tIns="168268" rIns="336536" bIns="336536" rtlCol="0" anchor="ctr"/>
          <a:lstStyle/>
          <a:p>
            <a:pPr algn="ctr" defTabSz="444690"/>
            <a:endParaRPr lang="en-US" sz="1700">
              <a:solidFill>
                <a:srgbClr val="FFFFFF"/>
              </a:solidFill>
              <a:latin typeface="Yu Gothic" panose="020B0400000000000000" pitchFamily="34" charset="-128"/>
              <a:ea typeface="Yu Gothic" panose="020B0400000000000000" pitchFamily="34" charset="-128"/>
            </a:endParaRPr>
          </a:p>
        </p:txBody>
      </p:sp>
      <p:cxnSp>
        <p:nvCxnSpPr>
          <p:cNvPr id="7" name="Straight Connector 6"/>
          <p:cNvCxnSpPr/>
          <p:nvPr userDrawn="1"/>
        </p:nvCxnSpPr>
        <p:spPr>
          <a:xfrm>
            <a:off x="457200" y="4800600"/>
            <a:ext cx="8229600" cy="0"/>
          </a:xfrm>
          <a:prstGeom prst="line">
            <a:avLst/>
          </a:prstGeom>
          <a:ln w="6350">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bwMode="gray">
          <a:xfrm>
            <a:off x="8229600" y="4869180"/>
            <a:ext cx="914400" cy="27432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88938" tIns="44469" rIns="88938" bIns="44469" rtlCol="0" anchor="ctr"/>
          <a:lstStyle/>
          <a:p>
            <a:pPr algn="ctr" defTabSz="444690"/>
            <a:endParaRPr lang="en-US" sz="1700">
              <a:solidFill>
                <a:srgbClr val="FFFFFF"/>
              </a:solidFill>
              <a:latin typeface="Yu Gothic" panose="020B0400000000000000" pitchFamily="34" charset="-128"/>
              <a:ea typeface="Yu Gothic" panose="020B0400000000000000" pitchFamily="34" charset="-128"/>
            </a:endParaRPr>
          </a:p>
        </p:txBody>
      </p:sp>
      <p:sp>
        <p:nvSpPr>
          <p:cNvPr id="13" name="Frame 12"/>
          <p:cNvSpPr/>
          <p:nvPr userDrawn="1"/>
        </p:nvSpPr>
        <p:spPr>
          <a:xfrm>
            <a:off x="1"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90"/>
            <a:endParaRPr lang="en-US" sz="1700">
              <a:solidFill>
                <a:srgbClr val="000000"/>
              </a:solidFill>
              <a:latin typeface="Yu Gothic" panose="020B0400000000000000" pitchFamily="34" charset="-128"/>
              <a:ea typeface="Yu Gothic" panose="020B0400000000000000" pitchFamily="34" charset="-128"/>
            </a:endParaRPr>
          </a:p>
        </p:txBody>
      </p:sp>
      <p:sp>
        <p:nvSpPr>
          <p:cNvPr id="10" name="Title 1"/>
          <p:cNvSpPr>
            <a:spLocks noGrp="1"/>
          </p:cNvSpPr>
          <p:nvPr>
            <p:ph type="ctrTitle"/>
          </p:nvPr>
        </p:nvSpPr>
        <p:spPr>
          <a:xfrm>
            <a:off x="481188" y="389580"/>
            <a:ext cx="5164752" cy="2129699"/>
          </a:xfrm>
        </p:spPr>
        <p:txBody>
          <a:bodyPr lIns="336536" tIns="336536" rIns="336536" bIns="168268" anchor="b" anchorCtr="0">
            <a:normAutofit/>
          </a:bodyPr>
          <a:lstStyle>
            <a:lvl1pPr marL="0" algn="l" defTabSz="420670" rtl="0" eaLnBrk="1" latinLnBrk="0" hangingPunct="1">
              <a:lnSpc>
                <a:spcPct val="90000"/>
              </a:lnSpc>
              <a:spcBef>
                <a:spcPct val="0"/>
              </a:spcBef>
              <a:buNone/>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11" name="Subtitle 2"/>
          <p:cNvSpPr>
            <a:spLocks noGrp="1"/>
          </p:cNvSpPr>
          <p:nvPr>
            <p:ph type="subTitle" idx="1" hasCustomPrompt="1"/>
          </p:nvPr>
        </p:nvSpPr>
        <p:spPr>
          <a:xfrm>
            <a:off x="481188" y="2519279"/>
            <a:ext cx="5164752" cy="2233587"/>
          </a:xfrm>
          <a:prstGeom prst="rect">
            <a:avLst/>
          </a:prstGeom>
        </p:spPr>
        <p:txBody>
          <a:bodyPr lIns="336536" tIns="168268" rIns="336536" bIns="336536">
            <a:noAutofit/>
          </a:bodyPr>
          <a:lstStyle>
            <a:lvl1pPr marL="0" indent="0" algn="l">
              <a:lnSpc>
                <a:spcPct val="100000"/>
              </a:lnSpc>
              <a:spcBef>
                <a:spcPts val="0"/>
              </a:spcBef>
              <a:buNone/>
              <a:defRPr sz="1500" b="1">
                <a:solidFill>
                  <a:schemeClr val="tx1"/>
                </a:solidFill>
                <a:latin typeface="+mn-lt"/>
                <a:ea typeface="Yu Gothic" panose="020B0400000000000000" pitchFamily="34" charset="-128"/>
              </a:defRPr>
            </a:lvl1pPr>
            <a:lvl2pPr marL="444690" indent="0" algn="ctr">
              <a:buNone/>
              <a:defRPr>
                <a:solidFill>
                  <a:schemeClr val="tx1">
                    <a:tint val="75000"/>
                  </a:schemeClr>
                </a:solidFill>
              </a:defRPr>
            </a:lvl2pPr>
            <a:lvl3pPr marL="889380" indent="0" algn="ctr">
              <a:buNone/>
              <a:defRPr>
                <a:solidFill>
                  <a:schemeClr val="tx1">
                    <a:tint val="75000"/>
                  </a:schemeClr>
                </a:solidFill>
              </a:defRPr>
            </a:lvl3pPr>
            <a:lvl4pPr marL="1334070" indent="0" algn="ctr">
              <a:buNone/>
              <a:defRPr>
                <a:solidFill>
                  <a:schemeClr val="tx1">
                    <a:tint val="75000"/>
                  </a:schemeClr>
                </a:solidFill>
              </a:defRPr>
            </a:lvl4pPr>
            <a:lvl5pPr marL="1778759" indent="0" algn="ctr">
              <a:buNone/>
              <a:defRPr>
                <a:solidFill>
                  <a:schemeClr val="tx1">
                    <a:tint val="75000"/>
                  </a:schemeClr>
                </a:solidFill>
              </a:defRPr>
            </a:lvl5pPr>
            <a:lvl6pPr marL="2223450" indent="0" algn="ctr">
              <a:buNone/>
              <a:defRPr>
                <a:solidFill>
                  <a:schemeClr val="tx1">
                    <a:tint val="75000"/>
                  </a:schemeClr>
                </a:solidFill>
              </a:defRPr>
            </a:lvl6pPr>
            <a:lvl7pPr marL="2668140" indent="0" algn="ctr">
              <a:buNone/>
              <a:defRPr>
                <a:solidFill>
                  <a:schemeClr val="tx1">
                    <a:tint val="75000"/>
                  </a:schemeClr>
                </a:solidFill>
              </a:defRPr>
            </a:lvl7pPr>
            <a:lvl8pPr marL="3112830" indent="0" algn="ctr">
              <a:buNone/>
              <a:defRPr>
                <a:solidFill>
                  <a:schemeClr val="tx1">
                    <a:tint val="75000"/>
                  </a:schemeClr>
                </a:solidFill>
              </a:defRPr>
            </a:lvl8pPr>
            <a:lvl9pPr marL="3557520" indent="0" algn="ctr">
              <a:buNone/>
              <a:defRPr>
                <a:solidFill>
                  <a:schemeClr val="tx1">
                    <a:tint val="75000"/>
                  </a:schemeClr>
                </a:solidFill>
              </a:defRPr>
            </a:lvl9pPr>
          </a:lstStyle>
          <a:p>
            <a:r>
              <a:rPr lang="ja-JP" altLang="en-US" dirty="0"/>
              <a:t>マスター サブタイトルの書式設定</a:t>
            </a:r>
            <a:endParaRPr lang="en-US" dirty="0"/>
          </a:p>
        </p:txBody>
      </p:sp>
    </p:spTree>
    <p:extLst>
      <p:ext uri="{BB962C8B-B14F-4D97-AF65-F5344CB8AC3E}">
        <p14:creationId xmlns:p14="http://schemas.microsoft.com/office/powerpoint/2010/main" val="1467490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 Bullet List">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320792" y="701243"/>
            <a:ext cx="8500990" cy="4129539"/>
          </a:xfrm>
          <a:prstGeom prst="rect">
            <a:avLst/>
          </a:prstGeom>
        </p:spPr>
        <p:txBody>
          <a:bodyPr/>
          <a:lstStyle>
            <a:lvl1pPr marL="210335" indent="-210335">
              <a:buFont typeface="Wingdings 2" panose="05020102010507070707" pitchFamily="18" charset="2"/>
              <a:buChar char=""/>
              <a:defRPr>
                <a:latin typeface="+mn-lt"/>
              </a:defRPr>
            </a:lvl1pPr>
            <a:lvl2pPr marL="419210" marR="0" indent="-210335" algn="l" defTabSz="444690" rtl="0" eaLnBrk="1" fontAlgn="auto" latinLnBrk="0" hangingPunct="1">
              <a:lnSpc>
                <a:spcPct val="110000"/>
              </a:lnSpc>
              <a:spcBef>
                <a:spcPts val="276"/>
              </a:spcBef>
              <a:spcAft>
                <a:spcPts val="0"/>
              </a:spcAft>
              <a:buClrTx/>
              <a:buSzPct val="90000"/>
              <a:buFont typeface="Arial" panose="020B0604020202020204" pitchFamily="34" charset="0"/>
              <a:buChar char="–"/>
              <a:tabLst/>
              <a:defRPr baseline="0">
                <a:latin typeface="+mn-lt"/>
              </a:defRPr>
            </a:lvl2pPr>
            <a:lvl3pPr marL="629544" marR="0" indent="-210335" algn="l" defTabSz="444690"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latin typeface="+mn-lt"/>
              </a:defRPr>
            </a:lvl3pPr>
            <a:lvl4pPr marL="839879" marR="0" indent="-210335" algn="l" defTabSz="444690" rtl="0" eaLnBrk="1" fontAlgn="auto" latinLnBrk="0" hangingPunct="1">
              <a:lnSpc>
                <a:spcPct val="110000"/>
              </a:lnSpc>
              <a:spcBef>
                <a:spcPts val="276"/>
              </a:spcBef>
              <a:spcAft>
                <a:spcPts val="0"/>
              </a:spcAft>
              <a:buClrTx/>
              <a:buSzPct val="100000"/>
              <a:buFont typeface="Arial" panose="020B0604020202020204" pitchFamily="34" charset="0"/>
              <a:buChar char="○"/>
              <a:tabLst/>
              <a:defRPr>
                <a:latin typeface="+mn-lt"/>
              </a:defRPr>
            </a:lvl4pPr>
            <a:lvl5pPr marL="1051674" marR="0" indent="-211796" algn="l" defTabSz="444690" rtl="0" eaLnBrk="1" fontAlgn="auto" latinLnBrk="0" hangingPunct="1">
              <a:lnSpc>
                <a:spcPct val="110000"/>
              </a:lnSpc>
              <a:spcBef>
                <a:spcPts val="276"/>
              </a:spcBef>
              <a:spcAft>
                <a:spcPts val="0"/>
              </a:spcAft>
              <a:buClrTx/>
              <a:buSzPct val="90000"/>
              <a:buFont typeface="Arial" pitchFamily="34" charset="0"/>
              <a:buChar char="□"/>
              <a:tabLst/>
              <a:defRPr>
                <a:latin typeface="+mn-lt"/>
              </a:defRPr>
            </a:lvl5pPr>
          </a:lstStyle>
          <a:p>
            <a:pPr lvl="0"/>
            <a:r>
              <a:rPr lang="ja-JP" altLang="en-US" dirty="0" smtClean="0"/>
              <a:t>マスター テキストの書式設定</a:t>
            </a:r>
          </a:p>
          <a:p>
            <a:pPr marL="419210" marR="0" lvl="1" indent="-210335" algn="l" defTabSz="444690" rtl="0" eaLnBrk="1" fontAlgn="auto" latinLnBrk="0" hangingPunct="1">
              <a:lnSpc>
                <a:spcPct val="110000"/>
              </a:lnSpc>
              <a:spcBef>
                <a:spcPts val="276"/>
              </a:spcBef>
              <a:spcAft>
                <a:spcPts val="0"/>
              </a:spcAft>
              <a:buClrTx/>
              <a:buSzPct val="90000"/>
              <a:buFont typeface="Arial" panose="020B0604020202020204" pitchFamily="34" charset="0"/>
              <a:buChar char="–"/>
              <a:tabLst/>
              <a:defRPr/>
            </a:pP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rPr>
              <a:t>2 </a:t>
            </a: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629544" marR="0" lvl="2" indent="-210335" algn="l" defTabSz="444690"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3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839879" marR="0" lvl="3" indent="-210335" algn="l" defTabSz="444690" rtl="0" eaLnBrk="1" fontAlgn="auto" latinLnBrk="0" hangingPunct="1">
              <a:lnSpc>
                <a:spcPct val="110000"/>
              </a:lnSpc>
              <a:spcBef>
                <a:spcPts val="276"/>
              </a:spcBef>
              <a:spcAft>
                <a:spcPts val="0"/>
              </a:spcAft>
              <a:buClrTx/>
              <a:buSzPct val="100000"/>
              <a:buFont typeface="Arial" panose="020B0604020202020204"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4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1051674" marR="0" lvl="4" indent="-211796" algn="l" defTabSz="444690" rtl="0" eaLnBrk="1" fontAlgn="auto" latinLnBrk="0" hangingPunct="1">
              <a:lnSpc>
                <a:spcPct val="110000"/>
              </a:lnSpc>
              <a:spcBef>
                <a:spcPts val="276"/>
              </a:spcBef>
              <a:spcAft>
                <a:spcPts val="0"/>
              </a:spcAft>
              <a:buClrTx/>
              <a:buSzPct val="90000"/>
              <a:buFont typeface="Arial"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5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a:ln>
                <a:noFill/>
              </a:ln>
              <a:solidFill>
                <a:srgbClr val="000000"/>
              </a:solidFill>
              <a:effectLst/>
              <a:uLnTx/>
              <a:uFillTx/>
              <a:latin typeface="+mn-lt"/>
              <a:ea typeface="MS PGothic"/>
              <a:cs typeface="+mn-cs"/>
            </a:endParaRPr>
          </a:p>
        </p:txBody>
      </p:sp>
      <p:sp>
        <p:nvSpPr>
          <p:cNvPr id="3" name="Title 2"/>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40348268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 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anose="020B0606020202030204" pitchFamily="34" charset="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20792" y="701243"/>
            <a:ext cx="8500990" cy="4129539"/>
          </a:xfrm>
          <a:prstGeom prst="rect">
            <a:avLst/>
          </a:prstGeom>
        </p:spPr>
        <p:txBody>
          <a:bodyPr/>
          <a:lstStyle>
            <a:lvl1pPr marL="265840" indent="-265840">
              <a:buFont typeface="+mj-lt"/>
              <a:buAutoNum type="arabicPeriod"/>
              <a:defRPr lang="en-US" dirty="0">
                <a:latin typeface="+mn-lt"/>
              </a:defRPr>
            </a:lvl1pPr>
            <a:lvl2pPr marL="476175" indent="-210335">
              <a:buFont typeface="+mj-lt"/>
              <a:buAutoNum type="alphaUcPeriod"/>
              <a:defRPr>
                <a:latin typeface="+mn-lt"/>
              </a:defRPr>
            </a:lvl2pPr>
            <a:lvl3pPr marL="686510" indent="-210335">
              <a:buFont typeface="+mj-lt"/>
              <a:buAutoNum type="arabicParenR"/>
              <a:defRPr>
                <a:latin typeface="+mn-lt"/>
              </a:defRPr>
            </a:lvl3pPr>
            <a:lvl4pPr marL="896844" indent="-210335">
              <a:buFont typeface="+mj-lt"/>
              <a:buAutoNum type="alphaLcParenR"/>
              <a:defRPr>
                <a:latin typeface="+mn-lt"/>
              </a:defRPr>
            </a:lvl4pPr>
            <a:lvl5pPr marL="1051674" indent="-157751">
              <a:buFont typeface="+mj-lt"/>
              <a:buAutoNum type="romanLcPeriod"/>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217485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151335"/>
            <a:ext cx="4040188" cy="479822"/>
          </a:xfrm>
        </p:spPr>
        <p:txBody>
          <a:bodyPr anchor="b"/>
          <a:lstStyle>
            <a:lvl1pPr marL="0" indent="0">
              <a:buNone/>
              <a:defRPr sz="2400" b="1"/>
            </a:lvl1pPr>
            <a:lvl2pPr marL="457119" indent="0">
              <a:buNone/>
              <a:defRPr sz="2000" b="1"/>
            </a:lvl2pPr>
            <a:lvl3pPr marL="914239" indent="0">
              <a:buNone/>
              <a:defRPr sz="1800" b="1"/>
            </a:lvl3pPr>
            <a:lvl4pPr marL="1371358" indent="0">
              <a:buNone/>
              <a:defRPr sz="1600" b="1"/>
            </a:lvl4pPr>
            <a:lvl5pPr marL="1828477" indent="0">
              <a:buNone/>
              <a:defRPr sz="1600" b="1"/>
            </a:lvl5pPr>
            <a:lvl6pPr marL="2285596" indent="0">
              <a:buNone/>
              <a:defRPr sz="1600" b="1"/>
            </a:lvl6pPr>
            <a:lvl7pPr marL="2742716" indent="0">
              <a:buNone/>
              <a:defRPr sz="1600" b="1"/>
            </a:lvl7pPr>
            <a:lvl8pPr marL="3199835" indent="0">
              <a:buNone/>
              <a:defRPr sz="1600" b="1"/>
            </a:lvl8pPr>
            <a:lvl9pPr marL="36569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2400" b="1"/>
            </a:lvl1pPr>
            <a:lvl2pPr marL="457119" indent="0">
              <a:buNone/>
              <a:defRPr sz="2000" b="1"/>
            </a:lvl2pPr>
            <a:lvl3pPr marL="914239" indent="0">
              <a:buNone/>
              <a:defRPr sz="1800" b="1"/>
            </a:lvl3pPr>
            <a:lvl4pPr marL="1371358" indent="0">
              <a:buNone/>
              <a:defRPr sz="1600" b="1"/>
            </a:lvl4pPr>
            <a:lvl5pPr marL="1828477" indent="0">
              <a:buNone/>
              <a:defRPr sz="1600" b="1"/>
            </a:lvl5pPr>
            <a:lvl6pPr marL="2285596" indent="0">
              <a:buNone/>
              <a:defRPr sz="1600" b="1"/>
            </a:lvl6pPr>
            <a:lvl7pPr marL="2742716" indent="0">
              <a:buNone/>
              <a:defRPr sz="1600" b="1"/>
            </a:lvl7pPr>
            <a:lvl8pPr marL="3199835" indent="0">
              <a:buNone/>
              <a:defRPr sz="1600" b="1"/>
            </a:lvl8pPr>
            <a:lvl9pPr marL="36569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67A3C4-D0DF-47F4-8CAB-2A74DC7895B3}" type="datetimeFigureOut">
              <a:rPr lang="en-US" smtClean="0"/>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33468786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up (2x0) Conten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20792" y="701243"/>
            <a:ext cx="4041980" cy="4129539"/>
          </a:xfrm>
        </p:spPr>
        <p:txBody>
          <a:bodyPr/>
          <a:lstStyle>
            <a:lvl1pPr marL="210335" indent="-210335">
              <a:defRPr>
                <a:latin typeface="+mn-lt"/>
              </a:defRPr>
            </a:lvl1pPr>
            <a:lvl2pPr marL="419210" indent="-210335">
              <a:tabLst/>
              <a:defRPr>
                <a:latin typeface="+mn-lt"/>
              </a:defRPr>
            </a:lvl2pPr>
            <a:lvl3pPr marL="629544" indent="-210335">
              <a:defRPr>
                <a:latin typeface="+mn-lt"/>
              </a:defRPr>
            </a:lvl3pPr>
            <a:lvl4pPr marL="839879" indent="-210335">
              <a:defRPr>
                <a:latin typeface="+mn-lt"/>
              </a:defRPr>
            </a:lvl4pPr>
            <a:lvl5pPr marL="1051674" indent="-211796">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Content Placeholder 3"/>
          <p:cNvSpPr>
            <a:spLocks noGrp="1"/>
          </p:cNvSpPr>
          <p:nvPr>
            <p:ph sz="quarter" idx="14"/>
          </p:nvPr>
        </p:nvSpPr>
        <p:spPr>
          <a:xfrm>
            <a:off x="4779802" y="701243"/>
            <a:ext cx="4041980" cy="4129539"/>
          </a:xfrm>
        </p:spPr>
        <p:txBody>
          <a:bodyPr/>
          <a:lstStyle>
            <a:lvl1pPr marL="210335" indent="-210335">
              <a:defRPr>
                <a:latin typeface="+mn-lt"/>
              </a:defRPr>
            </a:lvl1pPr>
            <a:lvl2pPr marL="419210" indent="-210335">
              <a:defRPr>
                <a:latin typeface="+mn-lt"/>
              </a:defRPr>
            </a:lvl2pPr>
            <a:lvl3pPr marL="629544" indent="-210335">
              <a:defRPr>
                <a:latin typeface="+mn-lt"/>
              </a:defRPr>
            </a:lvl3pPr>
            <a:lvl4pPr marL="839879" indent="-210335">
              <a:defRPr>
                <a:latin typeface="+mn-lt"/>
              </a:defRPr>
            </a:lvl4pPr>
            <a:lvl5pPr marL="1051674" indent="-210335">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0"/>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9956938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up (2x1)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1"/>
            <a:ext cx="4041980" cy="1947896"/>
          </a:xfrm>
        </p:spPr>
        <p:txBody>
          <a:bodyPr/>
          <a:lstStyle>
            <a:lvl1pPr marL="210335" indent="-210335">
              <a:defRPr>
                <a:latin typeface="+mn-lt"/>
              </a:defRPr>
            </a:lvl1pPr>
            <a:lvl2pPr marL="419210" indent="-210335">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3"/>
          <p:cNvSpPr>
            <a:spLocks noGrp="1"/>
          </p:cNvSpPr>
          <p:nvPr>
            <p:ph sz="quarter" idx="18"/>
          </p:nvPr>
        </p:nvSpPr>
        <p:spPr>
          <a:xfrm>
            <a:off x="4779802" y="701241"/>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850099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0"/>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4147821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up (1x1)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1"/>
            <a:ext cx="8500990" cy="1947896"/>
          </a:xfrm>
        </p:spPr>
        <p:txBody>
          <a:bodyPr/>
          <a:lstStyle>
            <a:lvl1pPr marL="210335" indent="-210335">
              <a:defRPr>
                <a:latin typeface="+mn-lt"/>
              </a:defRPr>
            </a:lvl1pPr>
            <a:lvl2pPr marL="419210" indent="-210335">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850099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9579432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up (2x2)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320792" y="701242"/>
            <a:ext cx="4041980" cy="1947896"/>
          </a:xfrm>
        </p:spPr>
        <p:txBody>
          <a:bodyPr/>
          <a:lstStyle>
            <a:lvl1pPr marL="210335" indent="-210335">
              <a:defRPr>
                <a:latin typeface="+mn-lt"/>
              </a:defRPr>
            </a:lvl1pPr>
            <a:lvl2pPr marL="419210" indent="-210335">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3"/>
          <p:cNvSpPr>
            <a:spLocks noGrp="1"/>
          </p:cNvSpPr>
          <p:nvPr>
            <p:ph sz="quarter" idx="18"/>
          </p:nvPr>
        </p:nvSpPr>
        <p:spPr>
          <a:xfrm>
            <a:off x="4779802" y="701242"/>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Content Placeholder 3"/>
          <p:cNvSpPr>
            <a:spLocks noGrp="1"/>
          </p:cNvSpPr>
          <p:nvPr>
            <p:ph sz="quarter" idx="19"/>
          </p:nvPr>
        </p:nvSpPr>
        <p:spPr>
          <a:xfrm>
            <a:off x="320792" y="2882886"/>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7" name="Content Placeholder 3"/>
          <p:cNvSpPr>
            <a:spLocks noGrp="1"/>
          </p:cNvSpPr>
          <p:nvPr>
            <p:ph sz="quarter" idx="20"/>
          </p:nvPr>
        </p:nvSpPr>
        <p:spPr>
          <a:xfrm>
            <a:off x="4779802" y="2882886"/>
            <a:ext cx="4041980" cy="194789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7260603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up (3x0)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320793"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0" name="Content Placeholder 4"/>
          <p:cNvSpPr>
            <a:spLocks noGrp="1"/>
          </p:cNvSpPr>
          <p:nvPr>
            <p:ph sz="quarter" idx="18"/>
          </p:nvPr>
        </p:nvSpPr>
        <p:spPr>
          <a:xfrm>
            <a:off x="3256041"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4"/>
          <p:cNvSpPr>
            <a:spLocks noGrp="1"/>
          </p:cNvSpPr>
          <p:nvPr>
            <p:ph sz="quarter" idx="19"/>
          </p:nvPr>
        </p:nvSpPr>
        <p:spPr>
          <a:xfrm>
            <a:off x="6191288" y="701243"/>
            <a:ext cx="2630495"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0"/>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3479964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up (4x0) Content">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32079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4"/>
          <p:cNvSpPr>
            <a:spLocks noGrp="1"/>
          </p:cNvSpPr>
          <p:nvPr>
            <p:ph sz="quarter" idx="19"/>
          </p:nvPr>
        </p:nvSpPr>
        <p:spPr>
          <a:xfrm>
            <a:off x="251287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4"/>
          <p:cNvSpPr>
            <a:spLocks noGrp="1"/>
          </p:cNvSpPr>
          <p:nvPr>
            <p:ph sz="quarter" idx="20"/>
          </p:nvPr>
        </p:nvSpPr>
        <p:spPr>
          <a:xfrm>
            <a:off x="4704951"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4"/>
          <p:cNvSpPr>
            <a:spLocks noGrp="1"/>
          </p:cNvSpPr>
          <p:nvPr>
            <p:ph sz="quarter" idx="21"/>
          </p:nvPr>
        </p:nvSpPr>
        <p:spPr>
          <a:xfrm>
            <a:off x="6897030"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0"/>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13278951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320793" y="701243"/>
            <a:ext cx="6191287"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Content Placeholder 4"/>
          <p:cNvSpPr>
            <a:spLocks noGrp="1"/>
          </p:cNvSpPr>
          <p:nvPr>
            <p:ph sz="quarter" idx="21"/>
          </p:nvPr>
        </p:nvSpPr>
        <p:spPr>
          <a:xfrm>
            <a:off x="6897030"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0"/>
            <a:ext cx="8500990" cy="597355"/>
          </a:xfrm>
        </p:spPr>
        <p:txBody>
          <a:bodyPr/>
          <a:lstStyle>
            <a:lvl1pPr>
              <a:defRPr>
                <a:latin typeface="Arial Narrow" panose="020B0606020202030204"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21949207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7" name="Content Placeholder 4"/>
          <p:cNvSpPr>
            <a:spLocks noGrp="1"/>
          </p:cNvSpPr>
          <p:nvPr>
            <p:ph sz="quarter" idx="18"/>
          </p:nvPr>
        </p:nvSpPr>
        <p:spPr>
          <a:xfrm>
            <a:off x="2630496" y="701243"/>
            <a:ext cx="6191287"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Content Placeholder 4"/>
          <p:cNvSpPr>
            <a:spLocks noGrp="1"/>
          </p:cNvSpPr>
          <p:nvPr>
            <p:ph sz="quarter" idx="21"/>
          </p:nvPr>
        </p:nvSpPr>
        <p:spPr>
          <a:xfrm>
            <a:off x="320792" y="701243"/>
            <a:ext cx="1924752" cy="412953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hasCustomPrompt="1"/>
          </p:nvPr>
        </p:nvSpPr>
        <p:spPr>
          <a:xfrm>
            <a:off x="320792" y="0"/>
            <a:ext cx="8500990" cy="597355"/>
          </a:xfrm>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18422546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6" name="Content Placeholder 2"/>
          <p:cNvSpPr>
            <a:spLocks noGrp="1"/>
          </p:cNvSpPr>
          <p:nvPr>
            <p:ph idx="1"/>
          </p:nvPr>
        </p:nvSpPr>
        <p:spPr>
          <a:xfrm>
            <a:off x="320793"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882" indent="-172935">
              <a:buFont typeface="Arial" panose="020B0604020202020204" pitchFamily="34" charset="0"/>
              <a:buChar char="»"/>
              <a:defRPr/>
            </a:lvl4pPr>
            <a:lvl5pPr marL="1002097" indent="-169847">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13" name="Content Placeholder 2"/>
          <p:cNvSpPr>
            <a:spLocks noGrp="1"/>
          </p:cNvSpPr>
          <p:nvPr>
            <p:ph idx="13"/>
          </p:nvPr>
        </p:nvSpPr>
        <p:spPr>
          <a:xfrm>
            <a:off x="3256041"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882" indent="-172935">
              <a:buFont typeface="Arial" panose="020B0604020202020204" pitchFamily="34" charset="0"/>
              <a:buChar char="»"/>
              <a:defRPr/>
            </a:lvl4pPr>
            <a:lvl5pPr marL="1002097" indent="-169847">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14" name="Content Placeholder 2"/>
          <p:cNvSpPr>
            <a:spLocks noGrp="1"/>
          </p:cNvSpPr>
          <p:nvPr>
            <p:ph idx="14"/>
          </p:nvPr>
        </p:nvSpPr>
        <p:spPr>
          <a:xfrm>
            <a:off x="6191288" y="701243"/>
            <a:ext cx="2630495" cy="4129539"/>
          </a:xfrm>
          <a:prstGeom prst="rect">
            <a:avLst/>
          </a:prstGeom>
        </p:spPr>
        <p:txBody>
          <a:bodyPr/>
          <a:lstStyle>
            <a:lvl1pPr marL="0" indent="0">
              <a:spcBef>
                <a:spcPts val="2208"/>
              </a:spcBef>
              <a:buNone/>
              <a:defRPr lang="en-US" sz="1000" b="1" kern="1200" dirty="0" smtClean="0">
                <a:solidFill>
                  <a:schemeClr val="tx1"/>
                </a:solidFill>
                <a:latin typeface="+mn-lt"/>
                <a:ea typeface="Yu Gothic" panose="020B0400000000000000" pitchFamily="34" charset="-128"/>
                <a:cs typeface="+mn-cs"/>
              </a:defRPr>
            </a:lvl1pPr>
            <a:lvl2pPr marL="0" indent="0">
              <a:spcBef>
                <a:spcPts val="1104"/>
              </a:spcBef>
              <a:buNone/>
              <a:defRPr lang="en-US" sz="1000" b="1" kern="1200" dirty="0" smtClean="0">
                <a:solidFill>
                  <a:schemeClr val="tx1"/>
                </a:solidFill>
                <a:latin typeface="+mn-lt"/>
                <a:ea typeface="Yu Gothic" panose="020B0400000000000000" pitchFamily="34" charset="-128"/>
                <a:cs typeface="+mn-cs"/>
              </a:defRPr>
            </a:lvl2pPr>
            <a:lvl3pPr marL="0" indent="0">
              <a:spcBef>
                <a:spcPts val="0"/>
              </a:spcBef>
              <a:buFont typeface="Courier New" panose="02070309020205020404" pitchFamily="49" charset="0"/>
              <a:buNone/>
              <a:defRPr lang="en-US" sz="1000" kern="1200" dirty="0" smtClean="0">
                <a:solidFill>
                  <a:schemeClr val="tx1"/>
                </a:solidFill>
                <a:latin typeface="+mn-lt"/>
                <a:ea typeface="Yu Gothic" panose="020B0400000000000000" pitchFamily="34" charset="-128"/>
                <a:cs typeface="+mn-cs"/>
              </a:defRPr>
            </a:lvl3pPr>
            <a:lvl4pPr marL="836882" indent="-172935">
              <a:buFont typeface="Arial" panose="020B0604020202020204" pitchFamily="34" charset="0"/>
              <a:buChar char="»"/>
              <a:defRPr/>
            </a:lvl4pPr>
            <a:lvl5pPr marL="1002097" indent="-169847">
              <a:buFont typeface="Wingdings" panose="05000000000000000000" pitchFamily="2" charset="2"/>
              <a:buChar char="§"/>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2" name="Title 1"/>
          <p:cNvSpPr>
            <a:spLocks noGrp="1"/>
          </p:cNvSpPr>
          <p:nvPr>
            <p:ph type="title" hasCustomPrompt="1"/>
          </p:nvPr>
        </p:nvSpPr>
        <p:spPr>
          <a:xfrm>
            <a:off x="320792" y="0"/>
            <a:ext cx="8500990" cy="597355"/>
          </a:xfrm>
        </p:spPr>
        <p:txBody>
          <a:bodyPr/>
          <a:lstStyle>
            <a:lvl1pPr>
              <a:defRPr>
                <a:latin typeface="Arial Narrow" panose="020B0606020202030204" pitchFamily="34" charset="0"/>
                <a:ea typeface="Yu Gothic" panose="020B0400000000000000" pitchFamily="34" charset="-128"/>
              </a:defRPr>
            </a:lvl1pPr>
          </a:lstStyle>
          <a:p>
            <a:r>
              <a:rPr lang="ja-JP" altLang="en-US" dirty="0"/>
              <a:t>マスター タイトルの書式設定</a:t>
            </a:r>
            <a:endParaRPr lang="en-US" dirty="0"/>
          </a:p>
        </p:txBody>
      </p:sp>
      <p:sp>
        <p:nvSpPr>
          <p:cNvPr id="7" name="Rectangle 6">
            <a:extLst>
              <a:ext uri="{FF2B5EF4-FFF2-40B4-BE49-F238E27FC236}">
                <a16:creationId xmlns:a16="http://schemas.microsoft.com/office/drawing/2014/main" xmlns="" id="{55674156-3125-48CE-B7AD-16F5FF6CA05A}"/>
              </a:ext>
            </a:extLst>
          </p:cNvPr>
          <p:cNvSpPr/>
          <p:nvPr userDrawn="1"/>
        </p:nvSpPr>
        <p:spPr>
          <a:xfrm>
            <a:off x="0" y="4803998"/>
            <a:ext cx="9144000" cy="3395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115" tIns="37557" rIns="75115" bIns="37557" rtlCol="0" anchor="ctr"/>
          <a:lstStyle/>
          <a:p>
            <a:pPr algn="ctr"/>
            <a:endParaRPr lang="ko-KR" altLang="en-US" sz="1500"/>
          </a:p>
        </p:txBody>
      </p:sp>
    </p:spTree>
    <p:extLst>
      <p:ext uri="{BB962C8B-B14F-4D97-AF65-F5344CB8AC3E}">
        <p14:creationId xmlns:p14="http://schemas.microsoft.com/office/powerpoint/2010/main" val="195906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Arial Narrow" panose="020B0606020202030204" pitchFamily="34" charset="0"/>
              </a:defRPr>
            </a:lvl1pPr>
          </a:lstStyle>
          <a:p>
            <a:r>
              <a:rPr lang="ja-JP" altLang="en-US" smtClean="0"/>
              <a:t>マスター タイトルの書式設定</a:t>
            </a:r>
            <a:endParaRPr lang="en-US" dirty="0"/>
          </a:p>
        </p:txBody>
      </p:sp>
      <p:sp>
        <p:nvSpPr>
          <p:cNvPr id="3" name="Rectangle 6">
            <a:extLst>
              <a:ext uri="{FF2B5EF4-FFF2-40B4-BE49-F238E27FC236}">
                <a16:creationId xmlns:a16="http://schemas.microsoft.com/office/drawing/2014/main" xmlns="" id="{55674156-3125-48CE-B7AD-16F5FF6CA05A}"/>
              </a:ext>
            </a:extLst>
          </p:cNvPr>
          <p:cNvSpPr/>
          <p:nvPr userDrawn="1"/>
        </p:nvSpPr>
        <p:spPr>
          <a:xfrm>
            <a:off x="0" y="4803998"/>
            <a:ext cx="9144000" cy="3395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115" tIns="37557" rIns="75115" bIns="37557" rtlCol="0" anchor="ctr"/>
          <a:lstStyle/>
          <a:p>
            <a:pPr algn="ctr"/>
            <a:endParaRPr lang="ko-KR" altLang="en-US" sz="1500"/>
          </a:p>
        </p:txBody>
      </p:sp>
    </p:spTree>
    <p:extLst>
      <p:ext uri="{BB962C8B-B14F-4D97-AF65-F5344CB8AC3E}">
        <p14:creationId xmlns:p14="http://schemas.microsoft.com/office/powerpoint/2010/main" val="36099297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7A3C4-D0DF-47F4-8CAB-2A74DC7895B3}" type="datetimeFigureOut">
              <a:rPr lang="en-US" smtClean="0"/>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26039943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2" name="Rectangle 11"/>
          <p:cNvSpPr/>
          <p:nvPr userDrawn="1"/>
        </p:nvSpPr>
        <p:spPr>
          <a:xfrm>
            <a:off x="5657549" y="0"/>
            <a:ext cx="3495779" cy="51435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90"/>
            <a:endParaRPr lang="en-US" sz="1700">
              <a:solidFill>
                <a:srgbClr val="FFFFFF"/>
              </a:solidFill>
              <a:latin typeface="Yu Gothic" panose="020B0400000000000000" pitchFamily="34" charset="-128"/>
              <a:ea typeface="Yu Gothic" panose="020B0400000000000000" pitchFamily="34" charset="-128"/>
            </a:endParaRPr>
          </a:p>
        </p:txBody>
      </p:sp>
      <p:sp>
        <p:nvSpPr>
          <p:cNvPr id="9" name="Frame 8"/>
          <p:cNvSpPr/>
          <p:nvPr userDrawn="1"/>
        </p:nvSpPr>
        <p:spPr>
          <a:xfrm>
            <a:off x="1" y="-4286"/>
            <a:ext cx="9153327" cy="5147786"/>
          </a:xfrm>
          <a:prstGeom prst="frame">
            <a:avLst>
              <a:gd name="adj1" fmla="val 7493"/>
            </a:avLst>
          </a:prstGeom>
          <a:solidFill>
            <a:srgbClr val="97C9E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44690"/>
            <a:endParaRPr lang="en-US" sz="1700">
              <a:solidFill>
                <a:srgbClr val="000000"/>
              </a:solidFill>
              <a:latin typeface="Yu Gothic" panose="020B0400000000000000" pitchFamily="34" charset="-128"/>
              <a:ea typeface="Yu Gothic" panose="020B0400000000000000" pitchFamily="34" charset="-128"/>
            </a:endParaRPr>
          </a:p>
        </p:txBody>
      </p:sp>
      <p:sp>
        <p:nvSpPr>
          <p:cNvPr id="2" name="Title 1"/>
          <p:cNvSpPr>
            <a:spLocks noGrp="1"/>
          </p:cNvSpPr>
          <p:nvPr>
            <p:ph type="ctrTitle"/>
          </p:nvPr>
        </p:nvSpPr>
        <p:spPr>
          <a:xfrm>
            <a:off x="481188" y="389579"/>
            <a:ext cx="5164752" cy="2129699"/>
          </a:xfrm>
        </p:spPr>
        <p:txBody>
          <a:bodyPr lIns="336536" tIns="336536" rIns="336536" bIns="168268" anchor="b" anchorCtr="0">
            <a:normAutofit/>
          </a:bodyPr>
          <a:lstStyle>
            <a:lvl1pPr algn="l">
              <a:lnSpc>
                <a:spcPct val="90000"/>
              </a:lnSpc>
              <a:defRPr lang="en-US" sz="3500" b="0" kern="1200" spc="0" baseline="0" dirty="0">
                <a:solidFill>
                  <a:schemeClr val="tx1"/>
                </a:solidFill>
                <a:latin typeface="Arial Narrow" panose="020B0606020202030204" pitchFamily="34" charset="0"/>
                <a:ea typeface="Yu Gothic" panose="020B0400000000000000" pitchFamily="34" charset="-128"/>
                <a:cs typeface="+mj-cs"/>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81188" y="2519278"/>
            <a:ext cx="5164752" cy="1168738"/>
          </a:xfrm>
          <a:prstGeom prst="rect">
            <a:avLst/>
          </a:prstGeom>
        </p:spPr>
        <p:txBody>
          <a:bodyPr lIns="336536" tIns="168268" rIns="336536" bIns="168268">
            <a:normAutofit/>
          </a:bodyPr>
          <a:lstStyle>
            <a:lvl1pPr marL="0" indent="0" algn="l" defTabSz="420670" rtl="0" eaLnBrk="1" latinLnBrk="0" hangingPunct="1">
              <a:lnSpc>
                <a:spcPct val="100000"/>
              </a:lnSpc>
              <a:spcBef>
                <a:spcPts val="0"/>
              </a:spcBef>
              <a:buNone/>
              <a:defRPr lang="en-US" sz="1500" b="1" kern="1200" spc="0" dirty="0">
                <a:solidFill>
                  <a:schemeClr val="tx1"/>
                </a:solidFill>
                <a:latin typeface="+mn-lt"/>
                <a:ea typeface="Yu Gothic" panose="020B0400000000000000" pitchFamily="34" charset="-128"/>
                <a:cs typeface="+mn-cs"/>
              </a:defRPr>
            </a:lvl1pPr>
            <a:lvl2pPr marL="444690" indent="0" algn="ctr">
              <a:buNone/>
              <a:defRPr>
                <a:solidFill>
                  <a:schemeClr val="tx1">
                    <a:tint val="75000"/>
                  </a:schemeClr>
                </a:solidFill>
              </a:defRPr>
            </a:lvl2pPr>
            <a:lvl3pPr marL="889380" indent="0" algn="ctr">
              <a:buNone/>
              <a:defRPr>
                <a:solidFill>
                  <a:schemeClr val="tx1">
                    <a:tint val="75000"/>
                  </a:schemeClr>
                </a:solidFill>
              </a:defRPr>
            </a:lvl3pPr>
            <a:lvl4pPr marL="1334070" indent="0" algn="ctr">
              <a:buNone/>
              <a:defRPr>
                <a:solidFill>
                  <a:schemeClr val="tx1">
                    <a:tint val="75000"/>
                  </a:schemeClr>
                </a:solidFill>
              </a:defRPr>
            </a:lvl4pPr>
            <a:lvl5pPr marL="1778759" indent="0" algn="ctr">
              <a:buNone/>
              <a:defRPr>
                <a:solidFill>
                  <a:schemeClr val="tx1">
                    <a:tint val="75000"/>
                  </a:schemeClr>
                </a:solidFill>
              </a:defRPr>
            </a:lvl5pPr>
            <a:lvl6pPr marL="2223450" indent="0" algn="ctr">
              <a:buNone/>
              <a:defRPr>
                <a:solidFill>
                  <a:schemeClr val="tx1">
                    <a:tint val="75000"/>
                  </a:schemeClr>
                </a:solidFill>
              </a:defRPr>
            </a:lvl6pPr>
            <a:lvl7pPr marL="2668140" indent="0" algn="ctr">
              <a:buNone/>
              <a:defRPr>
                <a:solidFill>
                  <a:schemeClr val="tx1">
                    <a:tint val="75000"/>
                  </a:schemeClr>
                </a:solidFill>
              </a:defRPr>
            </a:lvl7pPr>
            <a:lvl8pPr marL="3112830" indent="0" algn="ctr">
              <a:buNone/>
              <a:defRPr>
                <a:solidFill>
                  <a:schemeClr val="tx1">
                    <a:tint val="75000"/>
                  </a:schemeClr>
                </a:solidFill>
              </a:defRPr>
            </a:lvl8pPr>
            <a:lvl9pPr marL="355752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8" name="Text Placeholder 7"/>
          <p:cNvSpPr>
            <a:spLocks noGrp="1"/>
          </p:cNvSpPr>
          <p:nvPr>
            <p:ph type="body" sz="quarter" idx="10" hasCustomPrompt="1"/>
          </p:nvPr>
        </p:nvSpPr>
        <p:spPr>
          <a:xfrm>
            <a:off x="481188" y="3817876"/>
            <a:ext cx="5164752" cy="467495"/>
          </a:xfrm>
          <a:prstGeom prst="rect">
            <a:avLst/>
          </a:prstGeom>
        </p:spPr>
        <p:txBody>
          <a:bodyPr lIns="336536" tIns="0" rIns="336536" bIns="0" anchor="ctr" anchorCtr="0">
            <a:normAutofit/>
          </a:bodyPr>
          <a:lstStyle>
            <a:lvl1pPr marL="0" indent="0" algn="l" defTabSz="420670" rtl="0" eaLnBrk="1" latinLnBrk="0" hangingPunct="1">
              <a:lnSpc>
                <a:spcPct val="100000"/>
              </a:lnSpc>
              <a:spcBef>
                <a:spcPts val="0"/>
              </a:spcBef>
              <a:buFont typeface="Arial" pitchFamily="34" charset="0"/>
              <a:buNone/>
              <a:defRPr lang="en-US" sz="1100" b="0" kern="1200" spc="0" baseline="0" dirty="0">
                <a:solidFill>
                  <a:schemeClr val="tx1"/>
                </a:solidFill>
                <a:latin typeface="+mn-lt"/>
                <a:ea typeface="Yu Gothic" panose="020B0400000000000000" pitchFamily="34" charset="-128"/>
                <a:cs typeface="+mn-cs"/>
              </a:defRPr>
            </a:lvl1pPr>
            <a:lvl2pPr marL="0" indent="0">
              <a:spcBef>
                <a:spcPts val="0"/>
              </a:spcBef>
              <a:buNone/>
              <a:defRPr sz="1400"/>
            </a:lvl2pPr>
            <a:lvl3pPr marL="0" indent="0">
              <a:spcBef>
                <a:spcPts val="0"/>
              </a:spcBef>
              <a:buNone/>
              <a:defRPr sz="1400"/>
            </a:lvl3pPr>
            <a:lvl4pPr marL="0" indent="0">
              <a:spcBef>
                <a:spcPts val="0"/>
              </a:spcBef>
              <a:buNone/>
              <a:defRPr sz="1400"/>
            </a:lvl4pPr>
            <a:lvl5pPr marL="0" indent="0">
              <a:spcBef>
                <a:spcPts val="0"/>
              </a:spcBef>
              <a:buNone/>
              <a:defRPr sz="1400"/>
            </a:lvl5pPr>
          </a:lstStyle>
          <a:p>
            <a:pPr lvl="0"/>
            <a:r>
              <a:rPr lang="en-US" dirty="0"/>
              <a:t>Additional information can go here</a:t>
            </a:r>
          </a:p>
        </p:txBody>
      </p:sp>
      <p:sp>
        <p:nvSpPr>
          <p:cNvPr id="4" name="テキスト ボックス 3">
            <a:extLst>
              <a:ext uri="{FF2B5EF4-FFF2-40B4-BE49-F238E27FC236}">
                <a16:creationId xmlns:a16="http://schemas.microsoft.com/office/drawing/2014/main" xmlns="" id="{A64D35FA-6320-4DEC-8366-4BBB74CB4967}"/>
              </a:ext>
            </a:extLst>
          </p:cNvPr>
          <p:cNvSpPr txBox="1"/>
          <p:nvPr userDrawn="1"/>
        </p:nvSpPr>
        <p:spPr>
          <a:xfrm>
            <a:off x="481188" y="4285371"/>
            <a:ext cx="5164752" cy="467495"/>
          </a:xfrm>
          <a:prstGeom prst="rect">
            <a:avLst/>
          </a:prstGeom>
          <a:noFill/>
        </p:spPr>
        <p:txBody>
          <a:bodyPr wrap="square" lIns="337861" tIns="168930" rIns="337861" bIns="168930" rtlCol="0" anchor="ctr" anchorCtr="0">
            <a:normAutofit lnSpcReduction="10000"/>
          </a:bodyPr>
          <a:lstStyle/>
          <a:p>
            <a:pPr defTabSz="444690"/>
            <a:r>
              <a:rPr lang="en-US" altLang="ja-JP" sz="900" dirty="0">
                <a:solidFill>
                  <a:srgbClr val="000000"/>
                </a:solidFill>
                <a:ea typeface="Yu Gothic" panose="020B0400000000000000" pitchFamily="34" charset="-128"/>
              </a:rPr>
              <a:t>Private and confidential</a:t>
            </a:r>
            <a:endParaRPr kumimoji="1" lang="ja-JP" altLang="en-US" sz="900" dirty="0">
              <a:solidFill>
                <a:srgbClr val="000000"/>
              </a:solidFill>
              <a:ea typeface="Yu Gothic" panose="020B0400000000000000" pitchFamily="34" charset="-128"/>
            </a:endParaRPr>
          </a:p>
        </p:txBody>
      </p:sp>
    </p:spTree>
    <p:extLst>
      <p:ext uri="{BB962C8B-B14F-4D97-AF65-F5344CB8AC3E}">
        <p14:creationId xmlns:p14="http://schemas.microsoft.com/office/powerpoint/2010/main" val="102389263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150133"/>
            <a:ext cx="9144000" cy="581834"/>
          </a:xfrm>
          <a:prstGeom prst="rect">
            <a:avLst/>
          </a:prstGeom>
        </p:spPr>
        <p:txBody>
          <a:bodyPr vert="horz" lIns="75115" tIns="37557" rIns="75115" bIns="37557" rtlCol="0" anchor="ctr">
            <a:normAutofit/>
          </a:bodyPr>
          <a:lstStyle>
            <a:lvl1pPr algn="ctr">
              <a:defRPr sz="39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xmlns="" id="{55674156-3125-48CE-B7AD-16F5FF6CA05A}"/>
              </a:ext>
            </a:extLst>
          </p:cNvPr>
          <p:cNvSpPr/>
          <p:nvPr userDrawn="1"/>
        </p:nvSpPr>
        <p:spPr>
          <a:xfrm>
            <a:off x="0" y="4803998"/>
            <a:ext cx="9144000" cy="3395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115" tIns="37557" rIns="75115" bIns="37557" rtlCol="0" anchor="ctr"/>
          <a:lstStyle/>
          <a:p>
            <a:pPr algn="ctr"/>
            <a:endParaRPr lang="ko-KR" altLang="en-US" sz="1500"/>
          </a:p>
        </p:txBody>
      </p:sp>
      <p:sp>
        <p:nvSpPr>
          <p:cNvPr id="10" name="텍스트 개체 틀 2">
            <a:extLst>
              <a:ext uri="{FF2B5EF4-FFF2-40B4-BE49-F238E27FC236}">
                <a16:creationId xmlns:a16="http://schemas.microsoft.com/office/drawing/2014/main" xmlns="" id="{BEA53C6E-B822-48C1-AE43-123E9E431F64}"/>
              </a:ext>
            </a:extLst>
          </p:cNvPr>
          <p:cNvSpPr>
            <a:spLocks noGrp="1"/>
          </p:cNvSpPr>
          <p:nvPr>
            <p:ph type="body" sz="quarter" idx="41" hasCustomPrompt="1"/>
          </p:nvPr>
        </p:nvSpPr>
        <p:spPr>
          <a:xfrm>
            <a:off x="0" y="754037"/>
            <a:ext cx="9144000" cy="314534"/>
          </a:xfrm>
          <a:prstGeom prst="rect">
            <a:avLst/>
          </a:prstGeom>
        </p:spPr>
        <p:txBody>
          <a:bodyPr anchor="ctr"/>
          <a:lstStyle>
            <a:lvl1pPr marL="0" marR="0" indent="0" algn="ctr" defTabSz="751152" rtl="0" eaLnBrk="1" fontAlgn="auto" latinLnBrk="1" hangingPunct="1">
              <a:lnSpc>
                <a:spcPct val="90000"/>
              </a:lnSpc>
              <a:spcBef>
                <a:spcPts val="822"/>
              </a:spcBef>
              <a:spcAft>
                <a:spcPts val="0"/>
              </a:spcAft>
              <a:buClrTx/>
              <a:buSzTx/>
              <a:buFontTx/>
              <a:buNone/>
              <a:tabLst/>
              <a:defRPr sz="2000" b="0">
                <a:solidFill>
                  <a:schemeClr val="tx1">
                    <a:lumMod val="65000"/>
                    <a:lumOff val="35000"/>
                  </a:schemeClr>
                </a:solidFill>
              </a:defRPr>
            </a:lvl1pPr>
          </a:lstStyle>
          <a:p>
            <a:pPr marL="0" marR="0" lvl="0" indent="0" algn="ctr" defTabSz="751152" rtl="0" eaLnBrk="1" fontAlgn="auto" latinLnBrk="1" hangingPunct="1">
              <a:lnSpc>
                <a:spcPct val="90000"/>
              </a:lnSpc>
              <a:spcBef>
                <a:spcPts val="822"/>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46947877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Blank Slide">
    <p:spTree>
      <p:nvGrpSpPr>
        <p:cNvPr id="1" name=""/>
        <p:cNvGrpSpPr/>
        <p:nvPr/>
      </p:nvGrpSpPr>
      <p:grpSpPr>
        <a:xfrm>
          <a:off x="0" y="0"/>
          <a:ext cx="0" cy="0"/>
          <a:chOff x="0" y="0"/>
          <a:chExt cx="0" cy="0"/>
        </a:xfrm>
      </p:grpSpPr>
      <p:sp>
        <p:nvSpPr>
          <p:cNvPr id="6" name="Title 5"/>
          <p:cNvSpPr>
            <a:spLocks noGrp="1"/>
          </p:cNvSpPr>
          <p:nvPr>
            <p:ph type="title"/>
          </p:nvPr>
        </p:nvSpPr>
        <p:spPr>
          <a:xfrm>
            <a:off x="320792" y="0"/>
            <a:ext cx="8500990" cy="597355"/>
          </a:xfrm>
          <a:prstGeom prst="rect">
            <a:avLst/>
          </a:prstGeom>
        </p:spPr>
        <p:txBody>
          <a:bodyPr/>
          <a:lstStyle>
            <a:lvl1pPr>
              <a:defRPr>
                <a:latin typeface="Arial Narrow" panose="020B0606020202030204" pitchFamily="34" charset="0"/>
              </a:defRPr>
            </a:lvl1pPr>
          </a:lstStyle>
          <a:p>
            <a:r>
              <a:rPr lang="en-US" altLang="ja-JP"/>
              <a:t>Click to edit Master title style</a:t>
            </a:r>
            <a:endParaRPr lang="en-US" dirty="0"/>
          </a:p>
        </p:txBody>
      </p:sp>
      <p:sp>
        <p:nvSpPr>
          <p:cNvPr id="3" name="Rectangle 6">
            <a:extLst>
              <a:ext uri="{FF2B5EF4-FFF2-40B4-BE49-F238E27FC236}">
                <a16:creationId xmlns:a16="http://schemas.microsoft.com/office/drawing/2014/main" xmlns="" id="{55674156-3125-48CE-B7AD-16F5FF6CA05A}"/>
              </a:ext>
            </a:extLst>
          </p:cNvPr>
          <p:cNvSpPr/>
          <p:nvPr userDrawn="1"/>
        </p:nvSpPr>
        <p:spPr>
          <a:xfrm>
            <a:off x="0" y="4803998"/>
            <a:ext cx="9144000" cy="3395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115" tIns="37557" rIns="75115" bIns="37557" rtlCol="0" anchor="ctr"/>
          <a:lstStyle/>
          <a:p>
            <a:pPr algn="ctr"/>
            <a:endParaRPr lang="ko-KR" altLang="en-US" sz="1500"/>
          </a:p>
        </p:txBody>
      </p:sp>
    </p:spTree>
    <p:extLst>
      <p:ext uri="{BB962C8B-B14F-4D97-AF65-F5344CB8AC3E}">
        <p14:creationId xmlns:p14="http://schemas.microsoft.com/office/powerpoint/2010/main" val="31138655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A3C4-D0DF-47F4-8CAB-2A74DC7895B3}"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290888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2"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9"/>
            <a:ext cx="3008313" cy="3518297"/>
          </a:xfrm>
        </p:spPr>
        <p:txBody>
          <a:bodyPr/>
          <a:lstStyle>
            <a:lvl1pPr marL="0" indent="0">
              <a:buNone/>
              <a:defRPr sz="1400"/>
            </a:lvl1pPr>
            <a:lvl2pPr marL="457119" indent="0">
              <a:buNone/>
              <a:defRPr sz="1200"/>
            </a:lvl2pPr>
            <a:lvl3pPr marL="914239" indent="0">
              <a:buNone/>
              <a:defRPr sz="1000"/>
            </a:lvl3pPr>
            <a:lvl4pPr marL="1371358" indent="0">
              <a:buNone/>
              <a:defRPr sz="900"/>
            </a:lvl4pPr>
            <a:lvl5pPr marL="1828477" indent="0">
              <a:buNone/>
              <a:defRPr sz="900"/>
            </a:lvl5pPr>
            <a:lvl6pPr marL="2285596" indent="0">
              <a:buNone/>
              <a:defRPr sz="900"/>
            </a:lvl6pPr>
            <a:lvl7pPr marL="2742716" indent="0">
              <a:buNone/>
              <a:defRPr sz="900"/>
            </a:lvl7pPr>
            <a:lvl8pPr marL="3199835" indent="0">
              <a:buNone/>
              <a:defRPr sz="900"/>
            </a:lvl8pPr>
            <a:lvl9pPr marL="36569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7A3C4-D0DF-47F4-8CAB-2A74DC7895B3}"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385454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19" indent="0">
              <a:buNone/>
              <a:defRPr sz="2800"/>
            </a:lvl2pPr>
            <a:lvl3pPr marL="914239" indent="0">
              <a:buNone/>
              <a:defRPr sz="2400"/>
            </a:lvl3pPr>
            <a:lvl4pPr marL="1371358" indent="0">
              <a:buNone/>
              <a:defRPr sz="2000"/>
            </a:lvl4pPr>
            <a:lvl5pPr marL="1828477" indent="0">
              <a:buNone/>
              <a:defRPr sz="2000"/>
            </a:lvl5pPr>
            <a:lvl6pPr marL="2285596" indent="0">
              <a:buNone/>
              <a:defRPr sz="2000"/>
            </a:lvl6pPr>
            <a:lvl7pPr marL="2742716" indent="0">
              <a:buNone/>
              <a:defRPr sz="2000"/>
            </a:lvl7pPr>
            <a:lvl8pPr marL="3199835" indent="0">
              <a:buNone/>
              <a:defRPr sz="2000"/>
            </a:lvl8pPr>
            <a:lvl9pPr marL="3656954"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119" indent="0">
              <a:buNone/>
              <a:defRPr sz="1200"/>
            </a:lvl2pPr>
            <a:lvl3pPr marL="914239" indent="0">
              <a:buNone/>
              <a:defRPr sz="1000"/>
            </a:lvl3pPr>
            <a:lvl4pPr marL="1371358" indent="0">
              <a:buNone/>
              <a:defRPr sz="900"/>
            </a:lvl4pPr>
            <a:lvl5pPr marL="1828477" indent="0">
              <a:buNone/>
              <a:defRPr sz="900"/>
            </a:lvl5pPr>
            <a:lvl6pPr marL="2285596" indent="0">
              <a:buNone/>
              <a:defRPr sz="900"/>
            </a:lvl6pPr>
            <a:lvl7pPr marL="2742716" indent="0">
              <a:buNone/>
              <a:defRPr sz="900"/>
            </a:lvl7pPr>
            <a:lvl8pPr marL="3199835" indent="0">
              <a:buNone/>
              <a:defRPr sz="900"/>
            </a:lvl8pPr>
            <a:lvl9pPr marL="36569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7A3C4-D0DF-47F4-8CAB-2A74DC7895B3}"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23C9D-4904-4C73-83E8-2545CD3DBEDC}" type="slidenum">
              <a:rPr lang="en-US" smtClean="0"/>
              <a:t>‹#›</a:t>
            </a:fld>
            <a:endParaRPr lang="en-US"/>
          </a:p>
        </p:txBody>
      </p:sp>
    </p:spTree>
    <p:extLst>
      <p:ext uri="{BB962C8B-B14F-4D97-AF65-F5344CB8AC3E}">
        <p14:creationId xmlns:p14="http://schemas.microsoft.com/office/powerpoint/2010/main" val="7967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2.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2.emf"/><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image" Target="../media/image2.emf"/><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theme" Target="../theme/theme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24" tIns="45711" rIns="91424" bIns="457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3"/>
            <a:ext cx="8229600" cy="3394472"/>
          </a:xfrm>
          <a:prstGeom prst="rect">
            <a:avLst/>
          </a:prstGeom>
        </p:spPr>
        <p:txBody>
          <a:bodyPr vert="horz" lIns="91424" tIns="45711" rIns="91424" bIns="457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24" tIns="45711" rIns="91424" bIns="45711" rtlCol="0" anchor="ctr"/>
          <a:lstStyle>
            <a:lvl1pPr algn="l">
              <a:defRPr sz="1200">
                <a:solidFill>
                  <a:schemeClr val="tx1">
                    <a:tint val="75000"/>
                  </a:schemeClr>
                </a:solidFill>
              </a:defRPr>
            </a:lvl1pPr>
          </a:lstStyle>
          <a:p>
            <a:fld id="{2867A3C4-D0DF-47F4-8CAB-2A74DC7895B3}" type="datetimeFigureOut">
              <a:rPr lang="en-US" smtClean="0"/>
              <a:t>07/08/2020</a:t>
            </a:fld>
            <a:endParaRPr lang="en-US"/>
          </a:p>
        </p:txBody>
      </p:sp>
      <p:sp>
        <p:nvSpPr>
          <p:cNvPr id="5" name="Footer Placeholder 4"/>
          <p:cNvSpPr>
            <a:spLocks noGrp="1"/>
          </p:cNvSpPr>
          <p:nvPr>
            <p:ph type="ftr" sz="quarter" idx="3"/>
          </p:nvPr>
        </p:nvSpPr>
        <p:spPr>
          <a:xfrm>
            <a:off x="3124204" y="4767263"/>
            <a:ext cx="2895600" cy="273844"/>
          </a:xfrm>
          <a:prstGeom prst="rect">
            <a:avLst/>
          </a:prstGeom>
        </p:spPr>
        <p:txBody>
          <a:bodyPr vert="horz" lIns="91424" tIns="45711" rIns="91424" bIns="4571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3"/>
            <a:ext cx="2133600" cy="273844"/>
          </a:xfrm>
          <a:prstGeom prst="rect">
            <a:avLst/>
          </a:prstGeom>
        </p:spPr>
        <p:txBody>
          <a:bodyPr vert="horz" lIns="91424" tIns="45711" rIns="91424" bIns="45711" rtlCol="0" anchor="ctr"/>
          <a:lstStyle>
            <a:lvl1pPr algn="r">
              <a:defRPr sz="1200">
                <a:solidFill>
                  <a:schemeClr val="tx1">
                    <a:tint val="75000"/>
                  </a:schemeClr>
                </a:solidFill>
              </a:defRPr>
            </a:lvl1pPr>
          </a:lstStyle>
          <a:p>
            <a:fld id="{FCD23C9D-4904-4C73-83E8-2545CD3DBEDC}" type="slidenum">
              <a:rPr lang="en-US" smtClean="0"/>
              <a:t>‹#›</a:t>
            </a:fld>
            <a:endParaRPr lang="en-US"/>
          </a:p>
        </p:txBody>
      </p:sp>
    </p:spTree>
    <p:extLst>
      <p:ext uri="{BB962C8B-B14F-4D97-AF65-F5344CB8AC3E}">
        <p14:creationId xmlns:p14="http://schemas.microsoft.com/office/powerpoint/2010/main" val="3292640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239" rtl="0" eaLnBrk="1" latinLnBrk="0" hangingPunct="1">
        <a:spcBef>
          <a:spcPct val="0"/>
        </a:spcBef>
        <a:buNone/>
        <a:defRPr sz="4400" kern="1200">
          <a:solidFill>
            <a:schemeClr val="tx1"/>
          </a:solidFill>
          <a:latin typeface="+mj-lt"/>
          <a:ea typeface="+mj-ea"/>
          <a:cs typeface="+mj-cs"/>
        </a:defRPr>
      </a:lvl1pPr>
    </p:titleStyle>
    <p:bodyStyle>
      <a:lvl1pPr marL="342840" indent="-342840" algn="l" defTabSz="91423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19" indent="-285699" algn="l" defTabSz="91423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797" indent="-228559" algn="l" defTabSz="91423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17" indent="-228559" algn="l" defTabSz="91423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036" indent="-228559" algn="l" defTabSz="91423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156" indent="-228559" algn="l" defTabSz="91423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275" indent="-228559" algn="l" defTabSz="91423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95" indent="-228559" algn="l" defTabSz="91423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11" indent="-228559" algn="l" defTabSz="91423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0792" y="4"/>
            <a:ext cx="8500990" cy="597355"/>
          </a:xfrm>
          <a:prstGeom prst="rect">
            <a:avLst/>
          </a:prstGeom>
        </p:spPr>
        <p:txBody>
          <a:bodyPr vert="horz" lIns="0" tIns="84119" rIns="0" bIns="84119" rtlCol="0" anchor="b" anchorCtr="0">
            <a:normAutofit/>
          </a:bodyPr>
          <a:lstStyle/>
          <a:p>
            <a:r>
              <a:rPr lang="ja-JP" altLang="en-US" dirty="0"/>
              <a:t>マスター タイトルの書式設定</a:t>
            </a:r>
            <a:endParaRPr lang="en-US" dirty="0"/>
          </a:p>
        </p:txBody>
      </p:sp>
      <p:cxnSp>
        <p:nvCxnSpPr>
          <p:cNvPr id="18" name="Straight Connector 17"/>
          <p:cNvCxnSpPr/>
          <p:nvPr/>
        </p:nvCxnSpPr>
        <p:spPr>
          <a:xfrm>
            <a:off x="0" y="597355"/>
            <a:ext cx="9144000" cy="0"/>
          </a:xfrm>
          <a:prstGeom prst="line">
            <a:avLst/>
          </a:prstGeom>
          <a:ln w="6350">
            <a:solidFill>
              <a:srgbClr val="818D93"/>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idx="1"/>
          </p:nvPr>
        </p:nvSpPr>
        <p:spPr>
          <a:xfrm>
            <a:off x="320051" y="701243"/>
            <a:ext cx="8500990" cy="4129539"/>
          </a:xfrm>
          <a:prstGeom prst="rect">
            <a:avLst/>
          </a:prstGeom>
        </p:spPr>
        <p:txBody>
          <a:bodyPr vert="horz" lIns="0" tIns="0" rIns="0" bIns="0" rtlCol="0">
            <a:normAutofit/>
          </a:bodyPr>
          <a:lstStyle/>
          <a:p>
            <a:pPr lvl="0"/>
            <a:r>
              <a:rPr lang="ja-JP" altLang="en-US" dirty="0"/>
              <a:t>マスター テキストの書式</a:t>
            </a:r>
            <a:r>
              <a:rPr lang="ja-JP" altLang="en-US" dirty="0" smtClean="0"/>
              <a:t>設定</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419136" marR="0" lvl="1" indent="-210296" algn="l" defTabSz="444612" rtl="0" eaLnBrk="1" fontAlgn="auto" latinLnBrk="0" hangingPunct="1">
              <a:lnSpc>
                <a:spcPct val="110000"/>
              </a:lnSpc>
              <a:spcBef>
                <a:spcPts val="276"/>
              </a:spcBef>
              <a:spcAft>
                <a:spcPts val="0"/>
              </a:spcAft>
              <a:buClrTx/>
              <a:buSzPct val="90000"/>
              <a:buFont typeface="Arial" panose="020B0604020202020204" pitchFamily="34" charset="0"/>
              <a:buChar char="–"/>
              <a:tabLst/>
              <a:defRPr/>
            </a:pP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rPr>
              <a:t>2 </a:t>
            </a: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629429" marR="0" lvl="2" indent="-210296" algn="l" defTabSz="444612"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3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839730" marR="0" lvl="3" indent="-210296" algn="l" defTabSz="444612" rtl="0" eaLnBrk="1" fontAlgn="auto" latinLnBrk="0" hangingPunct="1">
              <a:lnSpc>
                <a:spcPct val="110000"/>
              </a:lnSpc>
              <a:spcBef>
                <a:spcPts val="276"/>
              </a:spcBef>
              <a:spcAft>
                <a:spcPts val="0"/>
              </a:spcAft>
              <a:buClrTx/>
              <a:buSzPct val="100000"/>
              <a:buFont typeface="Arial" panose="020B0604020202020204"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4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1051488" marR="0" lvl="4" indent="-211759" algn="l" defTabSz="444612" rtl="0" eaLnBrk="1" fontAlgn="auto" latinLnBrk="0" hangingPunct="1">
              <a:lnSpc>
                <a:spcPct val="110000"/>
              </a:lnSpc>
              <a:spcBef>
                <a:spcPts val="276"/>
              </a:spcBef>
              <a:spcAft>
                <a:spcPts val="0"/>
              </a:spcAft>
              <a:buClrTx/>
              <a:buSzPct val="90000"/>
              <a:buFont typeface="Arial"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5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a:ln>
                <a:noFill/>
              </a:ln>
              <a:solidFill>
                <a:srgbClr val="000000"/>
              </a:solidFill>
              <a:effectLst/>
              <a:uLnTx/>
              <a:uFillTx/>
              <a:latin typeface="+mn-lt"/>
              <a:ea typeface="MS PGothic"/>
              <a:cs typeface="+mn-cs"/>
            </a:endParaRPr>
          </a:p>
        </p:txBody>
      </p:sp>
      <p:sp>
        <p:nvSpPr>
          <p:cNvPr id="10" name="Slide Number Placeholder 7"/>
          <p:cNvSpPr txBox="1">
            <a:spLocks/>
          </p:cNvSpPr>
          <p:nvPr/>
        </p:nvSpPr>
        <p:spPr>
          <a:xfrm>
            <a:off x="0" y="4883781"/>
            <a:ext cx="481188" cy="259720"/>
          </a:xfrm>
          <a:prstGeom prst="rect">
            <a:avLst/>
          </a:prstGeom>
        </p:spPr>
        <p:txBody>
          <a:bodyPr vert="horz" lIns="0" tIns="0" rIns="0" bIns="0" rtlCol="0" anchor="ctr"/>
          <a:lstStyle>
            <a:defPPr>
              <a:defRPr lang="en-US"/>
            </a:defPPr>
            <a:lvl1pPr marL="0" algn="r" defTabSz="457200" rtl="0" eaLnBrk="1" latinLnBrk="0" hangingPunct="1">
              <a:defRPr lang="en-US" sz="800" b="0" kern="1200" smtClean="0">
                <a:solidFill>
                  <a:srgbClr val="000000"/>
                </a:solidFill>
                <a:latin typeface="+mj-lt"/>
                <a:ea typeface="+mn-ea"/>
                <a:cs typeface="+mn-cs"/>
              </a:defRPr>
            </a:lvl1pPr>
            <a:lvl2pPr marL="483306" algn="l" defTabSz="483306" rtl="0" eaLnBrk="1" latinLnBrk="0" hangingPunct="1">
              <a:defRPr sz="1900" kern="1200">
                <a:solidFill>
                  <a:schemeClr val="tx1"/>
                </a:solidFill>
                <a:latin typeface="+mn-lt"/>
                <a:ea typeface="+mn-ea"/>
                <a:cs typeface="+mn-cs"/>
              </a:defRPr>
            </a:lvl2pPr>
            <a:lvl3pPr marL="966612" algn="l" defTabSz="483306" rtl="0" eaLnBrk="1" latinLnBrk="0" hangingPunct="1">
              <a:defRPr sz="1900" kern="1200">
                <a:solidFill>
                  <a:schemeClr val="tx1"/>
                </a:solidFill>
                <a:latin typeface="+mn-lt"/>
                <a:ea typeface="+mn-ea"/>
                <a:cs typeface="+mn-cs"/>
              </a:defRPr>
            </a:lvl3pPr>
            <a:lvl4pPr marL="1449918" algn="l" defTabSz="483306" rtl="0" eaLnBrk="1" latinLnBrk="0" hangingPunct="1">
              <a:defRPr sz="1900" kern="1200">
                <a:solidFill>
                  <a:schemeClr val="tx1"/>
                </a:solidFill>
                <a:latin typeface="+mn-lt"/>
                <a:ea typeface="+mn-ea"/>
                <a:cs typeface="+mn-cs"/>
              </a:defRPr>
            </a:lvl4pPr>
            <a:lvl5pPr marL="1933224" algn="l" defTabSz="483306" rtl="0" eaLnBrk="1" latinLnBrk="0" hangingPunct="1">
              <a:defRPr sz="1900" kern="1200">
                <a:solidFill>
                  <a:schemeClr val="tx1"/>
                </a:solidFill>
                <a:latin typeface="+mn-lt"/>
                <a:ea typeface="+mn-ea"/>
                <a:cs typeface="+mn-cs"/>
              </a:defRPr>
            </a:lvl5pPr>
            <a:lvl6pPr marL="2416531" algn="l" defTabSz="483306" rtl="0" eaLnBrk="1" latinLnBrk="0" hangingPunct="1">
              <a:defRPr sz="1900" kern="1200">
                <a:solidFill>
                  <a:schemeClr val="tx1"/>
                </a:solidFill>
                <a:latin typeface="+mn-lt"/>
                <a:ea typeface="+mn-ea"/>
                <a:cs typeface="+mn-cs"/>
              </a:defRPr>
            </a:lvl6pPr>
            <a:lvl7pPr marL="2899837" algn="l" defTabSz="483306" rtl="0" eaLnBrk="1" latinLnBrk="0" hangingPunct="1">
              <a:defRPr sz="1900" kern="1200">
                <a:solidFill>
                  <a:schemeClr val="tx1"/>
                </a:solidFill>
                <a:latin typeface="+mn-lt"/>
                <a:ea typeface="+mn-ea"/>
                <a:cs typeface="+mn-cs"/>
              </a:defRPr>
            </a:lvl7pPr>
            <a:lvl8pPr marL="3383143" algn="l" defTabSz="483306" rtl="0" eaLnBrk="1" latinLnBrk="0" hangingPunct="1">
              <a:defRPr sz="1900" kern="1200">
                <a:solidFill>
                  <a:schemeClr val="tx1"/>
                </a:solidFill>
                <a:latin typeface="+mn-lt"/>
                <a:ea typeface="+mn-ea"/>
                <a:cs typeface="+mn-cs"/>
              </a:defRPr>
            </a:lvl8pPr>
            <a:lvl9pPr marL="3866449" algn="l" defTabSz="483306" rtl="0" eaLnBrk="1" latinLnBrk="0" hangingPunct="1">
              <a:defRPr sz="1900" kern="1200">
                <a:solidFill>
                  <a:schemeClr val="tx1"/>
                </a:solidFill>
                <a:latin typeface="+mn-lt"/>
                <a:ea typeface="+mn-ea"/>
                <a:cs typeface="+mn-cs"/>
              </a:defRPr>
            </a:lvl9pPr>
          </a:lstStyle>
          <a:p>
            <a:fld id="{A0C08A6A-8EA3-4211-93FD-76FB27967F5A}" type="slidenum">
              <a:rPr>
                <a:ea typeface="Yu Gothic" panose="020B0400000000000000" pitchFamily="34" charset="-128"/>
              </a:rPr>
              <a:pPr/>
              <a:t>‹#›</a:t>
            </a:fld>
            <a:endParaRPr dirty="0">
              <a:ea typeface="Yu Gothic" panose="020B0400000000000000" pitchFamily="34" charset="-128"/>
            </a:endParaRPr>
          </a:p>
        </p:txBody>
      </p:sp>
      <p:sp>
        <p:nvSpPr>
          <p:cNvPr id="4" name="TextBox 3"/>
          <p:cNvSpPr txBox="1"/>
          <p:nvPr/>
        </p:nvSpPr>
        <p:spPr>
          <a:xfrm>
            <a:off x="481191" y="4883781"/>
            <a:ext cx="7506332" cy="259720"/>
          </a:xfrm>
          <a:prstGeom prst="rect">
            <a:avLst/>
          </a:prstGeom>
          <a:noFill/>
        </p:spPr>
        <p:txBody>
          <a:bodyPr wrap="square" lIns="84119" tIns="0" rIns="420596" bIns="0" rtlCol="0" anchor="ctr" anchorCtr="0">
            <a:noAutofit/>
          </a:bodyPr>
          <a:lstStyle/>
          <a:p>
            <a:pPr defTabSz="444612">
              <a:defRPr/>
            </a:pPr>
            <a:r>
              <a:rPr lang="en-US" sz="700" dirty="0">
                <a:solidFill>
                  <a:srgbClr val="000000"/>
                </a:solidFill>
                <a:ea typeface="Yu Gothic" panose="020B0400000000000000" pitchFamily="34" charset="-128"/>
              </a:rPr>
              <a:t>|   Private and confidential</a:t>
            </a:r>
          </a:p>
        </p:txBody>
      </p:sp>
      <p:pic>
        <p:nvPicPr>
          <p:cNvPr id="3" name="図 2"/>
          <p:cNvPicPr>
            <a:picLocks noChangeAspect="1"/>
          </p:cNvPicPr>
          <p:nvPr/>
        </p:nvPicPr>
        <p:blipFill>
          <a:blip r:embed="rId18"/>
          <a:stretch>
            <a:fillRect/>
          </a:stretch>
        </p:blipFill>
        <p:spPr>
          <a:xfrm>
            <a:off x="7987521" y="4883780"/>
            <a:ext cx="1154317" cy="256545"/>
          </a:xfrm>
          <a:prstGeom prst="rect">
            <a:avLst/>
          </a:prstGeom>
        </p:spPr>
      </p:pic>
    </p:spTree>
    <p:extLst>
      <p:ext uri="{BB962C8B-B14F-4D97-AF65-F5344CB8AC3E}">
        <p14:creationId xmlns:p14="http://schemas.microsoft.com/office/powerpoint/2010/main" val="17369315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sldNum="0" hdr="0" ftr="0" dt="0"/>
  <p:txStyles>
    <p:titleStyle>
      <a:lvl1pPr marL="0" algn="l" defTabSz="420596" rtl="0" eaLnBrk="1" latinLnBrk="0" hangingPunct="1">
        <a:lnSpc>
          <a:spcPct val="100000"/>
        </a:lnSpc>
        <a:spcBef>
          <a:spcPct val="0"/>
        </a:spcBef>
        <a:buNone/>
        <a:defRPr kumimoji="1" lang="en-US" sz="2000" b="1" kern="1200" baseline="0" dirty="0">
          <a:solidFill>
            <a:schemeClr val="tx2"/>
          </a:solidFill>
          <a:latin typeface="Arial Narrow" panose="020B0606020202030204" pitchFamily="34" charset="0"/>
          <a:ea typeface="Yu Gothic" panose="020B0400000000000000" pitchFamily="34" charset="-128"/>
          <a:cs typeface="+mj-cs"/>
        </a:defRPr>
      </a:lvl1pPr>
    </p:titleStyle>
    <p:bodyStyle>
      <a:lvl1pPr marL="210296" marR="0" indent="-210296" algn="l" defTabSz="444612" rtl="0" eaLnBrk="1" fontAlgn="auto" latinLnBrk="0" hangingPunct="1">
        <a:lnSpc>
          <a:spcPct val="110000"/>
        </a:lnSpc>
        <a:spcBef>
          <a:spcPts val="828"/>
        </a:spcBef>
        <a:spcAft>
          <a:spcPts val="0"/>
        </a:spcAft>
        <a:buClrTx/>
        <a:buSzPct val="90000"/>
        <a:buFont typeface="Wingdings 2" panose="05020102010507070707" pitchFamily="18" charset="2"/>
        <a:buChar char=""/>
        <a:tabLst/>
        <a:defRPr kumimoji="1" lang="en-US" sz="1300" b="0" kern="1200" dirty="0" smtClean="0">
          <a:solidFill>
            <a:schemeClr val="tx1"/>
          </a:solidFill>
          <a:latin typeface="+mn-lt"/>
          <a:ea typeface="Yu Gothic" panose="020B0400000000000000" pitchFamily="34" charset="-128"/>
          <a:cs typeface="+mn-cs"/>
        </a:defRPr>
      </a:lvl1pPr>
      <a:lvl2pPr marL="419136" marR="0" indent="-210296" algn="l" defTabSz="444612" rtl="0" eaLnBrk="1" fontAlgn="auto" latinLnBrk="0" hangingPunct="1">
        <a:lnSpc>
          <a:spcPct val="110000"/>
        </a:lnSpc>
        <a:spcBef>
          <a:spcPts val="276"/>
        </a:spcBef>
        <a:spcAft>
          <a:spcPts val="0"/>
        </a:spcAft>
        <a:buClrTx/>
        <a:buSzPct val="90000"/>
        <a:buFont typeface="Arial" panose="020B0604020202020204" pitchFamily="34" charset="0"/>
        <a:buChar char="–"/>
        <a:tabLst/>
        <a:defRPr kumimoji="1" lang="en-US" sz="1300" kern="1200" dirty="0" smtClean="0">
          <a:solidFill>
            <a:schemeClr val="tx1"/>
          </a:solidFill>
          <a:latin typeface="+mn-lt"/>
          <a:ea typeface="Yu Gothic" panose="020B0400000000000000" pitchFamily="34" charset="-128"/>
          <a:cs typeface="+mn-cs"/>
        </a:defRPr>
      </a:lvl2pPr>
      <a:lvl3pPr marL="629429" marR="0" indent="-210296" algn="l" defTabSz="444612"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kumimoji="1" lang="en-US" sz="1100" kern="1200" dirty="0" smtClean="0">
          <a:solidFill>
            <a:schemeClr val="tx1"/>
          </a:solidFill>
          <a:latin typeface="+mn-lt"/>
          <a:ea typeface="Yu Gothic" panose="020B0400000000000000" pitchFamily="34" charset="-128"/>
          <a:cs typeface="+mn-cs"/>
        </a:defRPr>
      </a:lvl3pPr>
      <a:lvl4pPr marL="839730" marR="0" indent="-210296" algn="l" defTabSz="444612" rtl="0" eaLnBrk="1" fontAlgn="auto" latinLnBrk="0" hangingPunct="1">
        <a:lnSpc>
          <a:spcPct val="110000"/>
        </a:lnSpc>
        <a:spcBef>
          <a:spcPts val="276"/>
        </a:spcBef>
        <a:spcAft>
          <a:spcPts val="0"/>
        </a:spcAft>
        <a:buClrTx/>
        <a:buSzPct val="100000"/>
        <a:buFont typeface="Arial" panose="020B0604020202020204" pitchFamily="34" charset="0"/>
        <a:buChar char="○"/>
        <a:tabLst/>
        <a:defRPr kumimoji="1" lang="en-US" sz="1100" kern="1200" dirty="0" smtClean="0">
          <a:solidFill>
            <a:schemeClr val="tx1"/>
          </a:solidFill>
          <a:latin typeface="+mn-lt"/>
          <a:ea typeface="Yu Gothic" panose="020B0400000000000000" pitchFamily="34" charset="-128"/>
          <a:cs typeface="+mn-cs"/>
        </a:defRPr>
      </a:lvl4pPr>
      <a:lvl5pPr marL="1051488" marR="0" indent="-211759" algn="l" defTabSz="444612" rtl="0" eaLnBrk="1" fontAlgn="auto" latinLnBrk="0" hangingPunct="1">
        <a:lnSpc>
          <a:spcPct val="110000"/>
        </a:lnSpc>
        <a:spcBef>
          <a:spcPts val="276"/>
        </a:spcBef>
        <a:spcAft>
          <a:spcPts val="0"/>
        </a:spcAft>
        <a:buClrTx/>
        <a:buSzPct val="90000"/>
        <a:buFont typeface="Arial" pitchFamily="34" charset="0"/>
        <a:buChar char="□"/>
        <a:tabLst/>
        <a:defRPr kumimoji="1" lang="en-US" sz="1100" kern="1200" dirty="0" smtClean="0">
          <a:solidFill>
            <a:schemeClr val="tx1"/>
          </a:solidFill>
          <a:latin typeface="+mn-lt"/>
          <a:ea typeface="Yu Gothic" panose="020B0400000000000000" pitchFamily="34" charset="-128"/>
          <a:cs typeface="+mn-cs"/>
        </a:defRPr>
      </a:lvl5pPr>
      <a:lvl6pPr marL="2445364" indent="-222307" algn="l" defTabSz="444612" rtl="0" eaLnBrk="1" latinLnBrk="0" hangingPunct="1">
        <a:spcBef>
          <a:spcPct val="20000"/>
        </a:spcBef>
        <a:buFont typeface="Arial"/>
        <a:buChar char="•"/>
        <a:defRPr kumimoji="1" sz="1900" kern="1200">
          <a:solidFill>
            <a:schemeClr val="tx1"/>
          </a:solidFill>
          <a:latin typeface="+mn-lt"/>
          <a:ea typeface="+mn-ea"/>
          <a:cs typeface="+mn-cs"/>
        </a:defRPr>
      </a:lvl6pPr>
      <a:lvl7pPr marL="2889975" indent="-222307" algn="l" defTabSz="444612" rtl="0" eaLnBrk="1" latinLnBrk="0" hangingPunct="1">
        <a:spcBef>
          <a:spcPct val="20000"/>
        </a:spcBef>
        <a:buFont typeface="Arial"/>
        <a:buChar char="•"/>
        <a:defRPr kumimoji="1" sz="1900" kern="1200">
          <a:solidFill>
            <a:schemeClr val="tx1"/>
          </a:solidFill>
          <a:latin typeface="+mn-lt"/>
          <a:ea typeface="+mn-ea"/>
          <a:cs typeface="+mn-cs"/>
        </a:defRPr>
      </a:lvl7pPr>
      <a:lvl8pPr marL="3334585" indent="-222307" algn="l" defTabSz="444612" rtl="0" eaLnBrk="1" latinLnBrk="0" hangingPunct="1">
        <a:spcBef>
          <a:spcPct val="20000"/>
        </a:spcBef>
        <a:buFont typeface="Arial"/>
        <a:buChar char="•"/>
        <a:defRPr kumimoji="1" sz="1900" kern="1200">
          <a:solidFill>
            <a:schemeClr val="tx1"/>
          </a:solidFill>
          <a:latin typeface="+mn-lt"/>
          <a:ea typeface="+mn-ea"/>
          <a:cs typeface="+mn-cs"/>
        </a:defRPr>
      </a:lvl8pPr>
      <a:lvl9pPr marL="3779197" indent="-222307" algn="l" defTabSz="444612" rtl="0" eaLnBrk="1" latinLnBrk="0" hangingPunct="1">
        <a:spcBef>
          <a:spcPct val="20000"/>
        </a:spcBef>
        <a:buFont typeface="Arial"/>
        <a:buChar char="•"/>
        <a:defRPr kumimoji="1" sz="1900" kern="1200">
          <a:solidFill>
            <a:schemeClr val="tx1"/>
          </a:solidFill>
          <a:latin typeface="+mn-lt"/>
          <a:ea typeface="+mn-ea"/>
          <a:cs typeface="+mn-cs"/>
        </a:defRPr>
      </a:lvl9pPr>
    </p:bodyStyle>
    <p:otherStyle>
      <a:defPPr>
        <a:defRPr lang="en-US"/>
      </a:defPPr>
      <a:lvl1pPr marL="0" algn="l" defTabSz="444612" rtl="0" eaLnBrk="1" latinLnBrk="0" hangingPunct="1">
        <a:defRPr kumimoji="1" sz="1700" kern="1200">
          <a:solidFill>
            <a:schemeClr val="tx1"/>
          </a:solidFill>
          <a:latin typeface="+mn-lt"/>
          <a:ea typeface="+mn-ea"/>
          <a:cs typeface="+mn-cs"/>
        </a:defRPr>
      </a:lvl1pPr>
      <a:lvl2pPr marL="444612" algn="l" defTabSz="444612" rtl="0" eaLnBrk="1" latinLnBrk="0" hangingPunct="1">
        <a:defRPr kumimoji="1" sz="1700" kern="1200">
          <a:solidFill>
            <a:schemeClr val="tx1"/>
          </a:solidFill>
          <a:latin typeface="+mn-lt"/>
          <a:ea typeface="+mn-ea"/>
          <a:cs typeface="+mn-cs"/>
        </a:defRPr>
      </a:lvl2pPr>
      <a:lvl3pPr marL="889222" algn="l" defTabSz="444612" rtl="0" eaLnBrk="1" latinLnBrk="0" hangingPunct="1">
        <a:defRPr kumimoji="1" sz="1700" kern="1200">
          <a:solidFill>
            <a:schemeClr val="tx1"/>
          </a:solidFill>
          <a:latin typeface="+mn-lt"/>
          <a:ea typeface="+mn-ea"/>
          <a:cs typeface="+mn-cs"/>
        </a:defRPr>
      </a:lvl3pPr>
      <a:lvl4pPr marL="1333835" algn="l" defTabSz="444612" rtl="0" eaLnBrk="1" latinLnBrk="0" hangingPunct="1">
        <a:defRPr kumimoji="1" sz="1700" kern="1200">
          <a:solidFill>
            <a:schemeClr val="tx1"/>
          </a:solidFill>
          <a:latin typeface="+mn-lt"/>
          <a:ea typeface="+mn-ea"/>
          <a:cs typeface="+mn-cs"/>
        </a:defRPr>
      </a:lvl4pPr>
      <a:lvl5pPr marL="1778444" algn="l" defTabSz="444612" rtl="0" eaLnBrk="1" latinLnBrk="0" hangingPunct="1">
        <a:defRPr kumimoji="1" sz="1700" kern="1200">
          <a:solidFill>
            <a:schemeClr val="tx1"/>
          </a:solidFill>
          <a:latin typeface="+mn-lt"/>
          <a:ea typeface="+mn-ea"/>
          <a:cs typeface="+mn-cs"/>
        </a:defRPr>
      </a:lvl5pPr>
      <a:lvl6pPr marL="2223057" algn="l" defTabSz="444612" rtl="0" eaLnBrk="1" latinLnBrk="0" hangingPunct="1">
        <a:defRPr kumimoji="1" sz="1700" kern="1200">
          <a:solidFill>
            <a:schemeClr val="tx1"/>
          </a:solidFill>
          <a:latin typeface="+mn-lt"/>
          <a:ea typeface="+mn-ea"/>
          <a:cs typeface="+mn-cs"/>
        </a:defRPr>
      </a:lvl6pPr>
      <a:lvl7pPr marL="2667669" algn="l" defTabSz="444612" rtl="0" eaLnBrk="1" latinLnBrk="0" hangingPunct="1">
        <a:defRPr kumimoji="1" sz="1700" kern="1200">
          <a:solidFill>
            <a:schemeClr val="tx1"/>
          </a:solidFill>
          <a:latin typeface="+mn-lt"/>
          <a:ea typeface="+mn-ea"/>
          <a:cs typeface="+mn-cs"/>
        </a:defRPr>
      </a:lvl7pPr>
      <a:lvl8pPr marL="3112280" algn="l" defTabSz="444612" rtl="0" eaLnBrk="1" latinLnBrk="0" hangingPunct="1">
        <a:defRPr kumimoji="1" sz="1700" kern="1200">
          <a:solidFill>
            <a:schemeClr val="tx1"/>
          </a:solidFill>
          <a:latin typeface="+mn-lt"/>
          <a:ea typeface="+mn-ea"/>
          <a:cs typeface="+mn-cs"/>
        </a:defRPr>
      </a:lvl8pPr>
      <a:lvl9pPr marL="3556891" algn="l" defTabSz="444612" rtl="0" eaLnBrk="1" latinLnBrk="0" hangingPunct="1">
        <a:defRPr kumimoji="1"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0792" y="3"/>
            <a:ext cx="8500990" cy="597355"/>
          </a:xfrm>
          <a:prstGeom prst="rect">
            <a:avLst/>
          </a:prstGeom>
        </p:spPr>
        <p:txBody>
          <a:bodyPr vert="horz" lIns="0" tIns="84125" rIns="0" bIns="84125" rtlCol="0" anchor="b" anchorCtr="0">
            <a:normAutofit/>
          </a:bodyPr>
          <a:lstStyle/>
          <a:p>
            <a:r>
              <a:rPr lang="ja-JP" altLang="en-US" dirty="0"/>
              <a:t>マスター タイトルの書式設定</a:t>
            </a:r>
            <a:endParaRPr lang="en-US" dirty="0"/>
          </a:p>
        </p:txBody>
      </p:sp>
      <p:cxnSp>
        <p:nvCxnSpPr>
          <p:cNvPr id="18" name="Straight Connector 17"/>
          <p:cNvCxnSpPr/>
          <p:nvPr/>
        </p:nvCxnSpPr>
        <p:spPr>
          <a:xfrm>
            <a:off x="0" y="597355"/>
            <a:ext cx="9144000" cy="0"/>
          </a:xfrm>
          <a:prstGeom prst="line">
            <a:avLst/>
          </a:prstGeom>
          <a:ln w="6350">
            <a:solidFill>
              <a:srgbClr val="818D93"/>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idx="1"/>
          </p:nvPr>
        </p:nvSpPr>
        <p:spPr>
          <a:xfrm>
            <a:off x="320051" y="701243"/>
            <a:ext cx="8500990" cy="4129539"/>
          </a:xfrm>
          <a:prstGeom prst="rect">
            <a:avLst/>
          </a:prstGeom>
        </p:spPr>
        <p:txBody>
          <a:bodyPr vert="horz" lIns="0" tIns="0" rIns="0" bIns="0" rtlCol="0">
            <a:normAutofit/>
          </a:bodyPr>
          <a:lstStyle/>
          <a:p>
            <a:pPr lvl="0"/>
            <a:r>
              <a:rPr lang="ja-JP" altLang="en-US" dirty="0"/>
              <a:t>マスター テキストの書式</a:t>
            </a:r>
            <a:r>
              <a:rPr lang="ja-JP" altLang="en-US" dirty="0" smtClean="0"/>
              <a:t>設定</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419165" marR="0" lvl="1" indent="-210312" algn="l" defTabSz="444643" rtl="0" eaLnBrk="1" fontAlgn="auto" latinLnBrk="0" hangingPunct="1">
              <a:lnSpc>
                <a:spcPct val="110000"/>
              </a:lnSpc>
              <a:spcBef>
                <a:spcPts val="276"/>
              </a:spcBef>
              <a:spcAft>
                <a:spcPts val="0"/>
              </a:spcAft>
              <a:buClrTx/>
              <a:buSzPct val="90000"/>
              <a:buFont typeface="Arial" panose="020B0604020202020204" pitchFamily="34" charset="0"/>
              <a:buChar char="–"/>
              <a:tabLst/>
              <a:defRPr/>
            </a:pP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rPr>
              <a:t>2 </a:t>
            </a: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629475" marR="0" lvl="2" indent="-210312" algn="l" defTabSz="444643"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3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839789" marR="0" lvl="3" indent="-210312" algn="l" defTabSz="444643" rtl="0" eaLnBrk="1" fontAlgn="auto" latinLnBrk="0" hangingPunct="1">
              <a:lnSpc>
                <a:spcPct val="110000"/>
              </a:lnSpc>
              <a:spcBef>
                <a:spcPts val="276"/>
              </a:spcBef>
              <a:spcAft>
                <a:spcPts val="0"/>
              </a:spcAft>
              <a:buClrTx/>
              <a:buSzPct val="100000"/>
              <a:buFont typeface="Arial" panose="020B0604020202020204"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4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1051563" marR="0" lvl="4" indent="-211774" algn="l" defTabSz="444643" rtl="0" eaLnBrk="1" fontAlgn="auto" latinLnBrk="0" hangingPunct="1">
              <a:lnSpc>
                <a:spcPct val="110000"/>
              </a:lnSpc>
              <a:spcBef>
                <a:spcPts val="276"/>
              </a:spcBef>
              <a:spcAft>
                <a:spcPts val="0"/>
              </a:spcAft>
              <a:buClrTx/>
              <a:buSzPct val="90000"/>
              <a:buFont typeface="Arial"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5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a:ln>
                <a:noFill/>
              </a:ln>
              <a:solidFill>
                <a:srgbClr val="000000"/>
              </a:solidFill>
              <a:effectLst/>
              <a:uLnTx/>
              <a:uFillTx/>
              <a:latin typeface="+mn-lt"/>
              <a:ea typeface="MS PGothic"/>
              <a:cs typeface="+mn-cs"/>
            </a:endParaRPr>
          </a:p>
        </p:txBody>
      </p:sp>
      <p:sp>
        <p:nvSpPr>
          <p:cNvPr id="10" name="Slide Number Placeholder 7"/>
          <p:cNvSpPr txBox="1">
            <a:spLocks/>
          </p:cNvSpPr>
          <p:nvPr/>
        </p:nvSpPr>
        <p:spPr>
          <a:xfrm>
            <a:off x="0" y="4883781"/>
            <a:ext cx="481188" cy="259720"/>
          </a:xfrm>
          <a:prstGeom prst="rect">
            <a:avLst/>
          </a:prstGeom>
        </p:spPr>
        <p:txBody>
          <a:bodyPr vert="horz" lIns="0" tIns="0" rIns="0" bIns="0" rtlCol="0" anchor="ctr"/>
          <a:lstStyle>
            <a:defPPr>
              <a:defRPr lang="en-US"/>
            </a:defPPr>
            <a:lvl1pPr marL="0" algn="r" defTabSz="457200" rtl="0" eaLnBrk="1" latinLnBrk="0" hangingPunct="1">
              <a:defRPr lang="en-US" sz="800" b="0" kern="1200" smtClean="0">
                <a:solidFill>
                  <a:srgbClr val="000000"/>
                </a:solidFill>
                <a:latin typeface="+mj-lt"/>
                <a:ea typeface="+mn-ea"/>
                <a:cs typeface="+mn-cs"/>
              </a:defRPr>
            </a:lvl1pPr>
            <a:lvl2pPr marL="483306" algn="l" defTabSz="483306" rtl="0" eaLnBrk="1" latinLnBrk="0" hangingPunct="1">
              <a:defRPr sz="1900" kern="1200">
                <a:solidFill>
                  <a:schemeClr val="tx1"/>
                </a:solidFill>
                <a:latin typeface="+mn-lt"/>
                <a:ea typeface="+mn-ea"/>
                <a:cs typeface="+mn-cs"/>
              </a:defRPr>
            </a:lvl2pPr>
            <a:lvl3pPr marL="966612" algn="l" defTabSz="483306" rtl="0" eaLnBrk="1" latinLnBrk="0" hangingPunct="1">
              <a:defRPr sz="1900" kern="1200">
                <a:solidFill>
                  <a:schemeClr val="tx1"/>
                </a:solidFill>
                <a:latin typeface="+mn-lt"/>
                <a:ea typeface="+mn-ea"/>
                <a:cs typeface="+mn-cs"/>
              </a:defRPr>
            </a:lvl3pPr>
            <a:lvl4pPr marL="1449918" algn="l" defTabSz="483306" rtl="0" eaLnBrk="1" latinLnBrk="0" hangingPunct="1">
              <a:defRPr sz="1900" kern="1200">
                <a:solidFill>
                  <a:schemeClr val="tx1"/>
                </a:solidFill>
                <a:latin typeface="+mn-lt"/>
                <a:ea typeface="+mn-ea"/>
                <a:cs typeface="+mn-cs"/>
              </a:defRPr>
            </a:lvl4pPr>
            <a:lvl5pPr marL="1933224" algn="l" defTabSz="483306" rtl="0" eaLnBrk="1" latinLnBrk="0" hangingPunct="1">
              <a:defRPr sz="1900" kern="1200">
                <a:solidFill>
                  <a:schemeClr val="tx1"/>
                </a:solidFill>
                <a:latin typeface="+mn-lt"/>
                <a:ea typeface="+mn-ea"/>
                <a:cs typeface="+mn-cs"/>
              </a:defRPr>
            </a:lvl5pPr>
            <a:lvl6pPr marL="2416531" algn="l" defTabSz="483306" rtl="0" eaLnBrk="1" latinLnBrk="0" hangingPunct="1">
              <a:defRPr sz="1900" kern="1200">
                <a:solidFill>
                  <a:schemeClr val="tx1"/>
                </a:solidFill>
                <a:latin typeface="+mn-lt"/>
                <a:ea typeface="+mn-ea"/>
                <a:cs typeface="+mn-cs"/>
              </a:defRPr>
            </a:lvl6pPr>
            <a:lvl7pPr marL="2899837" algn="l" defTabSz="483306" rtl="0" eaLnBrk="1" latinLnBrk="0" hangingPunct="1">
              <a:defRPr sz="1900" kern="1200">
                <a:solidFill>
                  <a:schemeClr val="tx1"/>
                </a:solidFill>
                <a:latin typeface="+mn-lt"/>
                <a:ea typeface="+mn-ea"/>
                <a:cs typeface="+mn-cs"/>
              </a:defRPr>
            </a:lvl7pPr>
            <a:lvl8pPr marL="3383143" algn="l" defTabSz="483306" rtl="0" eaLnBrk="1" latinLnBrk="0" hangingPunct="1">
              <a:defRPr sz="1900" kern="1200">
                <a:solidFill>
                  <a:schemeClr val="tx1"/>
                </a:solidFill>
                <a:latin typeface="+mn-lt"/>
                <a:ea typeface="+mn-ea"/>
                <a:cs typeface="+mn-cs"/>
              </a:defRPr>
            </a:lvl8pPr>
            <a:lvl9pPr marL="3866449" algn="l" defTabSz="483306" rtl="0" eaLnBrk="1" latinLnBrk="0" hangingPunct="1">
              <a:defRPr sz="1900" kern="1200">
                <a:solidFill>
                  <a:schemeClr val="tx1"/>
                </a:solidFill>
                <a:latin typeface="+mn-lt"/>
                <a:ea typeface="+mn-ea"/>
                <a:cs typeface="+mn-cs"/>
              </a:defRPr>
            </a:lvl9pPr>
          </a:lstStyle>
          <a:p>
            <a:fld id="{A0C08A6A-8EA3-4211-93FD-76FB27967F5A}" type="slidenum">
              <a:rPr>
                <a:ea typeface="Yu Gothic" panose="020B0400000000000000" pitchFamily="34" charset="-128"/>
              </a:rPr>
              <a:pPr/>
              <a:t>‹#›</a:t>
            </a:fld>
            <a:endParaRPr dirty="0">
              <a:ea typeface="Yu Gothic" panose="020B0400000000000000" pitchFamily="34" charset="-128"/>
            </a:endParaRPr>
          </a:p>
        </p:txBody>
      </p:sp>
      <p:sp>
        <p:nvSpPr>
          <p:cNvPr id="4" name="TextBox 3"/>
          <p:cNvSpPr txBox="1"/>
          <p:nvPr/>
        </p:nvSpPr>
        <p:spPr>
          <a:xfrm>
            <a:off x="481191" y="4883781"/>
            <a:ext cx="7506332" cy="259720"/>
          </a:xfrm>
          <a:prstGeom prst="rect">
            <a:avLst/>
          </a:prstGeom>
          <a:noFill/>
        </p:spPr>
        <p:txBody>
          <a:bodyPr wrap="square" lIns="84125" tIns="0" rIns="420626" bIns="0" rtlCol="0" anchor="ctr" anchorCtr="0">
            <a:noAutofit/>
          </a:bodyPr>
          <a:lstStyle/>
          <a:p>
            <a:pPr defTabSz="444643">
              <a:defRPr/>
            </a:pPr>
            <a:r>
              <a:rPr lang="en-US" sz="700" dirty="0">
                <a:solidFill>
                  <a:srgbClr val="000000"/>
                </a:solidFill>
                <a:ea typeface="Yu Gothic" panose="020B0400000000000000" pitchFamily="34" charset="-128"/>
              </a:rPr>
              <a:t>|   Private and confidential</a:t>
            </a:r>
          </a:p>
        </p:txBody>
      </p:sp>
      <p:pic>
        <p:nvPicPr>
          <p:cNvPr id="3" name="図 2"/>
          <p:cNvPicPr>
            <a:picLocks noChangeAspect="1"/>
          </p:cNvPicPr>
          <p:nvPr/>
        </p:nvPicPr>
        <p:blipFill>
          <a:blip r:embed="rId18"/>
          <a:stretch>
            <a:fillRect/>
          </a:stretch>
        </p:blipFill>
        <p:spPr>
          <a:xfrm>
            <a:off x="7987521" y="4883780"/>
            <a:ext cx="1154317" cy="256545"/>
          </a:xfrm>
          <a:prstGeom prst="rect">
            <a:avLst/>
          </a:prstGeom>
        </p:spPr>
      </p:pic>
    </p:spTree>
    <p:extLst>
      <p:ext uri="{BB962C8B-B14F-4D97-AF65-F5344CB8AC3E}">
        <p14:creationId xmlns:p14="http://schemas.microsoft.com/office/powerpoint/2010/main" val="70043053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hf sldNum="0" hdr="0" ftr="0" dt="0"/>
  <p:txStyles>
    <p:titleStyle>
      <a:lvl1pPr marL="0" algn="l" defTabSz="420626" rtl="0" eaLnBrk="1" latinLnBrk="0" hangingPunct="1">
        <a:lnSpc>
          <a:spcPct val="100000"/>
        </a:lnSpc>
        <a:spcBef>
          <a:spcPct val="0"/>
        </a:spcBef>
        <a:buNone/>
        <a:defRPr kumimoji="1" lang="en-US" sz="2000" b="1" kern="1200" baseline="0" dirty="0">
          <a:solidFill>
            <a:schemeClr val="tx2"/>
          </a:solidFill>
          <a:latin typeface="Arial Narrow" panose="020B0606020202030204" pitchFamily="34" charset="0"/>
          <a:ea typeface="Yu Gothic" panose="020B0400000000000000" pitchFamily="34" charset="-128"/>
          <a:cs typeface="+mj-cs"/>
        </a:defRPr>
      </a:lvl1pPr>
    </p:titleStyle>
    <p:bodyStyle>
      <a:lvl1pPr marL="210312" marR="0" indent="-210312" algn="l" defTabSz="444643" rtl="0" eaLnBrk="1" fontAlgn="auto" latinLnBrk="0" hangingPunct="1">
        <a:lnSpc>
          <a:spcPct val="110000"/>
        </a:lnSpc>
        <a:spcBef>
          <a:spcPts val="828"/>
        </a:spcBef>
        <a:spcAft>
          <a:spcPts val="0"/>
        </a:spcAft>
        <a:buClrTx/>
        <a:buSzPct val="90000"/>
        <a:buFont typeface="Wingdings 2" panose="05020102010507070707" pitchFamily="18" charset="2"/>
        <a:buChar char=""/>
        <a:tabLst/>
        <a:defRPr kumimoji="1" lang="en-US" sz="1300" b="0" kern="1200" dirty="0" smtClean="0">
          <a:solidFill>
            <a:schemeClr val="tx1"/>
          </a:solidFill>
          <a:latin typeface="+mn-lt"/>
          <a:ea typeface="Yu Gothic" panose="020B0400000000000000" pitchFamily="34" charset="-128"/>
          <a:cs typeface="+mn-cs"/>
        </a:defRPr>
      </a:lvl1pPr>
      <a:lvl2pPr marL="419165" marR="0" indent="-210312" algn="l" defTabSz="444643" rtl="0" eaLnBrk="1" fontAlgn="auto" latinLnBrk="0" hangingPunct="1">
        <a:lnSpc>
          <a:spcPct val="110000"/>
        </a:lnSpc>
        <a:spcBef>
          <a:spcPts val="276"/>
        </a:spcBef>
        <a:spcAft>
          <a:spcPts val="0"/>
        </a:spcAft>
        <a:buClrTx/>
        <a:buSzPct val="90000"/>
        <a:buFont typeface="Arial" panose="020B0604020202020204" pitchFamily="34" charset="0"/>
        <a:buChar char="–"/>
        <a:tabLst/>
        <a:defRPr kumimoji="1" lang="en-US" sz="1300" kern="1200" dirty="0" smtClean="0">
          <a:solidFill>
            <a:schemeClr val="tx1"/>
          </a:solidFill>
          <a:latin typeface="+mn-lt"/>
          <a:ea typeface="Yu Gothic" panose="020B0400000000000000" pitchFamily="34" charset="-128"/>
          <a:cs typeface="+mn-cs"/>
        </a:defRPr>
      </a:lvl2pPr>
      <a:lvl3pPr marL="629475" marR="0" indent="-210312" algn="l" defTabSz="444643"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kumimoji="1" lang="en-US" sz="1100" kern="1200" dirty="0" smtClean="0">
          <a:solidFill>
            <a:schemeClr val="tx1"/>
          </a:solidFill>
          <a:latin typeface="+mn-lt"/>
          <a:ea typeface="Yu Gothic" panose="020B0400000000000000" pitchFamily="34" charset="-128"/>
          <a:cs typeface="+mn-cs"/>
        </a:defRPr>
      </a:lvl3pPr>
      <a:lvl4pPr marL="839789" marR="0" indent="-210312" algn="l" defTabSz="444643" rtl="0" eaLnBrk="1" fontAlgn="auto" latinLnBrk="0" hangingPunct="1">
        <a:lnSpc>
          <a:spcPct val="110000"/>
        </a:lnSpc>
        <a:spcBef>
          <a:spcPts val="276"/>
        </a:spcBef>
        <a:spcAft>
          <a:spcPts val="0"/>
        </a:spcAft>
        <a:buClrTx/>
        <a:buSzPct val="100000"/>
        <a:buFont typeface="Arial" panose="020B0604020202020204" pitchFamily="34" charset="0"/>
        <a:buChar char="○"/>
        <a:tabLst/>
        <a:defRPr kumimoji="1" lang="en-US" sz="1100" kern="1200" dirty="0" smtClean="0">
          <a:solidFill>
            <a:schemeClr val="tx1"/>
          </a:solidFill>
          <a:latin typeface="+mn-lt"/>
          <a:ea typeface="Yu Gothic" panose="020B0400000000000000" pitchFamily="34" charset="-128"/>
          <a:cs typeface="+mn-cs"/>
        </a:defRPr>
      </a:lvl4pPr>
      <a:lvl5pPr marL="1051563" marR="0" indent="-211774" algn="l" defTabSz="444643" rtl="0" eaLnBrk="1" fontAlgn="auto" latinLnBrk="0" hangingPunct="1">
        <a:lnSpc>
          <a:spcPct val="110000"/>
        </a:lnSpc>
        <a:spcBef>
          <a:spcPts val="276"/>
        </a:spcBef>
        <a:spcAft>
          <a:spcPts val="0"/>
        </a:spcAft>
        <a:buClrTx/>
        <a:buSzPct val="90000"/>
        <a:buFont typeface="Arial" pitchFamily="34" charset="0"/>
        <a:buChar char="□"/>
        <a:tabLst/>
        <a:defRPr kumimoji="1" lang="en-US" sz="1100" kern="1200" dirty="0" smtClean="0">
          <a:solidFill>
            <a:schemeClr val="tx1"/>
          </a:solidFill>
          <a:latin typeface="+mn-lt"/>
          <a:ea typeface="Yu Gothic" panose="020B0400000000000000" pitchFamily="34" charset="-128"/>
          <a:cs typeface="+mn-cs"/>
        </a:defRPr>
      </a:lvl5pPr>
      <a:lvl6pPr marL="2445537" indent="-222322" algn="l" defTabSz="444643" rtl="0" eaLnBrk="1" latinLnBrk="0" hangingPunct="1">
        <a:spcBef>
          <a:spcPct val="20000"/>
        </a:spcBef>
        <a:buFont typeface="Arial"/>
        <a:buChar char="•"/>
        <a:defRPr kumimoji="1" sz="1900" kern="1200">
          <a:solidFill>
            <a:schemeClr val="tx1"/>
          </a:solidFill>
          <a:latin typeface="+mn-lt"/>
          <a:ea typeface="+mn-ea"/>
          <a:cs typeface="+mn-cs"/>
        </a:defRPr>
      </a:lvl6pPr>
      <a:lvl7pPr marL="2890179" indent="-222322" algn="l" defTabSz="444643" rtl="0" eaLnBrk="1" latinLnBrk="0" hangingPunct="1">
        <a:spcBef>
          <a:spcPct val="20000"/>
        </a:spcBef>
        <a:buFont typeface="Arial"/>
        <a:buChar char="•"/>
        <a:defRPr kumimoji="1" sz="1900" kern="1200">
          <a:solidFill>
            <a:schemeClr val="tx1"/>
          </a:solidFill>
          <a:latin typeface="+mn-lt"/>
          <a:ea typeface="+mn-ea"/>
          <a:cs typeface="+mn-cs"/>
        </a:defRPr>
      </a:lvl7pPr>
      <a:lvl8pPr marL="3334821" indent="-222322" algn="l" defTabSz="444643" rtl="0" eaLnBrk="1" latinLnBrk="0" hangingPunct="1">
        <a:spcBef>
          <a:spcPct val="20000"/>
        </a:spcBef>
        <a:buFont typeface="Arial"/>
        <a:buChar char="•"/>
        <a:defRPr kumimoji="1" sz="1900" kern="1200">
          <a:solidFill>
            <a:schemeClr val="tx1"/>
          </a:solidFill>
          <a:latin typeface="+mn-lt"/>
          <a:ea typeface="+mn-ea"/>
          <a:cs typeface="+mn-cs"/>
        </a:defRPr>
      </a:lvl8pPr>
      <a:lvl9pPr marL="3779464" indent="-222322" algn="l" defTabSz="444643" rtl="0" eaLnBrk="1" latinLnBrk="0" hangingPunct="1">
        <a:spcBef>
          <a:spcPct val="20000"/>
        </a:spcBef>
        <a:buFont typeface="Arial"/>
        <a:buChar char="•"/>
        <a:defRPr kumimoji="1" sz="1900" kern="1200">
          <a:solidFill>
            <a:schemeClr val="tx1"/>
          </a:solidFill>
          <a:latin typeface="+mn-lt"/>
          <a:ea typeface="+mn-ea"/>
          <a:cs typeface="+mn-cs"/>
        </a:defRPr>
      </a:lvl9pPr>
    </p:bodyStyle>
    <p:otherStyle>
      <a:defPPr>
        <a:defRPr lang="en-US"/>
      </a:defPPr>
      <a:lvl1pPr marL="0" algn="l" defTabSz="444643" rtl="0" eaLnBrk="1" latinLnBrk="0" hangingPunct="1">
        <a:defRPr kumimoji="1" sz="1700" kern="1200">
          <a:solidFill>
            <a:schemeClr val="tx1"/>
          </a:solidFill>
          <a:latin typeface="+mn-lt"/>
          <a:ea typeface="+mn-ea"/>
          <a:cs typeface="+mn-cs"/>
        </a:defRPr>
      </a:lvl1pPr>
      <a:lvl2pPr marL="444643" algn="l" defTabSz="444643" rtl="0" eaLnBrk="1" latinLnBrk="0" hangingPunct="1">
        <a:defRPr kumimoji="1" sz="1700" kern="1200">
          <a:solidFill>
            <a:schemeClr val="tx1"/>
          </a:solidFill>
          <a:latin typeface="+mn-lt"/>
          <a:ea typeface="+mn-ea"/>
          <a:cs typeface="+mn-cs"/>
        </a:defRPr>
      </a:lvl2pPr>
      <a:lvl3pPr marL="889285" algn="l" defTabSz="444643" rtl="0" eaLnBrk="1" latinLnBrk="0" hangingPunct="1">
        <a:defRPr kumimoji="1" sz="1700" kern="1200">
          <a:solidFill>
            <a:schemeClr val="tx1"/>
          </a:solidFill>
          <a:latin typeface="+mn-lt"/>
          <a:ea typeface="+mn-ea"/>
          <a:cs typeface="+mn-cs"/>
        </a:defRPr>
      </a:lvl3pPr>
      <a:lvl4pPr marL="1333929" algn="l" defTabSz="444643" rtl="0" eaLnBrk="1" latinLnBrk="0" hangingPunct="1">
        <a:defRPr kumimoji="1" sz="1700" kern="1200">
          <a:solidFill>
            <a:schemeClr val="tx1"/>
          </a:solidFill>
          <a:latin typeface="+mn-lt"/>
          <a:ea typeface="+mn-ea"/>
          <a:cs typeface="+mn-cs"/>
        </a:defRPr>
      </a:lvl4pPr>
      <a:lvl5pPr marL="1778570" algn="l" defTabSz="444643" rtl="0" eaLnBrk="1" latinLnBrk="0" hangingPunct="1">
        <a:defRPr kumimoji="1" sz="1700" kern="1200">
          <a:solidFill>
            <a:schemeClr val="tx1"/>
          </a:solidFill>
          <a:latin typeface="+mn-lt"/>
          <a:ea typeface="+mn-ea"/>
          <a:cs typeface="+mn-cs"/>
        </a:defRPr>
      </a:lvl5pPr>
      <a:lvl6pPr marL="2223215" algn="l" defTabSz="444643" rtl="0" eaLnBrk="1" latinLnBrk="0" hangingPunct="1">
        <a:defRPr kumimoji="1" sz="1700" kern="1200">
          <a:solidFill>
            <a:schemeClr val="tx1"/>
          </a:solidFill>
          <a:latin typeface="+mn-lt"/>
          <a:ea typeface="+mn-ea"/>
          <a:cs typeface="+mn-cs"/>
        </a:defRPr>
      </a:lvl6pPr>
      <a:lvl7pPr marL="2667857" algn="l" defTabSz="444643" rtl="0" eaLnBrk="1" latinLnBrk="0" hangingPunct="1">
        <a:defRPr kumimoji="1" sz="1700" kern="1200">
          <a:solidFill>
            <a:schemeClr val="tx1"/>
          </a:solidFill>
          <a:latin typeface="+mn-lt"/>
          <a:ea typeface="+mn-ea"/>
          <a:cs typeface="+mn-cs"/>
        </a:defRPr>
      </a:lvl7pPr>
      <a:lvl8pPr marL="3112500" algn="l" defTabSz="444643" rtl="0" eaLnBrk="1" latinLnBrk="0" hangingPunct="1">
        <a:defRPr kumimoji="1" sz="1700" kern="1200">
          <a:solidFill>
            <a:schemeClr val="tx1"/>
          </a:solidFill>
          <a:latin typeface="+mn-lt"/>
          <a:ea typeface="+mn-ea"/>
          <a:cs typeface="+mn-cs"/>
        </a:defRPr>
      </a:lvl8pPr>
      <a:lvl9pPr marL="3557143" algn="l" defTabSz="444643" rtl="0" eaLnBrk="1" latinLnBrk="0" hangingPunct="1">
        <a:defRPr kumimoji="1"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0792" y="0"/>
            <a:ext cx="8500990" cy="597355"/>
          </a:xfrm>
          <a:prstGeom prst="rect">
            <a:avLst/>
          </a:prstGeom>
        </p:spPr>
        <p:txBody>
          <a:bodyPr vert="horz" lIns="0" tIns="84134" rIns="0" bIns="84134" rtlCol="0" anchor="b" anchorCtr="0">
            <a:normAutofit/>
          </a:bodyPr>
          <a:lstStyle/>
          <a:p>
            <a:r>
              <a:rPr lang="ja-JP" altLang="en-US" dirty="0"/>
              <a:t>マスター タイトルの書式設定</a:t>
            </a:r>
            <a:endParaRPr lang="en-US" dirty="0"/>
          </a:p>
        </p:txBody>
      </p:sp>
      <p:cxnSp>
        <p:nvCxnSpPr>
          <p:cNvPr id="18" name="Straight Connector 17"/>
          <p:cNvCxnSpPr/>
          <p:nvPr/>
        </p:nvCxnSpPr>
        <p:spPr>
          <a:xfrm>
            <a:off x="0" y="597355"/>
            <a:ext cx="9144000" cy="0"/>
          </a:xfrm>
          <a:prstGeom prst="line">
            <a:avLst/>
          </a:prstGeom>
          <a:ln w="6350">
            <a:solidFill>
              <a:srgbClr val="818D93"/>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idx="1"/>
          </p:nvPr>
        </p:nvSpPr>
        <p:spPr>
          <a:xfrm>
            <a:off x="320051" y="701243"/>
            <a:ext cx="8500990" cy="4129539"/>
          </a:xfrm>
          <a:prstGeom prst="rect">
            <a:avLst/>
          </a:prstGeom>
        </p:spPr>
        <p:txBody>
          <a:bodyPr vert="horz" lIns="0" tIns="0" rIns="0" bIns="0" rtlCol="0">
            <a:normAutofit/>
          </a:bodyPr>
          <a:lstStyle/>
          <a:p>
            <a:pPr lvl="0"/>
            <a:r>
              <a:rPr lang="ja-JP" altLang="en-US" dirty="0"/>
              <a:t>マスター テキストの書式</a:t>
            </a:r>
            <a:r>
              <a:rPr lang="ja-JP" altLang="en-US" dirty="0" smtClean="0"/>
              <a:t>設定</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419210" marR="0" lvl="1" indent="-210335" algn="l" defTabSz="444690" rtl="0" eaLnBrk="1" fontAlgn="auto" latinLnBrk="0" hangingPunct="1">
              <a:lnSpc>
                <a:spcPct val="110000"/>
              </a:lnSpc>
              <a:spcBef>
                <a:spcPts val="276"/>
              </a:spcBef>
              <a:spcAft>
                <a:spcPts val="0"/>
              </a:spcAft>
              <a:buClrTx/>
              <a:buSzPct val="90000"/>
              <a:buFont typeface="Arial" panose="020B0604020202020204" pitchFamily="34" charset="0"/>
              <a:buChar char="–"/>
              <a:tabLst/>
              <a:defRPr/>
            </a:pP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rPr>
              <a:t>2 </a:t>
            </a:r>
            <a:r>
              <a:rPr kumimoji="0" lang="ja-JP" altLang="en-US" sz="13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300" b="0" i="0" u="none" strike="noStrike" kern="1200" cap="none" spc="0" normalizeH="0" baseline="0" noProof="0" dirty="0" smtClean="0">
              <a:ln>
                <a:noFill/>
              </a:ln>
              <a:solidFill>
                <a:srgbClr val="000000"/>
              </a:solidFill>
              <a:effectLst/>
              <a:uLnTx/>
              <a:uFillTx/>
              <a:latin typeface="+mn-lt"/>
              <a:ea typeface="MS PGothic"/>
              <a:cs typeface="+mn-cs"/>
            </a:endParaRPr>
          </a:p>
          <a:p>
            <a:pPr marL="629544" marR="0" lvl="2" indent="-210335" algn="l" defTabSz="444690"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3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839879" marR="0" lvl="3" indent="-210335" algn="l" defTabSz="444690" rtl="0" eaLnBrk="1" fontAlgn="auto" latinLnBrk="0" hangingPunct="1">
              <a:lnSpc>
                <a:spcPct val="110000"/>
              </a:lnSpc>
              <a:spcBef>
                <a:spcPts val="276"/>
              </a:spcBef>
              <a:spcAft>
                <a:spcPts val="0"/>
              </a:spcAft>
              <a:buClrTx/>
              <a:buSzPct val="100000"/>
              <a:buFont typeface="Arial" panose="020B0604020202020204"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4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endParaRPr>
          </a:p>
          <a:p>
            <a:pPr marL="1051674" marR="0" lvl="4" indent="-211796" algn="l" defTabSz="444690" rtl="0" eaLnBrk="1" fontAlgn="auto" latinLnBrk="0" hangingPunct="1">
              <a:lnSpc>
                <a:spcPct val="110000"/>
              </a:lnSpc>
              <a:spcBef>
                <a:spcPts val="276"/>
              </a:spcBef>
              <a:spcAft>
                <a:spcPts val="0"/>
              </a:spcAft>
              <a:buClrTx/>
              <a:buSzPct val="90000"/>
              <a:buFont typeface="Arial" pitchFamily="34" charset="0"/>
              <a:buChar char="□"/>
              <a:tabLst/>
              <a:defRPr/>
            </a:pP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第 </a:t>
            </a:r>
            <a:r>
              <a:rPr kumimoji="0" lang="en-US" altLang="ja-JP" sz="1100" b="0" i="0" u="none" strike="noStrike" kern="1200" cap="none" spc="0" normalizeH="0" baseline="0" noProof="0" dirty="0" smtClean="0">
                <a:ln>
                  <a:noFill/>
                </a:ln>
                <a:solidFill>
                  <a:srgbClr val="000000"/>
                </a:solidFill>
                <a:effectLst/>
                <a:uLnTx/>
                <a:uFillTx/>
                <a:latin typeface="+mn-lt"/>
                <a:ea typeface="MS PGothic"/>
                <a:cs typeface="+mn-cs"/>
              </a:rPr>
              <a:t>5 </a:t>
            </a:r>
            <a:r>
              <a:rPr kumimoji="0" lang="ja-JP" altLang="en-US" sz="1100" b="0" i="0" u="none" strike="noStrike" kern="1200" cap="none" spc="0" normalizeH="0" baseline="0" noProof="0" dirty="0" smtClean="0">
                <a:ln>
                  <a:noFill/>
                </a:ln>
                <a:solidFill>
                  <a:srgbClr val="000000"/>
                </a:solidFill>
                <a:effectLst/>
                <a:uLnTx/>
                <a:uFillTx/>
                <a:latin typeface="+mn-lt"/>
                <a:ea typeface="MS PGothic"/>
                <a:cs typeface="+mn-cs"/>
              </a:rPr>
              <a:t>レベル</a:t>
            </a:r>
            <a:endParaRPr kumimoji="0" lang="en-US" altLang="ja-JP" sz="1100" b="0" i="0" u="none" strike="noStrike" kern="1200" cap="none" spc="0" normalizeH="0" baseline="0" noProof="0" dirty="0">
              <a:ln>
                <a:noFill/>
              </a:ln>
              <a:solidFill>
                <a:srgbClr val="000000"/>
              </a:solidFill>
              <a:effectLst/>
              <a:uLnTx/>
              <a:uFillTx/>
              <a:latin typeface="+mn-lt"/>
              <a:ea typeface="MS PGothic"/>
              <a:cs typeface="+mn-cs"/>
            </a:endParaRPr>
          </a:p>
        </p:txBody>
      </p:sp>
      <p:sp>
        <p:nvSpPr>
          <p:cNvPr id="10" name="Slide Number Placeholder 7"/>
          <p:cNvSpPr txBox="1">
            <a:spLocks/>
          </p:cNvSpPr>
          <p:nvPr/>
        </p:nvSpPr>
        <p:spPr>
          <a:xfrm>
            <a:off x="0" y="4883781"/>
            <a:ext cx="481188" cy="259720"/>
          </a:xfrm>
          <a:prstGeom prst="rect">
            <a:avLst/>
          </a:prstGeom>
        </p:spPr>
        <p:txBody>
          <a:bodyPr vert="horz" lIns="0" tIns="0" rIns="0" bIns="0" rtlCol="0" anchor="ctr"/>
          <a:lstStyle>
            <a:defPPr>
              <a:defRPr lang="en-US"/>
            </a:defPPr>
            <a:lvl1pPr marL="0" algn="r" defTabSz="457200" rtl="0" eaLnBrk="1" latinLnBrk="0" hangingPunct="1">
              <a:defRPr lang="en-US" sz="800" b="0" kern="1200" smtClean="0">
                <a:solidFill>
                  <a:srgbClr val="000000"/>
                </a:solidFill>
                <a:latin typeface="+mj-lt"/>
                <a:ea typeface="+mn-ea"/>
                <a:cs typeface="+mn-cs"/>
              </a:defRPr>
            </a:lvl1pPr>
            <a:lvl2pPr marL="483306" algn="l" defTabSz="483306" rtl="0" eaLnBrk="1" latinLnBrk="0" hangingPunct="1">
              <a:defRPr sz="1900" kern="1200">
                <a:solidFill>
                  <a:schemeClr val="tx1"/>
                </a:solidFill>
                <a:latin typeface="+mn-lt"/>
                <a:ea typeface="+mn-ea"/>
                <a:cs typeface="+mn-cs"/>
              </a:defRPr>
            </a:lvl2pPr>
            <a:lvl3pPr marL="966612" algn="l" defTabSz="483306" rtl="0" eaLnBrk="1" latinLnBrk="0" hangingPunct="1">
              <a:defRPr sz="1900" kern="1200">
                <a:solidFill>
                  <a:schemeClr val="tx1"/>
                </a:solidFill>
                <a:latin typeface="+mn-lt"/>
                <a:ea typeface="+mn-ea"/>
                <a:cs typeface="+mn-cs"/>
              </a:defRPr>
            </a:lvl3pPr>
            <a:lvl4pPr marL="1449918" algn="l" defTabSz="483306" rtl="0" eaLnBrk="1" latinLnBrk="0" hangingPunct="1">
              <a:defRPr sz="1900" kern="1200">
                <a:solidFill>
                  <a:schemeClr val="tx1"/>
                </a:solidFill>
                <a:latin typeface="+mn-lt"/>
                <a:ea typeface="+mn-ea"/>
                <a:cs typeface="+mn-cs"/>
              </a:defRPr>
            </a:lvl4pPr>
            <a:lvl5pPr marL="1933224" algn="l" defTabSz="483306" rtl="0" eaLnBrk="1" latinLnBrk="0" hangingPunct="1">
              <a:defRPr sz="1900" kern="1200">
                <a:solidFill>
                  <a:schemeClr val="tx1"/>
                </a:solidFill>
                <a:latin typeface="+mn-lt"/>
                <a:ea typeface="+mn-ea"/>
                <a:cs typeface="+mn-cs"/>
              </a:defRPr>
            </a:lvl5pPr>
            <a:lvl6pPr marL="2416531" algn="l" defTabSz="483306" rtl="0" eaLnBrk="1" latinLnBrk="0" hangingPunct="1">
              <a:defRPr sz="1900" kern="1200">
                <a:solidFill>
                  <a:schemeClr val="tx1"/>
                </a:solidFill>
                <a:latin typeface="+mn-lt"/>
                <a:ea typeface="+mn-ea"/>
                <a:cs typeface="+mn-cs"/>
              </a:defRPr>
            </a:lvl6pPr>
            <a:lvl7pPr marL="2899837" algn="l" defTabSz="483306" rtl="0" eaLnBrk="1" latinLnBrk="0" hangingPunct="1">
              <a:defRPr sz="1900" kern="1200">
                <a:solidFill>
                  <a:schemeClr val="tx1"/>
                </a:solidFill>
                <a:latin typeface="+mn-lt"/>
                <a:ea typeface="+mn-ea"/>
                <a:cs typeface="+mn-cs"/>
              </a:defRPr>
            </a:lvl7pPr>
            <a:lvl8pPr marL="3383143" algn="l" defTabSz="483306" rtl="0" eaLnBrk="1" latinLnBrk="0" hangingPunct="1">
              <a:defRPr sz="1900" kern="1200">
                <a:solidFill>
                  <a:schemeClr val="tx1"/>
                </a:solidFill>
                <a:latin typeface="+mn-lt"/>
                <a:ea typeface="+mn-ea"/>
                <a:cs typeface="+mn-cs"/>
              </a:defRPr>
            </a:lvl8pPr>
            <a:lvl9pPr marL="3866449" algn="l" defTabSz="483306" rtl="0" eaLnBrk="1" latinLnBrk="0" hangingPunct="1">
              <a:defRPr sz="1900" kern="1200">
                <a:solidFill>
                  <a:schemeClr val="tx1"/>
                </a:solidFill>
                <a:latin typeface="+mn-lt"/>
                <a:ea typeface="+mn-ea"/>
                <a:cs typeface="+mn-cs"/>
              </a:defRPr>
            </a:lvl9pPr>
          </a:lstStyle>
          <a:p>
            <a:fld id="{A0C08A6A-8EA3-4211-93FD-76FB27967F5A}" type="slidenum">
              <a:rPr>
                <a:ea typeface="Yu Gothic" panose="020B0400000000000000" pitchFamily="34" charset="-128"/>
              </a:rPr>
              <a:pPr/>
              <a:t>‹#›</a:t>
            </a:fld>
            <a:endParaRPr dirty="0">
              <a:ea typeface="Yu Gothic" panose="020B0400000000000000" pitchFamily="34" charset="-128"/>
            </a:endParaRPr>
          </a:p>
        </p:txBody>
      </p:sp>
      <p:sp>
        <p:nvSpPr>
          <p:cNvPr id="4" name="TextBox 3"/>
          <p:cNvSpPr txBox="1"/>
          <p:nvPr/>
        </p:nvSpPr>
        <p:spPr>
          <a:xfrm>
            <a:off x="481189" y="4883781"/>
            <a:ext cx="7506332" cy="259720"/>
          </a:xfrm>
          <a:prstGeom prst="rect">
            <a:avLst/>
          </a:prstGeom>
          <a:noFill/>
        </p:spPr>
        <p:txBody>
          <a:bodyPr wrap="square" lIns="84134" tIns="0" rIns="420670" bIns="0" rtlCol="0" anchor="ctr" anchorCtr="0">
            <a:noAutofit/>
          </a:bodyPr>
          <a:lstStyle/>
          <a:p>
            <a:pPr defTabSz="444690">
              <a:defRPr/>
            </a:pPr>
            <a:r>
              <a:rPr lang="en-US" sz="700" dirty="0">
                <a:solidFill>
                  <a:srgbClr val="000000"/>
                </a:solidFill>
                <a:ea typeface="Yu Gothic" panose="020B0400000000000000" pitchFamily="34" charset="-128"/>
              </a:rPr>
              <a:t>|   Private and confidential</a:t>
            </a:r>
          </a:p>
        </p:txBody>
      </p:sp>
      <p:pic>
        <p:nvPicPr>
          <p:cNvPr id="3" name="図 2"/>
          <p:cNvPicPr>
            <a:picLocks noChangeAspect="1"/>
          </p:cNvPicPr>
          <p:nvPr/>
        </p:nvPicPr>
        <p:blipFill>
          <a:blip r:embed="rId20"/>
          <a:stretch>
            <a:fillRect/>
          </a:stretch>
        </p:blipFill>
        <p:spPr>
          <a:xfrm>
            <a:off x="7987521" y="4883780"/>
            <a:ext cx="1154317" cy="256545"/>
          </a:xfrm>
          <a:prstGeom prst="rect">
            <a:avLst/>
          </a:prstGeom>
        </p:spPr>
      </p:pic>
    </p:spTree>
    <p:extLst>
      <p:ext uri="{BB962C8B-B14F-4D97-AF65-F5344CB8AC3E}">
        <p14:creationId xmlns:p14="http://schemas.microsoft.com/office/powerpoint/2010/main" val="12452245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7" r:id="rId17"/>
    <p:sldLayoutId id="2147483718" r:id="rId18"/>
  </p:sldLayoutIdLst>
  <p:hf sldNum="0" hdr="0" ftr="0" dt="0"/>
  <p:txStyles>
    <p:titleStyle>
      <a:lvl1pPr marL="0" algn="l" defTabSz="420670" rtl="0" eaLnBrk="1" latinLnBrk="0" hangingPunct="1">
        <a:lnSpc>
          <a:spcPct val="100000"/>
        </a:lnSpc>
        <a:spcBef>
          <a:spcPct val="0"/>
        </a:spcBef>
        <a:buNone/>
        <a:defRPr kumimoji="1" lang="en-US" sz="2000" b="1" kern="1200" baseline="0" dirty="0">
          <a:solidFill>
            <a:schemeClr val="tx2"/>
          </a:solidFill>
          <a:latin typeface="Arial Narrow" panose="020B0606020202030204" pitchFamily="34" charset="0"/>
          <a:ea typeface="Yu Gothic" panose="020B0400000000000000" pitchFamily="34" charset="-128"/>
          <a:cs typeface="+mj-cs"/>
        </a:defRPr>
      </a:lvl1pPr>
    </p:titleStyle>
    <p:bodyStyle>
      <a:lvl1pPr marL="210335" marR="0" indent="-210335" algn="l" defTabSz="444690" rtl="0" eaLnBrk="1" fontAlgn="auto" latinLnBrk="0" hangingPunct="1">
        <a:lnSpc>
          <a:spcPct val="110000"/>
        </a:lnSpc>
        <a:spcBef>
          <a:spcPts val="828"/>
        </a:spcBef>
        <a:spcAft>
          <a:spcPts val="0"/>
        </a:spcAft>
        <a:buClrTx/>
        <a:buSzPct val="90000"/>
        <a:buFont typeface="Wingdings 2" panose="05020102010507070707" pitchFamily="18" charset="2"/>
        <a:buChar char=""/>
        <a:tabLst/>
        <a:defRPr kumimoji="1" lang="en-US" sz="1300" b="0" kern="1200" dirty="0" smtClean="0">
          <a:solidFill>
            <a:schemeClr val="tx1"/>
          </a:solidFill>
          <a:latin typeface="+mn-lt"/>
          <a:ea typeface="Yu Gothic" panose="020B0400000000000000" pitchFamily="34" charset="-128"/>
          <a:cs typeface="+mn-cs"/>
        </a:defRPr>
      </a:lvl1pPr>
      <a:lvl2pPr marL="419210" marR="0" indent="-210335" algn="l" defTabSz="444690" rtl="0" eaLnBrk="1" fontAlgn="auto" latinLnBrk="0" hangingPunct="1">
        <a:lnSpc>
          <a:spcPct val="110000"/>
        </a:lnSpc>
        <a:spcBef>
          <a:spcPts val="276"/>
        </a:spcBef>
        <a:spcAft>
          <a:spcPts val="0"/>
        </a:spcAft>
        <a:buClrTx/>
        <a:buSzPct val="90000"/>
        <a:buFont typeface="Arial" panose="020B0604020202020204" pitchFamily="34" charset="0"/>
        <a:buChar char="–"/>
        <a:tabLst/>
        <a:defRPr kumimoji="1" lang="en-US" sz="1300" kern="1200" dirty="0" smtClean="0">
          <a:solidFill>
            <a:schemeClr val="tx1"/>
          </a:solidFill>
          <a:latin typeface="+mn-lt"/>
          <a:ea typeface="Yu Gothic" panose="020B0400000000000000" pitchFamily="34" charset="-128"/>
          <a:cs typeface="+mn-cs"/>
        </a:defRPr>
      </a:lvl2pPr>
      <a:lvl3pPr marL="629544" marR="0" indent="-210335" algn="l" defTabSz="444690" rtl="0" eaLnBrk="1" fontAlgn="auto" latinLnBrk="0" hangingPunct="1">
        <a:lnSpc>
          <a:spcPct val="110000"/>
        </a:lnSpc>
        <a:spcBef>
          <a:spcPts val="276"/>
        </a:spcBef>
        <a:spcAft>
          <a:spcPts val="0"/>
        </a:spcAft>
        <a:buClrTx/>
        <a:buSzPct val="90000"/>
        <a:buFont typeface="Wingdings 2" panose="05020102010507070707" pitchFamily="18" charset="2"/>
        <a:buChar char=""/>
        <a:tabLst/>
        <a:defRPr kumimoji="1" lang="en-US" sz="1100" kern="1200" dirty="0" smtClean="0">
          <a:solidFill>
            <a:schemeClr val="tx1"/>
          </a:solidFill>
          <a:latin typeface="+mn-lt"/>
          <a:ea typeface="Yu Gothic" panose="020B0400000000000000" pitchFamily="34" charset="-128"/>
          <a:cs typeface="+mn-cs"/>
        </a:defRPr>
      </a:lvl3pPr>
      <a:lvl4pPr marL="839879" marR="0" indent="-210335" algn="l" defTabSz="444690" rtl="0" eaLnBrk="1" fontAlgn="auto" latinLnBrk="0" hangingPunct="1">
        <a:lnSpc>
          <a:spcPct val="110000"/>
        </a:lnSpc>
        <a:spcBef>
          <a:spcPts val="276"/>
        </a:spcBef>
        <a:spcAft>
          <a:spcPts val="0"/>
        </a:spcAft>
        <a:buClrTx/>
        <a:buSzPct val="100000"/>
        <a:buFont typeface="Arial" panose="020B0604020202020204" pitchFamily="34" charset="0"/>
        <a:buChar char="○"/>
        <a:tabLst/>
        <a:defRPr kumimoji="1" lang="en-US" sz="1100" kern="1200" dirty="0" smtClean="0">
          <a:solidFill>
            <a:schemeClr val="tx1"/>
          </a:solidFill>
          <a:latin typeface="+mn-lt"/>
          <a:ea typeface="Yu Gothic" panose="020B0400000000000000" pitchFamily="34" charset="-128"/>
          <a:cs typeface="+mn-cs"/>
        </a:defRPr>
      </a:lvl4pPr>
      <a:lvl5pPr marL="1051674" marR="0" indent="-211796" algn="l" defTabSz="444690" rtl="0" eaLnBrk="1" fontAlgn="auto" latinLnBrk="0" hangingPunct="1">
        <a:lnSpc>
          <a:spcPct val="110000"/>
        </a:lnSpc>
        <a:spcBef>
          <a:spcPts val="276"/>
        </a:spcBef>
        <a:spcAft>
          <a:spcPts val="0"/>
        </a:spcAft>
        <a:buClrTx/>
        <a:buSzPct val="90000"/>
        <a:buFont typeface="Arial" pitchFamily="34" charset="0"/>
        <a:buChar char="□"/>
        <a:tabLst/>
        <a:defRPr kumimoji="1" lang="en-US" sz="1100" kern="1200" dirty="0" smtClean="0">
          <a:solidFill>
            <a:schemeClr val="tx1"/>
          </a:solidFill>
          <a:latin typeface="+mn-lt"/>
          <a:ea typeface="Yu Gothic" panose="020B0400000000000000" pitchFamily="34" charset="-128"/>
          <a:cs typeface="+mn-cs"/>
        </a:defRPr>
      </a:lvl5pPr>
      <a:lvl6pPr marL="2445795" indent="-222345" algn="l" defTabSz="444690" rtl="0" eaLnBrk="1" latinLnBrk="0" hangingPunct="1">
        <a:spcBef>
          <a:spcPct val="20000"/>
        </a:spcBef>
        <a:buFont typeface="Arial"/>
        <a:buChar char="•"/>
        <a:defRPr kumimoji="1" sz="1900" kern="1200">
          <a:solidFill>
            <a:schemeClr val="tx1"/>
          </a:solidFill>
          <a:latin typeface="+mn-lt"/>
          <a:ea typeface="+mn-ea"/>
          <a:cs typeface="+mn-cs"/>
        </a:defRPr>
      </a:lvl6pPr>
      <a:lvl7pPr marL="2890485" indent="-222345" algn="l" defTabSz="444690" rtl="0" eaLnBrk="1" latinLnBrk="0" hangingPunct="1">
        <a:spcBef>
          <a:spcPct val="20000"/>
        </a:spcBef>
        <a:buFont typeface="Arial"/>
        <a:buChar char="•"/>
        <a:defRPr kumimoji="1" sz="1900" kern="1200">
          <a:solidFill>
            <a:schemeClr val="tx1"/>
          </a:solidFill>
          <a:latin typeface="+mn-lt"/>
          <a:ea typeface="+mn-ea"/>
          <a:cs typeface="+mn-cs"/>
        </a:defRPr>
      </a:lvl7pPr>
      <a:lvl8pPr marL="3335175" indent="-222345" algn="l" defTabSz="444690" rtl="0" eaLnBrk="1" latinLnBrk="0" hangingPunct="1">
        <a:spcBef>
          <a:spcPct val="20000"/>
        </a:spcBef>
        <a:buFont typeface="Arial"/>
        <a:buChar char="•"/>
        <a:defRPr kumimoji="1" sz="1900" kern="1200">
          <a:solidFill>
            <a:schemeClr val="tx1"/>
          </a:solidFill>
          <a:latin typeface="+mn-lt"/>
          <a:ea typeface="+mn-ea"/>
          <a:cs typeface="+mn-cs"/>
        </a:defRPr>
      </a:lvl8pPr>
      <a:lvl9pPr marL="3779865" indent="-222345" algn="l" defTabSz="444690" rtl="0" eaLnBrk="1" latinLnBrk="0" hangingPunct="1">
        <a:spcBef>
          <a:spcPct val="20000"/>
        </a:spcBef>
        <a:buFont typeface="Arial"/>
        <a:buChar char="•"/>
        <a:defRPr kumimoji="1" sz="1900" kern="1200">
          <a:solidFill>
            <a:schemeClr val="tx1"/>
          </a:solidFill>
          <a:latin typeface="+mn-lt"/>
          <a:ea typeface="+mn-ea"/>
          <a:cs typeface="+mn-cs"/>
        </a:defRPr>
      </a:lvl9pPr>
    </p:bodyStyle>
    <p:otherStyle>
      <a:defPPr>
        <a:defRPr lang="en-US"/>
      </a:defPPr>
      <a:lvl1pPr marL="0" algn="l" defTabSz="444690" rtl="0" eaLnBrk="1" latinLnBrk="0" hangingPunct="1">
        <a:defRPr kumimoji="1" sz="1700" kern="1200">
          <a:solidFill>
            <a:schemeClr val="tx1"/>
          </a:solidFill>
          <a:latin typeface="+mn-lt"/>
          <a:ea typeface="+mn-ea"/>
          <a:cs typeface="+mn-cs"/>
        </a:defRPr>
      </a:lvl1pPr>
      <a:lvl2pPr marL="444690" algn="l" defTabSz="444690" rtl="0" eaLnBrk="1" latinLnBrk="0" hangingPunct="1">
        <a:defRPr kumimoji="1" sz="1700" kern="1200">
          <a:solidFill>
            <a:schemeClr val="tx1"/>
          </a:solidFill>
          <a:latin typeface="+mn-lt"/>
          <a:ea typeface="+mn-ea"/>
          <a:cs typeface="+mn-cs"/>
        </a:defRPr>
      </a:lvl2pPr>
      <a:lvl3pPr marL="889380" algn="l" defTabSz="444690" rtl="0" eaLnBrk="1" latinLnBrk="0" hangingPunct="1">
        <a:defRPr kumimoji="1" sz="1700" kern="1200">
          <a:solidFill>
            <a:schemeClr val="tx1"/>
          </a:solidFill>
          <a:latin typeface="+mn-lt"/>
          <a:ea typeface="+mn-ea"/>
          <a:cs typeface="+mn-cs"/>
        </a:defRPr>
      </a:lvl3pPr>
      <a:lvl4pPr marL="1334070" algn="l" defTabSz="444690" rtl="0" eaLnBrk="1" latinLnBrk="0" hangingPunct="1">
        <a:defRPr kumimoji="1" sz="1700" kern="1200">
          <a:solidFill>
            <a:schemeClr val="tx1"/>
          </a:solidFill>
          <a:latin typeface="+mn-lt"/>
          <a:ea typeface="+mn-ea"/>
          <a:cs typeface="+mn-cs"/>
        </a:defRPr>
      </a:lvl4pPr>
      <a:lvl5pPr marL="1778759" algn="l" defTabSz="444690" rtl="0" eaLnBrk="1" latinLnBrk="0" hangingPunct="1">
        <a:defRPr kumimoji="1" sz="1700" kern="1200">
          <a:solidFill>
            <a:schemeClr val="tx1"/>
          </a:solidFill>
          <a:latin typeface="+mn-lt"/>
          <a:ea typeface="+mn-ea"/>
          <a:cs typeface="+mn-cs"/>
        </a:defRPr>
      </a:lvl5pPr>
      <a:lvl6pPr marL="2223450" algn="l" defTabSz="444690" rtl="0" eaLnBrk="1" latinLnBrk="0" hangingPunct="1">
        <a:defRPr kumimoji="1" sz="1700" kern="1200">
          <a:solidFill>
            <a:schemeClr val="tx1"/>
          </a:solidFill>
          <a:latin typeface="+mn-lt"/>
          <a:ea typeface="+mn-ea"/>
          <a:cs typeface="+mn-cs"/>
        </a:defRPr>
      </a:lvl6pPr>
      <a:lvl7pPr marL="2668140" algn="l" defTabSz="444690" rtl="0" eaLnBrk="1" latinLnBrk="0" hangingPunct="1">
        <a:defRPr kumimoji="1" sz="1700" kern="1200">
          <a:solidFill>
            <a:schemeClr val="tx1"/>
          </a:solidFill>
          <a:latin typeface="+mn-lt"/>
          <a:ea typeface="+mn-ea"/>
          <a:cs typeface="+mn-cs"/>
        </a:defRPr>
      </a:lvl7pPr>
      <a:lvl8pPr marL="3112830" algn="l" defTabSz="444690" rtl="0" eaLnBrk="1" latinLnBrk="0" hangingPunct="1">
        <a:defRPr kumimoji="1" sz="1700" kern="1200">
          <a:solidFill>
            <a:schemeClr val="tx1"/>
          </a:solidFill>
          <a:latin typeface="+mn-lt"/>
          <a:ea typeface="+mn-ea"/>
          <a:cs typeface="+mn-cs"/>
        </a:defRPr>
      </a:lvl8pPr>
      <a:lvl9pPr marL="3557520" algn="l" defTabSz="444690" rtl="0" eaLnBrk="1" latinLnBrk="0" hangingPunct="1">
        <a:defRPr kumimoji="1"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6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21282" y="1154985"/>
            <a:ext cx="5164752" cy="2129699"/>
          </a:xfrm>
        </p:spPr>
        <p:txBody>
          <a:bodyPr>
            <a:normAutofit/>
          </a:bodyPr>
          <a:lstStyle/>
          <a:p>
            <a:r>
              <a:rPr lang="en-US" sz="3400" dirty="0" smtClean="0">
                <a:effectLst>
                  <a:outerShdw blurRad="38100" dist="38100" dir="2700000" algn="tl">
                    <a:srgbClr val="C0C0C0"/>
                  </a:outerShdw>
                </a:effectLst>
              </a:rPr>
              <a:t/>
            </a:r>
            <a:br>
              <a:rPr lang="en-US" sz="3400" dirty="0" smtClean="0">
                <a:effectLst>
                  <a:outerShdw blurRad="38100" dist="38100" dir="2700000" algn="tl">
                    <a:srgbClr val="C0C0C0"/>
                  </a:outerShdw>
                </a:effectLst>
              </a:rPr>
            </a:br>
            <a:r>
              <a:rPr lang="en-US" sz="3400" dirty="0" smtClean="0">
                <a:effectLst>
                  <a:outerShdw blurRad="38100" dist="38100" dir="2700000" algn="tl">
                    <a:srgbClr val="C0C0C0"/>
                  </a:outerShdw>
                </a:effectLst>
              </a:rPr>
              <a:t> </a:t>
            </a:r>
            <a:endParaRPr lang="en-US" sz="3400" dirty="0"/>
          </a:p>
        </p:txBody>
      </p:sp>
      <p:sp>
        <p:nvSpPr>
          <p:cNvPr id="5" name="Rectangle 4"/>
          <p:cNvSpPr/>
          <p:nvPr/>
        </p:nvSpPr>
        <p:spPr>
          <a:xfrm>
            <a:off x="1259633" y="389579"/>
            <a:ext cx="6299122" cy="6258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5338166" y="1302992"/>
            <a:ext cx="2663808" cy="61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5705747" y="2207949"/>
            <a:ext cx="2663808" cy="61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6038069" y="3108676"/>
            <a:ext cx="3050322" cy="617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Parallelogram 8"/>
          <p:cNvSpPr/>
          <p:nvPr/>
        </p:nvSpPr>
        <p:spPr>
          <a:xfrm>
            <a:off x="5338168" y="1006979"/>
            <a:ext cx="2298187" cy="296014"/>
          </a:xfrm>
          <a:prstGeom prst="parallelogram">
            <a:avLst>
              <a:gd name="adj" fmla="val 2221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Parallelogram 11"/>
          <p:cNvSpPr/>
          <p:nvPr/>
        </p:nvSpPr>
        <p:spPr>
          <a:xfrm>
            <a:off x="5703789" y="1911934"/>
            <a:ext cx="2298187" cy="296014"/>
          </a:xfrm>
          <a:prstGeom prst="parallelogram">
            <a:avLst>
              <a:gd name="adj" fmla="val 2221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Parallelogram 12"/>
          <p:cNvSpPr/>
          <p:nvPr/>
        </p:nvSpPr>
        <p:spPr>
          <a:xfrm>
            <a:off x="6071369" y="2816891"/>
            <a:ext cx="2298187" cy="296014"/>
          </a:xfrm>
          <a:prstGeom prst="parallelogram">
            <a:avLst>
              <a:gd name="adj" fmla="val 2221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p:nvSpPr>
        <p:spPr>
          <a:xfrm>
            <a:off x="6487261" y="3795886"/>
            <a:ext cx="2656739" cy="4496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smtClean="0"/>
              <a:t>TFIP</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185" y="1779662"/>
            <a:ext cx="2882194" cy="1534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84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DCA50BE-116A-403F-B31E-2A8448E71BD0}"/>
              </a:ext>
            </a:extLst>
          </p:cNvPr>
          <p:cNvSpPr/>
          <p:nvPr/>
        </p:nvSpPr>
        <p:spPr>
          <a:xfrm>
            <a:off x="587285" y="603324"/>
            <a:ext cx="54000" cy="20302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115" tIns="37557" rIns="75115" bIns="37557" numCol="1" spcCol="0" rtlCol="0" fromWordArt="0" anchor="ctr" anchorCtr="0" forceAA="0" compatLnSpc="1">
            <a:prstTxWarp prst="textNoShape">
              <a:avLst/>
            </a:prstTxWarp>
            <a:noAutofit/>
          </a:bodyPr>
          <a:lstStyle/>
          <a:p>
            <a:pPr algn="ctr"/>
            <a:endParaRPr lang="ko-KR" altLang="en-US" sz="2200" dirty="0">
              <a:solidFill>
                <a:schemeClr val="tx1"/>
              </a:solidFill>
            </a:endParaRPr>
          </a:p>
        </p:txBody>
      </p:sp>
      <p:sp>
        <p:nvSpPr>
          <p:cNvPr id="7" name="Rectangle 6">
            <a:extLst>
              <a:ext uri="{FF2B5EF4-FFF2-40B4-BE49-F238E27FC236}">
                <a16:creationId xmlns:a16="http://schemas.microsoft.com/office/drawing/2014/main" xmlns="" id="{A13E6313-35C9-498F-BAB5-DCBBBF89D20F}"/>
              </a:ext>
            </a:extLst>
          </p:cNvPr>
          <p:cNvSpPr/>
          <p:nvPr/>
        </p:nvSpPr>
        <p:spPr>
          <a:xfrm>
            <a:off x="3619132" y="599074"/>
            <a:ext cx="34289" cy="2038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115" tIns="37557" rIns="75115" bIns="37557" numCol="1" spcCol="0" rtlCol="0" fromWordArt="0" anchor="ctr" anchorCtr="0" forceAA="0" compatLnSpc="1">
            <a:prstTxWarp prst="textNoShape">
              <a:avLst/>
            </a:prstTxWarp>
            <a:noAutofit/>
          </a:bodyPr>
          <a:lstStyle/>
          <a:p>
            <a:pPr algn="ctr"/>
            <a:endParaRPr lang="ko-KR" altLang="en-US" sz="2200" dirty="0">
              <a:solidFill>
                <a:schemeClr val="tx1"/>
              </a:solidFill>
            </a:endParaRPr>
          </a:p>
        </p:txBody>
      </p:sp>
      <p:sp>
        <p:nvSpPr>
          <p:cNvPr id="8" name="Rectangle 7">
            <a:extLst>
              <a:ext uri="{FF2B5EF4-FFF2-40B4-BE49-F238E27FC236}">
                <a16:creationId xmlns:a16="http://schemas.microsoft.com/office/drawing/2014/main" xmlns="" id="{824F08F9-FC81-4A40-B22C-66118F5EBBD3}"/>
              </a:ext>
            </a:extLst>
          </p:cNvPr>
          <p:cNvSpPr/>
          <p:nvPr/>
        </p:nvSpPr>
        <p:spPr>
          <a:xfrm>
            <a:off x="6694182" y="603323"/>
            <a:ext cx="40740" cy="206833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115" tIns="37557" rIns="75115" bIns="37557" numCol="1" spcCol="0" rtlCol="0" fromWordArt="0" anchor="ctr" anchorCtr="0" forceAA="0" compatLnSpc="1">
            <a:prstTxWarp prst="textNoShape">
              <a:avLst/>
            </a:prstTxWarp>
            <a:noAutofit/>
          </a:bodyPr>
          <a:lstStyle/>
          <a:p>
            <a:pPr algn="ctr"/>
            <a:endParaRPr lang="ko-KR" altLang="en-US" sz="2200" dirty="0">
              <a:solidFill>
                <a:schemeClr val="tx1"/>
              </a:solidFill>
            </a:endParaRPr>
          </a:p>
        </p:txBody>
      </p:sp>
      <p:sp>
        <p:nvSpPr>
          <p:cNvPr id="9" name="Rectangle 8">
            <a:extLst>
              <a:ext uri="{FF2B5EF4-FFF2-40B4-BE49-F238E27FC236}">
                <a16:creationId xmlns:a16="http://schemas.microsoft.com/office/drawing/2014/main" xmlns="" id="{89B91BEF-D5A9-4700-9D8A-F406B0A1F71F}"/>
              </a:ext>
            </a:extLst>
          </p:cNvPr>
          <p:cNvSpPr/>
          <p:nvPr/>
        </p:nvSpPr>
        <p:spPr>
          <a:xfrm>
            <a:off x="5192847" y="606963"/>
            <a:ext cx="34289" cy="107784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115" tIns="37557" rIns="75115" bIns="37557" numCol="1" spcCol="0" rtlCol="0" fromWordArt="0" anchor="ctr" anchorCtr="0" forceAA="0" compatLnSpc="1">
            <a:prstTxWarp prst="textNoShape">
              <a:avLst/>
            </a:prstTxWarp>
            <a:noAutofit/>
          </a:bodyPr>
          <a:lstStyle/>
          <a:p>
            <a:pPr algn="ctr"/>
            <a:endParaRPr lang="ko-KR" altLang="en-US" sz="2200" dirty="0">
              <a:solidFill>
                <a:schemeClr val="tx1"/>
              </a:solidFill>
            </a:endParaRPr>
          </a:p>
        </p:txBody>
      </p:sp>
      <p:sp>
        <p:nvSpPr>
          <p:cNvPr id="10" name="Rectangle 9">
            <a:extLst>
              <a:ext uri="{FF2B5EF4-FFF2-40B4-BE49-F238E27FC236}">
                <a16:creationId xmlns:a16="http://schemas.microsoft.com/office/drawing/2014/main" xmlns="" id="{16F344AF-4C98-4894-82F0-EB98DF7A7213}"/>
              </a:ext>
            </a:extLst>
          </p:cNvPr>
          <p:cNvSpPr/>
          <p:nvPr/>
        </p:nvSpPr>
        <p:spPr>
          <a:xfrm>
            <a:off x="2045418" y="606963"/>
            <a:ext cx="34289" cy="10678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115" tIns="37557" rIns="75115" bIns="37557" numCol="1" spcCol="0" rtlCol="0" fromWordArt="0" anchor="ctr" anchorCtr="0" forceAA="0" compatLnSpc="1">
            <a:prstTxWarp prst="textNoShape">
              <a:avLst/>
            </a:prstTxWarp>
            <a:noAutofit/>
          </a:bodyPr>
          <a:lstStyle/>
          <a:p>
            <a:pPr algn="ctr"/>
            <a:endParaRPr lang="ko-KR" altLang="en-US" sz="2200" dirty="0">
              <a:solidFill>
                <a:schemeClr val="tx1"/>
              </a:solidFill>
            </a:endParaRPr>
          </a:p>
        </p:txBody>
      </p:sp>
      <p:sp>
        <p:nvSpPr>
          <p:cNvPr id="13" name="TextBox 12">
            <a:extLst>
              <a:ext uri="{FF2B5EF4-FFF2-40B4-BE49-F238E27FC236}">
                <a16:creationId xmlns:a16="http://schemas.microsoft.com/office/drawing/2014/main" xmlns="" id="{CE8C229F-F8B7-4663-A3D2-9C2C4FD3AD8D}"/>
              </a:ext>
            </a:extLst>
          </p:cNvPr>
          <p:cNvSpPr txBox="1"/>
          <p:nvPr/>
        </p:nvSpPr>
        <p:spPr>
          <a:xfrm>
            <a:off x="47703" y="3748288"/>
            <a:ext cx="1133165" cy="275902"/>
          </a:xfrm>
          <a:prstGeom prst="rect">
            <a:avLst/>
          </a:prstGeom>
          <a:noFill/>
        </p:spPr>
        <p:txBody>
          <a:bodyPr wrap="square" lIns="75115" tIns="37557" rIns="75115" bIns="37557" rtlCol="0">
            <a:spAutoFit/>
          </a:bodyPr>
          <a:lstStyle/>
          <a:p>
            <a:r>
              <a:rPr lang="en-US" sz="1300" b="1" dirty="0" smtClean="0">
                <a:solidFill>
                  <a:srgbClr val="286A88"/>
                </a:solidFill>
                <a:latin typeface="Aparajita" pitchFamily="34" charset="0"/>
                <a:cs typeface="Aparajita" pitchFamily="34" charset="0"/>
              </a:rPr>
              <a:t>Singapore </a:t>
            </a:r>
            <a:r>
              <a:rPr lang="en-US" sz="1300" b="1" dirty="0" smtClean="0">
                <a:solidFill>
                  <a:srgbClr val="286A88"/>
                </a:solidFill>
                <a:latin typeface="Aparajita" pitchFamily="34" charset="0"/>
                <a:cs typeface="Aparajita" pitchFamily="34" charset="0"/>
              </a:rPr>
              <a:t>office</a:t>
            </a:r>
            <a:endParaRPr lang="en-US" sz="1300" b="1" dirty="0" smtClean="0">
              <a:solidFill>
                <a:srgbClr val="286A88"/>
              </a:solidFill>
              <a:latin typeface="Aparajita" pitchFamily="34" charset="0"/>
              <a:cs typeface="Aparajita" pitchFamily="34" charset="0"/>
            </a:endParaRPr>
          </a:p>
        </p:txBody>
      </p:sp>
      <p:sp>
        <p:nvSpPr>
          <p:cNvPr id="31" name="Rounded Rectangle 51">
            <a:extLst>
              <a:ext uri="{FF2B5EF4-FFF2-40B4-BE49-F238E27FC236}">
                <a16:creationId xmlns:a16="http://schemas.microsoft.com/office/drawing/2014/main" xmlns="" id="{41AAA5CC-D15C-44C7-852C-64EA49F92005}"/>
              </a:ext>
            </a:extLst>
          </p:cNvPr>
          <p:cNvSpPr/>
          <p:nvPr/>
        </p:nvSpPr>
        <p:spPr>
          <a:xfrm rot="5400000" flipH="1">
            <a:off x="4722707" y="1712579"/>
            <a:ext cx="978426" cy="92144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5115" tIns="37557" rIns="75115" bIns="37557"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Rounded Rectangle 51">
            <a:extLst>
              <a:ext uri="{FF2B5EF4-FFF2-40B4-BE49-F238E27FC236}">
                <a16:creationId xmlns:a16="http://schemas.microsoft.com/office/drawing/2014/main" xmlns="" id="{B553CEDC-DDFE-4D0D-8F2B-65780DC41C68}"/>
              </a:ext>
            </a:extLst>
          </p:cNvPr>
          <p:cNvSpPr/>
          <p:nvPr/>
        </p:nvSpPr>
        <p:spPr>
          <a:xfrm rot="5400000" flipH="1">
            <a:off x="6200859" y="2700147"/>
            <a:ext cx="978426" cy="92144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5115" tIns="37557" rIns="75115" bIns="37557"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Rounded Rectangle 51">
            <a:extLst>
              <a:ext uri="{FF2B5EF4-FFF2-40B4-BE49-F238E27FC236}">
                <a16:creationId xmlns:a16="http://schemas.microsoft.com/office/drawing/2014/main" xmlns="" id="{21857767-7958-4533-B7B0-1F64DFD3CF89}"/>
              </a:ext>
            </a:extLst>
          </p:cNvPr>
          <p:cNvSpPr/>
          <p:nvPr/>
        </p:nvSpPr>
        <p:spPr>
          <a:xfrm rot="5400000" flipH="1">
            <a:off x="3147191" y="2706741"/>
            <a:ext cx="978426" cy="92144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5115" tIns="37557" rIns="75115" bIns="37557"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4" name="Rounded Rectangle 51">
            <a:extLst>
              <a:ext uri="{FF2B5EF4-FFF2-40B4-BE49-F238E27FC236}">
                <a16:creationId xmlns:a16="http://schemas.microsoft.com/office/drawing/2014/main" xmlns="" id="{84F0518C-A9D5-49FE-96A5-5E4A338118FC}"/>
              </a:ext>
            </a:extLst>
          </p:cNvPr>
          <p:cNvSpPr/>
          <p:nvPr/>
        </p:nvSpPr>
        <p:spPr>
          <a:xfrm rot="5400000" flipH="1">
            <a:off x="119375" y="2713335"/>
            <a:ext cx="978426" cy="92144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5115" tIns="37557" rIns="75115" bIns="37557"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 name="Rounded Rectangle 51">
            <a:extLst>
              <a:ext uri="{FF2B5EF4-FFF2-40B4-BE49-F238E27FC236}">
                <a16:creationId xmlns:a16="http://schemas.microsoft.com/office/drawing/2014/main" xmlns="" id="{1F653D75-B982-4CA2-9CEE-4D008EDE0B23}"/>
              </a:ext>
            </a:extLst>
          </p:cNvPr>
          <p:cNvSpPr/>
          <p:nvPr/>
        </p:nvSpPr>
        <p:spPr>
          <a:xfrm rot="5400000" flipH="1">
            <a:off x="1573348" y="1713301"/>
            <a:ext cx="978426" cy="92144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5115" tIns="37557" rIns="75115" bIns="37557"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 name="Title 3"/>
          <p:cNvSpPr>
            <a:spLocks noGrp="1"/>
          </p:cNvSpPr>
          <p:nvPr>
            <p:ph type="title"/>
          </p:nvPr>
        </p:nvSpPr>
        <p:spPr>
          <a:xfrm>
            <a:off x="47703" y="195486"/>
            <a:ext cx="9144000" cy="581834"/>
          </a:xfrm>
        </p:spPr>
        <p:txBody>
          <a:bodyPr>
            <a:normAutofit/>
          </a:bodyPr>
          <a:lstStyle/>
          <a:p>
            <a:r>
              <a:rPr lang="en-US" sz="2600" b="0" dirty="0">
                <a:solidFill>
                  <a:schemeClr val="bg1"/>
                </a:solidFill>
                <a:latin typeface="Calibri" pitchFamily="34" charset="0"/>
              </a:rPr>
              <a:t>Machine Learning, NLP Projects </a:t>
            </a:r>
          </a:p>
        </p:txBody>
      </p:sp>
      <p:sp>
        <p:nvSpPr>
          <p:cNvPr id="37" name="Rectangle 36">
            <a:extLst>
              <a:ext uri="{FF2B5EF4-FFF2-40B4-BE49-F238E27FC236}">
                <a16:creationId xmlns:a16="http://schemas.microsoft.com/office/drawing/2014/main" xmlns="" id="{16F344AF-4C98-4894-82F0-EB98DF7A7213}"/>
              </a:ext>
            </a:extLst>
          </p:cNvPr>
          <p:cNvSpPr/>
          <p:nvPr/>
        </p:nvSpPr>
        <p:spPr>
          <a:xfrm>
            <a:off x="8227708" y="606964"/>
            <a:ext cx="60337" cy="1131020"/>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115" tIns="37557" rIns="75115" bIns="37557" numCol="1" spcCol="0" rtlCol="0" fromWordArt="0" anchor="ctr" anchorCtr="0" forceAA="0" compatLnSpc="1">
            <a:prstTxWarp prst="textNoShape">
              <a:avLst/>
            </a:prstTxWarp>
            <a:noAutofit/>
          </a:bodyPr>
          <a:lstStyle/>
          <a:p>
            <a:pPr algn="ctr"/>
            <a:endParaRPr lang="ko-KR" altLang="en-US" sz="2200" dirty="0">
              <a:solidFill>
                <a:schemeClr val="tx1"/>
              </a:solidFill>
            </a:endParaRPr>
          </a:p>
        </p:txBody>
      </p:sp>
      <p:grpSp>
        <p:nvGrpSpPr>
          <p:cNvPr id="38" name="Group 37">
            <a:extLst>
              <a:ext uri="{FF2B5EF4-FFF2-40B4-BE49-F238E27FC236}">
                <a16:creationId xmlns:a16="http://schemas.microsoft.com/office/drawing/2014/main" xmlns="" id="{4AF28FF1-D602-434F-8D6B-C99F185EC6AF}"/>
              </a:ext>
            </a:extLst>
          </p:cNvPr>
          <p:cNvGrpSpPr/>
          <p:nvPr/>
        </p:nvGrpSpPr>
        <p:grpSpPr>
          <a:xfrm>
            <a:off x="7634550" y="2975070"/>
            <a:ext cx="1395150" cy="483423"/>
            <a:chOff x="6182533" y="1433695"/>
            <a:chExt cx="1692132" cy="644565"/>
          </a:xfrm>
        </p:grpSpPr>
        <p:sp>
          <p:nvSpPr>
            <p:cNvPr id="39" name="TextBox 38">
              <a:extLst>
                <a:ext uri="{FF2B5EF4-FFF2-40B4-BE49-F238E27FC236}">
                  <a16:creationId xmlns:a16="http://schemas.microsoft.com/office/drawing/2014/main" xmlns="" id="{6306C405-1442-439D-9578-639119950610}"/>
                </a:ext>
              </a:extLst>
            </p:cNvPr>
            <p:cNvSpPr txBox="1"/>
            <p:nvPr/>
          </p:nvSpPr>
          <p:spPr>
            <a:xfrm>
              <a:off x="6182534" y="1433695"/>
              <a:ext cx="1692131" cy="328295"/>
            </a:xfrm>
            <a:prstGeom prst="rect">
              <a:avLst/>
            </a:prstGeom>
            <a:noFill/>
          </p:spPr>
          <p:txBody>
            <a:bodyPr wrap="square" rtlCol="0">
              <a:spAutoFit/>
            </a:bodyPr>
            <a:lstStyle/>
            <a:p>
              <a:pPr algn="ctr"/>
              <a:endParaRPr lang="ko-KR" altLang="en-US" sz="10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xmlns="" id="{8AED60C7-0C1C-4B98-BFDC-16CF4EAB902E}"/>
                </a:ext>
              </a:extLst>
            </p:cNvPr>
            <p:cNvSpPr txBox="1"/>
            <p:nvPr/>
          </p:nvSpPr>
          <p:spPr>
            <a:xfrm>
              <a:off x="6182533" y="1749965"/>
              <a:ext cx="1692131" cy="328295"/>
            </a:xfrm>
            <a:prstGeom prst="rect">
              <a:avLst/>
            </a:prstGeom>
            <a:noFill/>
          </p:spPr>
          <p:txBody>
            <a:bodyPr wrap="square" rtlCol="0">
              <a:spAutoFit/>
            </a:bodyPr>
            <a:lstStyle/>
            <a:p>
              <a:endParaRPr lang="en-SG" sz="1000" dirty="0">
                <a:solidFill>
                  <a:srgbClr val="000000"/>
                </a:solidFill>
              </a:endParaRPr>
            </a:p>
          </p:txBody>
        </p:sp>
      </p:grpSp>
      <p:sp>
        <p:nvSpPr>
          <p:cNvPr id="42" name="Rounded Rectangle 51">
            <a:extLst>
              <a:ext uri="{FF2B5EF4-FFF2-40B4-BE49-F238E27FC236}">
                <a16:creationId xmlns:a16="http://schemas.microsoft.com/office/drawing/2014/main" xmlns="" id="{1F653D75-B982-4CA2-9CEE-4D008EDE0B23}"/>
              </a:ext>
            </a:extLst>
          </p:cNvPr>
          <p:cNvSpPr/>
          <p:nvPr/>
        </p:nvSpPr>
        <p:spPr>
          <a:xfrm rot="5400000" flipH="1">
            <a:off x="7768665" y="1766474"/>
            <a:ext cx="978426" cy="92144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5115" tIns="37557" rIns="75115" bIns="37557"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1" name="Title 1">
            <a:extLst>
              <a:ext uri="{FF2B5EF4-FFF2-40B4-BE49-F238E27FC236}">
                <a16:creationId xmlns:a16="http://schemas.microsoft.com/office/drawing/2014/main" xmlns="" id="{4FFD9D87-8A7D-41D1-9EE8-653E54CFEDC7}"/>
              </a:ext>
            </a:extLst>
          </p:cNvPr>
          <p:cNvSpPr txBox="1">
            <a:spLocks/>
          </p:cNvSpPr>
          <p:nvPr/>
        </p:nvSpPr>
        <p:spPr>
          <a:xfrm>
            <a:off x="457201" y="103461"/>
            <a:ext cx="8030045" cy="483895"/>
          </a:xfrm>
          <a:prstGeom prst="rect">
            <a:avLst/>
          </a:prstGeom>
        </p:spPr>
        <p:txBody>
          <a:bodyPr vert="horz" lIns="81636" tIns="40817" rIns="81636" bIns="40817" rtlCol="0" anchor="ctr">
            <a:normAutofit/>
          </a:bodyPr>
          <a:lstStyle>
            <a:lvl1pPr algn="l" defTabSz="914400" rtl="0" eaLnBrk="1" latinLnBrk="0" hangingPunct="1">
              <a:spcBef>
                <a:spcPct val="0"/>
              </a:spcBef>
              <a:buNone/>
              <a:defRPr sz="2400" kern="1200">
                <a:solidFill>
                  <a:srgbClr val="0169B1"/>
                </a:solidFill>
                <a:latin typeface="+mn-lt"/>
                <a:ea typeface="+mj-ea"/>
                <a:cs typeface="Arial" panose="020B0604020202020204" pitchFamily="34" charset="0"/>
              </a:defRPr>
            </a:lvl1pPr>
          </a:lstStyle>
          <a:p>
            <a:r>
              <a:rPr lang="en-IN" dirty="0" smtClean="0">
                <a:latin typeface="Adobe Devanagari" pitchFamily="18" charset="0"/>
                <a:cs typeface="Adobe Devanagari" pitchFamily="18" charset="0"/>
              </a:rPr>
              <a:t>Projects </a:t>
            </a:r>
            <a:endParaRPr lang="en-IN" dirty="0">
              <a:latin typeface="Adobe Devanagari" pitchFamily="18" charset="0"/>
              <a:cs typeface="Adobe Devanagari" pitchFamily="18" charset="0"/>
            </a:endParaRPr>
          </a:p>
        </p:txBody>
      </p:sp>
      <p:sp>
        <p:nvSpPr>
          <p:cNvPr id="43" name="TextBox 42">
            <a:extLst>
              <a:ext uri="{FF2B5EF4-FFF2-40B4-BE49-F238E27FC236}">
                <a16:creationId xmlns:a16="http://schemas.microsoft.com/office/drawing/2014/main" xmlns="" id="{CE8C229F-F8B7-4663-A3D2-9C2C4FD3AD8D}"/>
              </a:ext>
            </a:extLst>
          </p:cNvPr>
          <p:cNvSpPr txBox="1"/>
          <p:nvPr/>
        </p:nvSpPr>
        <p:spPr>
          <a:xfrm>
            <a:off x="1547664" y="2716409"/>
            <a:ext cx="1211575" cy="275902"/>
          </a:xfrm>
          <a:prstGeom prst="rect">
            <a:avLst/>
          </a:prstGeom>
          <a:noFill/>
        </p:spPr>
        <p:txBody>
          <a:bodyPr wrap="square" lIns="75115" tIns="37557" rIns="75115" bIns="37557" rtlCol="0">
            <a:spAutoFit/>
          </a:bodyPr>
          <a:lstStyle/>
          <a:p>
            <a:r>
              <a:rPr lang="en-US" sz="1300" b="1" dirty="0" smtClean="0">
                <a:solidFill>
                  <a:schemeClr val="accent5">
                    <a:lumMod val="75000"/>
                  </a:schemeClr>
                </a:solidFill>
                <a:latin typeface="Aparajita" pitchFamily="34" charset="0"/>
                <a:cs typeface="Aparajita" pitchFamily="34" charset="0"/>
              </a:rPr>
              <a:t>Front </a:t>
            </a:r>
            <a:r>
              <a:rPr lang="en-US" sz="1300" b="1" dirty="0" smtClean="0">
                <a:solidFill>
                  <a:schemeClr val="accent5">
                    <a:lumMod val="75000"/>
                  </a:schemeClr>
                </a:solidFill>
                <a:latin typeface="Aparajita" pitchFamily="34" charset="0"/>
                <a:cs typeface="Aparajita" pitchFamily="34" charset="0"/>
              </a:rPr>
              <a:t>office</a:t>
            </a:r>
            <a:endParaRPr lang="en-US" sz="1300" b="1" dirty="0">
              <a:solidFill>
                <a:schemeClr val="accent5">
                  <a:lumMod val="75000"/>
                </a:schemeClr>
              </a:solidFill>
              <a:latin typeface="Aparajita" pitchFamily="34" charset="0"/>
              <a:cs typeface="Aparajita" pitchFamily="34" charset="0"/>
            </a:endParaRPr>
          </a:p>
        </p:txBody>
      </p:sp>
      <p:sp>
        <p:nvSpPr>
          <p:cNvPr id="44" name="TextBox 43">
            <a:extLst>
              <a:ext uri="{FF2B5EF4-FFF2-40B4-BE49-F238E27FC236}">
                <a16:creationId xmlns:a16="http://schemas.microsoft.com/office/drawing/2014/main" xmlns="" id="{CE8C229F-F8B7-4663-A3D2-9C2C4FD3AD8D}"/>
              </a:ext>
            </a:extLst>
          </p:cNvPr>
          <p:cNvSpPr txBox="1"/>
          <p:nvPr/>
        </p:nvSpPr>
        <p:spPr>
          <a:xfrm>
            <a:off x="3210912" y="3740219"/>
            <a:ext cx="1772430" cy="275902"/>
          </a:xfrm>
          <a:prstGeom prst="rect">
            <a:avLst/>
          </a:prstGeom>
          <a:noFill/>
        </p:spPr>
        <p:txBody>
          <a:bodyPr wrap="square" lIns="75115" tIns="37557" rIns="75115" bIns="37557" rtlCol="0">
            <a:spAutoFit/>
          </a:bodyPr>
          <a:lstStyle/>
          <a:p>
            <a:r>
              <a:rPr lang="en-SG" sz="1300" b="1" dirty="0" smtClean="0">
                <a:solidFill>
                  <a:schemeClr val="accent3">
                    <a:lumMod val="75000"/>
                  </a:schemeClr>
                </a:solidFill>
                <a:latin typeface="Aparajita" pitchFamily="34" charset="0"/>
                <a:cs typeface="Aparajita" pitchFamily="34" charset="0"/>
              </a:rPr>
              <a:t>Middle </a:t>
            </a:r>
            <a:r>
              <a:rPr lang="en-SG" sz="1300" b="1" dirty="0" smtClean="0">
                <a:solidFill>
                  <a:schemeClr val="accent3">
                    <a:lumMod val="75000"/>
                  </a:schemeClr>
                </a:solidFill>
                <a:latin typeface="Aparajita" pitchFamily="34" charset="0"/>
                <a:cs typeface="Aparajita" pitchFamily="34" charset="0"/>
              </a:rPr>
              <a:t>Office</a:t>
            </a:r>
            <a:endParaRPr lang="en-US" sz="1300" b="1" dirty="0">
              <a:solidFill>
                <a:schemeClr val="accent3">
                  <a:lumMod val="75000"/>
                </a:schemeClr>
              </a:solidFill>
              <a:latin typeface="Aparajita" pitchFamily="34" charset="0"/>
              <a:cs typeface="Aparajita" pitchFamily="34" charset="0"/>
            </a:endParaRPr>
          </a:p>
        </p:txBody>
      </p:sp>
      <p:sp>
        <p:nvSpPr>
          <p:cNvPr id="45" name="TextBox 44">
            <a:extLst>
              <a:ext uri="{FF2B5EF4-FFF2-40B4-BE49-F238E27FC236}">
                <a16:creationId xmlns:a16="http://schemas.microsoft.com/office/drawing/2014/main" xmlns="" id="{CE8C229F-F8B7-4663-A3D2-9C2C4FD3AD8D}"/>
              </a:ext>
            </a:extLst>
          </p:cNvPr>
          <p:cNvSpPr txBox="1"/>
          <p:nvPr/>
        </p:nvSpPr>
        <p:spPr>
          <a:xfrm>
            <a:off x="4700932" y="2684845"/>
            <a:ext cx="1021975" cy="275902"/>
          </a:xfrm>
          <a:prstGeom prst="rect">
            <a:avLst/>
          </a:prstGeom>
          <a:noFill/>
        </p:spPr>
        <p:txBody>
          <a:bodyPr wrap="square" lIns="75115" tIns="37557" rIns="75115" bIns="37557" rtlCol="0">
            <a:spAutoFit/>
          </a:bodyPr>
          <a:lstStyle/>
          <a:p>
            <a:pPr algn="ctr"/>
            <a:r>
              <a:rPr lang="en-US" sz="1300" b="1" dirty="0" smtClean="0">
                <a:solidFill>
                  <a:schemeClr val="accent4">
                    <a:lumMod val="50000"/>
                  </a:schemeClr>
                </a:solidFill>
                <a:latin typeface="Aparajita" pitchFamily="34" charset="0"/>
                <a:cs typeface="Aparajita" pitchFamily="34" charset="0"/>
              </a:rPr>
              <a:t>BackOffice</a:t>
            </a:r>
            <a:endParaRPr lang="en-US" sz="1300" b="1" dirty="0">
              <a:solidFill>
                <a:schemeClr val="accent4">
                  <a:lumMod val="50000"/>
                </a:schemeClr>
              </a:solidFill>
              <a:latin typeface="Aparajita" pitchFamily="34" charset="0"/>
              <a:cs typeface="Aparajita" pitchFamily="34" charset="0"/>
            </a:endParaRPr>
          </a:p>
        </p:txBody>
      </p:sp>
      <p:sp>
        <p:nvSpPr>
          <p:cNvPr id="46" name="TextBox 45">
            <a:extLst>
              <a:ext uri="{FF2B5EF4-FFF2-40B4-BE49-F238E27FC236}">
                <a16:creationId xmlns:a16="http://schemas.microsoft.com/office/drawing/2014/main" xmlns="" id="{CE8C229F-F8B7-4663-A3D2-9C2C4FD3AD8D}"/>
              </a:ext>
            </a:extLst>
          </p:cNvPr>
          <p:cNvSpPr txBox="1"/>
          <p:nvPr/>
        </p:nvSpPr>
        <p:spPr>
          <a:xfrm>
            <a:off x="6229350" y="3663968"/>
            <a:ext cx="1021975" cy="275902"/>
          </a:xfrm>
          <a:prstGeom prst="rect">
            <a:avLst/>
          </a:prstGeom>
          <a:noFill/>
        </p:spPr>
        <p:txBody>
          <a:bodyPr wrap="square" lIns="75115" tIns="37557" rIns="75115" bIns="37557" rtlCol="0">
            <a:spAutoFit/>
          </a:bodyPr>
          <a:lstStyle/>
          <a:p>
            <a:r>
              <a:rPr lang="en-SG" sz="1300" b="1" dirty="0">
                <a:solidFill>
                  <a:srgbClr val="286A88"/>
                </a:solidFill>
                <a:latin typeface="Aparajita" pitchFamily="34" charset="0"/>
                <a:cs typeface="Aparajita" pitchFamily="34" charset="0"/>
              </a:rPr>
              <a:t>Regional users</a:t>
            </a:r>
            <a:endParaRPr lang="en-US" sz="1300" b="1" dirty="0">
              <a:solidFill>
                <a:srgbClr val="286A88"/>
              </a:solidFill>
              <a:latin typeface="Aparajita" pitchFamily="34" charset="0"/>
              <a:cs typeface="Aparajita" pitchFamily="34" charset="0"/>
            </a:endParaRPr>
          </a:p>
        </p:txBody>
      </p:sp>
      <p:sp>
        <p:nvSpPr>
          <p:cNvPr id="47" name="TextBox 46">
            <a:extLst>
              <a:ext uri="{FF2B5EF4-FFF2-40B4-BE49-F238E27FC236}">
                <a16:creationId xmlns:a16="http://schemas.microsoft.com/office/drawing/2014/main" xmlns="" id="{CE8C229F-F8B7-4663-A3D2-9C2C4FD3AD8D}"/>
              </a:ext>
            </a:extLst>
          </p:cNvPr>
          <p:cNvSpPr txBox="1"/>
          <p:nvPr/>
        </p:nvSpPr>
        <p:spPr>
          <a:xfrm>
            <a:off x="7746890" y="2797960"/>
            <a:ext cx="1021975" cy="275902"/>
          </a:xfrm>
          <a:prstGeom prst="rect">
            <a:avLst/>
          </a:prstGeom>
          <a:noFill/>
        </p:spPr>
        <p:txBody>
          <a:bodyPr wrap="square" lIns="75115" tIns="37557" rIns="75115" bIns="37557" rtlCol="0">
            <a:spAutoFit/>
          </a:bodyPr>
          <a:lstStyle/>
          <a:p>
            <a:r>
              <a:rPr lang="en-SG" sz="1300" b="1" dirty="0">
                <a:solidFill>
                  <a:srgbClr val="286A88"/>
                </a:solidFill>
                <a:latin typeface="Aparajita" pitchFamily="34" charset="0"/>
                <a:cs typeface="Aparajita" pitchFamily="34" charset="0"/>
              </a:rPr>
              <a:t>Global users</a:t>
            </a:r>
            <a:endParaRPr lang="en-US" sz="1300" b="1" dirty="0">
              <a:solidFill>
                <a:srgbClr val="286A88"/>
              </a:solidFill>
              <a:latin typeface="Aparajita" pitchFamily="34" charset="0"/>
              <a:cs typeface="Aparajita" pitchFamily="34" charset="0"/>
            </a:endParaRPr>
          </a:p>
        </p:txBody>
      </p:sp>
    </p:spTree>
    <p:extLst>
      <p:ext uri="{BB962C8B-B14F-4D97-AF65-F5344CB8AC3E}">
        <p14:creationId xmlns:p14="http://schemas.microsoft.com/office/powerpoint/2010/main" val="1134732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9" name="Group 358"/>
          <p:cNvGrpSpPr/>
          <p:nvPr/>
        </p:nvGrpSpPr>
        <p:grpSpPr>
          <a:xfrm>
            <a:off x="762001" y="666750"/>
            <a:ext cx="7620000" cy="4006782"/>
            <a:chOff x="1689100" y="1257664"/>
            <a:chExt cx="8813800" cy="4605048"/>
          </a:xfrm>
        </p:grpSpPr>
        <p:sp>
          <p:nvSpPr>
            <p:cNvPr id="181" name="Freeform 11"/>
            <p:cNvSpPr>
              <a:spLocks/>
            </p:cNvSpPr>
            <p:nvPr/>
          </p:nvSpPr>
          <p:spPr bwMode="auto">
            <a:xfrm>
              <a:off x="6875759" y="4549608"/>
              <a:ext cx="180592" cy="361180"/>
            </a:xfrm>
            <a:custGeom>
              <a:avLst/>
              <a:gdLst>
                <a:gd name="T0" fmla="*/ 15 w 157"/>
                <a:gd name="T1" fmla="*/ 204 h 316"/>
                <a:gd name="T2" fmla="*/ 30 w 157"/>
                <a:gd name="T3" fmla="*/ 169 h 316"/>
                <a:gd name="T4" fmla="*/ 19 w 157"/>
                <a:gd name="T5" fmla="*/ 127 h 316"/>
                <a:gd name="T6" fmla="*/ 68 w 157"/>
                <a:gd name="T7" fmla="*/ 77 h 316"/>
                <a:gd name="T8" fmla="*/ 121 w 157"/>
                <a:gd name="T9" fmla="*/ 24 h 316"/>
                <a:gd name="T10" fmla="*/ 126 w 157"/>
                <a:gd name="T11" fmla="*/ 0 h 316"/>
                <a:gd name="T12" fmla="*/ 157 w 157"/>
                <a:gd name="T13" fmla="*/ 75 h 316"/>
                <a:gd name="T14" fmla="*/ 157 w 157"/>
                <a:gd name="T15" fmla="*/ 87 h 316"/>
                <a:gd name="T16" fmla="*/ 144 w 157"/>
                <a:gd name="T17" fmla="*/ 83 h 316"/>
                <a:gd name="T18" fmla="*/ 110 w 157"/>
                <a:gd name="T19" fmla="*/ 227 h 316"/>
                <a:gd name="T20" fmla="*/ 43 w 157"/>
                <a:gd name="T21" fmla="*/ 316 h 316"/>
                <a:gd name="T22" fmla="*/ 7 w 157"/>
                <a:gd name="T23" fmla="*/ 272 h 316"/>
                <a:gd name="T24" fmla="*/ 9 w 157"/>
                <a:gd name="T25" fmla="*/ 252 h 316"/>
                <a:gd name="T26" fmla="*/ 0 w 157"/>
                <a:gd name="T27" fmla="*/ 220 h 316"/>
                <a:gd name="T28" fmla="*/ 15 w 157"/>
                <a:gd name="T29" fmla="*/ 2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316">
                  <a:moveTo>
                    <a:pt x="15" y="204"/>
                  </a:moveTo>
                  <a:cubicBezTo>
                    <a:pt x="15" y="204"/>
                    <a:pt x="30" y="170"/>
                    <a:pt x="30" y="169"/>
                  </a:cubicBezTo>
                  <a:cubicBezTo>
                    <a:pt x="30" y="160"/>
                    <a:pt x="19" y="140"/>
                    <a:pt x="19" y="127"/>
                  </a:cubicBezTo>
                  <a:cubicBezTo>
                    <a:pt x="19" y="88"/>
                    <a:pt x="46" y="91"/>
                    <a:pt x="68" y="77"/>
                  </a:cubicBezTo>
                  <a:cubicBezTo>
                    <a:pt x="85" y="67"/>
                    <a:pt x="109" y="37"/>
                    <a:pt x="121" y="24"/>
                  </a:cubicBezTo>
                  <a:cubicBezTo>
                    <a:pt x="125" y="20"/>
                    <a:pt x="123" y="6"/>
                    <a:pt x="126" y="0"/>
                  </a:cubicBezTo>
                  <a:cubicBezTo>
                    <a:pt x="151" y="3"/>
                    <a:pt x="149" y="55"/>
                    <a:pt x="157" y="75"/>
                  </a:cubicBezTo>
                  <a:cubicBezTo>
                    <a:pt x="157" y="87"/>
                    <a:pt x="157" y="87"/>
                    <a:pt x="157" y="87"/>
                  </a:cubicBezTo>
                  <a:cubicBezTo>
                    <a:pt x="153" y="86"/>
                    <a:pt x="145" y="83"/>
                    <a:pt x="144" y="83"/>
                  </a:cubicBezTo>
                  <a:cubicBezTo>
                    <a:pt x="144" y="141"/>
                    <a:pt x="126" y="181"/>
                    <a:pt x="110" y="227"/>
                  </a:cubicBezTo>
                  <a:cubicBezTo>
                    <a:pt x="96" y="262"/>
                    <a:pt x="89" y="316"/>
                    <a:pt x="43" y="316"/>
                  </a:cubicBezTo>
                  <a:cubicBezTo>
                    <a:pt x="24" y="316"/>
                    <a:pt x="7" y="293"/>
                    <a:pt x="7" y="272"/>
                  </a:cubicBezTo>
                  <a:cubicBezTo>
                    <a:pt x="7" y="262"/>
                    <a:pt x="10" y="258"/>
                    <a:pt x="9" y="252"/>
                  </a:cubicBezTo>
                  <a:cubicBezTo>
                    <a:pt x="0" y="245"/>
                    <a:pt x="0" y="232"/>
                    <a:pt x="0" y="220"/>
                  </a:cubicBezTo>
                  <a:cubicBezTo>
                    <a:pt x="0" y="217"/>
                    <a:pt x="14" y="204"/>
                    <a:pt x="15" y="204"/>
                  </a:cubicBezTo>
                  <a:close/>
                </a:path>
              </a:pathLst>
            </a:custGeom>
            <a:solidFill>
              <a:schemeClr val="accent3"/>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2" name="Freeform 12"/>
            <p:cNvSpPr>
              <a:spLocks/>
            </p:cNvSpPr>
            <p:nvPr/>
          </p:nvSpPr>
          <p:spPr bwMode="auto">
            <a:xfrm>
              <a:off x="5394294" y="3204364"/>
              <a:ext cx="1683483" cy="1974248"/>
            </a:xfrm>
            <a:custGeom>
              <a:avLst/>
              <a:gdLst>
                <a:gd name="T0" fmla="*/ 857 w 1471"/>
                <a:gd name="T1" fmla="*/ 119 h 1725"/>
                <a:gd name="T2" fmla="*/ 905 w 1471"/>
                <a:gd name="T3" fmla="*/ 145 h 1725"/>
                <a:gd name="T4" fmla="*/ 1045 w 1471"/>
                <a:gd name="T5" fmla="*/ 155 h 1725"/>
                <a:gd name="T6" fmla="*/ 1106 w 1471"/>
                <a:gd name="T7" fmla="*/ 159 h 1725"/>
                <a:gd name="T8" fmla="*/ 1106 w 1471"/>
                <a:gd name="T9" fmla="*/ 245 h 1725"/>
                <a:gd name="T10" fmla="*/ 1064 w 1471"/>
                <a:gd name="T11" fmla="*/ 207 h 1725"/>
                <a:gd name="T12" fmla="*/ 1166 w 1471"/>
                <a:gd name="T13" fmla="*/ 402 h 1725"/>
                <a:gd name="T14" fmla="*/ 1200 w 1471"/>
                <a:gd name="T15" fmla="*/ 481 h 1725"/>
                <a:gd name="T16" fmla="*/ 1253 w 1471"/>
                <a:gd name="T17" fmla="*/ 559 h 1725"/>
                <a:gd name="T18" fmla="*/ 1296 w 1471"/>
                <a:gd name="T19" fmla="*/ 626 h 1725"/>
                <a:gd name="T20" fmla="*/ 1352 w 1471"/>
                <a:gd name="T21" fmla="*/ 646 h 1725"/>
                <a:gd name="T22" fmla="*/ 1465 w 1471"/>
                <a:gd name="T23" fmla="*/ 622 h 1725"/>
                <a:gd name="T24" fmla="*/ 1418 w 1471"/>
                <a:gd name="T25" fmla="*/ 766 h 1725"/>
                <a:gd name="T26" fmla="*/ 1234 w 1471"/>
                <a:gd name="T27" fmla="*/ 974 h 1725"/>
                <a:gd name="T28" fmla="*/ 1215 w 1471"/>
                <a:gd name="T29" fmla="*/ 1081 h 1725"/>
                <a:gd name="T30" fmla="*/ 1238 w 1471"/>
                <a:gd name="T31" fmla="*/ 1149 h 1725"/>
                <a:gd name="T32" fmla="*/ 1236 w 1471"/>
                <a:gd name="T33" fmla="*/ 1219 h 1725"/>
                <a:gd name="T34" fmla="*/ 1134 w 1471"/>
                <a:gd name="T35" fmla="*/ 1342 h 1725"/>
                <a:gd name="T36" fmla="*/ 1132 w 1471"/>
                <a:gd name="T37" fmla="*/ 1419 h 1725"/>
                <a:gd name="T38" fmla="*/ 1103 w 1471"/>
                <a:gd name="T39" fmla="*/ 1471 h 1725"/>
                <a:gd name="T40" fmla="*/ 1077 w 1471"/>
                <a:gd name="T41" fmla="*/ 1525 h 1725"/>
                <a:gd name="T42" fmla="*/ 1016 w 1471"/>
                <a:gd name="T43" fmla="*/ 1626 h 1725"/>
                <a:gd name="T44" fmla="*/ 924 w 1471"/>
                <a:gd name="T45" fmla="*/ 1704 h 1725"/>
                <a:gd name="T46" fmla="*/ 880 w 1471"/>
                <a:gd name="T47" fmla="*/ 1701 h 1725"/>
                <a:gd name="T48" fmla="*/ 776 w 1471"/>
                <a:gd name="T49" fmla="*/ 1709 h 1725"/>
                <a:gd name="T50" fmla="*/ 755 w 1471"/>
                <a:gd name="T51" fmla="*/ 1673 h 1725"/>
                <a:gd name="T52" fmla="*/ 740 w 1471"/>
                <a:gd name="T53" fmla="*/ 1608 h 1725"/>
                <a:gd name="T54" fmla="*/ 678 w 1471"/>
                <a:gd name="T55" fmla="*/ 1421 h 1725"/>
                <a:gd name="T56" fmla="*/ 619 w 1471"/>
                <a:gd name="T57" fmla="*/ 1276 h 1725"/>
                <a:gd name="T58" fmla="*/ 656 w 1471"/>
                <a:gd name="T59" fmla="*/ 1119 h 1725"/>
                <a:gd name="T60" fmla="*/ 625 w 1471"/>
                <a:gd name="T61" fmla="*/ 1006 h 1725"/>
                <a:gd name="T62" fmla="*/ 579 w 1471"/>
                <a:gd name="T63" fmla="*/ 882 h 1725"/>
                <a:gd name="T64" fmla="*/ 587 w 1471"/>
                <a:gd name="T65" fmla="*/ 831 h 1725"/>
                <a:gd name="T66" fmla="*/ 507 w 1471"/>
                <a:gd name="T67" fmla="*/ 797 h 1725"/>
                <a:gd name="T68" fmla="*/ 354 w 1471"/>
                <a:gd name="T69" fmla="*/ 779 h 1725"/>
                <a:gd name="T70" fmla="*/ 282 w 1471"/>
                <a:gd name="T71" fmla="*/ 781 h 1725"/>
                <a:gd name="T72" fmla="*/ 187 w 1471"/>
                <a:gd name="T73" fmla="*/ 791 h 1725"/>
                <a:gd name="T74" fmla="*/ 68 w 1471"/>
                <a:gd name="T75" fmla="*/ 664 h 1725"/>
                <a:gd name="T76" fmla="*/ 13 w 1471"/>
                <a:gd name="T77" fmla="*/ 608 h 1725"/>
                <a:gd name="T78" fmla="*/ 11 w 1471"/>
                <a:gd name="T79" fmla="*/ 583 h 1725"/>
                <a:gd name="T80" fmla="*/ 32 w 1471"/>
                <a:gd name="T81" fmla="*/ 485 h 1725"/>
                <a:gd name="T82" fmla="*/ 38 w 1471"/>
                <a:gd name="T83" fmla="*/ 358 h 1725"/>
                <a:gd name="T84" fmla="*/ 132 w 1471"/>
                <a:gd name="T85" fmla="*/ 237 h 1725"/>
                <a:gd name="T86" fmla="*/ 179 w 1471"/>
                <a:gd name="T87" fmla="*/ 139 h 1725"/>
                <a:gd name="T88" fmla="*/ 242 w 1471"/>
                <a:gd name="T89" fmla="*/ 64 h 1725"/>
                <a:gd name="T90" fmla="*/ 322 w 1471"/>
                <a:gd name="T91" fmla="*/ 62 h 1725"/>
                <a:gd name="T92" fmla="*/ 469 w 1471"/>
                <a:gd name="T93" fmla="*/ 10 h 1725"/>
                <a:gd name="T94" fmla="*/ 528 w 1471"/>
                <a:gd name="T95" fmla="*/ 6 h 1725"/>
                <a:gd name="T96" fmla="*/ 581 w 1471"/>
                <a:gd name="T97" fmla="*/ 0 h 1725"/>
                <a:gd name="T98" fmla="*/ 615 w 1471"/>
                <a:gd name="T99" fmla="*/ 10 h 1725"/>
                <a:gd name="T100" fmla="*/ 613 w 1471"/>
                <a:gd name="T101" fmla="*/ 48 h 1725"/>
                <a:gd name="T102" fmla="*/ 638 w 1471"/>
                <a:gd name="T103" fmla="*/ 115 h 1725"/>
                <a:gd name="T104" fmla="*/ 781 w 1471"/>
                <a:gd name="T105" fmla="*/ 179 h 1725"/>
                <a:gd name="T106" fmla="*/ 797 w 1471"/>
                <a:gd name="T107" fmla="*/ 151 h 1725"/>
                <a:gd name="T108" fmla="*/ 841 w 1471"/>
                <a:gd name="T109" fmla="*/ 119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1" h="1725">
                  <a:moveTo>
                    <a:pt x="841" y="119"/>
                  </a:moveTo>
                  <a:cubicBezTo>
                    <a:pt x="857" y="119"/>
                    <a:pt x="857" y="119"/>
                    <a:pt x="857" y="119"/>
                  </a:cubicBezTo>
                  <a:cubicBezTo>
                    <a:pt x="857" y="130"/>
                    <a:pt x="865" y="133"/>
                    <a:pt x="869" y="137"/>
                  </a:cubicBezTo>
                  <a:cubicBezTo>
                    <a:pt x="875" y="147"/>
                    <a:pt x="893" y="141"/>
                    <a:pt x="905" y="145"/>
                  </a:cubicBezTo>
                  <a:cubicBezTo>
                    <a:pt x="929" y="155"/>
                    <a:pt x="963" y="167"/>
                    <a:pt x="990" y="167"/>
                  </a:cubicBezTo>
                  <a:cubicBezTo>
                    <a:pt x="1014" y="167"/>
                    <a:pt x="1021" y="155"/>
                    <a:pt x="1045" y="155"/>
                  </a:cubicBezTo>
                  <a:cubicBezTo>
                    <a:pt x="1059" y="155"/>
                    <a:pt x="1068" y="165"/>
                    <a:pt x="1084" y="165"/>
                  </a:cubicBezTo>
                  <a:cubicBezTo>
                    <a:pt x="1096" y="165"/>
                    <a:pt x="1096" y="161"/>
                    <a:pt x="1106" y="159"/>
                  </a:cubicBezTo>
                  <a:cubicBezTo>
                    <a:pt x="1111" y="173"/>
                    <a:pt x="1121" y="184"/>
                    <a:pt x="1121" y="199"/>
                  </a:cubicBezTo>
                  <a:cubicBezTo>
                    <a:pt x="1121" y="206"/>
                    <a:pt x="1109" y="235"/>
                    <a:pt x="1106" y="245"/>
                  </a:cubicBezTo>
                  <a:cubicBezTo>
                    <a:pt x="1090" y="242"/>
                    <a:pt x="1077" y="207"/>
                    <a:pt x="1064" y="193"/>
                  </a:cubicBezTo>
                  <a:cubicBezTo>
                    <a:pt x="1064" y="207"/>
                    <a:pt x="1064" y="207"/>
                    <a:pt x="1064" y="207"/>
                  </a:cubicBezTo>
                  <a:cubicBezTo>
                    <a:pt x="1136" y="340"/>
                    <a:pt x="1136" y="340"/>
                    <a:pt x="1136" y="340"/>
                  </a:cubicBezTo>
                  <a:cubicBezTo>
                    <a:pt x="1132" y="357"/>
                    <a:pt x="1155" y="392"/>
                    <a:pt x="1166" y="402"/>
                  </a:cubicBezTo>
                  <a:cubicBezTo>
                    <a:pt x="1166" y="444"/>
                    <a:pt x="1166" y="444"/>
                    <a:pt x="1166" y="444"/>
                  </a:cubicBezTo>
                  <a:cubicBezTo>
                    <a:pt x="1174" y="465"/>
                    <a:pt x="1189" y="465"/>
                    <a:pt x="1200" y="481"/>
                  </a:cubicBezTo>
                  <a:cubicBezTo>
                    <a:pt x="1214" y="500"/>
                    <a:pt x="1206" y="521"/>
                    <a:pt x="1219" y="535"/>
                  </a:cubicBezTo>
                  <a:cubicBezTo>
                    <a:pt x="1231" y="548"/>
                    <a:pt x="1240" y="549"/>
                    <a:pt x="1253" y="559"/>
                  </a:cubicBezTo>
                  <a:cubicBezTo>
                    <a:pt x="1265" y="568"/>
                    <a:pt x="1272" y="601"/>
                    <a:pt x="1297" y="601"/>
                  </a:cubicBezTo>
                  <a:cubicBezTo>
                    <a:pt x="1297" y="615"/>
                    <a:pt x="1304" y="617"/>
                    <a:pt x="1296" y="626"/>
                  </a:cubicBezTo>
                  <a:cubicBezTo>
                    <a:pt x="1306" y="634"/>
                    <a:pt x="1316" y="660"/>
                    <a:pt x="1329" y="660"/>
                  </a:cubicBezTo>
                  <a:cubicBezTo>
                    <a:pt x="1341" y="660"/>
                    <a:pt x="1342" y="649"/>
                    <a:pt x="1352" y="646"/>
                  </a:cubicBezTo>
                  <a:cubicBezTo>
                    <a:pt x="1363" y="642"/>
                    <a:pt x="1371" y="648"/>
                    <a:pt x="1382" y="646"/>
                  </a:cubicBezTo>
                  <a:cubicBezTo>
                    <a:pt x="1411" y="642"/>
                    <a:pt x="1438" y="630"/>
                    <a:pt x="1465" y="622"/>
                  </a:cubicBezTo>
                  <a:cubicBezTo>
                    <a:pt x="1468" y="627"/>
                    <a:pt x="1471" y="630"/>
                    <a:pt x="1471" y="634"/>
                  </a:cubicBezTo>
                  <a:cubicBezTo>
                    <a:pt x="1471" y="680"/>
                    <a:pt x="1437" y="739"/>
                    <a:pt x="1418" y="766"/>
                  </a:cubicBezTo>
                  <a:cubicBezTo>
                    <a:pt x="1395" y="797"/>
                    <a:pt x="1385" y="826"/>
                    <a:pt x="1357" y="849"/>
                  </a:cubicBezTo>
                  <a:cubicBezTo>
                    <a:pt x="1307" y="890"/>
                    <a:pt x="1253" y="903"/>
                    <a:pt x="1234" y="974"/>
                  </a:cubicBezTo>
                  <a:cubicBezTo>
                    <a:pt x="1229" y="994"/>
                    <a:pt x="1209" y="999"/>
                    <a:pt x="1209" y="1022"/>
                  </a:cubicBezTo>
                  <a:cubicBezTo>
                    <a:pt x="1209" y="1046"/>
                    <a:pt x="1215" y="1057"/>
                    <a:pt x="1215" y="1081"/>
                  </a:cubicBezTo>
                  <a:cubicBezTo>
                    <a:pt x="1215" y="1108"/>
                    <a:pt x="1243" y="1122"/>
                    <a:pt x="1243" y="1137"/>
                  </a:cubicBezTo>
                  <a:cubicBezTo>
                    <a:pt x="1243" y="1142"/>
                    <a:pt x="1239" y="1147"/>
                    <a:pt x="1238" y="1149"/>
                  </a:cubicBezTo>
                  <a:cubicBezTo>
                    <a:pt x="1238" y="1169"/>
                    <a:pt x="1238" y="1169"/>
                    <a:pt x="1238" y="1169"/>
                  </a:cubicBezTo>
                  <a:cubicBezTo>
                    <a:pt x="1238" y="1181"/>
                    <a:pt x="1236" y="1196"/>
                    <a:pt x="1236" y="1219"/>
                  </a:cubicBezTo>
                  <a:cubicBezTo>
                    <a:pt x="1240" y="1223"/>
                    <a:pt x="1242" y="1228"/>
                    <a:pt x="1242" y="1235"/>
                  </a:cubicBezTo>
                  <a:cubicBezTo>
                    <a:pt x="1242" y="1297"/>
                    <a:pt x="1142" y="1290"/>
                    <a:pt x="1134" y="1342"/>
                  </a:cubicBezTo>
                  <a:cubicBezTo>
                    <a:pt x="1123" y="1344"/>
                    <a:pt x="1111" y="1357"/>
                    <a:pt x="1111" y="1366"/>
                  </a:cubicBezTo>
                  <a:cubicBezTo>
                    <a:pt x="1111" y="1383"/>
                    <a:pt x="1132" y="1395"/>
                    <a:pt x="1132" y="1419"/>
                  </a:cubicBezTo>
                  <a:cubicBezTo>
                    <a:pt x="1132" y="1432"/>
                    <a:pt x="1131" y="1458"/>
                    <a:pt x="1126" y="1465"/>
                  </a:cubicBezTo>
                  <a:cubicBezTo>
                    <a:pt x="1121" y="1471"/>
                    <a:pt x="1109" y="1468"/>
                    <a:pt x="1103" y="1471"/>
                  </a:cubicBezTo>
                  <a:cubicBezTo>
                    <a:pt x="1085" y="1480"/>
                    <a:pt x="1075" y="1488"/>
                    <a:pt x="1065" y="1508"/>
                  </a:cubicBezTo>
                  <a:cubicBezTo>
                    <a:pt x="1072" y="1512"/>
                    <a:pt x="1077" y="1518"/>
                    <a:pt x="1077" y="1525"/>
                  </a:cubicBezTo>
                  <a:cubicBezTo>
                    <a:pt x="1077" y="1547"/>
                    <a:pt x="1056" y="1564"/>
                    <a:pt x="1047" y="1574"/>
                  </a:cubicBezTo>
                  <a:cubicBezTo>
                    <a:pt x="1030" y="1592"/>
                    <a:pt x="1028" y="1610"/>
                    <a:pt x="1016" y="1626"/>
                  </a:cubicBezTo>
                  <a:cubicBezTo>
                    <a:pt x="997" y="1651"/>
                    <a:pt x="989" y="1673"/>
                    <a:pt x="958" y="1689"/>
                  </a:cubicBezTo>
                  <a:cubicBezTo>
                    <a:pt x="945" y="1696"/>
                    <a:pt x="926" y="1689"/>
                    <a:pt x="924" y="1704"/>
                  </a:cubicBezTo>
                  <a:cubicBezTo>
                    <a:pt x="914" y="1704"/>
                    <a:pt x="908" y="1709"/>
                    <a:pt x="901" y="1709"/>
                  </a:cubicBezTo>
                  <a:cubicBezTo>
                    <a:pt x="893" y="1709"/>
                    <a:pt x="888" y="1701"/>
                    <a:pt x="880" y="1701"/>
                  </a:cubicBezTo>
                  <a:cubicBezTo>
                    <a:pt x="848" y="1701"/>
                    <a:pt x="829" y="1725"/>
                    <a:pt x="800" y="1725"/>
                  </a:cubicBezTo>
                  <a:cubicBezTo>
                    <a:pt x="787" y="1725"/>
                    <a:pt x="781" y="1718"/>
                    <a:pt x="776" y="1709"/>
                  </a:cubicBezTo>
                  <a:cubicBezTo>
                    <a:pt x="772" y="1710"/>
                    <a:pt x="770" y="1712"/>
                    <a:pt x="769" y="1713"/>
                  </a:cubicBezTo>
                  <a:cubicBezTo>
                    <a:pt x="769" y="1697"/>
                    <a:pt x="761" y="1680"/>
                    <a:pt x="755" y="1673"/>
                  </a:cubicBezTo>
                  <a:cubicBezTo>
                    <a:pt x="761" y="1667"/>
                    <a:pt x="765" y="1661"/>
                    <a:pt x="765" y="1652"/>
                  </a:cubicBezTo>
                  <a:cubicBezTo>
                    <a:pt x="765" y="1639"/>
                    <a:pt x="744" y="1615"/>
                    <a:pt x="740" y="1608"/>
                  </a:cubicBezTo>
                  <a:cubicBezTo>
                    <a:pt x="712" y="1560"/>
                    <a:pt x="678" y="1513"/>
                    <a:pt x="678" y="1443"/>
                  </a:cubicBezTo>
                  <a:cubicBezTo>
                    <a:pt x="678" y="1430"/>
                    <a:pt x="678" y="1428"/>
                    <a:pt x="678" y="1421"/>
                  </a:cubicBezTo>
                  <a:cubicBezTo>
                    <a:pt x="678" y="1410"/>
                    <a:pt x="669" y="1406"/>
                    <a:pt x="663" y="1395"/>
                  </a:cubicBezTo>
                  <a:cubicBezTo>
                    <a:pt x="641" y="1358"/>
                    <a:pt x="619" y="1328"/>
                    <a:pt x="619" y="1276"/>
                  </a:cubicBezTo>
                  <a:cubicBezTo>
                    <a:pt x="619" y="1220"/>
                    <a:pt x="666" y="1207"/>
                    <a:pt x="666" y="1165"/>
                  </a:cubicBezTo>
                  <a:cubicBezTo>
                    <a:pt x="666" y="1145"/>
                    <a:pt x="659" y="1137"/>
                    <a:pt x="656" y="1119"/>
                  </a:cubicBezTo>
                  <a:cubicBezTo>
                    <a:pt x="651" y="1085"/>
                    <a:pt x="645" y="1073"/>
                    <a:pt x="638" y="1053"/>
                  </a:cubicBezTo>
                  <a:cubicBezTo>
                    <a:pt x="631" y="1037"/>
                    <a:pt x="634" y="1019"/>
                    <a:pt x="625" y="1006"/>
                  </a:cubicBezTo>
                  <a:cubicBezTo>
                    <a:pt x="605" y="979"/>
                    <a:pt x="562" y="952"/>
                    <a:pt x="562" y="914"/>
                  </a:cubicBezTo>
                  <a:cubicBezTo>
                    <a:pt x="562" y="905"/>
                    <a:pt x="574" y="886"/>
                    <a:pt x="579" y="882"/>
                  </a:cubicBezTo>
                  <a:cubicBezTo>
                    <a:pt x="576" y="875"/>
                    <a:pt x="579" y="874"/>
                    <a:pt x="579" y="871"/>
                  </a:cubicBezTo>
                  <a:cubicBezTo>
                    <a:pt x="579" y="861"/>
                    <a:pt x="579" y="837"/>
                    <a:pt x="587" y="831"/>
                  </a:cubicBezTo>
                  <a:cubicBezTo>
                    <a:pt x="578" y="813"/>
                    <a:pt x="565" y="797"/>
                    <a:pt x="539" y="797"/>
                  </a:cubicBezTo>
                  <a:cubicBezTo>
                    <a:pt x="525" y="797"/>
                    <a:pt x="514" y="797"/>
                    <a:pt x="507" y="797"/>
                  </a:cubicBezTo>
                  <a:cubicBezTo>
                    <a:pt x="485" y="797"/>
                    <a:pt x="479" y="751"/>
                    <a:pt x="448" y="751"/>
                  </a:cubicBezTo>
                  <a:cubicBezTo>
                    <a:pt x="410" y="751"/>
                    <a:pt x="382" y="770"/>
                    <a:pt x="354" y="779"/>
                  </a:cubicBezTo>
                  <a:cubicBezTo>
                    <a:pt x="342" y="783"/>
                    <a:pt x="338" y="793"/>
                    <a:pt x="327" y="793"/>
                  </a:cubicBezTo>
                  <a:cubicBezTo>
                    <a:pt x="316" y="793"/>
                    <a:pt x="297" y="781"/>
                    <a:pt x="282" y="781"/>
                  </a:cubicBezTo>
                  <a:cubicBezTo>
                    <a:pt x="252" y="781"/>
                    <a:pt x="239" y="797"/>
                    <a:pt x="210" y="797"/>
                  </a:cubicBezTo>
                  <a:cubicBezTo>
                    <a:pt x="201" y="797"/>
                    <a:pt x="190" y="793"/>
                    <a:pt x="187" y="791"/>
                  </a:cubicBezTo>
                  <a:cubicBezTo>
                    <a:pt x="166" y="774"/>
                    <a:pt x="122" y="747"/>
                    <a:pt x="106" y="722"/>
                  </a:cubicBezTo>
                  <a:cubicBezTo>
                    <a:pt x="91" y="699"/>
                    <a:pt x="87" y="680"/>
                    <a:pt x="68" y="664"/>
                  </a:cubicBezTo>
                  <a:cubicBezTo>
                    <a:pt x="63" y="660"/>
                    <a:pt x="23" y="622"/>
                    <a:pt x="23" y="619"/>
                  </a:cubicBezTo>
                  <a:cubicBezTo>
                    <a:pt x="19" y="615"/>
                    <a:pt x="16" y="613"/>
                    <a:pt x="13" y="608"/>
                  </a:cubicBezTo>
                  <a:cubicBezTo>
                    <a:pt x="15" y="608"/>
                    <a:pt x="15" y="608"/>
                    <a:pt x="15" y="608"/>
                  </a:cubicBezTo>
                  <a:cubicBezTo>
                    <a:pt x="15" y="596"/>
                    <a:pt x="11" y="590"/>
                    <a:pt x="11" y="583"/>
                  </a:cubicBezTo>
                  <a:cubicBezTo>
                    <a:pt x="11" y="572"/>
                    <a:pt x="5" y="568"/>
                    <a:pt x="0" y="556"/>
                  </a:cubicBezTo>
                  <a:cubicBezTo>
                    <a:pt x="16" y="548"/>
                    <a:pt x="32" y="505"/>
                    <a:pt x="32" y="485"/>
                  </a:cubicBezTo>
                  <a:cubicBezTo>
                    <a:pt x="32" y="450"/>
                    <a:pt x="16" y="428"/>
                    <a:pt x="16" y="396"/>
                  </a:cubicBezTo>
                  <a:cubicBezTo>
                    <a:pt x="16" y="380"/>
                    <a:pt x="34" y="370"/>
                    <a:pt x="38" y="358"/>
                  </a:cubicBezTo>
                  <a:cubicBezTo>
                    <a:pt x="48" y="327"/>
                    <a:pt x="70" y="285"/>
                    <a:pt x="88" y="258"/>
                  </a:cubicBezTo>
                  <a:cubicBezTo>
                    <a:pt x="99" y="243"/>
                    <a:pt x="119" y="245"/>
                    <a:pt x="132" y="237"/>
                  </a:cubicBezTo>
                  <a:cubicBezTo>
                    <a:pt x="144" y="230"/>
                    <a:pt x="163" y="214"/>
                    <a:pt x="166" y="201"/>
                  </a:cubicBezTo>
                  <a:cubicBezTo>
                    <a:pt x="176" y="172"/>
                    <a:pt x="164" y="159"/>
                    <a:pt x="179" y="139"/>
                  </a:cubicBezTo>
                  <a:cubicBezTo>
                    <a:pt x="199" y="113"/>
                    <a:pt x="225" y="88"/>
                    <a:pt x="244" y="64"/>
                  </a:cubicBezTo>
                  <a:cubicBezTo>
                    <a:pt x="242" y="64"/>
                    <a:pt x="242" y="64"/>
                    <a:pt x="242" y="64"/>
                  </a:cubicBezTo>
                  <a:cubicBezTo>
                    <a:pt x="248" y="56"/>
                    <a:pt x="250" y="48"/>
                    <a:pt x="257" y="42"/>
                  </a:cubicBezTo>
                  <a:cubicBezTo>
                    <a:pt x="276" y="56"/>
                    <a:pt x="296" y="62"/>
                    <a:pt x="322" y="62"/>
                  </a:cubicBezTo>
                  <a:cubicBezTo>
                    <a:pt x="338" y="62"/>
                    <a:pt x="341" y="52"/>
                    <a:pt x="350" y="48"/>
                  </a:cubicBezTo>
                  <a:cubicBezTo>
                    <a:pt x="379" y="33"/>
                    <a:pt x="435" y="10"/>
                    <a:pt x="469" y="10"/>
                  </a:cubicBezTo>
                  <a:cubicBezTo>
                    <a:pt x="480" y="10"/>
                    <a:pt x="490" y="18"/>
                    <a:pt x="496" y="18"/>
                  </a:cubicBezTo>
                  <a:cubicBezTo>
                    <a:pt x="504" y="18"/>
                    <a:pt x="516" y="6"/>
                    <a:pt x="528" y="6"/>
                  </a:cubicBezTo>
                  <a:cubicBezTo>
                    <a:pt x="538" y="6"/>
                    <a:pt x="542" y="12"/>
                    <a:pt x="550" y="12"/>
                  </a:cubicBezTo>
                  <a:cubicBezTo>
                    <a:pt x="566" y="12"/>
                    <a:pt x="566" y="0"/>
                    <a:pt x="581" y="0"/>
                  </a:cubicBezTo>
                  <a:cubicBezTo>
                    <a:pt x="595" y="0"/>
                    <a:pt x="591" y="14"/>
                    <a:pt x="603" y="14"/>
                  </a:cubicBezTo>
                  <a:cubicBezTo>
                    <a:pt x="608" y="14"/>
                    <a:pt x="610" y="10"/>
                    <a:pt x="615" y="10"/>
                  </a:cubicBezTo>
                  <a:cubicBezTo>
                    <a:pt x="614" y="21"/>
                    <a:pt x="603" y="20"/>
                    <a:pt x="603" y="30"/>
                  </a:cubicBezTo>
                  <a:cubicBezTo>
                    <a:pt x="603" y="37"/>
                    <a:pt x="613" y="41"/>
                    <a:pt x="613" y="48"/>
                  </a:cubicBezTo>
                  <a:cubicBezTo>
                    <a:pt x="613" y="60"/>
                    <a:pt x="603" y="66"/>
                    <a:pt x="603" y="78"/>
                  </a:cubicBezTo>
                  <a:cubicBezTo>
                    <a:pt x="603" y="98"/>
                    <a:pt x="623" y="115"/>
                    <a:pt x="638" y="115"/>
                  </a:cubicBezTo>
                  <a:cubicBezTo>
                    <a:pt x="647" y="115"/>
                    <a:pt x="653" y="115"/>
                    <a:pt x="659" y="115"/>
                  </a:cubicBezTo>
                  <a:cubicBezTo>
                    <a:pt x="708" y="115"/>
                    <a:pt x="725" y="179"/>
                    <a:pt x="781" y="179"/>
                  </a:cubicBezTo>
                  <a:cubicBezTo>
                    <a:pt x="788" y="179"/>
                    <a:pt x="797" y="171"/>
                    <a:pt x="797" y="167"/>
                  </a:cubicBezTo>
                  <a:cubicBezTo>
                    <a:pt x="797" y="161"/>
                    <a:pt x="797" y="157"/>
                    <a:pt x="797" y="151"/>
                  </a:cubicBezTo>
                  <a:cubicBezTo>
                    <a:pt x="797" y="126"/>
                    <a:pt x="815" y="126"/>
                    <a:pt x="838" y="118"/>
                  </a:cubicBezTo>
                  <a:lnTo>
                    <a:pt x="841" y="119"/>
                  </a:lnTo>
                  <a:close/>
                </a:path>
              </a:pathLst>
            </a:custGeom>
            <a:solidFill>
              <a:schemeClr val="accent3"/>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3" name="Freeform 13"/>
            <p:cNvSpPr>
              <a:spLocks/>
            </p:cNvSpPr>
            <p:nvPr/>
          </p:nvSpPr>
          <p:spPr bwMode="auto">
            <a:xfrm>
              <a:off x="6456418" y="3063565"/>
              <a:ext cx="918264" cy="835612"/>
            </a:xfrm>
            <a:custGeom>
              <a:avLst/>
              <a:gdLst>
                <a:gd name="T0" fmla="*/ 176 w 803"/>
                <a:gd name="T1" fmla="*/ 277 h 730"/>
                <a:gd name="T2" fmla="*/ 194 w 803"/>
                <a:gd name="T3" fmla="*/ 226 h 730"/>
                <a:gd name="T4" fmla="*/ 210 w 803"/>
                <a:gd name="T5" fmla="*/ 154 h 730"/>
                <a:gd name="T6" fmla="*/ 215 w 803"/>
                <a:gd name="T7" fmla="*/ 138 h 730"/>
                <a:gd name="T8" fmla="*/ 186 w 803"/>
                <a:gd name="T9" fmla="*/ 139 h 730"/>
                <a:gd name="T10" fmla="*/ 110 w 803"/>
                <a:gd name="T11" fmla="*/ 139 h 730"/>
                <a:gd name="T12" fmla="*/ 47 w 803"/>
                <a:gd name="T13" fmla="*/ 143 h 730"/>
                <a:gd name="T14" fmla="*/ 45 w 803"/>
                <a:gd name="T15" fmla="*/ 138 h 730"/>
                <a:gd name="T16" fmla="*/ 0 w 803"/>
                <a:gd name="T17" fmla="*/ 98 h 730"/>
                <a:gd name="T18" fmla="*/ 16 w 803"/>
                <a:gd name="T19" fmla="*/ 67 h 730"/>
                <a:gd name="T20" fmla="*/ 72 w 803"/>
                <a:gd name="T21" fmla="*/ 36 h 730"/>
                <a:gd name="T22" fmla="*/ 84 w 803"/>
                <a:gd name="T23" fmla="*/ 23 h 730"/>
                <a:gd name="T24" fmla="*/ 138 w 803"/>
                <a:gd name="T25" fmla="*/ 7 h 730"/>
                <a:gd name="T26" fmla="*/ 219 w 803"/>
                <a:gd name="T27" fmla="*/ 12 h 730"/>
                <a:gd name="T28" fmla="*/ 300 w 803"/>
                <a:gd name="T29" fmla="*/ 28 h 730"/>
                <a:gd name="T30" fmla="*/ 384 w 803"/>
                <a:gd name="T31" fmla="*/ 38 h 730"/>
                <a:gd name="T32" fmla="*/ 440 w 803"/>
                <a:gd name="T33" fmla="*/ 79 h 730"/>
                <a:gd name="T34" fmla="*/ 477 w 803"/>
                <a:gd name="T35" fmla="*/ 59 h 730"/>
                <a:gd name="T36" fmla="*/ 483 w 803"/>
                <a:gd name="T37" fmla="*/ 78 h 730"/>
                <a:gd name="T38" fmla="*/ 496 w 803"/>
                <a:gd name="T39" fmla="*/ 117 h 730"/>
                <a:gd name="T40" fmla="*/ 531 w 803"/>
                <a:gd name="T41" fmla="*/ 137 h 730"/>
                <a:gd name="T42" fmla="*/ 602 w 803"/>
                <a:gd name="T43" fmla="*/ 137 h 730"/>
                <a:gd name="T44" fmla="*/ 618 w 803"/>
                <a:gd name="T45" fmla="*/ 113 h 730"/>
                <a:gd name="T46" fmla="*/ 666 w 803"/>
                <a:gd name="T47" fmla="*/ 92 h 730"/>
                <a:gd name="T48" fmla="*/ 755 w 803"/>
                <a:gd name="T49" fmla="*/ 133 h 730"/>
                <a:gd name="T50" fmla="*/ 765 w 803"/>
                <a:gd name="T51" fmla="*/ 173 h 730"/>
                <a:gd name="T52" fmla="*/ 747 w 803"/>
                <a:gd name="T53" fmla="*/ 214 h 730"/>
                <a:gd name="T54" fmla="*/ 750 w 803"/>
                <a:gd name="T55" fmla="*/ 249 h 730"/>
                <a:gd name="T56" fmla="*/ 772 w 803"/>
                <a:gd name="T57" fmla="*/ 281 h 730"/>
                <a:gd name="T58" fmla="*/ 765 w 803"/>
                <a:gd name="T59" fmla="*/ 323 h 730"/>
                <a:gd name="T60" fmla="*/ 771 w 803"/>
                <a:gd name="T61" fmla="*/ 419 h 730"/>
                <a:gd name="T62" fmla="*/ 770 w 803"/>
                <a:gd name="T63" fmla="*/ 432 h 730"/>
                <a:gd name="T64" fmla="*/ 675 w 803"/>
                <a:gd name="T65" fmla="*/ 416 h 730"/>
                <a:gd name="T66" fmla="*/ 636 w 803"/>
                <a:gd name="T67" fmla="*/ 396 h 730"/>
                <a:gd name="T68" fmla="*/ 572 w 803"/>
                <a:gd name="T69" fmla="*/ 373 h 730"/>
                <a:gd name="T70" fmla="*/ 539 w 803"/>
                <a:gd name="T71" fmla="*/ 346 h 730"/>
                <a:gd name="T72" fmla="*/ 477 w 803"/>
                <a:gd name="T73" fmla="*/ 329 h 730"/>
                <a:gd name="T74" fmla="*/ 522 w 803"/>
                <a:gd name="T75" fmla="*/ 404 h 730"/>
                <a:gd name="T76" fmla="*/ 543 w 803"/>
                <a:gd name="T77" fmla="*/ 408 h 730"/>
                <a:gd name="T78" fmla="*/ 538 w 803"/>
                <a:gd name="T79" fmla="*/ 443 h 730"/>
                <a:gd name="T80" fmla="*/ 651 w 803"/>
                <a:gd name="T81" fmla="*/ 405 h 730"/>
                <a:gd name="T82" fmla="*/ 698 w 803"/>
                <a:gd name="T83" fmla="*/ 469 h 730"/>
                <a:gd name="T84" fmla="*/ 712 w 803"/>
                <a:gd name="T85" fmla="*/ 487 h 730"/>
                <a:gd name="T86" fmla="*/ 705 w 803"/>
                <a:gd name="T87" fmla="*/ 544 h 730"/>
                <a:gd name="T88" fmla="*/ 671 w 803"/>
                <a:gd name="T89" fmla="*/ 579 h 730"/>
                <a:gd name="T90" fmla="*/ 628 w 803"/>
                <a:gd name="T91" fmla="*/ 625 h 730"/>
                <a:gd name="T92" fmla="*/ 565 w 803"/>
                <a:gd name="T93" fmla="*/ 663 h 730"/>
                <a:gd name="T94" fmla="*/ 456 w 803"/>
                <a:gd name="T95" fmla="*/ 711 h 730"/>
                <a:gd name="T96" fmla="*/ 402 w 803"/>
                <a:gd name="T97" fmla="*/ 727 h 730"/>
                <a:gd name="T98" fmla="*/ 374 w 803"/>
                <a:gd name="T99" fmla="*/ 719 h 730"/>
                <a:gd name="T100" fmla="*/ 359 w 803"/>
                <a:gd name="T101" fmla="*/ 670 h 730"/>
                <a:gd name="T102" fmla="*/ 341 w 803"/>
                <a:gd name="T103" fmla="*/ 613 h 730"/>
                <a:gd name="T104" fmla="*/ 278 w 803"/>
                <a:gd name="T105" fmla="*/ 505 h 730"/>
                <a:gd name="T106" fmla="*/ 265 w 803"/>
                <a:gd name="T107" fmla="*/ 467 h 730"/>
                <a:gd name="T108" fmla="*/ 240 w 803"/>
                <a:gd name="T109" fmla="*/ 453 h 730"/>
                <a:gd name="T110" fmla="*/ 225 w 803"/>
                <a:gd name="T111" fmla="*/ 412 h 730"/>
                <a:gd name="T112" fmla="*/ 187 w 803"/>
                <a:gd name="T113" fmla="*/ 354 h 730"/>
                <a:gd name="T114" fmla="*/ 193 w 803"/>
                <a:gd name="T115" fmla="*/ 319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3" h="730">
                  <a:moveTo>
                    <a:pt x="193" y="319"/>
                  </a:moveTo>
                  <a:cubicBezTo>
                    <a:pt x="176" y="277"/>
                    <a:pt x="176" y="277"/>
                    <a:pt x="176" y="277"/>
                  </a:cubicBezTo>
                  <a:cubicBezTo>
                    <a:pt x="176" y="272"/>
                    <a:pt x="181" y="272"/>
                    <a:pt x="182" y="268"/>
                  </a:cubicBezTo>
                  <a:cubicBezTo>
                    <a:pt x="187" y="251"/>
                    <a:pt x="190" y="242"/>
                    <a:pt x="194" y="226"/>
                  </a:cubicBezTo>
                  <a:cubicBezTo>
                    <a:pt x="199" y="210"/>
                    <a:pt x="214" y="206"/>
                    <a:pt x="214" y="188"/>
                  </a:cubicBezTo>
                  <a:cubicBezTo>
                    <a:pt x="214" y="175"/>
                    <a:pt x="210" y="164"/>
                    <a:pt x="210" y="154"/>
                  </a:cubicBezTo>
                  <a:cubicBezTo>
                    <a:pt x="210" y="149"/>
                    <a:pt x="214" y="148"/>
                    <a:pt x="215" y="146"/>
                  </a:cubicBezTo>
                  <a:cubicBezTo>
                    <a:pt x="215" y="138"/>
                    <a:pt x="215" y="138"/>
                    <a:pt x="215" y="138"/>
                  </a:cubicBezTo>
                  <a:cubicBezTo>
                    <a:pt x="209" y="140"/>
                    <a:pt x="207" y="145"/>
                    <a:pt x="201" y="145"/>
                  </a:cubicBezTo>
                  <a:cubicBezTo>
                    <a:pt x="193" y="145"/>
                    <a:pt x="189" y="142"/>
                    <a:pt x="186" y="139"/>
                  </a:cubicBezTo>
                  <a:cubicBezTo>
                    <a:pt x="174" y="148"/>
                    <a:pt x="170" y="159"/>
                    <a:pt x="148" y="159"/>
                  </a:cubicBezTo>
                  <a:cubicBezTo>
                    <a:pt x="132" y="159"/>
                    <a:pt x="126" y="139"/>
                    <a:pt x="110" y="139"/>
                  </a:cubicBezTo>
                  <a:cubicBezTo>
                    <a:pt x="94" y="139"/>
                    <a:pt x="97" y="157"/>
                    <a:pt x="84" y="157"/>
                  </a:cubicBezTo>
                  <a:cubicBezTo>
                    <a:pt x="69" y="157"/>
                    <a:pt x="62" y="136"/>
                    <a:pt x="47" y="143"/>
                  </a:cubicBezTo>
                  <a:cubicBezTo>
                    <a:pt x="39" y="143"/>
                    <a:pt x="39" y="143"/>
                    <a:pt x="39" y="143"/>
                  </a:cubicBezTo>
                  <a:cubicBezTo>
                    <a:pt x="41" y="142"/>
                    <a:pt x="44" y="140"/>
                    <a:pt x="45" y="138"/>
                  </a:cubicBezTo>
                  <a:cubicBezTo>
                    <a:pt x="40" y="133"/>
                    <a:pt x="19" y="121"/>
                    <a:pt x="26" y="113"/>
                  </a:cubicBezTo>
                  <a:cubicBezTo>
                    <a:pt x="19" y="103"/>
                    <a:pt x="11" y="104"/>
                    <a:pt x="0" y="98"/>
                  </a:cubicBezTo>
                  <a:cubicBezTo>
                    <a:pt x="8" y="90"/>
                    <a:pt x="16" y="92"/>
                    <a:pt x="16" y="77"/>
                  </a:cubicBezTo>
                  <a:cubicBezTo>
                    <a:pt x="16" y="71"/>
                    <a:pt x="15" y="71"/>
                    <a:pt x="16" y="67"/>
                  </a:cubicBezTo>
                  <a:cubicBezTo>
                    <a:pt x="11" y="67"/>
                    <a:pt x="3" y="68"/>
                    <a:pt x="3" y="63"/>
                  </a:cubicBezTo>
                  <a:cubicBezTo>
                    <a:pt x="3" y="39"/>
                    <a:pt x="58" y="44"/>
                    <a:pt x="72" y="36"/>
                  </a:cubicBezTo>
                  <a:cubicBezTo>
                    <a:pt x="70" y="30"/>
                    <a:pt x="65" y="32"/>
                    <a:pt x="65" y="27"/>
                  </a:cubicBezTo>
                  <a:cubicBezTo>
                    <a:pt x="65" y="20"/>
                    <a:pt x="80" y="23"/>
                    <a:pt x="84" y="23"/>
                  </a:cubicBezTo>
                  <a:cubicBezTo>
                    <a:pt x="93" y="23"/>
                    <a:pt x="107" y="23"/>
                    <a:pt x="107" y="23"/>
                  </a:cubicBezTo>
                  <a:cubicBezTo>
                    <a:pt x="116" y="23"/>
                    <a:pt x="130" y="13"/>
                    <a:pt x="138" y="7"/>
                  </a:cubicBezTo>
                  <a:cubicBezTo>
                    <a:pt x="148" y="1"/>
                    <a:pt x="169" y="0"/>
                    <a:pt x="182" y="0"/>
                  </a:cubicBezTo>
                  <a:cubicBezTo>
                    <a:pt x="203" y="0"/>
                    <a:pt x="202" y="12"/>
                    <a:pt x="219" y="12"/>
                  </a:cubicBezTo>
                  <a:cubicBezTo>
                    <a:pt x="219" y="21"/>
                    <a:pt x="249" y="27"/>
                    <a:pt x="257" y="28"/>
                  </a:cubicBezTo>
                  <a:cubicBezTo>
                    <a:pt x="279" y="28"/>
                    <a:pt x="293" y="28"/>
                    <a:pt x="300" y="28"/>
                  </a:cubicBezTo>
                  <a:cubicBezTo>
                    <a:pt x="321" y="28"/>
                    <a:pt x="330" y="6"/>
                    <a:pt x="353" y="6"/>
                  </a:cubicBezTo>
                  <a:cubicBezTo>
                    <a:pt x="377" y="6"/>
                    <a:pt x="376" y="21"/>
                    <a:pt x="384" y="38"/>
                  </a:cubicBezTo>
                  <a:cubicBezTo>
                    <a:pt x="385" y="41"/>
                    <a:pt x="400" y="51"/>
                    <a:pt x="402" y="51"/>
                  </a:cubicBezTo>
                  <a:cubicBezTo>
                    <a:pt x="415" y="55"/>
                    <a:pt x="418" y="79"/>
                    <a:pt x="440" y="79"/>
                  </a:cubicBezTo>
                  <a:cubicBezTo>
                    <a:pt x="456" y="79"/>
                    <a:pt x="456" y="65"/>
                    <a:pt x="467" y="61"/>
                  </a:cubicBezTo>
                  <a:cubicBezTo>
                    <a:pt x="473" y="59"/>
                    <a:pt x="472" y="59"/>
                    <a:pt x="477" y="59"/>
                  </a:cubicBezTo>
                  <a:cubicBezTo>
                    <a:pt x="480" y="63"/>
                    <a:pt x="480" y="70"/>
                    <a:pt x="483" y="73"/>
                  </a:cubicBezTo>
                  <a:cubicBezTo>
                    <a:pt x="482" y="75"/>
                    <a:pt x="483" y="76"/>
                    <a:pt x="483" y="78"/>
                  </a:cubicBezTo>
                  <a:cubicBezTo>
                    <a:pt x="483" y="86"/>
                    <a:pt x="489" y="85"/>
                    <a:pt x="493" y="91"/>
                  </a:cubicBezTo>
                  <a:cubicBezTo>
                    <a:pt x="499" y="101"/>
                    <a:pt x="492" y="107"/>
                    <a:pt x="496" y="117"/>
                  </a:cubicBezTo>
                  <a:cubicBezTo>
                    <a:pt x="500" y="125"/>
                    <a:pt x="510" y="121"/>
                    <a:pt x="518" y="122"/>
                  </a:cubicBezTo>
                  <a:cubicBezTo>
                    <a:pt x="525" y="124"/>
                    <a:pt x="527" y="132"/>
                    <a:pt x="531" y="137"/>
                  </a:cubicBezTo>
                  <a:cubicBezTo>
                    <a:pt x="537" y="143"/>
                    <a:pt x="556" y="141"/>
                    <a:pt x="566" y="141"/>
                  </a:cubicBezTo>
                  <a:cubicBezTo>
                    <a:pt x="579" y="141"/>
                    <a:pt x="593" y="139"/>
                    <a:pt x="602" y="137"/>
                  </a:cubicBezTo>
                  <a:cubicBezTo>
                    <a:pt x="602" y="129"/>
                    <a:pt x="602" y="129"/>
                    <a:pt x="602" y="122"/>
                  </a:cubicBezTo>
                  <a:cubicBezTo>
                    <a:pt x="602" y="115"/>
                    <a:pt x="611" y="115"/>
                    <a:pt x="618" y="113"/>
                  </a:cubicBezTo>
                  <a:cubicBezTo>
                    <a:pt x="627" y="109"/>
                    <a:pt x="624" y="106"/>
                    <a:pt x="632" y="103"/>
                  </a:cubicBezTo>
                  <a:cubicBezTo>
                    <a:pt x="646" y="98"/>
                    <a:pt x="655" y="101"/>
                    <a:pt x="666" y="92"/>
                  </a:cubicBezTo>
                  <a:cubicBezTo>
                    <a:pt x="683" y="102"/>
                    <a:pt x="693" y="103"/>
                    <a:pt x="708" y="109"/>
                  </a:cubicBezTo>
                  <a:cubicBezTo>
                    <a:pt x="727" y="115"/>
                    <a:pt x="733" y="133"/>
                    <a:pt x="755" y="133"/>
                  </a:cubicBezTo>
                  <a:cubicBezTo>
                    <a:pt x="755" y="137"/>
                    <a:pt x="760" y="139"/>
                    <a:pt x="761" y="142"/>
                  </a:cubicBezTo>
                  <a:cubicBezTo>
                    <a:pt x="765" y="154"/>
                    <a:pt x="760" y="166"/>
                    <a:pt x="765" y="173"/>
                  </a:cubicBezTo>
                  <a:cubicBezTo>
                    <a:pt x="759" y="176"/>
                    <a:pt x="747" y="205"/>
                    <a:pt x="747" y="206"/>
                  </a:cubicBezTo>
                  <a:cubicBezTo>
                    <a:pt x="747" y="209"/>
                    <a:pt x="749" y="213"/>
                    <a:pt x="747" y="214"/>
                  </a:cubicBezTo>
                  <a:cubicBezTo>
                    <a:pt x="749" y="218"/>
                    <a:pt x="749" y="220"/>
                    <a:pt x="750" y="224"/>
                  </a:cubicBezTo>
                  <a:cubicBezTo>
                    <a:pt x="750" y="249"/>
                    <a:pt x="750" y="249"/>
                    <a:pt x="750" y="249"/>
                  </a:cubicBezTo>
                  <a:cubicBezTo>
                    <a:pt x="753" y="256"/>
                    <a:pt x="751" y="260"/>
                    <a:pt x="754" y="268"/>
                  </a:cubicBezTo>
                  <a:cubicBezTo>
                    <a:pt x="757" y="275"/>
                    <a:pt x="772" y="268"/>
                    <a:pt x="772" y="281"/>
                  </a:cubicBezTo>
                  <a:cubicBezTo>
                    <a:pt x="772" y="298"/>
                    <a:pt x="755" y="295"/>
                    <a:pt x="755" y="309"/>
                  </a:cubicBezTo>
                  <a:cubicBezTo>
                    <a:pt x="755" y="319"/>
                    <a:pt x="762" y="319"/>
                    <a:pt x="765" y="323"/>
                  </a:cubicBezTo>
                  <a:cubicBezTo>
                    <a:pt x="777" y="350"/>
                    <a:pt x="803" y="354"/>
                    <a:pt x="803" y="388"/>
                  </a:cubicBezTo>
                  <a:cubicBezTo>
                    <a:pt x="783" y="392"/>
                    <a:pt x="771" y="396"/>
                    <a:pt x="771" y="419"/>
                  </a:cubicBezTo>
                  <a:cubicBezTo>
                    <a:pt x="771" y="424"/>
                    <a:pt x="774" y="428"/>
                    <a:pt x="774" y="432"/>
                  </a:cubicBezTo>
                  <a:cubicBezTo>
                    <a:pt x="774" y="433"/>
                    <a:pt x="771" y="432"/>
                    <a:pt x="770" y="432"/>
                  </a:cubicBezTo>
                  <a:cubicBezTo>
                    <a:pt x="755" y="432"/>
                    <a:pt x="722" y="423"/>
                    <a:pt x="702" y="423"/>
                  </a:cubicBezTo>
                  <a:cubicBezTo>
                    <a:pt x="698" y="423"/>
                    <a:pt x="676" y="416"/>
                    <a:pt x="675" y="416"/>
                  </a:cubicBezTo>
                  <a:cubicBezTo>
                    <a:pt x="668" y="408"/>
                    <a:pt x="668" y="384"/>
                    <a:pt x="652" y="384"/>
                  </a:cubicBezTo>
                  <a:cubicBezTo>
                    <a:pt x="643" y="384"/>
                    <a:pt x="640" y="391"/>
                    <a:pt x="636" y="396"/>
                  </a:cubicBezTo>
                  <a:cubicBezTo>
                    <a:pt x="598" y="396"/>
                    <a:pt x="598" y="396"/>
                    <a:pt x="598" y="396"/>
                  </a:cubicBezTo>
                  <a:cubicBezTo>
                    <a:pt x="586" y="392"/>
                    <a:pt x="580" y="381"/>
                    <a:pt x="572" y="373"/>
                  </a:cubicBezTo>
                  <a:cubicBezTo>
                    <a:pt x="563" y="364"/>
                    <a:pt x="551" y="369"/>
                    <a:pt x="543" y="360"/>
                  </a:cubicBezTo>
                  <a:cubicBezTo>
                    <a:pt x="538" y="355"/>
                    <a:pt x="540" y="349"/>
                    <a:pt x="539" y="346"/>
                  </a:cubicBezTo>
                  <a:cubicBezTo>
                    <a:pt x="530" y="328"/>
                    <a:pt x="514" y="303"/>
                    <a:pt x="493" y="303"/>
                  </a:cubicBezTo>
                  <a:cubicBezTo>
                    <a:pt x="482" y="303"/>
                    <a:pt x="477" y="318"/>
                    <a:pt x="477" y="329"/>
                  </a:cubicBezTo>
                  <a:cubicBezTo>
                    <a:pt x="477" y="337"/>
                    <a:pt x="477" y="341"/>
                    <a:pt x="479" y="347"/>
                  </a:cubicBezTo>
                  <a:cubicBezTo>
                    <a:pt x="484" y="366"/>
                    <a:pt x="505" y="400"/>
                    <a:pt x="522" y="404"/>
                  </a:cubicBezTo>
                  <a:cubicBezTo>
                    <a:pt x="522" y="413"/>
                    <a:pt x="527" y="416"/>
                    <a:pt x="527" y="423"/>
                  </a:cubicBezTo>
                  <a:cubicBezTo>
                    <a:pt x="537" y="420"/>
                    <a:pt x="535" y="410"/>
                    <a:pt x="543" y="408"/>
                  </a:cubicBezTo>
                  <a:cubicBezTo>
                    <a:pt x="543" y="412"/>
                    <a:pt x="543" y="414"/>
                    <a:pt x="543" y="417"/>
                  </a:cubicBezTo>
                  <a:cubicBezTo>
                    <a:pt x="543" y="427"/>
                    <a:pt x="538" y="433"/>
                    <a:pt x="538" y="443"/>
                  </a:cubicBezTo>
                  <a:cubicBezTo>
                    <a:pt x="538" y="454"/>
                    <a:pt x="558" y="459"/>
                    <a:pt x="569" y="459"/>
                  </a:cubicBezTo>
                  <a:cubicBezTo>
                    <a:pt x="620" y="459"/>
                    <a:pt x="624" y="427"/>
                    <a:pt x="651" y="405"/>
                  </a:cubicBezTo>
                  <a:cubicBezTo>
                    <a:pt x="651" y="435"/>
                    <a:pt x="651" y="435"/>
                    <a:pt x="651" y="435"/>
                  </a:cubicBezTo>
                  <a:cubicBezTo>
                    <a:pt x="662" y="458"/>
                    <a:pt x="676" y="462"/>
                    <a:pt x="698" y="469"/>
                  </a:cubicBezTo>
                  <a:cubicBezTo>
                    <a:pt x="706" y="471"/>
                    <a:pt x="707" y="485"/>
                    <a:pt x="712" y="488"/>
                  </a:cubicBezTo>
                  <a:cubicBezTo>
                    <a:pt x="712" y="487"/>
                    <a:pt x="712" y="487"/>
                    <a:pt x="712" y="487"/>
                  </a:cubicBezTo>
                  <a:cubicBezTo>
                    <a:pt x="716" y="494"/>
                    <a:pt x="727" y="493"/>
                    <a:pt x="727" y="500"/>
                  </a:cubicBezTo>
                  <a:cubicBezTo>
                    <a:pt x="727" y="518"/>
                    <a:pt x="705" y="525"/>
                    <a:pt x="705" y="544"/>
                  </a:cubicBezTo>
                  <a:cubicBezTo>
                    <a:pt x="693" y="544"/>
                    <a:pt x="686" y="547"/>
                    <a:pt x="683" y="556"/>
                  </a:cubicBezTo>
                  <a:cubicBezTo>
                    <a:pt x="680" y="566"/>
                    <a:pt x="680" y="579"/>
                    <a:pt x="671" y="579"/>
                  </a:cubicBezTo>
                  <a:cubicBezTo>
                    <a:pt x="660" y="579"/>
                    <a:pt x="661" y="602"/>
                    <a:pt x="649" y="602"/>
                  </a:cubicBezTo>
                  <a:cubicBezTo>
                    <a:pt x="643" y="602"/>
                    <a:pt x="628" y="616"/>
                    <a:pt x="628" y="625"/>
                  </a:cubicBezTo>
                  <a:cubicBezTo>
                    <a:pt x="608" y="629"/>
                    <a:pt x="562" y="638"/>
                    <a:pt x="562" y="656"/>
                  </a:cubicBezTo>
                  <a:cubicBezTo>
                    <a:pt x="562" y="658"/>
                    <a:pt x="563" y="661"/>
                    <a:pt x="565" y="663"/>
                  </a:cubicBezTo>
                  <a:cubicBezTo>
                    <a:pt x="547" y="672"/>
                    <a:pt x="524" y="677"/>
                    <a:pt x="505" y="682"/>
                  </a:cubicBezTo>
                  <a:cubicBezTo>
                    <a:pt x="496" y="684"/>
                    <a:pt x="466" y="706"/>
                    <a:pt x="456" y="711"/>
                  </a:cubicBezTo>
                  <a:cubicBezTo>
                    <a:pt x="433" y="711"/>
                    <a:pt x="433" y="711"/>
                    <a:pt x="433" y="711"/>
                  </a:cubicBezTo>
                  <a:cubicBezTo>
                    <a:pt x="420" y="721"/>
                    <a:pt x="418" y="727"/>
                    <a:pt x="402" y="727"/>
                  </a:cubicBezTo>
                  <a:cubicBezTo>
                    <a:pt x="397" y="730"/>
                    <a:pt x="397" y="730"/>
                    <a:pt x="397" y="730"/>
                  </a:cubicBezTo>
                  <a:cubicBezTo>
                    <a:pt x="395" y="730"/>
                    <a:pt x="376" y="721"/>
                    <a:pt x="374" y="719"/>
                  </a:cubicBezTo>
                  <a:cubicBezTo>
                    <a:pt x="372" y="718"/>
                    <a:pt x="378" y="718"/>
                    <a:pt x="373" y="710"/>
                  </a:cubicBezTo>
                  <a:cubicBezTo>
                    <a:pt x="365" y="698"/>
                    <a:pt x="359" y="685"/>
                    <a:pt x="359" y="670"/>
                  </a:cubicBezTo>
                  <a:cubicBezTo>
                    <a:pt x="351" y="669"/>
                    <a:pt x="357" y="654"/>
                    <a:pt x="358" y="647"/>
                  </a:cubicBezTo>
                  <a:cubicBezTo>
                    <a:pt x="362" y="629"/>
                    <a:pt x="349" y="622"/>
                    <a:pt x="341" y="613"/>
                  </a:cubicBezTo>
                  <a:cubicBezTo>
                    <a:pt x="332" y="604"/>
                    <a:pt x="311" y="577"/>
                    <a:pt x="311" y="557"/>
                  </a:cubicBezTo>
                  <a:cubicBezTo>
                    <a:pt x="285" y="551"/>
                    <a:pt x="278" y="535"/>
                    <a:pt x="278" y="505"/>
                  </a:cubicBezTo>
                  <a:cubicBezTo>
                    <a:pt x="278" y="486"/>
                    <a:pt x="268" y="482"/>
                    <a:pt x="265" y="467"/>
                  </a:cubicBezTo>
                  <a:cubicBezTo>
                    <a:pt x="265" y="467"/>
                    <a:pt x="265" y="467"/>
                    <a:pt x="265" y="467"/>
                  </a:cubicBezTo>
                  <a:cubicBezTo>
                    <a:pt x="262" y="464"/>
                    <a:pt x="258" y="459"/>
                    <a:pt x="256" y="457"/>
                  </a:cubicBezTo>
                  <a:cubicBezTo>
                    <a:pt x="253" y="454"/>
                    <a:pt x="243" y="455"/>
                    <a:pt x="240" y="453"/>
                  </a:cubicBezTo>
                  <a:cubicBezTo>
                    <a:pt x="236" y="448"/>
                    <a:pt x="237" y="436"/>
                    <a:pt x="236" y="431"/>
                  </a:cubicBezTo>
                  <a:cubicBezTo>
                    <a:pt x="234" y="424"/>
                    <a:pt x="228" y="417"/>
                    <a:pt x="225" y="412"/>
                  </a:cubicBezTo>
                  <a:cubicBezTo>
                    <a:pt x="216" y="398"/>
                    <a:pt x="209" y="386"/>
                    <a:pt x="200" y="373"/>
                  </a:cubicBezTo>
                  <a:cubicBezTo>
                    <a:pt x="198" y="369"/>
                    <a:pt x="187" y="356"/>
                    <a:pt x="187" y="354"/>
                  </a:cubicBezTo>
                  <a:cubicBezTo>
                    <a:pt x="187" y="346"/>
                    <a:pt x="193" y="327"/>
                    <a:pt x="193" y="315"/>
                  </a:cubicBezTo>
                  <a:lnTo>
                    <a:pt x="193" y="319"/>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4" name="Freeform 14"/>
            <p:cNvSpPr>
              <a:spLocks/>
            </p:cNvSpPr>
            <p:nvPr/>
          </p:nvSpPr>
          <p:spPr bwMode="auto">
            <a:xfrm>
              <a:off x="7777188" y="3972637"/>
              <a:ext cx="48974" cy="99478"/>
            </a:xfrm>
            <a:custGeom>
              <a:avLst/>
              <a:gdLst>
                <a:gd name="T0" fmla="*/ 43 w 43"/>
                <a:gd name="T1" fmla="*/ 54 h 87"/>
                <a:gd name="T2" fmla="*/ 19 w 43"/>
                <a:gd name="T3" fmla="*/ 87 h 87"/>
                <a:gd name="T4" fmla="*/ 0 w 43"/>
                <a:gd name="T5" fmla="*/ 64 h 87"/>
                <a:gd name="T6" fmla="*/ 11 w 43"/>
                <a:gd name="T7" fmla="*/ 0 h 87"/>
                <a:gd name="T8" fmla="*/ 43 w 43"/>
                <a:gd name="T9" fmla="*/ 54 h 87"/>
              </a:gdLst>
              <a:ahLst/>
              <a:cxnLst>
                <a:cxn ang="0">
                  <a:pos x="T0" y="T1"/>
                </a:cxn>
                <a:cxn ang="0">
                  <a:pos x="T2" y="T3"/>
                </a:cxn>
                <a:cxn ang="0">
                  <a:pos x="T4" y="T5"/>
                </a:cxn>
                <a:cxn ang="0">
                  <a:pos x="T6" y="T7"/>
                </a:cxn>
                <a:cxn ang="0">
                  <a:pos x="T8" y="T9"/>
                </a:cxn>
              </a:cxnLst>
              <a:rect l="0" t="0" r="r" b="b"/>
              <a:pathLst>
                <a:path w="43" h="87">
                  <a:moveTo>
                    <a:pt x="43" y="54"/>
                  </a:moveTo>
                  <a:cubicBezTo>
                    <a:pt x="43" y="68"/>
                    <a:pt x="34" y="87"/>
                    <a:pt x="19" y="87"/>
                  </a:cubicBezTo>
                  <a:cubicBezTo>
                    <a:pt x="9" y="87"/>
                    <a:pt x="0" y="75"/>
                    <a:pt x="0" y="64"/>
                  </a:cubicBezTo>
                  <a:cubicBezTo>
                    <a:pt x="0" y="41"/>
                    <a:pt x="11" y="24"/>
                    <a:pt x="11" y="0"/>
                  </a:cubicBezTo>
                  <a:cubicBezTo>
                    <a:pt x="22" y="19"/>
                    <a:pt x="43" y="29"/>
                    <a:pt x="43" y="54"/>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5" name="Freeform 15"/>
            <p:cNvSpPr>
              <a:spLocks/>
            </p:cNvSpPr>
            <p:nvPr/>
          </p:nvSpPr>
          <p:spPr bwMode="auto">
            <a:xfrm>
              <a:off x="7310404" y="3167634"/>
              <a:ext cx="1000907" cy="846325"/>
            </a:xfrm>
            <a:custGeom>
              <a:avLst/>
              <a:gdLst>
                <a:gd name="T0" fmla="*/ 255 w 874"/>
                <a:gd name="T1" fmla="*/ 487 h 740"/>
                <a:gd name="T2" fmla="*/ 299 w 874"/>
                <a:gd name="T3" fmla="*/ 614 h 740"/>
                <a:gd name="T4" fmla="*/ 344 w 874"/>
                <a:gd name="T5" fmla="*/ 724 h 740"/>
                <a:gd name="T6" fmla="*/ 372 w 874"/>
                <a:gd name="T7" fmla="*/ 724 h 740"/>
                <a:gd name="T8" fmla="*/ 408 w 874"/>
                <a:gd name="T9" fmla="*/ 684 h 740"/>
                <a:gd name="T10" fmla="*/ 417 w 874"/>
                <a:gd name="T11" fmla="*/ 615 h 740"/>
                <a:gd name="T12" fmla="*/ 461 w 874"/>
                <a:gd name="T13" fmla="*/ 538 h 740"/>
                <a:gd name="T14" fmla="*/ 561 w 874"/>
                <a:gd name="T15" fmla="*/ 434 h 740"/>
                <a:gd name="T16" fmla="*/ 644 w 874"/>
                <a:gd name="T17" fmla="*/ 393 h 740"/>
                <a:gd name="T18" fmla="*/ 704 w 874"/>
                <a:gd name="T19" fmla="*/ 468 h 740"/>
                <a:gd name="T20" fmla="*/ 726 w 874"/>
                <a:gd name="T21" fmla="*/ 545 h 740"/>
                <a:gd name="T22" fmla="*/ 785 w 874"/>
                <a:gd name="T23" fmla="*/ 541 h 740"/>
                <a:gd name="T24" fmla="*/ 819 w 874"/>
                <a:gd name="T25" fmla="*/ 662 h 740"/>
                <a:gd name="T26" fmla="*/ 840 w 874"/>
                <a:gd name="T27" fmla="*/ 646 h 740"/>
                <a:gd name="T28" fmla="*/ 811 w 874"/>
                <a:gd name="T29" fmla="*/ 571 h 740"/>
                <a:gd name="T30" fmla="*/ 813 w 874"/>
                <a:gd name="T31" fmla="*/ 520 h 740"/>
                <a:gd name="T32" fmla="*/ 829 w 874"/>
                <a:gd name="T33" fmla="*/ 459 h 740"/>
                <a:gd name="T34" fmla="*/ 838 w 874"/>
                <a:gd name="T35" fmla="*/ 384 h 740"/>
                <a:gd name="T36" fmla="*/ 803 w 874"/>
                <a:gd name="T37" fmla="*/ 356 h 740"/>
                <a:gd name="T38" fmla="*/ 764 w 874"/>
                <a:gd name="T39" fmla="*/ 227 h 740"/>
                <a:gd name="T40" fmla="*/ 728 w 874"/>
                <a:gd name="T41" fmla="*/ 235 h 740"/>
                <a:gd name="T42" fmla="*/ 641 w 874"/>
                <a:gd name="T43" fmla="*/ 260 h 740"/>
                <a:gd name="T44" fmla="*/ 587 w 874"/>
                <a:gd name="T45" fmla="*/ 267 h 740"/>
                <a:gd name="T46" fmla="*/ 507 w 874"/>
                <a:gd name="T47" fmla="*/ 245 h 740"/>
                <a:gd name="T48" fmla="*/ 436 w 874"/>
                <a:gd name="T49" fmla="*/ 209 h 740"/>
                <a:gd name="T50" fmla="*/ 389 w 874"/>
                <a:gd name="T51" fmla="*/ 161 h 740"/>
                <a:gd name="T52" fmla="*/ 395 w 874"/>
                <a:gd name="T53" fmla="*/ 125 h 740"/>
                <a:gd name="T54" fmla="*/ 367 w 874"/>
                <a:gd name="T55" fmla="*/ 78 h 740"/>
                <a:gd name="T56" fmla="*/ 306 w 874"/>
                <a:gd name="T57" fmla="*/ 30 h 740"/>
                <a:gd name="T58" fmla="*/ 226 w 874"/>
                <a:gd name="T59" fmla="*/ 0 h 740"/>
                <a:gd name="T60" fmla="*/ 163 w 874"/>
                <a:gd name="T61" fmla="*/ 39 h 740"/>
                <a:gd name="T62" fmla="*/ 112 w 874"/>
                <a:gd name="T63" fmla="*/ 24 h 740"/>
                <a:gd name="T64" fmla="*/ 40 w 874"/>
                <a:gd name="T65" fmla="*/ 84 h 740"/>
                <a:gd name="T66" fmla="*/ 0 w 874"/>
                <a:gd name="T67" fmla="*/ 115 h 740"/>
                <a:gd name="T68" fmla="*/ 3 w 874"/>
                <a:gd name="T69" fmla="*/ 158 h 740"/>
                <a:gd name="T70" fmla="*/ 8 w 874"/>
                <a:gd name="T71" fmla="*/ 218 h 740"/>
                <a:gd name="T72" fmla="*/ 24 w 874"/>
                <a:gd name="T73" fmla="*/ 328 h 740"/>
                <a:gd name="T74" fmla="*/ 60 w 874"/>
                <a:gd name="T75" fmla="*/ 334 h 740"/>
                <a:gd name="T76" fmla="*/ 121 w 874"/>
                <a:gd name="T77" fmla="*/ 334 h 740"/>
                <a:gd name="T78" fmla="*/ 203 w 874"/>
                <a:gd name="T79" fmla="*/ 395 h 740"/>
                <a:gd name="T80" fmla="*/ 218 w 874"/>
                <a:gd name="T81" fmla="*/ 447 h 740"/>
                <a:gd name="T82" fmla="*/ 250 w 874"/>
                <a:gd name="T83" fmla="*/ 421 h 740"/>
                <a:gd name="T84" fmla="*/ 257 w 874"/>
                <a:gd name="T85" fmla="*/ 479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74" h="740">
                  <a:moveTo>
                    <a:pt x="257" y="479"/>
                  </a:moveTo>
                  <a:cubicBezTo>
                    <a:pt x="253" y="475"/>
                    <a:pt x="253" y="475"/>
                    <a:pt x="253" y="475"/>
                  </a:cubicBezTo>
                  <a:cubicBezTo>
                    <a:pt x="253" y="478"/>
                    <a:pt x="255" y="484"/>
                    <a:pt x="255" y="487"/>
                  </a:cubicBezTo>
                  <a:cubicBezTo>
                    <a:pt x="255" y="502"/>
                    <a:pt x="263" y="517"/>
                    <a:pt x="267" y="533"/>
                  </a:cubicBezTo>
                  <a:cubicBezTo>
                    <a:pt x="273" y="550"/>
                    <a:pt x="286" y="577"/>
                    <a:pt x="290" y="588"/>
                  </a:cubicBezTo>
                  <a:cubicBezTo>
                    <a:pt x="293" y="599"/>
                    <a:pt x="293" y="604"/>
                    <a:pt x="299" y="614"/>
                  </a:cubicBezTo>
                  <a:cubicBezTo>
                    <a:pt x="305" y="623"/>
                    <a:pt x="302" y="634"/>
                    <a:pt x="308" y="647"/>
                  </a:cubicBezTo>
                  <a:cubicBezTo>
                    <a:pt x="311" y="653"/>
                    <a:pt x="321" y="661"/>
                    <a:pt x="324" y="672"/>
                  </a:cubicBezTo>
                  <a:cubicBezTo>
                    <a:pt x="330" y="689"/>
                    <a:pt x="338" y="705"/>
                    <a:pt x="344" y="724"/>
                  </a:cubicBezTo>
                  <a:cubicBezTo>
                    <a:pt x="345" y="726"/>
                    <a:pt x="347" y="732"/>
                    <a:pt x="351" y="732"/>
                  </a:cubicBezTo>
                  <a:cubicBezTo>
                    <a:pt x="351" y="737"/>
                    <a:pt x="356" y="740"/>
                    <a:pt x="362" y="740"/>
                  </a:cubicBezTo>
                  <a:cubicBezTo>
                    <a:pt x="368" y="740"/>
                    <a:pt x="369" y="730"/>
                    <a:pt x="372" y="724"/>
                  </a:cubicBezTo>
                  <a:cubicBezTo>
                    <a:pt x="376" y="716"/>
                    <a:pt x="377" y="719"/>
                    <a:pt x="386" y="714"/>
                  </a:cubicBezTo>
                  <a:cubicBezTo>
                    <a:pt x="392" y="711"/>
                    <a:pt x="390" y="690"/>
                    <a:pt x="401" y="687"/>
                  </a:cubicBezTo>
                  <a:cubicBezTo>
                    <a:pt x="403" y="686"/>
                    <a:pt x="408" y="686"/>
                    <a:pt x="408" y="684"/>
                  </a:cubicBezTo>
                  <a:cubicBezTo>
                    <a:pt x="412" y="683"/>
                    <a:pt x="412" y="683"/>
                    <a:pt x="412" y="683"/>
                  </a:cubicBezTo>
                  <a:cubicBezTo>
                    <a:pt x="408" y="662"/>
                    <a:pt x="408" y="662"/>
                    <a:pt x="408" y="662"/>
                  </a:cubicBezTo>
                  <a:cubicBezTo>
                    <a:pt x="408" y="647"/>
                    <a:pt x="417" y="635"/>
                    <a:pt x="417" y="615"/>
                  </a:cubicBezTo>
                  <a:cubicBezTo>
                    <a:pt x="417" y="602"/>
                    <a:pt x="412" y="594"/>
                    <a:pt x="412" y="580"/>
                  </a:cubicBezTo>
                  <a:cubicBezTo>
                    <a:pt x="412" y="563"/>
                    <a:pt x="428" y="561"/>
                    <a:pt x="442" y="556"/>
                  </a:cubicBezTo>
                  <a:cubicBezTo>
                    <a:pt x="447" y="554"/>
                    <a:pt x="455" y="545"/>
                    <a:pt x="461" y="538"/>
                  </a:cubicBezTo>
                  <a:cubicBezTo>
                    <a:pt x="476" y="523"/>
                    <a:pt x="489" y="507"/>
                    <a:pt x="504" y="491"/>
                  </a:cubicBezTo>
                  <a:cubicBezTo>
                    <a:pt x="517" y="479"/>
                    <a:pt x="539" y="475"/>
                    <a:pt x="552" y="460"/>
                  </a:cubicBezTo>
                  <a:cubicBezTo>
                    <a:pt x="559" y="453"/>
                    <a:pt x="558" y="445"/>
                    <a:pt x="561" y="434"/>
                  </a:cubicBezTo>
                  <a:cubicBezTo>
                    <a:pt x="564" y="426"/>
                    <a:pt x="579" y="426"/>
                    <a:pt x="585" y="414"/>
                  </a:cubicBezTo>
                  <a:cubicBezTo>
                    <a:pt x="591" y="418"/>
                    <a:pt x="591" y="422"/>
                    <a:pt x="603" y="422"/>
                  </a:cubicBezTo>
                  <a:cubicBezTo>
                    <a:pt x="623" y="422"/>
                    <a:pt x="644" y="417"/>
                    <a:pt x="644" y="393"/>
                  </a:cubicBezTo>
                  <a:cubicBezTo>
                    <a:pt x="655" y="395"/>
                    <a:pt x="668" y="400"/>
                    <a:pt x="671" y="411"/>
                  </a:cubicBezTo>
                  <a:cubicBezTo>
                    <a:pt x="674" y="421"/>
                    <a:pt x="673" y="434"/>
                    <a:pt x="679" y="443"/>
                  </a:cubicBezTo>
                  <a:cubicBezTo>
                    <a:pt x="685" y="453"/>
                    <a:pt x="693" y="460"/>
                    <a:pt x="704" y="468"/>
                  </a:cubicBezTo>
                  <a:cubicBezTo>
                    <a:pt x="711" y="481"/>
                    <a:pt x="720" y="494"/>
                    <a:pt x="726" y="511"/>
                  </a:cubicBezTo>
                  <a:cubicBezTo>
                    <a:pt x="726" y="515"/>
                    <a:pt x="730" y="517"/>
                    <a:pt x="730" y="521"/>
                  </a:cubicBezTo>
                  <a:cubicBezTo>
                    <a:pt x="730" y="530"/>
                    <a:pt x="726" y="534"/>
                    <a:pt x="726" y="545"/>
                  </a:cubicBezTo>
                  <a:cubicBezTo>
                    <a:pt x="726" y="555"/>
                    <a:pt x="727" y="565"/>
                    <a:pt x="738" y="565"/>
                  </a:cubicBezTo>
                  <a:cubicBezTo>
                    <a:pt x="760" y="565"/>
                    <a:pt x="765" y="542"/>
                    <a:pt x="778" y="528"/>
                  </a:cubicBezTo>
                  <a:cubicBezTo>
                    <a:pt x="782" y="533"/>
                    <a:pt x="780" y="536"/>
                    <a:pt x="785" y="541"/>
                  </a:cubicBezTo>
                  <a:cubicBezTo>
                    <a:pt x="786" y="542"/>
                    <a:pt x="792" y="541"/>
                    <a:pt x="795" y="545"/>
                  </a:cubicBezTo>
                  <a:cubicBezTo>
                    <a:pt x="802" y="557"/>
                    <a:pt x="789" y="581"/>
                    <a:pt x="799" y="581"/>
                  </a:cubicBezTo>
                  <a:cubicBezTo>
                    <a:pt x="799" y="606"/>
                    <a:pt x="819" y="627"/>
                    <a:pt x="819" y="662"/>
                  </a:cubicBezTo>
                  <a:cubicBezTo>
                    <a:pt x="819" y="670"/>
                    <a:pt x="813" y="689"/>
                    <a:pt x="819" y="692"/>
                  </a:cubicBezTo>
                  <a:cubicBezTo>
                    <a:pt x="825" y="678"/>
                    <a:pt x="827" y="670"/>
                    <a:pt x="834" y="654"/>
                  </a:cubicBezTo>
                  <a:cubicBezTo>
                    <a:pt x="835" y="652"/>
                    <a:pt x="840" y="650"/>
                    <a:pt x="840" y="646"/>
                  </a:cubicBezTo>
                  <a:cubicBezTo>
                    <a:pt x="840" y="639"/>
                    <a:pt x="829" y="602"/>
                    <a:pt x="824" y="596"/>
                  </a:cubicBezTo>
                  <a:cubicBezTo>
                    <a:pt x="819" y="591"/>
                    <a:pt x="810" y="587"/>
                    <a:pt x="810" y="578"/>
                  </a:cubicBezTo>
                  <a:cubicBezTo>
                    <a:pt x="810" y="576"/>
                    <a:pt x="811" y="573"/>
                    <a:pt x="811" y="571"/>
                  </a:cubicBezTo>
                  <a:cubicBezTo>
                    <a:pt x="811" y="572"/>
                    <a:pt x="811" y="572"/>
                    <a:pt x="811" y="572"/>
                  </a:cubicBezTo>
                  <a:cubicBezTo>
                    <a:pt x="813" y="570"/>
                    <a:pt x="819" y="561"/>
                    <a:pt x="819" y="555"/>
                  </a:cubicBezTo>
                  <a:cubicBezTo>
                    <a:pt x="819" y="546"/>
                    <a:pt x="818" y="529"/>
                    <a:pt x="813" y="520"/>
                  </a:cubicBezTo>
                  <a:cubicBezTo>
                    <a:pt x="808" y="513"/>
                    <a:pt x="798" y="513"/>
                    <a:pt x="798" y="499"/>
                  </a:cubicBezTo>
                  <a:cubicBezTo>
                    <a:pt x="798" y="484"/>
                    <a:pt x="803" y="473"/>
                    <a:pt x="810" y="465"/>
                  </a:cubicBezTo>
                  <a:cubicBezTo>
                    <a:pt x="814" y="461"/>
                    <a:pt x="823" y="463"/>
                    <a:pt x="829" y="459"/>
                  </a:cubicBezTo>
                  <a:cubicBezTo>
                    <a:pt x="848" y="446"/>
                    <a:pt x="859" y="440"/>
                    <a:pt x="874" y="416"/>
                  </a:cubicBezTo>
                  <a:cubicBezTo>
                    <a:pt x="870" y="416"/>
                    <a:pt x="867" y="418"/>
                    <a:pt x="862" y="418"/>
                  </a:cubicBezTo>
                  <a:cubicBezTo>
                    <a:pt x="847" y="418"/>
                    <a:pt x="838" y="400"/>
                    <a:pt x="838" y="384"/>
                  </a:cubicBezTo>
                  <a:cubicBezTo>
                    <a:pt x="829" y="383"/>
                    <a:pt x="828" y="360"/>
                    <a:pt x="822" y="360"/>
                  </a:cubicBezTo>
                  <a:cubicBezTo>
                    <a:pt x="816" y="360"/>
                    <a:pt x="812" y="364"/>
                    <a:pt x="806" y="364"/>
                  </a:cubicBezTo>
                  <a:cubicBezTo>
                    <a:pt x="804" y="364"/>
                    <a:pt x="803" y="359"/>
                    <a:pt x="803" y="356"/>
                  </a:cubicBezTo>
                  <a:cubicBezTo>
                    <a:pt x="803" y="327"/>
                    <a:pt x="823" y="326"/>
                    <a:pt x="823" y="294"/>
                  </a:cubicBezTo>
                  <a:cubicBezTo>
                    <a:pt x="823" y="278"/>
                    <a:pt x="812" y="272"/>
                    <a:pt x="805" y="260"/>
                  </a:cubicBezTo>
                  <a:cubicBezTo>
                    <a:pt x="786" y="251"/>
                    <a:pt x="770" y="252"/>
                    <a:pt x="764" y="227"/>
                  </a:cubicBezTo>
                  <a:cubicBezTo>
                    <a:pt x="760" y="227"/>
                    <a:pt x="760" y="227"/>
                    <a:pt x="760" y="227"/>
                  </a:cubicBezTo>
                  <a:cubicBezTo>
                    <a:pt x="753" y="234"/>
                    <a:pt x="753" y="234"/>
                    <a:pt x="753" y="234"/>
                  </a:cubicBezTo>
                  <a:cubicBezTo>
                    <a:pt x="744" y="237"/>
                    <a:pt x="734" y="228"/>
                    <a:pt x="728" y="235"/>
                  </a:cubicBezTo>
                  <a:cubicBezTo>
                    <a:pt x="725" y="238"/>
                    <a:pt x="723" y="241"/>
                    <a:pt x="719" y="244"/>
                  </a:cubicBezTo>
                  <a:cubicBezTo>
                    <a:pt x="714" y="247"/>
                    <a:pt x="689" y="270"/>
                    <a:pt x="678" y="270"/>
                  </a:cubicBezTo>
                  <a:cubicBezTo>
                    <a:pt x="665" y="270"/>
                    <a:pt x="657" y="260"/>
                    <a:pt x="641" y="260"/>
                  </a:cubicBezTo>
                  <a:cubicBezTo>
                    <a:pt x="622" y="260"/>
                    <a:pt x="619" y="274"/>
                    <a:pt x="608" y="280"/>
                  </a:cubicBezTo>
                  <a:cubicBezTo>
                    <a:pt x="608" y="274"/>
                    <a:pt x="604" y="263"/>
                    <a:pt x="601" y="263"/>
                  </a:cubicBezTo>
                  <a:cubicBezTo>
                    <a:pt x="596" y="263"/>
                    <a:pt x="594" y="267"/>
                    <a:pt x="587" y="267"/>
                  </a:cubicBezTo>
                  <a:cubicBezTo>
                    <a:pt x="576" y="267"/>
                    <a:pt x="566" y="267"/>
                    <a:pt x="555" y="267"/>
                  </a:cubicBezTo>
                  <a:cubicBezTo>
                    <a:pt x="538" y="267"/>
                    <a:pt x="531" y="255"/>
                    <a:pt x="520" y="247"/>
                  </a:cubicBezTo>
                  <a:cubicBezTo>
                    <a:pt x="516" y="244"/>
                    <a:pt x="510" y="251"/>
                    <a:pt x="507" y="245"/>
                  </a:cubicBezTo>
                  <a:cubicBezTo>
                    <a:pt x="504" y="239"/>
                    <a:pt x="504" y="233"/>
                    <a:pt x="498" y="230"/>
                  </a:cubicBezTo>
                  <a:cubicBezTo>
                    <a:pt x="487" y="224"/>
                    <a:pt x="479" y="228"/>
                    <a:pt x="470" y="218"/>
                  </a:cubicBezTo>
                  <a:cubicBezTo>
                    <a:pt x="461" y="208"/>
                    <a:pt x="453" y="213"/>
                    <a:pt x="436" y="209"/>
                  </a:cubicBezTo>
                  <a:cubicBezTo>
                    <a:pt x="423" y="206"/>
                    <a:pt x="419" y="196"/>
                    <a:pt x="405" y="191"/>
                  </a:cubicBezTo>
                  <a:cubicBezTo>
                    <a:pt x="402" y="190"/>
                    <a:pt x="395" y="191"/>
                    <a:pt x="393" y="186"/>
                  </a:cubicBezTo>
                  <a:cubicBezTo>
                    <a:pt x="390" y="177"/>
                    <a:pt x="391" y="170"/>
                    <a:pt x="389" y="161"/>
                  </a:cubicBezTo>
                  <a:cubicBezTo>
                    <a:pt x="389" y="154"/>
                    <a:pt x="389" y="154"/>
                    <a:pt x="389" y="154"/>
                  </a:cubicBezTo>
                  <a:cubicBezTo>
                    <a:pt x="397" y="154"/>
                    <a:pt x="406" y="155"/>
                    <a:pt x="406" y="145"/>
                  </a:cubicBezTo>
                  <a:cubicBezTo>
                    <a:pt x="406" y="136"/>
                    <a:pt x="395" y="134"/>
                    <a:pt x="395" y="125"/>
                  </a:cubicBezTo>
                  <a:cubicBezTo>
                    <a:pt x="395" y="104"/>
                    <a:pt x="423" y="107"/>
                    <a:pt x="423" y="86"/>
                  </a:cubicBezTo>
                  <a:cubicBezTo>
                    <a:pt x="423" y="78"/>
                    <a:pt x="405" y="64"/>
                    <a:pt x="398" y="64"/>
                  </a:cubicBezTo>
                  <a:cubicBezTo>
                    <a:pt x="386" y="64"/>
                    <a:pt x="380" y="76"/>
                    <a:pt x="367" y="78"/>
                  </a:cubicBezTo>
                  <a:cubicBezTo>
                    <a:pt x="353" y="73"/>
                    <a:pt x="345" y="73"/>
                    <a:pt x="333" y="61"/>
                  </a:cubicBezTo>
                  <a:cubicBezTo>
                    <a:pt x="329" y="57"/>
                    <a:pt x="333" y="46"/>
                    <a:pt x="324" y="44"/>
                  </a:cubicBezTo>
                  <a:cubicBezTo>
                    <a:pt x="313" y="40"/>
                    <a:pt x="306" y="44"/>
                    <a:pt x="306" y="30"/>
                  </a:cubicBezTo>
                  <a:cubicBezTo>
                    <a:pt x="296" y="28"/>
                    <a:pt x="290" y="28"/>
                    <a:pt x="280" y="28"/>
                  </a:cubicBezTo>
                  <a:cubicBezTo>
                    <a:pt x="265" y="28"/>
                    <a:pt x="259" y="42"/>
                    <a:pt x="242" y="42"/>
                  </a:cubicBezTo>
                  <a:cubicBezTo>
                    <a:pt x="224" y="42"/>
                    <a:pt x="241" y="0"/>
                    <a:pt x="226" y="0"/>
                  </a:cubicBezTo>
                  <a:cubicBezTo>
                    <a:pt x="210" y="0"/>
                    <a:pt x="207" y="19"/>
                    <a:pt x="200" y="19"/>
                  </a:cubicBezTo>
                  <a:cubicBezTo>
                    <a:pt x="199" y="19"/>
                    <a:pt x="197" y="20"/>
                    <a:pt x="195" y="19"/>
                  </a:cubicBezTo>
                  <a:cubicBezTo>
                    <a:pt x="189" y="30"/>
                    <a:pt x="177" y="39"/>
                    <a:pt x="163" y="39"/>
                  </a:cubicBezTo>
                  <a:cubicBezTo>
                    <a:pt x="157" y="39"/>
                    <a:pt x="155" y="30"/>
                    <a:pt x="149" y="30"/>
                  </a:cubicBezTo>
                  <a:cubicBezTo>
                    <a:pt x="144" y="30"/>
                    <a:pt x="126" y="37"/>
                    <a:pt x="124" y="27"/>
                  </a:cubicBezTo>
                  <a:cubicBezTo>
                    <a:pt x="117" y="27"/>
                    <a:pt x="120" y="24"/>
                    <a:pt x="112" y="24"/>
                  </a:cubicBezTo>
                  <a:cubicBezTo>
                    <a:pt x="93" y="24"/>
                    <a:pt x="92" y="45"/>
                    <a:pt x="79" y="58"/>
                  </a:cubicBezTo>
                  <a:cubicBezTo>
                    <a:pt x="73" y="65"/>
                    <a:pt x="64" y="65"/>
                    <a:pt x="58" y="71"/>
                  </a:cubicBezTo>
                  <a:cubicBezTo>
                    <a:pt x="53" y="76"/>
                    <a:pt x="49" y="84"/>
                    <a:pt x="40" y="84"/>
                  </a:cubicBezTo>
                  <a:cubicBezTo>
                    <a:pt x="33" y="84"/>
                    <a:pt x="29" y="77"/>
                    <a:pt x="21" y="77"/>
                  </a:cubicBezTo>
                  <a:cubicBezTo>
                    <a:pt x="19" y="77"/>
                    <a:pt x="19" y="81"/>
                    <a:pt x="18" y="82"/>
                  </a:cubicBezTo>
                  <a:cubicBezTo>
                    <a:pt x="12" y="85"/>
                    <a:pt x="0" y="114"/>
                    <a:pt x="0" y="115"/>
                  </a:cubicBezTo>
                  <a:cubicBezTo>
                    <a:pt x="0" y="118"/>
                    <a:pt x="2" y="122"/>
                    <a:pt x="0" y="123"/>
                  </a:cubicBezTo>
                  <a:cubicBezTo>
                    <a:pt x="2" y="127"/>
                    <a:pt x="2" y="129"/>
                    <a:pt x="3" y="133"/>
                  </a:cubicBezTo>
                  <a:cubicBezTo>
                    <a:pt x="3" y="158"/>
                    <a:pt x="3" y="158"/>
                    <a:pt x="3" y="158"/>
                  </a:cubicBezTo>
                  <a:cubicBezTo>
                    <a:pt x="6" y="165"/>
                    <a:pt x="4" y="169"/>
                    <a:pt x="7" y="177"/>
                  </a:cubicBezTo>
                  <a:cubicBezTo>
                    <a:pt x="10" y="184"/>
                    <a:pt x="25" y="177"/>
                    <a:pt x="25" y="190"/>
                  </a:cubicBezTo>
                  <a:cubicBezTo>
                    <a:pt x="25" y="207"/>
                    <a:pt x="8" y="204"/>
                    <a:pt x="8" y="218"/>
                  </a:cubicBezTo>
                  <a:cubicBezTo>
                    <a:pt x="8" y="228"/>
                    <a:pt x="15" y="228"/>
                    <a:pt x="18" y="232"/>
                  </a:cubicBezTo>
                  <a:cubicBezTo>
                    <a:pt x="30" y="259"/>
                    <a:pt x="56" y="263"/>
                    <a:pt x="56" y="297"/>
                  </a:cubicBezTo>
                  <a:cubicBezTo>
                    <a:pt x="36" y="301"/>
                    <a:pt x="24" y="305"/>
                    <a:pt x="24" y="328"/>
                  </a:cubicBezTo>
                  <a:cubicBezTo>
                    <a:pt x="24" y="333"/>
                    <a:pt x="27" y="337"/>
                    <a:pt x="27" y="341"/>
                  </a:cubicBezTo>
                  <a:cubicBezTo>
                    <a:pt x="53" y="340"/>
                    <a:pt x="53" y="340"/>
                    <a:pt x="53" y="340"/>
                  </a:cubicBezTo>
                  <a:cubicBezTo>
                    <a:pt x="55" y="338"/>
                    <a:pt x="57" y="336"/>
                    <a:pt x="60" y="334"/>
                  </a:cubicBezTo>
                  <a:cubicBezTo>
                    <a:pt x="80" y="340"/>
                    <a:pt x="80" y="340"/>
                    <a:pt x="80" y="340"/>
                  </a:cubicBezTo>
                  <a:cubicBezTo>
                    <a:pt x="87" y="340"/>
                    <a:pt x="89" y="333"/>
                    <a:pt x="99" y="333"/>
                  </a:cubicBezTo>
                  <a:cubicBezTo>
                    <a:pt x="107" y="333"/>
                    <a:pt x="113" y="332"/>
                    <a:pt x="121" y="334"/>
                  </a:cubicBezTo>
                  <a:cubicBezTo>
                    <a:pt x="130" y="337"/>
                    <a:pt x="135" y="356"/>
                    <a:pt x="141" y="366"/>
                  </a:cubicBezTo>
                  <a:cubicBezTo>
                    <a:pt x="149" y="378"/>
                    <a:pt x="170" y="394"/>
                    <a:pt x="186" y="394"/>
                  </a:cubicBezTo>
                  <a:cubicBezTo>
                    <a:pt x="192" y="394"/>
                    <a:pt x="197" y="394"/>
                    <a:pt x="203" y="395"/>
                  </a:cubicBezTo>
                  <a:cubicBezTo>
                    <a:pt x="200" y="398"/>
                    <a:pt x="199" y="406"/>
                    <a:pt x="193" y="407"/>
                  </a:cubicBezTo>
                  <a:cubicBezTo>
                    <a:pt x="186" y="410"/>
                    <a:pt x="181" y="406"/>
                    <a:pt x="174" y="410"/>
                  </a:cubicBezTo>
                  <a:cubicBezTo>
                    <a:pt x="186" y="422"/>
                    <a:pt x="195" y="447"/>
                    <a:pt x="218" y="447"/>
                  </a:cubicBezTo>
                  <a:cubicBezTo>
                    <a:pt x="238" y="447"/>
                    <a:pt x="239" y="420"/>
                    <a:pt x="248" y="410"/>
                  </a:cubicBezTo>
                  <a:cubicBezTo>
                    <a:pt x="255" y="410"/>
                    <a:pt x="255" y="410"/>
                    <a:pt x="255" y="410"/>
                  </a:cubicBezTo>
                  <a:cubicBezTo>
                    <a:pt x="255" y="413"/>
                    <a:pt x="250" y="418"/>
                    <a:pt x="250" y="421"/>
                  </a:cubicBezTo>
                  <a:cubicBezTo>
                    <a:pt x="250" y="431"/>
                    <a:pt x="258" y="441"/>
                    <a:pt x="258" y="453"/>
                  </a:cubicBezTo>
                  <a:cubicBezTo>
                    <a:pt x="258" y="464"/>
                    <a:pt x="254" y="465"/>
                    <a:pt x="254" y="477"/>
                  </a:cubicBezTo>
                  <a:lnTo>
                    <a:pt x="257" y="479"/>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6" name="Freeform 16"/>
            <p:cNvSpPr>
              <a:spLocks/>
            </p:cNvSpPr>
            <p:nvPr/>
          </p:nvSpPr>
          <p:spPr bwMode="auto">
            <a:xfrm>
              <a:off x="8162858" y="4078237"/>
              <a:ext cx="261705" cy="296902"/>
            </a:xfrm>
            <a:custGeom>
              <a:avLst/>
              <a:gdLst>
                <a:gd name="T0" fmla="*/ 103 w 229"/>
                <a:gd name="T1" fmla="*/ 135 h 260"/>
                <a:gd name="T2" fmla="*/ 100 w 229"/>
                <a:gd name="T3" fmla="*/ 127 h 260"/>
                <a:gd name="T4" fmla="*/ 88 w 229"/>
                <a:gd name="T5" fmla="*/ 123 h 260"/>
                <a:gd name="T6" fmla="*/ 78 w 229"/>
                <a:gd name="T7" fmla="*/ 96 h 260"/>
                <a:gd name="T8" fmla="*/ 50 w 229"/>
                <a:gd name="T9" fmla="*/ 69 h 260"/>
                <a:gd name="T10" fmla="*/ 38 w 229"/>
                <a:gd name="T11" fmla="*/ 45 h 260"/>
                <a:gd name="T12" fmla="*/ 21 w 229"/>
                <a:gd name="T13" fmla="*/ 38 h 260"/>
                <a:gd name="T14" fmla="*/ 0 w 229"/>
                <a:gd name="T15" fmla="*/ 7 h 260"/>
                <a:gd name="T16" fmla="*/ 0 w 229"/>
                <a:gd name="T17" fmla="*/ 0 h 260"/>
                <a:gd name="T18" fmla="*/ 5 w 229"/>
                <a:gd name="T19" fmla="*/ 0 h 260"/>
                <a:gd name="T20" fmla="*/ 20 w 229"/>
                <a:gd name="T21" fmla="*/ 7 h 260"/>
                <a:gd name="T22" fmla="*/ 45 w 229"/>
                <a:gd name="T23" fmla="*/ 7 h 260"/>
                <a:gd name="T24" fmla="*/ 73 w 229"/>
                <a:gd name="T25" fmla="*/ 38 h 260"/>
                <a:gd name="T26" fmla="*/ 81 w 229"/>
                <a:gd name="T27" fmla="*/ 42 h 260"/>
                <a:gd name="T28" fmla="*/ 106 w 229"/>
                <a:gd name="T29" fmla="*/ 63 h 260"/>
                <a:gd name="T30" fmla="*/ 150 w 229"/>
                <a:gd name="T31" fmla="*/ 96 h 260"/>
                <a:gd name="T32" fmla="*/ 174 w 229"/>
                <a:gd name="T33" fmla="*/ 115 h 260"/>
                <a:gd name="T34" fmla="*/ 172 w 229"/>
                <a:gd name="T35" fmla="*/ 119 h 260"/>
                <a:gd name="T36" fmla="*/ 178 w 229"/>
                <a:gd name="T37" fmla="*/ 119 h 260"/>
                <a:gd name="T38" fmla="*/ 185 w 229"/>
                <a:gd name="T39" fmla="*/ 127 h 260"/>
                <a:gd name="T40" fmla="*/ 182 w 229"/>
                <a:gd name="T41" fmla="*/ 135 h 260"/>
                <a:gd name="T42" fmla="*/ 196 w 229"/>
                <a:gd name="T43" fmla="*/ 147 h 260"/>
                <a:gd name="T44" fmla="*/ 214 w 229"/>
                <a:gd name="T45" fmla="*/ 177 h 260"/>
                <a:gd name="T46" fmla="*/ 229 w 229"/>
                <a:gd name="T47" fmla="*/ 193 h 260"/>
                <a:gd name="T48" fmla="*/ 229 w 229"/>
                <a:gd name="T49" fmla="*/ 227 h 260"/>
                <a:gd name="T50" fmla="*/ 225 w 229"/>
                <a:gd name="T51" fmla="*/ 249 h 260"/>
                <a:gd name="T52" fmla="*/ 205 w 229"/>
                <a:gd name="T53" fmla="*/ 260 h 260"/>
                <a:gd name="T54" fmla="*/ 187 w 229"/>
                <a:gd name="T55" fmla="*/ 239 h 260"/>
                <a:gd name="T56" fmla="*/ 145 w 229"/>
                <a:gd name="T57" fmla="*/ 203 h 260"/>
                <a:gd name="T58" fmla="*/ 115 w 229"/>
                <a:gd name="T59" fmla="*/ 154 h 260"/>
                <a:gd name="T60" fmla="*/ 103 w 229"/>
                <a:gd name="T61" fmla="*/ 1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260">
                  <a:moveTo>
                    <a:pt x="103" y="135"/>
                  </a:moveTo>
                  <a:cubicBezTo>
                    <a:pt x="100" y="135"/>
                    <a:pt x="102" y="130"/>
                    <a:pt x="100" y="127"/>
                  </a:cubicBezTo>
                  <a:cubicBezTo>
                    <a:pt x="100" y="126"/>
                    <a:pt x="90" y="125"/>
                    <a:pt x="88" y="123"/>
                  </a:cubicBezTo>
                  <a:cubicBezTo>
                    <a:pt x="84" y="121"/>
                    <a:pt x="79" y="102"/>
                    <a:pt x="78" y="96"/>
                  </a:cubicBezTo>
                  <a:cubicBezTo>
                    <a:pt x="72" y="77"/>
                    <a:pt x="55" y="80"/>
                    <a:pt x="50" y="69"/>
                  </a:cubicBezTo>
                  <a:cubicBezTo>
                    <a:pt x="45" y="60"/>
                    <a:pt x="43" y="55"/>
                    <a:pt x="38" y="45"/>
                  </a:cubicBezTo>
                  <a:cubicBezTo>
                    <a:pt x="35" y="38"/>
                    <a:pt x="28" y="40"/>
                    <a:pt x="21" y="38"/>
                  </a:cubicBezTo>
                  <a:cubicBezTo>
                    <a:pt x="15" y="37"/>
                    <a:pt x="3" y="15"/>
                    <a:pt x="0" y="7"/>
                  </a:cubicBezTo>
                  <a:cubicBezTo>
                    <a:pt x="0" y="0"/>
                    <a:pt x="0" y="0"/>
                    <a:pt x="0" y="0"/>
                  </a:cubicBezTo>
                  <a:cubicBezTo>
                    <a:pt x="2" y="0"/>
                    <a:pt x="3" y="0"/>
                    <a:pt x="5" y="0"/>
                  </a:cubicBezTo>
                  <a:cubicBezTo>
                    <a:pt x="12" y="0"/>
                    <a:pt x="14" y="4"/>
                    <a:pt x="20" y="7"/>
                  </a:cubicBezTo>
                  <a:cubicBezTo>
                    <a:pt x="45" y="7"/>
                    <a:pt x="45" y="7"/>
                    <a:pt x="45" y="7"/>
                  </a:cubicBezTo>
                  <a:cubicBezTo>
                    <a:pt x="62" y="13"/>
                    <a:pt x="67" y="25"/>
                    <a:pt x="73" y="38"/>
                  </a:cubicBezTo>
                  <a:cubicBezTo>
                    <a:pt x="75" y="42"/>
                    <a:pt x="78" y="41"/>
                    <a:pt x="81" y="42"/>
                  </a:cubicBezTo>
                  <a:cubicBezTo>
                    <a:pt x="93" y="45"/>
                    <a:pt x="98" y="55"/>
                    <a:pt x="106" y="63"/>
                  </a:cubicBezTo>
                  <a:cubicBezTo>
                    <a:pt x="120" y="78"/>
                    <a:pt x="128" y="88"/>
                    <a:pt x="150" y="96"/>
                  </a:cubicBezTo>
                  <a:cubicBezTo>
                    <a:pt x="161" y="100"/>
                    <a:pt x="174" y="104"/>
                    <a:pt x="174" y="115"/>
                  </a:cubicBezTo>
                  <a:cubicBezTo>
                    <a:pt x="174" y="116"/>
                    <a:pt x="172" y="119"/>
                    <a:pt x="172" y="119"/>
                  </a:cubicBezTo>
                  <a:cubicBezTo>
                    <a:pt x="174" y="119"/>
                    <a:pt x="176" y="119"/>
                    <a:pt x="178" y="119"/>
                  </a:cubicBezTo>
                  <a:cubicBezTo>
                    <a:pt x="181" y="119"/>
                    <a:pt x="184" y="123"/>
                    <a:pt x="185" y="127"/>
                  </a:cubicBezTo>
                  <a:cubicBezTo>
                    <a:pt x="182" y="135"/>
                    <a:pt x="182" y="135"/>
                    <a:pt x="182" y="135"/>
                  </a:cubicBezTo>
                  <a:cubicBezTo>
                    <a:pt x="182" y="145"/>
                    <a:pt x="188" y="147"/>
                    <a:pt x="196" y="147"/>
                  </a:cubicBezTo>
                  <a:cubicBezTo>
                    <a:pt x="196" y="164"/>
                    <a:pt x="206" y="169"/>
                    <a:pt x="214" y="177"/>
                  </a:cubicBezTo>
                  <a:cubicBezTo>
                    <a:pt x="218" y="182"/>
                    <a:pt x="229" y="185"/>
                    <a:pt x="229" y="193"/>
                  </a:cubicBezTo>
                  <a:cubicBezTo>
                    <a:pt x="229" y="203"/>
                    <a:pt x="229" y="209"/>
                    <a:pt x="229" y="227"/>
                  </a:cubicBezTo>
                  <a:cubicBezTo>
                    <a:pt x="221" y="230"/>
                    <a:pt x="225" y="241"/>
                    <a:pt x="225" y="249"/>
                  </a:cubicBezTo>
                  <a:cubicBezTo>
                    <a:pt x="225" y="258"/>
                    <a:pt x="210" y="260"/>
                    <a:pt x="205" y="260"/>
                  </a:cubicBezTo>
                  <a:cubicBezTo>
                    <a:pt x="201" y="260"/>
                    <a:pt x="187" y="239"/>
                    <a:pt x="187" y="239"/>
                  </a:cubicBezTo>
                  <a:cubicBezTo>
                    <a:pt x="172" y="224"/>
                    <a:pt x="159" y="217"/>
                    <a:pt x="145" y="203"/>
                  </a:cubicBezTo>
                  <a:cubicBezTo>
                    <a:pt x="130" y="187"/>
                    <a:pt x="124" y="173"/>
                    <a:pt x="115" y="154"/>
                  </a:cubicBezTo>
                  <a:cubicBezTo>
                    <a:pt x="114" y="150"/>
                    <a:pt x="105" y="135"/>
                    <a:pt x="103" y="135"/>
                  </a:cubicBezTo>
                  <a:close/>
                </a:path>
              </a:pathLst>
            </a:custGeom>
            <a:solidFill>
              <a:srgbClr val="AFCD37"/>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7" name="Freeform 17"/>
            <p:cNvSpPr>
              <a:spLocks/>
            </p:cNvSpPr>
            <p:nvPr/>
          </p:nvSpPr>
          <p:spPr bwMode="auto">
            <a:xfrm>
              <a:off x="8501085" y="4041507"/>
              <a:ext cx="250992" cy="290781"/>
            </a:xfrm>
            <a:custGeom>
              <a:avLst/>
              <a:gdLst>
                <a:gd name="T0" fmla="*/ 63 w 219"/>
                <a:gd name="T1" fmla="*/ 235 h 254"/>
                <a:gd name="T2" fmla="*/ 62 w 219"/>
                <a:gd name="T3" fmla="*/ 223 h 254"/>
                <a:gd name="T4" fmla="*/ 46 w 219"/>
                <a:gd name="T5" fmla="*/ 227 h 254"/>
                <a:gd name="T6" fmla="*/ 20 w 219"/>
                <a:gd name="T7" fmla="*/ 183 h 254"/>
                <a:gd name="T8" fmla="*/ 21 w 219"/>
                <a:gd name="T9" fmla="*/ 179 h 254"/>
                <a:gd name="T10" fmla="*/ 11 w 219"/>
                <a:gd name="T11" fmla="*/ 174 h 254"/>
                <a:gd name="T12" fmla="*/ 0 w 219"/>
                <a:gd name="T13" fmla="*/ 141 h 254"/>
                <a:gd name="T14" fmla="*/ 26 w 219"/>
                <a:gd name="T15" fmla="*/ 133 h 254"/>
                <a:gd name="T16" fmla="*/ 57 w 219"/>
                <a:gd name="T17" fmla="*/ 97 h 254"/>
                <a:gd name="T18" fmla="*/ 78 w 219"/>
                <a:gd name="T19" fmla="*/ 90 h 254"/>
                <a:gd name="T20" fmla="*/ 96 w 219"/>
                <a:gd name="T21" fmla="*/ 74 h 254"/>
                <a:gd name="T22" fmla="*/ 101 w 219"/>
                <a:gd name="T23" fmla="*/ 64 h 254"/>
                <a:gd name="T24" fmla="*/ 109 w 219"/>
                <a:gd name="T25" fmla="*/ 58 h 254"/>
                <a:gd name="T26" fmla="*/ 113 w 219"/>
                <a:gd name="T27" fmla="*/ 52 h 254"/>
                <a:gd name="T28" fmla="*/ 141 w 219"/>
                <a:gd name="T29" fmla="*/ 42 h 254"/>
                <a:gd name="T30" fmla="*/ 175 w 219"/>
                <a:gd name="T31" fmla="*/ 0 h 254"/>
                <a:gd name="T32" fmla="*/ 187 w 219"/>
                <a:gd name="T33" fmla="*/ 19 h 254"/>
                <a:gd name="T34" fmla="*/ 219 w 219"/>
                <a:gd name="T35" fmla="*/ 42 h 254"/>
                <a:gd name="T36" fmla="*/ 202 w 219"/>
                <a:gd name="T37" fmla="*/ 52 h 254"/>
                <a:gd name="T38" fmla="*/ 205 w 219"/>
                <a:gd name="T39" fmla="*/ 56 h 254"/>
                <a:gd name="T40" fmla="*/ 183 w 219"/>
                <a:gd name="T41" fmla="*/ 67 h 254"/>
                <a:gd name="T42" fmla="*/ 186 w 219"/>
                <a:gd name="T43" fmla="*/ 74 h 254"/>
                <a:gd name="T44" fmla="*/ 181 w 219"/>
                <a:gd name="T45" fmla="*/ 80 h 254"/>
                <a:gd name="T46" fmla="*/ 215 w 219"/>
                <a:gd name="T47" fmla="*/ 132 h 254"/>
                <a:gd name="T48" fmla="*/ 198 w 219"/>
                <a:gd name="T49" fmla="*/ 140 h 254"/>
                <a:gd name="T50" fmla="*/ 191 w 219"/>
                <a:gd name="T51" fmla="*/ 141 h 254"/>
                <a:gd name="T52" fmla="*/ 187 w 219"/>
                <a:gd name="T53" fmla="*/ 149 h 254"/>
                <a:gd name="T54" fmla="*/ 177 w 219"/>
                <a:gd name="T55" fmla="*/ 185 h 254"/>
                <a:gd name="T56" fmla="*/ 160 w 219"/>
                <a:gd name="T57" fmla="*/ 203 h 254"/>
                <a:gd name="T58" fmla="*/ 164 w 219"/>
                <a:gd name="T59" fmla="*/ 214 h 254"/>
                <a:gd name="T60" fmla="*/ 155 w 219"/>
                <a:gd name="T61" fmla="*/ 241 h 254"/>
                <a:gd name="T62" fmla="*/ 131 w 219"/>
                <a:gd name="T63" fmla="*/ 254 h 254"/>
                <a:gd name="T64" fmla="*/ 122 w 219"/>
                <a:gd name="T65" fmla="*/ 243 h 254"/>
                <a:gd name="T66" fmla="*/ 88 w 219"/>
                <a:gd name="T67" fmla="*/ 230 h 254"/>
                <a:gd name="T68" fmla="*/ 69 w 219"/>
                <a:gd name="T69" fmla="*/ 239 h 254"/>
                <a:gd name="T70" fmla="*/ 63 w 219"/>
                <a:gd name="T71" fmla="*/ 23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9" h="254">
                  <a:moveTo>
                    <a:pt x="63" y="235"/>
                  </a:moveTo>
                  <a:cubicBezTo>
                    <a:pt x="62" y="235"/>
                    <a:pt x="63" y="226"/>
                    <a:pt x="62" y="223"/>
                  </a:cubicBezTo>
                  <a:cubicBezTo>
                    <a:pt x="56" y="222"/>
                    <a:pt x="52" y="227"/>
                    <a:pt x="46" y="227"/>
                  </a:cubicBezTo>
                  <a:cubicBezTo>
                    <a:pt x="18" y="227"/>
                    <a:pt x="30" y="199"/>
                    <a:pt x="20" y="183"/>
                  </a:cubicBezTo>
                  <a:cubicBezTo>
                    <a:pt x="20" y="182"/>
                    <a:pt x="21" y="180"/>
                    <a:pt x="21" y="179"/>
                  </a:cubicBezTo>
                  <a:cubicBezTo>
                    <a:pt x="19" y="175"/>
                    <a:pt x="15" y="175"/>
                    <a:pt x="11" y="174"/>
                  </a:cubicBezTo>
                  <a:cubicBezTo>
                    <a:pt x="7" y="174"/>
                    <a:pt x="0" y="145"/>
                    <a:pt x="0" y="141"/>
                  </a:cubicBezTo>
                  <a:cubicBezTo>
                    <a:pt x="0" y="128"/>
                    <a:pt x="16" y="133"/>
                    <a:pt x="26" y="133"/>
                  </a:cubicBezTo>
                  <a:cubicBezTo>
                    <a:pt x="50" y="133"/>
                    <a:pt x="47" y="108"/>
                    <a:pt x="57" y="97"/>
                  </a:cubicBezTo>
                  <a:cubicBezTo>
                    <a:pt x="63" y="92"/>
                    <a:pt x="70" y="92"/>
                    <a:pt x="78" y="90"/>
                  </a:cubicBezTo>
                  <a:cubicBezTo>
                    <a:pt x="90" y="88"/>
                    <a:pt x="90" y="80"/>
                    <a:pt x="96" y="74"/>
                  </a:cubicBezTo>
                  <a:cubicBezTo>
                    <a:pt x="93" y="70"/>
                    <a:pt x="101" y="64"/>
                    <a:pt x="101" y="64"/>
                  </a:cubicBezTo>
                  <a:cubicBezTo>
                    <a:pt x="106" y="62"/>
                    <a:pt x="105" y="60"/>
                    <a:pt x="109" y="58"/>
                  </a:cubicBezTo>
                  <a:cubicBezTo>
                    <a:pt x="111" y="58"/>
                    <a:pt x="112" y="54"/>
                    <a:pt x="113" y="52"/>
                  </a:cubicBezTo>
                  <a:cubicBezTo>
                    <a:pt x="120" y="45"/>
                    <a:pt x="138" y="49"/>
                    <a:pt x="141" y="42"/>
                  </a:cubicBezTo>
                  <a:cubicBezTo>
                    <a:pt x="147" y="30"/>
                    <a:pt x="163" y="0"/>
                    <a:pt x="175" y="0"/>
                  </a:cubicBezTo>
                  <a:cubicBezTo>
                    <a:pt x="188" y="0"/>
                    <a:pt x="187" y="8"/>
                    <a:pt x="187" y="19"/>
                  </a:cubicBezTo>
                  <a:cubicBezTo>
                    <a:pt x="187" y="36"/>
                    <a:pt x="219" y="27"/>
                    <a:pt x="219" y="42"/>
                  </a:cubicBezTo>
                  <a:cubicBezTo>
                    <a:pt x="219" y="50"/>
                    <a:pt x="202" y="45"/>
                    <a:pt x="202" y="52"/>
                  </a:cubicBezTo>
                  <a:cubicBezTo>
                    <a:pt x="202" y="54"/>
                    <a:pt x="203" y="56"/>
                    <a:pt x="205" y="56"/>
                  </a:cubicBezTo>
                  <a:cubicBezTo>
                    <a:pt x="203" y="58"/>
                    <a:pt x="183" y="67"/>
                    <a:pt x="183" y="67"/>
                  </a:cubicBezTo>
                  <a:cubicBezTo>
                    <a:pt x="184" y="70"/>
                    <a:pt x="185" y="72"/>
                    <a:pt x="186" y="74"/>
                  </a:cubicBezTo>
                  <a:cubicBezTo>
                    <a:pt x="184" y="75"/>
                    <a:pt x="181" y="77"/>
                    <a:pt x="181" y="80"/>
                  </a:cubicBezTo>
                  <a:cubicBezTo>
                    <a:pt x="181" y="92"/>
                    <a:pt x="201" y="132"/>
                    <a:pt x="215" y="132"/>
                  </a:cubicBezTo>
                  <a:cubicBezTo>
                    <a:pt x="212" y="143"/>
                    <a:pt x="206" y="140"/>
                    <a:pt x="198" y="140"/>
                  </a:cubicBezTo>
                  <a:cubicBezTo>
                    <a:pt x="196" y="140"/>
                    <a:pt x="193" y="140"/>
                    <a:pt x="191" y="141"/>
                  </a:cubicBezTo>
                  <a:cubicBezTo>
                    <a:pt x="187" y="149"/>
                    <a:pt x="187" y="149"/>
                    <a:pt x="187" y="149"/>
                  </a:cubicBezTo>
                  <a:cubicBezTo>
                    <a:pt x="183" y="167"/>
                    <a:pt x="177" y="171"/>
                    <a:pt x="177" y="185"/>
                  </a:cubicBezTo>
                  <a:cubicBezTo>
                    <a:pt x="168" y="186"/>
                    <a:pt x="160" y="198"/>
                    <a:pt x="160" y="203"/>
                  </a:cubicBezTo>
                  <a:cubicBezTo>
                    <a:pt x="160" y="209"/>
                    <a:pt x="164" y="210"/>
                    <a:pt x="164" y="214"/>
                  </a:cubicBezTo>
                  <a:cubicBezTo>
                    <a:pt x="164" y="221"/>
                    <a:pt x="155" y="232"/>
                    <a:pt x="155" y="241"/>
                  </a:cubicBezTo>
                  <a:cubicBezTo>
                    <a:pt x="143" y="244"/>
                    <a:pt x="141" y="254"/>
                    <a:pt x="131" y="254"/>
                  </a:cubicBezTo>
                  <a:cubicBezTo>
                    <a:pt x="124" y="254"/>
                    <a:pt x="122" y="248"/>
                    <a:pt x="122" y="243"/>
                  </a:cubicBezTo>
                  <a:cubicBezTo>
                    <a:pt x="109" y="240"/>
                    <a:pt x="101" y="230"/>
                    <a:pt x="88" y="230"/>
                  </a:cubicBezTo>
                  <a:cubicBezTo>
                    <a:pt x="82" y="230"/>
                    <a:pt x="78" y="239"/>
                    <a:pt x="69" y="239"/>
                  </a:cubicBezTo>
                  <a:cubicBezTo>
                    <a:pt x="67" y="239"/>
                    <a:pt x="66" y="235"/>
                    <a:pt x="63" y="235"/>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8" name="Freeform 18"/>
            <p:cNvSpPr>
              <a:spLocks/>
            </p:cNvSpPr>
            <p:nvPr/>
          </p:nvSpPr>
          <p:spPr bwMode="auto">
            <a:xfrm>
              <a:off x="8742895" y="4179245"/>
              <a:ext cx="156105" cy="192834"/>
            </a:xfrm>
            <a:custGeom>
              <a:avLst/>
              <a:gdLst>
                <a:gd name="T0" fmla="*/ 55 w 137"/>
                <a:gd name="T1" fmla="*/ 61 h 168"/>
                <a:gd name="T2" fmla="*/ 46 w 137"/>
                <a:gd name="T3" fmla="*/ 69 h 168"/>
                <a:gd name="T4" fmla="*/ 30 w 137"/>
                <a:gd name="T5" fmla="*/ 42 h 168"/>
                <a:gd name="T6" fmla="*/ 55 w 137"/>
                <a:gd name="T7" fmla="*/ 30 h 168"/>
                <a:gd name="T8" fmla="*/ 84 w 137"/>
                <a:gd name="T9" fmla="*/ 26 h 168"/>
                <a:gd name="T10" fmla="*/ 111 w 137"/>
                <a:gd name="T11" fmla="*/ 32 h 168"/>
                <a:gd name="T12" fmla="*/ 133 w 137"/>
                <a:gd name="T13" fmla="*/ 7 h 168"/>
                <a:gd name="T14" fmla="*/ 137 w 137"/>
                <a:gd name="T15" fmla="*/ 0 h 168"/>
                <a:gd name="T16" fmla="*/ 133 w 137"/>
                <a:gd name="T17" fmla="*/ 0 h 168"/>
                <a:gd name="T18" fmla="*/ 108 w 137"/>
                <a:gd name="T19" fmla="*/ 19 h 168"/>
                <a:gd name="T20" fmla="*/ 102 w 137"/>
                <a:gd name="T21" fmla="*/ 19 h 168"/>
                <a:gd name="T22" fmla="*/ 49 w 137"/>
                <a:gd name="T23" fmla="*/ 9 h 168"/>
                <a:gd name="T24" fmla="*/ 20 w 137"/>
                <a:gd name="T25" fmla="*/ 54 h 168"/>
                <a:gd name="T26" fmla="*/ 14 w 137"/>
                <a:gd name="T27" fmla="*/ 66 h 168"/>
                <a:gd name="T28" fmla="*/ 0 w 137"/>
                <a:gd name="T29" fmla="*/ 109 h 168"/>
                <a:gd name="T30" fmla="*/ 15 w 137"/>
                <a:gd name="T31" fmla="*/ 119 h 168"/>
                <a:gd name="T32" fmla="*/ 15 w 137"/>
                <a:gd name="T33" fmla="*/ 158 h 168"/>
                <a:gd name="T34" fmla="*/ 27 w 137"/>
                <a:gd name="T35" fmla="*/ 168 h 168"/>
                <a:gd name="T36" fmla="*/ 39 w 137"/>
                <a:gd name="T37" fmla="*/ 136 h 168"/>
                <a:gd name="T38" fmla="*/ 32 w 137"/>
                <a:gd name="T39" fmla="*/ 110 h 168"/>
                <a:gd name="T40" fmla="*/ 43 w 137"/>
                <a:gd name="T41" fmla="*/ 100 h 168"/>
                <a:gd name="T42" fmla="*/ 49 w 137"/>
                <a:gd name="T43" fmla="*/ 100 h 168"/>
                <a:gd name="T44" fmla="*/ 46 w 137"/>
                <a:gd name="T45" fmla="*/ 117 h 168"/>
                <a:gd name="T46" fmla="*/ 58 w 137"/>
                <a:gd name="T47" fmla="*/ 142 h 168"/>
                <a:gd name="T48" fmla="*/ 58 w 137"/>
                <a:gd name="T49" fmla="*/ 149 h 168"/>
                <a:gd name="T50" fmla="*/ 68 w 137"/>
                <a:gd name="T51" fmla="*/ 149 h 168"/>
                <a:gd name="T52" fmla="*/ 85 w 137"/>
                <a:gd name="T53" fmla="*/ 132 h 168"/>
                <a:gd name="T54" fmla="*/ 74 w 137"/>
                <a:gd name="T55" fmla="*/ 118 h 168"/>
                <a:gd name="T56" fmla="*/ 77 w 137"/>
                <a:gd name="T57" fmla="*/ 113 h 168"/>
                <a:gd name="T58" fmla="*/ 58 w 137"/>
                <a:gd name="T59" fmla="*/ 80 h 168"/>
                <a:gd name="T60" fmla="*/ 98 w 137"/>
                <a:gd name="T61" fmla="*/ 57 h 168"/>
                <a:gd name="T62" fmla="*/ 98 w 137"/>
                <a:gd name="T63" fmla="*/ 50 h 168"/>
                <a:gd name="T64" fmla="*/ 53 w 137"/>
                <a:gd name="T65" fmla="*/ 65 h 168"/>
                <a:gd name="T66" fmla="*/ 55 w 137"/>
                <a:gd name="T67" fmla="*/ 6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68">
                  <a:moveTo>
                    <a:pt x="55" y="61"/>
                  </a:moveTo>
                  <a:cubicBezTo>
                    <a:pt x="51" y="65"/>
                    <a:pt x="51" y="69"/>
                    <a:pt x="46" y="69"/>
                  </a:cubicBezTo>
                  <a:cubicBezTo>
                    <a:pt x="35" y="69"/>
                    <a:pt x="30" y="54"/>
                    <a:pt x="30" y="42"/>
                  </a:cubicBezTo>
                  <a:cubicBezTo>
                    <a:pt x="30" y="26"/>
                    <a:pt x="42" y="30"/>
                    <a:pt x="55" y="30"/>
                  </a:cubicBezTo>
                  <a:cubicBezTo>
                    <a:pt x="68" y="30"/>
                    <a:pt x="73" y="26"/>
                    <a:pt x="84" y="26"/>
                  </a:cubicBezTo>
                  <a:cubicBezTo>
                    <a:pt x="94" y="26"/>
                    <a:pt x="101" y="32"/>
                    <a:pt x="111" y="32"/>
                  </a:cubicBezTo>
                  <a:cubicBezTo>
                    <a:pt x="126" y="32"/>
                    <a:pt x="131" y="19"/>
                    <a:pt x="133" y="7"/>
                  </a:cubicBezTo>
                  <a:cubicBezTo>
                    <a:pt x="136" y="7"/>
                    <a:pt x="136" y="3"/>
                    <a:pt x="137" y="0"/>
                  </a:cubicBezTo>
                  <a:cubicBezTo>
                    <a:pt x="133" y="0"/>
                    <a:pt x="133" y="0"/>
                    <a:pt x="133" y="0"/>
                  </a:cubicBezTo>
                  <a:cubicBezTo>
                    <a:pt x="123" y="7"/>
                    <a:pt x="113" y="14"/>
                    <a:pt x="108" y="19"/>
                  </a:cubicBezTo>
                  <a:cubicBezTo>
                    <a:pt x="102" y="19"/>
                    <a:pt x="102" y="19"/>
                    <a:pt x="102" y="19"/>
                  </a:cubicBezTo>
                  <a:cubicBezTo>
                    <a:pt x="49" y="9"/>
                    <a:pt x="49" y="9"/>
                    <a:pt x="49" y="9"/>
                  </a:cubicBezTo>
                  <a:cubicBezTo>
                    <a:pt x="30" y="9"/>
                    <a:pt x="20" y="35"/>
                    <a:pt x="20" y="54"/>
                  </a:cubicBezTo>
                  <a:cubicBezTo>
                    <a:pt x="20" y="59"/>
                    <a:pt x="14" y="63"/>
                    <a:pt x="14" y="66"/>
                  </a:cubicBezTo>
                  <a:cubicBezTo>
                    <a:pt x="8" y="84"/>
                    <a:pt x="0" y="92"/>
                    <a:pt x="0" y="109"/>
                  </a:cubicBezTo>
                  <a:cubicBezTo>
                    <a:pt x="0" y="119"/>
                    <a:pt x="11" y="119"/>
                    <a:pt x="15" y="119"/>
                  </a:cubicBezTo>
                  <a:cubicBezTo>
                    <a:pt x="15" y="132"/>
                    <a:pt x="15" y="149"/>
                    <a:pt x="15" y="158"/>
                  </a:cubicBezTo>
                  <a:cubicBezTo>
                    <a:pt x="15" y="162"/>
                    <a:pt x="21" y="168"/>
                    <a:pt x="27" y="168"/>
                  </a:cubicBezTo>
                  <a:cubicBezTo>
                    <a:pt x="36" y="168"/>
                    <a:pt x="39" y="140"/>
                    <a:pt x="39" y="136"/>
                  </a:cubicBezTo>
                  <a:cubicBezTo>
                    <a:pt x="39" y="126"/>
                    <a:pt x="32" y="120"/>
                    <a:pt x="32" y="110"/>
                  </a:cubicBezTo>
                  <a:cubicBezTo>
                    <a:pt x="32" y="104"/>
                    <a:pt x="38" y="100"/>
                    <a:pt x="43" y="100"/>
                  </a:cubicBezTo>
                  <a:cubicBezTo>
                    <a:pt x="45" y="100"/>
                    <a:pt x="47" y="101"/>
                    <a:pt x="49" y="100"/>
                  </a:cubicBezTo>
                  <a:cubicBezTo>
                    <a:pt x="46" y="117"/>
                    <a:pt x="46" y="117"/>
                    <a:pt x="46" y="117"/>
                  </a:cubicBezTo>
                  <a:cubicBezTo>
                    <a:pt x="46" y="127"/>
                    <a:pt x="58" y="131"/>
                    <a:pt x="58" y="142"/>
                  </a:cubicBezTo>
                  <a:cubicBezTo>
                    <a:pt x="58" y="144"/>
                    <a:pt x="59" y="146"/>
                    <a:pt x="58" y="149"/>
                  </a:cubicBezTo>
                  <a:cubicBezTo>
                    <a:pt x="68" y="149"/>
                    <a:pt x="68" y="149"/>
                    <a:pt x="68" y="149"/>
                  </a:cubicBezTo>
                  <a:cubicBezTo>
                    <a:pt x="68" y="140"/>
                    <a:pt x="85" y="141"/>
                    <a:pt x="85" y="132"/>
                  </a:cubicBezTo>
                  <a:cubicBezTo>
                    <a:pt x="82" y="131"/>
                    <a:pt x="74" y="123"/>
                    <a:pt x="74" y="118"/>
                  </a:cubicBezTo>
                  <a:cubicBezTo>
                    <a:pt x="74" y="116"/>
                    <a:pt x="76" y="115"/>
                    <a:pt x="77" y="113"/>
                  </a:cubicBezTo>
                  <a:cubicBezTo>
                    <a:pt x="73" y="111"/>
                    <a:pt x="58" y="82"/>
                    <a:pt x="58" y="80"/>
                  </a:cubicBezTo>
                  <a:cubicBezTo>
                    <a:pt x="79" y="80"/>
                    <a:pt x="81" y="62"/>
                    <a:pt x="98" y="57"/>
                  </a:cubicBezTo>
                  <a:cubicBezTo>
                    <a:pt x="98" y="50"/>
                    <a:pt x="98" y="50"/>
                    <a:pt x="98" y="50"/>
                  </a:cubicBezTo>
                  <a:cubicBezTo>
                    <a:pt x="94" y="49"/>
                    <a:pt x="54" y="62"/>
                    <a:pt x="53" y="65"/>
                  </a:cubicBezTo>
                  <a:lnTo>
                    <a:pt x="55" y="61"/>
                  </a:ln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9" name="Freeform 19"/>
            <p:cNvSpPr>
              <a:spLocks/>
            </p:cNvSpPr>
            <p:nvPr/>
          </p:nvSpPr>
          <p:spPr bwMode="auto">
            <a:xfrm>
              <a:off x="8415381" y="4375139"/>
              <a:ext cx="252522" cy="78052"/>
            </a:xfrm>
            <a:custGeom>
              <a:avLst/>
              <a:gdLst>
                <a:gd name="T0" fmla="*/ 212 w 220"/>
                <a:gd name="T1" fmla="*/ 65 h 68"/>
                <a:gd name="T2" fmla="*/ 196 w 220"/>
                <a:gd name="T3" fmla="*/ 60 h 68"/>
                <a:gd name="T4" fmla="*/ 196 w 220"/>
                <a:gd name="T5" fmla="*/ 68 h 68"/>
                <a:gd name="T6" fmla="*/ 116 w 220"/>
                <a:gd name="T7" fmla="*/ 56 h 68"/>
                <a:gd name="T8" fmla="*/ 97 w 220"/>
                <a:gd name="T9" fmla="*/ 45 h 68"/>
                <a:gd name="T10" fmla="*/ 55 w 220"/>
                <a:gd name="T11" fmla="*/ 40 h 68"/>
                <a:gd name="T12" fmla="*/ 25 w 220"/>
                <a:gd name="T13" fmla="*/ 36 h 68"/>
                <a:gd name="T14" fmla="*/ 0 w 220"/>
                <a:gd name="T15" fmla="*/ 18 h 68"/>
                <a:gd name="T16" fmla="*/ 19 w 220"/>
                <a:gd name="T17" fmla="*/ 2 h 68"/>
                <a:gd name="T18" fmla="*/ 25 w 220"/>
                <a:gd name="T19" fmla="*/ 5 h 68"/>
                <a:gd name="T20" fmla="*/ 37 w 220"/>
                <a:gd name="T21" fmla="*/ 0 h 68"/>
                <a:gd name="T22" fmla="*/ 94 w 220"/>
                <a:gd name="T23" fmla="*/ 26 h 68"/>
                <a:gd name="T24" fmla="*/ 117 w 220"/>
                <a:gd name="T25" fmla="*/ 14 h 68"/>
                <a:gd name="T26" fmla="*/ 151 w 220"/>
                <a:gd name="T27" fmla="*/ 28 h 68"/>
                <a:gd name="T28" fmla="*/ 174 w 220"/>
                <a:gd name="T29" fmla="*/ 25 h 68"/>
                <a:gd name="T30" fmla="*/ 180 w 220"/>
                <a:gd name="T31" fmla="*/ 25 h 68"/>
                <a:gd name="T32" fmla="*/ 152 w 220"/>
                <a:gd name="T33" fmla="*/ 30 h 68"/>
                <a:gd name="T34" fmla="*/ 184 w 220"/>
                <a:gd name="T35" fmla="*/ 41 h 68"/>
                <a:gd name="T36" fmla="*/ 190 w 220"/>
                <a:gd name="T37" fmla="*/ 48 h 68"/>
                <a:gd name="T38" fmla="*/ 208 w 220"/>
                <a:gd name="T39" fmla="*/ 49 h 68"/>
                <a:gd name="T40" fmla="*/ 220 w 220"/>
                <a:gd name="T41" fmla="*/ 57 h 68"/>
                <a:gd name="T42" fmla="*/ 212 w 220"/>
                <a:gd name="T43"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0" h="68">
                  <a:moveTo>
                    <a:pt x="212" y="65"/>
                  </a:moveTo>
                  <a:cubicBezTo>
                    <a:pt x="204" y="65"/>
                    <a:pt x="205" y="60"/>
                    <a:pt x="196" y="60"/>
                  </a:cubicBezTo>
                  <a:cubicBezTo>
                    <a:pt x="194" y="60"/>
                    <a:pt x="195" y="65"/>
                    <a:pt x="196" y="68"/>
                  </a:cubicBezTo>
                  <a:cubicBezTo>
                    <a:pt x="171" y="57"/>
                    <a:pt x="145" y="56"/>
                    <a:pt x="116" y="56"/>
                  </a:cubicBezTo>
                  <a:cubicBezTo>
                    <a:pt x="107" y="56"/>
                    <a:pt x="104" y="45"/>
                    <a:pt x="97" y="45"/>
                  </a:cubicBezTo>
                  <a:cubicBezTo>
                    <a:pt x="82" y="45"/>
                    <a:pt x="70" y="45"/>
                    <a:pt x="55" y="40"/>
                  </a:cubicBezTo>
                  <a:cubicBezTo>
                    <a:pt x="44" y="36"/>
                    <a:pt x="32" y="44"/>
                    <a:pt x="25" y="36"/>
                  </a:cubicBezTo>
                  <a:cubicBezTo>
                    <a:pt x="17" y="28"/>
                    <a:pt x="11" y="18"/>
                    <a:pt x="0" y="18"/>
                  </a:cubicBezTo>
                  <a:cubicBezTo>
                    <a:pt x="0" y="16"/>
                    <a:pt x="14" y="2"/>
                    <a:pt x="19" y="2"/>
                  </a:cubicBezTo>
                  <a:cubicBezTo>
                    <a:pt x="21" y="2"/>
                    <a:pt x="22" y="5"/>
                    <a:pt x="25" y="5"/>
                  </a:cubicBezTo>
                  <a:cubicBezTo>
                    <a:pt x="29" y="5"/>
                    <a:pt x="32" y="0"/>
                    <a:pt x="37" y="0"/>
                  </a:cubicBezTo>
                  <a:cubicBezTo>
                    <a:pt x="60" y="0"/>
                    <a:pt x="69" y="26"/>
                    <a:pt x="94" y="26"/>
                  </a:cubicBezTo>
                  <a:cubicBezTo>
                    <a:pt x="106" y="26"/>
                    <a:pt x="108" y="14"/>
                    <a:pt x="117" y="14"/>
                  </a:cubicBezTo>
                  <a:cubicBezTo>
                    <a:pt x="132" y="14"/>
                    <a:pt x="138" y="28"/>
                    <a:pt x="151" y="28"/>
                  </a:cubicBezTo>
                  <a:cubicBezTo>
                    <a:pt x="174" y="25"/>
                    <a:pt x="174" y="25"/>
                    <a:pt x="174" y="25"/>
                  </a:cubicBezTo>
                  <a:cubicBezTo>
                    <a:pt x="180" y="25"/>
                    <a:pt x="180" y="25"/>
                    <a:pt x="180" y="25"/>
                  </a:cubicBezTo>
                  <a:cubicBezTo>
                    <a:pt x="179" y="29"/>
                    <a:pt x="153" y="31"/>
                    <a:pt x="152" y="30"/>
                  </a:cubicBezTo>
                  <a:cubicBezTo>
                    <a:pt x="160" y="39"/>
                    <a:pt x="170" y="41"/>
                    <a:pt x="184" y="41"/>
                  </a:cubicBezTo>
                  <a:cubicBezTo>
                    <a:pt x="188" y="41"/>
                    <a:pt x="188" y="46"/>
                    <a:pt x="190" y="48"/>
                  </a:cubicBezTo>
                  <a:cubicBezTo>
                    <a:pt x="195" y="53"/>
                    <a:pt x="201" y="47"/>
                    <a:pt x="208" y="49"/>
                  </a:cubicBezTo>
                  <a:cubicBezTo>
                    <a:pt x="215" y="52"/>
                    <a:pt x="215" y="54"/>
                    <a:pt x="220" y="57"/>
                  </a:cubicBezTo>
                  <a:cubicBezTo>
                    <a:pt x="219" y="60"/>
                    <a:pt x="213" y="65"/>
                    <a:pt x="212" y="65"/>
                  </a:cubicBezTo>
                  <a:close/>
                </a:path>
              </a:pathLst>
            </a:custGeom>
            <a:solidFill>
              <a:schemeClr val="tx1">
                <a:lumMod val="50000"/>
                <a:lumOff val="50000"/>
              </a:schemeClr>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0" name="Freeform 20"/>
            <p:cNvSpPr>
              <a:spLocks/>
            </p:cNvSpPr>
            <p:nvPr/>
          </p:nvSpPr>
          <p:spPr bwMode="auto">
            <a:xfrm>
              <a:off x="8771973" y="4436356"/>
              <a:ext cx="74992" cy="19896"/>
            </a:xfrm>
            <a:custGeom>
              <a:avLst/>
              <a:gdLst>
                <a:gd name="T0" fmla="*/ 44 w 66"/>
                <a:gd name="T1" fmla="*/ 16 h 17"/>
                <a:gd name="T2" fmla="*/ 17 w 66"/>
                <a:gd name="T3" fmla="*/ 16 h 17"/>
                <a:gd name="T4" fmla="*/ 0 w 66"/>
                <a:gd name="T5" fmla="*/ 8 h 17"/>
                <a:gd name="T6" fmla="*/ 14 w 66"/>
                <a:gd name="T7" fmla="*/ 3 h 17"/>
                <a:gd name="T8" fmla="*/ 44 w 66"/>
                <a:gd name="T9" fmla="*/ 8 h 17"/>
                <a:gd name="T10" fmla="*/ 66 w 66"/>
                <a:gd name="T11" fmla="*/ 0 h 17"/>
                <a:gd name="T12" fmla="*/ 44 w 66"/>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66" h="17">
                  <a:moveTo>
                    <a:pt x="44" y="16"/>
                  </a:moveTo>
                  <a:cubicBezTo>
                    <a:pt x="33" y="16"/>
                    <a:pt x="23" y="16"/>
                    <a:pt x="17" y="16"/>
                  </a:cubicBezTo>
                  <a:cubicBezTo>
                    <a:pt x="11" y="16"/>
                    <a:pt x="0" y="17"/>
                    <a:pt x="0" y="8"/>
                  </a:cubicBezTo>
                  <a:cubicBezTo>
                    <a:pt x="0" y="2"/>
                    <a:pt x="8" y="3"/>
                    <a:pt x="14" y="3"/>
                  </a:cubicBezTo>
                  <a:cubicBezTo>
                    <a:pt x="27" y="3"/>
                    <a:pt x="33" y="8"/>
                    <a:pt x="44" y="8"/>
                  </a:cubicBezTo>
                  <a:cubicBezTo>
                    <a:pt x="55" y="8"/>
                    <a:pt x="59" y="3"/>
                    <a:pt x="66" y="0"/>
                  </a:cubicBezTo>
                  <a:cubicBezTo>
                    <a:pt x="61" y="11"/>
                    <a:pt x="54" y="13"/>
                    <a:pt x="44" y="16"/>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1" name="Freeform 21"/>
            <p:cNvSpPr>
              <a:spLocks/>
            </p:cNvSpPr>
            <p:nvPr/>
          </p:nvSpPr>
          <p:spPr bwMode="auto">
            <a:xfrm>
              <a:off x="8695451" y="4440947"/>
              <a:ext cx="53565" cy="18365"/>
            </a:xfrm>
            <a:custGeom>
              <a:avLst/>
              <a:gdLst>
                <a:gd name="T0" fmla="*/ 46 w 46"/>
                <a:gd name="T1" fmla="*/ 12 h 17"/>
                <a:gd name="T2" fmla="*/ 39 w 46"/>
                <a:gd name="T3" fmla="*/ 12 h 17"/>
                <a:gd name="T4" fmla="*/ 33 w 46"/>
                <a:gd name="T5" fmla="*/ 9 h 17"/>
                <a:gd name="T6" fmla="*/ 15 w 46"/>
                <a:gd name="T7" fmla="*/ 17 h 17"/>
                <a:gd name="T8" fmla="*/ 0 w 46"/>
                <a:gd name="T9" fmla="*/ 12 h 17"/>
                <a:gd name="T10" fmla="*/ 13 w 46"/>
                <a:gd name="T11" fmla="*/ 4 h 17"/>
                <a:gd name="T12" fmla="*/ 27 w 46"/>
                <a:gd name="T13" fmla="*/ 7 h 17"/>
                <a:gd name="T14" fmla="*/ 28 w 46"/>
                <a:gd name="T15" fmla="*/ 0 h 17"/>
                <a:gd name="T16" fmla="*/ 46 w 46"/>
                <a:gd name="T17" fmla="*/ 0 h 17"/>
                <a:gd name="T18" fmla="*/ 46 w 46"/>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7">
                  <a:moveTo>
                    <a:pt x="46" y="12"/>
                  </a:moveTo>
                  <a:cubicBezTo>
                    <a:pt x="39" y="12"/>
                    <a:pt x="39" y="12"/>
                    <a:pt x="39" y="12"/>
                  </a:cubicBezTo>
                  <a:cubicBezTo>
                    <a:pt x="33" y="9"/>
                    <a:pt x="33" y="9"/>
                    <a:pt x="33" y="9"/>
                  </a:cubicBezTo>
                  <a:cubicBezTo>
                    <a:pt x="26" y="12"/>
                    <a:pt x="23" y="17"/>
                    <a:pt x="15" y="17"/>
                  </a:cubicBezTo>
                  <a:cubicBezTo>
                    <a:pt x="9" y="17"/>
                    <a:pt x="0" y="15"/>
                    <a:pt x="0" y="12"/>
                  </a:cubicBezTo>
                  <a:cubicBezTo>
                    <a:pt x="0" y="3"/>
                    <a:pt x="6" y="4"/>
                    <a:pt x="13" y="4"/>
                  </a:cubicBezTo>
                  <a:cubicBezTo>
                    <a:pt x="20" y="4"/>
                    <a:pt x="24" y="5"/>
                    <a:pt x="27" y="7"/>
                  </a:cubicBezTo>
                  <a:cubicBezTo>
                    <a:pt x="27" y="4"/>
                    <a:pt x="28" y="3"/>
                    <a:pt x="28" y="0"/>
                  </a:cubicBezTo>
                  <a:cubicBezTo>
                    <a:pt x="46" y="0"/>
                    <a:pt x="46" y="0"/>
                    <a:pt x="46" y="0"/>
                  </a:cubicBezTo>
                  <a:cubicBezTo>
                    <a:pt x="46" y="7"/>
                    <a:pt x="45" y="11"/>
                    <a:pt x="46" y="12"/>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2" name="Freeform 22"/>
            <p:cNvSpPr>
              <a:spLocks/>
            </p:cNvSpPr>
            <p:nvPr/>
          </p:nvSpPr>
          <p:spPr bwMode="auto">
            <a:xfrm>
              <a:off x="8752077" y="4463904"/>
              <a:ext cx="38261" cy="30608"/>
            </a:xfrm>
            <a:custGeom>
              <a:avLst/>
              <a:gdLst>
                <a:gd name="T0" fmla="*/ 24 w 34"/>
                <a:gd name="T1" fmla="*/ 26 h 26"/>
                <a:gd name="T2" fmla="*/ 20 w 34"/>
                <a:gd name="T3" fmla="*/ 15 h 26"/>
                <a:gd name="T4" fmla="*/ 0 w 34"/>
                <a:gd name="T5" fmla="*/ 6 h 26"/>
                <a:gd name="T6" fmla="*/ 15 w 34"/>
                <a:gd name="T7" fmla="*/ 2 h 26"/>
                <a:gd name="T8" fmla="*/ 22 w 34"/>
                <a:gd name="T9" fmla="*/ 2 h 26"/>
                <a:gd name="T10" fmla="*/ 34 w 34"/>
                <a:gd name="T11" fmla="*/ 20 h 26"/>
                <a:gd name="T12" fmla="*/ 28 w 34"/>
                <a:gd name="T13" fmla="*/ 26 h 26"/>
                <a:gd name="T14" fmla="*/ 24 w 34"/>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6">
                  <a:moveTo>
                    <a:pt x="24" y="26"/>
                  </a:moveTo>
                  <a:cubicBezTo>
                    <a:pt x="21" y="26"/>
                    <a:pt x="20" y="18"/>
                    <a:pt x="20" y="15"/>
                  </a:cubicBezTo>
                  <a:cubicBezTo>
                    <a:pt x="12" y="15"/>
                    <a:pt x="0" y="14"/>
                    <a:pt x="0" y="6"/>
                  </a:cubicBezTo>
                  <a:cubicBezTo>
                    <a:pt x="0" y="0"/>
                    <a:pt x="9" y="2"/>
                    <a:pt x="15" y="2"/>
                  </a:cubicBezTo>
                  <a:cubicBezTo>
                    <a:pt x="17" y="2"/>
                    <a:pt x="20" y="2"/>
                    <a:pt x="22" y="2"/>
                  </a:cubicBezTo>
                  <a:cubicBezTo>
                    <a:pt x="22" y="13"/>
                    <a:pt x="34" y="10"/>
                    <a:pt x="34" y="20"/>
                  </a:cubicBezTo>
                  <a:cubicBezTo>
                    <a:pt x="34" y="22"/>
                    <a:pt x="30" y="26"/>
                    <a:pt x="28" y="26"/>
                  </a:cubicBezTo>
                  <a:cubicBezTo>
                    <a:pt x="27" y="26"/>
                    <a:pt x="25" y="26"/>
                    <a:pt x="24" y="26"/>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3" name="Freeform 23"/>
            <p:cNvSpPr>
              <a:spLocks/>
            </p:cNvSpPr>
            <p:nvPr/>
          </p:nvSpPr>
          <p:spPr bwMode="auto">
            <a:xfrm>
              <a:off x="8677086" y="4440947"/>
              <a:ext cx="13774" cy="13774"/>
            </a:xfrm>
            <a:custGeom>
              <a:avLst/>
              <a:gdLst>
                <a:gd name="T0" fmla="*/ 0 w 13"/>
                <a:gd name="T1" fmla="*/ 0 h 13"/>
                <a:gd name="T2" fmla="*/ 6 w 13"/>
                <a:gd name="T3" fmla="*/ 0 h 13"/>
                <a:gd name="T4" fmla="*/ 13 w 13"/>
                <a:gd name="T5" fmla="*/ 5 h 13"/>
                <a:gd name="T6" fmla="*/ 6 w 13"/>
                <a:gd name="T7" fmla="*/ 13 h 13"/>
                <a:gd name="T8" fmla="*/ 0 w 13"/>
                <a:gd name="T9" fmla="*/ 8 h 13"/>
                <a:gd name="T10" fmla="*/ 0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0" y="0"/>
                  </a:moveTo>
                  <a:cubicBezTo>
                    <a:pt x="2" y="0"/>
                    <a:pt x="4" y="0"/>
                    <a:pt x="6" y="0"/>
                  </a:cubicBezTo>
                  <a:cubicBezTo>
                    <a:pt x="10" y="0"/>
                    <a:pt x="10" y="4"/>
                    <a:pt x="13" y="5"/>
                  </a:cubicBezTo>
                  <a:cubicBezTo>
                    <a:pt x="13" y="10"/>
                    <a:pt x="9" y="13"/>
                    <a:pt x="6" y="13"/>
                  </a:cubicBezTo>
                  <a:cubicBezTo>
                    <a:pt x="3" y="13"/>
                    <a:pt x="0" y="10"/>
                    <a:pt x="0" y="8"/>
                  </a:cubicBezTo>
                  <a:cubicBezTo>
                    <a:pt x="0" y="5"/>
                    <a:pt x="0" y="2"/>
                    <a:pt x="0" y="0"/>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4" name="Freeform 24"/>
            <p:cNvSpPr>
              <a:spLocks/>
            </p:cNvSpPr>
            <p:nvPr/>
          </p:nvSpPr>
          <p:spPr bwMode="auto">
            <a:xfrm>
              <a:off x="8860739" y="4440947"/>
              <a:ext cx="88765" cy="55095"/>
            </a:xfrm>
            <a:custGeom>
              <a:avLst/>
              <a:gdLst>
                <a:gd name="T0" fmla="*/ 33 w 77"/>
                <a:gd name="T1" fmla="*/ 23 h 47"/>
                <a:gd name="T2" fmla="*/ 30 w 77"/>
                <a:gd name="T3" fmla="*/ 34 h 47"/>
                <a:gd name="T4" fmla="*/ 5 w 77"/>
                <a:gd name="T5" fmla="*/ 47 h 47"/>
                <a:gd name="T6" fmla="*/ 0 w 77"/>
                <a:gd name="T7" fmla="*/ 40 h 47"/>
                <a:gd name="T8" fmla="*/ 26 w 77"/>
                <a:gd name="T9" fmla="*/ 18 h 47"/>
                <a:gd name="T10" fmla="*/ 30 w 77"/>
                <a:gd name="T11" fmla="*/ 11 h 47"/>
                <a:gd name="T12" fmla="*/ 77 w 77"/>
                <a:gd name="T13" fmla="*/ 5 h 47"/>
                <a:gd name="T14" fmla="*/ 33 w 77"/>
                <a:gd name="T15" fmla="*/ 2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47">
                  <a:moveTo>
                    <a:pt x="33" y="23"/>
                  </a:moveTo>
                  <a:cubicBezTo>
                    <a:pt x="29" y="23"/>
                    <a:pt x="33" y="31"/>
                    <a:pt x="30" y="34"/>
                  </a:cubicBezTo>
                  <a:cubicBezTo>
                    <a:pt x="26" y="38"/>
                    <a:pt x="14" y="47"/>
                    <a:pt x="5" y="47"/>
                  </a:cubicBezTo>
                  <a:cubicBezTo>
                    <a:pt x="2" y="47"/>
                    <a:pt x="0" y="43"/>
                    <a:pt x="0" y="40"/>
                  </a:cubicBezTo>
                  <a:cubicBezTo>
                    <a:pt x="0" y="22"/>
                    <a:pt x="14" y="22"/>
                    <a:pt x="26" y="18"/>
                  </a:cubicBezTo>
                  <a:cubicBezTo>
                    <a:pt x="28" y="18"/>
                    <a:pt x="28" y="13"/>
                    <a:pt x="30" y="11"/>
                  </a:cubicBezTo>
                  <a:cubicBezTo>
                    <a:pt x="37" y="3"/>
                    <a:pt x="70" y="0"/>
                    <a:pt x="77" y="5"/>
                  </a:cubicBezTo>
                  <a:cubicBezTo>
                    <a:pt x="70" y="17"/>
                    <a:pt x="45" y="23"/>
                    <a:pt x="33" y="23"/>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5" name="Freeform 25"/>
            <p:cNvSpPr>
              <a:spLocks/>
            </p:cNvSpPr>
            <p:nvPr/>
          </p:nvSpPr>
          <p:spPr bwMode="auto">
            <a:xfrm>
              <a:off x="9119383" y="4367487"/>
              <a:ext cx="18365" cy="36730"/>
            </a:xfrm>
            <a:custGeom>
              <a:avLst/>
              <a:gdLst>
                <a:gd name="T0" fmla="*/ 13 w 16"/>
                <a:gd name="T1" fmla="*/ 0 h 33"/>
                <a:gd name="T2" fmla="*/ 16 w 16"/>
                <a:gd name="T3" fmla="*/ 9 h 33"/>
                <a:gd name="T4" fmla="*/ 10 w 16"/>
                <a:gd name="T5" fmla="*/ 17 h 33"/>
                <a:gd name="T6" fmla="*/ 5 w 16"/>
                <a:gd name="T7" fmla="*/ 33 h 33"/>
                <a:gd name="T8" fmla="*/ 0 w 16"/>
                <a:gd name="T9" fmla="*/ 27 h 33"/>
                <a:gd name="T10" fmla="*/ 8 w 16"/>
                <a:gd name="T11" fmla="*/ 14 h 33"/>
                <a:gd name="T12" fmla="*/ 13 w 1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6" h="33">
                  <a:moveTo>
                    <a:pt x="13" y="0"/>
                  </a:moveTo>
                  <a:cubicBezTo>
                    <a:pt x="14" y="6"/>
                    <a:pt x="16" y="3"/>
                    <a:pt x="16" y="9"/>
                  </a:cubicBezTo>
                  <a:cubicBezTo>
                    <a:pt x="16" y="14"/>
                    <a:pt x="13" y="17"/>
                    <a:pt x="10" y="17"/>
                  </a:cubicBezTo>
                  <a:cubicBezTo>
                    <a:pt x="10" y="25"/>
                    <a:pt x="11" y="33"/>
                    <a:pt x="5" y="33"/>
                  </a:cubicBezTo>
                  <a:cubicBezTo>
                    <a:pt x="3" y="33"/>
                    <a:pt x="0" y="29"/>
                    <a:pt x="0" y="27"/>
                  </a:cubicBezTo>
                  <a:cubicBezTo>
                    <a:pt x="0" y="19"/>
                    <a:pt x="8" y="18"/>
                    <a:pt x="8" y="14"/>
                  </a:cubicBezTo>
                  <a:cubicBezTo>
                    <a:pt x="8" y="8"/>
                    <a:pt x="7" y="1"/>
                    <a:pt x="13" y="0"/>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6" name="Freeform 26"/>
            <p:cNvSpPr>
              <a:spLocks/>
            </p:cNvSpPr>
            <p:nvPr/>
          </p:nvSpPr>
          <p:spPr bwMode="auto">
            <a:xfrm>
              <a:off x="8923487" y="4297088"/>
              <a:ext cx="24487" cy="27548"/>
            </a:xfrm>
            <a:custGeom>
              <a:avLst/>
              <a:gdLst>
                <a:gd name="T0" fmla="*/ 21 w 21"/>
                <a:gd name="T1" fmla="*/ 14 h 24"/>
                <a:gd name="T2" fmla="*/ 13 w 21"/>
                <a:gd name="T3" fmla="*/ 24 h 24"/>
                <a:gd name="T4" fmla="*/ 0 w 21"/>
                <a:gd name="T5" fmla="*/ 9 h 24"/>
                <a:gd name="T6" fmla="*/ 21 w 21"/>
                <a:gd name="T7" fmla="*/ 14 h 24"/>
              </a:gdLst>
              <a:ahLst/>
              <a:cxnLst>
                <a:cxn ang="0">
                  <a:pos x="T0" y="T1"/>
                </a:cxn>
                <a:cxn ang="0">
                  <a:pos x="T2" y="T3"/>
                </a:cxn>
                <a:cxn ang="0">
                  <a:pos x="T4" y="T5"/>
                </a:cxn>
                <a:cxn ang="0">
                  <a:pos x="T6" y="T7"/>
                </a:cxn>
              </a:cxnLst>
              <a:rect l="0" t="0" r="r" b="b"/>
              <a:pathLst>
                <a:path w="21" h="24">
                  <a:moveTo>
                    <a:pt x="21" y="14"/>
                  </a:moveTo>
                  <a:cubicBezTo>
                    <a:pt x="21" y="16"/>
                    <a:pt x="15" y="24"/>
                    <a:pt x="13" y="24"/>
                  </a:cubicBezTo>
                  <a:cubicBezTo>
                    <a:pt x="9" y="24"/>
                    <a:pt x="0" y="16"/>
                    <a:pt x="0" y="9"/>
                  </a:cubicBezTo>
                  <a:cubicBezTo>
                    <a:pt x="0" y="0"/>
                    <a:pt x="21" y="6"/>
                    <a:pt x="21" y="14"/>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7" name="Freeform 27"/>
            <p:cNvSpPr>
              <a:spLocks/>
            </p:cNvSpPr>
            <p:nvPr/>
          </p:nvSpPr>
          <p:spPr bwMode="auto">
            <a:xfrm>
              <a:off x="8967869" y="4300148"/>
              <a:ext cx="71931" cy="19896"/>
            </a:xfrm>
            <a:custGeom>
              <a:avLst/>
              <a:gdLst>
                <a:gd name="T0" fmla="*/ 53 w 62"/>
                <a:gd name="T1" fmla="*/ 3 h 18"/>
                <a:gd name="T2" fmla="*/ 62 w 62"/>
                <a:gd name="T3" fmla="*/ 17 h 18"/>
                <a:gd name="T4" fmla="*/ 57 w 62"/>
                <a:gd name="T5" fmla="*/ 18 h 18"/>
                <a:gd name="T6" fmla="*/ 31 w 62"/>
                <a:gd name="T7" fmla="*/ 10 h 18"/>
                <a:gd name="T8" fmla="*/ 13 w 62"/>
                <a:gd name="T9" fmla="*/ 10 h 18"/>
                <a:gd name="T10" fmla="*/ 0 w 62"/>
                <a:gd name="T11" fmla="*/ 7 h 18"/>
                <a:gd name="T12" fmla="*/ 5 w 62"/>
                <a:gd name="T13" fmla="*/ 0 h 18"/>
                <a:gd name="T14" fmla="*/ 39 w 62"/>
                <a:gd name="T15" fmla="*/ 0 h 18"/>
                <a:gd name="T16" fmla="*/ 51 w 62"/>
                <a:gd name="T17" fmla="*/ 3 h 18"/>
                <a:gd name="T18" fmla="*/ 53 w 62"/>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53" y="3"/>
                  </a:moveTo>
                  <a:cubicBezTo>
                    <a:pt x="54" y="9"/>
                    <a:pt x="62" y="10"/>
                    <a:pt x="62" y="17"/>
                  </a:cubicBezTo>
                  <a:cubicBezTo>
                    <a:pt x="62" y="18"/>
                    <a:pt x="59" y="18"/>
                    <a:pt x="57" y="18"/>
                  </a:cubicBezTo>
                  <a:cubicBezTo>
                    <a:pt x="47" y="18"/>
                    <a:pt x="42" y="10"/>
                    <a:pt x="31" y="10"/>
                  </a:cubicBezTo>
                  <a:cubicBezTo>
                    <a:pt x="23" y="10"/>
                    <a:pt x="20" y="10"/>
                    <a:pt x="13" y="10"/>
                  </a:cubicBezTo>
                  <a:cubicBezTo>
                    <a:pt x="10" y="10"/>
                    <a:pt x="0" y="7"/>
                    <a:pt x="0" y="7"/>
                  </a:cubicBezTo>
                  <a:cubicBezTo>
                    <a:pt x="0" y="3"/>
                    <a:pt x="4" y="2"/>
                    <a:pt x="5" y="0"/>
                  </a:cubicBezTo>
                  <a:cubicBezTo>
                    <a:pt x="39" y="0"/>
                    <a:pt x="39" y="0"/>
                    <a:pt x="39" y="0"/>
                  </a:cubicBezTo>
                  <a:cubicBezTo>
                    <a:pt x="41" y="6"/>
                    <a:pt x="46" y="3"/>
                    <a:pt x="51" y="3"/>
                  </a:cubicBezTo>
                  <a:lnTo>
                    <a:pt x="53" y="3"/>
                  </a:ln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8" name="Freeform 28"/>
            <p:cNvSpPr>
              <a:spLocks/>
            </p:cNvSpPr>
            <p:nvPr/>
          </p:nvSpPr>
          <p:spPr bwMode="auto">
            <a:xfrm>
              <a:off x="8957156" y="4163941"/>
              <a:ext cx="30609" cy="71930"/>
            </a:xfrm>
            <a:custGeom>
              <a:avLst/>
              <a:gdLst>
                <a:gd name="T0" fmla="*/ 8 w 27"/>
                <a:gd name="T1" fmla="*/ 50 h 63"/>
                <a:gd name="T2" fmla="*/ 8 w 27"/>
                <a:gd name="T3" fmla="*/ 44 h 63"/>
                <a:gd name="T4" fmla="*/ 25 w 27"/>
                <a:gd name="T5" fmla="*/ 43 h 63"/>
                <a:gd name="T6" fmla="*/ 19 w 27"/>
                <a:gd name="T7" fmla="*/ 31 h 63"/>
                <a:gd name="T8" fmla="*/ 27 w 27"/>
                <a:gd name="T9" fmla="*/ 21 h 63"/>
                <a:gd name="T10" fmla="*/ 7 w 27"/>
                <a:gd name="T11" fmla="*/ 0 h 63"/>
                <a:gd name="T12" fmla="*/ 0 w 27"/>
                <a:gd name="T13" fmla="*/ 16 h 63"/>
                <a:gd name="T14" fmla="*/ 6 w 27"/>
                <a:gd name="T15" fmla="*/ 38 h 63"/>
                <a:gd name="T16" fmla="*/ 6 w 27"/>
                <a:gd name="T17" fmla="*/ 48 h 63"/>
                <a:gd name="T18" fmla="*/ 16 w 27"/>
                <a:gd name="T19" fmla="*/ 63 h 63"/>
                <a:gd name="T20" fmla="*/ 8 w 27"/>
                <a:gd name="T21"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63">
                  <a:moveTo>
                    <a:pt x="8" y="50"/>
                  </a:moveTo>
                  <a:cubicBezTo>
                    <a:pt x="8" y="44"/>
                    <a:pt x="8" y="44"/>
                    <a:pt x="8" y="44"/>
                  </a:cubicBezTo>
                  <a:cubicBezTo>
                    <a:pt x="14" y="44"/>
                    <a:pt x="22" y="44"/>
                    <a:pt x="25" y="43"/>
                  </a:cubicBezTo>
                  <a:cubicBezTo>
                    <a:pt x="24" y="36"/>
                    <a:pt x="19" y="35"/>
                    <a:pt x="19" y="31"/>
                  </a:cubicBezTo>
                  <a:cubicBezTo>
                    <a:pt x="19" y="26"/>
                    <a:pt x="27" y="25"/>
                    <a:pt x="27" y="21"/>
                  </a:cubicBezTo>
                  <a:cubicBezTo>
                    <a:pt x="14" y="17"/>
                    <a:pt x="8" y="11"/>
                    <a:pt x="7" y="0"/>
                  </a:cubicBezTo>
                  <a:cubicBezTo>
                    <a:pt x="1" y="3"/>
                    <a:pt x="0" y="9"/>
                    <a:pt x="0" y="16"/>
                  </a:cubicBezTo>
                  <a:cubicBezTo>
                    <a:pt x="0" y="26"/>
                    <a:pt x="6" y="29"/>
                    <a:pt x="6" y="38"/>
                  </a:cubicBezTo>
                  <a:cubicBezTo>
                    <a:pt x="6" y="46"/>
                    <a:pt x="6" y="44"/>
                    <a:pt x="6" y="48"/>
                  </a:cubicBezTo>
                  <a:cubicBezTo>
                    <a:pt x="6" y="53"/>
                    <a:pt x="8" y="63"/>
                    <a:pt x="16" y="63"/>
                  </a:cubicBezTo>
                  <a:cubicBezTo>
                    <a:pt x="12" y="58"/>
                    <a:pt x="11" y="55"/>
                    <a:pt x="8" y="50"/>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99" name="Freeform 29"/>
            <p:cNvSpPr>
              <a:spLocks/>
            </p:cNvSpPr>
            <p:nvPr/>
          </p:nvSpPr>
          <p:spPr bwMode="auto">
            <a:xfrm>
              <a:off x="9479036" y="4330757"/>
              <a:ext cx="97948" cy="59687"/>
            </a:xfrm>
            <a:custGeom>
              <a:avLst/>
              <a:gdLst>
                <a:gd name="T0" fmla="*/ 22 w 85"/>
                <a:gd name="T1" fmla="*/ 48 h 52"/>
                <a:gd name="T2" fmla="*/ 0 w 85"/>
                <a:gd name="T3" fmla="*/ 32 h 52"/>
                <a:gd name="T4" fmla="*/ 23 w 85"/>
                <a:gd name="T5" fmla="*/ 32 h 52"/>
                <a:gd name="T6" fmla="*/ 32 w 85"/>
                <a:gd name="T7" fmla="*/ 30 h 52"/>
                <a:gd name="T8" fmla="*/ 61 w 85"/>
                <a:gd name="T9" fmla="*/ 23 h 52"/>
                <a:gd name="T10" fmla="*/ 78 w 85"/>
                <a:gd name="T11" fmla="*/ 0 h 52"/>
                <a:gd name="T12" fmla="*/ 85 w 85"/>
                <a:gd name="T13" fmla="*/ 12 h 52"/>
                <a:gd name="T14" fmla="*/ 69 w 85"/>
                <a:gd name="T15" fmla="*/ 40 h 52"/>
                <a:gd name="T16" fmla="*/ 32 w 85"/>
                <a:gd name="T17" fmla="*/ 52 h 52"/>
                <a:gd name="T18" fmla="*/ 19 w 85"/>
                <a:gd name="T19" fmla="*/ 44 h 52"/>
                <a:gd name="T20" fmla="*/ 22 w 85"/>
                <a:gd name="T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52">
                  <a:moveTo>
                    <a:pt x="22" y="48"/>
                  </a:moveTo>
                  <a:cubicBezTo>
                    <a:pt x="16" y="40"/>
                    <a:pt x="3" y="42"/>
                    <a:pt x="0" y="32"/>
                  </a:cubicBezTo>
                  <a:cubicBezTo>
                    <a:pt x="23" y="32"/>
                    <a:pt x="23" y="32"/>
                    <a:pt x="23" y="32"/>
                  </a:cubicBezTo>
                  <a:cubicBezTo>
                    <a:pt x="25" y="33"/>
                    <a:pt x="32" y="30"/>
                    <a:pt x="32" y="30"/>
                  </a:cubicBezTo>
                  <a:cubicBezTo>
                    <a:pt x="43" y="26"/>
                    <a:pt x="54" y="26"/>
                    <a:pt x="61" y="23"/>
                  </a:cubicBezTo>
                  <a:cubicBezTo>
                    <a:pt x="72" y="18"/>
                    <a:pt x="67" y="0"/>
                    <a:pt x="78" y="0"/>
                  </a:cubicBezTo>
                  <a:cubicBezTo>
                    <a:pt x="82" y="0"/>
                    <a:pt x="85" y="7"/>
                    <a:pt x="85" y="12"/>
                  </a:cubicBezTo>
                  <a:cubicBezTo>
                    <a:pt x="85" y="29"/>
                    <a:pt x="69" y="26"/>
                    <a:pt x="69" y="40"/>
                  </a:cubicBezTo>
                  <a:cubicBezTo>
                    <a:pt x="55" y="43"/>
                    <a:pt x="48" y="52"/>
                    <a:pt x="32" y="52"/>
                  </a:cubicBezTo>
                  <a:cubicBezTo>
                    <a:pt x="29" y="52"/>
                    <a:pt x="19" y="46"/>
                    <a:pt x="19" y="44"/>
                  </a:cubicBezTo>
                  <a:lnTo>
                    <a:pt x="22" y="48"/>
                  </a:ln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0" name="Freeform 30"/>
            <p:cNvSpPr>
              <a:spLocks/>
            </p:cNvSpPr>
            <p:nvPr/>
          </p:nvSpPr>
          <p:spPr bwMode="auto">
            <a:xfrm>
              <a:off x="9038270" y="4229749"/>
              <a:ext cx="501984" cy="272416"/>
            </a:xfrm>
            <a:custGeom>
              <a:avLst/>
              <a:gdLst>
                <a:gd name="T0" fmla="*/ 219 w 439"/>
                <a:gd name="T1" fmla="*/ 49 h 238"/>
                <a:gd name="T2" fmla="*/ 274 w 439"/>
                <a:gd name="T3" fmla="*/ 69 h 238"/>
                <a:gd name="T4" fmla="*/ 297 w 439"/>
                <a:gd name="T5" fmla="*/ 80 h 238"/>
                <a:gd name="T6" fmla="*/ 307 w 439"/>
                <a:gd name="T7" fmla="*/ 88 h 238"/>
                <a:gd name="T8" fmla="*/ 349 w 439"/>
                <a:gd name="T9" fmla="*/ 127 h 238"/>
                <a:gd name="T10" fmla="*/ 372 w 439"/>
                <a:gd name="T11" fmla="*/ 140 h 238"/>
                <a:gd name="T12" fmla="*/ 358 w 439"/>
                <a:gd name="T13" fmla="*/ 153 h 238"/>
                <a:gd name="T14" fmla="*/ 372 w 439"/>
                <a:gd name="T15" fmla="*/ 172 h 238"/>
                <a:gd name="T16" fmla="*/ 384 w 439"/>
                <a:gd name="T17" fmla="*/ 195 h 238"/>
                <a:gd name="T18" fmla="*/ 401 w 439"/>
                <a:gd name="T19" fmla="*/ 203 h 238"/>
                <a:gd name="T20" fmla="*/ 407 w 439"/>
                <a:gd name="T21" fmla="*/ 211 h 238"/>
                <a:gd name="T22" fmla="*/ 416 w 439"/>
                <a:gd name="T23" fmla="*/ 213 h 238"/>
                <a:gd name="T24" fmla="*/ 424 w 439"/>
                <a:gd name="T25" fmla="*/ 223 h 238"/>
                <a:gd name="T26" fmla="*/ 439 w 439"/>
                <a:gd name="T27" fmla="*/ 226 h 238"/>
                <a:gd name="T28" fmla="*/ 429 w 439"/>
                <a:gd name="T29" fmla="*/ 238 h 238"/>
                <a:gd name="T30" fmla="*/ 424 w 439"/>
                <a:gd name="T31" fmla="*/ 238 h 238"/>
                <a:gd name="T32" fmla="*/ 410 w 439"/>
                <a:gd name="T33" fmla="*/ 229 h 238"/>
                <a:gd name="T34" fmla="*/ 390 w 439"/>
                <a:gd name="T35" fmla="*/ 229 h 238"/>
                <a:gd name="T36" fmla="*/ 362 w 439"/>
                <a:gd name="T37" fmla="*/ 209 h 238"/>
                <a:gd name="T38" fmla="*/ 354 w 439"/>
                <a:gd name="T39" fmla="*/ 203 h 238"/>
                <a:gd name="T40" fmla="*/ 300 w 439"/>
                <a:gd name="T41" fmla="*/ 165 h 238"/>
                <a:gd name="T42" fmla="*/ 272 w 439"/>
                <a:gd name="T43" fmla="*/ 184 h 238"/>
                <a:gd name="T44" fmla="*/ 268 w 439"/>
                <a:gd name="T45" fmla="*/ 203 h 238"/>
                <a:gd name="T46" fmla="*/ 240 w 439"/>
                <a:gd name="T47" fmla="*/ 203 h 238"/>
                <a:gd name="T48" fmla="*/ 195 w 439"/>
                <a:gd name="T49" fmla="*/ 179 h 238"/>
                <a:gd name="T50" fmla="*/ 184 w 439"/>
                <a:gd name="T51" fmla="*/ 184 h 238"/>
                <a:gd name="T52" fmla="*/ 168 w 439"/>
                <a:gd name="T53" fmla="*/ 184 h 238"/>
                <a:gd name="T54" fmla="*/ 155 w 439"/>
                <a:gd name="T55" fmla="*/ 177 h 238"/>
                <a:gd name="T56" fmla="*/ 174 w 439"/>
                <a:gd name="T57" fmla="*/ 161 h 238"/>
                <a:gd name="T58" fmla="*/ 165 w 439"/>
                <a:gd name="T59" fmla="*/ 127 h 238"/>
                <a:gd name="T60" fmla="*/ 133 w 439"/>
                <a:gd name="T61" fmla="*/ 105 h 238"/>
                <a:gd name="T62" fmla="*/ 92 w 439"/>
                <a:gd name="T63" fmla="*/ 97 h 238"/>
                <a:gd name="T64" fmla="*/ 64 w 439"/>
                <a:gd name="T65" fmla="*/ 80 h 238"/>
                <a:gd name="T66" fmla="*/ 64 w 439"/>
                <a:gd name="T67" fmla="*/ 73 h 238"/>
                <a:gd name="T68" fmla="*/ 52 w 439"/>
                <a:gd name="T69" fmla="*/ 87 h 238"/>
                <a:gd name="T70" fmla="*/ 45 w 439"/>
                <a:gd name="T71" fmla="*/ 85 h 238"/>
                <a:gd name="T72" fmla="*/ 41 w 439"/>
                <a:gd name="T73" fmla="*/ 67 h 238"/>
                <a:gd name="T74" fmla="*/ 27 w 439"/>
                <a:gd name="T75" fmla="*/ 58 h 238"/>
                <a:gd name="T76" fmla="*/ 66 w 439"/>
                <a:gd name="T77" fmla="*/ 44 h 238"/>
                <a:gd name="T78" fmla="*/ 61 w 439"/>
                <a:gd name="T79" fmla="*/ 44 h 238"/>
                <a:gd name="T80" fmla="*/ 39 w 439"/>
                <a:gd name="T81" fmla="*/ 48 h 238"/>
                <a:gd name="T82" fmla="*/ 28 w 439"/>
                <a:gd name="T83" fmla="*/ 45 h 238"/>
                <a:gd name="T84" fmla="*/ 24 w 439"/>
                <a:gd name="T85" fmla="*/ 38 h 238"/>
                <a:gd name="T86" fmla="*/ 0 w 439"/>
                <a:gd name="T87" fmla="*/ 21 h 238"/>
                <a:gd name="T88" fmla="*/ 11 w 439"/>
                <a:gd name="T89" fmla="*/ 13 h 238"/>
                <a:gd name="T90" fmla="*/ 39 w 439"/>
                <a:gd name="T91" fmla="*/ 0 h 238"/>
                <a:gd name="T92" fmla="*/ 75 w 439"/>
                <a:gd name="T93" fmla="*/ 16 h 238"/>
                <a:gd name="T94" fmla="*/ 75 w 439"/>
                <a:gd name="T95" fmla="*/ 44 h 238"/>
                <a:gd name="T96" fmla="*/ 87 w 439"/>
                <a:gd name="T97" fmla="*/ 52 h 238"/>
                <a:gd name="T98" fmla="*/ 102 w 439"/>
                <a:gd name="T99" fmla="*/ 67 h 238"/>
                <a:gd name="T100" fmla="*/ 115 w 439"/>
                <a:gd name="T101" fmla="*/ 54 h 238"/>
                <a:gd name="T102" fmla="*/ 134 w 439"/>
                <a:gd name="T103" fmla="*/ 44 h 238"/>
                <a:gd name="T104" fmla="*/ 159 w 439"/>
                <a:gd name="T105" fmla="*/ 25 h 238"/>
                <a:gd name="T106" fmla="*/ 168 w 439"/>
                <a:gd name="T107" fmla="*/ 29 h 238"/>
                <a:gd name="T108" fmla="*/ 187 w 439"/>
                <a:gd name="T109" fmla="*/ 44 h 238"/>
                <a:gd name="T110" fmla="*/ 208 w 439"/>
                <a:gd name="T111" fmla="*/ 44 h 238"/>
                <a:gd name="T112" fmla="*/ 223 w 439"/>
                <a:gd name="T113" fmla="*/ 52 h 238"/>
                <a:gd name="T114" fmla="*/ 223 w 439"/>
                <a:gd name="T115" fmla="*/ 53 h 238"/>
                <a:gd name="T116" fmla="*/ 219 w 439"/>
                <a:gd name="T117" fmla="*/ 4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9" h="238">
                  <a:moveTo>
                    <a:pt x="219" y="49"/>
                  </a:moveTo>
                  <a:cubicBezTo>
                    <a:pt x="228" y="59"/>
                    <a:pt x="255" y="69"/>
                    <a:pt x="274" y="69"/>
                  </a:cubicBezTo>
                  <a:cubicBezTo>
                    <a:pt x="284" y="69"/>
                    <a:pt x="288" y="80"/>
                    <a:pt x="297" y="80"/>
                  </a:cubicBezTo>
                  <a:cubicBezTo>
                    <a:pt x="297" y="87"/>
                    <a:pt x="303" y="87"/>
                    <a:pt x="307" y="88"/>
                  </a:cubicBezTo>
                  <a:cubicBezTo>
                    <a:pt x="331" y="96"/>
                    <a:pt x="330" y="118"/>
                    <a:pt x="349" y="127"/>
                  </a:cubicBezTo>
                  <a:cubicBezTo>
                    <a:pt x="356" y="131"/>
                    <a:pt x="372" y="122"/>
                    <a:pt x="372" y="140"/>
                  </a:cubicBezTo>
                  <a:cubicBezTo>
                    <a:pt x="372" y="149"/>
                    <a:pt x="358" y="145"/>
                    <a:pt x="358" y="153"/>
                  </a:cubicBezTo>
                  <a:cubicBezTo>
                    <a:pt x="358" y="157"/>
                    <a:pt x="371" y="170"/>
                    <a:pt x="372" y="172"/>
                  </a:cubicBezTo>
                  <a:cubicBezTo>
                    <a:pt x="380" y="180"/>
                    <a:pt x="378" y="185"/>
                    <a:pt x="384" y="195"/>
                  </a:cubicBezTo>
                  <a:cubicBezTo>
                    <a:pt x="386" y="199"/>
                    <a:pt x="396" y="203"/>
                    <a:pt x="401" y="203"/>
                  </a:cubicBezTo>
                  <a:cubicBezTo>
                    <a:pt x="403" y="203"/>
                    <a:pt x="405" y="208"/>
                    <a:pt x="407" y="211"/>
                  </a:cubicBezTo>
                  <a:cubicBezTo>
                    <a:pt x="408" y="215"/>
                    <a:pt x="413" y="212"/>
                    <a:pt x="416" y="213"/>
                  </a:cubicBezTo>
                  <a:cubicBezTo>
                    <a:pt x="421" y="215"/>
                    <a:pt x="422" y="219"/>
                    <a:pt x="424" y="223"/>
                  </a:cubicBezTo>
                  <a:cubicBezTo>
                    <a:pt x="425" y="227"/>
                    <a:pt x="436" y="225"/>
                    <a:pt x="439" y="226"/>
                  </a:cubicBezTo>
                  <a:cubicBezTo>
                    <a:pt x="434" y="229"/>
                    <a:pt x="429" y="233"/>
                    <a:pt x="429" y="238"/>
                  </a:cubicBezTo>
                  <a:cubicBezTo>
                    <a:pt x="427" y="238"/>
                    <a:pt x="426" y="238"/>
                    <a:pt x="424" y="238"/>
                  </a:cubicBezTo>
                  <a:cubicBezTo>
                    <a:pt x="423" y="238"/>
                    <a:pt x="411" y="231"/>
                    <a:pt x="410" y="229"/>
                  </a:cubicBezTo>
                  <a:cubicBezTo>
                    <a:pt x="390" y="229"/>
                    <a:pt x="390" y="229"/>
                    <a:pt x="390" y="229"/>
                  </a:cubicBezTo>
                  <a:cubicBezTo>
                    <a:pt x="379" y="227"/>
                    <a:pt x="362" y="218"/>
                    <a:pt x="362" y="209"/>
                  </a:cubicBezTo>
                  <a:cubicBezTo>
                    <a:pt x="362" y="206"/>
                    <a:pt x="355" y="204"/>
                    <a:pt x="354" y="203"/>
                  </a:cubicBezTo>
                  <a:cubicBezTo>
                    <a:pt x="339" y="187"/>
                    <a:pt x="325" y="165"/>
                    <a:pt x="300" y="165"/>
                  </a:cubicBezTo>
                  <a:cubicBezTo>
                    <a:pt x="281" y="165"/>
                    <a:pt x="283" y="179"/>
                    <a:pt x="272" y="184"/>
                  </a:cubicBezTo>
                  <a:cubicBezTo>
                    <a:pt x="275" y="195"/>
                    <a:pt x="268" y="198"/>
                    <a:pt x="268" y="203"/>
                  </a:cubicBezTo>
                  <a:cubicBezTo>
                    <a:pt x="251" y="203"/>
                    <a:pt x="248" y="203"/>
                    <a:pt x="240" y="203"/>
                  </a:cubicBezTo>
                  <a:cubicBezTo>
                    <a:pt x="220" y="203"/>
                    <a:pt x="215" y="179"/>
                    <a:pt x="195" y="179"/>
                  </a:cubicBezTo>
                  <a:cubicBezTo>
                    <a:pt x="192" y="179"/>
                    <a:pt x="184" y="180"/>
                    <a:pt x="184" y="184"/>
                  </a:cubicBezTo>
                  <a:cubicBezTo>
                    <a:pt x="168" y="184"/>
                    <a:pt x="168" y="184"/>
                    <a:pt x="168" y="184"/>
                  </a:cubicBezTo>
                  <a:cubicBezTo>
                    <a:pt x="162" y="184"/>
                    <a:pt x="155" y="184"/>
                    <a:pt x="155" y="177"/>
                  </a:cubicBezTo>
                  <a:cubicBezTo>
                    <a:pt x="155" y="168"/>
                    <a:pt x="170" y="164"/>
                    <a:pt x="174" y="161"/>
                  </a:cubicBezTo>
                  <a:cubicBezTo>
                    <a:pt x="164" y="150"/>
                    <a:pt x="168" y="139"/>
                    <a:pt x="165" y="127"/>
                  </a:cubicBezTo>
                  <a:cubicBezTo>
                    <a:pt x="162" y="118"/>
                    <a:pt x="140" y="109"/>
                    <a:pt x="133" y="105"/>
                  </a:cubicBezTo>
                  <a:cubicBezTo>
                    <a:pt x="124" y="101"/>
                    <a:pt x="104" y="97"/>
                    <a:pt x="92" y="97"/>
                  </a:cubicBezTo>
                  <a:cubicBezTo>
                    <a:pt x="81" y="97"/>
                    <a:pt x="76" y="76"/>
                    <a:pt x="64" y="80"/>
                  </a:cubicBezTo>
                  <a:cubicBezTo>
                    <a:pt x="64" y="73"/>
                    <a:pt x="64" y="73"/>
                    <a:pt x="64" y="73"/>
                  </a:cubicBezTo>
                  <a:cubicBezTo>
                    <a:pt x="62" y="79"/>
                    <a:pt x="59" y="87"/>
                    <a:pt x="52" y="87"/>
                  </a:cubicBezTo>
                  <a:cubicBezTo>
                    <a:pt x="50" y="87"/>
                    <a:pt x="46" y="87"/>
                    <a:pt x="45" y="85"/>
                  </a:cubicBezTo>
                  <a:cubicBezTo>
                    <a:pt x="41" y="77"/>
                    <a:pt x="45" y="74"/>
                    <a:pt x="41" y="67"/>
                  </a:cubicBezTo>
                  <a:cubicBezTo>
                    <a:pt x="37" y="61"/>
                    <a:pt x="29" y="64"/>
                    <a:pt x="27" y="58"/>
                  </a:cubicBezTo>
                  <a:cubicBezTo>
                    <a:pt x="38" y="52"/>
                    <a:pt x="61" y="54"/>
                    <a:pt x="66" y="44"/>
                  </a:cubicBezTo>
                  <a:cubicBezTo>
                    <a:pt x="61" y="44"/>
                    <a:pt x="61" y="44"/>
                    <a:pt x="61" y="44"/>
                  </a:cubicBezTo>
                  <a:cubicBezTo>
                    <a:pt x="52" y="47"/>
                    <a:pt x="47" y="48"/>
                    <a:pt x="39" y="48"/>
                  </a:cubicBezTo>
                  <a:cubicBezTo>
                    <a:pt x="35" y="48"/>
                    <a:pt x="32" y="46"/>
                    <a:pt x="28" y="45"/>
                  </a:cubicBezTo>
                  <a:cubicBezTo>
                    <a:pt x="26" y="44"/>
                    <a:pt x="24" y="40"/>
                    <a:pt x="24" y="38"/>
                  </a:cubicBezTo>
                  <a:cubicBezTo>
                    <a:pt x="18" y="27"/>
                    <a:pt x="0" y="32"/>
                    <a:pt x="0" y="21"/>
                  </a:cubicBezTo>
                  <a:cubicBezTo>
                    <a:pt x="0" y="16"/>
                    <a:pt x="6" y="13"/>
                    <a:pt x="11" y="13"/>
                  </a:cubicBezTo>
                  <a:cubicBezTo>
                    <a:pt x="20" y="13"/>
                    <a:pt x="25" y="0"/>
                    <a:pt x="39" y="0"/>
                  </a:cubicBezTo>
                  <a:cubicBezTo>
                    <a:pt x="52" y="0"/>
                    <a:pt x="62" y="13"/>
                    <a:pt x="75" y="16"/>
                  </a:cubicBezTo>
                  <a:cubicBezTo>
                    <a:pt x="75" y="27"/>
                    <a:pt x="75" y="38"/>
                    <a:pt x="75" y="44"/>
                  </a:cubicBezTo>
                  <a:cubicBezTo>
                    <a:pt x="75" y="48"/>
                    <a:pt x="80" y="52"/>
                    <a:pt x="87" y="52"/>
                  </a:cubicBezTo>
                  <a:cubicBezTo>
                    <a:pt x="87" y="55"/>
                    <a:pt x="97" y="67"/>
                    <a:pt x="102" y="67"/>
                  </a:cubicBezTo>
                  <a:cubicBezTo>
                    <a:pt x="107" y="67"/>
                    <a:pt x="114" y="56"/>
                    <a:pt x="115" y="54"/>
                  </a:cubicBezTo>
                  <a:cubicBezTo>
                    <a:pt x="121" y="48"/>
                    <a:pt x="123" y="47"/>
                    <a:pt x="134" y="44"/>
                  </a:cubicBezTo>
                  <a:cubicBezTo>
                    <a:pt x="140" y="41"/>
                    <a:pt x="149" y="27"/>
                    <a:pt x="159" y="25"/>
                  </a:cubicBezTo>
                  <a:cubicBezTo>
                    <a:pt x="159" y="29"/>
                    <a:pt x="165" y="29"/>
                    <a:pt x="168" y="29"/>
                  </a:cubicBezTo>
                  <a:cubicBezTo>
                    <a:pt x="177" y="32"/>
                    <a:pt x="183" y="42"/>
                    <a:pt x="187" y="44"/>
                  </a:cubicBezTo>
                  <a:cubicBezTo>
                    <a:pt x="208" y="44"/>
                    <a:pt x="208" y="44"/>
                    <a:pt x="208" y="44"/>
                  </a:cubicBezTo>
                  <a:cubicBezTo>
                    <a:pt x="212" y="48"/>
                    <a:pt x="220" y="51"/>
                    <a:pt x="223" y="52"/>
                  </a:cubicBezTo>
                  <a:cubicBezTo>
                    <a:pt x="223" y="53"/>
                    <a:pt x="223" y="53"/>
                    <a:pt x="223" y="53"/>
                  </a:cubicBezTo>
                  <a:lnTo>
                    <a:pt x="219" y="49"/>
                  </a:ln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1" name="Freeform 31"/>
            <p:cNvSpPr>
              <a:spLocks/>
            </p:cNvSpPr>
            <p:nvPr/>
          </p:nvSpPr>
          <p:spPr bwMode="auto">
            <a:xfrm>
              <a:off x="9547906" y="4289435"/>
              <a:ext cx="48974" cy="52034"/>
            </a:xfrm>
            <a:custGeom>
              <a:avLst/>
              <a:gdLst>
                <a:gd name="T0" fmla="*/ 39 w 43"/>
                <a:gd name="T1" fmla="*/ 45 h 46"/>
                <a:gd name="T2" fmla="*/ 31 w 43"/>
                <a:gd name="T3" fmla="*/ 30 h 46"/>
                <a:gd name="T4" fmla="*/ 13 w 43"/>
                <a:gd name="T5" fmla="*/ 10 h 46"/>
                <a:gd name="T6" fmla="*/ 0 w 43"/>
                <a:gd name="T7" fmla="*/ 0 h 46"/>
                <a:gd name="T8" fmla="*/ 29 w 43"/>
                <a:gd name="T9" fmla="*/ 23 h 46"/>
                <a:gd name="T10" fmla="*/ 43 w 43"/>
                <a:gd name="T11" fmla="*/ 39 h 46"/>
                <a:gd name="T12" fmla="*/ 43 w 43"/>
                <a:gd name="T13" fmla="*/ 45 h 46"/>
                <a:gd name="T14" fmla="*/ 39 w 43"/>
                <a:gd name="T15" fmla="*/ 45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6">
                  <a:moveTo>
                    <a:pt x="39" y="45"/>
                  </a:moveTo>
                  <a:cubicBezTo>
                    <a:pt x="30" y="43"/>
                    <a:pt x="30" y="38"/>
                    <a:pt x="31" y="30"/>
                  </a:cubicBezTo>
                  <a:cubicBezTo>
                    <a:pt x="22" y="25"/>
                    <a:pt x="23" y="16"/>
                    <a:pt x="13" y="10"/>
                  </a:cubicBezTo>
                  <a:cubicBezTo>
                    <a:pt x="7" y="6"/>
                    <a:pt x="2" y="7"/>
                    <a:pt x="0" y="0"/>
                  </a:cubicBezTo>
                  <a:cubicBezTo>
                    <a:pt x="14" y="5"/>
                    <a:pt x="21" y="15"/>
                    <a:pt x="29" y="23"/>
                  </a:cubicBezTo>
                  <a:cubicBezTo>
                    <a:pt x="35" y="30"/>
                    <a:pt x="43" y="28"/>
                    <a:pt x="43" y="39"/>
                  </a:cubicBezTo>
                  <a:cubicBezTo>
                    <a:pt x="43" y="41"/>
                    <a:pt x="43" y="43"/>
                    <a:pt x="43" y="45"/>
                  </a:cubicBezTo>
                  <a:cubicBezTo>
                    <a:pt x="42" y="45"/>
                    <a:pt x="40" y="46"/>
                    <a:pt x="39" y="45"/>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2" name="Freeform 32"/>
            <p:cNvSpPr>
              <a:spLocks/>
            </p:cNvSpPr>
            <p:nvPr/>
          </p:nvSpPr>
          <p:spPr bwMode="auto">
            <a:xfrm>
              <a:off x="9636671" y="4364426"/>
              <a:ext cx="24487" cy="33669"/>
            </a:xfrm>
            <a:custGeom>
              <a:avLst/>
              <a:gdLst>
                <a:gd name="T0" fmla="*/ 12 w 22"/>
                <a:gd name="T1" fmla="*/ 17 h 29"/>
                <a:gd name="T2" fmla="*/ 1 w 22"/>
                <a:gd name="T3" fmla="*/ 0 h 29"/>
                <a:gd name="T4" fmla="*/ 22 w 22"/>
                <a:gd name="T5" fmla="*/ 23 h 29"/>
                <a:gd name="T6" fmla="*/ 16 w 22"/>
                <a:gd name="T7" fmla="*/ 29 h 29"/>
                <a:gd name="T8" fmla="*/ 12 w 22"/>
                <a:gd name="T9" fmla="*/ 23 h 29"/>
                <a:gd name="T10" fmla="*/ 12 w 22"/>
                <a:gd name="T11" fmla="*/ 17 h 29"/>
              </a:gdLst>
              <a:ahLst/>
              <a:cxnLst>
                <a:cxn ang="0">
                  <a:pos x="T0" y="T1"/>
                </a:cxn>
                <a:cxn ang="0">
                  <a:pos x="T2" y="T3"/>
                </a:cxn>
                <a:cxn ang="0">
                  <a:pos x="T4" y="T5"/>
                </a:cxn>
                <a:cxn ang="0">
                  <a:pos x="T6" y="T7"/>
                </a:cxn>
                <a:cxn ang="0">
                  <a:pos x="T8" y="T9"/>
                </a:cxn>
                <a:cxn ang="0">
                  <a:pos x="T10" y="T11"/>
                </a:cxn>
              </a:cxnLst>
              <a:rect l="0" t="0" r="r" b="b"/>
              <a:pathLst>
                <a:path w="22" h="29">
                  <a:moveTo>
                    <a:pt x="12" y="17"/>
                  </a:moveTo>
                  <a:cubicBezTo>
                    <a:pt x="3" y="16"/>
                    <a:pt x="0" y="8"/>
                    <a:pt x="1" y="0"/>
                  </a:cubicBezTo>
                  <a:cubicBezTo>
                    <a:pt x="6" y="3"/>
                    <a:pt x="22" y="20"/>
                    <a:pt x="22" y="23"/>
                  </a:cubicBezTo>
                  <a:cubicBezTo>
                    <a:pt x="22" y="25"/>
                    <a:pt x="19" y="29"/>
                    <a:pt x="16" y="29"/>
                  </a:cubicBezTo>
                  <a:cubicBezTo>
                    <a:pt x="14" y="29"/>
                    <a:pt x="12" y="26"/>
                    <a:pt x="12" y="23"/>
                  </a:cubicBezTo>
                  <a:cubicBezTo>
                    <a:pt x="12" y="21"/>
                    <a:pt x="12" y="19"/>
                    <a:pt x="12" y="17"/>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3" name="Freeform 33"/>
            <p:cNvSpPr>
              <a:spLocks/>
            </p:cNvSpPr>
            <p:nvPr/>
          </p:nvSpPr>
          <p:spPr bwMode="auto">
            <a:xfrm>
              <a:off x="9805020" y="4486860"/>
              <a:ext cx="13774" cy="18365"/>
            </a:xfrm>
            <a:custGeom>
              <a:avLst/>
              <a:gdLst>
                <a:gd name="T0" fmla="*/ 13 w 13"/>
                <a:gd name="T1" fmla="*/ 12 h 17"/>
                <a:gd name="T2" fmla="*/ 13 w 13"/>
                <a:gd name="T3" fmla="*/ 17 h 17"/>
                <a:gd name="T4" fmla="*/ 1 w 13"/>
                <a:gd name="T5" fmla="*/ 0 h 17"/>
                <a:gd name="T6" fmla="*/ 13 w 13"/>
                <a:gd name="T7" fmla="*/ 12 h 17"/>
              </a:gdLst>
              <a:ahLst/>
              <a:cxnLst>
                <a:cxn ang="0">
                  <a:pos x="T0" y="T1"/>
                </a:cxn>
                <a:cxn ang="0">
                  <a:pos x="T2" y="T3"/>
                </a:cxn>
                <a:cxn ang="0">
                  <a:pos x="T4" y="T5"/>
                </a:cxn>
                <a:cxn ang="0">
                  <a:pos x="T6" y="T7"/>
                </a:cxn>
              </a:cxnLst>
              <a:rect l="0" t="0" r="r" b="b"/>
              <a:pathLst>
                <a:path w="13" h="17">
                  <a:moveTo>
                    <a:pt x="13" y="12"/>
                  </a:moveTo>
                  <a:cubicBezTo>
                    <a:pt x="13" y="14"/>
                    <a:pt x="12" y="15"/>
                    <a:pt x="13" y="17"/>
                  </a:cubicBezTo>
                  <a:cubicBezTo>
                    <a:pt x="5" y="17"/>
                    <a:pt x="0" y="5"/>
                    <a:pt x="1" y="0"/>
                  </a:cubicBezTo>
                  <a:cubicBezTo>
                    <a:pt x="7" y="4"/>
                    <a:pt x="13" y="6"/>
                    <a:pt x="13" y="12"/>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4" name="Freeform 34"/>
            <p:cNvSpPr>
              <a:spLocks/>
            </p:cNvSpPr>
            <p:nvPr/>
          </p:nvSpPr>
          <p:spPr bwMode="auto">
            <a:xfrm>
              <a:off x="9766759" y="4471556"/>
              <a:ext cx="29078" cy="15304"/>
            </a:xfrm>
            <a:custGeom>
              <a:avLst/>
              <a:gdLst>
                <a:gd name="T0" fmla="*/ 25 w 25"/>
                <a:gd name="T1" fmla="*/ 12 h 13"/>
                <a:gd name="T2" fmla="*/ 21 w 25"/>
                <a:gd name="T3" fmla="*/ 13 h 13"/>
                <a:gd name="T4" fmla="*/ 0 w 25"/>
                <a:gd name="T5" fmla="*/ 0 h 13"/>
                <a:gd name="T6" fmla="*/ 25 w 25"/>
                <a:gd name="T7" fmla="*/ 12 h 13"/>
              </a:gdLst>
              <a:ahLst/>
              <a:cxnLst>
                <a:cxn ang="0">
                  <a:pos x="T0" y="T1"/>
                </a:cxn>
                <a:cxn ang="0">
                  <a:pos x="T2" y="T3"/>
                </a:cxn>
                <a:cxn ang="0">
                  <a:pos x="T4" y="T5"/>
                </a:cxn>
                <a:cxn ang="0">
                  <a:pos x="T6" y="T7"/>
                </a:cxn>
              </a:cxnLst>
              <a:rect l="0" t="0" r="r" b="b"/>
              <a:pathLst>
                <a:path w="25" h="13">
                  <a:moveTo>
                    <a:pt x="25" y="12"/>
                  </a:moveTo>
                  <a:cubicBezTo>
                    <a:pt x="24" y="12"/>
                    <a:pt x="22" y="13"/>
                    <a:pt x="21" y="13"/>
                  </a:cubicBezTo>
                  <a:cubicBezTo>
                    <a:pt x="12" y="13"/>
                    <a:pt x="0" y="10"/>
                    <a:pt x="0" y="0"/>
                  </a:cubicBezTo>
                  <a:cubicBezTo>
                    <a:pt x="12" y="0"/>
                    <a:pt x="20" y="4"/>
                    <a:pt x="25" y="12"/>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5" name="Freeform 35"/>
            <p:cNvSpPr>
              <a:spLocks/>
            </p:cNvSpPr>
            <p:nvPr/>
          </p:nvSpPr>
          <p:spPr bwMode="auto">
            <a:xfrm>
              <a:off x="9771350" y="4436356"/>
              <a:ext cx="24487" cy="29078"/>
            </a:xfrm>
            <a:custGeom>
              <a:avLst/>
              <a:gdLst>
                <a:gd name="T0" fmla="*/ 22 w 22"/>
                <a:gd name="T1" fmla="*/ 26 h 26"/>
                <a:gd name="T2" fmla="*/ 0 w 22"/>
                <a:gd name="T3" fmla="*/ 0 h 26"/>
                <a:gd name="T4" fmla="*/ 22 w 22"/>
                <a:gd name="T5" fmla="*/ 26 h 26"/>
              </a:gdLst>
              <a:ahLst/>
              <a:cxnLst>
                <a:cxn ang="0">
                  <a:pos x="T0" y="T1"/>
                </a:cxn>
                <a:cxn ang="0">
                  <a:pos x="T2" y="T3"/>
                </a:cxn>
                <a:cxn ang="0">
                  <a:pos x="T4" y="T5"/>
                </a:cxn>
              </a:cxnLst>
              <a:rect l="0" t="0" r="r" b="b"/>
              <a:pathLst>
                <a:path w="22" h="26">
                  <a:moveTo>
                    <a:pt x="22" y="26"/>
                  </a:moveTo>
                  <a:cubicBezTo>
                    <a:pt x="14" y="26"/>
                    <a:pt x="1" y="7"/>
                    <a:pt x="0" y="0"/>
                  </a:cubicBezTo>
                  <a:cubicBezTo>
                    <a:pt x="11" y="7"/>
                    <a:pt x="18" y="14"/>
                    <a:pt x="22" y="26"/>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6" name="Freeform 36"/>
            <p:cNvSpPr>
              <a:spLocks/>
            </p:cNvSpPr>
            <p:nvPr/>
          </p:nvSpPr>
          <p:spPr bwMode="auto">
            <a:xfrm>
              <a:off x="9719315" y="4413400"/>
              <a:ext cx="32139" cy="21426"/>
            </a:xfrm>
            <a:custGeom>
              <a:avLst/>
              <a:gdLst>
                <a:gd name="T0" fmla="*/ 3 w 29"/>
                <a:gd name="T1" fmla="*/ 0 h 18"/>
                <a:gd name="T2" fmla="*/ 29 w 29"/>
                <a:gd name="T3" fmla="*/ 16 h 18"/>
                <a:gd name="T4" fmla="*/ 23 w 29"/>
                <a:gd name="T5" fmla="*/ 18 h 18"/>
                <a:gd name="T6" fmla="*/ 0 w 29"/>
                <a:gd name="T7" fmla="*/ 3 h 18"/>
                <a:gd name="T8" fmla="*/ 1 w 29"/>
                <a:gd name="T9" fmla="*/ 3 h 18"/>
                <a:gd name="T10" fmla="*/ 3 w 29"/>
                <a:gd name="T11" fmla="*/ 0 h 18"/>
              </a:gdLst>
              <a:ahLst/>
              <a:cxnLst>
                <a:cxn ang="0">
                  <a:pos x="T0" y="T1"/>
                </a:cxn>
                <a:cxn ang="0">
                  <a:pos x="T2" y="T3"/>
                </a:cxn>
                <a:cxn ang="0">
                  <a:pos x="T4" y="T5"/>
                </a:cxn>
                <a:cxn ang="0">
                  <a:pos x="T6" y="T7"/>
                </a:cxn>
                <a:cxn ang="0">
                  <a:pos x="T8" y="T9"/>
                </a:cxn>
                <a:cxn ang="0">
                  <a:pos x="T10" y="T11"/>
                </a:cxn>
              </a:cxnLst>
              <a:rect l="0" t="0" r="r" b="b"/>
              <a:pathLst>
                <a:path w="29" h="18">
                  <a:moveTo>
                    <a:pt x="3" y="0"/>
                  </a:moveTo>
                  <a:cubicBezTo>
                    <a:pt x="10" y="4"/>
                    <a:pt x="25" y="9"/>
                    <a:pt x="29" y="16"/>
                  </a:cubicBezTo>
                  <a:cubicBezTo>
                    <a:pt x="28" y="17"/>
                    <a:pt x="25" y="18"/>
                    <a:pt x="23" y="18"/>
                  </a:cubicBezTo>
                  <a:cubicBezTo>
                    <a:pt x="17" y="18"/>
                    <a:pt x="0" y="11"/>
                    <a:pt x="0" y="3"/>
                  </a:cubicBezTo>
                  <a:cubicBezTo>
                    <a:pt x="1" y="3"/>
                    <a:pt x="1" y="3"/>
                    <a:pt x="1" y="3"/>
                  </a:cubicBezTo>
                  <a:lnTo>
                    <a:pt x="3" y="0"/>
                  </a:ln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7" name="Freeform 37"/>
            <p:cNvSpPr>
              <a:spLocks/>
            </p:cNvSpPr>
            <p:nvPr/>
          </p:nvSpPr>
          <p:spPr bwMode="auto">
            <a:xfrm>
              <a:off x="9679524" y="4390443"/>
              <a:ext cx="21426" cy="13774"/>
            </a:xfrm>
            <a:custGeom>
              <a:avLst/>
              <a:gdLst>
                <a:gd name="T0" fmla="*/ 0 w 18"/>
                <a:gd name="T1" fmla="*/ 0 h 12"/>
                <a:gd name="T2" fmla="*/ 18 w 18"/>
                <a:gd name="T3" fmla="*/ 12 h 12"/>
                <a:gd name="T4" fmla="*/ 11 w 18"/>
                <a:gd name="T5" fmla="*/ 12 h 12"/>
                <a:gd name="T6" fmla="*/ 0 w 18"/>
                <a:gd name="T7" fmla="*/ 4 h 12"/>
                <a:gd name="T8" fmla="*/ 3 w 18"/>
                <a:gd name="T9" fmla="*/ 3 h 12"/>
                <a:gd name="T10" fmla="*/ 0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0" y="0"/>
                  </a:moveTo>
                  <a:cubicBezTo>
                    <a:pt x="8" y="7"/>
                    <a:pt x="13" y="4"/>
                    <a:pt x="18" y="12"/>
                  </a:cubicBezTo>
                  <a:cubicBezTo>
                    <a:pt x="11" y="12"/>
                    <a:pt x="11" y="12"/>
                    <a:pt x="11" y="12"/>
                  </a:cubicBezTo>
                  <a:cubicBezTo>
                    <a:pt x="0" y="4"/>
                    <a:pt x="0" y="4"/>
                    <a:pt x="0" y="4"/>
                  </a:cubicBezTo>
                  <a:cubicBezTo>
                    <a:pt x="0" y="4"/>
                    <a:pt x="3" y="4"/>
                    <a:pt x="3" y="3"/>
                  </a:cubicBezTo>
                  <a:lnTo>
                    <a:pt x="0" y="0"/>
                  </a:ln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8" name="Freeform 38"/>
            <p:cNvSpPr>
              <a:spLocks/>
            </p:cNvSpPr>
            <p:nvPr/>
          </p:nvSpPr>
          <p:spPr bwMode="auto">
            <a:xfrm>
              <a:off x="9381088" y="5336246"/>
              <a:ext cx="94887" cy="102538"/>
            </a:xfrm>
            <a:custGeom>
              <a:avLst/>
              <a:gdLst>
                <a:gd name="T0" fmla="*/ 42 w 83"/>
                <a:gd name="T1" fmla="*/ 13 h 89"/>
                <a:gd name="T2" fmla="*/ 75 w 83"/>
                <a:gd name="T3" fmla="*/ 5 h 89"/>
                <a:gd name="T4" fmla="*/ 83 w 83"/>
                <a:gd name="T5" fmla="*/ 29 h 89"/>
                <a:gd name="T6" fmla="*/ 48 w 83"/>
                <a:gd name="T7" fmla="*/ 89 h 89"/>
                <a:gd name="T8" fmla="*/ 0 w 83"/>
                <a:gd name="T9" fmla="*/ 13 h 89"/>
                <a:gd name="T10" fmla="*/ 42 w 83"/>
                <a:gd name="T11" fmla="*/ 13 h 89"/>
              </a:gdLst>
              <a:ahLst/>
              <a:cxnLst>
                <a:cxn ang="0">
                  <a:pos x="T0" y="T1"/>
                </a:cxn>
                <a:cxn ang="0">
                  <a:pos x="T2" y="T3"/>
                </a:cxn>
                <a:cxn ang="0">
                  <a:pos x="T4" y="T5"/>
                </a:cxn>
                <a:cxn ang="0">
                  <a:pos x="T6" y="T7"/>
                </a:cxn>
                <a:cxn ang="0">
                  <a:pos x="T8" y="T9"/>
                </a:cxn>
                <a:cxn ang="0">
                  <a:pos x="T10" y="T11"/>
                </a:cxn>
              </a:cxnLst>
              <a:rect l="0" t="0" r="r" b="b"/>
              <a:pathLst>
                <a:path w="83" h="89">
                  <a:moveTo>
                    <a:pt x="42" y="13"/>
                  </a:moveTo>
                  <a:cubicBezTo>
                    <a:pt x="52" y="13"/>
                    <a:pt x="65" y="8"/>
                    <a:pt x="75" y="5"/>
                  </a:cubicBezTo>
                  <a:cubicBezTo>
                    <a:pt x="77" y="15"/>
                    <a:pt x="83" y="19"/>
                    <a:pt x="83" y="29"/>
                  </a:cubicBezTo>
                  <a:cubicBezTo>
                    <a:pt x="83" y="47"/>
                    <a:pt x="63" y="89"/>
                    <a:pt x="48" y="89"/>
                  </a:cubicBezTo>
                  <a:cubicBezTo>
                    <a:pt x="25" y="89"/>
                    <a:pt x="0" y="30"/>
                    <a:pt x="0" y="13"/>
                  </a:cubicBezTo>
                  <a:cubicBezTo>
                    <a:pt x="0" y="0"/>
                    <a:pt x="41" y="13"/>
                    <a:pt x="42" y="13"/>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09" name="Freeform 39"/>
            <p:cNvSpPr>
              <a:spLocks/>
            </p:cNvSpPr>
            <p:nvPr/>
          </p:nvSpPr>
          <p:spPr bwMode="auto">
            <a:xfrm>
              <a:off x="9463732" y="5317881"/>
              <a:ext cx="10713" cy="15304"/>
            </a:xfrm>
            <a:custGeom>
              <a:avLst/>
              <a:gdLst>
                <a:gd name="T0" fmla="*/ 10 w 10"/>
                <a:gd name="T1" fmla="*/ 0 h 13"/>
                <a:gd name="T2" fmla="*/ 8 w 10"/>
                <a:gd name="T3" fmla="*/ 13 h 13"/>
                <a:gd name="T4" fmla="*/ 0 w 10"/>
                <a:gd name="T5" fmla="*/ 0 h 13"/>
                <a:gd name="T6" fmla="*/ 10 w 10"/>
                <a:gd name="T7" fmla="*/ 0 h 13"/>
              </a:gdLst>
              <a:ahLst/>
              <a:cxnLst>
                <a:cxn ang="0">
                  <a:pos x="T0" y="T1"/>
                </a:cxn>
                <a:cxn ang="0">
                  <a:pos x="T2" y="T3"/>
                </a:cxn>
                <a:cxn ang="0">
                  <a:pos x="T4" y="T5"/>
                </a:cxn>
                <a:cxn ang="0">
                  <a:pos x="T6" y="T7"/>
                </a:cxn>
              </a:cxnLst>
              <a:rect l="0" t="0" r="r" b="b"/>
              <a:pathLst>
                <a:path w="10" h="13">
                  <a:moveTo>
                    <a:pt x="10" y="0"/>
                  </a:moveTo>
                  <a:cubicBezTo>
                    <a:pt x="10" y="8"/>
                    <a:pt x="8" y="9"/>
                    <a:pt x="8" y="13"/>
                  </a:cubicBezTo>
                  <a:cubicBezTo>
                    <a:pt x="1" y="11"/>
                    <a:pt x="0" y="6"/>
                    <a:pt x="0" y="0"/>
                  </a:cubicBezTo>
                  <a:cubicBezTo>
                    <a:pt x="4" y="1"/>
                    <a:pt x="8" y="1"/>
                    <a:pt x="10" y="0"/>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0" name="Freeform 40"/>
            <p:cNvSpPr>
              <a:spLocks/>
            </p:cNvSpPr>
            <p:nvPr/>
          </p:nvSpPr>
          <p:spPr bwMode="auto">
            <a:xfrm>
              <a:off x="9182131" y="5190856"/>
              <a:ext cx="29078" cy="16835"/>
            </a:xfrm>
            <a:custGeom>
              <a:avLst/>
              <a:gdLst>
                <a:gd name="T0" fmla="*/ 26 w 26"/>
                <a:gd name="T1" fmla="*/ 7 h 15"/>
                <a:gd name="T2" fmla="*/ 0 w 26"/>
                <a:gd name="T3" fmla="*/ 7 h 15"/>
                <a:gd name="T4" fmla="*/ 26 w 26"/>
                <a:gd name="T5" fmla="*/ 7 h 15"/>
              </a:gdLst>
              <a:ahLst/>
              <a:cxnLst>
                <a:cxn ang="0">
                  <a:pos x="T0" y="T1"/>
                </a:cxn>
                <a:cxn ang="0">
                  <a:pos x="T2" y="T3"/>
                </a:cxn>
                <a:cxn ang="0">
                  <a:pos x="T4" y="T5"/>
                </a:cxn>
              </a:cxnLst>
              <a:rect l="0" t="0" r="r" b="b"/>
              <a:pathLst>
                <a:path w="26" h="15">
                  <a:moveTo>
                    <a:pt x="26" y="7"/>
                  </a:moveTo>
                  <a:cubicBezTo>
                    <a:pt x="18" y="13"/>
                    <a:pt x="7" y="15"/>
                    <a:pt x="0" y="7"/>
                  </a:cubicBezTo>
                  <a:cubicBezTo>
                    <a:pt x="14" y="0"/>
                    <a:pt x="16" y="2"/>
                    <a:pt x="26" y="7"/>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1" name="Freeform 41"/>
            <p:cNvSpPr>
              <a:spLocks/>
            </p:cNvSpPr>
            <p:nvPr/>
          </p:nvSpPr>
          <p:spPr bwMode="auto">
            <a:xfrm>
              <a:off x="9019904" y="4517469"/>
              <a:ext cx="35200" cy="15304"/>
            </a:xfrm>
            <a:custGeom>
              <a:avLst/>
              <a:gdLst>
                <a:gd name="T0" fmla="*/ 31 w 31"/>
                <a:gd name="T1" fmla="*/ 1 h 13"/>
                <a:gd name="T2" fmla="*/ 31 w 31"/>
                <a:gd name="T3" fmla="*/ 13 h 13"/>
                <a:gd name="T4" fmla="*/ 23 w 31"/>
                <a:gd name="T5" fmla="*/ 13 h 13"/>
                <a:gd name="T6" fmla="*/ 0 w 31"/>
                <a:gd name="T7" fmla="*/ 5 h 13"/>
                <a:gd name="T8" fmla="*/ 31 w 31"/>
                <a:gd name="T9" fmla="*/ 1 h 13"/>
              </a:gdLst>
              <a:ahLst/>
              <a:cxnLst>
                <a:cxn ang="0">
                  <a:pos x="T0" y="T1"/>
                </a:cxn>
                <a:cxn ang="0">
                  <a:pos x="T2" y="T3"/>
                </a:cxn>
                <a:cxn ang="0">
                  <a:pos x="T4" y="T5"/>
                </a:cxn>
                <a:cxn ang="0">
                  <a:pos x="T6" y="T7"/>
                </a:cxn>
                <a:cxn ang="0">
                  <a:pos x="T8" y="T9"/>
                </a:cxn>
              </a:cxnLst>
              <a:rect l="0" t="0" r="r" b="b"/>
              <a:pathLst>
                <a:path w="31" h="13">
                  <a:moveTo>
                    <a:pt x="31" y="1"/>
                  </a:moveTo>
                  <a:cubicBezTo>
                    <a:pt x="31" y="13"/>
                    <a:pt x="31" y="13"/>
                    <a:pt x="31" y="13"/>
                  </a:cubicBezTo>
                  <a:cubicBezTo>
                    <a:pt x="28" y="13"/>
                    <a:pt x="25" y="13"/>
                    <a:pt x="23" y="13"/>
                  </a:cubicBezTo>
                  <a:cubicBezTo>
                    <a:pt x="14" y="13"/>
                    <a:pt x="3" y="8"/>
                    <a:pt x="0" y="5"/>
                  </a:cubicBezTo>
                  <a:cubicBezTo>
                    <a:pt x="14" y="2"/>
                    <a:pt x="19" y="0"/>
                    <a:pt x="31" y="1"/>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2" name="Freeform 42"/>
            <p:cNvSpPr>
              <a:spLocks/>
            </p:cNvSpPr>
            <p:nvPr/>
          </p:nvSpPr>
          <p:spPr bwMode="auto">
            <a:xfrm>
              <a:off x="8605155" y="4503695"/>
              <a:ext cx="997846" cy="791230"/>
            </a:xfrm>
            <a:custGeom>
              <a:avLst/>
              <a:gdLst>
                <a:gd name="T0" fmla="*/ 872 w 872"/>
                <a:gd name="T1" fmla="*/ 420 h 691"/>
                <a:gd name="T2" fmla="*/ 861 w 872"/>
                <a:gd name="T3" fmla="*/ 491 h 691"/>
                <a:gd name="T4" fmla="*/ 821 w 872"/>
                <a:gd name="T5" fmla="*/ 563 h 691"/>
                <a:gd name="T6" fmla="*/ 799 w 872"/>
                <a:gd name="T7" fmla="*/ 633 h 691"/>
                <a:gd name="T8" fmla="*/ 684 w 872"/>
                <a:gd name="T9" fmla="*/ 667 h 691"/>
                <a:gd name="T10" fmla="*/ 576 w 872"/>
                <a:gd name="T11" fmla="*/ 631 h 691"/>
                <a:gd name="T12" fmla="*/ 565 w 872"/>
                <a:gd name="T13" fmla="*/ 595 h 691"/>
                <a:gd name="T14" fmla="*/ 540 w 872"/>
                <a:gd name="T15" fmla="*/ 601 h 691"/>
                <a:gd name="T16" fmla="*/ 538 w 872"/>
                <a:gd name="T17" fmla="*/ 568 h 691"/>
                <a:gd name="T18" fmla="*/ 518 w 872"/>
                <a:gd name="T19" fmla="*/ 593 h 691"/>
                <a:gd name="T20" fmla="*/ 532 w 872"/>
                <a:gd name="T21" fmla="*/ 528 h 691"/>
                <a:gd name="T22" fmla="*/ 477 w 872"/>
                <a:gd name="T23" fmla="*/ 569 h 691"/>
                <a:gd name="T24" fmla="*/ 368 w 872"/>
                <a:gd name="T25" fmla="*/ 498 h 691"/>
                <a:gd name="T26" fmla="*/ 226 w 872"/>
                <a:gd name="T27" fmla="*/ 556 h 691"/>
                <a:gd name="T28" fmla="*/ 159 w 872"/>
                <a:gd name="T29" fmla="*/ 561 h 691"/>
                <a:gd name="T30" fmla="*/ 38 w 872"/>
                <a:gd name="T31" fmla="*/ 560 h 691"/>
                <a:gd name="T32" fmla="*/ 40 w 872"/>
                <a:gd name="T33" fmla="*/ 474 h 691"/>
                <a:gd name="T34" fmla="*/ 4 w 872"/>
                <a:gd name="T35" fmla="*/ 369 h 691"/>
                <a:gd name="T36" fmla="*/ 16 w 872"/>
                <a:gd name="T37" fmla="*/ 369 h 691"/>
                <a:gd name="T38" fmla="*/ 6 w 872"/>
                <a:gd name="T39" fmla="*/ 317 h 691"/>
                <a:gd name="T40" fmla="*/ 15 w 872"/>
                <a:gd name="T41" fmla="*/ 262 h 691"/>
                <a:gd name="T42" fmla="*/ 56 w 872"/>
                <a:gd name="T43" fmla="*/ 239 h 691"/>
                <a:gd name="T44" fmla="*/ 196 w 872"/>
                <a:gd name="T45" fmla="*/ 172 h 691"/>
                <a:gd name="T46" fmla="*/ 206 w 872"/>
                <a:gd name="T47" fmla="*/ 138 h 691"/>
                <a:gd name="T48" fmla="*/ 225 w 872"/>
                <a:gd name="T49" fmla="*/ 128 h 691"/>
                <a:gd name="T50" fmla="*/ 258 w 872"/>
                <a:gd name="T51" fmla="*/ 91 h 691"/>
                <a:gd name="T52" fmla="*/ 321 w 872"/>
                <a:gd name="T53" fmla="*/ 105 h 691"/>
                <a:gd name="T54" fmla="*/ 349 w 872"/>
                <a:gd name="T55" fmla="*/ 103 h 691"/>
                <a:gd name="T56" fmla="*/ 362 w 872"/>
                <a:gd name="T57" fmla="*/ 55 h 691"/>
                <a:gd name="T58" fmla="*/ 419 w 872"/>
                <a:gd name="T59" fmla="*/ 31 h 691"/>
                <a:gd name="T60" fmla="*/ 474 w 872"/>
                <a:gd name="T61" fmla="*/ 35 h 691"/>
                <a:gd name="T62" fmla="*/ 510 w 872"/>
                <a:gd name="T63" fmla="*/ 43 h 691"/>
                <a:gd name="T64" fmla="*/ 483 w 872"/>
                <a:gd name="T65" fmla="*/ 99 h 691"/>
                <a:gd name="T66" fmla="*/ 506 w 872"/>
                <a:gd name="T67" fmla="*/ 122 h 691"/>
                <a:gd name="T68" fmla="*/ 586 w 872"/>
                <a:gd name="T69" fmla="*/ 164 h 691"/>
                <a:gd name="T70" fmla="*/ 618 w 872"/>
                <a:gd name="T71" fmla="*/ 27 h 691"/>
                <a:gd name="T72" fmla="*/ 655 w 872"/>
                <a:gd name="T73" fmla="*/ 51 h 691"/>
                <a:gd name="T74" fmla="*/ 688 w 872"/>
                <a:gd name="T75" fmla="*/ 91 h 691"/>
                <a:gd name="T76" fmla="*/ 720 w 872"/>
                <a:gd name="T77" fmla="*/ 188 h 691"/>
                <a:gd name="T78" fmla="*/ 785 w 872"/>
                <a:gd name="T79" fmla="*/ 263 h 691"/>
                <a:gd name="T80" fmla="*/ 853 w 872"/>
                <a:gd name="T81" fmla="*/ 33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2" h="691">
                  <a:moveTo>
                    <a:pt x="852" y="336"/>
                  </a:moveTo>
                  <a:cubicBezTo>
                    <a:pt x="864" y="353"/>
                    <a:pt x="872" y="396"/>
                    <a:pt x="872" y="420"/>
                  </a:cubicBezTo>
                  <a:cubicBezTo>
                    <a:pt x="872" y="437"/>
                    <a:pt x="867" y="462"/>
                    <a:pt x="861" y="469"/>
                  </a:cubicBezTo>
                  <a:cubicBezTo>
                    <a:pt x="861" y="491"/>
                    <a:pt x="861" y="491"/>
                    <a:pt x="861" y="491"/>
                  </a:cubicBezTo>
                  <a:cubicBezTo>
                    <a:pt x="857" y="498"/>
                    <a:pt x="859" y="501"/>
                    <a:pt x="855" y="507"/>
                  </a:cubicBezTo>
                  <a:cubicBezTo>
                    <a:pt x="842" y="529"/>
                    <a:pt x="828" y="537"/>
                    <a:pt x="821" y="563"/>
                  </a:cubicBezTo>
                  <a:cubicBezTo>
                    <a:pt x="814" y="582"/>
                    <a:pt x="799" y="607"/>
                    <a:pt x="799" y="634"/>
                  </a:cubicBezTo>
                  <a:cubicBezTo>
                    <a:pt x="799" y="633"/>
                    <a:pt x="799" y="633"/>
                    <a:pt x="799" y="633"/>
                  </a:cubicBezTo>
                  <a:cubicBezTo>
                    <a:pt x="790" y="669"/>
                    <a:pt x="728" y="653"/>
                    <a:pt x="722" y="691"/>
                  </a:cubicBezTo>
                  <a:cubicBezTo>
                    <a:pt x="716" y="690"/>
                    <a:pt x="685" y="672"/>
                    <a:pt x="684" y="667"/>
                  </a:cubicBezTo>
                  <a:cubicBezTo>
                    <a:pt x="667" y="669"/>
                    <a:pt x="673" y="684"/>
                    <a:pt x="654" y="684"/>
                  </a:cubicBezTo>
                  <a:cubicBezTo>
                    <a:pt x="624" y="684"/>
                    <a:pt x="576" y="664"/>
                    <a:pt x="576" y="631"/>
                  </a:cubicBezTo>
                  <a:cubicBezTo>
                    <a:pt x="576" y="619"/>
                    <a:pt x="566" y="610"/>
                    <a:pt x="565" y="599"/>
                  </a:cubicBezTo>
                  <a:cubicBezTo>
                    <a:pt x="565" y="599"/>
                    <a:pt x="565" y="596"/>
                    <a:pt x="565" y="595"/>
                  </a:cubicBezTo>
                  <a:cubicBezTo>
                    <a:pt x="559" y="599"/>
                    <a:pt x="555" y="599"/>
                    <a:pt x="549" y="601"/>
                  </a:cubicBezTo>
                  <a:cubicBezTo>
                    <a:pt x="540" y="601"/>
                    <a:pt x="540" y="601"/>
                    <a:pt x="540" y="601"/>
                  </a:cubicBezTo>
                  <a:cubicBezTo>
                    <a:pt x="543" y="596"/>
                    <a:pt x="546" y="591"/>
                    <a:pt x="546" y="584"/>
                  </a:cubicBezTo>
                  <a:cubicBezTo>
                    <a:pt x="546" y="574"/>
                    <a:pt x="541" y="571"/>
                    <a:pt x="538" y="568"/>
                  </a:cubicBezTo>
                  <a:cubicBezTo>
                    <a:pt x="538" y="570"/>
                    <a:pt x="537" y="573"/>
                    <a:pt x="537" y="576"/>
                  </a:cubicBezTo>
                  <a:cubicBezTo>
                    <a:pt x="530" y="579"/>
                    <a:pt x="529" y="593"/>
                    <a:pt x="518" y="593"/>
                  </a:cubicBezTo>
                  <a:cubicBezTo>
                    <a:pt x="514" y="593"/>
                    <a:pt x="510" y="589"/>
                    <a:pt x="510" y="585"/>
                  </a:cubicBezTo>
                  <a:cubicBezTo>
                    <a:pt x="529" y="581"/>
                    <a:pt x="533" y="540"/>
                    <a:pt x="532" y="528"/>
                  </a:cubicBezTo>
                  <a:cubicBezTo>
                    <a:pt x="518" y="542"/>
                    <a:pt x="499" y="584"/>
                    <a:pt x="483" y="584"/>
                  </a:cubicBezTo>
                  <a:cubicBezTo>
                    <a:pt x="474" y="584"/>
                    <a:pt x="477" y="569"/>
                    <a:pt x="477" y="569"/>
                  </a:cubicBezTo>
                  <a:cubicBezTo>
                    <a:pt x="472" y="569"/>
                    <a:pt x="455" y="530"/>
                    <a:pt x="449" y="522"/>
                  </a:cubicBezTo>
                  <a:cubicBezTo>
                    <a:pt x="437" y="506"/>
                    <a:pt x="393" y="498"/>
                    <a:pt x="368" y="498"/>
                  </a:cubicBezTo>
                  <a:cubicBezTo>
                    <a:pt x="340" y="498"/>
                    <a:pt x="335" y="510"/>
                    <a:pt x="318" y="516"/>
                  </a:cubicBezTo>
                  <a:cubicBezTo>
                    <a:pt x="280" y="529"/>
                    <a:pt x="232" y="515"/>
                    <a:pt x="226" y="556"/>
                  </a:cubicBezTo>
                  <a:cubicBezTo>
                    <a:pt x="210" y="557"/>
                    <a:pt x="197" y="561"/>
                    <a:pt x="181" y="561"/>
                  </a:cubicBezTo>
                  <a:cubicBezTo>
                    <a:pt x="168" y="555"/>
                    <a:pt x="168" y="561"/>
                    <a:pt x="159" y="561"/>
                  </a:cubicBezTo>
                  <a:cubicBezTo>
                    <a:pt x="133" y="561"/>
                    <a:pt x="121" y="588"/>
                    <a:pt x="87" y="588"/>
                  </a:cubicBezTo>
                  <a:cubicBezTo>
                    <a:pt x="75" y="588"/>
                    <a:pt x="38" y="571"/>
                    <a:pt x="38" y="560"/>
                  </a:cubicBezTo>
                  <a:cubicBezTo>
                    <a:pt x="38" y="548"/>
                    <a:pt x="56" y="542"/>
                    <a:pt x="56" y="524"/>
                  </a:cubicBezTo>
                  <a:cubicBezTo>
                    <a:pt x="56" y="501"/>
                    <a:pt x="44" y="488"/>
                    <a:pt x="40" y="474"/>
                  </a:cubicBezTo>
                  <a:cubicBezTo>
                    <a:pt x="31" y="439"/>
                    <a:pt x="29" y="428"/>
                    <a:pt x="19" y="397"/>
                  </a:cubicBezTo>
                  <a:cubicBezTo>
                    <a:pt x="16" y="385"/>
                    <a:pt x="0" y="381"/>
                    <a:pt x="4" y="369"/>
                  </a:cubicBezTo>
                  <a:cubicBezTo>
                    <a:pt x="6" y="366"/>
                    <a:pt x="6" y="363"/>
                    <a:pt x="9" y="359"/>
                  </a:cubicBezTo>
                  <a:cubicBezTo>
                    <a:pt x="10" y="363"/>
                    <a:pt x="13" y="367"/>
                    <a:pt x="16" y="369"/>
                  </a:cubicBezTo>
                  <a:cubicBezTo>
                    <a:pt x="18" y="366"/>
                    <a:pt x="16" y="363"/>
                    <a:pt x="16" y="359"/>
                  </a:cubicBezTo>
                  <a:cubicBezTo>
                    <a:pt x="16" y="347"/>
                    <a:pt x="6" y="337"/>
                    <a:pt x="6" y="317"/>
                  </a:cubicBezTo>
                  <a:cubicBezTo>
                    <a:pt x="6" y="293"/>
                    <a:pt x="6" y="292"/>
                    <a:pt x="6" y="271"/>
                  </a:cubicBezTo>
                  <a:cubicBezTo>
                    <a:pt x="6" y="265"/>
                    <a:pt x="12" y="263"/>
                    <a:pt x="15" y="262"/>
                  </a:cubicBezTo>
                  <a:cubicBezTo>
                    <a:pt x="16" y="264"/>
                    <a:pt x="16" y="267"/>
                    <a:pt x="16" y="270"/>
                  </a:cubicBezTo>
                  <a:cubicBezTo>
                    <a:pt x="30" y="268"/>
                    <a:pt x="47" y="248"/>
                    <a:pt x="56" y="239"/>
                  </a:cubicBezTo>
                  <a:cubicBezTo>
                    <a:pt x="65" y="230"/>
                    <a:pt x="92" y="228"/>
                    <a:pt x="106" y="226"/>
                  </a:cubicBezTo>
                  <a:cubicBezTo>
                    <a:pt x="134" y="221"/>
                    <a:pt x="196" y="199"/>
                    <a:pt x="196" y="172"/>
                  </a:cubicBezTo>
                  <a:cubicBezTo>
                    <a:pt x="196" y="167"/>
                    <a:pt x="196" y="163"/>
                    <a:pt x="196" y="158"/>
                  </a:cubicBezTo>
                  <a:cubicBezTo>
                    <a:pt x="196" y="150"/>
                    <a:pt x="198" y="142"/>
                    <a:pt x="206" y="138"/>
                  </a:cubicBezTo>
                  <a:cubicBezTo>
                    <a:pt x="209" y="145"/>
                    <a:pt x="214" y="149"/>
                    <a:pt x="217" y="154"/>
                  </a:cubicBezTo>
                  <a:cubicBezTo>
                    <a:pt x="225" y="149"/>
                    <a:pt x="221" y="137"/>
                    <a:pt x="225" y="128"/>
                  </a:cubicBezTo>
                  <a:cubicBezTo>
                    <a:pt x="231" y="131"/>
                    <a:pt x="235" y="134"/>
                    <a:pt x="241" y="134"/>
                  </a:cubicBezTo>
                  <a:cubicBezTo>
                    <a:pt x="241" y="112"/>
                    <a:pt x="256" y="109"/>
                    <a:pt x="258" y="91"/>
                  </a:cubicBezTo>
                  <a:cubicBezTo>
                    <a:pt x="278" y="91"/>
                    <a:pt x="282" y="75"/>
                    <a:pt x="298" y="75"/>
                  </a:cubicBezTo>
                  <a:cubicBezTo>
                    <a:pt x="312" y="75"/>
                    <a:pt x="319" y="91"/>
                    <a:pt x="321" y="105"/>
                  </a:cubicBezTo>
                  <a:cubicBezTo>
                    <a:pt x="324" y="99"/>
                    <a:pt x="330" y="96"/>
                    <a:pt x="337" y="96"/>
                  </a:cubicBezTo>
                  <a:cubicBezTo>
                    <a:pt x="341" y="96"/>
                    <a:pt x="347" y="102"/>
                    <a:pt x="349" y="103"/>
                  </a:cubicBezTo>
                  <a:cubicBezTo>
                    <a:pt x="353" y="95"/>
                    <a:pt x="351" y="90"/>
                    <a:pt x="351" y="83"/>
                  </a:cubicBezTo>
                  <a:cubicBezTo>
                    <a:pt x="351" y="72"/>
                    <a:pt x="362" y="66"/>
                    <a:pt x="362" y="55"/>
                  </a:cubicBezTo>
                  <a:cubicBezTo>
                    <a:pt x="362" y="44"/>
                    <a:pt x="393" y="37"/>
                    <a:pt x="405" y="37"/>
                  </a:cubicBezTo>
                  <a:cubicBezTo>
                    <a:pt x="411" y="37"/>
                    <a:pt x="417" y="32"/>
                    <a:pt x="419" y="31"/>
                  </a:cubicBezTo>
                  <a:cubicBezTo>
                    <a:pt x="415" y="24"/>
                    <a:pt x="407" y="22"/>
                    <a:pt x="405" y="13"/>
                  </a:cubicBezTo>
                  <a:cubicBezTo>
                    <a:pt x="431" y="24"/>
                    <a:pt x="446" y="35"/>
                    <a:pt x="474" y="35"/>
                  </a:cubicBezTo>
                  <a:cubicBezTo>
                    <a:pt x="483" y="35"/>
                    <a:pt x="487" y="29"/>
                    <a:pt x="495" y="29"/>
                  </a:cubicBezTo>
                  <a:cubicBezTo>
                    <a:pt x="499" y="29"/>
                    <a:pt x="510" y="37"/>
                    <a:pt x="510" y="43"/>
                  </a:cubicBezTo>
                  <a:cubicBezTo>
                    <a:pt x="510" y="53"/>
                    <a:pt x="499" y="54"/>
                    <a:pt x="493" y="59"/>
                  </a:cubicBezTo>
                  <a:cubicBezTo>
                    <a:pt x="483" y="99"/>
                    <a:pt x="483" y="99"/>
                    <a:pt x="483" y="99"/>
                  </a:cubicBezTo>
                  <a:cubicBezTo>
                    <a:pt x="483" y="105"/>
                    <a:pt x="494" y="103"/>
                    <a:pt x="499" y="107"/>
                  </a:cubicBezTo>
                  <a:cubicBezTo>
                    <a:pt x="503" y="110"/>
                    <a:pt x="503" y="122"/>
                    <a:pt x="506" y="122"/>
                  </a:cubicBezTo>
                  <a:cubicBezTo>
                    <a:pt x="527" y="130"/>
                    <a:pt x="538" y="134"/>
                    <a:pt x="557" y="142"/>
                  </a:cubicBezTo>
                  <a:cubicBezTo>
                    <a:pt x="568" y="146"/>
                    <a:pt x="571" y="164"/>
                    <a:pt x="586" y="164"/>
                  </a:cubicBezTo>
                  <a:cubicBezTo>
                    <a:pt x="609" y="164"/>
                    <a:pt x="614" y="117"/>
                    <a:pt x="618" y="99"/>
                  </a:cubicBezTo>
                  <a:cubicBezTo>
                    <a:pt x="618" y="27"/>
                    <a:pt x="618" y="27"/>
                    <a:pt x="618" y="27"/>
                  </a:cubicBezTo>
                  <a:cubicBezTo>
                    <a:pt x="630" y="17"/>
                    <a:pt x="626" y="7"/>
                    <a:pt x="639" y="0"/>
                  </a:cubicBezTo>
                  <a:cubicBezTo>
                    <a:pt x="641" y="22"/>
                    <a:pt x="651" y="36"/>
                    <a:pt x="655" y="51"/>
                  </a:cubicBezTo>
                  <a:cubicBezTo>
                    <a:pt x="658" y="62"/>
                    <a:pt x="655" y="76"/>
                    <a:pt x="663" y="83"/>
                  </a:cubicBezTo>
                  <a:cubicBezTo>
                    <a:pt x="671" y="85"/>
                    <a:pt x="685" y="90"/>
                    <a:pt x="688" y="91"/>
                  </a:cubicBezTo>
                  <a:cubicBezTo>
                    <a:pt x="697" y="98"/>
                    <a:pt x="697" y="123"/>
                    <a:pt x="701" y="136"/>
                  </a:cubicBezTo>
                  <a:cubicBezTo>
                    <a:pt x="708" y="157"/>
                    <a:pt x="714" y="168"/>
                    <a:pt x="720" y="188"/>
                  </a:cubicBezTo>
                  <a:cubicBezTo>
                    <a:pt x="726" y="207"/>
                    <a:pt x="758" y="214"/>
                    <a:pt x="771" y="227"/>
                  </a:cubicBezTo>
                  <a:cubicBezTo>
                    <a:pt x="780" y="237"/>
                    <a:pt x="782" y="252"/>
                    <a:pt x="785" y="263"/>
                  </a:cubicBezTo>
                  <a:cubicBezTo>
                    <a:pt x="788" y="273"/>
                    <a:pt x="800" y="273"/>
                    <a:pt x="810" y="273"/>
                  </a:cubicBezTo>
                  <a:cubicBezTo>
                    <a:pt x="810" y="305"/>
                    <a:pt x="839" y="319"/>
                    <a:pt x="853" y="334"/>
                  </a:cubicBezTo>
                  <a:lnTo>
                    <a:pt x="852" y="336"/>
                  </a:ln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3" name="Freeform 43"/>
            <p:cNvSpPr>
              <a:spLocks/>
            </p:cNvSpPr>
            <p:nvPr/>
          </p:nvSpPr>
          <p:spPr bwMode="auto">
            <a:xfrm>
              <a:off x="9921333" y="5342368"/>
              <a:ext cx="186714" cy="194364"/>
            </a:xfrm>
            <a:custGeom>
              <a:avLst/>
              <a:gdLst>
                <a:gd name="T0" fmla="*/ 99 w 164"/>
                <a:gd name="T1" fmla="*/ 48 h 170"/>
                <a:gd name="T2" fmla="*/ 100 w 164"/>
                <a:gd name="T3" fmla="*/ 40 h 170"/>
                <a:gd name="T4" fmla="*/ 114 w 164"/>
                <a:gd name="T5" fmla="*/ 31 h 170"/>
                <a:gd name="T6" fmla="*/ 114 w 164"/>
                <a:gd name="T7" fmla="*/ 26 h 170"/>
                <a:gd name="T8" fmla="*/ 133 w 164"/>
                <a:gd name="T9" fmla="*/ 0 h 170"/>
                <a:gd name="T10" fmla="*/ 138 w 164"/>
                <a:gd name="T11" fmla="*/ 8 h 170"/>
                <a:gd name="T12" fmla="*/ 142 w 164"/>
                <a:gd name="T13" fmla="*/ 19 h 170"/>
                <a:gd name="T14" fmla="*/ 154 w 164"/>
                <a:gd name="T15" fmla="*/ 12 h 170"/>
                <a:gd name="T16" fmla="*/ 160 w 164"/>
                <a:gd name="T17" fmla="*/ 15 h 170"/>
                <a:gd name="T18" fmla="*/ 164 w 164"/>
                <a:gd name="T19" fmla="*/ 27 h 170"/>
                <a:gd name="T20" fmla="*/ 135 w 164"/>
                <a:gd name="T21" fmla="*/ 67 h 170"/>
                <a:gd name="T22" fmla="*/ 135 w 164"/>
                <a:gd name="T23" fmla="*/ 92 h 170"/>
                <a:gd name="T24" fmla="*/ 107 w 164"/>
                <a:gd name="T25" fmla="*/ 96 h 170"/>
                <a:gd name="T26" fmla="*/ 83 w 164"/>
                <a:gd name="T27" fmla="*/ 151 h 170"/>
                <a:gd name="T28" fmla="*/ 54 w 164"/>
                <a:gd name="T29" fmla="*/ 170 h 170"/>
                <a:gd name="T30" fmla="*/ 38 w 164"/>
                <a:gd name="T31" fmla="*/ 166 h 170"/>
                <a:gd name="T32" fmla="*/ 4 w 164"/>
                <a:gd name="T33" fmla="*/ 150 h 170"/>
                <a:gd name="T34" fmla="*/ 0 w 164"/>
                <a:gd name="T35" fmla="*/ 147 h 170"/>
                <a:gd name="T36" fmla="*/ 30 w 164"/>
                <a:gd name="T37" fmla="*/ 104 h 170"/>
                <a:gd name="T38" fmla="*/ 42 w 164"/>
                <a:gd name="T39" fmla="*/ 93 h 170"/>
                <a:gd name="T40" fmla="*/ 85 w 164"/>
                <a:gd name="T41" fmla="*/ 67 h 170"/>
                <a:gd name="T42" fmla="*/ 99 w 164"/>
                <a:gd name="T43" fmla="*/ 4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70">
                  <a:moveTo>
                    <a:pt x="99" y="48"/>
                  </a:moveTo>
                  <a:cubicBezTo>
                    <a:pt x="99" y="48"/>
                    <a:pt x="99" y="42"/>
                    <a:pt x="100" y="40"/>
                  </a:cubicBezTo>
                  <a:cubicBezTo>
                    <a:pt x="103" y="34"/>
                    <a:pt x="108" y="32"/>
                    <a:pt x="114" y="31"/>
                  </a:cubicBezTo>
                  <a:cubicBezTo>
                    <a:pt x="114" y="30"/>
                    <a:pt x="114" y="28"/>
                    <a:pt x="114" y="26"/>
                  </a:cubicBezTo>
                  <a:cubicBezTo>
                    <a:pt x="114" y="14"/>
                    <a:pt x="126" y="3"/>
                    <a:pt x="133" y="0"/>
                  </a:cubicBezTo>
                  <a:cubicBezTo>
                    <a:pt x="133" y="6"/>
                    <a:pt x="136" y="8"/>
                    <a:pt x="138" y="8"/>
                  </a:cubicBezTo>
                  <a:cubicBezTo>
                    <a:pt x="138" y="14"/>
                    <a:pt x="137" y="19"/>
                    <a:pt x="142" y="19"/>
                  </a:cubicBezTo>
                  <a:cubicBezTo>
                    <a:pt x="147" y="19"/>
                    <a:pt x="151" y="14"/>
                    <a:pt x="154" y="12"/>
                  </a:cubicBezTo>
                  <a:cubicBezTo>
                    <a:pt x="155" y="14"/>
                    <a:pt x="157" y="15"/>
                    <a:pt x="160" y="15"/>
                  </a:cubicBezTo>
                  <a:cubicBezTo>
                    <a:pt x="160" y="22"/>
                    <a:pt x="161" y="26"/>
                    <a:pt x="164" y="27"/>
                  </a:cubicBezTo>
                  <a:cubicBezTo>
                    <a:pt x="162" y="38"/>
                    <a:pt x="147" y="67"/>
                    <a:pt x="135" y="67"/>
                  </a:cubicBezTo>
                  <a:cubicBezTo>
                    <a:pt x="133" y="79"/>
                    <a:pt x="136" y="82"/>
                    <a:pt x="135" y="92"/>
                  </a:cubicBezTo>
                  <a:cubicBezTo>
                    <a:pt x="131" y="92"/>
                    <a:pt x="113" y="96"/>
                    <a:pt x="107" y="96"/>
                  </a:cubicBezTo>
                  <a:cubicBezTo>
                    <a:pt x="104" y="105"/>
                    <a:pt x="83" y="151"/>
                    <a:pt x="83" y="151"/>
                  </a:cubicBezTo>
                  <a:cubicBezTo>
                    <a:pt x="76" y="158"/>
                    <a:pt x="63" y="170"/>
                    <a:pt x="54" y="170"/>
                  </a:cubicBezTo>
                  <a:cubicBezTo>
                    <a:pt x="51" y="170"/>
                    <a:pt x="42" y="166"/>
                    <a:pt x="38" y="166"/>
                  </a:cubicBezTo>
                  <a:cubicBezTo>
                    <a:pt x="33" y="166"/>
                    <a:pt x="4" y="154"/>
                    <a:pt x="4" y="150"/>
                  </a:cubicBezTo>
                  <a:cubicBezTo>
                    <a:pt x="2" y="150"/>
                    <a:pt x="0" y="149"/>
                    <a:pt x="0" y="147"/>
                  </a:cubicBezTo>
                  <a:cubicBezTo>
                    <a:pt x="0" y="127"/>
                    <a:pt x="23" y="115"/>
                    <a:pt x="30" y="104"/>
                  </a:cubicBezTo>
                  <a:cubicBezTo>
                    <a:pt x="33" y="98"/>
                    <a:pt x="37" y="93"/>
                    <a:pt x="42" y="93"/>
                  </a:cubicBezTo>
                  <a:cubicBezTo>
                    <a:pt x="61" y="93"/>
                    <a:pt x="72" y="73"/>
                    <a:pt x="85" y="67"/>
                  </a:cubicBezTo>
                  <a:cubicBezTo>
                    <a:pt x="89" y="65"/>
                    <a:pt x="99" y="48"/>
                    <a:pt x="99" y="48"/>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4" name="Freeform 44"/>
            <p:cNvSpPr>
              <a:spLocks/>
            </p:cNvSpPr>
            <p:nvPr/>
          </p:nvSpPr>
          <p:spPr bwMode="auto">
            <a:xfrm>
              <a:off x="10074377" y="5154125"/>
              <a:ext cx="140800" cy="215790"/>
            </a:xfrm>
            <a:custGeom>
              <a:avLst/>
              <a:gdLst>
                <a:gd name="T0" fmla="*/ 39 w 123"/>
                <a:gd name="T1" fmla="*/ 72 h 188"/>
                <a:gd name="T2" fmla="*/ 30 w 123"/>
                <a:gd name="T3" fmla="*/ 57 h 188"/>
                <a:gd name="T4" fmla="*/ 33 w 123"/>
                <a:gd name="T5" fmla="*/ 49 h 188"/>
                <a:gd name="T6" fmla="*/ 0 w 123"/>
                <a:gd name="T7" fmla="*/ 0 h 188"/>
                <a:gd name="T8" fmla="*/ 29 w 123"/>
                <a:gd name="T9" fmla="*/ 23 h 188"/>
                <a:gd name="T10" fmla="*/ 38 w 123"/>
                <a:gd name="T11" fmla="*/ 35 h 188"/>
                <a:gd name="T12" fmla="*/ 35 w 123"/>
                <a:gd name="T13" fmla="*/ 41 h 188"/>
                <a:gd name="T14" fmla="*/ 48 w 123"/>
                <a:gd name="T15" fmla="*/ 66 h 188"/>
                <a:gd name="T16" fmla="*/ 52 w 123"/>
                <a:gd name="T17" fmla="*/ 66 h 188"/>
                <a:gd name="T18" fmla="*/ 59 w 123"/>
                <a:gd name="T19" fmla="*/ 58 h 188"/>
                <a:gd name="T20" fmla="*/ 64 w 123"/>
                <a:gd name="T21" fmla="*/ 58 h 188"/>
                <a:gd name="T22" fmla="*/ 92 w 123"/>
                <a:gd name="T23" fmla="*/ 91 h 188"/>
                <a:gd name="T24" fmla="*/ 117 w 123"/>
                <a:gd name="T25" fmla="*/ 83 h 188"/>
                <a:gd name="T26" fmla="*/ 123 w 123"/>
                <a:gd name="T27" fmla="*/ 88 h 188"/>
                <a:gd name="T28" fmla="*/ 108 w 123"/>
                <a:gd name="T29" fmla="*/ 128 h 188"/>
                <a:gd name="T30" fmla="*/ 105 w 123"/>
                <a:gd name="T31" fmla="*/ 124 h 188"/>
                <a:gd name="T32" fmla="*/ 103 w 123"/>
                <a:gd name="T33" fmla="*/ 126 h 188"/>
                <a:gd name="T34" fmla="*/ 88 w 123"/>
                <a:gd name="T35" fmla="*/ 136 h 188"/>
                <a:gd name="T36" fmla="*/ 91 w 123"/>
                <a:gd name="T37" fmla="*/ 144 h 188"/>
                <a:gd name="T38" fmla="*/ 80 w 123"/>
                <a:gd name="T39" fmla="*/ 160 h 188"/>
                <a:gd name="T40" fmla="*/ 52 w 123"/>
                <a:gd name="T41" fmla="*/ 188 h 188"/>
                <a:gd name="T42" fmla="*/ 41 w 123"/>
                <a:gd name="T43" fmla="*/ 178 h 188"/>
                <a:gd name="T44" fmla="*/ 50 w 123"/>
                <a:gd name="T45" fmla="*/ 155 h 188"/>
                <a:gd name="T46" fmla="*/ 22 w 123"/>
                <a:gd name="T47" fmla="*/ 131 h 188"/>
                <a:gd name="T48" fmla="*/ 33 w 123"/>
                <a:gd name="T49" fmla="*/ 118 h 188"/>
                <a:gd name="T50" fmla="*/ 42 w 123"/>
                <a:gd name="T51" fmla="*/ 87 h 188"/>
                <a:gd name="T52" fmla="*/ 38 w 123"/>
                <a:gd name="T53" fmla="*/ 69 h 188"/>
                <a:gd name="T54" fmla="*/ 39 w 123"/>
                <a:gd name="T55" fmla="*/ 69 h 188"/>
                <a:gd name="T56" fmla="*/ 39 w 123"/>
                <a:gd name="T57" fmla="*/ 7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88">
                  <a:moveTo>
                    <a:pt x="39" y="72"/>
                  </a:moveTo>
                  <a:cubicBezTo>
                    <a:pt x="36" y="66"/>
                    <a:pt x="30" y="63"/>
                    <a:pt x="30" y="57"/>
                  </a:cubicBezTo>
                  <a:cubicBezTo>
                    <a:pt x="30" y="54"/>
                    <a:pt x="32" y="51"/>
                    <a:pt x="33" y="49"/>
                  </a:cubicBezTo>
                  <a:cubicBezTo>
                    <a:pt x="15" y="46"/>
                    <a:pt x="5" y="20"/>
                    <a:pt x="0" y="0"/>
                  </a:cubicBezTo>
                  <a:cubicBezTo>
                    <a:pt x="8" y="14"/>
                    <a:pt x="21" y="15"/>
                    <a:pt x="29" y="23"/>
                  </a:cubicBezTo>
                  <a:cubicBezTo>
                    <a:pt x="33" y="27"/>
                    <a:pt x="33" y="33"/>
                    <a:pt x="38" y="35"/>
                  </a:cubicBezTo>
                  <a:cubicBezTo>
                    <a:pt x="37" y="38"/>
                    <a:pt x="35" y="39"/>
                    <a:pt x="35" y="41"/>
                  </a:cubicBezTo>
                  <a:cubicBezTo>
                    <a:pt x="35" y="45"/>
                    <a:pt x="44" y="62"/>
                    <a:pt x="48" y="66"/>
                  </a:cubicBezTo>
                  <a:cubicBezTo>
                    <a:pt x="52" y="66"/>
                    <a:pt x="52" y="66"/>
                    <a:pt x="52" y="66"/>
                  </a:cubicBezTo>
                  <a:cubicBezTo>
                    <a:pt x="52" y="62"/>
                    <a:pt x="55" y="58"/>
                    <a:pt x="59" y="58"/>
                  </a:cubicBezTo>
                  <a:cubicBezTo>
                    <a:pt x="61" y="58"/>
                    <a:pt x="62" y="58"/>
                    <a:pt x="64" y="58"/>
                  </a:cubicBezTo>
                  <a:cubicBezTo>
                    <a:pt x="64" y="79"/>
                    <a:pt x="73" y="91"/>
                    <a:pt x="92" y="91"/>
                  </a:cubicBezTo>
                  <a:cubicBezTo>
                    <a:pt x="106" y="91"/>
                    <a:pt x="105" y="83"/>
                    <a:pt x="117" y="83"/>
                  </a:cubicBezTo>
                  <a:cubicBezTo>
                    <a:pt x="120" y="83"/>
                    <a:pt x="122" y="85"/>
                    <a:pt x="123" y="88"/>
                  </a:cubicBezTo>
                  <a:cubicBezTo>
                    <a:pt x="113" y="99"/>
                    <a:pt x="116" y="116"/>
                    <a:pt x="108" y="128"/>
                  </a:cubicBezTo>
                  <a:cubicBezTo>
                    <a:pt x="105" y="124"/>
                    <a:pt x="105" y="124"/>
                    <a:pt x="105" y="124"/>
                  </a:cubicBezTo>
                  <a:cubicBezTo>
                    <a:pt x="105" y="124"/>
                    <a:pt x="104" y="126"/>
                    <a:pt x="103" y="126"/>
                  </a:cubicBezTo>
                  <a:cubicBezTo>
                    <a:pt x="95" y="128"/>
                    <a:pt x="88" y="130"/>
                    <a:pt x="88" y="136"/>
                  </a:cubicBezTo>
                  <a:cubicBezTo>
                    <a:pt x="88" y="139"/>
                    <a:pt x="91" y="142"/>
                    <a:pt x="91" y="144"/>
                  </a:cubicBezTo>
                  <a:cubicBezTo>
                    <a:pt x="91" y="150"/>
                    <a:pt x="82" y="158"/>
                    <a:pt x="80" y="160"/>
                  </a:cubicBezTo>
                  <a:cubicBezTo>
                    <a:pt x="73" y="172"/>
                    <a:pt x="68" y="188"/>
                    <a:pt x="52" y="188"/>
                  </a:cubicBezTo>
                  <a:cubicBezTo>
                    <a:pt x="45" y="188"/>
                    <a:pt x="41" y="184"/>
                    <a:pt x="41" y="178"/>
                  </a:cubicBezTo>
                  <a:cubicBezTo>
                    <a:pt x="41" y="168"/>
                    <a:pt x="50" y="164"/>
                    <a:pt x="50" y="155"/>
                  </a:cubicBezTo>
                  <a:cubicBezTo>
                    <a:pt x="50" y="139"/>
                    <a:pt x="22" y="145"/>
                    <a:pt x="22" y="131"/>
                  </a:cubicBezTo>
                  <a:cubicBezTo>
                    <a:pt x="22" y="123"/>
                    <a:pt x="29" y="122"/>
                    <a:pt x="33" y="118"/>
                  </a:cubicBezTo>
                  <a:cubicBezTo>
                    <a:pt x="40" y="110"/>
                    <a:pt x="42" y="99"/>
                    <a:pt x="42" y="87"/>
                  </a:cubicBezTo>
                  <a:cubicBezTo>
                    <a:pt x="42" y="81"/>
                    <a:pt x="39" y="72"/>
                    <a:pt x="38" y="69"/>
                  </a:cubicBezTo>
                  <a:cubicBezTo>
                    <a:pt x="39" y="69"/>
                    <a:pt x="39" y="69"/>
                    <a:pt x="39" y="69"/>
                  </a:cubicBezTo>
                  <a:lnTo>
                    <a:pt x="39" y="72"/>
                  </a:ln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5" name="Freeform 45"/>
            <p:cNvSpPr>
              <a:spLocks/>
            </p:cNvSpPr>
            <p:nvPr/>
          </p:nvSpPr>
          <p:spPr bwMode="auto">
            <a:xfrm>
              <a:off x="10179977" y="4676633"/>
              <a:ext cx="32139" cy="26017"/>
            </a:xfrm>
            <a:custGeom>
              <a:avLst/>
              <a:gdLst>
                <a:gd name="T0" fmla="*/ 18 w 27"/>
                <a:gd name="T1" fmla="*/ 0 h 22"/>
                <a:gd name="T2" fmla="*/ 27 w 27"/>
                <a:gd name="T3" fmla="*/ 7 h 22"/>
                <a:gd name="T4" fmla="*/ 27 w 27"/>
                <a:gd name="T5" fmla="*/ 17 h 22"/>
                <a:gd name="T6" fmla="*/ 16 w 27"/>
                <a:gd name="T7" fmla="*/ 20 h 22"/>
                <a:gd name="T8" fmla="*/ 0 w 27"/>
                <a:gd name="T9" fmla="*/ 15 h 22"/>
                <a:gd name="T10" fmla="*/ 18 w 27"/>
                <a:gd name="T11" fmla="*/ 0 h 22"/>
              </a:gdLst>
              <a:ahLst/>
              <a:cxnLst>
                <a:cxn ang="0">
                  <a:pos x="T0" y="T1"/>
                </a:cxn>
                <a:cxn ang="0">
                  <a:pos x="T2" y="T3"/>
                </a:cxn>
                <a:cxn ang="0">
                  <a:pos x="T4" y="T5"/>
                </a:cxn>
                <a:cxn ang="0">
                  <a:pos x="T6" y="T7"/>
                </a:cxn>
                <a:cxn ang="0">
                  <a:pos x="T8" y="T9"/>
                </a:cxn>
                <a:cxn ang="0">
                  <a:pos x="T10" y="T11"/>
                </a:cxn>
              </a:cxnLst>
              <a:rect l="0" t="0" r="r" b="b"/>
              <a:pathLst>
                <a:path w="27" h="22">
                  <a:moveTo>
                    <a:pt x="18" y="0"/>
                  </a:moveTo>
                  <a:cubicBezTo>
                    <a:pt x="20" y="4"/>
                    <a:pt x="23" y="6"/>
                    <a:pt x="27" y="7"/>
                  </a:cubicBezTo>
                  <a:cubicBezTo>
                    <a:pt x="27" y="17"/>
                    <a:pt x="27" y="17"/>
                    <a:pt x="27" y="17"/>
                  </a:cubicBezTo>
                  <a:cubicBezTo>
                    <a:pt x="22" y="22"/>
                    <a:pt x="22" y="20"/>
                    <a:pt x="16" y="20"/>
                  </a:cubicBezTo>
                  <a:cubicBezTo>
                    <a:pt x="10" y="20"/>
                    <a:pt x="0" y="18"/>
                    <a:pt x="0" y="15"/>
                  </a:cubicBezTo>
                  <a:cubicBezTo>
                    <a:pt x="0" y="5"/>
                    <a:pt x="11" y="3"/>
                    <a:pt x="18" y="0"/>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6" name="Freeform 46"/>
            <p:cNvSpPr>
              <a:spLocks/>
            </p:cNvSpPr>
            <p:nvPr/>
          </p:nvSpPr>
          <p:spPr bwMode="auto">
            <a:xfrm>
              <a:off x="10215177" y="4650616"/>
              <a:ext cx="27548" cy="19896"/>
            </a:xfrm>
            <a:custGeom>
              <a:avLst/>
              <a:gdLst>
                <a:gd name="T0" fmla="*/ 24 w 24"/>
                <a:gd name="T1" fmla="*/ 0 h 17"/>
                <a:gd name="T2" fmla="*/ 24 w 24"/>
                <a:gd name="T3" fmla="*/ 7 h 17"/>
                <a:gd name="T4" fmla="*/ 5 w 24"/>
                <a:gd name="T5" fmla="*/ 17 h 17"/>
                <a:gd name="T6" fmla="*/ 0 w 24"/>
                <a:gd name="T7" fmla="*/ 10 h 17"/>
                <a:gd name="T8" fmla="*/ 24 w 24"/>
                <a:gd name="T9" fmla="*/ 0 h 17"/>
              </a:gdLst>
              <a:ahLst/>
              <a:cxnLst>
                <a:cxn ang="0">
                  <a:pos x="T0" y="T1"/>
                </a:cxn>
                <a:cxn ang="0">
                  <a:pos x="T2" y="T3"/>
                </a:cxn>
                <a:cxn ang="0">
                  <a:pos x="T4" y="T5"/>
                </a:cxn>
                <a:cxn ang="0">
                  <a:pos x="T6" y="T7"/>
                </a:cxn>
                <a:cxn ang="0">
                  <a:pos x="T8" y="T9"/>
                </a:cxn>
              </a:cxnLst>
              <a:rect l="0" t="0" r="r" b="b"/>
              <a:pathLst>
                <a:path w="24" h="17">
                  <a:moveTo>
                    <a:pt x="24" y="0"/>
                  </a:moveTo>
                  <a:cubicBezTo>
                    <a:pt x="24" y="2"/>
                    <a:pt x="24" y="5"/>
                    <a:pt x="24" y="7"/>
                  </a:cubicBezTo>
                  <a:cubicBezTo>
                    <a:pt x="15" y="10"/>
                    <a:pt x="13" y="17"/>
                    <a:pt x="5" y="17"/>
                  </a:cubicBezTo>
                  <a:cubicBezTo>
                    <a:pt x="3" y="17"/>
                    <a:pt x="0" y="13"/>
                    <a:pt x="0" y="10"/>
                  </a:cubicBezTo>
                  <a:cubicBezTo>
                    <a:pt x="0" y="1"/>
                    <a:pt x="19" y="0"/>
                    <a:pt x="24" y="0"/>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7" name="Freeform 47"/>
            <p:cNvSpPr>
              <a:spLocks/>
            </p:cNvSpPr>
            <p:nvPr/>
          </p:nvSpPr>
          <p:spPr bwMode="auto">
            <a:xfrm>
              <a:off x="8827069" y="3968046"/>
              <a:ext cx="113253" cy="110191"/>
            </a:xfrm>
            <a:custGeom>
              <a:avLst/>
              <a:gdLst>
                <a:gd name="T0" fmla="*/ 81 w 98"/>
                <a:gd name="T1" fmla="*/ 67 h 96"/>
                <a:gd name="T2" fmla="*/ 77 w 98"/>
                <a:gd name="T3" fmla="*/ 62 h 96"/>
                <a:gd name="T4" fmla="*/ 71 w 98"/>
                <a:gd name="T5" fmla="*/ 71 h 96"/>
                <a:gd name="T6" fmla="*/ 79 w 98"/>
                <a:gd name="T7" fmla="*/ 86 h 96"/>
                <a:gd name="T8" fmla="*/ 71 w 98"/>
                <a:gd name="T9" fmla="*/ 96 h 96"/>
                <a:gd name="T10" fmla="*/ 68 w 98"/>
                <a:gd name="T11" fmla="*/ 90 h 96"/>
                <a:gd name="T12" fmla="*/ 61 w 98"/>
                <a:gd name="T13" fmla="*/ 91 h 96"/>
                <a:gd name="T14" fmla="*/ 43 w 98"/>
                <a:gd name="T15" fmla="*/ 66 h 96"/>
                <a:gd name="T16" fmla="*/ 47 w 98"/>
                <a:gd name="T17" fmla="*/ 58 h 96"/>
                <a:gd name="T18" fmla="*/ 44 w 98"/>
                <a:gd name="T19" fmla="*/ 51 h 96"/>
                <a:gd name="T20" fmla="*/ 35 w 98"/>
                <a:gd name="T21" fmla="*/ 51 h 96"/>
                <a:gd name="T22" fmla="*/ 35 w 98"/>
                <a:gd name="T23" fmla="*/ 57 h 96"/>
                <a:gd name="T24" fmla="*/ 28 w 98"/>
                <a:gd name="T25" fmla="*/ 53 h 96"/>
                <a:gd name="T26" fmla="*/ 26 w 98"/>
                <a:gd name="T27" fmla="*/ 57 h 96"/>
                <a:gd name="T28" fmla="*/ 19 w 98"/>
                <a:gd name="T29" fmla="*/ 50 h 96"/>
                <a:gd name="T30" fmla="*/ 5 w 98"/>
                <a:gd name="T31" fmla="*/ 80 h 96"/>
                <a:gd name="T32" fmla="*/ 5 w 98"/>
                <a:gd name="T33" fmla="*/ 64 h 96"/>
                <a:gd name="T34" fmla="*/ 3 w 98"/>
                <a:gd name="T35" fmla="*/ 57 h 96"/>
                <a:gd name="T36" fmla="*/ 7 w 98"/>
                <a:gd name="T37" fmla="*/ 39 h 96"/>
                <a:gd name="T38" fmla="*/ 31 w 98"/>
                <a:gd name="T39" fmla="*/ 24 h 96"/>
                <a:gd name="T40" fmla="*/ 43 w 98"/>
                <a:gd name="T41" fmla="*/ 36 h 96"/>
                <a:gd name="T42" fmla="*/ 47 w 98"/>
                <a:gd name="T43" fmla="*/ 36 h 96"/>
                <a:gd name="T44" fmla="*/ 54 w 98"/>
                <a:gd name="T45" fmla="*/ 27 h 96"/>
                <a:gd name="T46" fmla="*/ 68 w 98"/>
                <a:gd name="T47" fmla="*/ 16 h 96"/>
                <a:gd name="T48" fmla="*/ 71 w 98"/>
                <a:gd name="T49" fmla="*/ 0 h 96"/>
                <a:gd name="T50" fmla="*/ 82 w 98"/>
                <a:gd name="T51" fmla="*/ 6 h 96"/>
                <a:gd name="T52" fmla="*/ 98 w 98"/>
                <a:gd name="T53" fmla="*/ 59 h 96"/>
                <a:gd name="T54" fmla="*/ 89 w 98"/>
                <a:gd name="T55" fmla="*/ 82 h 96"/>
                <a:gd name="T56" fmla="*/ 81 w 98"/>
                <a:gd name="T57" fmla="*/ 65 h 96"/>
                <a:gd name="T58" fmla="*/ 81 w 98"/>
                <a:gd name="T59" fmla="*/ 6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96">
                  <a:moveTo>
                    <a:pt x="81" y="67"/>
                  </a:moveTo>
                  <a:cubicBezTo>
                    <a:pt x="81" y="65"/>
                    <a:pt x="79" y="64"/>
                    <a:pt x="77" y="62"/>
                  </a:cubicBezTo>
                  <a:cubicBezTo>
                    <a:pt x="74" y="66"/>
                    <a:pt x="71" y="67"/>
                    <a:pt x="71" y="71"/>
                  </a:cubicBezTo>
                  <a:cubicBezTo>
                    <a:pt x="71" y="76"/>
                    <a:pt x="79" y="78"/>
                    <a:pt x="79" y="86"/>
                  </a:cubicBezTo>
                  <a:cubicBezTo>
                    <a:pt x="79" y="92"/>
                    <a:pt x="76" y="96"/>
                    <a:pt x="71" y="96"/>
                  </a:cubicBezTo>
                  <a:cubicBezTo>
                    <a:pt x="69" y="96"/>
                    <a:pt x="68" y="92"/>
                    <a:pt x="68" y="90"/>
                  </a:cubicBezTo>
                  <a:cubicBezTo>
                    <a:pt x="66" y="91"/>
                    <a:pt x="63" y="91"/>
                    <a:pt x="61" y="91"/>
                  </a:cubicBezTo>
                  <a:cubicBezTo>
                    <a:pt x="51" y="90"/>
                    <a:pt x="43" y="79"/>
                    <a:pt x="43" y="66"/>
                  </a:cubicBezTo>
                  <a:cubicBezTo>
                    <a:pt x="43" y="61"/>
                    <a:pt x="45" y="59"/>
                    <a:pt x="47" y="58"/>
                  </a:cubicBezTo>
                  <a:cubicBezTo>
                    <a:pt x="46" y="56"/>
                    <a:pt x="45" y="53"/>
                    <a:pt x="44" y="51"/>
                  </a:cubicBezTo>
                  <a:cubicBezTo>
                    <a:pt x="35" y="51"/>
                    <a:pt x="35" y="51"/>
                    <a:pt x="35" y="51"/>
                  </a:cubicBezTo>
                  <a:cubicBezTo>
                    <a:pt x="35" y="53"/>
                    <a:pt x="34" y="55"/>
                    <a:pt x="35" y="57"/>
                  </a:cubicBezTo>
                  <a:cubicBezTo>
                    <a:pt x="30" y="57"/>
                    <a:pt x="29" y="55"/>
                    <a:pt x="28" y="53"/>
                  </a:cubicBezTo>
                  <a:cubicBezTo>
                    <a:pt x="28" y="53"/>
                    <a:pt x="26" y="56"/>
                    <a:pt x="26" y="57"/>
                  </a:cubicBezTo>
                  <a:cubicBezTo>
                    <a:pt x="23" y="56"/>
                    <a:pt x="19" y="50"/>
                    <a:pt x="19" y="50"/>
                  </a:cubicBezTo>
                  <a:cubicBezTo>
                    <a:pt x="12" y="57"/>
                    <a:pt x="13" y="80"/>
                    <a:pt x="5" y="80"/>
                  </a:cubicBezTo>
                  <a:cubicBezTo>
                    <a:pt x="0" y="80"/>
                    <a:pt x="5" y="67"/>
                    <a:pt x="5" y="64"/>
                  </a:cubicBezTo>
                  <a:cubicBezTo>
                    <a:pt x="5" y="62"/>
                    <a:pt x="3" y="59"/>
                    <a:pt x="3" y="57"/>
                  </a:cubicBezTo>
                  <a:cubicBezTo>
                    <a:pt x="3" y="50"/>
                    <a:pt x="6" y="46"/>
                    <a:pt x="7" y="39"/>
                  </a:cubicBezTo>
                  <a:cubicBezTo>
                    <a:pt x="22" y="39"/>
                    <a:pt x="18" y="24"/>
                    <a:pt x="31" y="24"/>
                  </a:cubicBezTo>
                  <a:cubicBezTo>
                    <a:pt x="40" y="25"/>
                    <a:pt x="38" y="36"/>
                    <a:pt x="43" y="36"/>
                  </a:cubicBezTo>
                  <a:cubicBezTo>
                    <a:pt x="45" y="36"/>
                    <a:pt x="46" y="36"/>
                    <a:pt x="47" y="36"/>
                  </a:cubicBezTo>
                  <a:cubicBezTo>
                    <a:pt x="47" y="31"/>
                    <a:pt x="49" y="27"/>
                    <a:pt x="54" y="27"/>
                  </a:cubicBezTo>
                  <a:cubicBezTo>
                    <a:pt x="54" y="17"/>
                    <a:pt x="66" y="20"/>
                    <a:pt x="68" y="16"/>
                  </a:cubicBezTo>
                  <a:cubicBezTo>
                    <a:pt x="71" y="11"/>
                    <a:pt x="70" y="2"/>
                    <a:pt x="71" y="0"/>
                  </a:cubicBezTo>
                  <a:cubicBezTo>
                    <a:pt x="76" y="0"/>
                    <a:pt x="79" y="3"/>
                    <a:pt x="82" y="6"/>
                  </a:cubicBezTo>
                  <a:cubicBezTo>
                    <a:pt x="87" y="12"/>
                    <a:pt x="98" y="53"/>
                    <a:pt x="98" y="59"/>
                  </a:cubicBezTo>
                  <a:cubicBezTo>
                    <a:pt x="98" y="66"/>
                    <a:pt x="90" y="70"/>
                    <a:pt x="89" y="82"/>
                  </a:cubicBezTo>
                  <a:cubicBezTo>
                    <a:pt x="87" y="81"/>
                    <a:pt x="81" y="66"/>
                    <a:pt x="81" y="65"/>
                  </a:cubicBezTo>
                  <a:lnTo>
                    <a:pt x="81" y="67"/>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8" name="Freeform 48"/>
            <p:cNvSpPr>
              <a:spLocks/>
            </p:cNvSpPr>
            <p:nvPr/>
          </p:nvSpPr>
          <p:spPr bwMode="auto">
            <a:xfrm>
              <a:off x="8722999" y="3938968"/>
              <a:ext cx="56626" cy="59687"/>
            </a:xfrm>
            <a:custGeom>
              <a:avLst/>
              <a:gdLst>
                <a:gd name="T0" fmla="*/ 5 w 49"/>
                <a:gd name="T1" fmla="*/ 52 h 52"/>
                <a:gd name="T2" fmla="*/ 0 w 49"/>
                <a:gd name="T3" fmla="*/ 52 h 52"/>
                <a:gd name="T4" fmla="*/ 39 w 49"/>
                <a:gd name="T5" fmla="*/ 8 h 52"/>
                <a:gd name="T6" fmla="*/ 43 w 49"/>
                <a:gd name="T7" fmla="*/ 0 h 52"/>
                <a:gd name="T8" fmla="*/ 49 w 49"/>
                <a:gd name="T9" fmla="*/ 11 h 52"/>
                <a:gd name="T10" fmla="*/ 42 w 49"/>
                <a:gd name="T11" fmla="*/ 15 h 52"/>
                <a:gd name="T12" fmla="*/ 30 w 49"/>
                <a:gd name="T13" fmla="*/ 22 h 52"/>
                <a:gd name="T14" fmla="*/ 5 w 49"/>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2">
                  <a:moveTo>
                    <a:pt x="5" y="52"/>
                  </a:moveTo>
                  <a:cubicBezTo>
                    <a:pt x="0" y="52"/>
                    <a:pt x="0" y="52"/>
                    <a:pt x="0" y="52"/>
                  </a:cubicBezTo>
                  <a:cubicBezTo>
                    <a:pt x="8" y="31"/>
                    <a:pt x="31" y="23"/>
                    <a:pt x="39" y="8"/>
                  </a:cubicBezTo>
                  <a:cubicBezTo>
                    <a:pt x="40" y="5"/>
                    <a:pt x="40" y="2"/>
                    <a:pt x="43" y="0"/>
                  </a:cubicBezTo>
                  <a:cubicBezTo>
                    <a:pt x="42" y="6"/>
                    <a:pt x="46" y="8"/>
                    <a:pt x="49" y="11"/>
                  </a:cubicBezTo>
                  <a:cubicBezTo>
                    <a:pt x="46" y="13"/>
                    <a:pt x="45" y="15"/>
                    <a:pt x="42" y="15"/>
                  </a:cubicBezTo>
                  <a:cubicBezTo>
                    <a:pt x="40" y="21"/>
                    <a:pt x="35" y="22"/>
                    <a:pt x="30" y="22"/>
                  </a:cubicBezTo>
                  <a:cubicBezTo>
                    <a:pt x="27" y="38"/>
                    <a:pt x="13" y="47"/>
                    <a:pt x="5" y="52"/>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19" name="Freeform 49"/>
            <p:cNvSpPr>
              <a:spLocks/>
            </p:cNvSpPr>
            <p:nvPr/>
          </p:nvSpPr>
          <p:spPr bwMode="auto">
            <a:xfrm>
              <a:off x="8764321" y="3738482"/>
              <a:ext cx="107131" cy="159164"/>
            </a:xfrm>
            <a:custGeom>
              <a:avLst/>
              <a:gdLst>
                <a:gd name="T0" fmla="*/ 7 w 94"/>
                <a:gd name="T1" fmla="*/ 57 h 139"/>
                <a:gd name="T2" fmla="*/ 12 w 94"/>
                <a:gd name="T3" fmla="*/ 36 h 139"/>
                <a:gd name="T4" fmla="*/ 9 w 94"/>
                <a:gd name="T5" fmla="*/ 14 h 139"/>
                <a:gd name="T6" fmla="*/ 16 w 94"/>
                <a:gd name="T7" fmla="*/ 0 h 139"/>
                <a:gd name="T8" fmla="*/ 28 w 94"/>
                <a:gd name="T9" fmla="*/ 13 h 139"/>
                <a:gd name="T10" fmla="*/ 37 w 94"/>
                <a:gd name="T11" fmla="*/ 6 h 139"/>
                <a:gd name="T12" fmla="*/ 38 w 94"/>
                <a:gd name="T13" fmla="*/ 10 h 139"/>
                <a:gd name="T14" fmla="*/ 40 w 94"/>
                <a:gd name="T15" fmla="*/ 15 h 139"/>
                <a:gd name="T16" fmla="*/ 48 w 94"/>
                <a:gd name="T17" fmla="*/ 46 h 139"/>
                <a:gd name="T18" fmla="*/ 35 w 94"/>
                <a:gd name="T19" fmla="*/ 77 h 139"/>
                <a:gd name="T20" fmla="*/ 52 w 94"/>
                <a:gd name="T21" fmla="*/ 108 h 139"/>
                <a:gd name="T22" fmla="*/ 52 w 94"/>
                <a:gd name="T23" fmla="*/ 105 h 139"/>
                <a:gd name="T24" fmla="*/ 60 w 94"/>
                <a:gd name="T25" fmla="*/ 99 h 139"/>
                <a:gd name="T26" fmla="*/ 74 w 94"/>
                <a:gd name="T27" fmla="*/ 116 h 139"/>
                <a:gd name="T28" fmla="*/ 80 w 94"/>
                <a:gd name="T29" fmla="*/ 111 h 139"/>
                <a:gd name="T30" fmla="*/ 84 w 94"/>
                <a:gd name="T31" fmla="*/ 112 h 139"/>
                <a:gd name="T32" fmla="*/ 80 w 94"/>
                <a:gd name="T33" fmla="*/ 120 h 139"/>
                <a:gd name="T34" fmla="*/ 85 w 94"/>
                <a:gd name="T35" fmla="*/ 121 h 139"/>
                <a:gd name="T36" fmla="*/ 94 w 94"/>
                <a:gd name="T37" fmla="*/ 129 h 139"/>
                <a:gd name="T38" fmla="*/ 94 w 94"/>
                <a:gd name="T39" fmla="*/ 135 h 139"/>
                <a:gd name="T40" fmla="*/ 91 w 94"/>
                <a:gd name="T41" fmla="*/ 139 h 139"/>
                <a:gd name="T42" fmla="*/ 87 w 94"/>
                <a:gd name="T43" fmla="*/ 133 h 139"/>
                <a:gd name="T44" fmla="*/ 63 w 94"/>
                <a:gd name="T45" fmla="*/ 112 h 139"/>
                <a:gd name="T46" fmla="*/ 63 w 94"/>
                <a:gd name="T47" fmla="*/ 125 h 139"/>
                <a:gd name="T48" fmla="*/ 44 w 94"/>
                <a:gd name="T49" fmla="*/ 109 h 139"/>
                <a:gd name="T50" fmla="*/ 32 w 94"/>
                <a:gd name="T51" fmla="*/ 113 h 139"/>
                <a:gd name="T52" fmla="*/ 22 w 94"/>
                <a:gd name="T53" fmla="*/ 104 h 139"/>
                <a:gd name="T54" fmla="*/ 27 w 94"/>
                <a:gd name="T55" fmla="*/ 96 h 139"/>
                <a:gd name="T56" fmla="*/ 27 w 94"/>
                <a:gd name="T57" fmla="*/ 89 h 139"/>
                <a:gd name="T58" fmla="*/ 23 w 94"/>
                <a:gd name="T59" fmla="*/ 89 h 139"/>
                <a:gd name="T60" fmla="*/ 18 w 94"/>
                <a:gd name="T61" fmla="*/ 94 h 139"/>
                <a:gd name="T62" fmla="*/ 3 w 94"/>
                <a:gd name="T63" fmla="*/ 81 h 139"/>
                <a:gd name="T64" fmla="*/ 7 w 94"/>
                <a:gd name="T65" fmla="*/ 5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39">
                  <a:moveTo>
                    <a:pt x="7" y="57"/>
                  </a:moveTo>
                  <a:cubicBezTo>
                    <a:pt x="10" y="52"/>
                    <a:pt x="12" y="42"/>
                    <a:pt x="12" y="36"/>
                  </a:cubicBezTo>
                  <a:cubicBezTo>
                    <a:pt x="12" y="28"/>
                    <a:pt x="8" y="22"/>
                    <a:pt x="9" y="14"/>
                  </a:cubicBezTo>
                  <a:cubicBezTo>
                    <a:pt x="9" y="7"/>
                    <a:pt x="10" y="0"/>
                    <a:pt x="16" y="0"/>
                  </a:cubicBezTo>
                  <a:cubicBezTo>
                    <a:pt x="23" y="1"/>
                    <a:pt x="22" y="13"/>
                    <a:pt x="28" y="13"/>
                  </a:cubicBezTo>
                  <a:cubicBezTo>
                    <a:pt x="32" y="13"/>
                    <a:pt x="34" y="8"/>
                    <a:pt x="37" y="6"/>
                  </a:cubicBezTo>
                  <a:cubicBezTo>
                    <a:pt x="37" y="7"/>
                    <a:pt x="38" y="9"/>
                    <a:pt x="38" y="10"/>
                  </a:cubicBezTo>
                  <a:cubicBezTo>
                    <a:pt x="38" y="11"/>
                    <a:pt x="40" y="13"/>
                    <a:pt x="40" y="15"/>
                  </a:cubicBezTo>
                  <a:cubicBezTo>
                    <a:pt x="39" y="24"/>
                    <a:pt x="48" y="34"/>
                    <a:pt x="48" y="46"/>
                  </a:cubicBezTo>
                  <a:cubicBezTo>
                    <a:pt x="48" y="61"/>
                    <a:pt x="35" y="62"/>
                    <a:pt x="35" y="77"/>
                  </a:cubicBezTo>
                  <a:cubicBezTo>
                    <a:pt x="35" y="87"/>
                    <a:pt x="44" y="105"/>
                    <a:pt x="52" y="108"/>
                  </a:cubicBezTo>
                  <a:cubicBezTo>
                    <a:pt x="52" y="108"/>
                    <a:pt x="52" y="105"/>
                    <a:pt x="52" y="105"/>
                  </a:cubicBezTo>
                  <a:cubicBezTo>
                    <a:pt x="52" y="102"/>
                    <a:pt x="56" y="99"/>
                    <a:pt x="60" y="99"/>
                  </a:cubicBezTo>
                  <a:cubicBezTo>
                    <a:pt x="68" y="100"/>
                    <a:pt x="70" y="115"/>
                    <a:pt x="74" y="116"/>
                  </a:cubicBezTo>
                  <a:cubicBezTo>
                    <a:pt x="77" y="116"/>
                    <a:pt x="77" y="111"/>
                    <a:pt x="80" y="111"/>
                  </a:cubicBezTo>
                  <a:cubicBezTo>
                    <a:pt x="82" y="111"/>
                    <a:pt x="83" y="112"/>
                    <a:pt x="84" y="112"/>
                  </a:cubicBezTo>
                  <a:cubicBezTo>
                    <a:pt x="84" y="116"/>
                    <a:pt x="80" y="117"/>
                    <a:pt x="80" y="120"/>
                  </a:cubicBezTo>
                  <a:cubicBezTo>
                    <a:pt x="80" y="122"/>
                    <a:pt x="83" y="121"/>
                    <a:pt x="85" y="121"/>
                  </a:cubicBezTo>
                  <a:cubicBezTo>
                    <a:pt x="85" y="126"/>
                    <a:pt x="89" y="129"/>
                    <a:pt x="94" y="129"/>
                  </a:cubicBezTo>
                  <a:cubicBezTo>
                    <a:pt x="94" y="131"/>
                    <a:pt x="94" y="133"/>
                    <a:pt x="94" y="135"/>
                  </a:cubicBezTo>
                  <a:cubicBezTo>
                    <a:pt x="94" y="136"/>
                    <a:pt x="92" y="139"/>
                    <a:pt x="91" y="139"/>
                  </a:cubicBezTo>
                  <a:cubicBezTo>
                    <a:pt x="89" y="139"/>
                    <a:pt x="88" y="135"/>
                    <a:pt x="87" y="133"/>
                  </a:cubicBezTo>
                  <a:cubicBezTo>
                    <a:pt x="83" y="125"/>
                    <a:pt x="67" y="118"/>
                    <a:pt x="63" y="112"/>
                  </a:cubicBezTo>
                  <a:cubicBezTo>
                    <a:pt x="59" y="117"/>
                    <a:pt x="61" y="119"/>
                    <a:pt x="63" y="125"/>
                  </a:cubicBezTo>
                  <a:cubicBezTo>
                    <a:pt x="54" y="125"/>
                    <a:pt x="53" y="110"/>
                    <a:pt x="44" y="109"/>
                  </a:cubicBezTo>
                  <a:cubicBezTo>
                    <a:pt x="39" y="109"/>
                    <a:pt x="37" y="114"/>
                    <a:pt x="32" y="113"/>
                  </a:cubicBezTo>
                  <a:cubicBezTo>
                    <a:pt x="28" y="113"/>
                    <a:pt x="22" y="107"/>
                    <a:pt x="22" y="104"/>
                  </a:cubicBezTo>
                  <a:cubicBezTo>
                    <a:pt x="22" y="99"/>
                    <a:pt x="25" y="97"/>
                    <a:pt x="27" y="96"/>
                  </a:cubicBezTo>
                  <a:cubicBezTo>
                    <a:pt x="27" y="89"/>
                    <a:pt x="27" y="89"/>
                    <a:pt x="27" y="89"/>
                  </a:cubicBezTo>
                  <a:cubicBezTo>
                    <a:pt x="23" y="89"/>
                    <a:pt x="23" y="89"/>
                    <a:pt x="23" y="89"/>
                  </a:cubicBezTo>
                  <a:cubicBezTo>
                    <a:pt x="21" y="91"/>
                    <a:pt x="20" y="94"/>
                    <a:pt x="18" y="94"/>
                  </a:cubicBezTo>
                  <a:cubicBezTo>
                    <a:pt x="15" y="94"/>
                    <a:pt x="3" y="85"/>
                    <a:pt x="3" y="81"/>
                  </a:cubicBezTo>
                  <a:cubicBezTo>
                    <a:pt x="3" y="70"/>
                    <a:pt x="0" y="55"/>
                    <a:pt x="7" y="57"/>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0" name="Freeform 50"/>
            <p:cNvSpPr>
              <a:spLocks/>
            </p:cNvSpPr>
            <p:nvPr/>
          </p:nvSpPr>
          <p:spPr bwMode="auto">
            <a:xfrm>
              <a:off x="8876043" y="3899177"/>
              <a:ext cx="35200" cy="62747"/>
            </a:xfrm>
            <a:custGeom>
              <a:avLst/>
              <a:gdLst>
                <a:gd name="T0" fmla="*/ 28 w 31"/>
                <a:gd name="T1" fmla="*/ 37 h 55"/>
                <a:gd name="T2" fmla="*/ 17 w 31"/>
                <a:gd name="T3" fmla="*/ 36 h 55"/>
                <a:gd name="T4" fmla="*/ 23 w 31"/>
                <a:gd name="T5" fmla="*/ 50 h 55"/>
                <a:gd name="T6" fmla="*/ 23 w 31"/>
                <a:gd name="T7" fmla="*/ 55 h 55"/>
                <a:gd name="T8" fmla="*/ 17 w 31"/>
                <a:gd name="T9" fmla="*/ 54 h 55"/>
                <a:gd name="T10" fmla="*/ 14 w 31"/>
                <a:gd name="T11" fmla="*/ 45 h 55"/>
                <a:gd name="T12" fmla="*/ 14 w 31"/>
                <a:gd name="T13" fmla="*/ 41 h 55"/>
                <a:gd name="T14" fmla="*/ 4 w 31"/>
                <a:gd name="T15" fmla="*/ 31 h 55"/>
                <a:gd name="T16" fmla="*/ 4 w 31"/>
                <a:gd name="T17" fmla="*/ 27 h 55"/>
                <a:gd name="T18" fmla="*/ 13 w 31"/>
                <a:gd name="T19" fmla="*/ 27 h 55"/>
                <a:gd name="T20" fmla="*/ 16 w 31"/>
                <a:gd name="T21" fmla="*/ 23 h 55"/>
                <a:gd name="T22" fmla="*/ 0 w 31"/>
                <a:gd name="T23" fmla="*/ 3 h 55"/>
                <a:gd name="T24" fmla="*/ 6 w 31"/>
                <a:gd name="T25" fmla="*/ 0 h 55"/>
                <a:gd name="T26" fmla="*/ 21 w 31"/>
                <a:gd name="T27" fmla="*/ 3 h 55"/>
                <a:gd name="T28" fmla="*/ 21 w 31"/>
                <a:gd name="T29" fmla="*/ 10 h 55"/>
                <a:gd name="T30" fmla="*/ 25 w 31"/>
                <a:gd name="T31" fmla="*/ 10 h 55"/>
                <a:gd name="T32" fmla="*/ 25 w 31"/>
                <a:gd name="T33" fmla="*/ 21 h 55"/>
                <a:gd name="T34" fmla="*/ 31 w 31"/>
                <a:gd name="T35" fmla="*/ 28 h 55"/>
                <a:gd name="T36" fmla="*/ 28 w 31"/>
                <a:gd name="T37"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55">
                  <a:moveTo>
                    <a:pt x="28" y="37"/>
                  </a:moveTo>
                  <a:cubicBezTo>
                    <a:pt x="17" y="36"/>
                    <a:pt x="17" y="36"/>
                    <a:pt x="17" y="36"/>
                  </a:cubicBezTo>
                  <a:cubicBezTo>
                    <a:pt x="18" y="42"/>
                    <a:pt x="21" y="49"/>
                    <a:pt x="23" y="50"/>
                  </a:cubicBezTo>
                  <a:cubicBezTo>
                    <a:pt x="23" y="55"/>
                    <a:pt x="23" y="55"/>
                    <a:pt x="23" y="55"/>
                  </a:cubicBezTo>
                  <a:cubicBezTo>
                    <a:pt x="21" y="55"/>
                    <a:pt x="19" y="54"/>
                    <a:pt x="17" y="54"/>
                  </a:cubicBezTo>
                  <a:cubicBezTo>
                    <a:pt x="12" y="54"/>
                    <a:pt x="11" y="49"/>
                    <a:pt x="14" y="45"/>
                  </a:cubicBezTo>
                  <a:cubicBezTo>
                    <a:pt x="14" y="41"/>
                    <a:pt x="14" y="41"/>
                    <a:pt x="14" y="41"/>
                  </a:cubicBezTo>
                  <a:cubicBezTo>
                    <a:pt x="9" y="40"/>
                    <a:pt x="4" y="33"/>
                    <a:pt x="4" y="31"/>
                  </a:cubicBezTo>
                  <a:cubicBezTo>
                    <a:pt x="4" y="27"/>
                    <a:pt x="4" y="27"/>
                    <a:pt x="4" y="27"/>
                  </a:cubicBezTo>
                  <a:cubicBezTo>
                    <a:pt x="7" y="27"/>
                    <a:pt x="12" y="27"/>
                    <a:pt x="13" y="27"/>
                  </a:cubicBezTo>
                  <a:cubicBezTo>
                    <a:pt x="14" y="27"/>
                    <a:pt x="16" y="25"/>
                    <a:pt x="16" y="23"/>
                  </a:cubicBezTo>
                  <a:cubicBezTo>
                    <a:pt x="16" y="14"/>
                    <a:pt x="1" y="9"/>
                    <a:pt x="0" y="3"/>
                  </a:cubicBezTo>
                  <a:cubicBezTo>
                    <a:pt x="2" y="2"/>
                    <a:pt x="4" y="0"/>
                    <a:pt x="6" y="0"/>
                  </a:cubicBezTo>
                  <a:cubicBezTo>
                    <a:pt x="12" y="0"/>
                    <a:pt x="16" y="3"/>
                    <a:pt x="21" y="3"/>
                  </a:cubicBezTo>
                  <a:cubicBezTo>
                    <a:pt x="21" y="5"/>
                    <a:pt x="22" y="8"/>
                    <a:pt x="21" y="10"/>
                  </a:cubicBezTo>
                  <a:cubicBezTo>
                    <a:pt x="23" y="10"/>
                    <a:pt x="24" y="10"/>
                    <a:pt x="25" y="10"/>
                  </a:cubicBezTo>
                  <a:cubicBezTo>
                    <a:pt x="26" y="14"/>
                    <a:pt x="25" y="21"/>
                    <a:pt x="25" y="21"/>
                  </a:cubicBezTo>
                  <a:cubicBezTo>
                    <a:pt x="25" y="21"/>
                    <a:pt x="30" y="28"/>
                    <a:pt x="31" y="28"/>
                  </a:cubicBezTo>
                  <a:cubicBezTo>
                    <a:pt x="30" y="32"/>
                    <a:pt x="28" y="34"/>
                    <a:pt x="28" y="37"/>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1" name="Freeform 51"/>
            <p:cNvSpPr>
              <a:spLocks/>
            </p:cNvSpPr>
            <p:nvPr/>
          </p:nvSpPr>
          <p:spPr bwMode="auto">
            <a:xfrm>
              <a:off x="8824008" y="3916012"/>
              <a:ext cx="29078" cy="39791"/>
            </a:xfrm>
            <a:custGeom>
              <a:avLst/>
              <a:gdLst>
                <a:gd name="T0" fmla="*/ 5 w 25"/>
                <a:gd name="T1" fmla="*/ 0 h 34"/>
                <a:gd name="T2" fmla="*/ 24 w 25"/>
                <a:gd name="T3" fmla="*/ 12 h 34"/>
                <a:gd name="T4" fmla="*/ 2 w 25"/>
                <a:gd name="T5" fmla="*/ 34 h 34"/>
                <a:gd name="T6" fmla="*/ 0 w 25"/>
                <a:gd name="T7" fmla="*/ 3 h 34"/>
                <a:gd name="T8" fmla="*/ 4 w 25"/>
                <a:gd name="T9" fmla="*/ 0 h 34"/>
                <a:gd name="T10" fmla="*/ 8 w 25"/>
                <a:gd name="T11" fmla="*/ 3 h 34"/>
                <a:gd name="T12" fmla="*/ 5 w 25"/>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25" h="34">
                  <a:moveTo>
                    <a:pt x="5" y="0"/>
                  </a:moveTo>
                  <a:cubicBezTo>
                    <a:pt x="7" y="4"/>
                    <a:pt x="25" y="6"/>
                    <a:pt x="24" y="12"/>
                  </a:cubicBezTo>
                  <a:cubicBezTo>
                    <a:pt x="24" y="24"/>
                    <a:pt x="8" y="30"/>
                    <a:pt x="2" y="34"/>
                  </a:cubicBezTo>
                  <a:cubicBezTo>
                    <a:pt x="2" y="22"/>
                    <a:pt x="0" y="9"/>
                    <a:pt x="0" y="3"/>
                  </a:cubicBezTo>
                  <a:cubicBezTo>
                    <a:pt x="0" y="2"/>
                    <a:pt x="3" y="0"/>
                    <a:pt x="4" y="0"/>
                  </a:cubicBezTo>
                  <a:cubicBezTo>
                    <a:pt x="5" y="0"/>
                    <a:pt x="7" y="2"/>
                    <a:pt x="8" y="3"/>
                  </a:cubicBezTo>
                  <a:lnTo>
                    <a:pt x="5" y="0"/>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2" name="Freeform 52"/>
            <p:cNvSpPr>
              <a:spLocks/>
            </p:cNvSpPr>
            <p:nvPr/>
          </p:nvSpPr>
          <p:spPr bwMode="auto">
            <a:xfrm>
              <a:off x="8840843" y="3938968"/>
              <a:ext cx="26017" cy="50504"/>
            </a:xfrm>
            <a:custGeom>
              <a:avLst/>
              <a:gdLst>
                <a:gd name="T0" fmla="*/ 24 w 24"/>
                <a:gd name="T1" fmla="*/ 10 h 44"/>
                <a:gd name="T2" fmla="*/ 16 w 24"/>
                <a:gd name="T3" fmla="*/ 32 h 44"/>
                <a:gd name="T4" fmla="*/ 19 w 24"/>
                <a:gd name="T5" fmla="*/ 41 h 44"/>
                <a:gd name="T6" fmla="*/ 15 w 24"/>
                <a:gd name="T7" fmla="*/ 44 h 44"/>
                <a:gd name="T8" fmla="*/ 0 w 24"/>
                <a:gd name="T9" fmla="*/ 26 h 44"/>
                <a:gd name="T10" fmla="*/ 6 w 24"/>
                <a:gd name="T11" fmla="*/ 22 h 44"/>
                <a:gd name="T12" fmla="*/ 14 w 24"/>
                <a:gd name="T13" fmla="*/ 2 h 44"/>
                <a:gd name="T14" fmla="*/ 24 w 24"/>
                <a:gd name="T15" fmla="*/ 1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4">
                  <a:moveTo>
                    <a:pt x="24" y="10"/>
                  </a:moveTo>
                  <a:cubicBezTo>
                    <a:pt x="24" y="18"/>
                    <a:pt x="16" y="24"/>
                    <a:pt x="16" y="32"/>
                  </a:cubicBezTo>
                  <a:cubicBezTo>
                    <a:pt x="16" y="38"/>
                    <a:pt x="19" y="37"/>
                    <a:pt x="19" y="41"/>
                  </a:cubicBezTo>
                  <a:cubicBezTo>
                    <a:pt x="19" y="42"/>
                    <a:pt x="17" y="44"/>
                    <a:pt x="15" y="44"/>
                  </a:cubicBezTo>
                  <a:cubicBezTo>
                    <a:pt x="12" y="44"/>
                    <a:pt x="0" y="31"/>
                    <a:pt x="0" y="26"/>
                  </a:cubicBezTo>
                  <a:cubicBezTo>
                    <a:pt x="0" y="24"/>
                    <a:pt x="4" y="22"/>
                    <a:pt x="6" y="22"/>
                  </a:cubicBezTo>
                  <a:cubicBezTo>
                    <a:pt x="7" y="20"/>
                    <a:pt x="10" y="3"/>
                    <a:pt x="14" y="2"/>
                  </a:cubicBezTo>
                  <a:cubicBezTo>
                    <a:pt x="21" y="0"/>
                    <a:pt x="24" y="6"/>
                    <a:pt x="24" y="1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3" name="Freeform 53"/>
            <p:cNvSpPr>
              <a:spLocks/>
            </p:cNvSpPr>
            <p:nvPr/>
          </p:nvSpPr>
          <p:spPr bwMode="auto">
            <a:xfrm>
              <a:off x="8862269" y="3942029"/>
              <a:ext cx="15304" cy="30608"/>
            </a:xfrm>
            <a:custGeom>
              <a:avLst/>
              <a:gdLst>
                <a:gd name="T0" fmla="*/ 13 w 13"/>
                <a:gd name="T1" fmla="*/ 0 h 26"/>
                <a:gd name="T2" fmla="*/ 4 w 13"/>
                <a:gd name="T3" fmla="*/ 26 h 26"/>
                <a:gd name="T4" fmla="*/ 0 w 13"/>
                <a:gd name="T5" fmla="*/ 26 h 26"/>
                <a:gd name="T6" fmla="*/ 7 w 13"/>
                <a:gd name="T7" fmla="*/ 0 h 26"/>
                <a:gd name="T8" fmla="*/ 13 w 13"/>
                <a:gd name="T9" fmla="*/ 0 h 26"/>
              </a:gdLst>
              <a:ahLst/>
              <a:cxnLst>
                <a:cxn ang="0">
                  <a:pos x="T0" y="T1"/>
                </a:cxn>
                <a:cxn ang="0">
                  <a:pos x="T2" y="T3"/>
                </a:cxn>
                <a:cxn ang="0">
                  <a:pos x="T4" y="T5"/>
                </a:cxn>
                <a:cxn ang="0">
                  <a:pos x="T6" y="T7"/>
                </a:cxn>
                <a:cxn ang="0">
                  <a:pos x="T8" y="T9"/>
                </a:cxn>
              </a:cxnLst>
              <a:rect l="0" t="0" r="r" b="b"/>
              <a:pathLst>
                <a:path w="13" h="26">
                  <a:moveTo>
                    <a:pt x="13" y="0"/>
                  </a:moveTo>
                  <a:cubicBezTo>
                    <a:pt x="13" y="13"/>
                    <a:pt x="4" y="16"/>
                    <a:pt x="4" y="26"/>
                  </a:cubicBezTo>
                  <a:cubicBezTo>
                    <a:pt x="3" y="26"/>
                    <a:pt x="1" y="26"/>
                    <a:pt x="0" y="26"/>
                  </a:cubicBezTo>
                  <a:cubicBezTo>
                    <a:pt x="2" y="18"/>
                    <a:pt x="7" y="13"/>
                    <a:pt x="7" y="0"/>
                  </a:cubicBezTo>
                  <a:cubicBezTo>
                    <a:pt x="9" y="0"/>
                    <a:pt x="11" y="0"/>
                    <a:pt x="13" y="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4" name="Freeform 54"/>
            <p:cNvSpPr>
              <a:spLocks/>
            </p:cNvSpPr>
            <p:nvPr/>
          </p:nvSpPr>
          <p:spPr bwMode="auto">
            <a:xfrm>
              <a:off x="8869921" y="3963455"/>
              <a:ext cx="18365" cy="15304"/>
            </a:xfrm>
            <a:custGeom>
              <a:avLst/>
              <a:gdLst>
                <a:gd name="T0" fmla="*/ 16 w 16"/>
                <a:gd name="T1" fmla="*/ 0 h 14"/>
                <a:gd name="T2" fmla="*/ 5 w 16"/>
                <a:gd name="T3" fmla="*/ 13 h 14"/>
                <a:gd name="T4" fmla="*/ 0 w 16"/>
                <a:gd name="T5" fmla="*/ 10 h 14"/>
                <a:gd name="T6" fmla="*/ 7 w 16"/>
                <a:gd name="T7" fmla="*/ 0 h 14"/>
                <a:gd name="T8" fmla="*/ 16 w 16"/>
                <a:gd name="T9" fmla="*/ 0 h 14"/>
              </a:gdLst>
              <a:ahLst/>
              <a:cxnLst>
                <a:cxn ang="0">
                  <a:pos x="T0" y="T1"/>
                </a:cxn>
                <a:cxn ang="0">
                  <a:pos x="T2" y="T3"/>
                </a:cxn>
                <a:cxn ang="0">
                  <a:pos x="T4" y="T5"/>
                </a:cxn>
                <a:cxn ang="0">
                  <a:pos x="T6" y="T7"/>
                </a:cxn>
                <a:cxn ang="0">
                  <a:pos x="T8" y="T9"/>
                </a:cxn>
              </a:cxnLst>
              <a:rect l="0" t="0" r="r" b="b"/>
              <a:pathLst>
                <a:path w="16" h="14">
                  <a:moveTo>
                    <a:pt x="16" y="0"/>
                  </a:moveTo>
                  <a:cubicBezTo>
                    <a:pt x="16" y="7"/>
                    <a:pt x="11" y="14"/>
                    <a:pt x="5" y="13"/>
                  </a:cubicBezTo>
                  <a:cubicBezTo>
                    <a:pt x="3" y="13"/>
                    <a:pt x="0" y="11"/>
                    <a:pt x="0" y="10"/>
                  </a:cubicBezTo>
                  <a:cubicBezTo>
                    <a:pt x="0" y="6"/>
                    <a:pt x="5" y="4"/>
                    <a:pt x="7" y="0"/>
                  </a:cubicBezTo>
                  <a:cubicBezTo>
                    <a:pt x="10" y="1"/>
                    <a:pt x="14" y="2"/>
                    <a:pt x="16" y="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5" name="Freeform 55"/>
            <p:cNvSpPr>
              <a:spLocks/>
            </p:cNvSpPr>
            <p:nvPr/>
          </p:nvSpPr>
          <p:spPr bwMode="auto">
            <a:xfrm>
              <a:off x="8851556" y="3899177"/>
              <a:ext cx="19896" cy="24487"/>
            </a:xfrm>
            <a:custGeom>
              <a:avLst/>
              <a:gdLst>
                <a:gd name="T0" fmla="*/ 0 w 17"/>
                <a:gd name="T1" fmla="*/ 10 h 21"/>
                <a:gd name="T2" fmla="*/ 0 w 17"/>
                <a:gd name="T3" fmla="*/ 0 h 21"/>
                <a:gd name="T4" fmla="*/ 6 w 17"/>
                <a:gd name="T5" fmla="*/ 0 h 21"/>
                <a:gd name="T6" fmla="*/ 17 w 17"/>
                <a:gd name="T7" fmla="*/ 17 h 21"/>
                <a:gd name="T8" fmla="*/ 10 w 17"/>
                <a:gd name="T9" fmla="*/ 10 h 21"/>
                <a:gd name="T10" fmla="*/ 0 w 17"/>
                <a:gd name="T11" fmla="*/ 10 h 21"/>
              </a:gdLst>
              <a:ahLst/>
              <a:cxnLst>
                <a:cxn ang="0">
                  <a:pos x="T0" y="T1"/>
                </a:cxn>
                <a:cxn ang="0">
                  <a:pos x="T2" y="T3"/>
                </a:cxn>
                <a:cxn ang="0">
                  <a:pos x="T4" y="T5"/>
                </a:cxn>
                <a:cxn ang="0">
                  <a:pos x="T6" y="T7"/>
                </a:cxn>
                <a:cxn ang="0">
                  <a:pos x="T8" y="T9"/>
                </a:cxn>
                <a:cxn ang="0">
                  <a:pos x="T10" y="T11"/>
                </a:cxn>
              </a:cxnLst>
              <a:rect l="0" t="0" r="r" b="b"/>
              <a:pathLst>
                <a:path w="17" h="21">
                  <a:moveTo>
                    <a:pt x="0" y="10"/>
                  </a:moveTo>
                  <a:cubicBezTo>
                    <a:pt x="0" y="5"/>
                    <a:pt x="0" y="3"/>
                    <a:pt x="0" y="0"/>
                  </a:cubicBezTo>
                  <a:cubicBezTo>
                    <a:pt x="6" y="0"/>
                    <a:pt x="6" y="0"/>
                    <a:pt x="6" y="0"/>
                  </a:cubicBezTo>
                  <a:cubicBezTo>
                    <a:pt x="8" y="6"/>
                    <a:pt x="17" y="8"/>
                    <a:pt x="17" y="17"/>
                  </a:cubicBezTo>
                  <a:cubicBezTo>
                    <a:pt x="17" y="21"/>
                    <a:pt x="10" y="14"/>
                    <a:pt x="10" y="10"/>
                  </a:cubicBezTo>
                  <a:cubicBezTo>
                    <a:pt x="6" y="10"/>
                    <a:pt x="4" y="10"/>
                    <a:pt x="0" y="1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6" name="Freeform 56"/>
            <p:cNvSpPr>
              <a:spLocks/>
            </p:cNvSpPr>
            <p:nvPr/>
          </p:nvSpPr>
          <p:spPr bwMode="auto">
            <a:xfrm>
              <a:off x="8785747" y="3874690"/>
              <a:ext cx="30609" cy="30608"/>
            </a:xfrm>
            <a:custGeom>
              <a:avLst/>
              <a:gdLst>
                <a:gd name="T0" fmla="*/ 19 w 26"/>
                <a:gd name="T1" fmla="*/ 27 h 27"/>
                <a:gd name="T2" fmla="*/ 0 w 26"/>
                <a:gd name="T3" fmla="*/ 0 h 27"/>
                <a:gd name="T4" fmla="*/ 6 w 26"/>
                <a:gd name="T5" fmla="*/ 0 h 27"/>
                <a:gd name="T6" fmla="*/ 24 w 26"/>
                <a:gd name="T7" fmla="*/ 13 h 27"/>
                <a:gd name="T8" fmla="*/ 19 w 26"/>
                <a:gd name="T9" fmla="*/ 27 h 27"/>
              </a:gdLst>
              <a:ahLst/>
              <a:cxnLst>
                <a:cxn ang="0">
                  <a:pos x="T0" y="T1"/>
                </a:cxn>
                <a:cxn ang="0">
                  <a:pos x="T2" y="T3"/>
                </a:cxn>
                <a:cxn ang="0">
                  <a:pos x="T4" y="T5"/>
                </a:cxn>
                <a:cxn ang="0">
                  <a:pos x="T6" y="T7"/>
                </a:cxn>
                <a:cxn ang="0">
                  <a:pos x="T8" y="T9"/>
                </a:cxn>
              </a:cxnLst>
              <a:rect l="0" t="0" r="r" b="b"/>
              <a:pathLst>
                <a:path w="26" h="27">
                  <a:moveTo>
                    <a:pt x="19" y="27"/>
                  </a:moveTo>
                  <a:cubicBezTo>
                    <a:pt x="15" y="27"/>
                    <a:pt x="0" y="0"/>
                    <a:pt x="0" y="0"/>
                  </a:cubicBezTo>
                  <a:cubicBezTo>
                    <a:pt x="6" y="0"/>
                    <a:pt x="6" y="0"/>
                    <a:pt x="6" y="0"/>
                  </a:cubicBezTo>
                  <a:cubicBezTo>
                    <a:pt x="15" y="6"/>
                    <a:pt x="22" y="5"/>
                    <a:pt x="24" y="13"/>
                  </a:cubicBezTo>
                  <a:cubicBezTo>
                    <a:pt x="26" y="18"/>
                    <a:pt x="22" y="27"/>
                    <a:pt x="19" y="27"/>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7" name="Freeform 57"/>
            <p:cNvSpPr>
              <a:spLocks/>
            </p:cNvSpPr>
            <p:nvPr/>
          </p:nvSpPr>
          <p:spPr bwMode="auto">
            <a:xfrm>
              <a:off x="8816356" y="3877751"/>
              <a:ext cx="7652" cy="3061"/>
            </a:xfrm>
            <a:custGeom>
              <a:avLst/>
              <a:gdLst>
                <a:gd name="T0" fmla="*/ 0 w 7"/>
                <a:gd name="T1" fmla="*/ 2 h 3"/>
                <a:gd name="T2" fmla="*/ 7 w 7"/>
                <a:gd name="T3" fmla="*/ 2 h 3"/>
                <a:gd name="T4" fmla="*/ 0 w 7"/>
                <a:gd name="T5" fmla="*/ 2 h 3"/>
              </a:gdLst>
              <a:ahLst/>
              <a:cxnLst>
                <a:cxn ang="0">
                  <a:pos x="T0" y="T1"/>
                </a:cxn>
                <a:cxn ang="0">
                  <a:pos x="T2" y="T3"/>
                </a:cxn>
                <a:cxn ang="0">
                  <a:pos x="T4" y="T5"/>
                </a:cxn>
              </a:cxnLst>
              <a:rect l="0" t="0" r="r" b="b"/>
              <a:pathLst>
                <a:path w="7" h="3">
                  <a:moveTo>
                    <a:pt x="0" y="2"/>
                  </a:moveTo>
                  <a:cubicBezTo>
                    <a:pt x="2" y="3"/>
                    <a:pt x="6" y="2"/>
                    <a:pt x="7" y="2"/>
                  </a:cubicBezTo>
                  <a:cubicBezTo>
                    <a:pt x="6" y="0"/>
                    <a:pt x="2" y="1"/>
                    <a:pt x="0" y="2"/>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8" name="Freeform 58"/>
            <p:cNvSpPr>
              <a:spLocks/>
            </p:cNvSpPr>
            <p:nvPr/>
          </p:nvSpPr>
          <p:spPr bwMode="auto">
            <a:xfrm>
              <a:off x="8771973" y="3550240"/>
              <a:ext cx="55096" cy="79582"/>
            </a:xfrm>
            <a:custGeom>
              <a:avLst/>
              <a:gdLst>
                <a:gd name="T0" fmla="*/ 13 w 47"/>
                <a:gd name="T1" fmla="*/ 70 h 70"/>
                <a:gd name="T2" fmla="*/ 2 w 47"/>
                <a:gd name="T3" fmla="*/ 48 h 70"/>
                <a:gd name="T4" fmla="*/ 29 w 47"/>
                <a:gd name="T5" fmla="*/ 0 h 70"/>
                <a:gd name="T6" fmla="*/ 13 w 47"/>
                <a:gd name="T7" fmla="*/ 70 h 70"/>
              </a:gdLst>
              <a:ahLst/>
              <a:cxnLst>
                <a:cxn ang="0">
                  <a:pos x="T0" y="T1"/>
                </a:cxn>
                <a:cxn ang="0">
                  <a:pos x="T2" y="T3"/>
                </a:cxn>
                <a:cxn ang="0">
                  <a:pos x="T4" y="T5"/>
                </a:cxn>
                <a:cxn ang="0">
                  <a:pos x="T6" y="T7"/>
                </a:cxn>
              </a:cxnLst>
              <a:rect l="0" t="0" r="r" b="b"/>
              <a:pathLst>
                <a:path w="47" h="70">
                  <a:moveTo>
                    <a:pt x="13" y="70"/>
                  </a:moveTo>
                  <a:cubicBezTo>
                    <a:pt x="0" y="70"/>
                    <a:pt x="2" y="60"/>
                    <a:pt x="2" y="48"/>
                  </a:cubicBezTo>
                  <a:cubicBezTo>
                    <a:pt x="2" y="31"/>
                    <a:pt x="18" y="0"/>
                    <a:pt x="29" y="0"/>
                  </a:cubicBezTo>
                  <a:cubicBezTo>
                    <a:pt x="47" y="0"/>
                    <a:pt x="31" y="70"/>
                    <a:pt x="13" y="7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29" name="Freeform 59"/>
            <p:cNvSpPr>
              <a:spLocks/>
            </p:cNvSpPr>
            <p:nvPr/>
          </p:nvSpPr>
          <p:spPr bwMode="auto">
            <a:xfrm>
              <a:off x="8487311" y="3691039"/>
              <a:ext cx="62748" cy="55095"/>
            </a:xfrm>
            <a:custGeom>
              <a:avLst/>
              <a:gdLst>
                <a:gd name="T0" fmla="*/ 3 w 54"/>
                <a:gd name="T1" fmla="*/ 20 h 48"/>
                <a:gd name="T2" fmla="*/ 45 w 54"/>
                <a:gd name="T3" fmla="*/ 0 h 48"/>
                <a:gd name="T4" fmla="*/ 54 w 54"/>
                <a:gd name="T5" fmla="*/ 12 h 48"/>
                <a:gd name="T6" fmla="*/ 20 w 54"/>
                <a:gd name="T7" fmla="*/ 48 h 48"/>
                <a:gd name="T8" fmla="*/ 3 w 54"/>
                <a:gd name="T9" fmla="*/ 32 h 48"/>
                <a:gd name="T10" fmla="*/ 3 w 54"/>
                <a:gd name="T11" fmla="*/ 20 h 48"/>
              </a:gdLst>
              <a:ahLst/>
              <a:cxnLst>
                <a:cxn ang="0">
                  <a:pos x="T0" y="T1"/>
                </a:cxn>
                <a:cxn ang="0">
                  <a:pos x="T2" y="T3"/>
                </a:cxn>
                <a:cxn ang="0">
                  <a:pos x="T4" y="T5"/>
                </a:cxn>
                <a:cxn ang="0">
                  <a:pos x="T6" y="T7"/>
                </a:cxn>
                <a:cxn ang="0">
                  <a:pos x="T8" y="T9"/>
                </a:cxn>
                <a:cxn ang="0">
                  <a:pos x="T10" y="T11"/>
                </a:cxn>
              </a:cxnLst>
              <a:rect l="0" t="0" r="r" b="b"/>
              <a:pathLst>
                <a:path w="54" h="48">
                  <a:moveTo>
                    <a:pt x="3" y="20"/>
                  </a:moveTo>
                  <a:cubicBezTo>
                    <a:pt x="9" y="20"/>
                    <a:pt x="35" y="0"/>
                    <a:pt x="45" y="0"/>
                  </a:cubicBezTo>
                  <a:cubicBezTo>
                    <a:pt x="49" y="0"/>
                    <a:pt x="54" y="7"/>
                    <a:pt x="54" y="12"/>
                  </a:cubicBezTo>
                  <a:cubicBezTo>
                    <a:pt x="54" y="23"/>
                    <a:pt x="31" y="48"/>
                    <a:pt x="20" y="48"/>
                  </a:cubicBezTo>
                  <a:cubicBezTo>
                    <a:pt x="9" y="48"/>
                    <a:pt x="3" y="42"/>
                    <a:pt x="3" y="32"/>
                  </a:cubicBezTo>
                  <a:cubicBezTo>
                    <a:pt x="3" y="27"/>
                    <a:pt x="0" y="20"/>
                    <a:pt x="3" y="2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0" name="Freeform 60"/>
            <p:cNvSpPr>
              <a:spLocks/>
            </p:cNvSpPr>
            <p:nvPr/>
          </p:nvSpPr>
          <p:spPr bwMode="auto">
            <a:xfrm>
              <a:off x="8224076" y="3603805"/>
              <a:ext cx="287723" cy="583092"/>
            </a:xfrm>
            <a:custGeom>
              <a:avLst/>
              <a:gdLst>
                <a:gd name="T0" fmla="*/ 21 w 252"/>
                <a:gd name="T1" fmla="*/ 311 h 509"/>
                <a:gd name="T2" fmla="*/ 36 w 252"/>
                <a:gd name="T3" fmla="*/ 273 h 509"/>
                <a:gd name="T4" fmla="*/ 42 w 252"/>
                <a:gd name="T5" fmla="*/ 265 h 509"/>
                <a:gd name="T6" fmla="*/ 26 w 252"/>
                <a:gd name="T7" fmla="*/ 215 h 509"/>
                <a:gd name="T8" fmla="*/ 12 w 252"/>
                <a:gd name="T9" fmla="*/ 197 h 509"/>
                <a:gd name="T10" fmla="*/ 13 w 252"/>
                <a:gd name="T11" fmla="*/ 190 h 509"/>
                <a:gd name="T12" fmla="*/ 13 w 252"/>
                <a:gd name="T13" fmla="*/ 191 h 509"/>
                <a:gd name="T14" fmla="*/ 21 w 252"/>
                <a:gd name="T15" fmla="*/ 174 h 509"/>
                <a:gd name="T16" fmla="*/ 15 w 252"/>
                <a:gd name="T17" fmla="*/ 139 h 509"/>
                <a:gd name="T18" fmla="*/ 0 w 252"/>
                <a:gd name="T19" fmla="*/ 118 h 509"/>
                <a:gd name="T20" fmla="*/ 12 w 252"/>
                <a:gd name="T21" fmla="*/ 84 h 509"/>
                <a:gd name="T22" fmla="*/ 31 w 252"/>
                <a:gd name="T23" fmla="*/ 78 h 509"/>
                <a:gd name="T24" fmla="*/ 76 w 252"/>
                <a:gd name="T25" fmla="*/ 35 h 509"/>
                <a:gd name="T26" fmla="*/ 81 w 252"/>
                <a:gd name="T27" fmla="*/ 35 h 509"/>
                <a:gd name="T28" fmla="*/ 85 w 252"/>
                <a:gd name="T29" fmla="*/ 44 h 509"/>
                <a:gd name="T30" fmla="*/ 89 w 252"/>
                <a:gd name="T31" fmla="*/ 37 h 509"/>
                <a:gd name="T32" fmla="*/ 89 w 252"/>
                <a:gd name="T33" fmla="*/ 16 h 509"/>
                <a:gd name="T34" fmla="*/ 109 w 252"/>
                <a:gd name="T35" fmla="*/ 11 h 509"/>
                <a:gd name="T36" fmla="*/ 134 w 252"/>
                <a:gd name="T37" fmla="*/ 11 h 509"/>
                <a:gd name="T38" fmla="*/ 164 w 252"/>
                <a:gd name="T39" fmla="*/ 0 h 509"/>
                <a:gd name="T40" fmla="*/ 196 w 252"/>
                <a:gd name="T41" fmla="*/ 9 h 509"/>
                <a:gd name="T42" fmla="*/ 223 w 252"/>
                <a:gd name="T43" fmla="*/ 40 h 509"/>
                <a:gd name="T44" fmla="*/ 171 w 252"/>
                <a:gd name="T45" fmla="*/ 104 h 509"/>
                <a:gd name="T46" fmla="*/ 178 w 252"/>
                <a:gd name="T47" fmla="*/ 116 h 509"/>
                <a:gd name="T48" fmla="*/ 221 w 252"/>
                <a:gd name="T49" fmla="*/ 168 h 509"/>
                <a:gd name="T50" fmla="*/ 252 w 252"/>
                <a:gd name="T51" fmla="*/ 242 h 509"/>
                <a:gd name="T52" fmla="*/ 243 w 252"/>
                <a:gd name="T53" fmla="*/ 281 h 509"/>
                <a:gd name="T54" fmla="*/ 196 w 252"/>
                <a:gd name="T55" fmla="*/ 307 h 509"/>
                <a:gd name="T56" fmla="*/ 180 w 252"/>
                <a:gd name="T57" fmla="*/ 324 h 509"/>
                <a:gd name="T58" fmla="*/ 178 w 252"/>
                <a:gd name="T59" fmla="*/ 317 h 509"/>
                <a:gd name="T60" fmla="*/ 178 w 252"/>
                <a:gd name="T61" fmla="*/ 326 h 509"/>
                <a:gd name="T62" fmla="*/ 159 w 252"/>
                <a:gd name="T63" fmla="*/ 346 h 509"/>
                <a:gd name="T64" fmla="*/ 153 w 252"/>
                <a:gd name="T65" fmla="*/ 330 h 509"/>
                <a:gd name="T66" fmla="*/ 156 w 252"/>
                <a:gd name="T67" fmla="*/ 319 h 509"/>
                <a:gd name="T68" fmla="*/ 151 w 252"/>
                <a:gd name="T69" fmla="*/ 307 h 509"/>
                <a:gd name="T70" fmla="*/ 125 w 252"/>
                <a:gd name="T71" fmla="*/ 291 h 509"/>
                <a:gd name="T72" fmla="*/ 107 w 252"/>
                <a:gd name="T73" fmla="*/ 269 h 509"/>
                <a:gd name="T74" fmla="*/ 74 w 252"/>
                <a:gd name="T75" fmla="*/ 254 h 509"/>
                <a:gd name="T76" fmla="*/ 70 w 252"/>
                <a:gd name="T77" fmla="*/ 243 h 509"/>
                <a:gd name="T78" fmla="*/ 50 w 252"/>
                <a:gd name="T79" fmla="*/ 233 h 509"/>
                <a:gd name="T80" fmla="*/ 46 w 252"/>
                <a:gd name="T81" fmla="*/ 242 h 509"/>
                <a:gd name="T82" fmla="*/ 49 w 252"/>
                <a:gd name="T83" fmla="*/ 257 h 509"/>
                <a:gd name="T84" fmla="*/ 27 w 252"/>
                <a:gd name="T85" fmla="*/ 308 h 509"/>
                <a:gd name="T86" fmla="*/ 53 w 252"/>
                <a:gd name="T87" fmla="*/ 347 h 509"/>
                <a:gd name="T88" fmla="*/ 51 w 252"/>
                <a:gd name="T89" fmla="*/ 347 h 509"/>
                <a:gd name="T90" fmla="*/ 60 w 252"/>
                <a:gd name="T91" fmla="*/ 372 h 509"/>
                <a:gd name="T92" fmla="*/ 125 w 252"/>
                <a:gd name="T93" fmla="*/ 438 h 509"/>
                <a:gd name="T94" fmla="*/ 122 w 252"/>
                <a:gd name="T95" fmla="*/ 453 h 509"/>
                <a:gd name="T96" fmla="*/ 137 w 252"/>
                <a:gd name="T97" fmla="*/ 482 h 509"/>
                <a:gd name="T98" fmla="*/ 143 w 252"/>
                <a:gd name="T99" fmla="*/ 505 h 509"/>
                <a:gd name="T100" fmla="*/ 134 w 252"/>
                <a:gd name="T101" fmla="*/ 506 h 509"/>
                <a:gd name="T102" fmla="*/ 128 w 252"/>
                <a:gd name="T103" fmla="*/ 509 h 509"/>
                <a:gd name="T104" fmla="*/ 115 w 252"/>
                <a:gd name="T105" fmla="*/ 502 h 509"/>
                <a:gd name="T106" fmla="*/ 62 w 252"/>
                <a:gd name="T107" fmla="*/ 444 h 509"/>
                <a:gd name="T108" fmla="*/ 46 w 252"/>
                <a:gd name="T109" fmla="*/ 386 h 509"/>
                <a:gd name="T110" fmla="*/ 23 w 252"/>
                <a:gd name="T111" fmla="*/ 346 h 509"/>
                <a:gd name="T112" fmla="*/ 13 w 252"/>
                <a:gd name="T113" fmla="*/ 346 h 509"/>
                <a:gd name="T114" fmla="*/ 13 w 252"/>
                <a:gd name="T115" fmla="*/ 341 h 509"/>
                <a:gd name="T116" fmla="*/ 17 w 252"/>
                <a:gd name="T117" fmla="*/ 311 h 509"/>
                <a:gd name="T118" fmla="*/ 19 w 252"/>
                <a:gd name="T119" fmla="*/ 311 h 509"/>
                <a:gd name="T120" fmla="*/ 21 w 252"/>
                <a:gd name="T121" fmla="*/ 311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2" h="509">
                  <a:moveTo>
                    <a:pt x="21" y="311"/>
                  </a:moveTo>
                  <a:cubicBezTo>
                    <a:pt x="27" y="297"/>
                    <a:pt x="29" y="289"/>
                    <a:pt x="36" y="273"/>
                  </a:cubicBezTo>
                  <a:cubicBezTo>
                    <a:pt x="37" y="271"/>
                    <a:pt x="42" y="269"/>
                    <a:pt x="42" y="265"/>
                  </a:cubicBezTo>
                  <a:cubicBezTo>
                    <a:pt x="42" y="258"/>
                    <a:pt x="31" y="221"/>
                    <a:pt x="26" y="215"/>
                  </a:cubicBezTo>
                  <a:cubicBezTo>
                    <a:pt x="21" y="210"/>
                    <a:pt x="12" y="206"/>
                    <a:pt x="12" y="197"/>
                  </a:cubicBezTo>
                  <a:cubicBezTo>
                    <a:pt x="12" y="195"/>
                    <a:pt x="13" y="192"/>
                    <a:pt x="13" y="190"/>
                  </a:cubicBezTo>
                  <a:cubicBezTo>
                    <a:pt x="13" y="191"/>
                    <a:pt x="13" y="191"/>
                    <a:pt x="13" y="191"/>
                  </a:cubicBezTo>
                  <a:cubicBezTo>
                    <a:pt x="15" y="189"/>
                    <a:pt x="21" y="180"/>
                    <a:pt x="21" y="174"/>
                  </a:cubicBezTo>
                  <a:cubicBezTo>
                    <a:pt x="21" y="165"/>
                    <a:pt x="20" y="148"/>
                    <a:pt x="15" y="139"/>
                  </a:cubicBezTo>
                  <a:cubicBezTo>
                    <a:pt x="10" y="132"/>
                    <a:pt x="0" y="132"/>
                    <a:pt x="0" y="118"/>
                  </a:cubicBezTo>
                  <a:cubicBezTo>
                    <a:pt x="0" y="103"/>
                    <a:pt x="5" y="92"/>
                    <a:pt x="12" y="84"/>
                  </a:cubicBezTo>
                  <a:cubicBezTo>
                    <a:pt x="16" y="80"/>
                    <a:pt x="25" y="82"/>
                    <a:pt x="31" y="78"/>
                  </a:cubicBezTo>
                  <a:cubicBezTo>
                    <a:pt x="50" y="65"/>
                    <a:pt x="61" y="59"/>
                    <a:pt x="76" y="35"/>
                  </a:cubicBezTo>
                  <a:cubicBezTo>
                    <a:pt x="81" y="35"/>
                    <a:pt x="81" y="35"/>
                    <a:pt x="81" y="35"/>
                  </a:cubicBezTo>
                  <a:cubicBezTo>
                    <a:pt x="81" y="41"/>
                    <a:pt x="84" y="44"/>
                    <a:pt x="85" y="44"/>
                  </a:cubicBezTo>
                  <a:cubicBezTo>
                    <a:pt x="87" y="44"/>
                    <a:pt x="89" y="39"/>
                    <a:pt x="89" y="37"/>
                  </a:cubicBezTo>
                  <a:cubicBezTo>
                    <a:pt x="89" y="29"/>
                    <a:pt x="89" y="24"/>
                    <a:pt x="89" y="16"/>
                  </a:cubicBezTo>
                  <a:cubicBezTo>
                    <a:pt x="89" y="16"/>
                    <a:pt x="106" y="10"/>
                    <a:pt x="109" y="11"/>
                  </a:cubicBezTo>
                  <a:cubicBezTo>
                    <a:pt x="134" y="11"/>
                    <a:pt x="134" y="11"/>
                    <a:pt x="134" y="11"/>
                  </a:cubicBezTo>
                  <a:cubicBezTo>
                    <a:pt x="144" y="17"/>
                    <a:pt x="153" y="0"/>
                    <a:pt x="164" y="0"/>
                  </a:cubicBezTo>
                  <a:cubicBezTo>
                    <a:pt x="176" y="0"/>
                    <a:pt x="184" y="9"/>
                    <a:pt x="196" y="9"/>
                  </a:cubicBezTo>
                  <a:cubicBezTo>
                    <a:pt x="196" y="29"/>
                    <a:pt x="212" y="36"/>
                    <a:pt x="223" y="40"/>
                  </a:cubicBezTo>
                  <a:cubicBezTo>
                    <a:pt x="208" y="64"/>
                    <a:pt x="171" y="70"/>
                    <a:pt x="171" y="104"/>
                  </a:cubicBezTo>
                  <a:cubicBezTo>
                    <a:pt x="171" y="111"/>
                    <a:pt x="175" y="113"/>
                    <a:pt x="178" y="116"/>
                  </a:cubicBezTo>
                  <a:cubicBezTo>
                    <a:pt x="195" y="134"/>
                    <a:pt x="203" y="155"/>
                    <a:pt x="221" y="168"/>
                  </a:cubicBezTo>
                  <a:cubicBezTo>
                    <a:pt x="240" y="180"/>
                    <a:pt x="252" y="215"/>
                    <a:pt x="252" y="242"/>
                  </a:cubicBezTo>
                  <a:cubicBezTo>
                    <a:pt x="252" y="260"/>
                    <a:pt x="243" y="267"/>
                    <a:pt x="243" y="281"/>
                  </a:cubicBezTo>
                  <a:cubicBezTo>
                    <a:pt x="218" y="288"/>
                    <a:pt x="216" y="296"/>
                    <a:pt x="196" y="307"/>
                  </a:cubicBezTo>
                  <a:cubicBezTo>
                    <a:pt x="187" y="312"/>
                    <a:pt x="189" y="324"/>
                    <a:pt x="180" y="324"/>
                  </a:cubicBezTo>
                  <a:cubicBezTo>
                    <a:pt x="178" y="324"/>
                    <a:pt x="178" y="320"/>
                    <a:pt x="178" y="317"/>
                  </a:cubicBezTo>
                  <a:cubicBezTo>
                    <a:pt x="178" y="322"/>
                    <a:pt x="178" y="325"/>
                    <a:pt x="178" y="326"/>
                  </a:cubicBezTo>
                  <a:cubicBezTo>
                    <a:pt x="178" y="334"/>
                    <a:pt x="162" y="346"/>
                    <a:pt x="159" y="346"/>
                  </a:cubicBezTo>
                  <a:cubicBezTo>
                    <a:pt x="156" y="346"/>
                    <a:pt x="153" y="335"/>
                    <a:pt x="153" y="330"/>
                  </a:cubicBezTo>
                  <a:cubicBezTo>
                    <a:pt x="153" y="324"/>
                    <a:pt x="153" y="320"/>
                    <a:pt x="156" y="319"/>
                  </a:cubicBezTo>
                  <a:cubicBezTo>
                    <a:pt x="153" y="317"/>
                    <a:pt x="152" y="311"/>
                    <a:pt x="151" y="307"/>
                  </a:cubicBezTo>
                  <a:cubicBezTo>
                    <a:pt x="140" y="307"/>
                    <a:pt x="125" y="303"/>
                    <a:pt x="125" y="291"/>
                  </a:cubicBezTo>
                  <a:cubicBezTo>
                    <a:pt x="108" y="291"/>
                    <a:pt x="116" y="279"/>
                    <a:pt x="107" y="269"/>
                  </a:cubicBezTo>
                  <a:cubicBezTo>
                    <a:pt x="97" y="258"/>
                    <a:pt x="86" y="258"/>
                    <a:pt x="74" y="254"/>
                  </a:cubicBezTo>
                  <a:cubicBezTo>
                    <a:pt x="72" y="254"/>
                    <a:pt x="70" y="243"/>
                    <a:pt x="70" y="243"/>
                  </a:cubicBezTo>
                  <a:cubicBezTo>
                    <a:pt x="68" y="234"/>
                    <a:pt x="59" y="233"/>
                    <a:pt x="50" y="233"/>
                  </a:cubicBezTo>
                  <a:cubicBezTo>
                    <a:pt x="44" y="233"/>
                    <a:pt x="46" y="238"/>
                    <a:pt x="46" y="242"/>
                  </a:cubicBezTo>
                  <a:cubicBezTo>
                    <a:pt x="46" y="249"/>
                    <a:pt x="49" y="250"/>
                    <a:pt x="49" y="257"/>
                  </a:cubicBezTo>
                  <a:cubicBezTo>
                    <a:pt x="49" y="281"/>
                    <a:pt x="27" y="287"/>
                    <a:pt x="27" y="308"/>
                  </a:cubicBezTo>
                  <a:cubicBezTo>
                    <a:pt x="27" y="333"/>
                    <a:pt x="53" y="324"/>
                    <a:pt x="53" y="347"/>
                  </a:cubicBezTo>
                  <a:cubicBezTo>
                    <a:pt x="51" y="347"/>
                    <a:pt x="51" y="347"/>
                    <a:pt x="51" y="347"/>
                  </a:cubicBezTo>
                  <a:cubicBezTo>
                    <a:pt x="54" y="352"/>
                    <a:pt x="55" y="366"/>
                    <a:pt x="60" y="372"/>
                  </a:cubicBezTo>
                  <a:cubicBezTo>
                    <a:pt x="81" y="393"/>
                    <a:pt x="125" y="398"/>
                    <a:pt x="125" y="438"/>
                  </a:cubicBezTo>
                  <a:cubicBezTo>
                    <a:pt x="125" y="446"/>
                    <a:pt x="122" y="446"/>
                    <a:pt x="122" y="453"/>
                  </a:cubicBezTo>
                  <a:cubicBezTo>
                    <a:pt x="122" y="467"/>
                    <a:pt x="134" y="472"/>
                    <a:pt x="137" y="482"/>
                  </a:cubicBezTo>
                  <a:cubicBezTo>
                    <a:pt x="140" y="492"/>
                    <a:pt x="140" y="496"/>
                    <a:pt x="143" y="505"/>
                  </a:cubicBezTo>
                  <a:cubicBezTo>
                    <a:pt x="137" y="506"/>
                    <a:pt x="137" y="506"/>
                    <a:pt x="134" y="506"/>
                  </a:cubicBezTo>
                  <a:cubicBezTo>
                    <a:pt x="131" y="506"/>
                    <a:pt x="131" y="509"/>
                    <a:pt x="128" y="509"/>
                  </a:cubicBezTo>
                  <a:cubicBezTo>
                    <a:pt x="121" y="509"/>
                    <a:pt x="120" y="503"/>
                    <a:pt x="115" y="502"/>
                  </a:cubicBezTo>
                  <a:cubicBezTo>
                    <a:pt x="92" y="494"/>
                    <a:pt x="71" y="470"/>
                    <a:pt x="62" y="444"/>
                  </a:cubicBezTo>
                  <a:cubicBezTo>
                    <a:pt x="56" y="421"/>
                    <a:pt x="54" y="404"/>
                    <a:pt x="46" y="386"/>
                  </a:cubicBezTo>
                  <a:cubicBezTo>
                    <a:pt x="40" y="374"/>
                    <a:pt x="35" y="346"/>
                    <a:pt x="23" y="346"/>
                  </a:cubicBezTo>
                  <a:cubicBezTo>
                    <a:pt x="15" y="346"/>
                    <a:pt x="20" y="351"/>
                    <a:pt x="13" y="346"/>
                  </a:cubicBezTo>
                  <a:cubicBezTo>
                    <a:pt x="12" y="346"/>
                    <a:pt x="13" y="343"/>
                    <a:pt x="13" y="341"/>
                  </a:cubicBezTo>
                  <a:cubicBezTo>
                    <a:pt x="13" y="330"/>
                    <a:pt x="15" y="322"/>
                    <a:pt x="17" y="311"/>
                  </a:cubicBezTo>
                  <a:cubicBezTo>
                    <a:pt x="19" y="311"/>
                    <a:pt x="19" y="311"/>
                    <a:pt x="19" y="311"/>
                  </a:cubicBezTo>
                  <a:lnTo>
                    <a:pt x="21" y="311"/>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1" name="Freeform 61"/>
            <p:cNvSpPr>
              <a:spLocks/>
            </p:cNvSpPr>
            <p:nvPr/>
          </p:nvSpPr>
          <p:spPr bwMode="auto">
            <a:xfrm>
              <a:off x="8409259" y="4258827"/>
              <a:ext cx="41322" cy="41321"/>
            </a:xfrm>
            <a:custGeom>
              <a:avLst/>
              <a:gdLst>
                <a:gd name="T0" fmla="*/ 21 w 36"/>
                <a:gd name="T1" fmla="*/ 30 h 35"/>
                <a:gd name="T2" fmla="*/ 16 w 36"/>
                <a:gd name="T3" fmla="*/ 19 h 35"/>
                <a:gd name="T4" fmla="*/ 0 w 36"/>
                <a:gd name="T5" fmla="*/ 11 h 35"/>
                <a:gd name="T6" fmla="*/ 16 w 36"/>
                <a:gd name="T7" fmla="*/ 0 h 35"/>
                <a:gd name="T8" fmla="*/ 35 w 36"/>
                <a:gd name="T9" fmla="*/ 27 h 35"/>
                <a:gd name="T10" fmla="*/ 36 w 36"/>
                <a:gd name="T11" fmla="*/ 35 h 35"/>
                <a:gd name="T12" fmla="*/ 31 w 36"/>
                <a:gd name="T13" fmla="*/ 35 h 35"/>
                <a:gd name="T14" fmla="*/ 21 w 36"/>
                <a:gd name="T15" fmla="*/ 3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5">
                  <a:moveTo>
                    <a:pt x="21" y="30"/>
                  </a:moveTo>
                  <a:cubicBezTo>
                    <a:pt x="19" y="30"/>
                    <a:pt x="16" y="22"/>
                    <a:pt x="16" y="19"/>
                  </a:cubicBezTo>
                  <a:cubicBezTo>
                    <a:pt x="13" y="13"/>
                    <a:pt x="0" y="17"/>
                    <a:pt x="0" y="11"/>
                  </a:cubicBezTo>
                  <a:cubicBezTo>
                    <a:pt x="0" y="6"/>
                    <a:pt x="11" y="1"/>
                    <a:pt x="16" y="0"/>
                  </a:cubicBezTo>
                  <a:cubicBezTo>
                    <a:pt x="20" y="12"/>
                    <a:pt x="25" y="27"/>
                    <a:pt x="35" y="27"/>
                  </a:cubicBezTo>
                  <a:cubicBezTo>
                    <a:pt x="35" y="30"/>
                    <a:pt x="35" y="33"/>
                    <a:pt x="36" y="35"/>
                  </a:cubicBezTo>
                  <a:cubicBezTo>
                    <a:pt x="34" y="35"/>
                    <a:pt x="32" y="35"/>
                    <a:pt x="31" y="35"/>
                  </a:cubicBezTo>
                  <a:cubicBezTo>
                    <a:pt x="26" y="35"/>
                    <a:pt x="24" y="30"/>
                    <a:pt x="21" y="3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2" name="Freeform 62"/>
            <p:cNvSpPr>
              <a:spLocks/>
            </p:cNvSpPr>
            <p:nvPr/>
          </p:nvSpPr>
          <p:spPr bwMode="auto">
            <a:xfrm>
              <a:off x="8470477" y="4289435"/>
              <a:ext cx="16835" cy="15304"/>
            </a:xfrm>
            <a:custGeom>
              <a:avLst/>
              <a:gdLst>
                <a:gd name="T0" fmla="*/ 1 w 15"/>
                <a:gd name="T1" fmla="*/ 0 h 14"/>
                <a:gd name="T2" fmla="*/ 8 w 15"/>
                <a:gd name="T3" fmla="*/ 0 h 14"/>
                <a:gd name="T4" fmla="*/ 15 w 15"/>
                <a:gd name="T5" fmla="*/ 4 h 14"/>
                <a:gd name="T6" fmla="*/ 7 w 15"/>
                <a:gd name="T7" fmla="*/ 14 h 14"/>
                <a:gd name="T8" fmla="*/ 1 w 15"/>
                <a:gd name="T9" fmla="*/ 4 h 14"/>
                <a:gd name="T10" fmla="*/ 1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1" y="0"/>
                  </a:moveTo>
                  <a:cubicBezTo>
                    <a:pt x="3" y="0"/>
                    <a:pt x="6" y="0"/>
                    <a:pt x="8" y="0"/>
                  </a:cubicBezTo>
                  <a:cubicBezTo>
                    <a:pt x="11" y="0"/>
                    <a:pt x="13" y="4"/>
                    <a:pt x="15" y="4"/>
                  </a:cubicBezTo>
                  <a:cubicBezTo>
                    <a:pt x="15" y="9"/>
                    <a:pt x="12" y="14"/>
                    <a:pt x="7" y="14"/>
                  </a:cubicBezTo>
                  <a:cubicBezTo>
                    <a:pt x="2" y="14"/>
                    <a:pt x="1" y="8"/>
                    <a:pt x="1" y="4"/>
                  </a:cubicBezTo>
                  <a:cubicBezTo>
                    <a:pt x="1" y="4"/>
                    <a:pt x="0" y="0"/>
                    <a:pt x="1" y="0"/>
                  </a:cubicBezTo>
                  <a:close/>
                </a:path>
              </a:pathLst>
            </a:custGeom>
            <a:solidFill>
              <a:schemeClr val="accent5"/>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3" name="Freeform 63"/>
            <p:cNvSpPr>
              <a:spLocks/>
            </p:cNvSpPr>
            <p:nvPr/>
          </p:nvSpPr>
          <p:spPr bwMode="auto">
            <a:xfrm>
              <a:off x="8251624" y="4249644"/>
              <a:ext cx="16835" cy="26017"/>
            </a:xfrm>
            <a:custGeom>
              <a:avLst/>
              <a:gdLst>
                <a:gd name="T0" fmla="*/ 3 w 14"/>
                <a:gd name="T1" fmla="*/ 0 h 23"/>
                <a:gd name="T2" fmla="*/ 13 w 14"/>
                <a:gd name="T3" fmla="*/ 23 h 23"/>
                <a:gd name="T4" fmla="*/ 0 w 14"/>
                <a:gd name="T5" fmla="*/ 4 h 23"/>
                <a:gd name="T6" fmla="*/ 0 w 14"/>
                <a:gd name="T7" fmla="*/ 0 h 23"/>
                <a:gd name="T8" fmla="*/ 6 w 14"/>
                <a:gd name="T9" fmla="*/ 0 h 23"/>
                <a:gd name="T10" fmla="*/ 6 w 14"/>
                <a:gd name="T11" fmla="*/ 4 h 23"/>
                <a:gd name="T12" fmla="*/ 3 w 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4" h="23">
                  <a:moveTo>
                    <a:pt x="3" y="0"/>
                  </a:moveTo>
                  <a:cubicBezTo>
                    <a:pt x="9" y="8"/>
                    <a:pt x="14" y="13"/>
                    <a:pt x="13" y="23"/>
                  </a:cubicBezTo>
                  <a:cubicBezTo>
                    <a:pt x="9" y="22"/>
                    <a:pt x="0" y="9"/>
                    <a:pt x="0" y="4"/>
                  </a:cubicBezTo>
                  <a:cubicBezTo>
                    <a:pt x="0" y="3"/>
                    <a:pt x="0" y="1"/>
                    <a:pt x="0" y="0"/>
                  </a:cubicBezTo>
                  <a:cubicBezTo>
                    <a:pt x="6" y="0"/>
                    <a:pt x="6" y="0"/>
                    <a:pt x="6" y="0"/>
                  </a:cubicBezTo>
                  <a:cubicBezTo>
                    <a:pt x="6" y="1"/>
                    <a:pt x="6" y="4"/>
                    <a:pt x="6" y="4"/>
                  </a:cubicBezTo>
                  <a:lnTo>
                    <a:pt x="3" y="0"/>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4" name="Freeform 64"/>
            <p:cNvSpPr>
              <a:spLocks/>
            </p:cNvSpPr>
            <p:nvPr/>
          </p:nvSpPr>
          <p:spPr bwMode="auto">
            <a:xfrm>
              <a:off x="8219485" y="4194549"/>
              <a:ext cx="24487" cy="21426"/>
            </a:xfrm>
            <a:custGeom>
              <a:avLst/>
              <a:gdLst>
                <a:gd name="T0" fmla="*/ 4 w 21"/>
                <a:gd name="T1" fmla="*/ 0 h 19"/>
                <a:gd name="T2" fmla="*/ 15 w 21"/>
                <a:gd name="T3" fmla="*/ 19 h 19"/>
                <a:gd name="T4" fmla="*/ 1 w 21"/>
                <a:gd name="T5" fmla="*/ 2 h 19"/>
                <a:gd name="T6" fmla="*/ 0 w 21"/>
                <a:gd name="T7" fmla="*/ 2 h 19"/>
                <a:gd name="T8" fmla="*/ 4 w 21"/>
                <a:gd name="T9" fmla="*/ 0 h 19"/>
              </a:gdLst>
              <a:ahLst/>
              <a:cxnLst>
                <a:cxn ang="0">
                  <a:pos x="T0" y="T1"/>
                </a:cxn>
                <a:cxn ang="0">
                  <a:pos x="T2" y="T3"/>
                </a:cxn>
                <a:cxn ang="0">
                  <a:pos x="T4" y="T5"/>
                </a:cxn>
                <a:cxn ang="0">
                  <a:pos x="T6" y="T7"/>
                </a:cxn>
                <a:cxn ang="0">
                  <a:pos x="T8" y="T9"/>
                </a:cxn>
              </a:cxnLst>
              <a:rect l="0" t="0" r="r" b="b"/>
              <a:pathLst>
                <a:path w="21" h="19">
                  <a:moveTo>
                    <a:pt x="4" y="0"/>
                  </a:moveTo>
                  <a:cubicBezTo>
                    <a:pt x="9" y="3"/>
                    <a:pt x="21" y="19"/>
                    <a:pt x="15" y="19"/>
                  </a:cubicBezTo>
                  <a:cubicBezTo>
                    <a:pt x="12" y="19"/>
                    <a:pt x="2" y="6"/>
                    <a:pt x="1" y="2"/>
                  </a:cubicBezTo>
                  <a:cubicBezTo>
                    <a:pt x="0" y="2"/>
                    <a:pt x="0" y="2"/>
                    <a:pt x="0" y="2"/>
                  </a:cubicBezTo>
                  <a:lnTo>
                    <a:pt x="4" y="0"/>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5" name="Freeform 65"/>
            <p:cNvSpPr>
              <a:spLocks/>
            </p:cNvSpPr>
            <p:nvPr/>
          </p:nvSpPr>
          <p:spPr bwMode="auto">
            <a:xfrm>
              <a:off x="9012252" y="3306903"/>
              <a:ext cx="56626" cy="76521"/>
            </a:xfrm>
            <a:custGeom>
              <a:avLst/>
              <a:gdLst>
                <a:gd name="T0" fmla="*/ 19 w 50"/>
                <a:gd name="T1" fmla="*/ 40 h 68"/>
                <a:gd name="T2" fmla="*/ 22 w 50"/>
                <a:gd name="T3" fmla="*/ 29 h 68"/>
                <a:gd name="T4" fmla="*/ 16 w 50"/>
                <a:gd name="T5" fmla="*/ 18 h 68"/>
                <a:gd name="T6" fmla="*/ 16 w 50"/>
                <a:gd name="T7" fmla="*/ 25 h 68"/>
                <a:gd name="T8" fmla="*/ 7 w 50"/>
                <a:gd name="T9" fmla="*/ 29 h 68"/>
                <a:gd name="T10" fmla="*/ 0 w 50"/>
                <a:gd name="T11" fmla="*/ 20 h 68"/>
                <a:gd name="T12" fmla="*/ 23 w 50"/>
                <a:gd name="T13" fmla="*/ 0 h 68"/>
                <a:gd name="T14" fmla="*/ 43 w 50"/>
                <a:gd name="T15" fmla="*/ 6 h 68"/>
                <a:gd name="T16" fmla="*/ 44 w 50"/>
                <a:gd name="T17" fmla="*/ 14 h 68"/>
                <a:gd name="T18" fmla="*/ 50 w 50"/>
                <a:gd name="T19" fmla="*/ 21 h 68"/>
                <a:gd name="T20" fmla="*/ 50 w 50"/>
                <a:gd name="T21" fmla="*/ 29 h 68"/>
                <a:gd name="T22" fmla="*/ 44 w 50"/>
                <a:gd name="T23" fmla="*/ 29 h 68"/>
                <a:gd name="T24" fmla="*/ 25 w 50"/>
                <a:gd name="T25" fmla="*/ 68 h 68"/>
                <a:gd name="T26" fmla="*/ 22 w 50"/>
                <a:gd name="T27" fmla="*/ 60 h 68"/>
                <a:gd name="T28" fmla="*/ 22 w 50"/>
                <a:gd name="T29" fmla="*/ 65 h 68"/>
                <a:gd name="T30" fmla="*/ 12 w 50"/>
                <a:gd name="T31" fmla="*/ 53 h 68"/>
                <a:gd name="T32" fmla="*/ 19 w 50"/>
                <a:gd name="T33"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68">
                  <a:moveTo>
                    <a:pt x="19" y="40"/>
                  </a:moveTo>
                  <a:cubicBezTo>
                    <a:pt x="22" y="29"/>
                    <a:pt x="22" y="29"/>
                    <a:pt x="22" y="29"/>
                  </a:cubicBezTo>
                  <a:cubicBezTo>
                    <a:pt x="18" y="27"/>
                    <a:pt x="17" y="22"/>
                    <a:pt x="16" y="18"/>
                  </a:cubicBezTo>
                  <a:cubicBezTo>
                    <a:pt x="16" y="21"/>
                    <a:pt x="15" y="23"/>
                    <a:pt x="16" y="25"/>
                  </a:cubicBezTo>
                  <a:cubicBezTo>
                    <a:pt x="13" y="25"/>
                    <a:pt x="10" y="29"/>
                    <a:pt x="7" y="29"/>
                  </a:cubicBezTo>
                  <a:cubicBezTo>
                    <a:pt x="4" y="29"/>
                    <a:pt x="0" y="24"/>
                    <a:pt x="0" y="20"/>
                  </a:cubicBezTo>
                  <a:cubicBezTo>
                    <a:pt x="0" y="15"/>
                    <a:pt x="21" y="0"/>
                    <a:pt x="23" y="0"/>
                  </a:cubicBezTo>
                  <a:cubicBezTo>
                    <a:pt x="29" y="0"/>
                    <a:pt x="34" y="6"/>
                    <a:pt x="43" y="6"/>
                  </a:cubicBezTo>
                  <a:cubicBezTo>
                    <a:pt x="43" y="9"/>
                    <a:pt x="41" y="14"/>
                    <a:pt x="44" y="14"/>
                  </a:cubicBezTo>
                  <a:cubicBezTo>
                    <a:pt x="50" y="21"/>
                    <a:pt x="50" y="21"/>
                    <a:pt x="50" y="21"/>
                  </a:cubicBezTo>
                  <a:cubicBezTo>
                    <a:pt x="50" y="23"/>
                    <a:pt x="49" y="26"/>
                    <a:pt x="50" y="29"/>
                  </a:cubicBezTo>
                  <a:cubicBezTo>
                    <a:pt x="48" y="29"/>
                    <a:pt x="46" y="30"/>
                    <a:pt x="44" y="29"/>
                  </a:cubicBezTo>
                  <a:cubicBezTo>
                    <a:pt x="41" y="43"/>
                    <a:pt x="35" y="68"/>
                    <a:pt x="25" y="68"/>
                  </a:cubicBezTo>
                  <a:cubicBezTo>
                    <a:pt x="22" y="68"/>
                    <a:pt x="22" y="63"/>
                    <a:pt x="22" y="60"/>
                  </a:cubicBezTo>
                  <a:cubicBezTo>
                    <a:pt x="22" y="65"/>
                    <a:pt x="22" y="65"/>
                    <a:pt x="22" y="65"/>
                  </a:cubicBezTo>
                  <a:cubicBezTo>
                    <a:pt x="16" y="65"/>
                    <a:pt x="12" y="56"/>
                    <a:pt x="12" y="53"/>
                  </a:cubicBezTo>
                  <a:cubicBezTo>
                    <a:pt x="12" y="51"/>
                    <a:pt x="19" y="40"/>
                    <a:pt x="19" y="4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6" name="Freeform 66"/>
            <p:cNvSpPr>
              <a:spLocks/>
            </p:cNvSpPr>
            <p:nvPr/>
          </p:nvSpPr>
          <p:spPr bwMode="auto">
            <a:xfrm>
              <a:off x="9079591" y="3288538"/>
              <a:ext cx="64278" cy="47443"/>
            </a:xfrm>
            <a:custGeom>
              <a:avLst/>
              <a:gdLst>
                <a:gd name="T0" fmla="*/ 40 w 57"/>
                <a:gd name="T1" fmla="*/ 28 h 42"/>
                <a:gd name="T2" fmla="*/ 29 w 57"/>
                <a:gd name="T3" fmla="*/ 22 h 42"/>
                <a:gd name="T4" fmla="*/ 10 w 57"/>
                <a:gd name="T5" fmla="*/ 42 h 42"/>
                <a:gd name="T6" fmla="*/ 6 w 57"/>
                <a:gd name="T7" fmla="*/ 30 h 42"/>
                <a:gd name="T8" fmla="*/ 0 w 57"/>
                <a:gd name="T9" fmla="*/ 22 h 42"/>
                <a:gd name="T10" fmla="*/ 14 w 57"/>
                <a:gd name="T11" fmla="*/ 10 h 42"/>
                <a:gd name="T12" fmla="*/ 40 w 57"/>
                <a:gd name="T13" fmla="*/ 0 h 42"/>
                <a:gd name="T14" fmla="*/ 40 w 57"/>
                <a:gd name="T15" fmla="*/ 2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42">
                  <a:moveTo>
                    <a:pt x="40" y="28"/>
                  </a:moveTo>
                  <a:cubicBezTo>
                    <a:pt x="34" y="28"/>
                    <a:pt x="31" y="23"/>
                    <a:pt x="29" y="22"/>
                  </a:cubicBezTo>
                  <a:cubicBezTo>
                    <a:pt x="22" y="30"/>
                    <a:pt x="20" y="42"/>
                    <a:pt x="10" y="42"/>
                  </a:cubicBezTo>
                  <a:cubicBezTo>
                    <a:pt x="7" y="42"/>
                    <a:pt x="5" y="34"/>
                    <a:pt x="6" y="30"/>
                  </a:cubicBezTo>
                  <a:cubicBezTo>
                    <a:pt x="1" y="27"/>
                    <a:pt x="0" y="26"/>
                    <a:pt x="0" y="22"/>
                  </a:cubicBezTo>
                  <a:cubicBezTo>
                    <a:pt x="0" y="22"/>
                    <a:pt x="14" y="10"/>
                    <a:pt x="14" y="10"/>
                  </a:cubicBezTo>
                  <a:cubicBezTo>
                    <a:pt x="27" y="14"/>
                    <a:pt x="29" y="0"/>
                    <a:pt x="40" y="0"/>
                  </a:cubicBezTo>
                  <a:cubicBezTo>
                    <a:pt x="57" y="0"/>
                    <a:pt x="48" y="28"/>
                    <a:pt x="40" y="28"/>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7" name="Freeform 67"/>
            <p:cNvSpPr>
              <a:spLocks/>
            </p:cNvSpPr>
            <p:nvPr/>
          </p:nvSpPr>
          <p:spPr bwMode="auto">
            <a:xfrm>
              <a:off x="9044391" y="3080400"/>
              <a:ext cx="275479" cy="235685"/>
            </a:xfrm>
            <a:custGeom>
              <a:avLst/>
              <a:gdLst>
                <a:gd name="T0" fmla="*/ 94 w 241"/>
                <a:gd name="T1" fmla="*/ 199 h 207"/>
                <a:gd name="T2" fmla="*/ 94 w 241"/>
                <a:gd name="T3" fmla="*/ 192 h 207"/>
                <a:gd name="T4" fmla="*/ 97 w 241"/>
                <a:gd name="T5" fmla="*/ 179 h 207"/>
                <a:gd name="T6" fmla="*/ 74 w 241"/>
                <a:gd name="T7" fmla="*/ 172 h 207"/>
                <a:gd name="T8" fmla="*/ 66 w 241"/>
                <a:gd name="T9" fmla="*/ 178 h 207"/>
                <a:gd name="T10" fmla="*/ 50 w 241"/>
                <a:gd name="T11" fmla="*/ 181 h 207"/>
                <a:gd name="T12" fmla="*/ 10 w 241"/>
                <a:gd name="T13" fmla="*/ 192 h 207"/>
                <a:gd name="T14" fmla="*/ 0 w 241"/>
                <a:gd name="T15" fmla="*/ 189 h 207"/>
                <a:gd name="T16" fmla="*/ 10 w 241"/>
                <a:gd name="T17" fmla="*/ 183 h 207"/>
                <a:gd name="T18" fmla="*/ 52 w 241"/>
                <a:gd name="T19" fmla="*/ 152 h 207"/>
                <a:gd name="T20" fmla="*/ 99 w 241"/>
                <a:gd name="T21" fmla="*/ 152 h 207"/>
                <a:gd name="T22" fmla="*/ 123 w 241"/>
                <a:gd name="T23" fmla="*/ 127 h 207"/>
                <a:gd name="T24" fmla="*/ 136 w 241"/>
                <a:gd name="T25" fmla="*/ 107 h 207"/>
                <a:gd name="T26" fmla="*/ 132 w 241"/>
                <a:gd name="T27" fmla="*/ 116 h 207"/>
                <a:gd name="T28" fmla="*/ 136 w 241"/>
                <a:gd name="T29" fmla="*/ 120 h 207"/>
                <a:gd name="T30" fmla="*/ 158 w 241"/>
                <a:gd name="T31" fmla="*/ 109 h 207"/>
                <a:gd name="T32" fmla="*/ 200 w 241"/>
                <a:gd name="T33" fmla="*/ 45 h 207"/>
                <a:gd name="T34" fmla="*/ 197 w 241"/>
                <a:gd name="T35" fmla="*/ 35 h 207"/>
                <a:gd name="T36" fmla="*/ 214 w 241"/>
                <a:gd name="T37" fmla="*/ 6 h 207"/>
                <a:gd name="T38" fmla="*/ 224 w 241"/>
                <a:gd name="T39" fmla="*/ 8 h 207"/>
                <a:gd name="T40" fmla="*/ 222 w 241"/>
                <a:gd name="T41" fmla="*/ 7 h 207"/>
                <a:gd name="T42" fmla="*/ 220 w 241"/>
                <a:gd name="T43" fmla="*/ 0 h 207"/>
                <a:gd name="T44" fmla="*/ 229 w 241"/>
                <a:gd name="T45" fmla="*/ 4 h 207"/>
                <a:gd name="T46" fmla="*/ 231 w 241"/>
                <a:gd name="T47" fmla="*/ 20 h 207"/>
                <a:gd name="T48" fmla="*/ 241 w 241"/>
                <a:gd name="T49" fmla="*/ 48 h 207"/>
                <a:gd name="T50" fmla="*/ 231 w 241"/>
                <a:gd name="T51" fmla="*/ 72 h 207"/>
                <a:gd name="T52" fmla="*/ 231 w 241"/>
                <a:gd name="T53" fmla="*/ 77 h 207"/>
                <a:gd name="T54" fmla="*/ 224 w 241"/>
                <a:gd name="T55" fmla="*/ 79 h 207"/>
                <a:gd name="T56" fmla="*/ 219 w 241"/>
                <a:gd name="T57" fmla="*/ 115 h 207"/>
                <a:gd name="T58" fmla="*/ 210 w 241"/>
                <a:gd name="T59" fmla="*/ 137 h 207"/>
                <a:gd name="T60" fmla="*/ 214 w 241"/>
                <a:gd name="T61" fmla="*/ 152 h 207"/>
                <a:gd name="T62" fmla="*/ 196 w 241"/>
                <a:gd name="T63" fmla="*/ 168 h 207"/>
                <a:gd name="T64" fmla="*/ 197 w 241"/>
                <a:gd name="T65" fmla="*/ 155 h 207"/>
                <a:gd name="T66" fmla="*/ 176 w 241"/>
                <a:gd name="T67" fmla="*/ 174 h 207"/>
                <a:gd name="T68" fmla="*/ 172 w 241"/>
                <a:gd name="T69" fmla="*/ 170 h 207"/>
                <a:gd name="T70" fmla="*/ 165 w 241"/>
                <a:gd name="T71" fmla="*/ 170 h 207"/>
                <a:gd name="T72" fmla="*/ 150 w 241"/>
                <a:gd name="T73" fmla="*/ 180 h 207"/>
                <a:gd name="T74" fmla="*/ 128 w 241"/>
                <a:gd name="T75" fmla="*/ 166 h 207"/>
                <a:gd name="T76" fmla="*/ 123 w 241"/>
                <a:gd name="T77" fmla="*/ 173 h 207"/>
                <a:gd name="T78" fmla="*/ 131 w 241"/>
                <a:gd name="T79" fmla="*/ 185 h 207"/>
                <a:gd name="T80" fmla="*/ 123 w 241"/>
                <a:gd name="T81" fmla="*/ 186 h 207"/>
                <a:gd name="T82" fmla="*/ 105 w 241"/>
                <a:gd name="T83" fmla="*/ 207 h 207"/>
                <a:gd name="T84" fmla="*/ 94 w 241"/>
                <a:gd name="T85" fmla="*/ 19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1" h="207">
                  <a:moveTo>
                    <a:pt x="94" y="199"/>
                  </a:moveTo>
                  <a:cubicBezTo>
                    <a:pt x="92" y="199"/>
                    <a:pt x="94" y="195"/>
                    <a:pt x="94" y="192"/>
                  </a:cubicBezTo>
                  <a:cubicBezTo>
                    <a:pt x="94" y="188"/>
                    <a:pt x="97" y="182"/>
                    <a:pt x="97" y="179"/>
                  </a:cubicBezTo>
                  <a:cubicBezTo>
                    <a:pt x="88" y="177"/>
                    <a:pt x="83" y="172"/>
                    <a:pt x="74" y="172"/>
                  </a:cubicBezTo>
                  <a:cubicBezTo>
                    <a:pt x="69" y="172"/>
                    <a:pt x="69" y="177"/>
                    <a:pt x="66" y="178"/>
                  </a:cubicBezTo>
                  <a:cubicBezTo>
                    <a:pt x="60" y="181"/>
                    <a:pt x="56" y="177"/>
                    <a:pt x="50" y="181"/>
                  </a:cubicBezTo>
                  <a:cubicBezTo>
                    <a:pt x="40" y="185"/>
                    <a:pt x="26" y="192"/>
                    <a:pt x="10" y="192"/>
                  </a:cubicBezTo>
                  <a:cubicBezTo>
                    <a:pt x="5" y="192"/>
                    <a:pt x="0" y="192"/>
                    <a:pt x="0" y="189"/>
                  </a:cubicBezTo>
                  <a:cubicBezTo>
                    <a:pt x="0" y="186"/>
                    <a:pt x="7" y="184"/>
                    <a:pt x="10" y="183"/>
                  </a:cubicBezTo>
                  <a:cubicBezTo>
                    <a:pt x="26" y="172"/>
                    <a:pt x="32" y="152"/>
                    <a:pt x="52" y="152"/>
                  </a:cubicBezTo>
                  <a:cubicBezTo>
                    <a:pt x="75" y="152"/>
                    <a:pt x="82" y="152"/>
                    <a:pt x="99" y="152"/>
                  </a:cubicBezTo>
                  <a:cubicBezTo>
                    <a:pt x="112" y="152"/>
                    <a:pt x="116" y="127"/>
                    <a:pt x="123" y="127"/>
                  </a:cubicBezTo>
                  <a:cubicBezTo>
                    <a:pt x="124" y="127"/>
                    <a:pt x="134" y="108"/>
                    <a:pt x="136" y="107"/>
                  </a:cubicBezTo>
                  <a:cubicBezTo>
                    <a:pt x="134" y="110"/>
                    <a:pt x="132" y="113"/>
                    <a:pt x="132" y="116"/>
                  </a:cubicBezTo>
                  <a:cubicBezTo>
                    <a:pt x="132" y="118"/>
                    <a:pt x="135" y="120"/>
                    <a:pt x="136" y="120"/>
                  </a:cubicBezTo>
                  <a:cubicBezTo>
                    <a:pt x="147" y="120"/>
                    <a:pt x="149" y="112"/>
                    <a:pt x="158" y="109"/>
                  </a:cubicBezTo>
                  <a:cubicBezTo>
                    <a:pt x="174" y="103"/>
                    <a:pt x="200" y="70"/>
                    <a:pt x="200" y="45"/>
                  </a:cubicBezTo>
                  <a:cubicBezTo>
                    <a:pt x="200" y="39"/>
                    <a:pt x="197" y="39"/>
                    <a:pt x="197" y="35"/>
                  </a:cubicBezTo>
                  <a:cubicBezTo>
                    <a:pt x="197" y="26"/>
                    <a:pt x="204" y="6"/>
                    <a:pt x="214" y="6"/>
                  </a:cubicBezTo>
                  <a:cubicBezTo>
                    <a:pt x="216" y="6"/>
                    <a:pt x="215" y="16"/>
                    <a:pt x="224" y="8"/>
                  </a:cubicBezTo>
                  <a:cubicBezTo>
                    <a:pt x="223" y="8"/>
                    <a:pt x="222" y="7"/>
                    <a:pt x="222" y="7"/>
                  </a:cubicBezTo>
                  <a:cubicBezTo>
                    <a:pt x="219" y="7"/>
                    <a:pt x="218" y="0"/>
                    <a:pt x="220" y="0"/>
                  </a:cubicBezTo>
                  <a:cubicBezTo>
                    <a:pt x="225" y="0"/>
                    <a:pt x="228" y="2"/>
                    <a:pt x="229" y="4"/>
                  </a:cubicBezTo>
                  <a:cubicBezTo>
                    <a:pt x="232" y="10"/>
                    <a:pt x="231" y="14"/>
                    <a:pt x="231" y="20"/>
                  </a:cubicBezTo>
                  <a:cubicBezTo>
                    <a:pt x="231" y="31"/>
                    <a:pt x="241" y="37"/>
                    <a:pt x="241" y="48"/>
                  </a:cubicBezTo>
                  <a:cubicBezTo>
                    <a:pt x="241" y="61"/>
                    <a:pt x="231" y="62"/>
                    <a:pt x="231" y="72"/>
                  </a:cubicBezTo>
                  <a:cubicBezTo>
                    <a:pt x="231" y="74"/>
                    <a:pt x="231" y="76"/>
                    <a:pt x="231" y="77"/>
                  </a:cubicBezTo>
                  <a:cubicBezTo>
                    <a:pt x="228" y="80"/>
                    <a:pt x="226" y="78"/>
                    <a:pt x="224" y="79"/>
                  </a:cubicBezTo>
                  <a:cubicBezTo>
                    <a:pt x="216" y="81"/>
                    <a:pt x="219" y="106"/>
                    <a:pt x="219" y="115"/>
                  </a:cubicBezTo>
                  <a:cubicBezTo>
                    <a:pt x="219" y="122"/>
                    <a:pt x="210" y="126"/>
                    <a:pt x="210" y="137"/>
                  </a:cubicBezTo>
                  <a:cubicBezTo>
                    <a:pt x="210" y="144"/>
                    <a:pt x="213" y="147"/>
                    <a:pt x="214" y="152"/>
                  </a:cubicBezTo>
                  <a:cubicBezTo>
                    <a:pt x="205" y="157"/>
                    <a:pt x="205" y="165"/>
                    <a:pt x="196" y="168"/>
                  </a:cubicBezTo>
                  <a:cubicBezTo>
                    <a:pt x="193" y="161"/>
                    <a:pt x="196" y="161"/>
                    <a:pt x="197" y="155"/>
                  </a:cubicBezTo>
                  <a:cubicBezTo>
                    <a:pt x="186" y="162"/>
                    <a:pt x="179" y="163"/>
                    <a:pt x="176" y="174"/>
                  </a:cubicBezTo>
                  <a:cubicBezTo>
                    <a:pt x="175" y="174"/>
                    <a:pt x="172" y="172"/>
                    <a:pt x="172" y="170"/>
                  </a:cubicBezTo>
                  <a:cubicBezTo>
                    <a:pt x="165" y="170"/>
                    <a:pt x="165" y="170"/>
                    <a:pt x="165" y="170"/>
                  </a:cubicBezTo>
                  <a:cubicBezTo>
                    <a:pt x="160" y="175"/>
                    <a:pt x="156" y="180"/>
                    <a:pt x="150" y="180"/>
                  </a:cubicBezTo>
                  <a:cubicBezTo>
                    <a:pt x="134" y="180"/>
                    <a:pt x="135" y="166"/>
                    <a:pt x="128" y="166"/>
                  </a:cubicBezTo>
                  <a:cubicBezTo>
                    <a:pt x="126" y="166"/>
                    <a:pt x="123" y="170"/>
                    <a:pt x="123" y="173"/>
                  </a:cubicBezTo>
                  <a:cubicBezTo>
                    <a:pt x="123" y="176"/>
                    <a:pt x="130" y="185"/>
                    <a:pt x="131" y="185"/>
                  </a:cubicBezTo>
                  <a:cubicBezTo>
                    <a:pt x="129" y="186"/>
                    <a:pt x="126" y="186"/>
                    <a:pt x="123" y="186"/>
                  </a:cubicBezTo>
                  <a:cubicBezTo>
                    <a:pt x="118" y="186"/>
                    <a:pt x="109" y="199"/>
                    <a:pt x="105" y="207"/>
                  </a:cubicBezTo>
                  <a:cubicBezTo>
                    <a:pt x="99" y="205"/>
                    <a:pt x="100" y="199"/>
                    <a:pt x="94" y="199"/>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8" name="Freeform 68"/>
            <p:cNvSpPr>
              <a:spLocks/>
            </p:cNvSpPr>
            <p:nvPr/>
          </p:nvSpPr>
          <p:spPr bwMode="auto">
            <a:xfrm>
              <a:off x="9266305" y="2948783"/>
              <a:ext cx="142331" cy="127025"/>
            </a:xfrm>
            <a:custGeom>
              <a:avLst/>
              <a:gdLst>
                <a:gd name="T0" fmla="*/ 18 w 124"/>
                <a:gd name="T1" fmla="*/ 60 h 110"/>
                <a:gd name="T2" fmla="*/ 25 w 124"/>
                <a:gd name="T3" fmla="*/ 60 h 110"/>
                <a:gd name="T4" fmla="*/ 43 w 124"/>
                <a:gd name="T5" fmla="*/ 19 h 110"/>
                <a:gd name="T6" fmla="*/ 40 w 124"/>
                <a:gd name="T7" fmla="*/ 11 h 110"/>
                <a:gd name="T8" fmla="*/ 44 w 124"/>
                <a:gd name="T9" fmla="*/ 0 h 110"/>
                <a:gd name="T10" fmla="*/ 103 w 124"/>
                <a:gd name="T11" fmla="*/ 40 h 110"/>
                <a:gd name="T12" fmla="*/ 119 w 124"/>
                <a:gd name="T13" fmla="*/ 39 h 110"/>
                <a:gd name="T14" fmla="*/ 114 w 124"/>
                <a:gd name="T15" fmla="*/ 48 h 110"/>
                <a:gd name="T16" fmla="*/ 124 w 124"/>
                <a:gd name="T17" fmla="*/ 58 h 110"/>
                <a:gd name="T18" fmla="*/ 100 w 124"/>
                <a:gd name="T19" fmla="*/ 66 h 110"/>
                <a:gd name="T20" fmla="*/ 73 w 124"/>
                <a:gd name="T21" fmla="*/ 93 h 110"/>
                <a:gd name="T22" fmla="*/ 40 w 124"/>
                <a:gd name="T23" fmla="*/ 75 h 110"/>
                <a:gd name="T24" fmla="*/ 35 w 124"/>
                <a:gd name="T25" fmla="*/ 82 h 110"/>
                <a:gd name="T26" fmla="*/ 12 w 124"/>
                <a:gd name="T27" fmla="*/ 87 h 110"/>
                <a:gd name="T28" fmla="*/ 27 w 124"/>
                <a:gd name="T29" fmla="*/ 98 h 110"/>
                <a:gd name="T30" fmla="*/ 8 w 124"/>
                <a:gd name="T31" fmla="*/ 110 h 110"/>
                <a:gd name="T32" fmla="*/ 4 w 124"/>
                <a:gd name="T33" fmla="*/ 110 h 110"/>
                <a:gd name="T34" fmla="*/ 4 w 124"/>
                <a:gd name="T35" fmla="*/ 92 h 110"/>
                <a:gd name="T36" fmla="*/ 0 w 124"/>
                <a:gd name="T37" fmla="*/ 84 h 110"/>
                <a:gd name="T38" fmla="*/ 14 w 124"/>
                <a:gd name="T39" fmla="*/ 64 h 110"/>
                <a:gd name="T40" fmla="*/ 14 w 124"/>
                <a:gd name="T41" fmla="*/ 58 h 110"/>
                <a:gd name="T42" fmla="*/ 19 w 124"/>
                <a:gd name="T43" fmla="*/ 62 h 110"/>
                <a:gd name="T44" fmla="*/ 18 w 124"/>
                <a:gd name="T4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110">
                  <a:moveTo>
                    <a:pt x="18" y="60"/>
                  </a:moveTo>
                  <a:cubicBezTo>
                    <a:pt x="20" y="61"/>
                    <a:pt x="23" y="60"/>
                    <a:pt x="25" y="60"/>
                  </a:cubicBezTo>
                  <a:cubicBezTo>
                    <a:pt x="38" y="60"/>
                    <a:pt x="43" y="29"/>
                    <a:pt x="43" y="19"/>
                  </a:cubicBezTo>
                  <a:cubicBezTo>
                    <a:pt x="43" y="15"/>
                    <a:pt x="40" y="14"/>
                    <a:pt x="40" y="11"/>
                  </a:cubicBezTo>
                  <a:cubicBezTo>
                    <a:pt x="40" y="5"/>
                    <a:pt x="43" y="3"/>
                    <a:pt x="44" y="0"/>
                  </a:cubicBezTo>
                  <a:cubicBezTo>
                    <a:pt x="65" y="15"/>
                    <a:pt x="74" y="40"/>
                    <a:pt x="103" y="40"/>
                  </a:cubicBezTo>
                  <a:cubicBezTo>
                    <a:pt x="109" y="40"/>
                    <a:pt x="114" y="35"/>
                    <a:pt x="119" y="39"/>
                  </a:cubicBezTo>
                  <a:cubicBezTo>
                    <a:pt x="118" y="43"/>
                    <a:pt x="114" y="44"/>
                    <a:pt x="114" y="48"/>
                  </a:cubicBezTo>
                  <a:cubicBezTo>
                    <a:pt x="114" y="53"/>
                    <a:pt x="121" y="58"/>
                    <a:pt x="124" y="58"/>
                  </a:cubicBezTo>
                  <a:cubicBezTo>
                    <a:pt x="117" y="63"/>
                    <a:pt x="112" y="66"/>
                    <a:pt x="100" y="66"/>
                  </a:cubicBezTo>
                  <a:cubicBezTo>
                    <a:pt x="84" y="66"/>
                    <a:pt x="79" y="84"/>
                    <a:pt x="73" y="93"/>
                  </a:cubicBezTo>
                  <a:cubicBezTo>
                    <a:pt x="61" y="85"/>
                    <a:pt x="53" y="84"/>
                    <a:pt x="40" y="75"/>
                  </a:cubicBezTo>
                  <a:cubicBezTo>
                    <a:pt x="38" y="76"/>
                    <a:pt x="35" y="79"/>
                    <a:pt x="35" y="82"/>
                  </a:cubicBezTo>
                  <a:cubicBezTo>
                    <a:pt x="25" y="82"/>
                    <a:pt x="12" y="74"/>
                    <a:pt x="12" y="87"/>
                  </a:cubicBezTo>
                  <a:cubicBezTo>
                    <a:pt x="12" y="95"/>
                    <a:pt x="24" y="95"/>
                    <a:pt x="27" y="98"/>
                  </a:cubicBezTo>
                  <a:cubicBezTo>
                    <a:pt x="21" y="107"/>
                    <a:pt x="15" y="104"/>
                    <a:pt x="8" y="110"/>
                  </a:cubicBezTo>
                  <a:cubicBezTo>
                    <a:pt x="4" y="110"/>
                    <a:pt x="4" y="110"/>
                    <a:pt x="4" y="110"/>
                  </a:cubicBezTo>
                  <a:cubicBezTo>
                    <a:pt x="4" y="105"/>
                    <a:pt x="4" y="93"/>
                    <a:pt x="4" y="92"/>
                  </a:cubicBezTo>
                  <a:cubicBezTo>
                    <a:pt x="4" y="89"/>
                    <a:pt x="0" y="87"/>
                    <a:pt x="0" y="84"/>
                  </a:cubicBezTo>
                  <a:cubicBezTo>
                    <a:pt x="0" y="75"/>
                    <a:pt x="12" y="70"/>
                    <a:pt x="14" y="64"/>
                  </a:cubicBezTo>
                  <a:cubicBezTo>
                    <a:pt x="14" y="58"/>
                    <a:pt x="14" y="58"/>
                    <a:pt x="14" y="58"/>
                  </a:cubicBezTo>
                  <a:cubicBezTo>
                    <a:pt x="15" y="59"/>
                    <a:pt x="17" y="60"/>
                    <a:pt x="19" y="62"/>
                  </a:cubicBezTo>
                  <a:lnTo>
                    <a:pt x="18" y="60"/>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39" name="Freeform 69"/>
            <p:cNvSpPr>
              <a:spLocks/>
            </p:cNvSpPr>
            <p:nvPr/>
          </p:nvSpPr>
          <p:spPr bwMode="auto">
            <a:xfrm>
              <a:off x="9405575" y="2980922"/>
              <a:ext cx="22957" cy="22956"/>
            </a:xfrm>
            <a:custGeom>
              <a:avLst/>
              <a:gdLst>
                <a:gd name="T0" fmla="*/ 17 w 21"/>
                <a:gd name="T1" fmla="*/ 0 h 20"/>
                <a:gd name="T2" fmla="*/ 21 w 21"/>
                <a:gd name="T3" fmla="*/ 4 h 20"/>
                <a:gd name="T4" fmla="*/ 2 w 21"/>
                <a:gd name="T5" fmla="*/ 20 h 20"/>
                <a:gd name="T6" fmla="*/ 2 w 21"/>
                <a:gd name="T7" fmla="*/ 13 h 20"/>
                <a:gd name="T8" fmla="*/ 19 w 21"/>
                <a:gd name="T9" fmla="*/ 1 h 20"/>
                <a:gd name="T10" fmla="*/ 17 w 21"/>
                <a:gd name="T11" fmla="*/ 0 h 20"/>
              </a:gdLst>
              <a:ahLst/>
              <a:cxnLst>
                <a:cxn ang="0">
                  <a:pos x="T0" y="T1"/>
                </a:cxn>
                <a:cxn ang="0">
                  <a:pos x="T2" y="T3"/>
                </a:cxn>
                <a:cxn ang="0">
                  <a:pos x="T4" y="T5"/>
                </a:cxn>
                <a:cxn ang="0">
                  <a:pos x="T6" y="T7"/>
                </a:cxn>
                <a:cxn ang="0">
                  <a:pos x="T8" y="T9"/>
                </a:cxn>
                <a:cxn ang="0">
                  <a:pos x="T10" y="T11"/>
                </a:cxn>
              </a:cxnLst>
              <a:rect l="0" t="0" r="r" b="b"/>
              <a:pathLst>
                <a:path w="21" h="20">
                  <a:moveTo>
                    <a:pt x="17" y="0"/>
                  </a:moveTo>
                  <a:cubicBezTo>
                    <a:pt x="21" y="4"/>
                    <a:pt x="21" y="4"/>
                    <a:pt x="21" y="4"/>
                  </a:cubicBezTo>
                  <a:cubicBezTo>
                    <a:pt x="18" y="8"/>
                    <a:pt x="9" y="20"/>
                    <a:pt x="2" y="20"/>
                  </a:cubicBezTo>
                  <a:cubicBezTo>
                    <a:pt x="0" y="20"/>
                    <a:pt x="0" y="16"/>
                    <a:pt x="2" y="13"/>
                  </a:cubicBezTo>
                  <a:cubicBezTo>
                    <a:pt x="5" y="8"/>
                    <a:pt x="13" y="1"/>
                    <a:pt x="19" y="1"/>
                  </a:cubicBezTo>
                  <a:lnTo>
                    <a:pt x="17" y="0"/>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0" name="Freeform 70"/>
            <p:cNvSpPr>
              <a:spLocks/>
            </p:cNvSpPr>
            <p:nvPr/>
          </p:nvSpPr>
          <p:spPr bwMode="auto">
            <a:xfrm>
              <a:off x="9453019" y="2948783"/>
              <a:ext cx="33670" cy="22956"/>
            </a:xfrm>
            <a:custGeom>
              <a:avLst/>
              <a:gdLst>
                <a:gd name="T0" fmla="*/ 29 w 29"/>
                <a:gd name="T1" fmla="*/ 5 h 21"/>
                <a:gd name="T2" fmla="*/ 1 w 29"/>
                <a:gd name="T3" fmla="*/ 21 h 21"/>
                <a:gd name="T4" fmla="*/ 1 w 29"/>
                <a:gd name="T5" fmla="*/ 17 h 21"/>
                <a:gd name="T6" fmla="*/ 17 w 29"/>
                <a:gd name="T7" fmla="*/ 0 h 21"/>
                <a:gd name="T8" fmla="*/ 29 w 29"/>
                <a:gd name="T9" fmla="*/ 0 h 21"/>
                <a:gd name="T10" fmla="*/ 29 w 29"/>
                <a:gd name="T11" fmla="*/ 5 h 21"/>
              </a:gdLst>
              <a:ahLst/>
              <a:cxnLst>
                <a:cxn ang="0">
                  <a:pos x="T0" y="T1"/>
                </a:cxn>
                <a:cxn ang="0">
                  <a:pos x="T2" y="T3"/>
                </a:cxn>
                <a:cxn ang="0">
                  <a:pos x="T4" y="T5"/>
                </a:cxn>
                <a:cxn ang="0">
                  <a:pos x="T6" y="T7"/>
                </a:cxn>
                <a:cxn ang="0">
                  <a:pos x="T8" y="T9"/>
                </a:cxn>
                <a:cxn ang="0">
                  <a:pos x="T10" y="T11"/>
                </a:cxn>
              </a:cxnLst>
              <a:rect l="0" t="0" r="r" b="b"/>
              <a:pathLst>
                <a:path w="29" h="21">
                  <a:moveTo>
                    <a:pt x="29" y="5"/>
                  </a:moveTo>
                  <a:cubicBezTo>
                    <a:pt x="11" y="5"/>
                    <a:pt x="11" y="21"/>
                    <a:pt x="1" y="21"/>
                  </a:cubicBezTo>
                  <a:cubicBezTo>
                    <a:pt x="0" y="21"/>
                    <a:pt x="1" y="18"/>
                    <a:pt x="1" y="17"/>
                  </a:cubicBezTo>
                  <a:cubicBezTo>
                    <a:pt x="1" y="17"/>
                    <a:pt x="8" y="0"/>
                    <a:pt x="17" y="0"/>
                  </a:cubicBezTo>
                  <a:cubicBezTo>
                    <a:pt x="22" y="0"/>
                    <a:pt x="26" y="1"/>
                    <a:pt x="29" y="0"/>
                  </a:cubicBezTo>
                  <a:lnTo>
                    <a:pt x="29" y="5"/>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1" name="Freeform 71"/>
            <p:cNvSpPr>
              <a:spLocks/>
            </p:cNvSpPr>
            <p:nvPr/>
          </p:nvSpPr>
          <p:spPr bwMode="auto">
            <a:xfrm>
              <a:off x="9511175" y="2921236"/>
              <a:ext cx="16835" cy="18365"/>
            </a:xfrm>
            <a:custGeom>
              <a:avLst/>
              <a:gdLst>
                <a:gd name="T0" fmla="*/ 2 w 15"/>
                <a:gd name="T1" fmla="*/ 11 h 16"/>
                <a:gd name="T2" fmla="*/ 3 w 15"/>
                <a:gd name="T3" fmla="*/ 5 h 16"/>
                <a:gd name="T4" fmla="*/ 15 w 15"/>
                <a:gd name="T5" fmla="*/ 0 h 16"/>
                <a:gd name="T6" fmla="*/ 2 w 15"/>
                <a:gd name="T7" fmla="*/ 16 h 16"/>
                <a:gd name="T8" fmla="*/ 2 w 15"/>
                <a:gd name="T9" fmla="*/ 11 h 16"/>
              </a:gdLst>
              <a:ahLst/>
              <a:cxnLst>
                <a:cxn ang="0">
                  <a:pos x="T0" y="T1"/>
                </a:cxn>
                <a:cxn ang="0">
                  <a:pos x="T2" y="T3"/>
                </a:cxn>
                <a:cxn ang="0">
                  <a:pos x="T4" y="T5"/>
                </a:cxn>
                <a:cxn ang="0">
                  <a:pos x="T6" y="T7"/>
                </a:cxn>
                <a:cxn ang="0">
                  <a:pos x="T8" y="T9"/>
                </a:cxn>
              </a:cxnLst>
              <a:rect l="0" t="0" r="r" b="b"/>
              <a:pathLst>
                <a:path w="15" h="16">
                  <a:moveTo>
                    <a:pt x="2" y="11"/>
                  </a:moveTo>
                  <a:cubicBezTo>
                    <a:pt x="4" y="11"/>
                    <a:pt x="2" y="7"/>
                    <a:pt x="3" y="5"/>
                  </a:cubicBezTo>
                  <a:cubicBezTo>
                    <a:pt x="4" y="0"/>
                    <a:pt x="13" y="0"/>
                    <a:pt x="15" y="0"/>
                  </a:cubicBezTo>
                  <a:cubicBezTo>
                    <a:pt x="14" y="5"/>
                    <a:pt x="8" y="16"/>
                    <a:pt x="2" y="16"/>
                  </a:cubicBezTo>
                  <a:cubicBezTo>
                    <a:pt x="0" y="16"/>
                    <a:pt x="0" y="11"/>
                    <a:pt x="2" y="11"/>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2" name="Freeform 72"/>
            <p:cNvSpPr>
              <a:spLocks/>
            </p:cNvSpPr>
            <p:nvPr/>
          </p:nvSpPr>
          <p:spPr bwMode="auto">
            <a:xfrm>
              <a:off x="9310688" y="2644229"/>
              <a:ext cx="70400" cy="284659"/>
            </a:xfrm>
            <a:custGeom>
              <a:avLst/>
              <a:gdLst>
                <a:gd name="T0" fmla="*/ 45 w 61"/>
                <a:gd name="T1" fmla="*/ 152 h 249"/>
                <a:gd name="T2" fmla="*/ 23 w 61"/>
                <a:gd name="T3" fmla="*/ 198 h 249"/>
                <a:gd name="T4" fmla="*/ 45 w 61"/>
                <a:gd name="T5" fmla="*/ 239 h 249"/>
                <a:gd name="T6" fmla="*/ 42 w 61"/>
                <a:gd name="T7" fmla="*/ 240 h 249"/>
                <a:gd name="T8" fmla="*/ 35 w 61"/>
                <a:gd name="T9" fmla="*/ 232 h 249"/>
                <a:gd name="T10" fmla="*/ 27 w 61"/>
                <a:gd name="T11" fmla="*/ 232 h 249"/>
                <a:gd name="T12" fmla="*/ 9 w 61"/>
                <a:gd name="T13" fmla="*/ 249 h 249"/>
                <a:gd name="T14" fmla="*/ 9 w 61"/>
                <a:gd name="T15" fmla="*/ 226 h 249"/>
                <a:gd name="T16" fmla="*/ 12 w 61"/>
                <a:gd name="T17" fmla="*/ 190 h 249"/>
                <a:gd name="T18" fmla="*/ 7 w 61"/>
                <a:gd name="T19" fmla="*/ 168 h 249"/>
                <a:gd name="T20" fmla="*/ 11 w 61"/>
                <a:gd name="T21" fmla="*/ 143 h 249"/>
                <a:gd name="T22" fmla="*/ 11 w 61"/>
                <a:gd name="T23" fmla="*/ 96 h 249"/>
                <a:gd name="T24" fmla="*/ 0 w 61"/>
                <a:gd name="T25" fmla="*/ 68 h 249"/>
                <a:gd name="T26" fmla="*/ 16 w 61"/>
                <a:gd name="T27" fmla="*/ 27 h 249"/>
                <a:gd name="T28" fmla="*/ 19 w 61"/>
                <a:gd name="T29" fmla="*/ 17 h 249"/>
                <a:gd name="T30" fmla="*/ 19 w 61"/>
                <a:gd name="T31" fmla="*/ 0 h 249"/>
                <a:gd name="T32" fmla="*/ 24 w 61"/>
                <a:gd name="T33" fmla="*/ 0 h 249"/>
                <a:gd name="T34" fmla="*/ 33 w 61"/>
                <a:gd name="T35" fmla="*/ 37 h 249"/>
                <a:gd name="T36" fmla="*/ 35 w 61"/>
                <a:gd name="T37" fmla="*/ 67 h 249"/>
                <a:gd name="T38" fmla="*/ 35 w 61"/>
                <a:gd name="T39" fmla="*/ 86 h 249"/>
                <a:gd name="T40" fmla="*/ 41 w 61"/>
                <a:gd name="T41" fmla="*/ 108 h 249"/>
                <a:gd name="T42" fmla="*/ 61 w 61"/>
                <a:gd name="T43" fmla="*/ 163 h 249"/>
                <a:gd name="T44" fmla="*/ 45 w 61"/>
                <a:gd name="T45" fmla="*/ 15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249">
                  <a:moveTo>
                    <a:pt x="45" y="152"/>
                  </a:moveTo>
                  <a:cubicBezTo>
                    <a:pt x="25" y="152"/>
                    <a:pt x="23" y="178"/>
                    <a:pt x="23" y="198"/>
                  </a:cubicBezTo>
                  <a:cubicBezTo>
                    <a:pt x="23" y="217"/>
                    <a:pt x="38" y="225"/>
                    <a:pt x="45" y="239"/>
                  </a:cubicBezTo>
                  <a:cubicBezTo>
                    <a:pt x="45" y="239"/>
                    <a:pt x="43" y="240"/>
                    <a:pt x="42" y="240"/>
                  </a:cubicBezTo>
                  <a:cubicBezTo>
                    <a:pt x="39" y="240"/>
                    <a:pt x="35" y="235"/>
                    <a:pt x="35" y="232"/>
                  </a:cubicBezTo>
                  <a:cubicBezTo>
                    <a:pt x="32" y="232"/>
                    <a:pt x="29" y="232"/>
                    <a:pt x="27" y="232"/>
                  </a:cubicBezTo>
                  <a:cubicBezTo>
                    <a:pt x="18" y="232"/>
                    <a:pt x="18" y="249"/>
                    <a:pt x="9" y="249"/>
                  </a:cubicBezTo>
                  <a:cubicBezTo>
                    <a:pt x="7" y="249"/>
                    <a:pt x="9" y="230"/>
                    <a:pt x="9" y="226"/>
                  </a:cubicBezTo>
                  <a:cubicBezTo>
                    <a:pt x="9" y="212"/>
                    <a:pt x="12" y="202"/>
                    <a:pt x="12" y="190"/>
                  </a:cubicBezTo>
                  <a:cubicBezTo>
                    <a:pt x="12" y="179"/>
                    <a:pt x="7" y="178"/>
                    <a:pt x="7" y="168"/>
                  </a:cubicBezTo>
                  <a:cubicBezTo>
                    <a:pt x="7" y="156"/>
                    <a:pt x="11" y="153"/>
                    <a:pt x="11" y="143"/>
                  </a:cubicBezTo>
                  <a:cubicBezTo>
                    <a:pt x="11" y="123"/>
                    <a:pt x="11" y="116"/>
                    <a:pt x="11" y="96"/>
                  </a:cubicBezTo>
                  <a:cubicBezTo>
                    <a:pt x="11" y="85"/>
                    <a:pt x="0" y="80"/>
                    <a:pt x="0" y="68"/>
                  </a:cubicBezTo>
                  <a:cubicBezTo>
                    <a:pt x="0" y="51"/>
                    <a:pt x="4" y="30"/>
                    <a:pt x="16" y="27"/>
                  </a:cubicBezTo>
                  <a:cubicBezTo>
                    <a:pt x="16" y="23"/>
                    <a:pt x="19" y="21"/>
                    <a:pt x="19" y="17"/>
                  </a:cubicBezTo>
                  <a:cubicBezTo>
                    <a:pt x="19" y="9"/>
                    <a:pt x="19" y="7"/>
                    <a:pt x="19" y="0"/>
                  </a:cubicBezTo>
                  <a:cubicBezTo>
                    <a:pt x="20" y="0"/>
                    <a:pt x="23" y="0"/>
                    <a:pt x="24" y="0"/>
                  </a:cubicBezTo>
                  <a:cubicBezTo>
                    <a:pt x="24" y="16"/>
                    <a:pt x="30" y="27"/>
                    <a:pt x="33" y="37"/>
                  </a:cubicBezTo>
                  <a:cubicBezTo>
                    <a:pt x="36" y="48"/>
                    <a:pt x="30" y="56"/>
                    <a:pt x="35" y="67"/>
                  </a:cubicBezTo>
                  <a:cubicBezTo>
                    <a:pt x="35" y="86"/>
                    <a:pt x="35" y="86"/>
                    <a:pt x="35" y="86"/>
                  </a:cubicBezTo>
                  <a:cubicBezTo>
                    <a:pt x="34" y="94"/>
                    <a:pt x="39" y="103"/>
                    <a:pt x="41" y="108"/>
                  </a:cubicBezTo>
                  <a:cubicBezTo>
                    <a:pt x="47" y="127"/>
                    <a:pt x="57" y="143"/>
                    <a:pt x="61" y="163"/>
                  </a:cubicBezTo>
                  <a:cubicBezTo>
                    <a:pt x="57" y="157"/>
                    <a:pt x="52" y="152"/>
                    <a:pt x="45" y="152"/>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3" name="Freeform 73"/>
            <p:cNvSpPr>
              <a:spLocks/>
            </p:cNvSpPr>
            <p:nvPr/>
          </p:nvSpPr>
          <p:spPr bwMode="auto">
            <a:xfrm>
              <a:off x="7080838" y="1655574"/>
              <a:ext cx="433114" cy="335163"/>
            </a:xfrm>
            <a:custGeom>
              <a:avLst/>
              <a:gdLst>
                <a:gd name="T0" fmla="*/ 131 w 379"/>
                <a:gd name="T1" fmla="*/ 290 h 292"/>
                <a:gd name="T2" fmla="*/ 87 w 379"/>
                <a:gd name="T3" fmla="*/ 236 h 292"/>
                <a:gd name="T4" fmla="*/ 178 w 379"/>
                <a:gd name="T5" fmla="*/ 121 h 292"/>
                <a:gd name="T6" fmla="*/ 215 w 379"/>
                <a:gd name="T7" fmla="*/ 99 h 292"/>
                <a:gd name="T8" fmla="*/ 231 w 379"/>
                <a:gd name="T9" fmla="*/ 81 h 292"/>
                <a:gd name="T10" fmla="*/ 302 w 379"/>
                <a:gd name="T11" fmla="*/ 61 h 292"/>
                <a:gd name="T12" fmla="*/ 379 w 379"/>
                <a:gd name="T13" fmla="*/ 20 h 292"/>
                <a:gd name="T14" fmla="*/ 349 w 379"/>
                <a:gd name="T15" fmla="*/ 0 h 292"/>
                <a:gd name="T16" fmla="*/ 235 w 379"/>
                <a:gd name="T17" fmla="*/ 45 h 292"/>
                <a:gd name="T18" fmla="*/ 212 w 379"/>
                <a:gd name="T19" fmla="*/ 36 h 292"/>
                <a:gd name="T20" fmla="*/ 188 w 379"/>
                <a:gd name="T21" fmla="*/ 45 h 292"/>
                <a:gd name="T22" fmla="*/ 120 w 379"/>
                <a:gd name="T23" fmla="*/ 83 h 292"/>
                <a:gd name="T24" fmla="*/ 90 w 379"/>
                <a:gd name="T25" fmla="*/ 89 h 292"/>
                <a:gd name="T26" fmla="*/ 82 w 379"/>
                <a:gd name="T27" fmla="*/ 97 h 292"/>
                <a:gd name="T28" fmla="*/ 87 w 379"/>
                <a:gd name="T29" fmla="*/ 111 h 292"/>
                <a:gd name="T30" fmla="*/ 48 w 379"/>
                <a:gd name="T31" fmla="*/ 159 h 292"/>
                <a:gd name="T32" fmla="*/ 59 w 379"/>
                <a:gd name="T33" fmla="*/ 176 h 292"/>
                <a:gd name="T34" fmla="*/ 23 w 379"/>
                <a:gd name="T35" fmla="*/ 199 h 292"/>
                <a:gd name="T36" fmla="*/ 23 w 379"/>
                <a:gd name="T37" fmla="*/ 211 h 292"/>
                <a:gd name="T38" fmla="*/ 0 w 379"/>
                <a:gd name="T39" fmla="*/ 242 h 292"/>
                <a:gd name="T40" fmla="*/ 14 w 379"/>
                <a:gd name="T41" fmla="*/ 258 h 292"/>
                <a:gd name="T42" fmla="*/ 37 w 379"/>
                <a:gd name="T43" fmla="*/ 258 h 292"/>
                <a:gd name="T44" fmla="*/ 48 w 379"/>
                <a:gd name="T45" fmla="*/ 286 h 292"/>
                <a:gd name="T46" fmla="*/ 67 w 379"/>
                <a:gd name="T47" fmla="*/ 286 h 292"/>
                <a:gd name="T48" fmla="*/ 72 w 379"/>
                <a:gd name="T49" fmla="*/ 292 h 292"/>
                <a:gd name="T50" fmla="*/ 131 w 379"/>
                <a:gd name="T51" fmla="*/ 292 h 292"/>
                <a:gd name="T52" fmla="*/ 124 w 379"/>
                <a:gd name="T53" fmla="*/ 282 h 292"/>
                <a:gd name="T54" fmla="*/ 131 w 379"/>
                <a:gd name="T55" fmla="*/ 29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292">
                  <a:moveTo>
                    <a:pt x="131" y="290"/>
                  </a:moveTo>
                  <a:cubicBezTo>
                    <a:pt x="115" y="273"/>
                    <a:pt x="87" y="266"/>
                    <a:pt x="87" y="236"/>
                  </a:cubicBezTo>
                  <a:cubicBezTo>
                    <a:pt x="87" y="185"/>
                    <a:pt x="140" y="132"/>
                    <a:pt x="178" y="121"/>
                  </a:cubicBezTo>
                  <a:cubicBezTo>
                    <a:pt x="192" y="117"/>
                    <a:pt x="196" y="99"/>
                    <a:pt x="215" y="99"/>
                  </a:cubicBezTo>
                  <a:cubicBezTo>
                    <a:pt x="224" y="99"/>
                    <a:pt x="227" y="83"/>
                    <a:pt x="231" y="81"/>
                  </a:cubicBezTo>
                  <a:cubicBezTo>
                    <a:pt x="256" y="68"/>
                    <a:pt x="275" y="75"/>
                    <a:pt x="302" y="61"/>
                  </a:cubicBezTo>
                  <a:cubicBezTo>
                    <a:pt x="321" y="52"/>
                    <a:pt x="379" y="47"/>
                    <a:pt x="379" y="20"/>
                  </a:cubicBezTo>
                  <a:cubicBezTo>
                    <a:pt x="379" y="11"/>
                    <a:pt x="358" y="0"/>
                    <a:pt x="349" y="0"/>
                  </a:cubicBezTo>
                  <a:cubicBezTo>
                    <a:pt x="311" y="0"/>
                    <a:pt x="275" y="45"/>
                    <a:pt x="235" y="45"/>
                  </a:cubicBezTo>
                  <a:cubicBezTo>
                    <a:pt x="226" y="45"/>
                    <a:pt x="222" y="36"/>
                    <a:pt x="212" y="36"/>
                  </a:cubicBezTo>
                  <a:cubicBezTo>
                    <a:pt x="198" y="36"/>
                    <a:pt x="198" y="45"/>
                    <a:pt x="188" y="45"/>
                  </a:cubicBezTo>
                  <a:cubicBezTo>
                    <a:pt x="160" y="45"/>
                    <a:pt x="139" y="83"/>
                    <a:pt x="120" y="83"/>
                  </a:cubicBezTo>
                  <a:cubicBezTo>
                    <a:pt x="109" y="83"/>
                    <a:pt x="101" y="89"/>
                    <a:pt x="90" y="89"/>
                  </a:cubicBezTo>
                  <a:cubicBezTo>
                    <a:pt x="84" y="89"/>
                    <a:pt x="82" y="94"/>
                    <a:pt x="82" y="97"/>
                  </a:cubicBezTo>
                  <a:cubicBezTo>
                    <a:pt x="82" y="102"/>
                    <a:pt x="87" y="105"/>
                    <a:pt x="87" y="111"/>
                  </a:cubicBezTo>
                  <a:cubicBezTo>
                    <a:pt x="87" y="134"/>
                    <a:pt x="48" y="145"/>
                    <a:pt x="48" y="159"/>
                  </a:cubicBezTo>
                  <a:cubicBezTo>
                    <a:pt x="48" y="165"/>
                    <a:pt x="59" y="167"/>
                    <a:pt x="59" y="176"/>
                  </a:cubicBezTo>
                  <a:cubicBezTo>
                    <a:pt x="47" y="180"/>
                    <a:pt x="23" y="185"/>
                    <a:pt x="23" y="199"/>
                  </a:cubicBezTo>
                  <a:cubicBezTo>
                    <a:pt x="23" y="207"/>
                    <a:pt x="23" y="211"/>
                    <a:pt x="23" y="211"/>
                  </a:cubicBezTo>
                  <a:cubicBezTo>
                    <a:pt x="23" y="225"/>
                    <a:pt x="0" y="223"/>
                    <a:pt x="0" y="242"/>
                  </a:cubicBezTo>
                  <a:cubicBezTo>
                    <a:pt x="0" y="252"/>
                    <a:pt x="14" y="258"/>
                    <a:pt x="14" y="258"/>
                  </a:cubicBezTo>
                  <a:cubicBezTo>
                    <a:pt x="14" y="258"/>
                    <a:pt x="34" y="257"/>
                    <a:pt x="37" y="258"/>
                  </a:cubicBezTo>
                  <a:cubicBezTo>
                    <a:pt x="50" y="262"/>
                    <a:pt x="43" y="275"/>
                    <a:pt x="48" y="286"/>
                  </a:cubicBezTo>
                  <a:cubicBezTo>
                    <a:pt x="50" y="290"/>
                    <a:pt x="62" y="286"/>
                    <a:pt x="67" y="286"/>
                  </a:cubicBezTo>
                  <a:cubicBezTo>
                    <a:pt x="69" y="286"/>
                    <a:pt x="71" y="291"/>
                    <a:pt x="72" y="292"/>
                  </a:cubicBezTo>
                  <a:cubicBezTo>
                    <a:pt x="131" y="292"/>
                    <a:pt x="131" y="292"/>
                    <a:pt x="131" y="292"/>
                  </a:cubicBezTo>
                  <a:cubicBezTo>
                    <a:pt x="129" y="287"/>
                    <a:pt x="126" y="284"/>
                    <a:pt x="124" y="282"/>
                  </a:cubicBezTo>
                  <a:lnTo>
                    <a:pt x="131" y="290"/>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4" name="Freeform 74"/>
            <p:cNvSpPr>
              <a:spLocks/>
            </p:cNvSpPr>
            <p:nvPr/>
          </p:nvSpPr>
          <p:spPr bwMode="auto">
            <a:xfrm>
              <a:off x="5590190" y="2530977"/>
              <a:ext cx="954994" cy="716239"/>
            </a:xfrm>
            <a:custGeom>
              <a:avLst/>
              <a:gdLst>
                <a:gd name="T0" fmla="*/ 813 w 834"/>
                <a:gd name="T1" fmla="*/ 420 h 625"/>
                <a:gd name="T2" fmla="*/ 807 w 834"/>
                <a:gd name="T3" fmla="*/ 493 h 625"/>
                <a:gd name="T4" fmla="*/ 735 w 834"/>
                <a:gd name="T5" fmla="*/ 494 h 625"/>
                <a:gd name="T6" fmla="*/ 690 w 834"/>
                <a:gd name="T7" fmla="*/ 510 h 625"/>
                <a:gd name="T8" fmla="*/ 693 w 834"/>
                <a:gd name="T9" fmla="*/ 546 h 625"/>
                <a:gd name="T10" fmla="*/ 710 w 834"/>
                <a:gd name="T11" fmla="*/ 580 h 625"/>
                <a:gd name="T12" fmla="*/ 688 w 834"/>
                <a:gd name="T13" fmla="*/ 574 h 625"/>
                <a:gd name="T14" fmla="*/ 682 w 834"/>
                <a:gd name="T15" fmla="*/ 606 h 625"/>
                <a:gd name="T16" fmla="*/ 657 w 834"/>
                <a:gd name="T17" fmla="*/ 568 h 625"/>
                <a:gd name="T18" fmla="*/ 615 w 834"/>
                <a:gd name="T19" fmla="*/ 501 h 625"/>
                <a:gd name="T20" fmla="*/ 565 w 834"/>
                <a:gd name="T21" fmla="*/ 429 h 625"/>
                <a:gd name="T22" fmla="*/ 496 w 834"/>
                <a:gd name="T23" fmla="*/ 384 h 625"/>
                <a:gd name="T24" fmla="*/ 465 w 834"/>
                <a:gd name="T25" fmla="*/ 381 h 625"/>
                <a:gd name="T26" fmla="*/ 498 w 834"/>
                <a:gd name="T27" fmla="*/ 440 h 625"/>
                <a:gd name="T28" fmla="*/ 541 w 834"/>
                <a:gd name="T29" fmla="*/ 475 h 625"/>
                <a:gd name="T30" fmla="*/ 567 w 834"/>
                <a:gd name="T31" fmla="*/ 510 h 625"/>
                <a:gd name="T32" fmla="*/ 554 w 834"/>
                <a:gd name="T33" fmla="*/ 550 h 625"/>
                <a:gd name="T34" fmla="*/ 543 w 834"/>
                <a:gd name="T35" fmla="*/ 547 h 625"/>
                <a:gd name="T36" fmla="*/ 500 w 834"/>
                <a:gd name="T37" fmla="*/ 493 h 625"/>
                <a:gd name="T38" fmla="*/ 393 w 834"/>
                <a:gd name="T39" fmla="*/ 401 h 625"/>
                <a:gd name="T40" fmla="*/ 289 w 834"/>
                <a:gd name="T41" fmla="*/ 427 h 625"/>
                <a:gd name="T42" fmla="*/ 232 w 834"/>
                <a:gd name="T43" fmla="*/ 490 h 625"/>
                <a:gd name="T44" fmla="*/ 174 w 834"/>
                <a:gd name="T45" fmla="*/ 587 h 625"/>
                <a:gd name="T46" fmla="*/ 125 w 834"/>
                <a:gd name="T47" fmla="*/ 609 h 625"/>
                <a:gd name="T48" fmla="*/ 18 w 834"/>
                <a:gd name="T49" fmla="*/ 602 h 625"/>
                <a:gd name="T50" fmla="*/ 0 w 834"/>
                <a:gd name="T51" fmla="*/ 552 h 625"/>
                <a:gd name="T52" fmla="*/ 7 w 834"/>
                <a:gd name="T53" fmla="*/ 442 h 625"/>
                <a:gd name="T54" fmla="*/ 83 w 834"/>
                <a:gd name="T55" fmla="*/ 424 h 625"/>
                <a:gd name="T56" fmla="*/ 153 w 834"/>
                <a:gd name="T57" fmla="*/ 432 h 625"/>
                <a:gd name="T58" fmla="*/ 181 w 834"/>
                <a:gd name="T59" fmla="*/ 370 h 625"/>
                <a:gd name="T60" fmla="*/ 178 w 834"/>
                <a:gd name="T61" fmla="*/ 348 h 625"/>
                <a:gd name="T62" fmla="*/ 104 w 834"/>
                <a:gd name="T63" fmla="*/ 293 h 625"/>
                <a:gd name="T64" fmla="*/ 152 w 834"/>
                <a:gd name="T65" fmla="*/ 284 h 625"/>
                <a:gd name="T66" fmla="*/ 166 w 834"/>
                <a:gd name="T67" fmla="*/ 258 h 625"/>
                <a:gd name="T68" fmla="*/ 196 w 834"/>
                <a:gd name="T69" fmla="*/ 262 h 625"/>
                <a:gd name="T70" fmla="*/ 253 w 834"/>
                <a:gd name="T71" fmla="*/ 212 h 625"/>
                <a:gd name="T72" fmla="*/ 302 w 834"/>
                <a:gd name="T73" fmla="*/ 160 h 625"/>
                <a:gd name="T74" fmla="*/ 357 w 834"/>
                <a:gd name="T75" fmla="*/ 131 h 625"/>
                <a:gd name="T76" fmla="*/ 388 w 834"/>
                <a:gd name="T77" fmla="*/ 97 h 625"/>
                <a:gd name="T78" fmla="*/ 421 w 834"/>
                <a:gd name="T79" fmla="*/ 9 h 625"/>
                <a:gd name="T80" fmla="*/ 431 w 834"/>
                <a:gd name="T81" fmla="*/ 45 h 625"/>
                <a:gd name="T82" fmla="*/ 413 w 834"/>
                <a:gd name="T83" fmla="*/ 97 h 625"/>
                <a:gd name="T84" fmla="*/ 437 w 834"/>
                <a:gd name="T85" fmla="*/ 118 h 625"/>
                <a:gd name="T86" fmla="*/ 498 w 834"/>
                <a:gd name="T87" fmla="*/ 122 h 625"/>
                <a:gd name="T88" fmla="*/ 573 w 834"/>
                <a:gd name="T89" fmla="*/ 90 h 625"/>
                <a:gd name="T90" fmla="*/ 650 w 834"/>
                <a:gd name="T91" fmla="*/ 98 h 625"/>
                <a:gd name="T92" fmla="*/ 701 w 834"/>
                <a:gd name="T93" fmla="*/ 171 h 625"/>
                <a:gd name="T94" fmla="*/ 686 w 834"/>
                <a:gd name="T95" fmla="*/ 276 h 625"/>
                <a:gd name="T96" fmla="*/ 807 w 834"/>
                <a:gd name="T97" fmla="*/ 325 h 625"/>
                <a:gd name="T98" fmla="*/ 815 w 834"/>
                <a:gd name="T99" fmla="*/ 368 h 625"/>
                <a:gd name="T100" fmla="*/ 818 w 834"/>
                <a:gd name="T101" fmla="*/ 388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4" h="625">
                  <a:moveTo>
                    <a:pt x="818" y="388"/>
                  </a:moveTo>
                  <a:cubicBezTo>
                    <a:pt x="815" y="401"/>
                    <a:pt x="816" y="395"/>
                    <a:pt x="813" y="400"/>
                  </a:cubicBezTo>
                  <a:cubicBezTo>
                    <a:pt x="813" y="420"/>
                    <a:pt x="813" y="420"/>
                    <a:pt x="813" y="420"/>
                  </a:cubicBezTo>
                  <a:cubicBezTo>
                    <a:pt x="806" y="428"/>
                    <a:pt x="792" y="444"/>
                    <a:pt x="792" y="455"/>
                  </a:cubicBezTo>
                  <a:cubicBezTo>
                    <a:pt x="792" y="471"/>
                    <a:pt x="813" y="482"/>
                    <a:pt x="817" y="489"/>
                  </a:cubicBezTo>
                  <a:cubicBezTo>
                    <a:pt x="814" y="493"/>
                    <a:pt x="811" y="492"/>
                    <a:pt x="807" y="493"/>
                  </a:cubicBezTo>
                  <a:cubicBezTo>
                    <a:pt x="801" y="495"/>
                    <a:pt x="795" y="492"/>
                    <a:pt x="788" y="495"/>
                  </a:cubicBezTo>
                  <a:cubicBezTo>
                    <a:pt x="779" y="500"/>
                    <a:pt x="776" y="510"/>
                    <a:pt x="766" y="510"/>
                  </a:cubicBezTo>
                  <a:cubicBezTo>
                    <a:pt x="755" y="510"/>
                    <a:pt x="748" y="494"/>
                    <a:pt x="735" y="494"/>
                  </a:cubicBezTo>
                  <a:cubicBezTo>
                    <a:pt x="722" y="494"/>
                    <a:pt x="720" y="501"/>
                    <a:pt x="710" y="505"/>
                  </a:cubicBezTo>
                  <a:cubicBezTo>
                    <a:pt x="711" y="511"/>
                    <a:pt x="711" y="516"/>
                    <a:pt x="710" y="522"/>
                  </a:cubicBezTo>
                  <a:cubicBezTo>
                    <a:pt x="698" y="522"/>
                    <a:pt x="697" y="510"/>
                    <a:pt x="690" y="510"/>
                  </a:cubicBezTo>
                  <a:cubicBezTo>
                    <a:pt x="686" y="510"/>
                    <a:pt x="682" y="515"/>
                    <a:pt x="682" y="519"/>
                  </a:cubicBezTo>
                  <a:cubicBezTo>
                    <a:pt x="696" y="536"/>
                    <a:pt x="696" y="536"/>
                    <a:pt x="696" y="536"/>
                  </a:cubicBezTo>
                  <a:cubicBezTo>
                    <a:pt x="695" y="541"/>
                    <a:pt x="693" y="543"/>
                    <a:pt x="693" y="546"/>
                  </a:cubicBezTo>
                  <a:cubicBezTo>
                    <a:pt x="693" y="548"/>
                    <a:pt x="713" y="568"/>
                    <a:pt x="720" y="568"/>
                  </a:cubicBezTo>
                  <a:cubicBezTo>
                    <a:pt x="720" y="571"/>
                    <a:pt x="721" y="574"/>
                    <a:pt x="722" y="575"/>
                  </a:cubicBezTo>
                  <a:cubicBezTo>
                    <a:pt x="719" y="578"/>
                    <a:pt x="711" y="574"/>
                    <a:pt x="710" y="580"/>
                  </a:cubicBezTo>
                  <a:cubicBezTo>
                    <a:pt x="708" y="580"/>
                    <a:pt x="708" y="580"/>
                    <a:pt x="708" y="580"/>
                  </a:cubicBezTo>
                  <a:cubicBezTo>
                    <a:pt x="700" y="578"/>
                    <a:pt x="692" y="572"/>
                    <a:pt x="688" y="568"/>
                  </a:cubicBezTo>
                  <a:cubicBezTo>
                    <a:pt x="688" y="574"/>
                    <a:pt x="688" y="574"/>
                    <a:pt x="688" y="574"/>
                  </a:cubicBezTo>
                  <a:cubicBezTo>
                    <a:pt x="691" y="579"/>
                    <a:pt x="693" y="582"/>
                    <a:pt x="693" y="588"/>
                  </a:cubicBezTo>
                  <a:cubicBezTo>
                    <a:pt x="693" y="593"/>
                    <a:pt x="685" y="602"/>
                    <a:pt x="693" y="606"/>
                  </a:cubicBezTo>
                  <a:cubicBezTo>
                    <a:pt x="689" y="606"/>
                    <a:pt x="683" y="606"/>
                    <a:pt x="682" y="606"/>
                  </a:cubicBezTo>
                  <a:cubicBezTo>
                    <a:pt x="670" y="606"/>
                    <a:pt x="660" y="594"/>
                    <a:pt x="660" y="580"/>
                  </a:cubicBezTo>
                  <a:cubicBezTo>
                    <a:pt x="660" y="574"/>
                    <a:pt x="667" y="572"/>
                    <a:pt x="670" y="568"/>
                  </a:cubicBezTo>
                  <a:cubicBezTo>
                    <a:pt x="665" y="568"/>
                    <a:pt x="661" y="568"/>
                    <a:pt x="657" y="568"/>
                  </a:cubicBezTo>
                  <a:cubicBezTo>
                    <a:pt x="654" y="568"/>
                    <a:pt x="652" y="561"/>
                    <a:pt x="652" y="559"/>
                  </a:cubicBezTo>
                  <a:cubicBezTo>
                    <a:pt x="649" y="548"/>
                    <a:pt x="643" y="541"/>
                    <a:pt x="636" y="534"/>
                  </a:cubicBezTo>
                  <a:cubicBezTo>
                    <a:pt x="627" y="524"/>
                    <a:pt x="615" y="517"/>
                    <a:pt x="615" y="501"/>
                  </a:cubicBezTo>
                  <a:cubicBezTo>
                    <a:pt x="615" y="491"/>
                    <a:pt x="615" y="486"/>
                    <a:pt x="615" y="480"/>
                  </a:cubicBezTo>
                  <a:cubicBezTo>
                    <a:pt x="615" y="469"/>
                    <a:pt x="598" y="452"/>
                    <a:pt x="588" y="447"/>
                  </a:cubicBezTo>
                  <a:cubicBezTo>
                    <a:pt x="577" y="441"/>
                    <a:pt x="565" y="440"/>
                    <a:pt x="565" y="429"/>
                  </a:cubicBezTo>
                  <a:cubicBezTo>
                    <a:pt x="560" y="429"/>
                    <a:pt x="558" y="429"/>
                    <a:pt x="554" y="429"/>
                  </a:cubicBezTo>
                  <a:cubicBezTo>
                    <a:pt x="538" y="429"/>
                    <a:pt x="519" y="402"/>
                    <a:pt x="519" y="384"/>
                  </a:cubicBezTo>
                  <a:cubicBezTo>
                    <a:pt x="510" y="384"/>
                    <a:pt x="504" y="384"/>
                    <a:pt x="496" y="384"/>
                  </a:cubicBezTo>
                  <a:cubicBezTo>
                    <a:pt x="486" y="384"/>
                    <a:pt x="491" y="367"/>
                    <a:pt x="486" y="362"/>
                  </a:cubicBezTo>
                  <a:cubicBezTo>
                    <a:pt x="478" y="368"/>
                    <a:pt x="461" y="368"/>
                    <a:pt x="461" y="377"/>
                  </a:cubicBezTo>
                  <a:cubicBezTo>
                    <a:pt x="461" y="378"/>
                    <a:pt x="463" y="381"/>
                    <a:pt x="465" y="381"/>
                  </a:cubicBezTo>
                  <a:cubicBezTo>
                    <a:pt x="463" y="386"/>
                    <a:pt x="462" y="391"/>
                    <a:pt x="462" y="396"/>
                  </a:cubicBezTo>
                  <a:cubicBezTo>
                    <a:pt x="462" y="408"/>
                    <a:pt x="469" y="412"/>
                    <a:pt x="478" y="416"/>
                  </a:cubicBezTo>
                  <a:cubicBezTo>
                    <a:pt x="489" y="419"/>
                    <a:pt x="495" y="433"/>
                    <a:pt x="498" y="440"/>
                  </a:cubicBezTo>
                  <a:cubicBezTo>
                    <a:pt x="501" y="451"/>
                    <a:pt x="506" y="464"/>
                    <a:pt x="512" y="467"/>
                  </a:cubicBezTo>
                  <a:cubicBezTo>
                    <a:pt x="523" y="473"/>
                    <a:pt x="531" y="469"/>
                    <a:pt x="542" y="469"/>
                  </a:cubicBezTo>
                  <a:cubicBezTo>
                    <a:pt x="542" y="471"/>
                    <a:pt x="542" y="473"/>
                    <a:pt x="541" y="475"/>
                  </a:cubicBezTo>
                  <a:cubicBezTo>
                    <a:pt x="538" y="485"/>
                    <a:pt x="556" y="489"/>
                    <a:pt x="560" y="491"/>
                  </a:cubicBezTo>
                  <a:cubicBezTo>
                    <a:pt x="576" y="499"/>
                    <a:pt x="594" y="505"/>
                    <a:pt x="592" y="522"/>
                  </a:cubicBezTo>
                  <a:cubicBezTo>
                    <a:pt x="584" y="520"/>
                    <a:pt x="579" y="510"/>
                    <a:pt x="567" y="510"/>
                  </a:cubicBezTo>
                  <a:cubicBezTo>
                    <a:pt x="558" y="510"/>
                    <a:pt x="551" y="515"/>
                    <a:pt x="551" y="523"/>
                  </a:cubicBezTo>
                  <a:cubicBezTo>
                    <a:pt x="551" y="533"/>
                    <a:pt x="564" y="536"/>
                    <a:pt x="564" y="546"/>
                  </a:cubicBezTo>
                  <a:cubicBezTo>
                    <a:pt x="564" y="550"/>
                    <a:pt x="554" y="550"/>
                    <a:pt x="554" y="550"/>
                  </a:cubicBezTo>
                  <a:cubicBezTo>
                    <a:pt x="548" y="557"/>
                    <a:pt x="549" y="574"/>
                    <a:pt x="538" y="574"/>
                  </a:cubicBezTo>
                  <a:cubicBezTo>
                    <a:pt x="533" y="574"/>
                    <a:pt x="530" y="571"/>
                    <a:pt x="530" y="568"/>
                  </a:cubicBezTo>
                  <a:cubicBezTo>
                    <a:pt x="539" y="568"/>
                    <a:pt x="543" y="556"/>
                    <a:pt x="543" y="547"/>
                  </a:cubicBezTo>
                  <a:cubicBezTo>
                    <a:pt x="543" y="535"/>
                    <a:pt x="537" y="532"/>
                    <a:pt x="535" y="524"/>
                  </a:cubicBezTo>
                  <a:cubicBezTo>
                    <a:pt x="533" y="524"/>
                    <a:pt x="515" y="505"/>
                    <a:pt x="514" y="501"/>
                  </a:cubicBezTo>
                  <a:cubicBezTo>
                    <a:pt x="511" y="501"/>
                    <a:pt x="500" y="497"/>
                    <a:pt x="500" y="493"/>
                  </a:cubicBezTo>
                  <a:cubicBezTo>
                    <a:pt x="476" y="487"/>
                    <a:pt x="471" y="480"/>
                    <a:pt x="458" y="466"/>
                  </a:cubicBezTo>
                  <a:cubicBezTo>
                    <a:pt x="453" y="461"/>
                    <a:pt x="442" y="458"/>
                    <a:pt x="440" y="452"/>
                  </a:cubicBezTo>
                  <a:cubicBezTo>
                    <a:pt x="426" y="434"/>
                    <a:pt x="422" y="401"/>
                    <a:pt x="393" y="401"/>
                  </a:cubicBezTo>
                  <a:cubicBezTo>
                    <a:pt x="379" y="401"/>
                    <a:pt x="379" y="412"/>
                    <a:pt x="372" y="415"/>
                  </a:cubicBezTo>
                  <a:cubicBezTo>
                    <a:pt x="357" y="422"/>
                    <a:pt x="348" y="436"/>
                    <a:pt x="331" y="436"/>
                  </a:cubicBezTo>
                  <a:cubicBezTo>
                    <a:pt x="314" y="436"/>
                    <a:pt x="304" y="427"/>
                    <a:pt x="289" y="427"/>
                  </a:cubicBezTo>
                  <a:cubicBezTo>
                    <a:pt x="277" y="427"/>
                    <a:pt x="265" y="435"/>
                    <a:pt x="265" y="447"/>
                  </a:cubicBezTo>
                  <a:cubicBezTo>
                    <a:pt x="270" y="465"/>
                    <a:pt x="270" y="465"/>
                    <a:pt x="270" y="465"/>
                  </a:cubicBezTo>
                  <a:cubicBezTo>
                    <a:pt x="265" y="481"/>
                    <a:pt x="248" y="486"/>
                    <a:pt x="232" y="490"/>
                  </a:cubicBezTo>
                  <a:cubicBezTo>
                    <a:pt x="219" y="493"/>
                    <a:pt x="197" y="526"/>
                    <a:pt x="197" y="543"/>
                  </a:cubicBezTo>
                  <a:cubicBezTo>
                    <a:pt x="197" y="550"/>
                    <a:pt x="201" y="552"/>
                    <a:pt x="204" y="554"/>
                  </a:cubicBezTo>
                  <a:cubicBezTo>
                    <a:pt x="195" y="570"/>
                    <a:pt x="190" y="579"/>
                    <a:pt x="174" y="587"/>
                  </a:cubicBezTo>
                  <a:cubicBezTo>
                    <a:pt x="165" y="592"/>
                    <a:pt x="164" y="612"/>
                    <a:pt x="148" y="607"/>
                  </a:cubicBezTo>
                  <a:cubicBezTo>
                    <a:pt x="148" y="608"/>
                    <a:pt x="148" y="608"/>
                    <a:pt x="148" y="608"/>
                  </a:cubicBezTo>
                  <a:cubicBezTo>
                    <a:pt x="142" y="605"/>
                    <a:pt x="129" y="609"/>
                    <a:pt x="125" y="609"/>
                  </a:cubicBezTo>
                  <a:cubicBezTo>
                    <a:pt x="107" y="609"/>
                    <a:pt x="97" y="625"/>
                    <a:pt x="80" y="625"/>
                  </a:cubicBezTo>
                  <a:cubicBezTo>
                    <a:pt x="69" y="625"/>
                    <a:pt x="68" y="596"/>
                    <a:pt x="51" y="596"/>
                  </a:cubicBezTo>
                  <a:cubicBezTo>
                    <a:pt x="38" y="596"/>
                    <a:pt x="30" y="602"/>
                    <a:pt x="18" y="602"/>
                  </a:cubicBezTo>
                  <a:cubicBezTo>
                    <a:pt x="14" y="602"/>
                    <a:pt x="12" y="598"/>
                    <a:pt x="12" y="595"/>
                  </a:cubicBezTo>
                  <a:cubicBezTo>
                    <a:pt x="12" y="578"/>
                    <a:pt x="12" y="573"/>
                    <a:pt x="12" y="563"/>
                  </a:cubicBezTo>
                  <a:cubicBezTo>
                    <a:pt x="6" y="563"/>
                    <a:pt x="0" y="559"/>
                    <a:pt x="0" y="552"/>
                  </a:cubicBezTo>
                  <a:cubicBezTo>
                    <a:pt x="0" y="542"/>
                    <a:pt x="8" y="540"/>
                    <a:pt x="8" y="534"/>
                  </a:cubicBezTo>
                  <a:cubicBezTo>
                    <a:pt x="8" y="514"/>
                    <a:pt x="15" y="493"/>
                    <a:pt x="15" y="473"/>
                  </a:cubicBezTo>
                  <a:cubicBezTo>
                    <a:pt x="15" y="461"/>
                    <a:pt x="7" y="450"/>
                    <a:pt x="7" y="442"/>
                  </a:cubicBezTo>
                  <a:cubicBezTo>
                    <a:pt x="7" y="438"/>
                    <a:pt x="33" y="421"/>
                    <a:pt x="37" y="421"/>
                  </a:cubicBezTo>
                  <a:cubicBezTo>
                    <a:pt x="40" y="421"/>
                    <a:pt x="44" y="426"/>
                    <a:pt x="48" y="424"/>
                  </a:cubicBezTo>
                  <a:cubicBezTo>
                    <a:pt x="83" y="424"/>
                    <a:pt x="83" y="424"/>
                    <a:pt x="83" y="424"/>
                  </a:cubicBezTo>
                  <a:cubicBezTo>
                    <a:pt x="86" y="427"/>
                    <a:pt x="92" y="428"/>
                    <a:pt x="95" y="429"/>
                  </a:cubicBezTo>
                  <a:cubicBezTo>
                    <a:pt x="132" y="429"/>
                    <a:pt x="132" y="429"/>
                    <a:pt x="132" y="429"/>
                  </a:cubicBezTo>
                  <a:cubicBezTo>
                    <a:pt x="141" y="427"/>
                    <a:pt x="145" y="432"/>
                    <a:pt x="153" y="432"/>
                  </a:cubicBezTo>
                  <a:cubicBezTo>
                    <a:pt x="158" y="432"/>
                    <a:pt x="170" y="428"/>
                    <a:pt x="172" y="428"/>
                  </a:cubicBezTo>
                  <a:cubicBezTo>
                    <a:pt x="172" y="412"/>
                    <a:pt x="182" y="408"/>
                    <a:pt x="182" y="392"/>
                  </a:cubicBezTo>
                  <a:cubicBezTo>
                    <a:pt x="182" y="389"/>
                    <a:pt x="181" y="375"/>
                    <a:pt x="181" y="370"/>
                  </a:cubicBezTo>
                  <a:cubicBezTo>
                    <a:pt x="179" y="372"/>
                    <a:pt x="179" y="372"/>
                    <a:pt x="179" y="372"/>
                  </a:cubicBezTo>
                  <a:cubicBezTo>
                    <a:pt x="181" y="369"/>
                    <a:pt x="183" y="363"/>
                    <a:pt x="183" y="360"/>
                  </a:cubicBezTo>
                  <a:cubicBezTo>
                    <a:pt x="183" y="353"/>
                    <a:pt x="178" y="354"/>
                    <a:pt x="178" y="348"/>
                  </a:cubicBezTo>
                  <a:cubicBezTo>
                    <a:pt x="163" y="348"/>
                    <a:pt x="158" y="334"/>
                    <a:pt x="158" y="321"/>
                  </a:cubicBezTo>
                  <a:cubicBezTo>
                    <a:pt x="154" y="320"/>
                    <a:pt x="153" y="316"/>
                    <a:pt x="149" y="315"/>
                  </a:cubicBezTo>
                  <a:cubicBezTo>
                    <a:pt x="137" y="311"/>
                    <a:pt x="104" y="305"/>
                    <a:pt x="104" y="293"/>
                  </a:cubicBezTo>
                  <a:cubicBezTo>
                    <a:pt x="103" y="293"/>
                    <a:pt x="103" y="291"/>
                    <a:pt x="103" y="290"/>
                  </a:cubicBezTo>
                  <a:cubicBezTo>
                    <a:pt x="103" y="283"/>
                    <a:pt x="124" y="278"/>
                    <a:pt x="132" y="276"/>
                  </a:cubicBezTo>
                  <a:cubicBezTo>
                    <a:pt x="134" y="280"/>
                    <a:pt x="146" y="284"/>
                    <a:pt x="152" y="284"/>
                  </a:cubicBezTo>
                  <a:cubicBezTo>
                    <a:pt x="158" y="284"/>
                    <a:pt x="167" y="280"/>
                    <a:pt x="170" y="280"/>
                  </a:cubicBezTo>
                  <a:cubicBezTo>
                    <a:pt x="170" y="274"/>
                    <a:pt x="170" y="274"/>
                    <a:pt x="170" y="274"/>
                  </a:cubicBezTo>
                  <a:cubicBezTo>
                    <a:pt x="164" y="272"/>
                    <a:pt x="167" y="261"/>
                    <a:pt x="166" y="258"/>
                  </a:cubicBezTo>
                  <a:cubicBezTo>
                    <a:pt x="166" y="252"/>
                    <a:pt x="166" y="252"/>
                    <a:pt x="166" y="252"/>
                  </a:cubicBezTo>
                  <a:cubicBezTo>
                    <a:pt x="173" y="252"/>
                    <a:pt x="173" y="252"/>
                    <a:pt x="173" y="252"/>
                  </a:cubicBezTo>
                  <a:cubicBezTo>
                    <a:pt x="179" y="258"/>
                    <a:pt x="187" y="262"/>
                    <a:pt x="196" y="262"/>
                  </a:cubicBezTo>
                  <a:cubicBezTo>
                    <a:pt x="202" y="262"/>
                    <a:pt x="208" y="256"/>
                    <a:pt x="209" y="250"/>
                  </a:cubicBezTo>
                  <a:cubicBezTo>
                    <a:pt x="232" y="250"/>
                    <a:pt x="238" y="233"/>
                    <a:pt x="242" y="214"/>
                  </a:cubicBezTo>
                  <a:cubicBezTo>
                    <a:pt x="247" y="214"/>
                    <a:pt x="249" y="213"/>
                    <a:pt x="253" y="212"/>
                  </a:cubicBezTo>
                  <a:cubicBezTo>
                    <a:pt x="257" y="210"/>
                    <a:pt x="288" y="198"/>
                    <a:pt x="291" y="194"/>
                  </a:cubicBezTo>
                  <a:cubicBezTo>
                    <a:pt x="297" y="188"/>
                    <a:pt x="295" y="179"/>
                    <a:pt x="295" y="169"/>
                  </a:cubicBezTo>
                  <a:cubicBezTo>
                    <a:pt x="295" y="166"/>
                    <a:pt x="301" y="161"/>
                    <a:pt x="302" y="160"/>
                  </a:cubicBezTo>
                  <a:cubicBezTo>
                    <a:pt x="313" y="149"/>
                    <a:pt x="323" y="136"/>
                    <a:pt x="341" y="136"/>
                  </a:cubicBezTo>
                  <a:cubicBezTo>
                    <a:pt x="351" y="136"/>
                    <a:pt x="346" y="139"/>
                    <a:pt x="351" y="136"/>
                  </a:cubicBezTo>
                  <a:cubicBezTo>
                    <a:pt x="354" y="139"/>
                    <a:pt x="356" y="133"/>
                    <a:pt x="357" y="131"/>
                  </a:cubicBezTo>
                  <a:cubicBezTo>
                    <a:pt x="363" y="125"/>
                    <a:pt x="370" y="130"/>
                    <a:pt x="376" y="130"/>
                  </a:cubicBezTo>
                  <a:cubicBezTo>
                    <a:pt x="381" y="130"/>
                    <a:pt x="393" y="123"/>
                    <a:pt x="393" y="117"/>
                  </a:cubicBezTo>
                  <a:cubicBezTo>
                    <a:pt x="393" y="113"/>
                    <a:pt x="388" y="97"/>
                    <a:pt x="388" y="97"/>
                  </a:cubicBezTo>
                  <a:cubicBezTo>
                    <a:pt x="385" y="75"/>
                    <a:pt x="373" y="69"/>
                    <a:pt x="373" y="50"/>
                  </a:cubicBezTo>
                  <a:cubicBezTo>
                    <a:pt x="373" y="16"/>
                    <a:pt x="402" y="14"/>
                    <a:pt x="421" y="0"/>
                  </a:cubicBezTo>
                  <a:cubicBezTo>
                    <a:pt x="421" y="9"/>
                    <a:pt x="421" y="9"/>
                    <a:pt x="421" y="9"/>
                  </a:cubicBezTo>
                  <a:cubicBezTo>
                    <a:pt x="417" y="17"/>
                    <a:pt x="417" y="22"/>
                    <a:pt x="417" y="30"/>
                  </a:cubicBezTo>
                  <a:cubicBezTo>
                    <a:pt x="417" y="38"/>
                    <a:pt x="425" y="39"/>
                    <a:pt x="431" y="39"/>
                  </a:cubicBezTo>
                  <a:cubicBezTo>
                    <a:pt x="431" y="41"/>
                    <a:pt x="431" y="43"/>
                    <a:pt x="431" y="45"/>
                  </a:cubicBezTo>
                  <a:cubicBezTo>
                    <a:pt x="431" y="49"/>
                    <a:pt x="424" y="51"/>
                    <a:pt x="422" y="53"/>
                  </a:cubicBezTo>
                  <a:cubicBezTo>
                    <a:pt x="414" y="61"/>
                    <a:pt x="405" y="68"/>
                    <a:pt x="405" y="82"/>
                  </a:cubicBezTo>
                  <a:cubicBezTo>
                    <a:pt x="405" y="90"/>
                    <a:pt x="409" y="96"/>
                    <a:pt x="413" y="97"/>
                  </a:cubicBezTo>
                  <a:cubicBezTo>
                    <a:pt x="413" y="101"/>
                    <a:pt x="414" y="103"/>
                    <a:pt x="413" y="105"/>
                  </a:cubicBezTo>
                  <a:cubicBezTo>
                    <a:pt x="422" y="105"/>
                    <a:pt x="425" y="109"/>
                    <a:pt x="432" y="109"/>
                  </a:cubicBezTo>
                  <a:cubicBezTo>
                    <a:pt x="433" y="113"/>
                    <a:pt x="435" y="118"/>
                    <a:pt x="437" y="118"/>
                  </a:cubicBezTo>
                  <a:cubicBezTo>
                    <a:pt x="457" y="118"/>
                    <a:pt x="472" y="100"/>
                    <a:pt x="489" y="102"/>
                  </a:cubicBezTo>
                  <a:cubicBezTo>
                    <a:pt x="488" y="106"/>
                    <a:pt x="485" y="109"/>
                    <a:pt x="485" y="111"/>
                  </a:cubicBezTo>
                  <a:cubicBezTo>
                    <a:pt x="485" y="113"/>
                    <a:pt x="498" y="122"/>
                    <a:pt x="498" y="122"/>
                  </a:cubicBezTo>
                  <a:cubicBezTo>
                    <a:pt x="506" y="122"/>
                    <a:pt x="507" y="117"/>
                    <a:pt x="510" y="115"/>
                  </a:cubicBezTo>
                  <a:cubicBezTo>
                    <a:pt x="523" y="109"/>
                    <a:pt x="533" y="111"/>
                    <a:pt x="545" y="105"/>
                  </a:cubicBezTo>
                  <a:cubicBezTo>
                    <a:pt x="551" y="102"/>
                    <a:pt x="563" y="90"/>
                    <a:pt x="573" y="90"/>
                  </a:cubicBezTo>
                  <a:cubicBezTo>
                    <a:pt x="582" y="90"/>
                    <a:pt x="593" y="91"/>
                    <a:pt x="598" y="94"/>
                  </a:cubicBezTo>
                  <a:cubicBezTo>
                    <a:pt x="597" y="97"/>
                    <a:pt x="595" y="101"/>
                    <a:pt x="595" y="102"/>
                  </a:cubicBezTo>
                  <a:cubicBezTo>
                    <a:pt x="615" y="102"/>
                    <a:pt x="635" y="98"/>
                    <a:pt x="650" y="98"/>
                  </a:cubicBezTo>
                  <a:cubicBezTo>
                    <a:pt x="664" y="98"/>
                    <a:pt x="673" y="97"/>
                    <a:pt x="688" y="97"/>
                  </a:cubicBezTo>
                  <a:cubicBezTo>
                    <a:pt x="704" y="97"/>
                    <a:pt x="712" y="127"/>
                    <a:pt x="712" y="144"/>
                  </a:cubicBezTo>
                  <a:cubicBezTo>
                    <a:pt x="712" y="155"/>
                    <a:pt x="701" y="160"/>
                    <a:pt x="701" y="171"/>
                  </a:cubicBezTo>
                  <a:cubicBezTo>
                    <a:pt x="701" y="187"/>
                    <a:pt x="716" y="198"/>
                    <a:pt x="716" y="213"/>
                  </a:cubicBezTo>
                  <a:cubicBezTo>
                    <a:pt x="716" y="222"/>
                    <a:pt x="701" y="225"/>
                    <a:pt x="698" y="230"/>
                  </a:cubicBezTo>
                  <a:cubicBezTo>
                    <a:pt x="689" y="245"/>
                    <a:pt x="686" y="257"/>
                    <a:pt x="686" y="276"/>
                  </a:cubicBezTo>
                  <a:cubicBezTo>
                    <a:pt x="686" y="299"/>
                    <a:pt x="701" y="294"/>
                    <a:pt x="719" y="294"/>
                  </a:cubicBezTo>
                  <a:cubicBezTo>
                    <a:pt x="743" y="294"/>
                    <a:pt x="754" y="284"/>
                    <a:pt x="773" y="284"/>
                  </a:cubicBezTo>
                  <a:cubicBezTo>
                    <a:pt x="793" y="284"/>
                    <a:pt x="788" y="325"/>
                    <a:pt x="807" y="325"/>
                  </a:cubicBezTo>
                  <a:cubicBezTo>
                    <a:pt x="807" y="357"/>
                    <a:pt x="807" y="357"/>
                    <a:pt x="807" y="357"/>
                  </a:cubicBezTo>
                  <a:cubicBezTo>
                    <a:pt x="807" y="360"/>
                    <a:pt x="810" y="361"/>
                    <a:pt x="811" y="363"/>
                  </a:cubicBezTo>
                  <a:cubicBezTo>
                    <a:pt x="815" y="368"/>
                    <a:pt x="815" y="368"/>
                    <a:pt x="815" y="368"/>
                  </a:cubicBezTo>
                  <a:cubicBezTo>
                    <a:pt x="819" y="368"/>
                    <a:pt x="828" y="364"/>
                    <a:pt x="833" y="363"/>
                  </a:cubicBezTo>
                  <a:cubicBezTo>
                    <a:pt x="834" y="367"/>
                    <a:pt x="833" y="371"/>
                    <a:pt x="834" y="375"/>
                  </a:cubicBezTo>
                  <a:cubicBezTo>
                    <a:pt x="826" y="377"/>
                    <a:pt x="818" y="380"/>
                    <a:pt x="818" y="388"/>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5" name="Freeform 75"/>
            <p:cNvSpPr>
              <a:spLocks/>
            </p:cNvSpPr>
            <p:nvPr/>
          </p:nvSpPr>
          <p:spPr bwMode="auto">
            <a:xfrm>
              <a:off x="5945252" y="1963190"/>
              <a:ext cx="642785" cy="655022"/>
            </a:xfrm>
            <a:custGeom>
              <a:avLst/>
              <a:gdLst>
                <a:gd name="T0" fmla="*/ 113 w 562"/>
                <a:gd name="T1" fmla="*/ 425 h 572"/>
                <a:gd name="T2" fmla="*/ 7 w 562"/>
                <a:gd name="T3" fmla="*/ 457 h 572"/>
                <a:gd name="T4" fmla="*/ 20 w 562"/>
                <a:gd name="T5" fmla="*/ 433 h 572"/>
                <a:gd name="T6" fmla="*/ 13 w 562"/>
                <a:gd name="T7" fmla="*/ 416 h 572"/>
                <a:gd name="T8" fmla="*/ 16 w 562"/>
                <a:gd name="T9" fmla="*/ 342 h 572"/>
                <a:gd name="T10" fmla="*/ 94 w 562"/>
                <a:gd name="T11" fmla="*/ 294 h 572"/>
                <a:gd name="T12" fmla="*/ 145 w 562"/>
                <a:gd name="T13" fmla="*/ 233 h 572"/>
                <a:gd name="T14" fmla="*/ 166 w 562"/>
                <a:gd name="T15" fmla="*/ 183 h 572"/>
                <a:gd name="T16" fmla="*/ 243 w 562"/>
                <a:gd name="T17" fmla="*/ 99 h 572"/>
                <a:gd name="T18" fmla="*/ 213 w 562"/>
                <a:gd name="T19" fmla="*/ 102 h 572"/>
                <a:gd name="T20" fmla="*/ 213 w 562"/>
                <a:gd name="T21" fmla="*/ 87 h 572"/>
                <a:gd name="T22" fmla="*/ 226 w 562"/>
                <a:gd name="T23" fmla="*/ 79 h 572"/>
                <a:gd name="T24" fmla="*/ 253 w 562"/>
                <a:gd name="T25" fmla="*/ 102 h 572"/>
                <a:gd name="T26" fmla="*/ 255 w 562"/>
                <a:gd name="T27" fmla="*/ 80 h 572"/>
                <a:gd name="T28" fmla="*/ 288 w 562"/>
                <a:gd name="T29" fmla="*/ 66 h 572"/>
                <a:gd name="T30" fmla="*/ 314 w 562"/>
                <a:gd name="T31" fmla="*/ 50 h 572"/>
                <a:gd name="T32" fmla="*/ 342 w 562"/>
                <a:gd name="T33" fmla="*/ 38 h 572"/>
                <a:gd name="T34" fmla="*/ 378 w 562"/>
                <a:gd name="T35" fmla="*/ 29 h 572"/>
                <a:gd name="T36" fmla="*/ 383 w 562"/>
                <a:gd name="T37" fmla="*/ 8 h 572"/>
                <a:gd name="T38" fmla="*/ 439 w 562"/>
                <a:gd name="T39" fmla="*/ 10 h 572"/>
                <a:gd name="T40" fmla="*/ 456 w 562"/>
                <a:gd name="T41" fmla="*/ 12 h 572"/>
                <a:gd name="T42" fmla="*/ 488 w 562"/>
                <a:gd name="T43" fmla="*/ 4 h 572"/>
                <a:gd name="T44" fmla="*/ 507 w 562"/>
                <a:gd name="T45" fmla="*/ 10 h 572"/>
                <a:gd name="T46" fmla="*/ 503 w 562"/>
                <a:gd name="T47" fmla="*/ 42 h 572"/>
                <a:gd name="T48" fmla="*/ 541 w 562"/>
                <a:gd name="T49" fmla="*/ 57 h 572"/>
                <a:gd name="T50" fmla="*/ 530 w 562"/>
                <a:gd name="T51" fmla="*/ 129 h 572"/>
                <a:gd name="T52" fmla="*/ 531 w 562"/>
                <a:gd name="T53" fmla="*/ 203 h 572"/>
                <a:gd name="T54" fmla="*/ 547 w 562"/>
                <a:gd name="T55" fmla="*/ 266 h 572"/>
                <a:gd name="T56" fmla="*/ 562 w 562"/>
                <a:gd name="T57" fmla="*/ 310 h 572"/>
                <a:gd name="T58" fmla="*/ 437 w 562"/>
                <a:gd name="T59" fmla="*/ 404 h 572"/>
                <a:gd name="T60" fmla="*/ 375 w 562"/>
                <a:gd name="T61" fmla="*/ 405 h 572"/>
                <a:gd name="T62" fmla="*/ 353 w 562"/>
                <a:gd name="T63" fmla="*/ 360 h 572"/>
                <a:gd name="T64" fmla="*/ 338 w 562"/>
                <a:gd name="T65" fmla="*/ 314 h 572"/>
                <a:gd name="T66" fmla="*/ 435 w 562"/>
                <a:gd name="T67" fmla="*/ 234 h 572"/>
                <a:gd name="T68" fmla="*/ 346 w 562"/>
                <a:gd name="T69" fmla="*/ 242 h 572"/>
                <a:gd name="T70" fmla="*/ 295 w 562"/>
                <a:gd name="T71" fmla="*/ 304 h 572"/>
                <a:gd name="T72" fmla="*/ 251 w 562"/>
                <a:gd name="T73" fmla="*/ 362 h 572"/>
                <a:gd name="T74" fmla="*/ 257 w 562"/>
                <a:gd name="T75" fmla="*/ 392 h 572"/>
                <a:gd name="T76" fmla="*/ 261 w 562"/>
                <a:gd name="T77" fmla="*/ 455 h 572"/>
                <a:gd name="T78" fmla="*/ 251 w 562"/>
                <a:gd name="T79" fmla="*/ 509 h 572"/>
                <a:gd name="T80" fmla="*/ 208 w 562"/>
                <a:gd name="T81" fmla="*/ 547 h 572"/>
                <a:gd name="T82" fmla="*/ 155 w 562"/>
                <a:gd name="T83" fmla="*/ 535 h 572"/>
                <a:gd name="T84" fmla="*/ 140 w 562"/>
                <a:gd name="T85" fmla="*/ 485 h 572"/>
                <a:gd name="T86" fmla="*/ 130 w 562"/>
                <a:gd name="T87" fmla="*/ 44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2" h="572">
                  <a:moveTo>
                    <a:pt x="130" y="445"/>
                  </a:moveTo>
                  <a:cubicBezTo>
                    <a:pt x="120" y="440"/>
                    <a:pt x="119" y="433"/>
                    <a:pt x="113" y="425"/>
                  </a:cubicBezTo>
                  <a:cubicBezTo>
                    <a:pt x="97" y="449"/>
                    <a:pt x="73" y="479"/>
                    <a:pt x="41" y="479"/>
                  </a:cubicBezTo>
                  <a:cubicBezTo>
                    <a:pt x="37" y="479"/>
                    <a:pt x="7" y="460"/>
                    <a:pt x="7" y="457"/>
                  </a:cubicBezTo>
                  <a:cubicBezTo>
                    <a:pt x="7" y="451"/>
                    <a:pt x="17" y="447"/>
                    <a:pt x="20" y="445"/>
                  </a:cubicBezTo>
                  <a:cubicBezTo>
                    <a:pt x="20" y="433"/>
                    <a:pt x="20" y="433"/>
                    <a:pt x="20" y="433"/>
                  </a:cubicBezTo>
                  <a:cubicBezTo>
                    <a:pt x="10" y="433"/>
                    <a:pt x="10" y="433"/>
                    <a:pt x="1" y="437"/>
                  </a:cubicBezTo>
                  <a:cubicBezTo>
                    <a:pt x="1" y="432"/>
                    <a:pt x="9" y="422"/>
                    <a:pt x="13" y="416"/>
                  </a:cubicBezTo>
                  <a:cubicBezTo>
                    <a:pt x="1" y="402"/>
                    <a:pt x="0" y="382"/>
                    <a:pt x="0" y="360"/>
                  </a:cubicBezTo>
                  <a:cubicBezTo>
                    <a:pt x="0" y="348"/>
                    <a:pt x="12" y="349"/>
                    <a:pt x="16" y="342"/>
                  </a:cubicBezTo>
                  <a:cubicBezTo>
                    <a:pt x="25" y="328"/>
                    <a:pt x="34" y="319"/>
                    <a:pt x="50" y="314"/>
                  </a:cubicBezTo>
                  <a:cubicBezTo>
                    <a:pt x="64" y="310"/>
                    <a:pt x="67" y="291"/>
                    <a:pt x="94" y="294"/>
                  </a:cubicBezTo>
                  <a:cubicBezTo>
                    <a:pt x="86" y="292"/>
                    <a:pt x="83" y="290"/>
                    <a:pt x="76" y="288"/>
                  </a:cubicBezTo>
                  <a:cubicBezTo>
                    <a:pt x="110" y="280"/>
                    <a:pt x="122" y="252"/>
                    <a:pt x="145" y="233"/>
                  </a:cubicBezTo>
                  <a:cubicBezTo>
                    <a:pt x="154" y="226"/>
                    <a:pt x="153" y="201"/>
                    <a:pt x="159" y="201"/>
                  </a:cubicBezTo>
                  <a:cubicBezTo>
                    <a:pt x="159" y="201"/>
                    <a:pt x="166" y="183"/>
                    <a:pt x="166" y="183"/>
                  </a:cubicBezTo>
                  <a:cubicBezTo>
                    <a:pt x="175" y="167"/>
                    <a:pt x="186" y="156"/>
                    <a:pt x="202" y="149"/>
                  </a:cubicBezTo>
                  <a:cubicBezTo>
                    <a:pt x="218" y="143"/>
                    <a:pt x="239" y="116"/>
                    <a:pt x="243" y="99"/>
                  </a:cubicBezTo>
                  <a:cubicBezTo>
                    <a:pt x="224" y="103"/>
                    <a:pt x="216" y="114"/>
                    <a:pt x="198" y="114"/>
                  </a:cubicBezTo>
                  <a:cubicBezTo>
                    <a:pt x="202" y="108"/>
                    <a:pt x="210" y="104"/>
                    <a:pt x="213" y="102"/>
                  </a:cubicBezTo>
                  <a:cubicBezTo>
                    <a:pt x="210" y="102"/>
                    <a:pt x="202" y="100"/>
                    <a:pt x="202" y="100"/>
                  </a:cubicBezTo>
                  <a:cubicBezTo>
                    <a:pt x="203" y="92"/>
                    <a:pt x="207" y="87"/>
                    <a:pt x="213" y="87"/>
                  </a:cubicBezTo>
                  <a:cubicBezTo>
                    <a:pt x="216" y="87"/>
                    <a:pt x="217" y="90"/>
                    <a:pt x="219" y="90"/>
                  </a:cubicBezTo>
                  <a:cubicBezTo>
                    <a:pt x="222" y="85"/>
                    <a:pt x="224" y="82"/>
                    <a:pt x="226" y="79"/>
                  </a:cubicBezTo>
                  <a:cubicBezTo>
                    <a:pt x="230" y="84"/>
                    <a:pt x="231" y="88"/>
                    <a:pt x="228" y="94"/>
                  </a:cubicBezTo>
                  <a:cubicBezTo>
                    <a:pt x="241" y="94"/>
                    <a:pt x="244" y="102"/>
                    <a:pt x="253" y="102"/>
                  </a:cubicBezTo>
                  <a:cubicBezTo>
                    <a:pt x="257" y="102"/>
                    <a:pt x="266" y="83"/>
                    <a:pt x="267" y="82"/>
                  </a:cubicBezTo>
                  <a:cubicBezTo>
                    <a:pt x="262" y="80"/>
                    <a:pt x="262" y="79"/>
                    <a:pt x="255" y="80"/>
                  </a:cubicBezTo>
                  <a:cubicBezTo>
                    <a:pt x="259" y="74"/>
                    <a:pt x="265" y="67"/>
                    <a:pt x="272" y="67"/>
                  </a:cubicBezTo>
                  <a:cubicBezTo>
                    <a:pt x="278" y="67"/>
                    <a:pt x="282" y="69"/>
                    <a:pt x="288" y="66"/>
                  </a:cubicBezTo>
                  <a:cubicBezTo>
                    <a:pt x="284" y="62"/>
                    <a:pt x="285" y="63"/>
                    <a:pt x="282" y="59"/>
                  </a:cubicBezTo>
                  <a:cubicBezTo>
                    <a:pt x="289" y="52"/>
                    <a:pt x="303" y="52"/>
                    <a:pt x="314" y="50"/>
                  </a:cubicBezTo>
                  <a:cubicBezTo>
                    <a:pt x="314" y="59"/>
                    <a:pt x="314" y="59"/>
                    <a:pt x="314" y="59"/>
                  </a:cubicBezTo>
                  <a:cubicBezTo>
                    <a:pt x="324" y="57"/>
                    <a:pt x="326" y="39"/>
                    <a:pt x="342" y="38"/>
                  </a:cubicBezTo>
                  <a:cubicBezTo>
                    <a:pt x="342" y="52"/>
                    <a:pt x="342" y="52"/>
                    <a:pt x="342" y="52"/>
                  </a:cubicBezTo>
                  <a:cubicBezTo>
                    <a:pt x="352" y="32"/>
                    <a:pt x="365" y="37"/>
                    <a:pt x="378" y="29"/>
                  </a:cubicBezTo>
                  <a:cubicBezTo>
                    <a:pt x="372" y="27"/>
                    <a:pt x="367" y="25"/>
                    <a:pt x="367" y="20"/>
                  </a:cubicBezTo>
                  <a:cubicBezTo>
                    <a:pt x="367" y="16"/>
                    <a:pt x="381" y="13"/>
                    <a:pt x="383" y="8"/>
                  </a:cubicBezTo>
                  <a:cubicBezTo>
                    <a:pt x="388" y="13"/>
                    <a:pt x="392" y="20"/>
                    <a:pt x="399" y="20"/>
                  </a:cubicBezTo>
                  <a:cubicBezTo>
                    <a:pt x="410" y="20"/>
                    <a:pt x="439" y="0"/>
                    <a:pt x="439" y="10"/>
                  </a:cubicBezTo>
                  <a:cubicBezTo>
                    <a:pt x="439" y="21"/>
                    <a:pt x="426" y="25"/>
                    <a:pt x="423" y="36"/>
                  </a:cubicBezTo>
                  <a:cubicBezTo>
                    <a:pt x="438" y="37"/>
                    <a:pt x="443" y="19"/>
                    <a:pt x="456" y="12"/>
                  </a:cubicBezTo>
                  <a:cubicBezTo>
                    <a:pt x="459" y="17"/>
                    <a:pt x="459" y="21"/>
                    <a:pt x="459" y="26"/>
                  </a:cubicBezTo>
                  <a:cubicBezTo>
                    <a:pt x="470" y="15"/>
                    <a:pt x="476" y="12"/>
                    <a:pt x="488" y="4"/>
                  </a:cubicBezTo>
                  <a:cubicBezTo>
                    <a:pt x="489" y="14"/>
                    <a:pt x="487" y="21"/>
                    <a:pt x="496" y="22"/>
                  </a:cubicBezTo>
                  <a:cubicBezTo>
                    <a:pt x="498" y="16"/>
                    <a:pt x="501" y="10"/>
                    <a:pt x="507" y="10"/>
                  </a:cubicBezTo>
                  <a:cubicBezTo>
                    <a:pt x="511" y="10"/>
                    <a:pt x="528" y="20"/>
                    <a:pt x="534" y="23"/>
                  </a:cubicBezTo>
                  <a:cubicBezTo>
                    <a:pt x="527" y="42"/>
                    <a:pt x="521" y="36"/>
                    <a:pt x="503" y="42"/>
                  </a:cubicBezTo>
                  <a:cubicBezTo>
                    <a:pt x="511" y="48"/>
                    <a:pt x="516" y="49"/>
                    <a:pt x="516" y="54"/>
                  </a:cubicBezTo>
                  <a:cubicBezTo>
                    <a:pt x="523" y="55"/>
                    <a:pt x="539" y="57"/>
                    <a:pt x="541" y="57"/>
                  </a:cubicBezTo>
                  <a:cubicBezTo>
                    <a:pt x="531" y="65"/>
                    <a:pt x="503" y="79"/>
                    <a:pt x="503" y="98"/>
                  </a:cubicBezTo>
                  <a:cubicBezTo>
                    <a:pt x="503" y="113"/>
                    <a:pt x="530" y="112"/>
                    <a:pt x="530" y="129"/>
                  </a:cubicBezTo>
                  <a:cubicBezTo>
                    <a:pt x="530" y="143"/>
                    <a:pt x="516" y="149"/>
                    <a:pt x="516" y="163"/>
                  </a:cubicBezTo>
                  <a:cubicBezTo>
                    <a:pt x="516" y="178"/>
                    <a:pt x="531" y="187"/>
                    <a:pt x="531" y="203"/>
                  </a:cubicBezTo>
                  <a:cubicBezTo>
                    <a:pt x="531" y="212"/>
                    <a:pt x="524" y="217"/>
                    <a:pt x="524" y="226"/>
                  </a:cubicBezTo>
                  <a:cubicBezTo>
                    <a:pt x="524" y="244"/>
                    <a:pt x="547" y="249"/>
                    <a:pt x="547" y="266"/>
                  </a:cubicBezTo>
                  <a:cubicBezTo>
                    <a:pt x="547" y="271"/>
                    <a:pt x="540" y="275"/>
                    <a:pt x="538" y="277"/>
                  </a:cubicBezTo>
                  <a:cubicBezTo>
                    <a:pt x="544" y="289"/>
                    <a:pt x="562" y="292"/>
                    <a:pt x="562" y="310"/>
                  </a:cubicBezTo>
                  <a:cubicBezTo>
                    <a:pt x="562" y="336"/>
                    <a:pt x="509" y="366"/>
                    <a:pt x="494" y="388"/>
                  </a:cubicBezTo>
                  <a:cubicBezTo>
                    <a:pt x="486" y="404"/>
                    <a:pt x="451" y="406"/>
                    <a:pt x="437" y="404"/>
                  </a:cubicBezTo>
                  <a:cubicBezTo>
                    <a:pt x="422" y="408"/>
                    <a:pt x="404" y="416"/>
                    <a:pt x="391" y="416"/>
                  </a:cubicBezTo>
                  <a:cubicBezTo>
                    <a:pt x="381" y="416"/>
                    <a:pt x="375" y="414"/>
                    <a:pt x="375" y="405"/>
                  </a:cubicBezTo>
                  <a:cubicBezTo>
                    <a:pt x="359" y="405"/>
                    <a:pt x="342" y="394"/>
                    <a:pt x="342" y="377"/>
                  </a:cubicBezTo>
                  <a:cubicBezTo>
                    <a:pt x="342" y="370"/>
                    <a:pt x="350" y="364"/>
                    <a:pt x="353" y="360"/>
                  </a:cubicBezTo>
                  <a:cubicBezTo>
                    <a:pt x="345" y="357"/>
                    <a:pt x="338" y="339"/>
                    <a:pt x="338" y="330"/>
                  </a:cubicBezTo>
                  <a:cubicBezTo>
                    <a:pt x="338" y="324"/>
                    <a:pt x="340" y="319"/>
                    <a:pt x="338" y="314"/>
                  </a:cubicBezTo>
                  <a:cubicBezTo>
                    <a:pt x="370" y="314"/>
                    <a:pt x="387" y="270"/>
                    <a:pt x="406" y="258"/>
                  </a:cubicBezTo>
                  <a:cubicBezTo>
                    <a:pt x="417" y="252"/>
                    <a:pt x="435" y="248"/>
                    <a:pt x="435" y="234"/>
                  </a:cubicBezTo>
                  <a:cubicBezTo>
                    <a:pt x="435" y="214"/>
                    <a:pt x="410" y="211"/>
                    <a:pt x="391" y="211"/>
                  </a:cubicBezTo>
                  <a:cubicBezTo>
                    <a:pt x="366" y="211"/>
                    <a:pt x="346" y="220"/>
                    <a:pt x="346" y="242"/>
                  </a:cubicBezTo>
                  <a:cubicBezTo>
                    <a:pt x="346" y="252"/>
                    <a:pt x="348" y="256"/>
                    <a:pt x="346" y="261"/>
                  </a:cubicBezTo>
                  <a:cubicBezTo>
                    <a:pt x="346" y="279"/>
                    <a:pt x="311" y="295"/>
                    <a:pt x="295" y="304"/>
                  </a:cubicBezTo>
                  <a:cubicBezTo>
                    <a:pt x="282" y="312"/>
                    <a:pt x="269" y="315"/>
                    <a:pt x="261" y="330"/>
                  </a:cubicBezTo>
                  <a:cubicBezTo>
                    <a:pt x="255" y="341"/>
                    <a:pt x="263" y="356"/>
                    <a:pt x="251" y="362"/>
                  </a:cubicBezTo>
                  <a:cubicBezTo>
                    <a:pt x="251" y="377"/>
                    <a:pt x="251" y="377"/>
                    <a:pt x="251" y="377"/>
                  </a:cubicBezTo>
                  <a:cubicBezTo>
                    <a:pt x="255" y="381"/>
                    <a:pt x="257" y="386"/>
                    <a:pt x="257" y="392"/>
                  </a:cubicBezTo>
                  <a:cubicBezTo>
                    <a:pt x="271" y="394"/>
                    <a:pt x="291" y="408"/>
                    <a:pt x="291" y="424"/>
                  </a:cubicBezTo>
                  <a:cubicBezTo>
                    <a:pt x="291" y="436"/>
                    <a:pt x="269" y="455"/>
                    <a:pt x="261" y="455"/>
                  </a:cubicBezTo>
                  <a:cubicBezTo>
                    <a:pt x="246" y="455"/>
                    <a:pt x="240" y="478"/>
                    <a:pt x="240" y="495"/>
                  </a:cubicBezTo>
                  <a:cubicBezTo>
                    <a:pt x="240" y="505"/>
                    <a:pt x="247" y="508"/>
                    <a:pt x="251" y="509"/>
                  </a:cubicBezTo>
                  <a:cubicBezTo>
                    <a:pt x="249" y="530"/>
                    <a:pt x="231" y="532"/>
                    <a:pt x="228" y="547"/>
                  </a:cubicBezTo>
                  <a:cubicBezTo>
                    <a:pt x="218" y="547"/>
                    <a:pt x="214" y="547"/>
                    <a:pt x="208" y="547"/>
                  </a:cubicBezTo>
                  <a:cubicBezTo>
                    <a:pt x="195" y="547"/>
                    <a:pt x="191" y="572"/>
                    <a:pt x="172" y="572"/>
                  </a:cubicBezTo>
                  <a:cubicBezTo>
                    <a:pt x="166" y="572"/>
                    <a:pt x="155" y="539"/>
                    <a:pt x="155" y="535"/>
                  </a:cubicBezTo>
                  <a:cubicBezTo>
                    <a:pt x="155" y="532"/>
                    <a:pt x="157" y="529"/>
                    <a:pt x="157" y="527"/>
                  </a:cubicBezTo>
                  <a:cubicBezTo>
                    <a:pt x="144" y="513"/>
                    <a:pt x="145" y="502"/>
                    <a:pt x="140" y="485"/>
                  </a:cubicBezTo>
                  <a:cubicBezTo>
                    <a:pt x="136" y="473"/>
                    <a:pt x="125" y="470"/>
                    <a:pt x="125" y="455"/>
                  </a:cubicBezTo>
                  <a:cubicBezTo>
                    <a:pt x="125" y="450"/>
                    <a:pt x="129" y="443"/>
                    <a:pt x="130" y="441"/>
                  </a:cubicBezTo>
                  <a:lnTo>
                    <a:pt x="130" y="445"/>
                  </a:ln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6" name="Freeform 76"/>
            <p:cNvSpPr>
              <a:spLocks/>
            </p:cNvSpPr>
            <p:nvPr/>
          </p:nvSpPr>
          <p:spPr bwMode="auto">
            <a:xfrm>
              <a:off x="6303375" y="1624966"/>
              <a:ext cx="4199525" cy="1639085"/>
            </a:xfrm>
            <a:custGeom>
              <a:avLst/>
              <a:gdLst>
                <a:gd name="T0" fmla="*/ 2600 w 3672"/>
                <a:gd name="T1" fmla="*/ 1054 h 1433"/>
                <a:gd name="T2" fmla="*/ 2506 w 3672"/>
                <a:gd name="T3" fmla="*/ 875 h 1433"/>
                <a:gd name="T4" fmla="*/ 2858 w 3672"/>
                <a:gd name="T5" fmla="*/ 735 h 1433"/>
                <a:gd name="T6" fmla="*/ 3096 w 3672"/>
                <a:gd name="T7" fmla="*/ 624 h 1433"/>
                <a:gd name="T8" fmla="*/ 2934 w 3672"/>
                <a:gd name="T9" fmla="*/ 839 h 1433"/>
                <a:gd name="T10" fmla="*/ 3077 w 3672"/>
                <a:gd name="T11" fmla="*/ 815 h 1433"/>
                <a:gd name="T12" fmla="*/ 3414 w 3672"/>
                <a:gd name="T13" fmla="*/ 565 h 1433"/>
                <a:gd name="T14" fmla="*/ 3626 w 3672"/>
                <a:gd name="T15" fmla="*/ 517 h 1433"/>
                <a:gd name="T16" fmla="*/ 3248 w 3672"/>
                <a:gd name="T17" fmla="*/ 350 h 1433"/>
                <a:gd name="T18" fmla="*/ 2850 w 3672"/>
                <a:gd name="T19" fmla="*/ 286 h 1433"/>
                <a:gd name="T20" fmla="*/ 2464 w 3672"/>
                <a:gd name="T21" fmla="*/ 282 h 1433"/>
                <a:gd name="T22" fmla="*/ 2256 w 3672"/>
                <a:gd name="T23" fmla="*/ 175 h 1433"/>
                <a:gd name="T24" fmla="*/ 1892 w 3672"/>
                <a:gd name="T25" fmla="*/ 187 h 1433"/>
                <a:gd name="T26" fmla="*/ 1744 w 3672"/>
                <a:gd name="T27" fmla="*/ 48 h 1433"/>
                <a:gd name="T28" fmla="*/ 1301 w 3672"/>
                <a:gd name="T29" fmla="*/ 211 h 1433"/>
                <a:gd name="T30" fmla="*/ 1146 w 3672"/>
                <a:gd name="T31" fmla="*/ 266 h 1433"/>
                <a:gd name="T32" fmla="*/ 1105 w 3672"/>
                <a:gd name="T33" fmla="*/ 219 h 1433"/>
                <a:gd name="T34" fmla="*/ 877 w 3672"/>
                <a:gd name="T35" fmla="*/ 374 h 1433"/>
                <a:gd name="T36" fmla="*/ 552 w 3672"/>
                <a:gd name="T37" fmla="*/ 445 h 1433"/>
                <a:gd name="T38" fmla="*/ 366 w 3672"/>
                <a:gd name="T39" fmla="*/ 533 h 1433"/>
                <a:gd name="T40" fmla="*/ 393 w 3672"/>
                <a:gd name="T41" fmla="*/ 410 h 1433"/>
                <a:gd name="T42" fmla="*/ 217 w 3672"/>
                <a:gd name="T43" fmla="*/ 425 h 1433"/>
                <a:gd name="T44" fmla="*/ 234 w 3672"/>
                <a:gd name="T45" fmla="*/ 562 h 1433"/>
                <a:gd name="T46" fmla="*/ 199 w 3672"/>
                <a:gd name="T47" fmla="*/ 712 h 1433"/>
                <a:gd name="T48" fmla="*/ 86 w 3672"/>
                <a:gd name="T49" fmla="*/ 803 h 1433"/>
                <a:gd name="T50" fmla="*/ 27 w 3672"/>
                <a:gd name="T51" fmla="*/ 891 h 1433"/>
                <a:gd name="T52" fmla="*/ 93 w 3672"/>
                <a:gd name="T53" fmla="*/ 1006 h 1433"/>
                <a:gd name="T54" fmla="*/ 150 w 3672"/>
                <a:gd name="T55" fmla="*/ 1077 h 1433"/>
                <a:gd name="T56" fmla="*/ 192 w 3672"/>
                <a:gd name="T57" fmla="*/ 1161 h 1433"/>
                <a:gd name="T58" fmla="*/ 357 w 3672"/>
                <a:gd name="T59" fmla="*/ 1166 h 1433"/>
                <a:gd name="T60" fmla="*/ 385 w 3672"/>
                <a:gd name="T61" fmla="*/ 1128 h 1433"/>
                <a:gd name="T62" fmla="*/ 487 w 3672"/>
                <a:gd name="T63" fmla="*/ 1264 h 1433"/>
                <a:gd name="T64" fmla="*/ 601 w 3672"/>
                <a:gd name="T65" fmla="*/ 1319 h 1433"/>
                <a:gd name="T66" fmla="*/ 627 w 3672"/>
                <a:gd name="T67" fmla="*/ 1337 h 1433"/>
                <a:gd name="T68" fmla="*/ 599 w 3672"/>
                <a:gd name="T69" fmla="*/ 1142 h 1433"/>
                <a:gd name="T70" fmla="*/ 707 w 3672"/>
                <a:gd name="T71" fmla="*/ 1162 h 1433"/>
                <a:gd name="T72" fmla="*/ 732 w 3672"/>
                <a:gd name="T73" fmla="*/ 1262 h 1433"/>
                <a:gd name="T74" fmla="*/ 733 w 3672"/>
                <a:gd name="T75" fmla="*/ 1345 h 1433"/>
                <a:gd name="T76" fmla="*/ 766 w 3672"/>
                <a:gd name="T77" fmla="*/ 1361 h 1433"/>
                <a:gd name="T78" fmla="*/ 895 w 3672"/>
                <a:gd name="T79" fmla="*/ 1400 h 1433"/>
                <a:gd name="T80" fmla="*/ 960 w 3672"/>
                <a:gd name="T81" fmla="*/ 1407 h 1433"/>
                <a:gd name="T82" fmla="*/ 1044 w 3672"/>
                <a:gd name="T83" fmla="*/ 1388 h 1433"/>
                <a:gd name="T84" fmla="*/ 1123 w 3672"/>
                <a:gd name="T85" fmla="*/ 1391 h 1433"/>
                <a:gd name="T86" fmla="*/ 1161 w 3672"/>
                <a:gd name="T87" fmla="*/ 1348 h 1433"/>
                <a:gd name="T88" fmla="*/ 1423 w 3672"/>
                <a:gd name="T89" fmla="*/ 1069 h 1433"/>
                <a:gd name="T90" fmla="*/ 1707 w 3672"/>
                <a:gd name="T91" fmla="*/ 962 h 1433"/>
                <a:gd name="T92" fmla="*/ 2100 w 3672"/>
                <a:gd name="T93" fmla="*/ 1026 h 1433"/>
                <a:gd name="T94" fmla="*/ 2422 w 3672"/>
                <a:gd name="T95" fmla="*/ 1093 h 1433"/>
                <a:gd name="T96" fmla="*/ 2403 w 3672"/>
                <a:gd name="T97" fmla="*/ 1181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72" h="1433">
                  <a:moveTo>
                    <a:pt x="2400" y="1232"/>
                  </a:moveTo>
                  <a:cubicBezTo>
                    <a:pt x="2400" y="1232"/>
                    <a:pt x="2429" y="1240"/>
                    <a:pt x="2453" y="1240"/>
                  </a:cubicBezTo>
                  <a:cubicBezTo>
                    <a:pt x="2496" y="1240"/>
                    <a:pt x="2536" y="1145"/>
                    <a:pt x="2567" y="1113"/>
                  </a:cubicBezTo>
                  <a:cubicBezTo>
                    <a:pt x="2579" y="1100"/>
                    <a:pt x="2596" y="1074"/>
                    <a:pt x="2600" y="1054"/>
                  </a:cubicBezTo>
                  <a:cubicBezTo>
                    <a:pt x="2606" y="1030"/>
                    <a:pt x="2597" y="1016"/>
                    <a:pt x="2608" y="994"/>
                  </a:cubicBezTo>
                  <a:cubicBezTo>
                    <a:pt x="2613" y="985"/>
                    <a:pt x="2622" y="967"/>
                    <a:pt x="2622" y="950"/>
                  </a:cubicBezTo>
                  <a:cubicBezTo>
                    <a:pt x="2622" y="928"/>
                    <a:pt x="2589" y="886"/>
                    <a:pt x="2574" y="898"/>
                  </a:cubicBezTo>
                  <a:cubicBezTo>
                    <a:pt x="2529" y="934"/>
                    <a:pt x="2506" y="879"/>
                    <a:pt x="2506" y="875"/>
                  </a:cubicBezTo>
                  <a:cubicBezTo>
                    <a:pt x="2506" y="852"/>
                    <a:pt x="2546" y="828"/>
                    <a:pt x="2562" y="811"/>
                  </a:cubicBezTo>
                  <a:cubicBezTo>
                    <a:pt x="2586" y="786"/>
                    <a:pt x="2617" y="745"/>
                    <a:pt x="2650" y="735"/>
                  </a:cubicBezTo>
                  <a:cubicBezTo>
                    <a:pt x="2678" y="728"/>
                    <a:pt x="2768" y="720"/>
                    <a:pt x="2793" y="720"/>
                  </a:cubicBezTo>
                  <a:cubicBezTo>
                    <a:pt x="2824" y="720"/>
                    <a:pt x="2839" y="735"/>
                    <a:pt x="2858" y="735"/>
                  </a:cubicBezTo>
                  <a:cubicBezTo>
                    <a:pt x="2868" y="735"/>
                    <a:pt x="2875" y="735"/>
                    <a:pt x="2899" y="735"/>
                  </a:cubicBezTo>
                  <a:cubicBezTo>
                    <a:pt x="2912" y="683"/>
                    <a:pt x="2934" y="652"/>
                    <a:pt x="2987" y="652"/>
                  </a:cubicBezTo>
                  <a:cubicBezTo>
                    <a:pt x="3000" y="652"/>
                    <a:pt x="3006" y="648"/>
                    <a:pt x="3032" y="652"/>
                  </a:cubicBezTo>
                  <a:cubicBezTo>
                    <a:pt x="3019" y="662"/>
                    <a:pt x="3014" y="731"/>
                    <a:pt x="3096" y="624"/>
                  </a:cubicBezTo>
                  <a:cubicBezTo>
                    <a:pt x="3105" y="623"/>
                    <a:pt x="3144" y="640"/>
                    <a:pt x="3085" y="680"/>
                  </a:cubicBezTo>
                  <a:cubicBezTo>
                    <a:pt x="3064" y="694"/>
                    <a:pt x="3046" y="687"/>
                    <a:pt x="3032" y="708"/>
                  </a:cubicBezTo>
                  <a:cubicBezTo>
                    <a:pt x="3016" y="732"/>
                    <a:pt x="3002" y="762"/>
                    <a:pt x="2979" y="775"/>
                  </a:cubicBezTo>
                  <a:cubicBezTo>
                    <a:pt x="2960" y="786"/>
                    <a:pt x="2934" y="805"/>
                    <a:pt x="2934" y="839"/>
                  </a:cubicBezTo>
                  <a:cubicBezTo>
                    <a:pt x="2934" y="868"/>
                    <a:pt x="2943" y="964"/>
                    <a:pt x="2964" y="982"/>
                  </a:cubicBezTo>
                  <a:cubicBezTo>
                    <a:pt x="2979" y="958"/>
                    <a:pt x="2990" y="914"/>
                    <a:pt x="3021" y="906"/>
                  </a:cubicBezTo>
                  <a:cubicBezTo>
                    <a:pt x="3017" y="884"/>
                    <a:pt x="3051" y="879"/>
                    <a:pt x="3051" y="863"/>
                  </a:cubicBezTo>
                  <a:cubicBezTo>
                    <a:pt x="3051" y="836"/>
                    <a:pt x="3077" y="829"/>
                    <a:pt x="3077" y="815"/>
                  </a:cubicBezTo>
                  <a:cubicBezTo>
                    <a:pt x="3077" y="805"/>
                    <a:pt x="3070" y="796"/>
                    <a:pt x="3077" y="779"/>
                  </a:cubicBezTo>
                  <a:cubicBezTo>
                    <a:pt x="3139" y="642"/>
                    <a:pt x="3195" y="716"/>
                    <a:pt x="3217" y="716"/>
                  </a:cubicBezTo>
                  <a:cubicBezTo>
                    <a:pt x="3285" y="716"/>
                    <a:pt x="3333" y="625"/>
                    <a:pt x="3392" y="624"/>
                  </a:cubicBezTo>
                  <a:cubicBezTo>
                    <a:pt x="3504" y="622"/>
                    <a:pt x="3414" y="577"/>
                    <a:pt x="3414" y="565"/>
                  </a:cubicBezTo>
                  <a:cubicBezTo>
                    <a:pt x="3414" y="530"/>
                    <a:pt x="3458" y="536"/>
                    <a:pt x="3467" y="517"/>
                  </a:cubicBezTo>
                  <a:cubicBezTo>
                    <a:pt x="3471" y="509"/>
                    <a:pt x="3464" y="489"/>
                    <a:pt x="3479" y="489"/>
                  </a:cubicBezTo>
                  <a:cubicBezTo>
                    <a:pt x="3526" y="489"/>
                    <a:pt x="3566" y="557"/>
                    <a:pt x="3600" y="557"/>
                  </a:cubicBezTo>
                  <a:cubicBezTo>
                    <a:pt x="3615" y="557"/>
                    <a:pt x="3618" y="527"/>
                    <a:pt x="3626" y="517"/>
                  </a:cubicBezTo>
                  <a:cubicBezTo>
                    <a:pt x="3639" y="501"/>
                    <a:pt x="3651" y="503"/>
                    <a:pt x="3672" y="495"/>
                  </a:cubicBezTo>
                  <a:cubicBezTo>
                    <a:pt x="3645" y="457"/>
                    <a:pt x="3556" y="436"/>
                    <a:pt x="3513" y="410"/>
                  </a:cubicBezTo>
                  <a:cubicBezTo>
                    <a:pt x="3453" y="373"/>
                    <a:pt x="3374" y="334"/>
                    <a:pt x="3286" y="334"/>
                  </a:cubicBezTo>
                  <a:cubicBezTo>
                    <a:pt x="3261" y="334"/>
                    <a:pt x="3245" y="339"/>
                    <a:pt x="3248" y="350"/>
                  </a:cubicBezTo>
                  <a:cubicBezTo>
                    <a:pt x="3271" y="427"/>
                    <a:pt x="3213" y="349"/>
                    <a:pt x="3199" y="350"/>
                  </a:cubicBezTo>
                  <a:cubicBezTo>
                    <a:pt x="3024" y="346"/>
                    <a:pt x="3024" y="346"/>
                    <a:pt x="3024" y="346"/>
                  </a:cubicBezTo>
                  <a:cubicBezTo>
                    <a:pt x="3015" y="305"/>
                    <a:pt x="2989" y="290"/>
                    <a:pt x="2937" y="290"/>
                  </a:cubicBezTo>
                  <a:cubicBezTo>
                    <a:pt x="2909" y="290"/>
                    <a:pt x="2867" y="301"/>
                    <a:pt x="2850" y="286"/>
                  </a:cubicBezTo>
                  <a:cubicBezTo>
                    <a:pt x="2835" y="273"/>
                    <a:pt x="2834" y="254"/>
                    <a:pt x="2812" y="247"/>
                  </a:cubicBezTo>
                  <a:cubicBezTo>
                    <a:pt x="2766" y="231"/>
                    <a:pt x="2716" y="219"/>
                    <a:pt x="2657" y="219"/>
                  </a:cubicBezTo>
                  <a:cubicBezTo>
                    <a:pt x="2598" y="219"/>
                    <a:pt x="2590" y="251"/>
                    <a:pt x="2585" y="282"/>
                  </a:cubicBezTo>
                  <a:cubicBezTo>
                    <a:pt x="2529" y="282"/>
                    <a:pt x="2502" y="282"/>
                    <a:pt x="2464" y="282"/>
                  </a:cubicBezTo>
                  <a:cubicBezTo>
                    <a:pt x="2443" y="282"/>
                    <a:pt x="2440" y="264"/>
                    <a:pt x="2415" y="262"/>
                  </a:cubicBezTo>
                  <a:cubicBezTo>
                    <a:pt x="2412" y="274"/>
                    <a:pt x="2408" y="298"/>
                    <a:pt x="2396" y="298"/>
                  </a:cubicBezTo>
                  <a:cubicBezTo>
                    <a:pt x="2364" y="298"/>
                    <a:pt x="2350" y="257"/>
                    <a:pt x="2350" y="235"/>
                  </a:cubicBezTo>
                  <a:cubicBezTo>
                    <a:pt x="2350" y="229"/>
                    <a:pt x="2412" y="189"/>
                    <a:pt x="2256" y="175"/>
                  </a:cubicBezTo>
                  <a:cubicBezTo>
                    <a:pt x="2236" y="173"/>
                    <a:pt x="2225" y="182"/>
                    <a:pt x="2225" y="207"/>
                  </a:cubicBezTo>
                  <a:cubicBezTo>
                    <a:pt x="2142" y="207"/>
                    <a:pt x="2142" y="207"/>
                    <a:pt x="2142" y="207"/>
                  </a:cubicBezTo>
                  <a:cubicBezTo>
                    <a:pt x="2117" y="200"/>
                    <a:pt x="1986" y="184"/>
                    <a:pt x="1969" y="155"/>
                  </a:cubicBezTo>
                  <a:cubicBezTo>
                    <a:pt x="1870" y="240"/>
                    <a:pt x="1892" y="187"/>
                    <a:pt x="1892" y="187"/>
                  </a:cubicBezTo>
                  <a:cubicBezTo>
                    <a:pt x="1916" y="156"/>
                    <a:pt x="2145" y="91"/>
                    <a:pt x="1956" y="44"/>
                  </a:cubicBezTo>
                  <a:cubicBezTo>
                    <a:pt x="1877" y="44"/>
                    <a:pt x="1877" y="44"/>
                    <a:pt x="1877" y="44"/>
                  </a:cubicBezTo>
                  <a:cubicBezTo>
                    <a:pt x="1869" y="22"/>
                    <a:pt x="1853" y="0"/>
                    <a:pt x="1820" y="0"/>
                  </a:cubicBezTo>
                  <a:cubicBezTo>
                    <a:pt x="1781" y="0"/>
                    <a:pt x="1765" y="31"/>
                    <a:pt x="1744" y="48"/>
                  </a:cubicBezTo>
                  <a:cubicBezTo>
                    <a:pt x="1729" y="60"/>
                    <a:pt x="1631" y="101"/>
                    <a:pt x="1640" y="64"/>
                  </a:cubicBezTo>
                  <a:cubicBezTo>
                    <a:pt x="1615" y="72"/>
                    <a:pt x="1508" y="79"/>
                    <a:pt x="1453" y="131"/>
                  </a:cubicBezTo>
                  <a:cubicBezTo>
                    <a:pt x="1441" y="142"/>
                    <a:pt x="1438" y="175"/>
                    <a:pt x="1420" y="175"/>
                  </a:cubicBezTo>
                  <a:cubicBezTo>
                    <a:pt x="1395" y="175"/>
                    <a:pt x="1301" y="165"/>
                    <a:pt x="1301" y="211"/>
                  </a:cubicBezTo>
                  <a:cubicBezTo>
                    <a:pt x="1301" y="220"/>
                    <a:pt x="1310" y="230"/>
                    <a:pt x="1313" y="243"/>
                  </a:cubicBezTo>
                  <a:cubicBezTo>
                    <a:pt x="1296" y="254"/>
                    <a:pt x="1290" y="243"/>
                    <a:pt x="1237" y="243"/>
                  </a:cubicBezTo>
                  <a:cubicBezTo>
                    <a:pt x="1192" y="306"/>
                    <a:pt x="1196" y="233"/>
                    <a:pt x="1186" y="219"/>
                  </a:cubicBezTo>
                  <a:cubicBezTo>
                    <a:pt x="1182" y="244"/>
                    <a:pt x="1166" y="255"/>
                    <a:pt x="1146" y="266"/>
                  </a:cubicBezTo>
                  <a:cubicBezTo>
                    <a:pt x="1152" y="289"/>
                    <a:pt x="1185" y="312"/>
                    <a:pt x="1161" y="338"/>
                  </a:cubicBezTo>
                  <a:cubicBezTo>
                    <a:pt x="1145" y="356"/>
                    <a:pt x="1192" y="415"/>
                    <a:pt x="1167" y="415"/>
                  </a:cubicBezTo>
                  <a:cubicBezTo>
                    <a:pt x="1136" y="415"/>
                    <a:pt x="1127" y="295"/>
                    <a:pt x="1127" y="270"/>
                  </a:cubicBezTo>
                  <a:cubicBezTo>
                    <a:pt x="1127" y="243"/>
                    <a:pt x="1169" y="232"/>
                    <a:pt x="1105" y="219"/>
                  </a:cubicBezTo>
                  <a:cubicBezTo>
                    <a:pt x="1072" y="212"/>
                    <a:pt x="1010" y="268"/>
                    <a:pt x="1010" y="298"/>
                  </a:cubicBezTo>
                  <a:cubicBezTo>
                    <a:pt x="1010" y="335"/>
                    <a:pt x="1026" y="359"/>
                    <a:pt x="1044" y="378"/>
                  </a:cubicBezTo>
                  <a:cubicBezTo>
                    <a:pt x="1086" y="447"/>
                    <a:pt x="985" y="370"/>
                    <a:pt x="948" y="360"/>
                  </a:cubicBezTo>
                  <a:cubicBezTo>
                    <a:pt x="844" y="331"/>
                    <a:pt x="878" y="368"/>
                    <a:pt x="877" y="374"/>
                  </a:cubicBezTo>
                  <a:cubicBezTo>
                    <a:pt x="874" y="435"/>
                    <a:pt x="849" y="386"/>
                    <a:pt x="836" y="386"/>
                  </a:cubicBezTo>
                  <a:cubicBezTo>
                    <a:pt x="812" y="386"/>
                    <a:pt x="764" y="419"/>
                    <a:pt x="730" y="402"/>
                  </a:cubicBezTo>
                  <a:cubicBezTo>
                    <a:pt x="712" y="355"/>
                    <a:pt x="599" y="461"/>
                    <a:pt x="571" y="461"/>
                  </a:cubicBezTo>
                  <a:cubicBezTo>
                    <a:pt x="561" y="461"/>
                    <a:pt x="548" y="454"/>
                    <a:pt x="552" y="445"/>
                  </a:cubicBezTo>
                  <a:cubicBezTo>
                    <a:pt x="563" y="413"/>
                    <a:pt x="546" y="344"/>
                    <a:pt x="514" y="449"/>
                  </a:cubicBezTo>
                  <a:cubicBezTo>
                    <a:pt x="512" y="456"/>
                    <a:pt x="525" y="459"/>
                    <a:pt x="525" y="473"/>
                  </a:cubicBezTo>
                  <a:cubicBezTo>
                    <a:pt x="525" y="501"/>
                    <a:pt x="486" y="482"/>
                    <a:pt x="465" y="489"/>
                  </a:cubicBezTo>
                  <a:cubicBezTo>
                    <a:pt x="443" y="496"/>
                    <a:pt x="454" y="572"/>
                    <a:pt x="366" y="533"/>
                  </a:cubicBezTo>
                  <a:cubicBezTo>
                    <a:pt x="366" y="565"/>
                    <a:pt x="366" y="565"/>
                    <a:pt x="366" y="565"/>
                  </a:cubicBezTo>
                  <a:cubicBezTo>
                    <a:pt x="323" y="561"/>
                    <a:pt x="328" y="512"/>
                    <a:pt x="313" y="489"/>
                  </a:cubicBezTo>
                  <a:cubicBezTo>
                    <a:pt x="346" y="489"/>
                    <a:pt x="363" y="488"/>
                    <a:pt x="395" y="497"/>
                  </a:cubicBezTo>
                  <a:cubicBezTo>
                    <a:pt x="437" y="508"/>
                    <a:pt x="522" y="453"/>
                    <a:pt x="393" y="410"/>
                  </a:cubicBezTo>
                  <a:cubicBezTo>
                    <a:pt x="356" y="397"/>
                    <a:pt x="274" y="354"/>
                    <a:pt x="249" y="354"/>
                  </a:cubicBezTo>
                  <a:cubicBezTo>
                    <a:pt x="246" y="354"/>
                    <a:pt x="246" y="351"/>
                    <a:pt x="228" y="353"/>
                  </a:cubicBezTo>
                  <a:cubicBezTo>
                    <a:pt x="218" y="361"/>
                    <a:pt x="190" y="375"/>
                    <a:pt x="190" y="394"/>
                  </a:cubicBezTo>
                  <a:cubicBezTo>
                    <a:pt x="190" y="409"/>
                    <a:pt x="217" y="408"/>
                    <a:pt x="217" y="425"/>
                  </a:cubicBezTo>
                  <a:cubicBezTo>
                    <a:pt x="217" y="439"/>
                    <a:pt x="203" y="445"/>
                    <a:pt x="203" y="459"/>
                  </a:cubicBezTo>
                  <a:cubicBezTo>
                    <a:pt x="203" y="474"/>
                    <a:pt x="218" y="483"/>
                    <a:pt x="218" y="499"/>
                  </a:cubicBezTo>
                  <a:cubicBezTo>
                    <a:pt x="218" y="508"/>
                    <a:pt x="211" y="513"/>
                    <a:pt x="211" y="522"/>
                  </a:cubicBezTo>
                  <a:cubicBezTo>
                    <a:pt x="211" y="540"/>
                    <a:pt x="234" y="545"/>
                    <a:pt x="234" y="562"/>
                  </a:cubicBezTo>
                  <a:cubicBezTo>
                    <a:pt x="234" y="567"/>
                    <a:pt x="227" y="571"/>
                    <a:pt x="225" y="573"/>
                  </a:cubicBezTo>
                  <a:cubicBezTo>
                    <a:pt x="231" y="585"/>
                    <a:pt x="249" y="588"/>
                    <a:pt x="249" y="606"/>
                  </a:cubicBezTo>
                  <a:cubicBezTo>
                    <a:pt x="249" y="632"/>
                    <a:pt x="196" y="662"/>
                    <a:pt x="181" y="684"/>
                  </a:cubicBezTo>
                  <a:cubicBezTo>
                    <a:pt x="187" y="693"/>
                    <a:pt x="194" y="697"/>
                    <a:pt x="199" y="712"/>
                  </a:cubicBezTo>
                  <a:cubicBezTo>
                    <a:pt x="190" y="718"/>
                    <a:pt x="168" y="729"/>
                    <a:pt x="158" y="729"/>
                  </a:cubicBezTo>
                  <a:cubicBezTo>
                    <a:pt x="145" y="729"/>
                    <a:pt x="137" y="724"/>
                    <a:pt x="120" y="724"/>
                  </a:cubicBezTo>
                  <a:cubicBezTo>
                    <a:pt x="103" y="724"/>
                    <a:pt x="65" y="740"/>
                    <a:pt x="77" y="751"/>
                  </a:cubicBezTo>
                  <a:cubicBezTo>
                    <a:pt x="115" y="789"/>
                    <a:pt x="95" y="803"/>
                    <a:pt x="86" y="803"/>
                  </a:cubicBezTo>
                  <a:cubicBezTo>
                    <a:pt x="71" y="803"/>
                    <a:pt x="68" y="783"/>
                    <a:pt x="56" y="783"/>
                  </a:cubicBezTo>
                  <a:cubicBezTo>
                    <a:pt x="42" y="783"/>
                    <a:pt x="25" y="820"/>
                    <a:pt x="25" y="839"/>
                  </a:cubicBezTo>
                  <a:cubicBezTo>
                    <a:pt x="25" y="870"/>
                    <a:pt x="1" y="866"/>
                    <a:pt x="0" y="893"/>
                  </a:cubicBezTo>
                  <a:cubicBezTo>
                    <a:pt x="10" y="892"/>
                    <a:pt x="19" y="891"/>
                    <a:pt x="27" y="891"/>
                  </a:cubicBezTo>
                  <a:cubicBezTo>
                    <a:pt x="41" y="891"/>
                    <a:pt x="50" y="890"/>
                    <a:pt x="65" y="890"/>
                  </a:cubicBezTo>
                  <a:cubicBezTo>
                    <a:pt x="81" y="890"/>
                    <a:pt x="89" y="920"/>
                    <a:pt x="89" y="937"/>
                  </a:cubicBezTo>
                  <a:cubicBezTo>
                    <a:pt x="89" y="948"/>
                    <a:pt x="78" y="953"/>
                    <a:pt x="78" y="964"/>
                  </a:cubicBezTo>
                  <a:cubicBezTo>
                    <a:pt x="78" y="980"/>
                    <a:pt x="93" y="991"/>
                    <a:pt x="93" y="1006"/>
                  </a:cubicBezTo>
                  <a:cubicBezTo>
                    <a:pt x="93" y="1015"/>
                    <a:pt x="78" y="1018"/>
                    <a:pt x="75" y="1023"/>
                  </a:cubicBezTo>
                  <a:cubicBezTo>
                    <a:pt x="66" y="1038"/>
                    <a:pt x="63" y="1050"/>
                    <a:pt x="63" y="1069"/>
                  </a:cubicBezTo>
                  <a:cubicBezTo>
                    <a:pt x="63" y="1092"/>
                    <a:pt x="78" y="1087"/>
                    <a:pt x="96" y="1087"/>
                  </a:cubicBezTo>
                  <a:cubicBezTo>
                    <a:pt x="120" y="1087"/>
                    <a:pt x="131" y="1077"/>
                    <a:pt x="150" y="1077"/>
                  </a:cubicBezTo>
                  <a:cubicBezTo>
                    <a:pt x="170" y="1077"/>
                    <a:pt x="165" y="1118"/>
                    <a:pt x="184" y="1118"/>
                  </a:cubicBezTo>
                  <a:cubicBezTo>
                    <a:pt x="184" y="1150"/>
                    <a:pt x="184" y="1150"/>
                    <a:pt x="184" y="1150"/>
                  </a:cubicBezTo>
                  <a:cubicBezTo>
                    <a:pt x="184" y="1153"/>
                    <a:pt x="187" y="1154"/>
                    <a:pt x="188" y="1156"/>
                  </a:cubicBezTo>
                  <a:cubicBezTo>
                    <a:pt x="192" y="1161"/>
                    <a:pt x="192" y="1161"/>
                    <a:pt x="192" y="1161"/>
                  </a:cubicBezTo>
                  <a:cubicBezTo>
                    <a:pt x="196" y="1161"/>
                    <a:pt x="205" y="1157"/>
                    <a:pt x="210" y="1156"/>
                  </a:cubicBezTo>
                  <a:cubicBezTo>
                    <a:pt x="227" y="1151"/>
                    <a:pt x="228" y="1131"/>
                    <a:pt x="245" y="1131"/>
                  </a:cubicBezTo>
                  <a:cubicBezTo>
                    <a:pt x="259" y="1131"/>
                    <a:pt x="293" y="1190"/>
                    <a:pt x="304" y="1190"/>
                  </a:cubicBezTo>
                  <a:cubicBezTo>
                    <a:pt x="315" y="1190"/>
                    <a:pt x="351" y="1173"/>
                    <a:pt x="357" y="1166"/>
                  </a:cubicBezTo>
                  <a:cubicBezTo>
                    <a:pt x="355" y="1166"/>
                    <a:pt x="336" y="1162"/>
                    <a:pt x="336" y="1162"/>
                  </a:cubicBezTo>
                  <a:cubicBezTo>
                    <a:pt x="333" y="1162"/>
                    <a:pt x="323" y="1160"/>
                    <a:pt x="323" y="1150"/>
                  </a:cubicBezTo>
                  <a:cubicBezTo>
                    <a:pt x="323" y="1144"/>
                    <a:pt x="378" y="1123"/>
                    <a:pt x="399" y="1115"/>
                  </a:cubicBezTo>
                  <a:cubicBezTo>
                    <a:pt x="399" y="1115"/>
                    <a:pt x="389" y="1127"/>
                    <a:pt x="385" y="1128"/>
                  </a:cubicBezTo>
                  <a:cubicBezTo>
                    <a:pt x="387" y="1133"/>
                    <a:pt x="406" y="1155"/>
                    <a:pt x="362" y="1166"/>
                  </a:cubicBezTo>
                  <a:cubicBezTo>
                    <a:pt x="381" y="1213"/>
                    <a:pt x="468" y="1205"/>
                    <a:pt x="468" y="1268"/>
                  </a:cubicBezTo>
                  <a:cubicBezTo>
                    <a:pt x="471" y="1268"/>
                    <a:pt x="471" y="1268"/>
                    <a:pt x="471" y="1268"/>
                  </a:cubicBezTo>
                  <a:cubicBezTo>
                    <a:pt x="476" y="1266"/>
                    <a:pt x="481" y="1264"/>
                    <a:pt x="487" y="1264"/>
                  </a:cubicBezTo>
                  <a:cubicBezTo>
                    <a:pt x="511" y="1264"/>
                    <a:pt x="510" y="1279"/>
                    <a:pt x="518" y="1296"/>
                  </a:cubicBezTo>
                  <a:cubicBezTo>
                    <a:pt x="519" y="1299"/>
                    <a:pt x="534" y="1309"/>
                    <a:pt x="536" y="1309"/>
                  </a:cubicBezTo>
                  <a:cubicBezTo>
                    <a:pt x="549" y="1313"/>
                    <a:pt x="552" y="1337"/>
                    <a:pt x="574" y="1337"/>
                  </a:cubicBezTo>
                  <a:cubicBezTo>
                    <a:pt x="590" y="1337"/>
                    <a:pt x="590" y="1323"/>
                    <a:pt x="601" y="1319"/>
                  </a:cubicBezTo>
                  <a:cubicBezTo>
                    <a:pt x="607" y="1317"/>
                    <a:pt x="606" y="1317"/>
                    <a:pt x="611" y="1317"/>
                  </a:cubicBezTo>
                  <a:cubicBezTo>
                    <a:pt x="614" y="1321"/>
                    <a:pt x="614" y="1328"/>
                    <a:pt x="617" y="1331"/>
                  </a:cubicBezTo>
                  <a:cubicBezTo>
                    <a:pt x="616" y="1333"/>
                    <a:pt x="617" y="1334"/>
                    <a:pt x="617" y="1336"/>
                  </a:cubicBezTo>
                  <a:cubicBezTo>
                    <a:pt x="627" y="1337"/>
                    <a:pt x="627" y="1337"/>
                    <a:pt x="627" y="1337"/>
                  </a:cubicBezTo>
                  <a:cubicBezTo>
                    <a:pt x="636" y="1325"/>
                    <a:pt x="636" y="1305"/>
                    <a:pt x="649" y="1299"/>
                  </a:cubicBezTo>
                  <a:cubicBezTo>
                    <a:pt x="628" y="1287"/>
                    <a:pt x="597" y="1240"/>
                    <a:pt x="597" y="1212"/>
                  </a:cubicBezTo>
                  <a:cubicBezTo>
                    <a:pt x="597" y="1205"/>
                    <a:pt x="580" y="1193"/>
                    <a:pt x="580" y="1181"/>
                  </a:cubicBezTo>
                  <a:cubicBezTo>
                    <a:pt x="580" y="1177"/>
                    <a:pt x="595" y="1147"/>
                    <a:pt x="599" y="1142"/>
                  </a:cubicBezTo>
                  <a:cubicBezTo>
                    <a:pt x="602" y="1145"/>
                    <a:pt x="625" y="1131"/>
                    <a:pt x="627" y="1131"/>
                  </a:cubicBezTo>
                  <a:cubicBezTo>
                    <a:pt x="647" y="1123"/>
                    <a:pt x="659" y="1117"/>
                    <a:pt x="684" y="1117"/>
                  </a:cubicBezTo>
                  <a:cubicBezTo>
                    <a:pt x="725" y="1117"/>
                    <a:pt x="732" y="1138"/>
                    <a:pt x="747" y="1162"/>
                  </a:cubicBezTo>
                  <a:cubicBezTo>
                    <a:pt x="736" y="1171"/>
                    <a:pt x="721" y="1162"/>
                    <a:pt x="707" y="1162"/>
                  </a:cubicBezTo>
                  <a:cubicBezTo>
                    <a:pt x="686" y="1162"/>
                    <a:pt x="656" y="1183"/>
                    <a:pt x="654" y="1182"/>
                  </a:cubicBezTo>
                  <a:cubicBezTo>
                    <a:pt x="655" y="1198"/>
                    <a:pt x="667" y="1197"/>
                    <a:pt x="671" y="1206"/>
                  </a:cubicBezTo>
                  <a:cubicBezTo>
                    <a:pt x="686" y="1232"/>
                    <a:pt x="706" y="1243"/>
                    <a:pt x="706" y="1274"/>
                  </a:cubicBezTo>
                  <a:cubicBezTo>
                    <a:pt x="712" y="1271"/>
                    <a:pt x="727" y="1263"/>
                    <a:pt x="732" y="1262"/>
                  </a:cubicBezTo>
                  <a:cubicBezTo>
                    <a:pt x="733" y="1274"/>
                    <a:pt x="745" y="1280"/>
                    <a:pt x="745" y="1292"/>
                  </a:cubicBezTo>
                  <a:cubicBezTo>
                    <a:pt x="722" y="1292"/>
                    <a:pt x="722" y="1292"/>
                    <a:pt x="722" y="1292"/>
                  </a:cubicBezTo>
                  <a:cubicBezTo>
                    <a:pt x="715" y="1292"/>
                    <a:pt x="708" y="1300"/>
                    <a:pt x="707" y="1312"/>
                  </a:cubicBezTo>
                  <a:cubicBezTo>
                    <a:pt x="723" y="1314"/>
                    <a:pt x="733" y="1330"/>
                    <a:pt x="733" y="1345"/>
                  </a:cubicBezTo>
                  <a:cubicBezTo>
                    <a:pt x="733" y="1354"/>
                    <a:pt x="728" y="1356"/>
                    <a:pt x="728" y="1364"/>
                  </a:cubicBezTo>
                  <a:cubicBezTo>
                    <a:pt x="728" y="1371"/>
                    <a:pt x="735" y="1379"/>
                    <a:pt x="736" y="1380"/>
                  </a:cubicBezTo>
                  <a:cubicBezTo>
                    <a:pt x="736" y="1373"/>
                    <a:pt x="745" y="1373"/>
                    <a:pt x="752" y="1371"/>
                  </a:cubicBezTo>
                  <a:cubicBezTo>
                    <a:pt x="761" y="1367"/>
                    <a:pt x="758" y="1364"/>
                    <a:pt x="766" y="1361"/>
                  </a:cubicBezTo>
                  <a:cubicBezTo>
                    <a:pt x="780" y="1356"/>
                    <a:pt x="789" y="1359"/>
                    <a:pt x="800" y="1350"/>
                  </a:cubicBezTo>
                  <a:cubicBezTo>
                    <a:pt x="817" y="1360"/>
                    <a:pt x="827" y="1361"/>
                    <a:pt x="842" y="1367"/>
                  </a:cubicBezTo>
                  <a:cubicBezTo>
                    <a:pt x="861" y="1373"/>
                    <a:pt x="867" y="1391"/>
                    <a:pt x="889" y="1391"/>
                  </a:cubicBezTo>
                  <a:cubicBezTo>
                    <a:pt x="889" y="1395"/>
                    <a:pt x="894" y="1397"/>
                    <a:pt x="895" y="1400"/>
                  </a:cubicBezTo>
                  <a:cubicBezTo>
                    <a:pt x="897" y="1408"/>
                    <a:pt x="895" y="1418"/>
                    <a:pt x="899" y="1429"/>
                  </a:cubicBezTo>
                  <a:cubicBezTo>
                    <a:pt x="907" y="1419"/>
                    <a:pt x="914" y="1433"/>
                    <a:pt x="921" y="1433"/>
                  </a:cubicBezTo>
                  <a:cubicBezTo>
                    <a:pt x="930" y="1433"/>
                    <a:pt x="934" y="1425"/>
                    <a:pt x="939" y="1420"/>
                  </a:cubicBezTo>
                  <a:cubicBezTo>
                    <a:pt x="945" y="1414"/>
                    <a:pt x="954" y="1414"/>
                    <a:pt x="960" y="1407"/>
                  </a:cubicBezTo>
                  <a:cubicBezTo>
                    <a:pt x="973" y="1394"/>
                    <a:pt x="974" y="1373"/>
                    <a:pt x="993" y="1373"/>
                  </a:cubicBezTo>
                  <a:cubicBezTo>
                    <a:pt x="1001" y="1373"/>
                    <a:pt x="998" y="1376"/>
                    <a:pt x="1005" y="1376"/>
                  </a:cubicBezTo>
                  <a:cubicBezTo>
                    <a:pt x="1007" y="1386"/>
                    <a:pt x="1025" y="1379"/>
                    <a:pt x="1030" y="1379"/>
                  </a:cubicBezTo>
                  <a:cubicBezTo>
                    <a:pt x="1036" y="1379"/>
                    <a:pt x="1038" y="1388"/>
                    <a:pt x="1044" y="1388"/>
                  </a:cubicBezTo>
                  <a:cubicBezTo>
                    <a:pt x="1058" y="1388"/>
                    <a:pt x="1070" y="1379"/>
                    <a:pt x="1076" y="1368"/>
                  </a:cubicBezTo>
                  <a:cubicBezTo>
                    <a:pt x="1078" y="1369"/>
                    <a:pt x="1080" y="1368"/>
                    <a:pt x="1081" y="1368"/>
                  </a:cubicBezTo>
                  <a:cubicBezTo>
                    <a:pt x="1088" y="1368"/>
                    <a:pt x="1091" y="1349"/>
                    <a:pt x="1107" y="1349"/>
                  </a:cubicBezTo>
                  <a:cubicBezTo>
                    <a:pt x="1122" y="1349"/>
                    <a:pt x="1105" y="1391"/>
                    <a:pt x="1123" y="1391"/>
                  </a:cubicBezTo>
                  <a:cubicBezTo>
                    <a:pt x="1140" y="1391"/>
                    <a:pt x="1146" y="1377"/>
                    <a:pt x="1161" y="1377"/>
                  </a:cubicBezTo>
                  <a:cubicBezTo>
                    <a:pt x="1171" y="1377"/>
                    <a:pt x="1177" y="1377"/>
                    <a:pt x="1187" y="1379"/>
                  </a:cubicBezTo>
                  <a:cubicBezTo>
                    <a:pt x="1188" y="1375"/>
                    <a:pt x="1188" y="1375"/>
                    <a:pt x="1188" y="1375"/>
                  </a:cubicBezTo>
                  <a:cubicBezTo>
                    <a:pt x="1185" y="1356"/>
                    <a:pt x="1180" y="1352"/>
                    <a:pt x="1161" y="1348"/>
                  </a:cubicBezTo>
                  <a:cubicBezTo>
                    <a:pt x="1164" y="1332"/>
                    <a:pt x="1179" y="1296"/>
                    <a:pt x="1192" y="1296"/>
                  </a:cubicBezTo>
                  <a:cubicBezTo>
                    <a:pt x="1261" y="1296"/>
                    <a:pt x="1309" y="1258"/>
                    <a:pt x="1309" y="1169"/>
                  </a:cubicBezTo>
                  <a:cubicBezTo>
                    <a:pt x="1348" y="1163"/>
                    <a:pt x="1350" y="1114"/>
                    <a:pt x="1373" y="1117"/>
                  </a:cubicBezTo>
                  <a:cubicBezTo>
                    <a:pt x="1434" y="1125"/>
                    <a:pt x="1410" y="1080"/>
                    <a:pt x="1423" y="1069"/>
                  </a:cubicBezTo>
                  <a:cubicBezTo>
                    <a:pt x="1453" y="1042"/>
                    <a:pt x="1499" y="1041"/>
                    <a:pt x="1536" y="1018"/>
                  </a:cubicBezTo>
                  <a:cubicBezTo>
                    <a:pt x="1542" y="1015"/>
                    <a:pt x="1554" y="998"/>
                    <a:pt x="1566" y="998"/>
                  </a:cubicBezTo>
                  <a:cubicBezTo>
                    <a:pt x="1586" y="998"/>
                    <a:pt x="1618" y="1022"/>
                    <a:pt x="1650" y="1022"/>
                  </a:cubicBezTo>
                  <a:cubicBezTo>
                    <a:pt x="1691" y="1022"/>
                    <a:pt x="1683" y="962"/>
                    <a:pt x="1707" y="962"/>
                  </a:cubicBezTo>
                  <a:cubicBezTo>
                    <a:pt x="1720" y="962"/>
                    <a:pt x="1767" y="970"/>
                    <a:pt x="1771" y="982"/>
                  </a:cubicBezTo>
                  <a:cubicBezTo>
                    <a:pt x="1789" y="1033"/>
                    <a:pt x="1820" y="1006"/>
                    <a:pt x="1839" y="1006"/>
                  </a:cubicBezTo>
                  <a:cubicBezTo>
                    <a:pt x="1886" y="1006"/>
                    <a:pt x="1900" y="1046"/>
                    <a:pt x="1949" y="1046"/>
                  </a:cubicBezTo>
                  <a:cubicBezTo>
                    <a:pt x="1991" y="1046"/>
                    <a:pt x="2046" y="1004"/>
                    <a:pt x="2100" y="1026"/>
                  </a:cubicBezTo>
                  <a:cubicBezTo>
                    <a:pt x="2173" y="1055"/>
                    <a:pt x="2138" y="922"/>
                    <a:pt x="2233" y="922"/>
                  </a:cubicBezTo>
                  <a:cubicBezTo>
                    <a:pt x="2300" y="922"/>
                    <a:pt x="2298" y="979"/>
                    <a:pt x="2324" y="1022"/>
                  </a:cubicBezTo>
                  <a:cubicBezTo>
                    <a:pt x="2334" y="1038"/>
                    <a:pt x="2368" y="1040"/>
                    <a:pt x="2381" y="1054"/>
                  </a:cubicBezTo>
                  <a:cubicBezTo>
                    <a:pt x="2390" y="1064"/>
                    <a:pt x="2400" y="1093"/>
                    <a:pt x="2422" y="1093"/>
                  </a:cubicBezTo>
                  <a:cubicBezTo>
                    <a:pt x="2447" y="1093"/>
                    <a:pt x="2452" y="1069"/>
                    <a:pt x="2483" y="1069"/>
                  </a:cubicBezTo>
                  <a:cubicBezTo>
                    <a:pt x="2483" y="1089"/>
                    <a:pt x="2483" y="1089"/>
                    <a:pt x="2483" y="1089"/>
                  </a:cubicBezTo>
                  <a:cubicBezTo>
                    <a:pt x="2466" y="1107"/>
                    <a:pt x="2460" y="1149"/>
                    <a:pt x="2441" y="1161"/>
                  </a:cubicBezTo>
                  <a:cubicBezTo>
                    <a:pt x="2424" y="1171"/>
                    <a:pt x="2393" y="1174"/>
                    <a:pt x="2403" y="1181"/>
                  </a:cubicBezTo>
                  <a:cubicBezTo>
                    <a:pt x="2429" y="1198"/>
                    <a:pt x="2400" y="1232"/>
                    <a:pt x="2400" y="1232"/>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7" name="Freeform 77"/>
            <p:cNvSpPr>
              <a:spLocks/>
            </p:cNvSpPr>
            <p:nvPr/>
          </p:nvSpPr>
          <p:spPr bwMode="auto">
            <a:xfrm>
              <a:off x="7631796" y="2679429"/>
              <a:ext cx="1512074" cy="1002428"/>
            </a:xfrm>
            <a:custGeom>
              <a:avLst/>
              <a:gdLst>
                <a:gd name="T0" fmla="*/ 1006 w 1322"/>
                <a:gd name="T1" fmla="*/ 554 h 876"/>
                <a:gd name="T2" fmla="*/ 985 w 1322"/>
                <a:gd name="T3" fmla="*/ 519 h 876"/>
                <a:gd name="T4" fmla="*/ 1055 w 1322"/>
                <a:gd name="T5" fmla="*/ 461 h 876"/>
                <a:gd name="T6" fmla="*/ 1011 w 1322"/>
                <a:gd name="T7" fmla="*/ 445 h 876"/>
                <a:gd name="T8" fmla="*/ 980 w 1322"/>
                <a:gd name="T9" fmla="*/ 461 h 876"/>
                <a:gd name="T10" fmla="*/ 949 w 1322"/>
                <a:gd name="T11" fmla="*/ 426 h 876"/>
                <a:gd name="T12" fmla="*/ 1014 w 1322"/>
                <a:gd name="T13" fmla="*/ 377 h 876"/>
                <a:gd name="T14" fmla="*/ 1041 w 1322"/>
                <a:gd name="T15" fmla="*/ 382 h 876"/>
                <a:gd name="T16" fmla="*/ 1089 w 1322"/>
                <a:gd name="T17" fmla="*/ 391 h 876"/>
                <a:gd name="T18" fmla="*/ 1114 w 1322"/>
                <a:gd name="T19" fmla="*/ 417 h 876"/>
                <a:gd name="T20" fmla="*/ 1113 w 1322"/>
                <a:gd name="T21" fmla="*/ 447 h 876"/>
                <a:gd name="T22" fmla="*/ 1144 w 1322"/>
                <a:gd name="T23" fmla="*/ 459 h 876"/>
                <a:gd name="T24" fmla="*/ 1132 w 1322"/>
                <a:gd name="T25" fmla="*/ 477 h 876"/>
                <a:gd name="T26" fmla="*/ 1143 w 1322"/>
                <a:gd name="T27" fmla="*/ 496 h 876"/>
                <a:gd name="T28" fmla="*/ 1140 w 1322"/>
                <a:gd name="T29" fmla="*/ 523 h 876"/>
                <a:gd name="T30" fmla="*/ 1147 w 1322"/>
                <a:gd name="T31" fmla="*/ 533 h 876"/>
                <a:gd name="T32" fmla="*/ 1186 w 1322"/>
                <a:gd name="T33" fmla="*/ 516 h 876"/>
                <a:gd name="T34" fmla="*/ 1173 w 1322"/>
                <a:gd name="T35" fmla="*/ 419 h 876"/>
                <a:gd name="T36" fmla="*/ 1182 w 1322"/>
                <a:gd name="T37" fmla="*/ 380 h 876"/>
                <a:gd name="T38" fmla="*/ 1239 w 1322"/>
                <a:gd name="T39" fmla="*/ 310 h 876"/>
                <a:gd name="T40" fmla="*/ 1280 w 1322"/>
                <a:gd name="T41" fmla="*/ 239 h 876"/>
                <a:gd name="T42" fmla="*/ 1322 w 1322"/>
                <a:gd name="T43" fmla="*/ 147 h 876"/>
                <a:gd name="T44" fmla="*/ 1220 w 1322"/>
                <a:gd name="T45" fmla="*/ 132 h 876"/>
                <a:gd name="T46" fmla="*/ 1072 w 1322"/>
                <a:gd name="T47" fmla="*/ 0 h 876"/>
                <a:gd name="T48" fmla="*/ 788 w 1322"/>
                <a:gd name="T49" fmla="*/ 124 h 876"/>
                <a:gd name="T50" fmla="*/ 610 w 1322"/>
                <a:gd name="T51" fmla="*/ 60 h 876"/>
                <a:gd name="T52" fmla="*/ 489 w 1322"/>
                <a:gd name="T53" fmla="*/ 100 h 876"/>
                <a:gd name="T54" fmla="*/ 375 w 1322"/>
                <a:gd name="T55" fmla="*/ 96 h 876"/>
                <a:gd name="T56" fmla="*/ 212 w 1322"/>
                <a:gd name="T57" fmla="*/ 195 h 876"/>
                <a:gd name="T58" fmla="*/ 31 w 1322"/>
                <a:gd name="T59" fmla="*/ 374 h 876"/>
                <a:gd name="T60" fmla="*/ 27 w 1322"/>
                <a:gd name="T61" fmla="*/ 453 h 876"/>
                <a:gd name="T62" fmla="*/ 44 w 1322"/>
                <a:gd name="T63" fmla="*/ 471 h 876"/>
                <a:gd name="T64" fmla="*/ 87 w 1322"/>
                <a:gd name="T65" fmla="*/ 505 h 876"/>
                <a:gd name="T66" fmla="*/ 143 w 1322"/>
                <a:gd name="T67" fmla="*/ 513 h 876"/>
                <a:gd name="T68" fmla="*/ 126 w 1322"/>
                <a:gd name="T69" fmla="*/ 572 h 876"/>
                <a:gd name="T70" fmla="*/ 109 w 1322"/>
                <a:gd name="T71" fmla="*/ 588 h 876"/>
                <a:gd name="T72" fmla="*/ 125 w 1322"/>
                <a:gd name="T73" fmla="*/ 618 h 876"/>
                <a:gd name="T74" fmla="*/ 190 w 1322"/>
                <a:gd name="T75" fmla="*/ 645 h 876"/>
                <a:gd name="T76" fmla="*/ 227 w 1322"/>
                <a:gd name="T77" fmla="*/ 672 h 876"/>
                <a:gd name="T78" fmla="*/ 275 w 1322"/>
                <a:gd name="T79" fmla="*/ 694 h 876"/>
                <a:gd name="T80" fmla="*/ 321 w 1322"/>
                <a:gd name="T81" fmla="*/ 690 h 876"/>
                <a:gd name="T82" fmla="*/ 361 w 1322"/>
                <a:gd name="T83" fmla="*/ 687 h 876"/>
                <a:gd name="T84" fmla="*/ 439 w 1322"/>
                <a:gd name="T85" fmla="*/ 671 h 876"/>
                <a:gd name="T86" fmla="*/ 473 w 1322"/>
                <a:gd name="T87" fmla="*/ 661 h 876"/>
                <a:gd name="T88" fmla="*/ 484 w 1322"/>
                <a:gd name="T89" fmla="*/ 654 h 876"/>
                <a:gd name="T90" fmla="*/ 543 w 1322"/>
                <a:gd name="T91" fmla="*/ 721 h 876"/>
                <a:gd name="T92" fmla="*/ 526 w 1322"/>
                <a:gd name="T93" fmla="*/ 791 h 876"/>
                <a:gd name="T94" fmla="*/ 558 w 1322"/>
                <a:gd name="T95" fmla="*/ 811 h 876"/>
                <a:gd name="T96" fmla="*/ 594 w 1322"/>
                <a:gd name="T97" fmla="*/ 843 h 876"/>
                <a:gd name="T98" fmla="*/ 603 w 1322"/>
                <a:gd name="T99" fmla="*/ 852 h 876"/>
                <a:gd name="T100" fmla="*/ 607 w 1322"/>
                <a:gd name="T101" fmla="*/ 824 h 876"/>
                <a:gd name="T102" fmla="*/ 652 w 1322"/>
                <a:gd name="T103" fmla="*/ 819 h 876"/>
                <a:gd name="T104" fmla="*/ 714 w 1322"/>
                <a:gd name="T105" fmla="*/ 817 h 876"/>
                <a:gd name="T106" fmla="*/ 741 w 1322"/>
                <a:gd name="T107" fmla="*/ 848 h 876"/>
                <a:gd name="T108" fmla="*/ 781 w 1322"/>
                <a:gd name="T109" fmla="*/ 876 h 876"/>
                <a:gd name="T110" fmla="*/ 817 w 1322"/>
                <a:gd name="T111" fmla="*/ 849 h 876"/>
                <a:gd name="T112" fmla="*/ 864 w 1322"/>
                <a:gd name="T113" fmla="*/ 820 h 876"/>
                <a:gd name="T114" fmla="*/ 948 w 1322"/>
                <a:gd name="T115" fmla="*/ 791 h 876"/>
                <a:gd name="T116" fmla="*/ 989 w 1322"/>
                <a:gd name="T117" fmla="*/ 732 h 876"/>
                <a:gd name="T118" fmla="*/ 1037 w 1322"/>
                <a:gd name="T119" fmla="*/ 640 h 876"/>
                <a:gd name="T120" fmla="*/ 1007 w 1322"/>
                <a:gd name="T121" fmla="*/ 554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2" h="876">
                  <a:moveTo>
                    <a:pt x="1008" y="554"/>
                  </a:moveTo>
                  <a:cubicBezTo>
                    <a:pt x="1006" y="554"/>
                    <a:pt x="1006" y="554"/>
                    <a:pt x="1006" y="554"/>
                  </a:cubicBezTo>
                  <a:cubicBezTo>
                    <a:pt x="1006" y="554"/>
                    <a:pt x="1005" y="541"/>
                    <a:pt x="1005" y="539"/>
                  </a:cubicBezTo>
                  <a:cubicBezTo>
                    <a:pt x="999" y="538"/>
                    <a:pt x="985" y="530"/>
                    <a:pt x="985" y="519"/>
                  </a:cubicBezTo>
                  <a:cubicBezTo>
                    <a:pt x="985" y="509"/>
                    <a:pt x="998" y="508"/>
                    <a:pt x="1001" y="499"/>
                  </a:cubicBezTo>
                  <a:cubicBezTo>
                    <a:pt x="1008" y="477"/>
                    <a:pt x="1040" y="477"/>
                    <a:pt x="1055" y="461"/>
                  </a:cubicBezTo>
                  <a:cubicBezTo>
                    <a:pt x="1049" y="453"/>
                    <a:pt x="1038" y="461"/>
                    <a:pt x="1027" y="454"/>
                  </a:cubicBezTo>
                  <a:cubicBezTo>
                    <a:pt x="1022" y="451"/>
                    <a:pt x="1019" y="445"/>
                    <a:pt x="1011" y="445"/>
                  </a:cubicBezTo>
                  <a:cubicBezTo>
                    <a:pt x="1004" y="445"/>
                    <a:pt x="1004" y="462"/>
                    <a:pt x="1000" y="462"/>
                  </a:cubicBezTo>
                  <a:cubicBezTo>
                    <a:pt x="994" y="462"/>
                    <a:pt x="986" y="465"/>
                    <a:pt x="980" y="461"/>
                  </a:cubicBezTo>
                  <a:cubicBezTo>
                    <a:pt x="971" y="454"/>
                    <a:pt x="974" y="446"/>
                    <a:pt x="965" y="439"/>
                  </a:cubicBezTo>
                  <a:cubicBezTo>
                    <a:pt x="962" y="437"/>
                    <a:pt x="949" y="434"/>
                    <a:pt x="949" y="426"/>
                  </a:cubicBezTo>
                  <a:cubicBezTo>
                    <a:pt x="949" y="409"/>
                    <a:pt x="971" y="414"/>
                    <a:pt x="982" y="407"/>
                  </a:cubicBezTo>
                  <a:cubicBezTo>
                    <a:pt x="991" y="399"/>
                    <a:pt x="1008" y="387"/>
                    <a:pt x="1014" y="377"/>
                  </a:cubicBezTo>
                  <a:cubicBezTo>
                    <a:pt x="1016" y="375"/>
                    <a:pt x="1019" y="367"/>
                    <a:pt x="1027" y="367"/>
                  </a:cubicBezTo>
                  <a:cubicBezTo>
                    <a:pt x="1033" y="367"/>
                    <a:pt x="1041" y="377"/>
                    <a:pt x="1041" y="382"/>
                  </a:cubicBezTo>
                  <a:cubicBezTo>
                    <a:pt x="1041" y="395"/>
                    <a:pt x="1027" y="400"/>
                    <a:pt x="1027" y="414"/>
                  </a:cubicBezTo>
                  <a:cubicBezTo>
                    <a:pt x="1048" y="414"/>
                    <a:pt x="1065" y="391"/>
                    <a:pt x="1089" y="391"/>
                  </a:cubicBezTo>
                  <a:cubicBezTo>
                    <a:pt x="1098" y="391"/>
                    <a:pt x="1102" y="399"/>
                    <a:pt x="1114" y="399"/>
                  </a:cubicBezTo>
                  <a:cubicBezTo>
                    <a:pt x="1110" y="407"/>
                    <a:pt x="1114" y="407"/>
                    <a:pt x="1114" y="417"/>
                  </a:cubicBezTo>
                  <a:cubicBezTo>
                    <a:pt x="1114" y="425"/>
                    <a:pt x="1105" y="424"/>
                    <a:pt x="1105" y="434"/>
                  </a:cubicBezTo>
                  <a:cubicBezTo>
                    <a:pt x="1105" y="438"/>
                    <a:pt x="1108" y="447"/>
                    <a:pt x="1113" y="447"/>
                  </a:cubicBezTo>
                  <a:cubicBezTo>
                    <a:pt x="1115" y="447"/>
                    <a:pt x="1118" y="443"/>
                    <a:pt x="1123" y="443"/>
                  </a:cubicBezTo>
                  <a:cubicBezTo>
                    <a:pt x="1133" y="443"/>
                    <a:pt x="1144" y="449"/>
                    <a:pt x="1144" y="459"/>
                  </a:cubicBezTo>
                  <a:cubicBezTo>
                    <a:pt x="1144" y="465"/>
                    <a:pt x="1138" y="469"/>
                    <a:pt x="1132" y="469"/>
                  </a:cubicBezTo>
                  <a:cubicBezTo>
                    <a:pt x="1132" y="477"/>
                    <a:pt x="1132" y="477"/>
                    <a:pt x="1132" y="477"/>
                  </a:cubicBezTo>
                  <a:cubicBezTo>
                    <a:pt x="1133" y="479"/>
                    <a:pt x="1135" y="482"/>
                    <a:pt x="1139" y="483"/>
                  </a:cubicBezTo>
                  <a:cubicBezTo>
                    <a:pt x="1139" y="488"/>
                    <a:pt x="1143" y="492"/>
                    <a:pt x="1143" y="496"/>
                  </a:cubicBezTo>
                  <a:cubicBezTo>
                    <a:pt x="1143" y="499"/>
                    <a:pt x="1136" y="509"/>
                    <a:pt x="1136" y="515"/>
                  </a:cubicBezTo>
                  <a:cubicBezTo>
                    <a:pt x="1136" y="518"/>
                    <a:pt x="1136" y="522"/>
                    <a:pt x="1140" y="523"/>
                  </a:cubicBezTo>
                  <a:cubicBezTo>
                    <a:pt x="1139" y="527"/>
                    <a:pt x="1136" y="529"/>
                    <a:pt x="1136" y="533"/>
                  </a:cubicBezTo>
                  <a:cubicBezTo>
                    <a:pt x="1147" y="533"/>
                    <a:pt x="1147" y="533"/>
                    <a:pt x="1147" y="533"/>
                  </a:cubicBezTo>
                  <a:cubicBezTo>
                    <a:pt x="1152" y="528"/>
                    <a:pt x="1153" y="528"/>
                    <a:pt x="1162" y="526"/>
                  </a:cubicBezTo>
                  <a:cubicBezTo>
                    <a:pt x="1162" y="519"/>
                    <a:pt x="1181" y="518"/>
                    <a:pt x="1186" y="516"/>
                  </a:cubicBezTo>
                  <a:cubicBezTo>
                    <a:pt x="1196" y="513"/>
                    <a:pt x="1201" y="504"/>
                    <a:pt x="1201" y="486"/>
                  </a:cubicBezTo>
                  <a:cubicBezTo>
                    <a:pt x="1201" y="455"/>
                    <a:pt x="1189" y="437"/>
                    <a:pt x="1173" y="419"/>
                  </a:cubicBezTo>
                  <a:cubicBezTo>
                    <a:pt x="1166" y="412"/>
                    <a:pt x="1158" y="405"/>
                    <a:pt x="1160" y="391"/>
                  </a:cubicBezTo>
                  <a:cubicBezTo>
                    <a:pt x="1169" y="391"/>
                    <a:pt x="1176" y="386"/>
                    <a:pt x="1182" y="380"/>
                  </a:cubicBezTo>
                  <a:cubicBezTo>
                    <a:pt x="1188" y="374"/>
                    <a:pt x="1201" y="366"/>
                    <a:pt x="1204" y="360"/>
                  </a:cubicBezTo>
                  <a:cubicBezTo>
                    <a:pt x="1214" y="338"/>
                    <a:pt x="1220" y="325"/>
                    <a:pt x="1239" y="310"/>
                  </a:cubicBezTo>
                  <a:cubicBezTo>
                    <a:pt x="1239" y="310"/>
                    <a:pt x="1268" y="276"/>
                    <a:pt x="1242" y="259"/>
                  </a:cubicBezTo>
                  <a:cubicBezTo>
                    <a:pt x="1232" y="252"/>
                    <a:pt x="1263" y="249"/>
                    <a:pt x="1280" y="239"/>
                  </a:cubicBezTo>
                  <a:cubicBezTo>
                    <a:pt x="1299" y="227"/>
                    <a:pt x="1305" y="185"/>
                    <a:pt x="1322" y="167"/>
                  </a:cubicBezTo>
                  <a:cubicBezTo>
                    <a:pt x="1322" y="147"/>
                    <a:pt x="1322" y="147"/>
                    <a:pt x="1322" y="147"/>
                  </a:cubicBezTo>
                  <a:cubicBezTo>
                    <a:pt x="1291" y="147"/>
                    <a:pt x="1286" y="171"/>
                    <a:pt x="1261" y="171"/>
                  </a:cubicBezTo>
                  <a:cubicBezTo>
                    <a:pt x="1239" y="171"/>
                    <a:pt x="1229" y="142"/>
                    <a:pt x="1220" y="132"/>
                  </a:cubicBezTo>
                  <a:cubicBezTo>
                    <a:pt x="1207" y="118"/>
                    <a:pt x="1173" y="116"/>
                    <a:pt x="1163" y="100"/>
                  </a:cubicBezTo>
                  <a:cubicBezTo>
                    <a:pt x="1137" y="57"/>
                    <a:pt x="1139" y="0"/>
                    <a:pt x="1072" y="0"/>
                  </a:cubicBezTo>
                  <a:cubicBezTo>
                    <a:pt x="977" y="0"/>
                    <a:pt x="1012" y="133"/>
                    <a:pt x="939" y="104"/>
                  </a:cubicBezTo>
                  <a:cubicBezTo>
                    <a:pt x="885" y="82"/>
                    <a:pt x="830" y="124"/>
                    <a:pt x="788" y="124"/>
                  </a:cubicBezTo>
                  <a:cubicBezTo>
                    <a:pt x="739" y="124"/>
                    <a:pt x="725" y="84"/>
                    <a:pt x="678" y="84"/>
                  </a:cubicBezTo>
                  <a:cubicBezTo>
                    <a:pt x="659" y="84"/>
                    <a:pt x="628" y="111"/>
                    <a:pt x="610" y="60"/>
                  </a:cubicBezTo>
                  <a:cubicBezTo>
                    <a:pt x="606" y="48"/>
                    <a:pt x="559" y="40"/>
                    <a:pt x="546" y="40"/>
                  </a:cubicBezTo>
                  <a:cubicBezTo>
                    <a:pt x="522" y="40"/>
                    <a:pt x="530" y="100"/>
                    <a:pt x="489" y="100"/>
                  </a:cubicBezTo>
                  <a:cubicBezTo>
                    <a:pt x="457" y="100"/>
                    <a:pt x="425" y="76"/>
                    <a:pt x="405" y="76"/>
                  </a:cubicBezTo>
                  <a:cubicBezTo>
                    <a:pt x="393" y="76"/>
                    <a:pt x="381" y="93"/>
                    <a:pt x="375" y="96"/>
                  </a:cubicBezTo>
                  <a:cubicBezTo>
                    <a:pt x="338" y="119"/>
                    <a:pt x="292" y="120"/>
                    <a:pt x="262" y="147"/>
                  </a:cubicBezTo>
                  <a:cubicBezTo>
                    <a:pt x="249" y="158"/>
                    <a:pt x="273" y="203"/>
                    <a:pt x="212" y="195"/>
                  </a:cubicBezTo>
                  <a:cubicBezTo>
                    <a:pt x="189" y="192"/>
                    <a:pt x="187" y="241"/>
                    <a:pt x="148" y="247"/>
                  </a:cubicBezTo>
                  <a:cubicBezTo>
                    <a:pt x="148" y="336"/>
                    <a:pt x="100" y="374"/>
                    <a:pt x="31" y="374"/>
                  </a:cubicBezTo>
                  <a:cubicBezTo>
                    <a:pt x="18" y="374"/>
                    <a:pt x="3" y="410"/>
                    <a:pt x="0" y="426"/>
                  </a:cubicBezTo>
                  <a:cubicBezTo>
                    <a:pt x="19" y="430"/>
                    <a:pt x="24" y="434"/>
                    <a:pt x="27" y="453"/>
                  </a:cubicBezTo>
                  <a:cubicBezTo>
                    <a:pt x="26" y="457"/>
                    <a:pt x="26" y="457"/>
                    <a:pt x="26" y="457"/>
                  </a:cubicBezTo>
                  <a:cubicBezTo>
                    <a:pt x="26" y="471"/>
                    <a:pt x="33" y="467"/>
                    <a:pt x="44" y="471"/>
                  </a:cubicBezTo>
                  <a:cubicBezTo>
                    <a:pt x="53" y="473"/>
                    <a:pt x="49" y="484"/>
                    <a:pt x="53" y="488"/>
                  </a:cubicBezTo>
                  <a:cubicBezTo>
                    <a:pt x="65" y="500"/>
                    <a:pt x="73" y="500"/>
                    <a:pt x="87" y="505"/>
                  </a:cubicBezTo>
                  <a:cubicBezTo>
                    <a:pt x="100" y="503"/>
                    <a:pt x="106" y="491"/>
                    <a:pt x="118" y="491"/>
                  </a:cubicBezTo>
                  <a:cubicBezTo>
                    <a:pt x="125" y="491"/>
                    <a:pt x="143" y="505"/>
                    <a:pt x="143" y="513"/>
                  </a:cubicBezTo>
                  <a:cubicBezTo>
                    <a:pt x="143" y="534"/>
                    <a:pt x="115" y="531"/>
                    <a:pt x="115" y="552"/>
                  </a:cubicBezTo>
                  <a:cubicBezTo>
                    <a:pt x="115" y="561"/>
                    <a:pt x="126" y="563"/>
                    <a:pt x="126" y="572"/>
                  </a:cubicBezTo>
                  <a:cubicBezTo>
                    <a:pt x="126" y="582"/>
                    <a:pt x="117" y="581"/>
                    <a:pt x="109" y="581"/>
                  </a:cubicBezTo>
                  <a:cubicBezTo>
                    <a:pt x="109" y="588"/>
                    <a:pt x="109" y="588"/>
                    <a:pt x="109" y="588"/>
                  </a:cubicBezTo>
                  <a:cubicBezTo>
                    <a:pt x="111" y="597"/>
                    <a:pt x="110" y="604"/>
                    <a:pt x="113" y="613"/>
                  </a:cubicBezTo>
                  <a:cubicBezTo>
                    <a:pt x="115" y="618"/>
                    <a:pt x="122" y="617"/>
                    <a:pt x="125" y="618"/>
                  </a:cubicBezTo>
                  <a:cubicBezTo>
                    <a:pt x="139" y="623"/>
                    <a:pt x="143" y="633"/>
                    <a:pt x="156" y="636"/>
                  </a:cubicBezTo>
                  <a:cubicBezTo>
                    <a:pt x="173" y="640"/>
                    <a:pt x="181" y="635"/>
                    <a:pt x="190" y="645"/>
                  </a:cubicBezTo>
                  <a:cubicBezTo>
                    <a:pt x="199" y="655"/>
                    <a:pt x="207" y="651"/>
                    <a:pt x="218" y="657"/>
                  </a:cubicBezTo>
                  <a:cubicBezTo>
                    <a:pt x="224" y="660"/>
                    <a:pt x="224" y="666"/>
                    <a:pt x="227" y="672"/>
                  </a:cubicBezTo>
                  <a:cubicBezTo>
                    <a:pt x="230" y="678"/>
                    <a:pt x="236" y="671"/>
                    <a:pt x="240" y="674"/>
                  </a:cubicBezTo>
                  <a:cubicBezTo>
                    <a:pt x="251" y="682"/>
                    <a:pt x="258" y="694"/>
                    <a:pt x="275" y="694"/>
                  </a:cubicBezTo>
                  <a:cubicBezTo>
                    <a:pt x="286" y="694"/>
                    <a:pt x="296" y="694"/>
                    <a:pt x="307" y="694"/>
                  </a:cubicBezTo>
                  <a:cubicBezTo>
                    <a:pt x="314" y="694"/>
                    <a:pt x="316" y="690"/>
                    <a:pt x="321" y="690"/>
                  </a:cubicBezTo>
                  <a:cubicBezTo>
                    <a:pt x="324" y="690"/>
                    <a:pt x="328" y="701"/>
                    <a:pt x="328" y="707"/>
                  </a:cubicBezTo>
                  <a:cubicBezTo>
                    <a:pt x="339" y="701"/>
                    <a:pt x="342" y="687"/>
                    <a:pt x="361" y="687"/>
                  </a:cubicBezTo>
                  <a:cubicBezTo>
                    <a:pt x="377" y="687"/>
                    <a:pt x="385" y="697"/>
                    <a:pt x="398" y="697"/>
                  </a:cubicBezTo>
                  <a:cubicBezTo>
                    <a:pt x="409" y="697"/>
                    <a:pt x="434" y="674"/>
                    <a:pt x="439" y="671"/>
                  </a:cubicBezTo>
                  <a:cubicBezTo>
                    <a:pt x="443" y="668"/>
                    <a:pt x="445" y="665"/>
                    <a:pt x="448" y="662"/>
                  </a:cubicBezTo>
                  <a:cubicBezTo>
                    <a:pt x="454" y="655"/>
                    <a:pt x="464" y="664"/>
                    <a:pt x="473" y="661"/>
                  </a:cubicBezTo>
                  <a:cubicBezTo>
                    <a:pt x="480" y="654"/>
                    <a:pt x="480" y="654"/>
                    <a:pt x="480" y="654"/>
                  </a:cubicBezTo>
                  <a:cubicBezTo>
                    <a:pt x="484" y="654"/>
                    <a:pt x="484" y="654"/>
                    <a:pt x="484" y="654"/>
                  </a:cubicBezTo>
                  <a:cubicBezTo>
                    <a:pt x="490" y="679"/>
                    <a:pt x="506" y="678"/>
                    <a:pt x="525" y="687"/>
                  </a:cubicBezTo>
                  <a:cubicBezTo>
                    <a:pt x="532" y="699"/>
                    <a:pt x="543" y="705"/>
                    <a:pt x="543" y="721"/>
                  </a:cubicBezTo>
                  <a:cubicBezTo>
                    <a:pt x="543" y="753"/>
                    <a:pt x="523" y="754"/>
                    <a:pt x="523" y="783"/>
                  </a:cubicBezTo>
                  <a:cubicBezTo>
                    <a:pt x="523" y="786"/>
                    <a:pt x="524" y="791"/>
                    <a:pt x="526" y="791"/>
                  </a:cubicBezTo>
                  <a:cubicBezTo>
                    <a:pt x="532" y="791"/>
                    <a:pt x="536" y="787"/>
                    <a:pt x="542" y="787"/>
                  </a:cubicBezTo>
                  <a:cubicBezTo>
                    <a:pt x="548" y="787"/>
                    <a:pt x="549" y="810"/>
                    <a:pt x="558" y="811"/>
                  </a:cubicBezTo>
                  <a:cubicBezTo>
                    <a:pt x="558" y="827"/>
                    <a:pt x="567" y="845"/>
                    <a:pt x="582" y="845"/>
                  </a:cubicBezTo>
                  <a:cubicBezTo>
                    <a:pt x="587" y="845"/>
                    <a:pt x="590" y="843"/>
                    <a:pt x="594" y="843"/>
                  </a:cubicBezTo>
                  <a:cubicBezTo>
                    <a:pt x="599" y="843"/>
                    <a:pt x="599" y="843"/>
                    <a:pt x="599" y="843"/>
                  </a:cubicBezTo>
                  <a:cubicBezTo>
                    <a:pt x="599" y="849"/>
                    <a:pt x="602" y="852"/>
                    <a:pt x="603" y="852"/>
                  </a:cubicBezTo>
                  <a:cubicBezTo>
                    <a:pt x="605" y="852"/>
                    <a:pt x="607" y="847"/>
                    <a:pt x="607" y="845"/>
                  </a:cubicBezTo>
                  <a:cubicBezTo>
                    <a:pt x="607" y="837"/>
                    <a:pt x="607" y="832"/>
                    <a:pt x="607" y="824"/>
                  </a:cubicBezTo>
                  <a:cubicBezTo>
                    <a:pt x="607" y="824"/>
                    <a:pt x="624" y="818"/>
                    <a:pt x="627" y="819"/>
                  </a:cubicBezTo>
                  <a:cubicBezTo>
                    <a:pt x="652" y="819"/>
                    <a:pt x="652" y="819"/>
                    <a:pt x="652" y="819"/>
                  </a:cubicBezTo>
                  <a:cubicBezTo>
                    <a:pt x="662" y="825"/>
                    <a:pt x="671" y="808"/>
                    <a:pt x="682" y="808"/>
                  </a:cubicBezTo>
                  <a:cubicBezTo>
                    <a:pt x="694" y="808"/>
                    <a:pt x="702" y="817"/>
                    <a:pt x="714" y="817"/>
                  </a:cubicBezTo>
                  <a:cubicBezTo>
                    <a:pt x="714" y="837"/>
                    <a:pt x="730" y="844"/>
                    <a:pt x="741" y="848"/>
                  </a:cubicBezTo>
                  <a:cubicBezTo>
                    <a:pt x="741" y="848"/>
                    <a:pt x="741" y="848"/>
                    <a:pt x="741" y="848"/>
                  </a:cubicBezTo>
                  <a:cubicBezTo>
                    <a:pt x="754" y="854"/>
                    <a:pt x="763" y="849"/>
                    <a:pt x="777" y="856"/>
                  </a:cubicBezTo>
                  <a:cubicBezTo>
                    <a:pt x="777" y="861"/>
                    <a:pt x="774" y="876"/>
                    <a:pt x="781" y="876"/>
                  </a:cubicBezTo>
                  <a:cubicBezTo>
                    <a:pt x="789" y="876"/>
                    <a:pt x="785" y="866"/>
                    <a:pt x="791" y="860"/>
                  </a:cubicBezTo>
                  <a:cubicBezTo>
                    <a:pt x="796" y="854"/>
                    <a:pt x="811" y="852"/>
                    <a:pt x="817" y="849"/>
                  </a:cubicBezTo>
                  <a:cubicBezTo>
                    <a:pt x="832" y="841"/>
                    <a:pt x="846" y="845"/>
                    <a:pt x="855" y="835"/>
                  </a:cubicBezTo>
                  <a:cubicBezTo>
                    <a:pt x="855" y="835"/>
                    <a:pt x="863" y="820"/>
                    <a:pt x="864" y="820"/>
                  </a:cubicBezTo>
                  <a:cubicBezTo>
                    <a:pt x="872" y="820"/>
                    <a:pt x="876" y="826"/>
                    <a:pt x="883" y="826"/>
                  </a:cubicBezTo>
                  <a:cubicBezTo>
                    <a:pt x="918" y="826"/>
                    <a:pt x="927" y="804"/>
                    <a:pt x="948" y="791"/>
                  </a:cubicBezTo>
                  <a:cubicBezTo>
                    <a:pt x="954" y="788"/>
                    <a:pt x="958" y="785"/>
                    <a:pt x="959" y="777"/>
                  </a:cubicBezTo>
                  <a:cubicBezTo>
                    <a:pt x="977" y="777"/>
                    <a:pt x="983" y="748"/>
                    <a:pt x="989" y="732"/>
                  </a:cubicBezTo>
                  <a:cubicBezTo>
                    <a:pt x="994" y="723"/>
                    <a:pt x="1014" y="691"/>
                    <a:pt x="1026" y="689"/>
                  </a:cubicBezTo>
                  <a:cubicBezTo>
                    <a:pt x="1026" y="671"/>
                    <a:pt x="1037" y="663"/>
                    <a:pt x="1037" y="640"/>
                  </a:cubicBezTo>
                  <a:cubicBezTo>
                    <a:pt x="1037" y="606"/>
                    <a:pt x="1030" y="593"/>
                    <a:pt x="1016" y="572"/>
                  </a:cubicBezTo>
                  <a:cubicBezTo>
                    <a:pt x="1014" y="568"/>
                    <a:pt x="1014" y="558"/>
                    <a:pt x="1007" y="554"/>
                  </a:cubicBezTo>
                  <a:lnTo>
                    <a:pt x="1008" y="554"/>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8" name="Freeform 78"/>
            <p:cNvSpPr>
              <a:spLocks/>
            </p:cNvSpPr>
            <p:nvPr/>
          </p:nvSpPr>
          <p:spPr bwMode="auto">
            <a:xfrm>
              <a:off x="10219769" y="1931051"/>
              <a:ext cx="87235" cy="38261"/>
            </a:xfrm>
            <a:custGeom>
              <a:avLst/>
              <a:gdLst>
                <a:gd name="T0" fmla="*/ 8 w 76"/>
                <a:gd name="T1" fmla="*/ 34 h 34"/>
                <a:gd name="T2" fmla="*/ 0 w 76"/>
                <a:gd name="T3" fmla="*/ 26 h 34"/>
                <a:gd name="T4" fmla="*/ 36 w 76"/>
                <a:gd name="T5" fmla="*/ 0 h 34"/>
                <a:gd name="T6" fmla="*/ 76 w 76"/>
                <a:gd name="T7" fmla="*/ 20 h 34"/>
                <a:gd name="T8" fmla="*/ 8 w 76"/>
                <a:gd name="T9" fmla="*/ 34 h 34"/>
              </a:gdLst>
              <a:ahLst/>
              <a:cxnLst>
                <a:cxn ang="0">
                  <a:pos x="T0" y="T1"/>
                </a:cxn>
                <a:cxn ang="0">
                  <a:pos x="T2" y="T3"/>
                </a:cxn>
                <a:cxn ang="0">
                  <a:pos x="T4" y="T5"/>
                </a:cxn>
                <a:cxn ang="0">
                  <a:pos x="T6" y="T7"/>
                </a:cxn>
                <a:cxn ang="0">
                  <a:pos x="T8" y="T9"/>
                </a:cxn>
              </a:cxnLst>
              <a:rect l="0" t="0" r="r" b="b"/>
              <a:pathLst>
                <a:path w="76" h="34">
                  <a:moveTo>
                    <a:pt x="8" y="34"/>
                  </a:moveTo>
                  <a:cubicBezTo>
                    <a:pt x="3" y="34"/>
                    <a:pt x="0" y="30"/>
                    <a:pt x="0" y="26"/>
                  </a:cubicBezTo>
                  <a:cubicBezTo>
                    <a:pt x="0" y="14"/>
                    <a:pt x="23" y="0"/>
                    <a:pt x="36" y="0"/>
                  </a:cubicBezTo>
                  <a:cubicBezTo>
                    <a:pt x="47" y="0"/>
                    <a:pt x="76" y="8"/>
                    <a:pt x="76" y="20"/>
                  </a:cubicBezTo>
                  <a:cubicBezTo>
                    <a:pt x="76" y="30"/>
                    <a:pt x="16" y="34"/>
                    <a:pt x="8" y="34"/>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49" name="Freeform 79"/>
            <p:cNvSpPr>
              <a:spLocks/>
            </p:cNvSpPr>
            <p:nvPr/>
          </p:nvSpPr>
          <p:spPr bwMode="auto">
            <a:xfrm>
              <a:off x="9958064" y="2006042"/>
              <a:ext cx="33670" cy="21426"/>
            </a:xfrm>
            <a:custGeom>
              <a:avLst/>
              <a:gdLst>
                <a:gd name="T0" fmla="*/ 22 w 30"/>
                <a:gd name="T1" fmla="*/ 18 h 18"/>
                <a:gd name="T2" fmla="*/ 30 w 30"/>
                <a:gd name="T3" fmla="*/ 10 h 18"/>
                <a:gd name="T4" fmla="*/ 25 w 30"/>
                <a:gd name="T5" fmla="*/ 0 h 18"/>
                <a:gd name="T6" fmla="*/ 0 w 30"/>
                <a:gd name="T7" fmla="*/ 0 h 18"/>
                <a:gd name="T8" fmla="*/ 22 w 30"/>
                <a:gd name="T9" fmla="*/ 18 h 18"/>
              </a:gdLst>
              <a:ahLst/>
              <a:cxnLst>
                <a:cxn ang="0">
                  <a:pos x="T0" y="T1"/>
                </a:cxn>
                <a:cxn ang="0">
                  <a:pos x="T2" y="T3"/>
                </a:cxn>
                <a:cxn ang="0">
                  <a:pos x="T4" y="T5"/>
                </a:cxn>
                <a:cxn ang="0">
                  <a:pos x="T6" y="T7"/>
                </a:cxn>
                <a:cxn ang="0">
                  <a:pos x="T8" y="T9"/>
                </a:cxn>
              </a:cxnLst>
              <a:rect l="0" t="0" r="r" b="b"/>
              <a:pathLst>
                <a:path w="30" h="18">
                  <a:moveTo>
                    <a:pt x="22" y="18"/>
                  </a:moveTo>
                  <a:cubicBezTo>
                    <a:pt x="26" y="18"/>
                    <a:pt x="30" y="14"/>
                    <a:pt x="30" y="10"/>
                  </a:cubicBezTo>
                  <a:cubicBezTo>
                    <a:pt x="30" y="5"/>
                    <a:pt x="26" y="3"/>
                    <a:pt x="25" y="0"/>
                  </a:cubicBezTo>
                  <a:cubicBezTo>
                    <a:pt x="0" y="0"/>
                    <a:pt x="0" y="0"/>
                    <a:pt x="0" y="0"/>
                  </a:cubicBezTo>
                  <a:cubicBezTo>
                    <a:pt x="4" y="10"/>
                    <a:pt x="12" y="18"/>
                    <a:pt x="22" y="18"/>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0" name="Freeform 80"/>
            <p:cNvSpPr>
              <a:spLocks/>
            </p:cNvSpPr>
            <p:nvPr/>
          </p:nvSpPr>
          <p:spPr bwMode="auto">
            <a:xfrm>
              <a:off x="9151522" y="1716791"/>
              <a:ext cx="15304" cy="21426"/>
            </a:xfrm>
            <a:custGeom>
              <a:avLst/>
              <a:gdLst>
                <a:gd name="T0" fmla="*/ 14 w 14"/>
                <a:gd name="T1" fmla="*/ 8 h 19"/>
                <a:gd name="T2" fmla="*/ 6 w 14"/>
                <a:gd name="T3" fmla="*/ 0 h 19"/>
                <a:gd name="T4" fmla="*/ 0 w 14"/>
                <a:gd name="T5" fmla="*/ 12 h 19"/>
                <a:gd name="T6" fmla="*/ 6 w 14"/>
                <a:gd name="T7" fmla="*/ 19 h 19"/>
                <a:gd name="T8" fmla="*/ 14 w 14"/>
                <a:gd name="T9" fmla="*/ 7 h 19"/>
                <a:gd name="T10" fmla="*/ 12 w 14"/>
                <a:gd name="T11" fmla="*/ 7 h 19"/>
                <a:gd name="T12" fmla="*/ 14 w 14"/>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14" y="8"/>
                  </a:moveTo>
                  <a:cubicBezTo>
                    <a:pt x="6" y="0"/>
                    <a:pt x="6" y="0"/>
                    <a:pt x="6" y="0"/>
                  </a:cubicBezTo>
                  <a:cubicBezTo>
                    <a:pt x="3" y="4"/>
                    <a:pt x="0" y="7"/>
                    <a:pt x="0" y="12"/>
                  </a:cubicBezTo>
                  <a:cubicBezTo>
                    <a:pt x="0" y="17"/>
                    <a:pt x="3" y="19"/>
                    <a:pt x="6" y="19"/>
                  </a:cubicBezTo>
                  <a:cubicBezTo>
                    <a:pt x="13" y="19"/>
                    <a:pt x="13" y="11"/>
                    <a:pt x="14" y="7"/>
                  </a:cubicBezTo>
                  <a:cubicBezTo>
                    <a:pt x="12" y="7"/>
                    <a:pt x="12" y="7"/>
                    <a:pt x="12" y="7"/>
                  </a:cubicBezTo>
                  <a:lnTo>
                    <a:pt x="14" y="8"/>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1" name="Freeform 81"/>
            <p:cNvSpPr>
              <a:spLocks/>
            </p:cNvSpPr>
            <p:nvPr/>
          </p:nvSpPr>
          <p:spPr bwMode="auto">
            <a:xfrm>
              <a:off x="8569955" y="1782600"/>
              <a:ext cx="39791" cy="26017"/>
            </a:xfrm>
            <a:custGeom>
              <a:avLst/>
              <a:gdLst>
                <a:gd name="T0" fmla="*/ 34 w 34"/>
                <a:gd name="T1" fmla="*/ 16 h 22"/>
                <a:gd name="T2" fmla="*/ 16 w 34"/>
                <a:gd name="T3" fmla="*/ 22 h 22"/>
                <a:gd name="T4" fmla="*/ 0 w 34"/>
                <a:gd name="T5" fmla="*/ 12 h 22"/>
                <a:gd name="T6" fmla="*/ 16 w 34"/>
                <a:gd name="T7" fmla="*/ 0 h 22"/>
                <a:gd name="T8" fmla="*/ 34 w 34"/>
                <a:gd name="T9" fmla="*/ 12 h 22"/>
                <a:gd name="T10" fmla="*/ 28 w 34"/>
                <a:gd name="T11" fmla="*/ 22 h 22"/>
                <a:gd name="T12" fmla="*/ 34 w 34"/>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34" h="22">
                  <a:moveTo>
                    <a:pt x="34" y="16"/>
                  </a:moveTo>
                  <a:cubicBezTo>
                    <a:pt x="28" y="19"/>
                    <a:pt x="23" y="22"/>
                    <a:pt x="16" y="22"/>
                  </a:cubicBezTo>
                  <a:cubicBezTo>
                    <a:pt x="8" y="22"/>
                    <a:pt x="0" y="19"/>
                    <a:pt x="0" y="12"/>
                  </a:cubicBezTo>
                  <a:cubicBezTo>
                    <a:pt x="0" y="4"/>
                    <a:pt x="9" y="0"/>
                    <a:pt x="16" y="0"/>
                  </a:cubicBezTo>
                  <a:cubicBezTo>
                    <a:pt x="27" y="0"/>
                    <a:pt x="34" y="3"/>
                    <a:pt x="34" y="12"/>
                  </a:cubicBezTo>
                  <a:cubicBezTo>
                    <a:pt x="34" y="17"/>
                    <a:pt x="30" y="19"/>
                    <a:pt x="28" y="22"/>
                  </a:cubicBezTo>
                  <a:lnTo>
                    <a:pt x="34" y="16"/>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2" name="Freeform 82"/>
            <p:cNvSpPr>
              <a:spLocks/>
            </p:cNvSpPr>
            <p:nvPr/>
          </p:nvSpPr>
          <p:spPr bwMode="auto">
            <a:xfrm>
              <a:off x="8263867" y="1519367"/>
              <a:ext cx="149983" cy="88765"/>
            </a:xfrm>
            <a:custGeom>
              <a:avLst/>
              <a:gdLst>
                <a:gd name="T0" fmla="*/ 12 w 131"/>
                <a:gd name="T1" fmla="*/ 77 h 77"/>
                <a:gd name="T2" fmla="*/ 0 w 131"/>
                <a:gd name="T3" fmla="*/ 65 h 77"/>
                <a:gd name="T4" fmla="*/ 14 w 131"/>
                <a:gd name="T5" fmla="*/ 47 h 77"/>
                <a:gd name="T6" fmla="*/ 68 w 131"/>
                <a:gd name="T7" fmla="*/ 0 h 77"/>
                <a:gd name="T8" fmla="*/ 78 w 131"/>
                <a:gd name="T9" fmla="*/ 0 h 77"/>
                <a:gd name="T10" fmla="*/ 76 w 131"/>
                <a:gd name="T11" fmla="*/ 17 h 77"/>
                <a:gd name="T12" fmla="*/ 90 w 131"/>
                <a:gd name="T13" fmla="*/ 9 h 77"/>
                <a:gd name="T14" fmla="*/ 131 w 131"/>
                <a:gd name="T15" fmla="*/ 41 h 77"/>
                <a:gd name="T16" fmla="*/ 78 w 131"/>
                <a:gd name="T17" fmla="*/ 61 h 77"/>
                <a:gd name="T18" fmla="*/ 52 w 131"/>
                <a:gd name="T19" fmla="*/ 65 h 77"/>
                <a:gd name="T20" fmla="*/ 12 w 131"/>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7">
                  <a:moveTo>
                    <a:pt x="12" y="77"/>
                  </a:moveTo>
                  <a:cubicBezTo>
                    <a:pt x="2" y="77"/>
                    <a:pt x="0" y="73"/>
                    <a:pt x="0" y="65"/>
                  </a:cubicBezTo>
                  <a:cubicBezTo>
                    <a:pt x="0" y="52"/>
                    <a:pt x="9" y="52"/>
                    <a:pt x="14" y="47"/>
                  </a:cubicBezTo>
                  <a:cubicBezTo>
                    <a:pt x="31" y="29"/>
                    <a:pt x="38" y="0"/>
                    <a:pt x="68" y="0"/>
                  </a:cubicBezTo>
                  <a:cubicBezTo>
                    <a:pt x="75" y="0"/>
                    <a:pt x="75" y="0"/>
                    <a:pt x="78" y="0"/>
                  </a:cubicBezTo>
                  <a:cubicBezTo>
                    <a:pt x="78" y="11"/>
                    <a:pt x="82" y="11"/>
                    <a:pt x="76" y="17"/>
                  </a:cubicBezTo>
                  <a:cubicBezTo>
                    <a:pt x="81" y="16"/>
                    <a:pt x="84" y="9"/>
                    <a:pt x="90" y="9"/>
                  </a:cubicBezTo>
                  <a:cubicBezTo>
                    <a:pt x="100" y="9"/>
                    <a:pt x="131" y="30"/>
                    <a:pt x="131" y="41"/>
                  </a:cubicBezTo>
                  <a:cubicBezTo>
                    <a:pt x="131" y="60"/>
                    <a:pt x="92" y="63"/>
                    <a:pt x="78" y="61"/>
                  </a:cubicBezTo>
                  <a:cubicBezTo>
                    <a:pt x="75" y="61"/>
                    <a:pt x="52" y="65"/>
                    <a:pt x="52" y="65"/>
                  </a:cubicBezTo>
                  <a:lnTo>
                    <a:pt x="12" y="77"/>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3" name="Freeform 83"/>
            <p:cNvSpPr>
              <a:spLocks/>
            </p:cNvSpPr>
            <p:nvPr/>
          </p:nvSpPr>
          <p:spPr bwMode="auto">
            <a:xfrm>
              <a:off x="8054197" y="1476515"/>
              <a:ext cx="58157" cy="30608"/>
            </a:xfrm>
            <a:custGeom>
              <a:avLst/>
              <a:gdLst>
                <a:gd name="T0" fmla="*/ 20 w 51"/>
                <a:gd name="T1" fmla="*/ 0 h 27"/>
                <a:gd name="T2" fmla="*/ 51 w 51"/>
                <a:gd name="T3" fmla="*/ 11 h 27"/>
                <a:gd name="T4" fmla="*/ 15 w 51"/>
                <a:gd name="T5" fmla="*/ 27 h 27"/>
                <a:gd name="T6" fmla="*/ 0 w 51"/>
                <a:gd name="T7" fmla="*/ 8 h 27"/>
                <a:gd name="T8" fmla="*/ 20 w 51"/>
                <a:gd name="T9" fmla="*/ 0 h 27"/>
              </a:gdLst>
              <a:ahLst/>
              <a:cxnLst>
                <a:cxn ang="0">
                  <a:pos x="T0" y="T1"/>
                </a:cxn>
                <a:cxn ang="0">
                  <a:pos x="T2" y="T3"/>
                </a:cxn>
                <a:cxn ang="0">
                  <a:pos x="T4" y="T5"/>
                </a:cxn>
                <a:cxn ang="0">
                  <a:pos x="T6" y="T7"/>
                </a:cxn>
                <a:cxn ang="0">
                  <a:pos x="T8" y="T9"/>
                </a:cxn>
              </a:cxnLst>
              <a:rect l="0" t="0" r="r" b="b"/>
              <a:pathLst>
                <a:path w="51" h="27">
                  <a:moveTo>
                    <a:pt x="20" y="0"/>
                  </a:moveTo>
                  <a:cubicBezTo>
                    <a:pt x="24" y="0"/>
                    <a:pt x="45" y="10"/>
                    <a:pt x="51" y="11"/>
                  </a:cubicBezTo>
                  <a:cubicBezTo>
                    <a:pt x="49" y="26"/>
                    <a:pt x="24" y="27"/>
                    <a:pt x="15" y="27"/>
                  </a:cubicBezTo>
                  <a:cubicBezTo>
                    <a:pt x="11" y="27"/>
                    <a:pt x="0" y="15"/>
                    <a:pt x="0" y="8"/>
                  </a:cubicBezTo>
                  <a:cubicBezTo>
                    <a:pt x="0" y="0"/>
                    <a:pt x="16" y="0"/>
                    <a:pt x="20" y="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4" name="Freeform 84"/>
            <p:cNvSpPr>
              <a:spLocks/>
            </p:cNvSpPr>
            <p:nvPr/>
          </p:nvSpPr>
          <p:spPr bwMode="auto">
            <a:xfrm>
              <a:off x="8074093" y="1407646"/>
              <a:ext cx="205079" cy="153042"/>
            </a:xfrm>
            <a:custGeom>
              <a:avLst/>
              <a:gdLst>
                <a:gd name="T0" fmla="*/ 170 w 180"/>
                <a:gd name="T1" fmla="*/ 122 h 133"/>
                <a:gd name="T2" fmla="*/ 155 w 180"/>
                <a:gd name="T3" fmla="*/ 133 h 133"/>
                <a:gd name="T4" fmla="*/ 70 w 180"/>
                <a:gd name="T5" fmla="*/ 119 h 133"/>
                <a:gd name="T6" fmla="*/ 30 w 180"/>
                <a:gd name="T7" fmla="*/ 91 h 133"/>
                <a:gd name="T8" fmla="*/ 87 w 180"/>
                <a:gd name="T9" fmla="*/ 65 h 133"/>
                <a:gd name="T10" fmla="*/ 55 w 180"/>
                <a:gd name="T11" fmla="*/ 64 h 133"/>
                <a:gd name="T12" fmla="*/ 0 w 180"/>
                <a:gd name="T13" fmla="*/ 47 h 133"/>
                <a:gd name="T14" fmla="*/ 79 w 180"/>
                <a:gd name="T15" fmla="*/ 0 h 133"/>
                <a:gd name="T16" fmla="*/ 125 w 180"/>
                <a:gd name="T17" fmla="*/ 31 h 133"/>
                <a:gd name="T18" fmla="*/ 115 w 180"/>
                <a:gd name="T19" fmla="*/ 32 h 133"/>
                <a:gd name="T20" fmla="*/ 115 w 180"/>
                <a:gd name="T21" fmla="*/ 48 h 133"/>
                <a:gd name="T22" fmla="*/ 101 w 180"/>
                <a:gd name="T23" fmla="*/ 62 h 133"/>
                <a:gd name="T24" fmla="*/ 117 w 180"/>
                <a:gd name="T25" fmla="*/ 62 h 133"/>
                <a:gd name="T26" fmla="*/ 140 w 180"/>
                <a:gd name="T27" fmla="*/ 70 h 133"/>
                <a:gd name="T28" fmla="*/ 155 w 180"/>
                <a:gd name="T29" fmla="*/ 70 h 133"/>
                <a:gd name="T30" fmla="*/ 180 w 180"/>
                <a:gd name="T31" fmla="*/ 86 h 133"/>
                <a:gd name="T32" fmla="*/ 174 w 180"/>
                <a:gd name="T33" fmla="*/ 102 h 133"/>
                <a:gd name="T34" fmla="*/ 159 w 180"/>
                <a:gd name="T35" fmla="*/ 112 h 133"/>
                <a:gd name="T36" fmla="*/ 170 w 180"/>
                <a:gd name="T3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33">
                  <a:moveTo>
                    <a:pt x="170" y="122"/>
                  </a:moveTo>
                  <a:cubicBezTo>
                    <a:pt x="170" y="129"/>
                    <a:pt x="162" y="133"/>
                    <a:pt x="155" y="133"/>
                  </a:cubicBezTo>
                  <a:cubicBezTo>
                    <a:pt x="121" y="133"/>
                    <a:pt x="97" y="119"/>
                    <a:pt x="70" y="119"/>
                  </a:cubicBezTo>
                  <a:cubicBezTo>
                    <a:pt x="61" y="119"/>
                    <a:pt x="41" y="97"/>
                    <a:pt x="30" y="91"/>
                  </a:cubicBezTo>
                  <a:cubicBezTo>
                    <a:pt x="55" y="82"/>
                    <a:pt x="62" y="73"/>
                    <a:pt x="87" y="65"/>
                  </a:cubicBezTo>
                  <a:cubicBezTo>
                    <a:pt x="79" y="65"/>
                    <a:pt x="59" y="64"/>
                    <a:pt x="55" y="64"/>
                  </a:cubicBezTo>
                  <a:cubicBezTo>
                    <a:pt x="34" y="64"/>
                    <a:pt x="19" y="57"/>
                    <a:pt x="0" y="47"/>
                  </a:cubicBezTo>
                  <a:cubicBezTo>
                    <a:pt x="31" y="37"/>
                    <a:pt x="43" y="0"/>
                    <a:pt x="79" y="0"/>
                  </a:cubicBezTo>
                  <a:cubicBezTo>
                    <a:pt x="100" y="0"/>
                    <a:pt x="112" y="21"/>
                    <a:pt x="125" y="31"/>
                  </a:cubicBezTo>
                  <a:cubicBezTo>
                    <a:pt x="117" y="34"/>
                    <a:pt x="118" y="33"/>
                    <a:pt x="115" y="32"/>
                  </a:cubicBezTo>
                  <a:cubicBezTo>
                    <a:pt x="116" y="41"/>
                    <a:pt x="115" y="44"/>
                    <a:pt x="115" y="48"/>
                  </a:cubicBezTo>
                  <a:cubicBezTo>
                    <a:pt x="115" y="52"/>
                    <a:pt x="107" y="59"/>
                    <a:pt x="101" y="62"/>
                  </a:cubicBezTo>
                  <a:cubicBezTo>
                    <a:pt x="109" y="60"/>
                    <a:pt x="111" y="62"/>
                    <a:pt x="117" y="62"/>
                  </a:cubicBezTo>
                  <a:cubicBezTo>
                    <a:pt x="126" y="62"/>
                    <a:pt x="131" y="70"/>
                    <a:pt x="140" y="70"/>
                  </a:cubicBezTo>
                  <a:cubicBezTo>
                    <a:pt x="145" y="70"/>
                    <a:pt x="150" y="70"/>
                    <a:pt x="155" y="70"/>
                  </a:cubicBezTo>
                  <a:cubicBezTo>
                    <a:pt x="170" y="70"/>
                    <a:pt x="170" y="75"/>
                    <a:pt x="180" y="86"/>
                  </a:cubicBezTo>
                  <a:cubicBezTo>
                    <a:pt x="172" y="92"/>
                    <a:pt x="174" y="94"/>
                    <a:pt x="174" y="102"/>
                  </a:cubicBezTo>
                  <a:cubicBezTo>
                    <a:pt x="174" y="110"/>
                    <a:pt x="163" y="110"/>
                    <a:pt x="159" y="112"/>
                  </a:cubicBezTo>
                  <a:cubicBezTo>
                    <a:pt x="164" y="114"/>
                    <a:pt x="170" y="116"/>
                    <a:pt x="170" y="122"/>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5" name="Freeform 85"/>
            <p:cNvSpPr>
              <a:spLocks/>
            </p:cNvSpPr>
            <p:nvPr/>
          </p:nvSpPr>
          <p:spPr bwMode="auto">
            <a:xfrm>
              <a:off x="8162858" y="1649453"/>
              <a:ext cx="26017" cy="18365"/>
            </a:xfrm>
            <a:custGeom>
              <a:avLst/>
              <a:gdLst>
                <a:gd name="T0" fmla="*/ 0 w 22"/>
                <a:gd name="T1" fmla="*/ 8 h 16"/>
                <a:gd name="T2" fmla="*/ 11 w 22"/>
                <a:gd name="T3" fmla="*/ 0 h 16"/>
                <a:gd name="T4" fmla="*/ 22 w 22"/>
                <a:gd name="T5" fmla="*/ 0 h 16"/>
                <a:gd name="T6" fmla="*/ 7 w 22"/>
                <a:gd name="T7" fmla="*/ 16 h 16"/>
                <a:gd name="T8" fmla="*/ 0 w 22"/>
                <a:gd name="T9" fmla="*/ 8 h 16"/>
              </a:gdLst>
              <a:ahLst/>
              <a:cxnLst>
                <a:cxn ang="0">
                  <a:pos x="T0" y="T1"/>
                </a:cxn>
                <a:cxn ang="0">
                  <a:pos x="T2" y="T3"/>
                </a:cxn>
                <a:cxn ang="0">
                  <a:pos x="T4" y="T5"/>
                </a:cxn>
                <a:cxn ang="0">
                  <a:pos x="T6" y="T7"/>
                </a:cxn>
                <a:cxn ang="0">
                  <a:pos x="T8" y="T9"/>
                </a:cxn>
              </a:cxnLst>
              <a:rect l="0" t="0" r="r" b="b"/>
              <a:pathLst>
                <a:path w="22" h="16">
                  <a:moveTo>
                    <a:pt x="0" y="8"/>
                  </a:moveTo>
                  <a:cubicBezTo>
                    <a:pt x="4" y="5"/>
                    <a:pt x="8" y="2"/>
                    <a:pt x="11" y="0"/>
                  </a:cubicBezTo>
                  <a:cubicBezTo>
                    <a:pt x="22" y="0"/>
                    <a:pt x="22" y="0"/>
                    <a:pt x="22" y="0"/>
                  </a:cubicBezTo>
                  <a:cubicBezTo>
                    <a:pt x="21" y="11"/>
                    <a:pt x="16" y="16"/>
                    <a:pt x="7" y="16"/>
                  </a:cubicBezTo>
                  <a:cubicBezTo>
                    <a:pt x="3" y="16"/>
                    <a:pt x="0" y="11"/>
                    <a:pt x="0" y="8"/>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6" name="Freeform 86"/>
            <p:cNvSpPr>
              <a:spLocks/>
            </p:cNvSpPr>
            <p:nvPr/>
          </p:nvSpPr>
          <p:spPr bwMode="auto">
            <a:xfrm>
              <a:off x="8032771" y="1412237"/>
              <a:ext cx="33670" cy="12243"/>
            </a:xfrm>
            <a:custGeom>
              <a:avLst/>
              <a:gdLst>
                <a:gd name="T0" fmla="*/ 30 w 30"/>
                <a:gd name="T1" fmla="*/ 6 h 10"/>
                <a:gd name="T2" fmla="*/ 0 w 30"/>
                <a:gd name="T3" fmla="*/ 0 h 10"/>
                <a:gd name="T4" fmla="*/ 28 w 30"/>
                <a:gd name="T5" fmla="*/ 0 h 10"/>
                <a:gd name="T6" fmla="*/ 30 w 30"/>
                <a:gd name="T7" fmla="*/ 6 h 10"/>
              </a:gdLst>
              <a:ahLst/>
              <a:cxnLst>
                <a:cxn ang="0">
                  <a:pos x="T0" y="T1"/>
                </a:cxn>
                <a:cxn ang="0">
                  <a:pos x="T2" y="T3"/>
                </a:cxn>
                <a:cxn ang="0">
                  <a:pos x="T4" y="T5"/>
                </a:cxn>
                <a:cxn ang="0">
                  <a:pos x="T6" y="T7"/>
                </a:cxn>
              </a:cxnLst>
              <a:rect l="0" t="0" r="r" b="b"/>
              <a:pathLst>
                <a:path w="30" h="10">
                  <a:moveTo>
                    <a:pt x="30" y="6"/>
                  </a:moveTo>
                  <a:cubicBezTo>
                    <a:pt x="19" y="8"/>
                    <a:pt x="4" y="10"/>
                    <a:pt x="0" y="0"/>
                  </a:cubicBezTo>
                  <a:cubicBezTo>
                    <a:pt x="28" y="0"/>
                    <a:pt x="28" y="0"/>
                    <a:pt x="28" y="0"/>
                  </a:cubicBezTo>
                  <a:lnTo>
                    <a:pt x="30" y="6"/>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7" name="Freeform 87"/>
            <p:cNvSpPr>
              <a:spLocks/>
            </p:cNvSpPr>
            <p:nvPr/>
          </p:nvSpPr>
          <p:spPr bwMode="auto">
            <a:xfrm>
              <a:off x="8441398" y="1588236"/>
              <a:ext cx="27548" cy="13774"/>
            </a:xfrm>
            <a:custGeom>
              <a:avLst/>
              <a:gdLst>
                <a:gd name="T0" fmla="*/ 25 w 25"/>
                <a:gd name="T1" fmla="*/ 0 h 12"/>
                <a:gd name="T2" fmla="*/ 16 w 25"/>
                <a:gd name="T3" fmla="*/ 12 h 12"/>
                <a:gd name="T4" fmla="*/ 0 w 25"/>
                <a:gd name="T5" fmla="*/ 3 h 12"/>
                <a:gd name="T6" fmla="*/ 25 w 25"/>
                <a:gd name="T7" fmla="*/ 0 h 12"/>
              </a:gdLst>
              <a:ahLst/>
              <a:cxnLst>
                <a:cxn ang="0">
                  <a:pos x="T0" y="T1"/>
                </a:cxn>
                <a:cxn ang="0">
                  <a:pos x="T2" y="T3"/>
                </a:cxn>
                <a:cxn ang="0">
                  <a:pos x="T4" y="T5"/>
                </a:cxn>
                <a:cxn ang="0">
                  <a:pos x="T6" y="T7"/>
                </a:cxn>
              </a:cxnLst>
              <a:rect l="0" t="0" r="r" b="b"/>
              <a:pathLst>
                <a:path w="25" h="12">
                  <a:moveTo>
                    <a:pt x="25" y="0"/>
                  </a:moveTo>
                  <a:cubicBezTo>
                    <a:pt x="25" y="6"/>
                    <a:pt x="21" y="12"/>
                    <a:pt x="16" y="12"/>
                  </a:cubicBezTo>
                  <a:cubicBezTo>
                    <a:pt x="6" y="12"/>
                    <a:pt x="3" y="7"/>
                    <a:pt x="0" y="3"/>
                  </a:cubicBezTo>
                  <a:cubicBezTo>
                    <a:pt x="16" y="0"/>
                    <a:pt x="19" y="4"/>
                    <a:pt x="25" y="0"/>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8" name="Freeform 88"/>
            <p:cNvSpPr>
              <a:spLocks/>
            </p:cNvSpPr>
            <p:nvPr/>
          </p:nvSpPr>
          <p:spPr bwMode="auto">
            <a:xfrm>
              <a:off x="6903307" y="1435193"/>
              <a:ext cx="174470" cy="55095"/>
            </a:xfrm>
            <a:custGeom>
              <a:avLst/>
              <a:gdLst>
                <a:gd name="T0" fmla="*/ 130 w 153"/>
                <a:gd name="T1" fmla="*/ 24 h 48"/>
                <a:gd name="T2" fmla="*/ 98 w 153"/>
                <a:gd name="T3" fmla="*/ 30 h 48"/>
                <a:gd name="T4" fmla="*/ 83 w 153"/>
                <a:gd name="T5" fmla="*/ 47 h 48"/>
                <a:gd name="T6" fmla="*/ 75 w 153"/>
                <a:gd name="T7" fmla="*/ 40 h 48"/>
                <a:gd name="T8" fmla="*/ 75 w 153"/>
                <a:gd name="T9" fmla="*/ 40 h 48"/>
                <a:gd name="T10" fmla="*/ 54 w 153"/>
                <a:gd name="T11" fmla="*/ 30 h 48"/>
                <a:gd name="T12" fmla="*/ 70 w 153"/>
                <a:gd name="T13" fmla="*/ 24 h 48"/>
                <a:gd name="T14" fmla="*/ 56 w 153"/>
                <a:gd name="T15" fmla="*/ 22 h 48"/>
                <a:gd name="T16" fmla="*/ 68 w 153"/>
                <a:gd name="T17" fmla="*/ 15 h 48"/>
                <a:gd name="T18" fmla="*/ 50 w 153"/>
                <a:gd name="T19" fmla="*/ 8 h 48"/>
                <a:gd name="T20" fmla="*/ 16 w 153"/>
                <a:gd name="T21" fmla="*/ 18 h 48"/>
                <a:gd name="T22" fmla="*/ 0 w 153"/>
                <a:gd name="T23" fmla="*/ 15 h 48"/>
                <a:gd name="T24" fmla="*/ 58 w 153"/>
                <a:gd name="T25" fmla="*/ 0 h 48"/>
                <a:gd name="T26" fmla="*/ 102 w 153"/>
                <a:gd name="T27" fmla="*/ 10 h 48"/>
                <a:gd name="T28" fmla="*/ 130 w 153"/>
                <a:gd name="T29" fmla="*/ 0 h 48"/>
                <a:gd name="T30" fmla="*/ 153 w 153"/>
                <a:gd name="T31" fmla="*/ 8 h 48"/>
                <a:gd name="T32" fmla="*/ 132 w 153"/>
                <a:gd name="T33" fmla="*/ 22 h 48"/>
                <a:gd name="T34" fmla="*/ 125 w 153"/>
                <a:gd name="T35" fmla="*/ 22 h 48"/>
                <a:gd name="T36" fmla="*/ 125 w 153"/>
                <a:gd name="T37" fmla="*/ 30 h 48"/>
                <a:gd name="T38" fmla="*/ 130 w 153"/>
                <a:gd name="T39"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48">
                  <a:moveTo>
                    <a:pt x="130" y="24"/>
                  </a:moveTo>
                  <a:cubicBezTo>
                    <a:pt x="117" y="34"/>
                    <a:pt x="110" y="23"/>
                    <a:pt x="98" y="30"/>
                  </a:cubicBezTo>
                  <a:cubicBezTo>
                    <a:pt x="91" y="34"/>
                    <a:pt x="90" y="48"/>
                    <a:pt x="83" y="47"/>
                  </a:cubicBezTo>
                  <a:cubicBezTo>
                    <a:pt x="79" y="47"/>
                    <a:pt x="77" y="43"/>
                    <a:pt x="75" y="40"/>
                  </a:cubicBezTo>
                  <a:cubicBezTo>
                    <a:pt x="75" y="40"/>
                    <a:pt x="75" y="40"/>
                    <a:pt x="75" y="40"/>
                  </a:cubicBezTo>
                  <a:cubicBezTo>
                    <a:pt x="64" y="40"/>
                    <a:pt x="56" y="37"/>
                    <a:pt x="54" y="30"/>
                  </a:cubicBezTo>
                  <a:cubicBezTo>
                    <a:pt x="60" y="27"/>
                    <a:pt x="64" y="25"/>
                    <a:pt x="70" y="24"/>
                  </a:cubicBezTo>
                  <a:cubicBezTo>
                    <a:pt x="63" y="24"/>
                    <a:pt x="59" y="23"/>
                    <a:pt x="56" y="22"/>
                  </a:cubicBezTo>
                  <a:cubicBezTo>
                    <a:pt x="60" y="20"/>
                    <a:pt x="64" y="18"/>
                    <a:pt x="68" y="15"/>
                  </a:cubicBezTo>
                  <a:cubicBezTo>
                    <a:pt x="61" y="13"/>
                    <a:pt x="57" y="8"/>
                    <a:pt x="50" y="8"/>
                  </a:cubicBezTo>
                  <a:cubicBezTo>
                    <a:pt x="42" y="8"/>
                    <a:pt x="28" y="18"/>
                    <a:pt x="16" y="18"/>
                  </a:cubicBezTo>
                  <a:cubicBezTo>
                    <a:pt x="10" y="18"/>
                    <a:pt x="6" y="16"/>
                    <a:pt x="0" y="15"/>
                  </a:cubicBezTo>
                  <a:cubicBezTo>
                    <a:pt x="6" y="2"/>
                    <a:pt x="42" y="0"/>
                    <a:pt x="58" y="0"/>
                  </a:cubicBezTo>
                  <a:cubicBezTo>
                    <a:pt x="77" y="0"/>
                    <a:pt x="87" y="10"/>
                    <a:pt x="102" y="10"/>
                  </a:cubicBezTo>
                  <a:cubicBezTo>
                    <a:pt x="113" y="10"/>
                    <a:pt x="119" y="0"/>
                    <a:pt x="130" y="0"/>
                  </a:cubicBezTo>
                  <a:cubicBezTo>
                    <a:pt x="139" y="0"/>
                    <a:pt x="148" y="6"/>
                    <a:pt x="153" y="8"/>
                  </a:cubicBezTo>
                  <a:cubicBezTo>
                    <a:pt x="151" y="22"/>
                    <a:pt x="141" y="15"/>
                    <a:pt x="132" y="22"/>
                  </a:cubicBezTo>
                  <a:cubicBezTo>
                    <a:pt x="130" y="23"/>
                    <a:pt x="127" y="23"/>
                    <a:pt x="125" y="22"/>
                  </a:cubicBezTo>
                  <a:cubicBezTo>
                    <a:pt x="125" y="30"/>
                    <a:pt x="125" y="30"/>
                    <a:pt x="125" y="30"/>
                  </a:cubicBezTo>
                  <a:lnTo>
                    <a:pt x="130" y="24"/>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59" name="Freeform 89"/>
            <p:cNvSpPr>
              <a:spLocks/>
            </p:cNvSpPr>
            <p:nvPr/>
          </p:nvSpPr>
          <p:spPr bwMode="auto">
            <a:xfrm>
              <a:off x="7356317" y="1398463"/>
              <a:ext cx="61218" cy="41321"/>
            </a:xfrm>
            <a:custGeom>
              <a:avLst/>
              <a:gdLst>
                <a:gd name="T0" fmla="*/ 13 w 53"/>
                <a:gd name="T1" fmla="*/ 36 h 36"/>
                <a:gd name="T2" fmla="*/ 0 w 53"/>
                <a:gd name="T3" fmla="*/ 24 h 36"/>
                <a:gd name="T4" fmla="*/ 43 w 53"/>
                <a:gd name="T5" fmla="*/ 0 h 36"/>
                <a:gd name="T6" fmla="*/ 53 w 53"/>
                <a:gd name="T7" fmla="*/ 25 h 36"/>
                <a:gd name="T8" fmla="*/ 13 w 53"/>
                <a:gd name="T9" fmla="*/ 36 h 36"/>
              </a:gdLst>
              <a:ahLst/>
              <a:cxnLst>
                <a:cxn ang="0">
                  <a:pos x="T0" y="T1"/>
                </a:cxn>
                <a:cxn ang="0">
                  <a:pos x="T2" y="T3"/>
                </a:cxn>
                <a:cxn ang="0">
                  <a:pos x="T4" y="T5"/>
                </a:cxn>
                <a:cxn ang="0">
                  <a:pos x="T6" y="T7"/>
                </a:cxn>
                <a:cxn ang="0">
                  <a:pos x="T8" y="T9"/>
                </a:cxn>
              </a:cxnLst>
              <a:rect l="0" t="0" r="r" b="b"/>
              <a:pathLst>
                <a:path w="53" h="36">
                  <a:moveTo>
                    <a:pt x="13" y="36"/>
                  </a:moveTo>
                  <a:cubicBezTo>
                    <a:pt x="4" y="36"/>
                    <a:pt x="0" y="32"/>
                    <a:pt x="0" y="24"/>
                  </a:cubicBezTo>
                  <a:cubicBezTo>
                    <a:pt x="0" y="13"/>
                    <a:pt x="31" y="0"/>
                    <a:pt x="43" y="0"/>
                  </a:cubicBezTo>
                  <a:cubicBezTo>
                    <a:pt x="53" y="25"/>
                    <a:pt x="53" y="25"/>
                    <a:pt x="53" y="25"/>
                  </a:cubicBezTo>
                  <a:cubicBezTo>
                    <a:pt x="48" y="29"/>
                    <a:pt x="18" y="36"/>
                    <a:pt x="13" y="36"/>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0" name="Freeform 90"/>
            <p:cNvSpPr>
              <a:spLocks/>
            </p:cNvSpPr>
            <p:nvPr/>
          </p:nvSpPr>
          <p:spPr bwMode="auto">
            <a:xfrm>
              <a:off x="7276734" y="1426011"/>
              <a:ext cx="64278" cy="41321"/>
            </a:xfrm>
            <a:custGeom>
              <a:avLst/>
              <a:gdLst>
                <a:gd name="T0" fmla="*/ 57 w 57"/>
                <a:gd name="T1" fmla="*/ 6 h 36"/>
                <a:gd name="T2" fmla="*/ 57 w 57"/>
                <a:gd name="T3" fmla="*/ 18 h 36"/>
                <a:gd name="T4" fmla="*/ 38 w 57"/>
                <a:gd name="T5" fmla="*/ 22 h 36"/>
                <a:gd name="T6" fmla="*/ 41 w 57"/>
                <a:gd name="T7" fmla="*/ 32 h 36"/>
                <a:gd name="T8" fmla="*/ 0 w 57"/>
                <a:gd name="T9" fmla="*/ 32 h 36"/>
                <a:gd name="T10" fmla="*/ 15 w 57"/>
                <a:gd name="T11" fmla="*/ 10 h 36"/>
                <a:gd name="T12" fmla="*/ 15 w 57"/>
                <a:gd name="T13" fmla="*/ 0 h 36"/>
                <a:gd name="T14" fmla="*/ 40 w 57"/>
                <a:gd name="T15" fmla="*/ 0 h 36"/>
                <a:gd name="T16" fmla="*/ 32 w 57"/>
                <a:gd name="T17" fmla="*/ 6 h 36"/>
                <a:gd name="T18" fmla="*/ 57 w 57"/>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6">
                  <a:moveTo>
                    <a:pt x="57" y="6"/>
                  </a:moveTo>
                  <a:cubicBezTo>
                    <a:pt x="57" y="13"/>
                    <a:pt x="57" y="15"/>
                    <a:pt x="57" y="18"/>
                  </a:cubicBezTo>
                  <a:cubicBezTo>
                    <a:pt x="52" y="25"/>
                    <a:pt x="44" y="22"/>
                    <a:pt x="38" y="22"/>
                  </a:cubicBezTo>
                  <a:cubicBezTo>
                    <a:pt x="41" y="32"/>
                    <a:pt x="41" y="32"/>
                    <a:pt x="41" y="32"/>
                  </a:cubicBezTo>
                  <a:cubicBezTo>
                    <a:pt x="37" y="34"/>
                    <a:pt x="0" y="36"/>
                    <a:pt x="0" y="32"/>
                  </a:cubicBezTo>
                  <a:cubicBezTo>
                    <a:pt x="0" y="20"/>
                    <a:pt x="6" y="13"/>
                    <a:pt x="15" y="10"/>
                  </a:cubicBezTo>
                  <a:cubicBezTo>
                    <a:pt x="14" y="4"/>
                    <a:pt x="15" y="1"/>
                    <a:pt x="15" y="0"/>
                  </a:cubicBezTo>
                  <a:cubicBezTo>
                    <a:pt x="40" y="0"/>
                    <a:pt x="40" y="0"/>
                    <a:pt x="40" y="0"/>
                  </a:cubicBezTo>
                  <a:cubicBezTo>
                    <a:pt x="38" y="4"/>
                    <a:pt x="34" y="6"/>
                    <a:pt x="32" y="6"/>
                  </a:cubicBezTo>
                  <a:cubicBezTo>
                    <a:pt x="37" y="7"/>
                    <a:pt x="50" y="8"/>
                    <a:pt x="57" y="6"/>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1" name="Freeform 91"/>
            <p:cNvSpPr>
              <a:spLocks/>
            </p:cNvSpPr>
            <p:nvPr/>
          </p:nvSpPr>
          <p:spPr bwMode="auto">
            <a:xfrm>
              <a:off x="7189499" y="1461210"/>
              <a:ext cx="67339" cy="24487"/>
            </a:xfrm>
            <a:custGeom>
              <a:avLst/>
              <a:gdLst>
                <a:gd name="T0" fmla="*/ 34 w 59"/>
                <a:gd name="T1" fmla="*/ 22 h 22"/>
                <a:gd name="T2" fmla="*/ 19 w 59"/>
                <a:gd name="T3" fmla="*/ 14 h 22"/>
                <a:gd name="T4" fmla="*/ 8 w 59"/>
                <a:gd name="T5" fmla="*/ 22 h 22"/>
                <a:gd name="T6" fmla="*/ 0 w 59"/>
                <a:gd name="T7" fmla="*/ 16 h 22"/>
                <a:gd name="T8" fmla="*/ 38 w 59"/>
                <a:gd name="T9" fmla="*/ 0 h 22"/>
                <a:gd name="T10" fmla="*/ 59 w 59"/>
                <a:gd name="T11" fmla="*/ 10 h 22"/>
                <a:gd name="T12" fmla="*/ 34 w 59"/>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59" h="22">
                  <a:moveTo>
                    <a:pt x="34" y="22"/>
                  </a:moveTo>
                  <a:cubicBezTo>
                    <a:pt x="30" y="22"/>
                    <a:pt x="24" y="14"/>
                    <a:pt x="19" y="14"/>
                  </a:cubicBezTo>
                  <a:cubicBezTo>
                    <a:pt x="18" y="22"/>
                    <a:pt x="14" y="22"/>
                    <a:pt x="8" y="22"/>
                  </a:cubicBezTo>
                  <a:cubicBezTo>
                    <a:pt x="4" y="22"/>
                    <a:pt x="0" y="19"/>
                    <a:pt x="0" y="16"/>
                  </a:cubicBezTo>
                  <a:cubicBezTo>
                    <a:pt x="0" y="5"/>
                    <a:pt x="30" y="0"/>
                    <a:pt x="38" y="0"/>
                  </a:cubicBezTo>
                  <a:cubicBezTo>
                    <a:pt x="48" y="0"/>
                    <a:pt x="55" y="4"/>
                    <a:pt x="59" y="10"/>
                  </a:cubicBezTo>
                  <a:cubicBezTo>
                    <a:pt x="44" y="10"/>
                    <a:pt x="45" y="22"/>
                    <a:pt x="34" y="22"/>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2" name="Freeform 92"/>
            <p:cNvSpPr>
              <a:spLocks/>
            </p:cNvSpPr>
            <p:nvPr/>
          </p:nvSpPr>
          <p:spPr bwMode="auto">
            <a:xfrm>
              <a:off x="7151238" y="1378568"/>
              <a:ext cx="104070" cy="74991"/>
            </a:xfrm>
            <a:custGeom>
              <a:avLst/>
              <a:gdLst>
                <a:gd name="T0" fmla="*/ 68 w 91"/>
                <a:gd name="T1" fmla="*/ 56 h 66"/>
                <a:gd name="T2" fmla="*/ 38 w 91"/>
                <a:gd name="T3" fmla="*/ 66 h 66"/>
                <a:gd name="T4" fmla="*/ 0 w 91"/>
                <a:gd name="T5" fmla="*/ 51 h 66"/>
                <a:gd name="T6" fmla="*/ 10 w 91"/>
                <a:gd name="T7" fmla="*/ 42 h 66"/>
                <a:gd name="T8" fmla="*/ 42 w 91"/>
                <a:gd name="T9" fmla="*/ 42 h 66"/>
                <a:gd name="T10" fmla="*/ 29 w 91"/>
                <a:gd name="T11" fmla="*/ 40 h 66"/>
                <a:gd name="T12" fmla="*/ 29 w 91"/>
                <a:gd name="T13" fmla="*/ 30 h 66"/>
                <a:gd name="T14" fmla="*/ 74 w 91"/>
                <a:gd name="T15" fmla="*/ 14 h 66"/>
                <a:gd name="T16" fmla="*/ 87 w 91"/>
                <a:gd name="T17" fmla="*/ 0 h 66"/>
                <a:gd name="T18" fmla="*/ 89 w 91"/>
                <a:gd name="T19" fmla="*/ 10 h 66"/>
                <a:gd name="T20" fmla="*/ 83 w 91"/>
                <a:gd name="T21" fmla="*/ 20 h 66"/>
                <a:gd name="T22" fmla="*/ 48 w 91"/>
                <a:gd name="T23" fmla="*/ 41 h 66"/>
                <a:gd name="T24" fmla="*/ 91 w 91"/>
                <a:gd name="T25" fmla="*/ 53 h 66"/>
                <a:gd name="T26" fmla="*/ 68 w 91"/>
                <a:gd name="T2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66">
                  <a:moveTo>
                    <a:pt x="68" y="56"/>
                  </a:moveTo>
                  <a:cubicBezTo>
                    <a:pt x="59" y="56"/>
                    <a:pt x="47" y="66"/>
                    <a:pt x="38" y="66"/>
                  </a:cubicBezTo>
                  <a:cubicBezTo>
                    <a:pt x="33" y="66"/>
                    <a:pt x="1" y="51"/>
                    <a:pt x="0" y="51"/>
                  </a:cubicBezTo>
                  <a:cubicBezTo>
                    <a:pt x="5" y="47"/>
                    <a:pt x="6" y="45"/>
                    <a:pt x="10" y="42"/>
                  </a:cubicBezTo>
                  <a:cubicBezTo>
                    <a:pt x="42" y="42"/>
                    <a:pt x="42" y="42"/>
                    <a:pt x="42" y="42"/>
                  </a:cubicBezTo>
                  <a:cubicBezTo>
                    <a:pt x="33" y="39"/>
                    <a:pt x="36" y="36"/>
                    <a:pt x="29" y="40"/>
                  </a:cubicBezTo>
                  <a:cubicBezTo>
                    <a:pt x="29" y="30"/>
                    <a:pt x="29" y="30"/>
                    <a:pt x="29" y="30"/>
                  </a:cubicBezTo>
                  <a:cubicBezTo>
                    <a:pt x="52" y="30"/>
                    <a:pt x="52" y="14"/>
                    <a:pt x="74" y="14"/>
                  </a:cubicBezTo>
                  <a:cubicBezTo>
                    <a:pt x="75" y="7"/>
                    <a:pt x="80" y="0"/>
                    <a:pt x="87" y="0"/>
                  </a:cubicBezTo>
                  <a:cubicBezTo>
                    <a:pt x="89" y="0"/>
                    <a:pt x="89" y="8"/>
                    <a:pt x="89" y="10"/>
                  </a:cubicBezTo>
                  <a:cubicBezTo>
                    <a:pt x="86" y="12"/>
                    <a:pt x="83" y="16"/>
                    <a:pt x="83" y="20"/>
                  </a:cubicBezTo>
                  <a:cubicBezTo>
                    <a:pt x="70" y="28"/>
                    <a:pt x="55" y="33"/>
                    <a:pt x="48" y="41"/>
                  </a:cubicBezTo>
                  <a:cubicBezTo>
                    <a:pt x="69" y="44"/>
                    <a:pt x="74" y="46"/>
                    <a:pt x="91" y="53"/>
                  </a:cubicBezTo>
                  <a:cubicBezTo>
                    <a:pt x="85" y="58"/>
                    <a:pt x="76" y="56"/>
                    <a:pt x="68" y="56"/>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3" name="Freeform 93"/>
            <p:cNvSpPr>
              <a:spLocks/>
            </p:cNvSpPr>
            <p:nvPr/>
          </p:nvSpPr>
          <p:spPr bwMode="auto">
            <a:xfrm>
              <a:off x="6076870" y="1488758"/>
              <a:ext cx="344349" cy="198955"/>
            </a:xfrm>
            <a:custGeom>
              <a:avLst/>
              <a:gdLst>
                <a:gd name="T0" fmla="*/ 254 w 301"/>
                <a:gd name="T1" fmla="*/ 143 h 175"/>
                <a:gd name="T2" fmla="*/ 254 w 301"/>
                <a:gd name="T3" fmla="*/ 129 h 175"/>
                <a:gd name="T4" fmla="*/ 220 w 301"/>
                <a:gd name="T5" fmla="*/ 127 h 175"/>
                <a:gd name="T6" fmla="*/ 231 w 301"/>
                <a:gd name="T7" fmla="*/ 105 h 175"/>
                <a:gd name="T8" fmla="*/ 216 w 301"/>
                <a:gd name="T9" fmla="*/ 83 h 175"/>
                <a:gd name="T10" fmla="*/ 226 w 301"/>
                <a:gd name="T11" fmla="*/ 81 h 175"/>
                <a:gd name="T12" fmla="*/ 208 w 301"/>
                <a:gd name="T13" fmla="*/ 69 h 175"/>
                <a:gd name="T14" fmla="*/ 167 w 301"/>
                <a:gd name="T15" fmla="*/ 125 h 175"/>
                <a:gd name="T16" fmla="*/ 155 w 301"/>
                <a:gd name="T17" fmla="*/ 131 h 175"/>
                <a:gd name="T18" fmla="*/ 133 w 301"/>
                <a:gd name="T19" fmla="*/ 175 h 175"/>
                <a:gd name="T20" fmla="*/ 74 w 301"/>
                <a:gd name="T21" fmla="*/ 125 h 175"/>
                <a:gd name="T22" fmla="*/ 102 w 301"/>
                <a:gd name="T23" fmla="*/ 126 h 175"/>
                <a:gd name="T24" fmla="*/ 127 w 301"/>
                <a:gd name="T25" fmla="*/ 119 h 175"/>
                <a:gd name="T26" fmla="*/ 93 w 301"/>
                <a:gd name="T27" fmla="*/ 115 h 175"/>
                <a:gd name="T28" fmla="*/ 64 w 301"/>
                <a:gd name="T29" fmla="*/ 105 h 175"/>
                <a:gd name="T30" fmla="*/ 85 w 301"/>
                <a:gd name="T31" fmla="*/ 97 h 175"/>
                <a:gd name="T32" fmla="*/ 124 w 301"/>
                <a:gd name="T33" fmla="*/ 77 h 175"/>
                <a:gd name="T34" fmla="*/ 104 w 301"/>
                <a:gd name="T35" fmla="*/ 77 h 175"/>
                <a:gd name="T36" fmla="*/ 93 w 301"/>
                <a:gd name="T37" fmla="*/ 70 h 175"/>
                <a:gd name="T38" fmla="*/ 87 w 301"/>
                <a:gd name="T39" fmla="*/ 70 h 175"/>
                <a:gd name="T40" fmla="*/ 64 w 301"/>
                <a:gd name="T41" fmla="*/ 91 h 175"/>
                <a:gd name="T42" fmla="*/ 40 w 301"/>
                <a:gd name="T43" fmla="*/ 79 h 175"/>
                <a:gd name="T44" fmla="*/ 46 w 301"/>
                <a:gd name="T45" fmla="*/ 77 h 175"/>
                <a:gd name="T46" fmla="*/ 25 w 301"/>
                <a:gd name="T47" fmla="*/ 51 h 175"/>
                <a:gd name="T48" fmla="*/ 19 w 301"/>
                <a:gd name="T49" fmla="*/ 48 h 175"/>
                <a:gd name="T50" fmla="*/ 0 w 301"/>
                <a:gd name="T51" fmla="*/ 28 h 175"/>
                <a:gd name="T52" fmla="*/ 26 w 301"/>
                <a:gd name="T53" fmla="*/ 9 h 175"/>
                <a:gd name="T54" fmla="*/ 64 w 301"/>
                <a:gd name="T55" fmla="*/ 13 h 175"/>
                <a:gd name="T56" fmla="*/ 55 w 301"/>
                <a:gd name="T57" fmla="*/ 24 h 175"/>
                <a:gd name="T58" fmla="*/ 76 w 301"/>
                <a:gd name="T59" fmla="*/ 36 h 175"/>
                <a:gd name="T60" fmla="*/ 70 w 301"/>
                <a:gd name="T61" fmla="*/ 25 h 175"/>
                <a:gd name="T62" fmla="*/ 83 w 301"/>
                <a:gd name="T63" fmla="*/ 12 h 175"/>
                <a:gd name="T64" fmla="*/ 117 w 301"/>
                <a:gd name="T65" fmla="*/ 47 h 175"/>
                <a:gd name="T66" fmla="*/ 108 w 301"/>
                <a:gd name="T67" fmla="*/ 12 h 175"/>
                <a:gd name="T68" fmla="*/ 123 w 301"/>
                <a:gd name="T69" fmla="*/ 0 h 175"/>
                <a:gd name="T70" fmla="*/ 154 w 301"/>
                <a:gd name="T71" fmla="*/ 16 h 175"/>
                <a:gd name="T72" fmla="*/ 151 w 301"/>
                <a:gd name="T73" fmla="*/ 32 h 175"/>
                <a:gd name="T74" fmla="*/ 165 w 301"/>
                <a:gd name="T75" fmla="*/ 21 h 175"/>
                <a:gd name="T76" fmla="*/ 174 w 301"/>
                <a:gd name="T77" fmla="*/ 40 h 175"/>
                <a:gd name="T78" fmla="*/ 182 w 301"/>
                <a:gd name="T79" fmla="*/ 41 h 175"/>
                <a:gd name="T80" fmla="*/ 242 w 301"/>
                <a:gd name="T81" fmla="*/ 75 h 175"/>
                <a:gd name="T82" fmla="*/ 235 w 301"/>
                <a:gd name="T83" fmla="*/ 75 h 175"/>
                <a:gd name="T84" fmla="*/ 248 w 301"/>
                <a:gd name="T85" fmla="*/ 75 h 175"/>
                <a:gd name="T86" fmla="*/ 248 w 301"/>
                <a:gd name="T87" fmla="*/ 87 h 175"/>
                <a:gd name="T88" fmla="*/ 273 w 301"/>
                <a:gd name="T89" fmla="*/ 87 h 175"/>
                <a:gd name="T90" fmla="*/ 301 w 301"/>
                <a:gd name="T91" fmla="*/ 116 h 175"/>
                <a:gd name="T92" fmla="*/ 254 w 301"/>
                <a:gd name="T93" fmla="*/ 14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175">
                  <a:moveTo>
                    <a:pt x="254" y="143"/>
                  </a:moveTo>
                  <a:cubicBezTo>
                    <a:pt x="252" y="137"/>
                    <a:pt x="252" y="133"/>
                    <a:pt x="254" y="129"/>
                  </a:cubicBezTo>
                  <a:cubicBezTo>
                    <a:pt x="245" y="127"/>
                    <a:pt x="229" y="128"/>
                    <a:pt x="220" y="127"/>
                  </a:cubicBezTo>
                  <a:cubicBezTo>
                    <a:pt x="221" y="113"/>
                    <a:pt x="229" y="117"/>
                    <a:pt x="231" y="105"/>
                  </a:cubicBezTo>
                  <a:cubicBezTo>
                    <a:pt x="226" y="103"/>
                    <a:pt x="219" y="89"/>
                    <a:pt x="216" y="83"/>
                  </a:cubicBezTo>
                  <a:cubicBezTo>
                    <a:pt x="220" y="82"/>
                    <a:pt x="222" y="81"/>
                    <a:pt x="226" y="81"/>
                  </a:cubicBezTo>
                  <a:cubicBezTo>
                    <a:pt x="214" y="79"/>
                    <a:pt x="208" y="69"/>
                    <a:pt x="208" y="69"/>
                  </a:cubicBezTo>
                  <a:cubicBezTo>
                    <a:pt x="182" y="69"/>
                    <a:pt x="174" y="104"/>
                    <a:pt x="167" y="125"/>
                  </a:cubicBezTo>
                  <a:cubicBezTo>
                    <a:pt x="165" y="129"/>
                    <a:pt x="159" y="128"/>
                    <a:pt x="155" y="131"/>
                  </a:cubicBezTo>
                  <a:cubicBezTo>
                    <a:pt x="142" y="141"/>
                    <a:pt x="144" y="164"/>
                    <a:pt x="133" y="175"/>
                  </a:cubicBezTo>
                  <a:cubicBezTo>
                    <a:pt x="115" y="162"/>
                    <a:pt x="74" y="152"/>
                    <a:pt x="74" y="125"/>
                  </a:cubicBezTo>
                  <a:cubicBezTo>
                    <a:pt x="85" y="123"/>
                    <a:pt x="102" y="126"/>
                    <a:pt x="102" y="126"/>
                  </a:cubicBezTo>
                  <a:cubicBezTo>
                    <a:pt x="110" y="119"/>
                    <a:pt x="118" y="121"/>
                    <a:pt x="127" y="119"/>
                  </a:cubicBezTo>
                  <a:cubicBezTo>
                    <a:pt x="123" y="116"/>
                    <a:pt x="98" y="115"/>
                    <a:pt x="93" y="115"/>
                  </a:cubicBezTo>
                  <a:cubicBezTo>
                    <a:pt x="84" y="115"/>
                    <a:pt x="64" y="124"/>
                    <a:pt x="64" y="105"/>
                  </a:cubicBezTo>
                  <a:cubicBezTo>
                    <a:pt x="64" y="98"/>
                    <a:pt x="82" y="98"/>
                    <a:pt x="85" y="97"/>
                  </a:cubicBezTo>
                  <a:cubicBezTo>
                    <a:pt x="95" y="94"/>
                    <a:pt x="116" y="84"/>
                    <a:pt x="124" y="77"/>
                  </a:cubicBezTo>
                  <a:cubicBezTo>
                    <a:pt x="113" y="77"/>
                    <a:pt x="107" y="77"/>
                    <a:pt x="104" y="77"/>
                  </a:cubicBezTo>
                  <a:cubicBezTo>
                    <a:pt x="103" y="77"/>
                    <a:pt x="96" y="72"/>
                    <a:pt x="93" y="70"/>
                  </a:cubicBezTo>
                  <a:cubicBezTo>
                    <a:pt x="91" y="70"/>
                    <a:pt x="89" y="70"/>
                    <a:pt x="87" y="70"/>
                  </a:cubicBezTo>
                  <a:cubicBezTo>
                    <a:pt x="80" y="74"/>
                    <a:pt x="80" y="91"/>
                    <a:pt x="64" y="91"/>
                  </a:cubicBezTo>
                  <a:cubicBezTo>
                    <a:pt x="52" y="91"/>
                    <a:pt x="44" y="87"/>
                    <a:pt x="40" y="79"/>
                  </a:cubicBezTo>
                  <a:cubicBezTo>
                    <a:pt x="42" y="78"/>
                    <a:pt x="44" y="77"/>
                    <a:pt x="46" y="77"/>
                  </a:cubicBezTo>
                  <a:cubicBezTo>
                    <a:pt x="33" y="70"/>
                    <a:pt x="22" y="63"/>
                    <a:pt x="25" y="51"/>
                  </a:cubicBezTo>
                  <a:cubicBezTo>
                    <a:pt x="23" y="50"/>
                    <a:pt x="21" y="48"/>
                    <a:pt x="19" y="48"/>
                  </a:cubicBezTo>
                  <a:cubicBezTo>
                    <a:pt x="14" y="48"/>
                    <a:pt x="5" y="34"/>
                    <a:pt x="0" y="28"/>
                  </a:cubicBezTo>
                  <a:cubicBezTo>
                    <a:pt x="3" y="25"/>
                    <a:pt x="19" y="9"/>
                    <a:pt x="26" y="9"/>
                  </a:cubicBezTo>
                  <a:cubicBezTo>
                    <a:pt x="38" y="9"/>
                    <a:pt x="47" y="9"/>
                    <a:pt x="64" y="13"/>
                  </a:cubicBezTo>
                  <a:cubicBezTo>
                    <a:pt x="60" y="17"/>
                    <a:pt x="57" y="20"/>
                    <a:pt x="55" y="24"/>
                  </a:cubicBezTo>
                  <a:cubicBezTo>
                    <a:pt x="63" y="30"/>
                    <a:pt x="70" y="30"/>
                    <a:pt x="76" y="36"/>
                  </a:cubicBezTo>
                  <a:cubicBezTo>
                    <a:pt x="73" y="34"/>
                    <a:pt x="70" y="30"/>
                    <a:pt x="70" y="25"/>
                  </a:cubicBezTo>
                  <a:cubicBezTo>
                    <a:pt x="70" y="18"/>
                    <a:pt x="76" y="12"/>
                    <a:pt x="83" y="12"/>
                  </a:cubicBezTo>
                  <a:cubicBezTo>
                    <a:pt x="104" y="12"/>
                    <a:pt x="98" y="40"/>
                    <a:pt x="117" y="47"/>
                  </a:cubicBezTo>
                  <a:cubicBezTo>
                    <a:pt x="113" y="34"/>
                    <a:pt x="108" y="27"/>
                    <a:pt x="108" y="12"/>
                  </a:cubicBezTo>
                  <a:cubicBezTo>
                    <a:pt x="108" y="0"/>
                    <a:pt x="113" y="0"/>
                    <a:pt x="123" y="0"/>
                  </a:cubicBezTo>
                  <a:cubicBezTo>
                    <a:pt x="133" y="0"/>
                    <a:pt x="154" y="8"/>
                    <a:pt x="154" y="16"/>
                  </a:cubicBezTo>
                  <a:cubicBezTo>
                    <a:pt x="154" y="21"/>
                    <a:pt x="151" y="26"/>
                    <a:pt x="151" y="32"/>
                  </a:cubicBezTo>
                  <a:cubicBezTo>
                    <a:pt x="157" y="28"/>
                    <a:pt x="159" y="21"/>
                    <a:pt x="165" y="21"/>
                  </a:cubicBezTo>
                  <a:cubicBezTo>
                    <a:pt x="177" y="21"/>
                    <a:pt x="176" y="34"/>
                    <a:pt x="174" y="40"/>
                  </a:cubicBezTo>
                  <a:cubicBezTo>
                    <a:pt x="176" y="40"/>
                    <a:pt x="179" y="41"/>
                    <a:pt x="182" y="41"/>
                  </a:cubicBezTo>
                  <a:cubicBezTo>
                    <a:pt x="194" y="41"/>
                    <a:pt x="235" y="65"/>
                    <a:pt x="242" y="75"/>
                  </a:cubicBezTo>
                  <a:cubicBezTo>
                    <a:pt x="240" y="75"/>
                    <a:pt x="237" y="75"/>
                    <a:pt x="235" y="75"/>
                  </a:cubicBezTo>
                  <a:cubicBezTo>
                    <a:pt x="241" y="77"/>
                    <a:pt x="243" y="76"/>
                    <a:pt x="248" y="75"/>
                  </a:cubicBezTo>
                  <a:cubicBezTo>
                    <a:pt x="250" y="79"/>
                    <a:pt x="251" y="84"/>
                    <a:pt x="248" y="87"/>
                  </a:cubicBezTo>
                  <a:cubicBezTo>
                    <a:pt x="260" y="87"/>
                    <a:pt x="263" y="87"/>
                    <a:pt x="273" y="87"/>
                  </a:cubicBezTo>
                  <a:cubicBezTo>
                    <a:pt x="273" y="112"/>
                    <a:pt x="295" y="106"/>
                    <a:pt x="301" y="116"/>
                  </a:cubicBezTo>
                  <a:cubicBezTo>
                    <a:pt x="281" y="123"/>
                    <a:pt x="273" y="137"/>
                    <a:pt x="254" y="143"/>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4" name="Freeform 94"/>
            <p:cNvSpPr>
              <a:spLocks/>
            </p:cNvSpPr>
            <p:nvPr/>
          </p:nvSpPr>
          <p:spPr bwMode="auto">
            <a:xfrm>
              <a:off x="6255931" y="1458150"/>
              <a:ext cx="224975" cy="84173"/>
            </a:xfrm>
            <a:custGeom>
              <a:avLst/>
              <a:gdLst>
                <a:gd name="T0" fmla="*/ 197 w 197"/>
                <a:gd name="T1" fmla="*/ 33 h 74"/>
                <a:gd name="T2" fmla="*/ 119 w 197"/>
                <a:gd name="T3" fmla="*/ 74 h 74"/>
                <a:gd name="T4" fmla="*/ 93 w 197"/>
                <a:gd name="T5" fmla="*/ 59 h 74"/>
                <a:gd name="T6" fmla="*/ 50 w 197"/>
                <a:gd name="T7" fmla="*/ 59 h 74"/>
                <a:gd name="T8" fmla="*/ 40 w 197"/>
                <a:gd name="T9" fmla="*/ 47 h 74"/>
                <a:gd name="T10" fmla="*/ 55 w 197"/>
                <a:gd name="T11" fmla="*/ 46 h 74"/>
                <a:gd name="T12" fmla="*/ 74 w 197"/>
                <a:gd name="T13" fmla="*/ 42 h 74"/>
                <a:gd name="T14" fmla="*/ 38 w 197"/>
                <a:gd name="T15" fmla="*/ 39 h 74"/>
                <a:gd name="T16" fmla="*/ 12 w 197"/>
                <a:gd name="T17" fmla="*/ 31 h 74"/>
                <a:gd name="T18" fmla="*/ 0 w 197"/>
                <a:gd name="T19" fmla="*/ 12 h 74"/>
                <a:gd name="T20" fmla="*/ 12 w 197"/>
                <a:gd name="T21" fmla="*/ 12 h 74"/>
                <a:gd name="T22" fmla="*/ 27 w 197"/>
                <a:gd name="T23" fmla="*/ 14 h 74"/>
                <a:gd name="T24" fmla="*/ 27 w 197"/>
                <a:gd name="T25" fmla="*/ 10 h 74"/>
                <a:gd name="T26" fmla="*/ 40 w 197"/>
                <a:gd name="T27" fmla="*/ 10 h 74"/>
                <a:gd name="T28" fmla="*/ 36 w 197"/>
                <a:gd name="T29" fmla="*/ 2 h 74"/>
                <a:gd name="T30" fmla="*/ 57 w 197"/>
                <a:gd name="T31" fmla="*/ 2 h 74"/>
                <a:gd name="T32" fmla="*/ 88 w 197"/>
                <a:gd name="T33" fmla="*/ 18 h 74"/>
                <a:gd name="T34" fmla="*/ 106 w 197"/>
                <a:gd name="T35" fmla="*/ 0 h 74"/>
                <a:gd name="T36" fmla="*/ 116 w 197"/>
                <a:gd name="T37" fmla="*/ 0 h 74"/>
                <a:gd name="T38" fmla="*/ 116 w 197"/>
                <a:gd name="T39" fmla="*/ 20 h 74"/>
                <a:gd name="T40" fmla="*/ 138 w 197"/>
                <a:gd name="T41" fmla="*/ 12 h 74"/>
                <a:gd name="T42" fmla="*/ 163 w 197"/>
                <a:gd name="T43" fmla="*/ 12 h 74"/>
                <a:gd name="T44" fmla="*/ 197 w 197"/>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7" h="74">
                  <a:moveTo>
                    <a:pt x="197" y="33"/>
                  </a:moveTo>
                  <a:cubicBezTo>
                    <a:pt x="179" y="46"/>
                    <a:pt x="141" y="74"/>
                    <a:pt x="119" y="74"/>
                  </a:cubicBezTo>
                  <a:cubicBezTo>
                    <a:pt x="106" y="74"/>
                    <a:pt x="98" y="69"/>
                    <a:pt x="93" y="59"/>
                  </a:cubicBezTo>
                  <a:cubicBezTo>
                    <a:pt x="50" y="59"/>
                    <a:pt x="50" y="59"/>
                    <a:pt x="50" y="59"/>
                  </a:cubicBezTo>
                  <a:cubicBezTo>
                    <a:pt x="43" y="57"/>
                    <a:pt x="41" y="53"/>
                    <a:pt x="40" y="47"/>
                  </a:cubicBezTo>
                  <a:cubicBezTo>
                    <a:pt x="45" y="46"/>
                    <a:pt x="53" y="46"/>
                    <a:pt x="55" y="46"/>
                  </a:cubicBezTo>
                  <a:cubicBezTo>
                    <a:pt x="62" y="43"/>
                    <a:pt x="70" y="43"/>
                    <a:pt x="74" y="42"/>
                  </a:cubicBezTo>
                  <a:cubicBezTo>
                    <a:pt x="71" y="42"/>
                    <a:pt x="40" y="39"/>
                    <a:pt x="38" y="39"/>
                  </a:cubicBezTo>
                  <a:cubicBezTo>
                    <a:pt x="25" y="39"/>
                    <a:pt x="10" y="49"/>
                    <a:pt x="12" y="31"/>
                  </a:cubicBezTo>
                  <a:cubicBezTo>
                    <a:pt x="6" y="26"/>
                    <a:pt x="1" y="20"/>
                    <a:pt x="0" y="12"/>
                  </a:cubicBezTo>
                  <a:cubicBezTo>
                    <a:pt x="12" y="12"/>
                    <a:pt x="12" y="12"/>
                    <a:pt x="12" y="12"/>
                  </a:cubicBezTo>
                  <a:cubicBezTo>
                    <a:pt x="16" y="15"/>
                    <a:pt x="22" y="16"/>
                    <a:pt x="27" y="14"/>
                  </a:cubicBezTo>
                  <a:cubicBezTo>
                    <a:pt x="27" y="10"/>
                    <a:pt x="27" y="10"/>
                    <a:pt x="27" y="10"/>
                  </a:cubicBezTo>
                  <a:cubicBezTo>
                    <a:pt x="40" y="10"/>
                    <a:pt x="40" y="10"/>
                    <a:pt x="40" y="10"/>
                  </a:cubicBezTo>
                  <a:cubicBezTo>
                    <a:pt x="36" y="2"/>
                    <a:pt x="36" y="2"/>
                    <a:pt x="36" y="2"/>
                  </a:cubicBezTo>
                  <a:cubicBezTo>
                    <a:pt x="57" y="2"/>
                    <a:pt x="57" y="2"/>
                    <a:pt x="57" y="2"/>
                  </a:cubicBezTo>
                  <a:cubicBezTo>
                    <a:pt x="62" y="7"/>
                    <a:pt x="84" y="18"/>
                    <a:pt x="88" y="18"/>
                  </a:cubicBezTo>
                  <a:cubicBezTo>
                    <a:pt x="97" y="18"/>
                    <a:pt x="103" y="3"/>
                    <a:pt x="106" y="0"/>
                  </a:cubicBezTo>
                  <a:cubicBezTo>
                    <a:pt x="116" y="0"/>
                    <a:pt x="116" y="0"/>
                    <a:pt x="116" y="0"/>
                  </a:cubicBezTo>
                  <a:cubicBezTo>
                    <a:pt x="116" y="10"/>
                    <a:pt x="114" y="14"/>
                    <a:pt x="116" y="20"/>
                  </a:cubicBezTo>
                  <a:cubicBezTo>
                    <a:pt x="122" y="20"/>
                    <a:pt x="127" y="12"/>
                    <a:pt x="138" y="12"/>
                  </a:cubicBezTo>
                  <a:cubicBezTo>
                    <a:pt x="156" y="12"/>
                    <a:pt x="152" y="12"/>
                    <a:pt x="163" y="12"/>
                  </a:cubicBezTo>
                  <a:cubicBezTo>
                    <a:pt x="178" y="12"/>
                    <a:pt x="193" y="24"/>
                    <a:pt x="197" y="33"/>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5" name="Freeform 95"/>
            <p:cNvSpPr>
              <a:spLocks/>
            </p:cNvSpPr>
            <p:nvPr/>
          </p:nvSpPr>
          <p:spPr bwMode="auto">
            <a:xfrm>
              <a:off x="6061565" y="1553036"/>
              <a:ext cx="44383" cy="39791"/>
            </a:xfrm>
            <a:custGeom>
              <a:avLst/>
              <a:gdLst>
                <a:gd name="T0" fmla="*/ 13 w 39"/>
                <a:gd name="T1" fmla="*/ 0 h 34"/>
                <a:gd name="T2" fmla="*/ 39 w 39"/>
                <a:gd name="T3" fmla="*/ 34 h 34"/>
                <a:gd name="T4" fmla="*/ 15 w 39"/>
                <a:gd name="T5" fmla="*/ 0 h 34"/>
                <a:gd name="T6" fmla="*/ 15 w 39"/>
                <a:gd name="T7" fmla="*/ 3 h 34"/>
                <a:gd name="T8" fmla="*/ 13 w 39"/>
                <a:gd name="T9" fmla="*/ 0 h 34"/>
              </a:gdLst>
              <a:ahLst/>
              <a:cxnLst>
                <a:cxn ang="0">
                  <a:pos x="T0" y="T1"/>
                </a:cxn>
                <a:cxn ang="0">
                  <a:pos x="T2" y="T3"/>
                </a:cxn>
                <a:cxn ang="0">
                  <a:pos x="T4" y="T5"/>
                </a:cxn>
                <a:cxn ang="0">
                  <a:pos x="T6" y="T7"/>
                </a:cxn>
                <a:cxn ang="0">
                  <a:pos x="T8" y="T9"/>
                </a:cxn>
              </a:cxnLst>
              <a:rect l="0" t="0" r="r" b="b"/>
              <a:pathLst>
                <a:path w="39" h="34">
                  <a:moveTo>
                    <a:pt x="13" y="0"/>
                  </a:moveTo>
                  <a:cubicBezTo>
                    <a:pt x="23" y="14"/>
                    <a:pt x="33" y="17"/>
                    <a:pt x="39" y="34"/>
                  </a:cubicBezTo>
                  <a:cubicBezTo>
                    <a:pt x="23" y="30"/>
                    <a:pt x="0" y="6"/>
                    <a:pt x="15" y="0"/>
                  </a:cubicBezTo>
                  <a:cubicBezTo>
                    <a:pt x="15" y="3"/>
                    <a:pt x="15" y="3"/>
                    <a:pt x="15" y="3"/>
                  </a:cubicBezTo>
                  <a:lnTo>
                    <a:pt x="13" y="0"/>
                  </a:ln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6" name="Freeform 96"/>
            <p:cNvSpPr>
              <a:spLocks/>
            </p:cNvSpPr>
            <p:nvPr/>
          </p:nvSpPr>
          <p:spPr bwMode="auto">
            <a:xfrm>
              <a:off x="5573355" y="2621272"/>
              <a:ext cx="108661" cy="136208"/>
            </a:xfrm>
            <a:custGeom>
              <a:avLst/>
              <a:gdLst>
                <a:gd name="T0" fmla="*/ 16 w 95"/>
                <a:gd name="T1" fmla="*/ 35 h 119"/>
                <a:gd name="T2" fmla="*/ 38 w 95"/>
                <a:gd name="T3" fmla="*/ 26 h 119"/>
                <a:gd name="T4" fmla="*/ 33 w 95"/>
                <a:gd name="T5" fmla="*/ 16 h 119"/>
                <a:gd name="T6" fmla="*/ 56 w 95"/>
                <a:gd name="T7" fmla="*/ 0 h 119"/>
                <a:gd name="T8" fmla="*/ 69 w 95"/>
                <a:gd name="T9" fmla="*/ 0 h 119"/>
                <a:gd name="T10" fmla="*/ 95 w 95"/>
                <a:gd name="T11" fmla="*/ 33 h 119"/>
                <a:gd name="T12" fmla="*/ 81 w 95"/>
                <a:gd name="T13" fmla="*/ 45 h 119"/>
                <a:gd name="T14" fmla="*/ 81 w 95"/>
                <a:gd name="T15" fmla="*/ 72 h 119"/>
                <a:gd name="T16" fmla="*/ 80 w 95"/>
                <a:gd name="T17" fmla="*/ 94 h 119"/>
                <a:gd name="T18" fmla="*/ 60 w 95"/>
                <a:gd name="T19" fmla="*/ 98 h 119"/>
                <a:gd name="T20" fmla="*/ 33 w 95"/>
                <a:gd name="T21" fmla="*/ 116 h 119"/>
                <a:gd name="T22" fmla="*/ 19 w 95"/>
                <a:gd name="T23" fmla="*/ 119 h 119"/>
                <a:gd name="T24" fmla="*/ 0 w 95"/>
                <a:gd name="T25" fmla="*/ 101 h 119"/>
                <a:gd name="T26" fmla="*/ 22 w 95"/>
                <a:gd name="T27" fmla="*/ 60 h 119"/>
                <a:gd name="T28" fmla="*/ 7 w 95"/>
                <a:gd name="T29" fmla="*/ 43 h 119"/>
                <a:gd name="T30" fmla="*/ 16 w 95"/>
                <a:gd name="T31" fmla="*/ 3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119">
                  <a:moveTo>
                    <a:pt x="16" y="35"/>
                  </a:moveTo>
                  <a:cubicBezTo>
                    <a:pt x="20" y="35"/>
                    <a:pt x="33" y="31"/>
                    <a:pt x="38" y="26"/>
                  </a:cubicBezTo>
                  <a:cubicBezTo>
                    <a:pt x="35" y="21"/>
                    <a:pt x="33" y="19"/>
                    <a:pt x="33" y="16"/>
                  </a:cubicBezTo>
                  <a:cubicBezTo>
                    <a:pt x="33" y="10"/>
                    <a:pt x="48" y="0"/>
                    <a:pt x="56" y="0"/>
                  </a:cubicBezTo>
                  <a:cubicBezTo>
                    <a:pt x="60" y="0"/>
                    <a:pt x="64" y="0"/>
                    <a:pt x="69" y="0"/>
                  </a:cubicBezTo>
                  <a:cubicBezTo>
                    <a:pt x="86" y="0"/>
                    <a:pt x="95" y="19"/>
                    <a:pt x="95" y="33"/>
                  </a:cubicBezTo>
                  <a:cubicBezTo>
                    <a:pt x="95" y="39"/>
                    <a:pt x="81" y="39"/>
                    <a:pt x="81" y="45"/>
                  </a:cubicBezTo>
                  <a:cubicBezTo>
                    <a:pt x="81" y="50"/>
                    <a:pt x="81" y="71"/>
                    <a:pt x="81" y="72"/>
                  </a:cubicBezTo>
                  <a:cubicBezTo>
                    <a:pt x="81" y="78"/>
                    <a:pt x="86" y="88"/>
                    <a:pt x="80" y="94"/>
                  </a:cubicBezTo>
                  <a:cubicBezTo>
                    <a:pt x="76" y="99"/>
                    <a:pt x="68" y="98"/>
                    <a:pt x="60" y="98"/>
                  </a:cubicBezTo>
                  <a:cubicBezTo>
                    <a:pt x="48" y="98"/>
                    <a:pt x="39" y="112"/>
                    <a:pt x="33" y="116"/>
                  </a:cubicBezTo>
                  <a:cubicBezTo>
                    <a:pt x="29" y="118"/>
                    <a:pt x="23" y="119"/>
                    <a:pt x="19" y="119"/>
                  </a:cubicBezTo>
                  <a:cubicBezTo>
                    <a:pt x="10" y="119"/>
                    <a:pt x="0" y="110"/>
                    <a:pt x="0" y="101"/>
                  </a:cubicBezTo>
                  <a:cubicBezTo>
                    <a:pt x="0" y="81"/>
                    <a:pt x="19" y="79"/>
                    <a:pt x="22" y="60"/>
                  </a:cubicBezTo>
                  <a:cubicBezTo>
                    <a:pt x="14" y="56"/>
                    <a:pt x="7" y="51"/>
                    <a:pt x="7" y="43"/>
                  </a:cubicBezTo>
                  <a:cubicBezTo>
                    <a:pt x="7" y="33"/>
                    <a:pt x="13" y="35"/>
                    <a:pt x="16" y="35"/>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7" name="Freeform 97"/>
            <p:cNvSpPr>
              <a:spLocks/>
            </p:cNvSpPr>
            <p:nvPr/>
          </p:nvSpPr>
          <p:spPr bwMode="auto">
            <a:xfrm>
              <a:off x="5645286" y="2504960"/>
              <a:ext cx="21426" cy="21426"/>
            </a:xfrm>
            <a:custGeom>
              <a:avLst/>
              <a:gdLst>
                <a:gd name="T0" fmla="*/ 5 w 19"/>
                <a:gd name="T1" fmla="*/ 19 h 19"/>
                <a:gd name="T2" fmla="*/ 0 w 19"/>
                <a:gd name="T3" fmla="*/ 9 h 19"/>
                <a:gd name="T4" fmla="*/ 19 w 19"/>
                <a:gd name="T5" fmla="*/ 0 h 19"/>
                <a:gd name="T6" fmla="*/ 5 w 19"/>
                <a:gd name="T7" fmla="*/ 19 h 19"/>
              </a:gdLst>
              <a:ahLst/>
              <a:cxnLst>
                <a:cxn ang="0">
                  <a:pos x="T0" y="T1"/>
                </a:cxn>
                <a:cxn ang="0">
                  <a:pos x="T2" y="T3"/>
                </a:cxn>
                <a:cxn ang="0">
                  <a:pos x="T4" y="T5"/>
                </a:cxn>
                <a:cxn ang="0">
                  <a:pos x="T6" y="T7"/>
                </a:cxn>
              </a:cxnLst>
              <a:rect l="0" t="0" r="r" b="b"/>
              <a:pathLst>
                <a:path w="19" h="19">
                  <a:moveTo>
                    <a:pt x="5" y="19"/>
                  </a:moveTo>
                  <a:cubicBezTo>
                    <a:pt x="3" y="19"/>
                    <a:pt x="0" y="12"/>
                    <a:pt x="0" y="9"/>
                  </a:cubicBezTo>
                  <a:cubicBezTo>
                    <a:pt x="0" y="4"/>
                    <a:pt x="13" y="0"/>
                    <a:pt x="19" y="0"/>
                  </a:cubicBezTo>
                  <a:cubicBezTo>
                    <a:pt x="19" y="9"/>
                    <a:pt x="13" y="19"/>
                    <a:pt x="5" y="19"/>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8" name="Freeform 98"/>
            <p:cNvSpPr>
              <a:spLocks/>
            </p:cNvSpPr>
            <p:nvPr/>
          </p:nvSpPr>
          <p:spPr bwMode="auto">
            <a:xfrm>
              <a:off x="5659060" y="2495778"/>
              <a:ext cx="205079" cy="312207"/>
            </a:xfrm>
            <a:custGeom>
              <a:avLst/>
              <a:gdLst>
                <a:gd name="T0" fmla="*/ 163 w 179"/>
                <a:gd name="T1" fmla="*/ 183 h 273"/>
                <a:gd name="T2" fmla="*/ 155 w 179"/>
                <a:gd name="T3" fmla="*/ 230 h 273"/>
                <a:gd name="T4" fmla="*/ 170 w 179"/>
                <a:gd name="T5" fmla="*/ 238 h 273"/>
                <a:gd name="T6" fmla="*/ 119 w 179"/>
                <a:gd name="T7" fmla="*/ 250 h 273"/>
                <a:gd name="T8" fmla="*/ 66 w 179"/>
                <a:gd name="T9" fmla="*/ 253 h 273"/>
                <a:gd name="T10" fmla="*/ 43 w 179"/>
                <a:gd name="T11" fmla="*/ 266 h 273"/>
                <a:gd name="T12" fmla="*/ 27 w 179"/>
                <a:gd name="T13" fmla="*/ 273 h 273"/>
                <a:gd name="T14" fmla="*/ 54 w 179"/>
                <a:gd name="T15" fmla="*/ 238 h 273"/>
                <a:gd name="T16" fmla="*/ 78 w 179"/>
                <a:gd name="T17" fmla="*/ 222 h 273"/>
                <a:gd name="T18" fmla="*/ 43 w 179"/>
                <a:gd name="T19" fmla="*/ 221 h 273"/>
                <a:gd name="T20" fmla="*/ 32 w 179"/>
                <a:gd name="T21" fmla="*/ 221 h 273"/>
                <a:gd name="T22" fmla="*/ 47 w 179"/>
                <a:gd name="T23" fmla="*/ 173 h 273"/>
                <a:gd name="T24" fmla="*/ 81 w 179"/>
                <a:gd name="T25" fmla="*/ 146 h 273"/>
                <a:gd name="T26" fmla="*/ 68 w 179"/>
                <a:gd name="T27" fmla="*/ 126 h 273"/>
                <a:gd name="T28" fmla="*/ 44 w 179"/>
                <a:gd name="T29" fmla="*/ 129 h 273"/>
                <a:gd name="T30" fmla="*/ 39 w 179"/>
                <a:gd name="T31" fmla="*/ 106 h 273"/>
                <a:gd name="T32" fmla="*/ 26 w 179"/>
                <a:gd name="T33" fmla="*/ 87 h 273"/>
                <a:gd name="T34" fmla="*/ 20 w 179"/>
                <a:gd name="T35" fmla="*/ 99 h 273"/>
                <a:gd name="T36" fmla="*/ 23 w 179"/>
                <a:gd name="T37" fmla="*/ 81 h 273"/>
                <a:gd name="T38" fmla="*/ 12 w 179"/>
                <a:gd name="T39" fmla="*/ 67 h 273"/>
                <a:gd name="T40" fmla="*/ 17 w 179"/>
                <a:gd name="T41" fmla="*/ 51 h 273"/>
                <a:gd name="T42" fmla="*/ 12 w 179"/>
                <a:gd name="T43" fmla="*/ 36 h 273"/>
                <a:gd name="T44" fmla="*/ 20 w 179"/>
                <a:gd name="T45" fmla="*/ 38 h 273"/>
                <a:gd name="T46" fmla="*/ 27 w 179"/>
                <a:gd name="T47" fmla="*/ 24 h 273"/>
                <a:gd name="T48" fmla="*/ 42 w 179"/>
                <a:gd name="T49" fmla="*/ 0 h 273"/>
                <a:gd name="T50" fmla="*/ 72 w 179"/>
                <a:gd name="T51" fmla="*/ 7 h 273"/>
                <a:gd name="T52" fmla="*/ 55 w 179"/>
                <a:gd name="T53" fmla="*/ 34 h 273"/>
                <a:gd name="T54" fmla="*/ 79 w 179"/>
                <a:gd name="T55" fmla="*/ 83 h 273"/>
                <a:gd name="T56" fmla="*/ 91 w 179"/>
                <a:gd name="T57" fmla="*/ 90 h 273"/>
                <a:gd name="T58" fmla="*/ 144 w 179"/>
                <a:gd name="T59" fmla="*/ 160 h 273"/>
                <a:gd name="T60" fmla="*/ 148 w 179"/>
                <a:gd name="T61" fmla="*/ 183 h 273"/>
                <a:gd name="T62" fmla="*/ 157 w 179"/>
                <a:gd name="T63" fmla="*/ 18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273">
                  <a:moveTo>
                    <a:pt x="154" y="186"/>
                  </a:moveTo>
                  <a:cubicBezTo>
                    <a:pt x="159" y="182"/>
                    <a:pt x="157" y="183"/>
                    <a:pt x="163" y="183"/>
                  </a:cubicBezTo>
                  <a:cubicBezTo>
                    <a:pt x="172" y="183"/>
                    <a:pt x="179" y="190"/>
                    <a:pt x="179" y="198"/>
                  </a:cubicBezTo>
                  <a:cubicBezTo>
                    <a:pt x="179" y="212"/>
                    <a:pt x="161" y="219"/>
                    <a:pt x="155" y="230"/>
                  </a:cubicBezTo>
                  <a:cubicBezTo>
                    <a:pt x="163" y="232"/>
                    <a:pt x="166" y="233"/>
                    <a:pt x="170" y="233"/>
                  </a:cubicBezTo>
                  <a:cubicBezTo>
                    <a:pt x="170" y="238"/>
                    <a:pt x="170" y="238"/>
                    <a:pt x="170" y="238"/>
                  </a:cubicBezTo>
                  <a:cubicBezTo>
                    <a:pt x="163" y="246"/>
                    <a:pt x="158" y="250"/>
                    <a:pt x="149" y="250"/>
                  </a:cubicBezTo>
                  <a:cubicBezTo>
                    <a:pt x="140" y="250"/>
                    <a:pt x="123" y="250"/>
                    <a:pt x="119" y="250"/>
                  </a:cubicBezTo>
                  <a:cubicBezTo>
                    <a:pt x="111" y="250"/>
                    <a:pt x="91" y="257"/>
                    <a:pt x="79" y="257"/>
                  </a:cubicBezTo>
                  <a:cubicBezTo>
                    <a:pt x="74" y="257"/>
                    <a:pt x="71" y="253"/>
                    <a:pt x="66" y="253"/>
                  </a:cubicBezTo>
                  <a:cubicBezTo>
                    <a:pt x="58" y="253"/>
                    <a:pt x="54" y="260"/>
                    <a:pt x="54" y="266"/>
                  </a:cubicBezTo>
                  <a:cubicBezTo>
                    <a:pt x="43" y="266"/>
                    <a:pt x="43" y="266"/>
                    <a:pt x="43" y="266"/>
                  </a:cubicBezTo>
                  <a:cubicBezTo>
                    <a:pt x="38" y="266"/>
                    <a:pt x="35" y="269"/>
                    <a:pt x="32" y="273"/>
                  </a:cubicBezTo>
                  <a:cubicBezTo>
                    <a:pt x="27" y="273"/>
                    <a:pt x="27" y="273"/>
                    <a:pt x="27" y="273"/>
                  </a:cubicBezTo>
                  <a:cubicBezTo>
                    <a:pt x="27" y="268"/>
                    <a:pt x="27" y="268"/>
                    <a:pt x="27" y="268"/>
                  </a:cubicBezTo>
                  <a:cubicBezTo>
                    <a:pt x="29" y="265"/>
                    <a:pt x="51" y="239"/>
                    <a:pt x="54" y="238"/>
                  </a:cubicBezTo>
                  <a:cubicBezTo>
                    <a:pt x="64" y="235"/>
                    <a:pt x="79" y="239"/>
                    <a:pt x="79" y="228"/>
                  </a:cubicBezTo>
                  <a:cubicBezTo>
                    <a:pt x="79" y="226"/>
                    <a:pt x="78" y="224"/>
                    <a:pt x="78" y="222"/>
                  </a:cubicBezTo>
                  <a:cubicBezTo>
                    <a:pt x="75" y="227"/>
                    <a:pt x="70" y="230"/>
                    <a:pt x="64" y="230"/>
                  </a:cubicBezTo>
                  <a:cubicBezTo>
                    <a:pt x="54" y="230"/>
                    <a:pt x="51" y="221"/>
                    <a:pt x="43" y="221"/>
                  </a:cubicBezTo>
                  <a:cubicBezTo>
                    <a:pt x="38" y="221"/>
                    <a:pt x="39" y="225"/>
                    <a:pt x="35" y="225"/>
                  </a:cubicBezTo>
                  <a:cubicBezTo>
                    <a:pt x="34" y="225"/>
                    <a:pt x="32" y="222"/>
                    <a:pt x="32" y="221"/>
                  </a:cubicBezTo>
                  <a:cubicBezTo>
                    <a:pt x="32" y="209"/>
                    <a:pt x="53" y="208"/>
                    <a:pt x="53" y="196"/>
                  </a:cubicBezTo>
                  <a:cubicBezTo>
                    <a:pt x="53" y="186"/>
                    <a:pt x="47" y="182"/>
                    <a:pt x="47" y="173"/>
                  </a:cubicBezTo>
                  <a:cubicBezTo>
                    <a:pt x="60" y="173"/>
                    <a:pt x="77" y="166"/>
                    <a:pt x="81" y="158"/>
                  </a:cubicBezTo>
                  <a:cubicBezTo>
                    <a:pt x="81" y="146"/>
                    <a:pt x="81" y="146"/>
                    <a:pt x="81" y="146"/>
                  </a:cubicBezTo>
                  <a:cubicBezTo>
                    <a:pt x="73" y="147"/>
                    <a:pt x="63" y="145"/>
                    <a:pt x="63" y="137"/>
                  </a:cubicBezTo>
                  <a:cubicBezTo>
                    <a:pt x="63" y="131"/>
                    <a:pt x="66" y="129"/>
                    <a:pt x="68" y="126"/>
                  </a:cubicBezTo>
                  <a:cubicBezTo>
                    <a:pt x="66" y="126"/>
                    <a:pt x="63" y="126"/>
                    <a:pt x="61" y="126"/>
                  </a:cubicBezTo>
                  <a:cubicBezTo>
                    <a:pt x="54" y="126"/>
                    <a:pt x="50" y="129"/>
                    <a:pt x="44" y="129"/>
                  </a:cubicBezTo>
                  <a:cubicBezTo>
                    <a:pt x="37" y="129"/>
                    <a:pt x="32" y="129"/>
                    <a:pt x="32" y="123"/>
                  </a:cubicBezTo>
                  <a:cubicBezTo>
                    <a:pt x="32" y="117"/>
                    <a:pt x="39" y="113"/>
                    <a:pt x="39" y="106"/>
                  </a:cubicBezTo>
                  <a:cubicBezTo>
                    <a:pt x="39" y="99"/>
                    <a:pt x="37" y="98"/>
                    <a:pt x="39" y="91"/>
                  </a:cubicBezTo>
                  <a:cubicBezTo>
                    <a:pt x="33" y="91"/>
                    <a:pt x="29" y="89"/>
                    <a:pt x="26" y="87"/>
                  </a:cubicBezTo>
                  <a:cubicBezTo>
                    <a:pt x="23" y="94"/>
                    <a:pt x="25" y="96"/>
                    <a:pt x="26" y="99"/>
                  </a:cubicBezTo>
                  <a:cubicBezTo>
                    <a:pt x="20" y="99"/>
                    <a:pt x="20" y="99"/>
                    <a:pt x="20" y="99"/>
                  </a:cubicBezTo>
                  <a:cubicBezTo>
                    <a:pt x="20" y="93"/>
                    <a:pt x="20" y="91"/>
                    <a:pt x="20" y="87"/>
                  </a:cubicBezTo>
                  <a:cubicBezTo>
                    <a:pt x="20" y="84"/>
                    <a:pt x="21" y="83"/>
                    <a:pt x="23" y="81"/>
                  </a:cubicBezTo>
                  <a:cubicBezTo>
                    <a:pt x="23" y="74"/>
                    <a:pt x="23" y="74"/>
                    <a:pt x="23" y="74"/>
                  </a:cubicBezTo>
                  <a:cubicBezTo>
                    <a:pt x="19" y="73"/>
                    <a:pt x="12" y="71"/>
                    <a:pt x="12" y="67"/>
                  </a:cubicBezTo>
                  <a:cubicBezTo>
                    <a:pt x="12" y="64"/>
                    <a:pt x="17" y="58"/>
                    <a:pt x="17" y="57"/>
                  </a:cubicBezTo>
                  <a:cubicBezTo>
                    <a:pt x="17" y="51"/>
                    <a:pt x="17" y="51"/>
                    <a:pt x="17" y="51"/>
                  </a:cubicBezTo>
                  <a:cubicBezTo>
                    <a:pt x="6" y="48"/>
                    <a:pt x="0" y="46"/>
                    <a:pt x="0" y="36"/>
                  </a:cubicBezTo>
                  <a:cubicBezTo>
                    <a:pt x="12" y="36"/>
                    <a:pt x="12" y="36"/>
                    <a:pt x="12" y="36"/>
                  </a:cubicBezTo>
                  <a:cubicBezTo>
                    <a:pt x="12" y="40"/>
                    <a:pt x="16" y="43"/>
                    <a:pt x="17" y="43"/>
                  </a:cubicBezTo>
                  <a:cubicBezTo>
                    <a:pt x="19" y="43"/>
                    <a:pt x="20" y="40"/>
                    <a:pt x="20" y="38"/>
                  </a:cubicBezTo>
                  <a:cubicBezTo>
                    <a:pt x="19" y="37"/>
                    <a:pt x="17" y="35"/>
                    <a:pt x="17" y="33"/>
                  </a:cubicBezTo>
                  <a:cubicBezTo>
                    <a:pt x="17" y="27"/>
                    <a:pt x="22" y="24"/>
                    <a:pt x="27" y="24"/>
                  </a:cubicBezTo>
                  <a:cubicBezTo>
                    <a:pt x="27" y="17"/>
                    <a:pt x="30" y="14"/>
                    <a:pt x="30" y="10"/>
                  </a:cubicBezTo>
                  <a:cubicBezTo>
                    <a:pt x="30" y="6"/>
                    <a:pt x="38" y="0"/>
                    <a:pt x="42" y="0"/>
                  </a:cubicBezTo>
                  <a:cubicBezTo>
                    <a:pt x="51" y="0"/>
                    <a:pt x="59" y="0"/>
                    <a:pt x="64" y="0"/>
                  </a:cubicBezTo>
                  <a:cubicBezTo>
                    <a:pt x="67" y="0"/>
                    <a:pt x="72" y="5"/>
                    <a:pt x="72" y="7"/>
                  </a:cubicBezTo>
                  <a:cubicBezTo>
                    <a:pt x="72" y="18"/>
                    <a:pt x="55" y="17"/>
                    <a:pt x="53" y="28"/>
                  </a:cubicBezTo>
                  <a:cubicBezTo>
                    <a:pt x="53" y="30"/>
                    <a:pt x="54" y="32"/>
                    <a:pt x="55" y="34"/>
                  </a:cubicBezTo>
                  <a:cubicBezTo>
                    <a:pt x="100" y="34"/>
                    <a:pt x="100" y="34"/>
                    <a:pt x="100" y="34"/>
                  </a:cubicBezTo>
                  <a:cubicBezTo>
                    <a:pt x="103" y="56"/>
                    <a:pt x="79" y="66"/>
                    <a:pt x="79" y="83"/>
                  </a:cubicBezTo>
                  <a:cubicBezTo>
                    <a:pt x="76" y="83"/>
                    <a:pt x="74" y="86"/>
                    <a:pt x="73" y="89"/>
                  </a:cubicBezTo>
                  <a:cubicBezTo>
                    <a:pt x="81" y="91"/>
                    <a:pt x="85" y="88"/>
                    <a:pt x="91" y="90"/>
                  </a:cubicBezTo>
                  <a:cubicBezTo>
                    <a:pt x="105" y="95"/>
                    <a:pt x="103" y="114"/>
                    <a:pt x="112" y="123"/>
                  </a:cubicBezTo>
                  <a:cubicBezTo>
                    <a:pt x="124" y="136"/>
                    <a:pt x="144" y="141"/>
                    <a:pt x="144" y="160"/>
                  </a:cubicBezTo>
                  <a:cubicBezTo>
                    <a:pt x="144" y="167"/>
                    <a:pt x="152" y="171"/>
                    <a:pt x="152" y="177"/>
                  </a:cubicBezTo>
                  <a:cubicBezTo>
                    <a:pt x="152" y="180"/>
                    <a:pt x="151" y="182"/>
                    <a:pt x="148" y="183"/>
                  </a:cubicBezTo>
                  <a:cubicBezTo>
                    <a:pt x="148" y="188"/>
                    <a:pt x="148" y="188"/>
                    <a:pt x="148" y="188"/>
                  </a:cubicBezTo>
                  <a:cubicBezTo>
                    <a:pt x="154" y="187"/>
                    <a:pt x="154" y="184"/>
                    <a:pt x="157" y="183"/>
                  </a:cubicBezTo>
                  <a:lnTo>
                    <a:pt x="154" y="186"/>
                  </a:ln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69" name="Freeform 99"/>
            <p:cNvSpPr>
              <a:spLocks/>
            </p:cNvSpPr>
            <p:nvPr/>
          </p:nvSpPr>
          <p:spPr bwMode="auto">
            <a:xfrm>
              <a:off x="5703442" y="2656472"/>
              <a:ext cx="9183" cy="10713"/>
            </a:xfrm>
            <a:custGeom>
              <a:avLst/>
              <a:gdLst>
                <a:gd name="T0" fmla="*/ 5 w 9"/>
                <a:gd name="T1" fmla="*/ 0 h 9"/>
                <a:gd name="T2" fmla="*/ 0 w 9"/>
                <a:gd name="T3" fmla="*/ 9 h 9"/>
                <a:gd name="T4" fmla="*/ 8 w 9"/>
                <a:gd name="T5" fmla="*/ 9 h 9"/>
                <a:gd name="T6" fmla="*/ 9 w 9"/>
                <a:gd name="T7" fmla="*/ 0 h 9"/>
                <a:gd name="T8" fmla="*/ 5 w 9"/>
                <a:gd name="T9" fmla="*/ 0 h 9"/>
              </a:gdLst>
              <a:ahLst/>
              <a:cxnLst>
                <a:cxn ang="0">
                  <a:pos x="T0" y="T1"/>
                </a:cxn>
                <a:cxn ang="0">
                  <a:pos x="T2" y="T3"/>
                </a:cxn>
                <a:cxn ang="0">
                  <a:pos x="T4" y="T5"/>
                </a:cxn>
                <a:cxn ang="0">
                  <a:pos x="T6" y="T7"/>
                </a:cxn>
                <a:cxn ang="0">
                  <a:pos x="T8" y="T9"/>
                </a:cxn>
              </a:cxnLst>
              <a:rect l="0" t="0" r="r" b="b"/>
              <a:pathLst>
                <a:path w="9" h="9">
                  <a:moveTo>
                    <a:pt x="5" y="0"/>
                  </a:moveTo>
                  <a:cubicBezTo>
                    <a:pt x="0" y="2"/>
                    <a:pt x="0" y="5"/>
                    <a:pt x="0" y="9"/>
                  </a:cubicBezTo>
                  <a:cubicBezTo>
                    <a:pt x="4" y="9"/>
                    <a:pt x="7" y="9"/>
                    <a:pt x="8" y="9"/>
                  </a:cubicBezTo>
                  <a:cubicBezTo>
                    <a:pt x="8" y="5"/>
                    <a:pt x="9" y="2"/>
                    <a:pt x="9" y="0"/>
                  </a:cubicBezTo>
                  <a:cubicBezTo>
                    <a:pt x="8" y="0"/>
                    <a:pt x="6" y="0"/>
                    <a:pt x="5" y="0"/>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0" name="Freeform 100"/>
            <p:cNvSpPr>
              <a:spLocks/>
            </p:cNvSpPr>
            <p:nvPr/>
          </p:nvSpPr>
          <p:spPr bwMode="auto">
            <a:xfrm>
              <a:off x="5235128" y="2175919"/>
              <a:ext cx="250992" cy="119373"/>
            </a:xfrm>
            <a:custGeom>
              <a:avLst/>
              <a:gdLst>
                <a:gd name="T0" fmla="*/ 218 w 219"/>
                <a:gd name="T1" fmla="*/ 56 h 104"/>
                <a:gd name="T2" fmla="*/ 184 w 219"/>
                <a:gd name="T3" fmla="*/ 84 h 104"/>
                <a:gd name="T4" fmla="*/ 125 w 219"/>
                <a:gd name="T5" fmla="*/ 104 h 104"/>
                <a:gd name="T6" fmla="*/ 57 w 219"/>
                <a:gd name="T7" fmla="*/ 90 h 104"/>
                <a:gd name="T8" fmla="*/ 24 w 219"/>
                <a:gd name="T9" fmla="*/ 75 h 104"/>
                <a:gd name="T10" fmla="*/ 31 w 219"/>
                <a:gd name="T11" fmla="*/ 71 h 104"/>
                <a:gd name="T12" fmla="*/ 35 w 219"/>
                <a:gd name="T13" fmla="*/ 48 h 104"/>
                <a:gd name="T14" fmla="*/ 2 w 219"/>
                <a:gd name="T15" fmla="*/ 44 h 104"/>
                <a:gd name="T16" fmla="*/ 41 w 219"/>
                <a:gd name="T17" fmla="*/ 37 h 104"/>
                <a:gd name="T18" fmla="*/ 38 w 219"/>
                <a:gd name="T19" fmla="*/ 31 h 104"/>
                <a:gd name="T20" fmla="*/ 0 w 219"/>
                <a:gd name="T21" fmla="*/ 13 h 104"/>
                <a:gd name="T22" fmla="*/ 15 w 219"/>
                <a:gd name="T23" fmla="*/ 15 h 104"/>
                <a:gd name="T24" fmla="*/ 15 w 219"/>
                <a:gd name="T25" fmla="*/ 9 h 104"/>
                <a:gd name="T26" fmla="*/ 29 w 219"/>
                <a:gd name="T27" fmla="*/ 0 h 104"/>
                <a:gd name="T28" fmla="*/ 35 w 219"/>
                <a:gd name="T29" fmla="*/ 0 h 104"/>
                <a:gd name="T30" fmla="*/ 39 w 219"/>
                <a:gd name="T31" fmla="*/ 12 h 104"/>
                <a:gd name="T32" fmla="*/ 50 w 219"/>
                <a:gd name="T33" fmla="*/ 28 h 104"/>
                <a:gd name="T34" fmla="*/ 64 w 219"/>
                <a:gd name="T35" fmla="*/ 23 h 104"/>
                <a:gd name="T36" fmla="*/ 64 w 219"/>
                <a:gd name="T37" fmla="*/ 13 h 104"/>
                <a:gd name="T38" fmla="*/ 74 w 219"/>
                <a:gd name="T39" fmla="*/ 20 h 104"/>
                <a:gd name="T40" fmla="*/ 92 w 219"/>
                <a:gd name="T41" fmla="*/ 15 h 104"/>
                <a:gd name="T42" fmla="*/ 103 w 219"/>
                <a:gd name="T43" fmla="*/ 21 h 104"/>
                <a:gd name="T44" fmla="*/ 103 w 219"/>
                <a:gd name="T45" fmla="*/ 13 h 104"/>
                <a:gd name="T46" fmla="*/ 127 w 219"/>
                <a:gd name="T47" fmla="*/ 15 h 104"/>
                <a:gd name="T48" fmla="*/ 153 w 219"/>
                <a:gd name="T49" fmla="*/ 13 h 104"/>
                <a:gd name="T50" fmla="*/ 156 w 219"/>
                <a:gd name="T51" fmla="*/ 1 h 104"/>
                <a:gd name="T52" fmla="*/ 164 w 219"/>
                <a:gd name="T53" fmla="*/ 1 h 104"/>
                <a:gd name="T54" fmla="*/ 178 w 219"/>
                <a:gd name="T55" fmla="*/ 11 h 104"/>
                <a:gd name="T56" fmla="*/ 196 w 219"/>
                <a:gd name="T57" fmla="*/ 7 h 104"/>
                <a:gd name="T58" fmla="*/ 191 w 219"/>
                <a:gd name="T59" fmla="*/ 14 h 104"/>
                <a:gd name="T60" fmla="*/ 219 w 219"/>
                <a:gd name="T61" fmla="*/ 54 h 104"/>
                <a:gd name="T62" fmla="*/ 218 w 219"/>
                <a:gd name="T63"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9" h="104">
                  <a:moveTo>
                    <a:pt x="218" y="56"/>
                  </a:moveTo>
                  <a:cubicBezTo>
                    <a:pt x="212" y="67"/>
                    <a:pt x="194" y="81"/>
                    <a:pt x="184" y="84"/>
                  </a:cubicBezTo>
                  <a:cubicBezTo>
                    <a:pt x="166" y="91"/>
                    <a:pt x="151" y="104"/>
                    <a:pt x="125" y="104"/>
                  </a:cubicBezTo>
                  <a:cubicBezTo>
                    <a:pt x="97" y="104"/>
                    <a:pt x="78" y="97"/>
                    <a:pt x="57" y="90"/>
                  </a:cubicBezTo>
                  <a:cubicBezTo>
                    <a:pt x="47" y="87"/>
                    <a:pt x="41" y="75"/>
                    <a:pt x="24" y="75"/>
                  </a:cubicBezTo>
                  <a:cubicBezTo>
                    <a:pt x="26" y="74"/>
                    <a:pt x="29" y="71"/>
                    <a:pt x="31" y="71"/>
                  </a:cubicBezTo>
                  <a:cubicBezTo>
                    <a:pt x="31" y="61"/>
                    <a:pt x="33" y="56"/>
                    <a:pt x="35" y="48"/>
                  </a:cubicBezTo>
                  <a:cubicBezTo>
                    <a:pt x="22" y="44"/>
                    <a:pt x="10" y="52"/>
                    <a:pt x="2" y="44"/>
                  </a:cubicBezTo>
                  <a:cubicBezTo>
                    <a:pt x="13" y="44"/>
                    <a:pt x="33" y="40"/>
                    <a:pt x="41" y="37"/>
                  </a:cubicBezTo>
                  <a:cubicBezTo>
                    <a:pt x="39" y="36"/>
                    <a:pt x="38" y="33"/>
                    <a:pt x="38" y="31"/>
                  </a:cubicBezTo>
                  <a:cubicBezTo>
                    <a:pt x="29" y="31"/>
                    <a:pt x="1" y="22"/>
                    <a:pt x="0" y="13"/>
                  </a:cubicBezTo>
                  <a:cubicBezTo>
                    <a:pt x="7" y="11"/>
                    <a:pt x="10" y="13"/>
                    <a:pt x="15" y="15"/>
                  </a:cubicBezTo>
                  <a:cubicBezTo>
                    <a:pt x="15" y="13"/>
                    <a:pt x="15" y="11"/>
                    <a:pt x="15" y="9"/>
                  </a:cubicBezTo>
                  <a:cubicBezTo>
                    <a:pt x="21" y="9"/>
                    <a:pt x="22" y="0"/>
                    <a:pt x="29" y="0"/>
                  </a:cubicBezTo>
                  <a:cubicBezTo>
                    <a:pt x="31" y="0"/>
                    <a:pt x="32" y="0"/>
                    <a:pt x="35" y="0"/>
                  </a:cubicBezTo>
                  <a:cubicBezTo>
                    <a:pt x="35" y="5"/>
                    <a:pt x="38" y="7"/>
                    <a:pt x="39" y="12"/>
                  </a:cubicBezTo>
                  <a:cubicBezTo>
                    <a:pt x="38" y="17"/>
                    <a:pt x="45" y="28"/>
                    <a:pt x="50" y="28"/>
                  </a:cubicBezTo>
                  <a:cubicBezTo>
                    <a:pt x="56" y="28"/>
                    <a:pt x="60" y="24"/>
                    <a:pt x="64" y="23"/>
                  </a:cubicBezTo>
                  <a:cubicBezTo>
                    <a:pt x="63" y="17"/>
                    <a:pt x="62" y="16"/>
                    <a:pt x="64" y="13"/>
                  </a:cubicBezTo>
                  <a:cubicBezTo>
                    <a:pt x="67" y="16"/>
                    <a:pt x="69" y="20"/>
                    <a:pt x="74" y="20"/>
                  </a:cubicBezTo>
                  <a:cubicBezTo>
                    <a:pt x="92" y="15"/>
                    <a:pt x="92" y="15"/>
                    <a:pt x="92" y="15"/>
                  </a:cubicBezTo>
                  <a:cubicBezTo>
                    <a:pt x="98" y="17"/>
                    <a:pt x="100" y="19"/>
                    <a:pt x="103" y="21"/>
                  </a:cubicBezTo>
                  <a:cubicBezTo>
                    <a:pt x="102" y="18"/>
                    <a:pt x="103" y="15"/>
                    <a:pt x="103" y="13"/>
                  </a:cubicBezTo>
                  <a:cubicBezTo>
                    <a:pt x="114" y="13"/>
                    <a:pt x="120" y="15"/>
                    <a:pt x="127" y="15"/>
                  </a:cubicBezTo>
                  <a:cubicBezTo>
                    <a:pt x="137" y="15"/>
                    <a:pt x="146" y="5"/>
                    <a:pt x="153" y="13"/>
                  </a:cubicBezTo>
                  <a:cubicBezTo>
                    <a:pt x="153" y="6"/>
                    <a:pt x="154" y="4"/>
                    <a:pt x="156" y="1"/>
                  </a:cubicBezTo>
                  <a:cubicBezTo>
                    <a:pt x="161" y="2"/>
                    <a:pt x="161" y="3"/>
                    <a:pt x="164" y="1"/>
                  </a:cubicBezTo>
                  <a:cubicBezTo>
                    <a:pt x="164" y="10"/>
                    <a:pt x="170" y="11"/>
                    <a:pt x="178" y="11"/>
                  </a:cubicBezTo>
                  <a:cubicBezTo>
                    <a:pt x="185" y="11"/>
                    <a:pt x="189" y="7"/>
                    <a:pt x="196" y="7"/>
                  </a:cubicBezTo>
                  <a:cubicBezTo>
                    <a:pt x="194" y="9"/>
                    <a:pt x="191" y="12"/>
                    <a:pt x="191" y="14"/>
                  </a:cubicBezTo>
                  <a:cubicBezTo>
                    <a:pt x="191" y="37"/>
                    <a:pt x="219" y="32"/>
                    <a:pt x="219" y="54"/>
                  </a:cubicBezTo>
                  <a:lnTo>
                    <a:pt x="218" y="56"/>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1" name="Freeform 101"/>
            <p:cNvSpPr>
              <a:spLocks/>
            </p:cNvSpPr>
            <p:nvPr/>
          </p:nvSpPr>
          <p:spPr bwMode="auto">
            <a:xfrm>
              <a:off x="3732236" y="3623701"/>
              <a:ext cx="257114" cy="91825"/>
            </a:xfrm>
            <a:custGeom>
              <a:avLst/>
              <a:gdLst>
                <a:gd name="T0" fmla="*/ 225 w 225"/>
                <a:gd name="T1" fmla="*/ 71 h 81"/>
                <a:gd name="T2" fmla="*/ 197 w 225"/>
                <a:gd name="T3" fmla="*/ 81 h 81"/>
                <a:gd name="T4" fmla="*/ 153 w 225"/>
                <a:gd name="T5" fmla="*/ 75 h 81"/>
                <a:gd name="T6" fmla="*/ 153 w 225"/>
                <a:gd name="T7" fmla="*/ 70 h 81"/>
                <a:gd name="T8" fmla="*/ 160 w 225"/>
                <a:gd name="T9" fmla="*/ 63 h 81"/>
                <a:gd name="T10" fmla="*/ 135 w 225"/>
                <a:gd name="T11" fmla="*/ 47 h 81"/>
                <a:gd name="T12" fmla="*/ 126 w 225"/>
                <a:gd name="T13" fmla="*/ 39 h 81"/>
                <a:gd name="T14" fmla="*/ 110 w 225"/>
                <a:gd name="T15" fmla="*/ 39 h 81"/>
                <a:gd name="T16" fmla="*/ 84 w 225"/>
                <a:gd name="T17" fmla="*/ 27 h 81"/>
                <a:gd name="T18" fmla="*/ 62 w 225"/>
                <a:gd name="T19" fmla="*/ 27 h 81"/>
                <a:gd name="T20" fmla="*/ 60 w 225"/>
                <a:gd name="T21" fmla="*/ 18 h 81"/>
                <a:gd name="T22" fmla="*/ 50 w 225"/>
                <a:gd name="T23" fmla="*/ 16 h 81"/>
                <a:gd name="T24" fmla="*/ 7 w 225"/>
                <a:gd name="T25" fmla="*/ 35 h 81"/>
                <a:gd name="T26" fmla="*/ 0 w 225"/>
                <a:gd name="T27" fmla="*/ 35 h 81"/>
                <a:gd name="T28" fmla="*/ 63 w 225"/>
                <a:gd name="T29" fmla="*/ 0 h 81"/>
                <a:gd name="T30" fmla="*/ 137 w 225"/>
                <a:gd name="T31" fmla="*/ 20 h 81"/>
                <a:gd name="T32" fmla="*/ 150 w 225"/>
                <a:gd name="T33" fmla="*/ 29 h 81"/>
                <a:gd name="T34" fmla="*/ 197 w 225"/>
                <a:gd name="T35" fmla="*/ 49 h 81"/>
                <a:gd name="T36" fmla="*/ 197 w 225"/>
                <a:gd name="T37" fmla="*/ 55 h 81"/>
                <a:gd name="T38" fmla="*/ 208 w 225"/>
                <a:gd name="T39" fmla="*/ 55 h 81"/>
                <a:gd name="T40" fmla="*/ 225 w 225"/>
                <a:gd name="T41"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81">
                  <a:moveTo>
                    <a:pt x="225" y="71"/>
                  </a:moveTo>
                  <a:cubicBezTo>
                    <a:pt x="220" y="81"/>
                    <a:pt x="206" y="81"/>
                    <a:pt x="197" y="81"/>
                  </a:cubicBezTo>
                  <a:cubicBezTo>
                    <a:pt x="179" y="81"/>
                    <a:pt x="167" y="75"/>
                    <a:pt x="153" y="75"/>
                  </a:cubicBezTo>
                  <a:cubicBezTo>
                    <a:pt x="153" y="74"/>
                    <a:pt x="153" y="72"/>
                    <a:pt x="153" y="70"/>
                  </a:cubicBezTo>
                  <a:cubicBezTo>
                    <a:pt x="156" y="70"/>
                    <a:pt x="160" y="67"/>
                    <a:pt x="160" y="63"/>
                  </a:cubicBezTo>
                  <a:cubicBezTo>
                    <a:pt x="149" y="58"/>
                    <a:pt x="137" y="59"/>
                    <a:pt x="135" y="47"/>
                  </a:cubicBezTo>
                  <a:cubicBezTo>
                    <a:pt x="128" y="47"/>
                    <a:pt x="129" y="41"/>
                    <a:pt x="126" y="39"/>
                  </a:cubicBezTo>
                  <a:cubicBezTo>
                    <a:pt x="120" y="36"/>
                    <a:pt x="116" y="39"/>
                    <a:pt x="110" y="39"/>
                  </a:cubicBezTo>
                  <a:cubicBezTo>
                    <a:pt x="100" y="39"/>
                    <a:pt x="94" y="27"/>
                    <a:pt x="84" y="27"/>
                  </a:cubicBezTo>
                  <a:cubicBezTo>
                    <a:pt x="62" y="27"/>
                    <a:pt x="62" y="27"/>
                    <a:pt x="62" y="27"/>
                  </a:cubicBezTo>
                  <a:cubicBezTo>
                    <a:pt x="57" y="24"/>
                    <a:pt x="58" y="20"/>
                    <a:pt x="60" y="18"/>
                  </a:cubicBezTo>
                  <a:cubicBezTo>
                    <a:pt x="57" y="15"/>
                    <a:pt x="54" y="16"/>
                    <a:pt x="50" y="16"/>
                  </a:cubicBezTo>
                  <a:cubicBezTo>
                    <a:pt x="35" y="16"/>
                    <a:pt x="15" y="27"/>
                    <a:pt x="7" y="35"/>
                  </a:cubicBezTo>
                  <a:cubicBezTo>
                    <a:pt x="0" y="35"/>
                    <a:pt x="0" y="35"/>
                    <a:pt x="0" y="35"/>
                  </a:cubicBezTo>
                  <a:cubicBezTo>
                    <a:pt x="13" y="13"/>
                    <a:pt x="29" y="0"/>
                    <a:pt x="63" y="0"/>
                  </a:cubicBezTo>
                  <a:cubicBezTo>
                    <a:pt x="96" y="0"/>
                    <a:pt x="112" y="20"/>
                    <a:pt x="137" y="20"/>
                  </a:cubicBezTo>
                  <a:cubicBezTo>
                    <a:pt x="142" y="20"/>
                    <a:pt x="148" y="28"/>
                    <a:pt x="150" y="29"/>
                  </a:cubicBezTo>
                  <a:cubicBezTo>
                    <a:pt x="160" y="40"/>
                    <a:pt x="179" y="49"/>
                    <a:pt x="197" y="49"/>
                  </a:cubicBezTo>
                  <a:cubicBezTo>
                    <a:pt x="197" y="51"/>
                    <a:pt x="196" y="53"/>
                    <a:pt x="197" y="55"/>
                  </a:cubicBezTo>
                  <a:cubicBezTo>
                    <a:pt x="208" y="55"/>
                    <a:pt x="208" y="55"/>
                    <a:pt x="208" y="55"/>
                  </a:cubicBezTo>
                  <a:cubicBezTo>
                    <a:pt x="216" y="58"/>
                    <a:pt x="220" y="69"/>
                    <a:pt x="225" y="7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2" name="Freeform 102"/>
            <p:cNvSpPr>
              <a:spLocks/>
            </p:cNvSpPr>
            <p:nvPr/>
          </p:nvSpPr>
          <p:spPr bwMode="auto">
            <a:xfrm>
              <a:off x="3768967" y="3657370"/>
              <a:ext cx="13774" cy="16835"/>
            </a:xfrm>
            <a:custGeom>
              <a:avLst/>
              <a:gdLst>
                <a:gd name="T0" fmla="*/ 10 w 12"/>
                <a:gd name="T1" fmla="*/ 1 h 14"/>
                <a:gd name="T2" fmla="*/ 10 w 12"/>
                <a:gd name="T3" fmla="*/ 13 h 14"/>
                <a:gd name="T4" fmla="*/ 0 w 12"/>
                <a:gd name="T5" fmla="*/ 13 h 14"/>
                <a:gd name="T6" fmla="*/ 6 w 12"/>
                <a:gd name="T7" fmla="*/ 6 h 14"/>
                <a:gd name="T8" fmla="*/ 6 w 12"/>
                <a:gd name="T9" fmla="*/ 0 h 14"/>
                <a:gd name="T10" fmla="*/ 8 w 12"/>
                <a:gd name="T11" fmla="*/ 0 h 14"/>
                <a:gd name="T12" fmla="*/ 10 w 12"/>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12" h="14">
                  <a:moveTo>
                    <a:pt x="10" y="1"/>
                  </a:moveTo>
                  <a:cubicBezTo>
                    <a:pt x="11" y="5"/>
                    <a:pt x="12" y="9"/>
                    <a:pt x="10" y="13"/>
                  </a:cubicBezTo>
                  <a:cubicBezTo>
                    <a:pt x="9" y="13"/>
                    <a:pt x="0" y="14"/>
                    <a:pt x="0" y="13"/>
                  </a:cubicBezTo>
                  <a:cubicBezTo>
                    <a:pt x="0" y="7"/>
                    <a:pt x="4" y="6"/>
                    <a:pt x="6" y="6"/>
                  </a:cubicBezTo>
                  <a:cubicBezTo>
                    <a:pt x="6" y="0"/>
                    <a:pt x="6" y="0"/>
                    <a:pt x="6" y="0"/>
                  </a:cubicBezTo>
                  <a:cubicBezTo>
                    <a:pt x="8" y="0"/>
                    <a:pt x="8" y="0"/>
                    <a:pt x="8" y="0"/>
                  </a:cubicBezTo>
                  <a:lnTo>
                    <a:pt x="10" y="1"/>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3" name="Freeform 103"/>
            <p:cNvSpPr>
              <a:spLocks/>
            </p:cNvSpPr>
            <p:nvPr/>
          </p:nvSpPr>
          <p:spPr bwMode="auto">
            <a:xfrm>
              <a:off x="3895993" y="3749195"/>
              <a:ext cx="42852" cy="19896"/>
            </a:xfrm>
            <a:custGeom>
              <a:avLst/>
              <a:gdLst>
                <a:gd name="T0" fmla="*/ 31 w 37"/>
                <a:gd name="T1" fmla="*/ 5 h 17"/>
                <a:gd name="T2" fmla="*/ 37 w 37"/>
                <a:gd name="T3" fmla="*/ 12 h 17"/>
                <a:gd name="T4" fmla="*/ 12 w 37"/>
                <a:gd name="T5" fmla="*/ 17 h 17"/>
                <a:gd name="T6" fmla="*/ 0 w 37"/>
                <a:gd name="T7" fmla="*/ 5 h 17"/>
                <a:gd name="T8" fmla="*/ 8 w 37"/>
                <a:gd name="T9" fmla="*/ 0 h 17"/>
                <a:gd name="T10" fmla="*/ 32 w 37"/>
                <a:gd name="T11" fmla="*/ 7 h 17"/>
                <a:gd name="T12" fmla="*/ 31 w 37"/>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1" y="5"/>
                  </a:moveTo>
                  <a:cubicBezTo>
                    <a:pt x="35" y="7"/>
                    <a:pt x="37" y="9"/>
                    <a:pt x="37" y="12"/>
                  </a:cubicBezTo>
                  <a:cubicBezTo>
                    <a:pt x="28" y="14"/>
                    <a:pt x="22" y="17"/>
                    <a:pt x="12" y="17"/>
                  </a:cubicBezTo>
                  <a:cubicBezTo>
                    <a:pt x="6" y="17"/>
                    <a:pt x="0" y="11"/>
                    <a:pt x="0" y="5"/>
                  </a:cubicBezTo>
                  <a:cubicBezTo>
                    <a:pt x="0" y="2"/>
                    <a:pt x="5" y="0"/>
                    <a:pt x="8" y="0"/>
                  </a:cubicBezTo>
                  <a:cubicBezTo>
                    <a:pt x="17" y="0"/>
                    <a:pt x="28" y="5"/>
                    <a:pt x="32" y="7"/>
                  </a:cubicBezTo>
                  <a:lnTo>
                    <a:pt x="31" y="5"/>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4" name="Freeform 104"/>
            <p:cNvSpPr>
              <a:spLocks/>
            </p:cNvSpPr>
            <p:nvPr/>
          </p:nvSpPr>
          <p:spPr bwMode="auto">
            <a:xfrm>
              <a:off x="4169942" y="3747665"/>
              <a:ext cx="35200" cy="15304"/>
            </a:xfrm>
            <a:custGeom>
              <a:avLst/>
              <a:gdLst>
                <a:gd name="T0" fmla="*/ 31 w 31"/>
                <a:gd name="T1" fmla="*/ 8 h 13"/>
                <a:gd name="T2" fmla="*/ 19 w 31"/>
                <a:gd name="T3" fmla="*/ 13 h 13"/>
                <a:gd name="T4" fmla="*/ 0 w 31"/>
                <a:gd name="T5" fmla="*/ 4 h 13"/>
                <a:gd name="T6" fmla="*/ 8 w 31"/>
                <a:gd name="T7" fmla="*/ 0 h 13"/>
                <a:gd name="T8" fmla="*/ 31 w 31"/>
                <a:gd name="T9" fmla="*/ 8 h 13"/>
              </a:gdLst>
              <a:ahLst/>
              <a:cxnLst>
                <a:cxn ang="0">
                  <a:pos x="T0" y="T1"/>
                </a:cxn>
                <a:cxn ang="0">
                  <a:pos x="T2" y="T3"/>
                </a:cxn>
                <a:cxn ang="0">
                  <a:pos x="T4" y="T5"/>
                </a:cxn>
                <a:cxn ang="0">
                  <a:pos x="T6" y="T7"/>
                </a:cxn>
                <a:cxn ang="0">
                  <a:pos x="T8" y="T9"/>
                </a:cxn>
              </a:cxnLst>
              <a:rect l="0" t="0" r="r" b="b"/>
              <a:pathLst>
                <a:path w="31" h="13">
                  <a:moveTo>
                    <a:pt x="31" y="8"/>
                  </a:moveTo>
                  <a:cubicBezTo>
                    <a:pt x="29" y="13"/>
                    <a:pt x="23" y="13"/>
                    <a:pt x="19" y="13"/>
                  </a:cubicBezTo>
                  <a:cubicBezTo>
                    <a:pt x="10" y="13"/>
                    <a:pt x="0" y="12"/>
                    <a:pt x="0" y="4"/>
                  </a:cubicBezTo>
                  <a:cubicBezTo>
                    <a:pt x="0" y="0"/>
                    <a:pt x="6" y="0"/>
                    <a:pt x="8" y="0"/>
                  </a:cubicBezTo>
                  <a:cubicBezTo>
                    <a:pt x="11" y="0"/>
                    <a:pt x="29" y="4"/>
                    <a:pt x="31" y="8"/>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5" name="Freeform 105"/>
            <p:cNvSpPr>
              <a:spLocks/>
            </p:cNvSpPr>
            <p:nvPr/>
          </p:nvSpPr>
          <p:spPr bwMode="auto">
            <a:xfrm>
              <a:off x="3990881" y="3709404"/>
              <a:ext cx="148453" cy="61217"/>
            </a:xfrm>
            <a:custGeom>
              <a:avLst/>
              <a:gdLst>
                <a:gd name="T0" fmla="*/ 108 w 129"/>
                <a:gd name="T1" fmla="*/ 20 h 54"/>
                <a:gd name="T2" fmla="*/ 129 w 129"/>
                <a:gd name="T3" fmla="*/ 38 h 54"/>
                <a:gd name="T4" fmla="*/ 101 w 129"/>
                <a:gd name="T5" fmla="*/ 38 h 54"/>
                <a:gd name="T6" fmla="*/ 87 w 129"/>
                <a:gd name="T7" fmla="*/ 44 h 54"/>
                <a:gd name="T8" fmla="*/ 79 w 129"/>
                <a:gd name="T9" fmla="*/ 40 h 54"/>
                <a:gd name="T10" fmla="*/ 62 w 129"/>
                <a:gd name="T11" fmla="*/ 54 h 54"/>
                <a:gd name="T12" fmla="*/ 53 w 129"/>
                <a:gd name="T13" fmla="*/ 44 h 54"/>
                <a:gd name="T14" fmla="*/ 19 w 129"/>
                <a:gd name="T15" fmla="*/ 42 h 54"/>
                <a:gd name="T16" fmla="*/ 10 w 129"/>
                <a:gd name="T17" fmla="*/ 42 h 54"/>
                <a:gd name="T18" fmla="*/ 9 w 129"/>
                <a:gd name="T19" fmla="*/ 48 h 54"/>
                <a:gd name="T20" fmla="*/ 0 w 129"/>
                <a:gd name="T21" fmla="*/ 35 h 54"/>
                <a:gd name="T22" fmla="*/ 4 w 129"/>
                <a:gd name="T23" fmla="*/ 32 h 54"/>
                <a:gd name="T24" fmla="*/ 38 w 129"/>
                <a:gd name="T25" fmla="*/ 31 h 54"/>
                <a:gd name="T26" fmla="*/ 33 w 129"/>
                <a:gd name="T27" fmla="*/ 15 h 54"/>
                <a:gd name="T28" fmla="*/ 23 w 129"/>
                <a:gd name="T29" fmla="*/ 6 h 54"/>
                <a:gd name="T30" fmla="*/ 29 w 129"/>
                <a:gd name="T31" fmla="*/ 0 h 54"/>
                <a:gd name="T32" fmla="*/ 47 w 129"/>
                <a:gd name="T33" fmla="*/ 6 h 54"/>
                <a:gd name="T34" fmla="*/ 70 w 129"/>
                <a:gd name="T35" fmla="*/ 3 h 54"/>
                <a:gd name="T36" fmla="*/ 112 w 129"/>
                <a:gd name="T37" fmla="*/ 23 h 54"/>
                <a:gd name="T38" fmla="*/ 108 w 129"/>
                <a:gd name="T3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54">
                  <a:moveTo>
                    <a:pt x="108" y="20"/>
                  </a:moveTo>
                  <a:cubicBezTo>
                    <a:pt x="116" y="26"/>
                    <a:pt x="123" y="30"/>
                    <a:pt x="129" y="38"/>
                  </a:cubicBezTo>
                  <a:cubicBezTo>
                    <a:pt x="101" y="38"/>
                    <a:pt x="101" y="38"/>
                    <a:pt x="101" y="38"/>
                  </a:cubicBezTo>
                  <a:cubicBezTo>
                    <a:pt x="95" y="41"/>
                    <a:pt x="92" y="44"/>
                    <a:pt x="87" y="44"/>
                  </a:cubicBezTo>
                  <a:cubicBezTo>
                    <a:pt x="82" y="44"/>
                    <a:pt x="83" y="40"/>
                    <a:pt x="79" y="40"/>
                  </a:cubicBezTo>
                  <a:cubicBezTo>
                    <a:pt x="70" y="40"/>
                    <a:pt x="70" y="54"/>
                    <a:pt x="62" y="54"/>
                  </a:cubicBezTo>
                  <a:cubicBezTo>
                    <a:pt x="55" y="54"/>
                    <a:pt x="57" y="46"/>
                    <a:pt x="53" y="44"/>
                  </a:cubicBezTo>
                  <a:cubicBezTo>
                    <a:pt x="46" y="39"/>
                    <a:pt x="28" y="42"/>
                    <a:pt x="19" y="42"/>
                  </a:cubicBezTo>
                  <a:cubicBezTo>
                    <a:pt x="14" y="42"/>
                    <a:pt x="14" y="44"/>
                    <a:pt x="10" y="42"/>
                  </a:cubicBezTo>
                  <a:cubicBezTo>
                    <a:pt x="10" y="44"/>
                    <a:pt x="9" y="46"/>
                    <a:pt x="9" y="48"/>
                  </a:cubicBezTo>
                  <a:cubicBezTo>
                    <a:pt x="4" y="47"/>
                    <a:pt x="0" y="40"/>
                    <a:pt x="0" y="35"/>
                  </a:cubicBezTo>
                  <a:cubicBezTo>
                    <a:pt x="1" y="35"/>
                    <a:pt x="3" y="33"/>
                    <a:pt x="4" y="32"/>
                  </a:cubicBezTo>
                  <a:cubicBezTo>
                    <a:pt x="21" y="32"/>
                    <a:pt x="29" y="36"/>
                    <a:pt x="38" y="31"/>
                  </a:cubicBezTo>
                  <a:cubicBezTo>
                    <a:pt x="33" y="26"/>
                    <a:pt x="33" y="21"/>
                    <a:pt x="33" y="15"/>
                  </a:cubicBezTo>
                  <a:cubicBezTo>
                    <a:pt x="28" y="15"/>
                    <a:pt x="23" y="11"/>
                    <a:pt x="23" y="6"/>
                  </a:cubicBezTo>
                  <a:cubicBezTo>
                    <a:pt x="23" y="3"/>
                    <a:pt x="26" y="0"/>
                    <a:pt x="29" y="0"/>
                  </a:cubicBezTo>
                  <a:cubicBezTo>
                    <a:pt x="36" y="0"/>
                    <a:pt x="40" y="6"/>
                    <a:pt x="47" y="6"/>
                  </a:cubicBezTo>
                  <a:cubicBezTo>
                    <a:pt x="57" y="6"/>
                    <a:pt x="61" y="3"/>
                    <a:pt x="70" y="3"/>
                  </a:cubicBezTo>
                  <a:cubicBezTo>
                    <a:pt x="94" y="3"/>
                    <a:pt x="98" y="16"/>
                    <a:pt x="112" y="23"/>
                  </a:cubicBezTo>
                  <a:lnTo>
                    <a:pt x="108" y="20"/>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6" name="Freeform 106"/>
            <p:cNvSpPr>
              <a:spLocks/>
            </p:cNvSpPr>
            <p:nvPr/>
          </p:nvSpPr>
          <p:spPr bwMode="auto">
            <a:xfrm>
              <a:off x="4303090" y="3957333"/>
              <a:ext cx="18365" cy="21426"/>
            </a:xfrm>
            <a:custGeom>
              <a:avLst/>
              <a:gdLst>
                <a:gd name="T0" fmla="*/ 16 w 16"/>
                <a:gd name="T1" fmla="*/ 6 h 19"/>
                <a:gd name="T2" fmla="*/ 16 w 16"/>
                <a:gd name="T3" fmla="*/ 0 h 19"/>
                <a:gd name="T4" fmla="*/ 9 w 16"/>
                <a:gd name="T5" fmla="*/ 0 h 19"/>
                <a:gd name="T6" fmla="*/ 0 w 16"/>
                <a:gd name="T7" fmla="*/ 16 h 19"/>
                <a:gd name="T8" fmla="*/ 7 w 16"/>
                <a:gd name="T9" fmla="*/ 16 h 19"/>
                <a:gd name="T10" fmla="*/ 16 w 16"/>
                <a:gd name="T11" fmla="*/ 6 h 19"/>
              </a:gdLst>
              <a:ahLst/>
              <a:cxnLst>
                <a:cxn ang="0">
                  <a:pos x="T0" y="T1"/>
                </a:cxn>
                <a:cxn ang="0">
                  <a:pos x="T2" y="T3"/>
                </a:cxn>
                <a:cxn ang="0">
                  <a:pos x="T4" y="T5"/>
                </a:cxn>
                <a:cxn ang="0">
                  <a:pos x="T6" y="T7"/>
                </a:cxn>
                <a:cxn ang="0">
                  <a:pos x="T8" y="T9"/>
                </a:cxn>
                <a:cxn ang="0">
                  <a:pos x="T10" y="T11"/>
                </a:cxn>
              </a:cxnLst>
              <a:rect l="0" t="0" r="r" b="b"/>
              <a:pathLst>
                <a:path w="16" h="19">
                  <a:moveTo>
                    <a:pt x="16" y="6"/>
                  </a:moveTo>
                  <a:cubicBezTo>
                    <a:pt x="16" y="0"/>
                    <a:pt x="16" y="0"/>
                    <a:pt x="16" y="0"/>
                  </a:cubicBezTo>
                  <a:cubicBezTo>
                    <a:pt x="14" y="0"/>
                    <a:pt x="12" y="0"/>
                    <a:pt x="9" y="0"/>
                  </a:cubicBezTo>
                  <a:cubicBezTo>
                    <a:pt x="5" y="0"/>
                    <a:pt x="0" y="8"/>
                    <a:pt x="0" y="16"/>
                  </a:cubicBezTo>
                  <a:cubicBezTo>
                    <a:pt x="0" y="19"/>
                    <a:pt x="5" y="16"/>
                    <a:pt x="7" y="16"/>
                  </a:cubicBezTo>
                  <a:cubicBezTo>
                    <a:pt x="12" y="16"/>
                    <a:pt x="15" y="9"/>
                    <a:pt x="16" y="6"/>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7" name="Freeform 107"/>
            <p:cNvSpPr>
              <a:spLocks/>
            </p:cNvSpPr>
            <p:nvPr/>
          </p:nvSpPr>
          <p:spPr bwMode="auto">
            <a:xfrm>
              <a:off x="4573978" y="4232810"/>
              <a:ext cx="58157" cy="47443"/>
            </a:xfrm>
            <a:custGeom>
              <a:avLst/>
              <a:gdLst>
                <a:gd name="T0" fmla="*/ 18 w 51"/>
                <a:gd name="T1" fmla="*/ 0 h 42"/>
                <a:gd name="T2" fmla="*/ 34 w 51"/>
                <a:gd name="T3" fmla="*/ 7 h 42"/>
                <a:gd name="T4" fmla="*/ 46 w 51"/>
                <a:gd name="T5" fmla="*/ 9 h 42"/>
                <a:gd name="T6" fmla="*/ 51 w 51"/>
                <a:gd name="T7" fmla="*/ 16 h 42"/>
                <a:gd name="T8" fmla="*/ 31 w 51"/>
                <a:gd name="T9" fmla="*/ 42 h 42"/>
                <a:gd name="T10" fmla="*/ 0 w 51"/>
                <a:gd name="T11" fmla="*/ 20 h 42"/>
                <a:gd name="T12" fmla="*/ 15 w 51"/>
                <a:gd name="T13" fmla="*/ 0 h 42"/>
                <a:gd name="T14" fmla="*/ 18 w 51"/>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2">
                  <a:moveTo>
                    <a:pt x="18" y="0"/>
                  </a:moveTo>
                  <a:cubicBezTo>
                    <a:pt x="23" y="3"/>
                    <a:pt x="28" y="7"/>
                    <a:pt x="34" y="7"/>
                  </a:cubicBezTo>
                  <a:cubicBezTo>
                    <a:pt x="35" y="18"/>
                    <a:pt x="42" y="9"/>
                    <a:pt x="46" y="9"/>
                  </a:cubicBezTo>
                  <a:cubicBezTo>
                    <a:pt x="49" y="9"/>
                    <a:pt x="51" y="15"/>
                    <a:pt x="51" y="16"/>
                  </a:cubicBezTo>
                  <a:cubicBezTo>
                    <a:pt x="51" y="23"/>
                    <a:pt x="40" y="42"/>
                    <a:pt x="31" y="42"/>
                  </a:cubicBezTo>
                  <a:cubicBezTo>
                    <a:pt x="20" y="42"/>
                    <a:pt x="0" y="27"/>
                    <a:pt x="0" y="20"/>
                  </a:cubicBezTo>
                  <a:cubicBezTo>
                    <a:pt x="0" y="8"/>
                    <a:pt x="6" y="0"/>
                    <a:pt x="15" y="0"/>
                  </a:cubicBezTo>
                  <a:cubicBezTo>
                    <a:pt x="16" y="0"/>
                    <a:pt x="18" y="1"/>
                    <a:pt x="18" y="0"/>
                  </a:cubicBezTo>
                  <a:close/>
                </a:path>
              </a:pathLst>
            </a:custGeom>
            <a:solidFill>
              <a:schemeClr val="tx1">
                <a:lumMod val="50000"/>
                <a:lumOff val="50000"/>
              </a:schemeClr>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8" name="Freeform 108"/>
            <p:cNvSpPr>
              <a:spLocks/>
            </p:cNvSpPr>
            <p:nvPr/>
          </p:nvSpPr>
          <p:spPr bwMode="auto">
            <a:xfrm>
              <a:off x="3995472" y="5402054"/>
              <a:ext cx="22957" cy="53565"/>
            </a:xfrm>
            <a:custGeom>
              <a:avLst/>
              <a:gdLst>
                <a:gd name="T0" fmla="*/ 0 w 19"/>
                <a:gd name="T1" fmla="*/ 24 h 46"/>
                <a:gd name="T2" fmla="*/ 10 w 19"/>
                <a:gd name="T3" fmla="*/ 0 h 46"/>
                <a:gd name="T4" fmla="*/ 19 w 19"/>
                <a:gd name="T5" fmla="*/ 13 h 46"/>
                <a:gd name="T6" fmla="*/ 16 w 19"/>
                <a:gd name="T7" fmla="*/ 22 h 46"/>
                <a:gd name="T8" fmla="*/ 16 w 19"/>
                <a:gd name="T9" fmla="*/ 46 h 46"/>
                <a:gd name="T10" fmla="*/ 9 w 19"/>
                <a:gd name="T11" fmla="*/ 46 h 46"/>
                <a:gd name="T12" fmla="*/ 0 w 19"/>
                <a:gd name="T13" fmla="*/ 35 h 46"/>
                <a:gd name="T14" fmla="*/ 0 w 19"/>
                <a:gd name="T15" fmla="*/ 24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6">
                  <a:moveTo>
                    <a:pt x="0" y="24"/>
                  </a:moveTo>
                  <a:cubicBezTo>
                    <a:pt x="0" y="24"/>
                    <a:pt x="5" y="0"/>
                    <a:pt x="10" y="0"/>
                  </a:cubicBezTo>
                  <a:cubicBezTo>
                    <a:pt x="16" y="0"/>
                    <a:pt x="19" y="7"/>
                    <a:pt x="19" y="13"/>
                  </a:cubicBezTo>
                  <a:cubicBezTo>
                    <a:pt x="19" y="18"/>
                    <a:pt x="16" y="20"/>
                    <a:pt x="16" y="22"/>
                  </a:cubicBezTo>
                  <a:cubicBezTo>
                    <a:pt x="16" y="46"/>
                    <a:pt x="16" y="46"/>
                    <a:pt x="16" y="46"/>
                  </a:cubicBezTo>
                  <a:cubicBezTo>
                    <a:pt x="9" y="46"/>
                    <a:pt x="9" y="46"/>
                    <a:pt x="9" y="46"/>
                  </a:cubicBezTo>
                  <a:cubicBezTo>
                    <a:pt x="4" y="45"/>
                    <a:pt x="0" y="38"/>
                    <a:pt x="0" y="35"/>
                  </a:cubicBezTo>
                  <a:cubicBezTo>
                    <a:pt x="0" y="31"/>
                    <a:pt x="0" y="24"/>
                    <a:pt x="0" y="24"/>
                  </a:cubicBezTo>
                  <a:close/>
                </a:path>
              </a:pathLst>
            </a:custGeom>
            <a:solidFill>
              <a:schemeClr val="tx1">
                <a:lumMod val="50000"/>
                <a:lumOff val="50000"/>
              </a:schemeClr>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79" name="Freeform 109"/>
            <p:cNvSpPr>
              <a:spLocks/>
            </p:cNvSpPr>
            <p:nvPr/>
          </p:nvSpPr>
          <p:spPr bwMode="auto">
            <a:xfrm>
              <a:off x="3819472" y="3914481"/>
              <a:ext cx="1150890" cy="1948231"/>
            </a:xfrm>
            <a:custGeom>
              <a:avLst/>
              <a:gdLst>
                <a:gd name="T0" fmla="*/ 80 w 1007"/>
                <a:gd name="T1" fmla="*/ 163 h 1703"/>
                <a:gd name="T2" fmla="*/ 89 w 1007"/>
                <a:gd name="T3" fmla="*/ 91 h 1703"/>
                <a:gd name="T4" fmla="*/ 102 w 1007"/>
                <a:gd name="T5" fmla="*/ 83 h 1703"/>
                <a:gd name="T6" fmla="*/ 142 w 1007"/>
                <a:gd name="T7" fmla="*/ 31 h 1703"/>
                <a:gd name="T8" fmla="*/ 220 w 1007"/>
                <a:gd name="T9" fmla="*/ 10 h 1703"/>
                <a:gd name="T10" fmla="*/ 218 w 1007"/>
                <a:gd name="T11" fmla="*/ 76 h 1703"/>
                <a:gd name="T12" fmla="*/ 235 w 1007"/>
                <a:gd name="T13" fmla="*/ 23 h 1703"/>
                <a:gd name="T14" fmla="*/ 252 w 1007"/>
                <a:gd name="T15" fmla="*/ 8 h 1703"/>
                <a:gd name="T16" fmla="*/ 333 w 1007"/>
                <a:gd name="T17" fmla="*/ 42 h 1703"/>
                <a:gd name="T18" fmla="*/ 391 w 1007"/>
                <a:gd name="T19" fmla="*/ 36 h 1703"/>
                <a:gd name="T20" fmla="*/ 401 w 1007"/>
                <a:gd name="T21" fmla="*/ 46 h 1703"/>
                <a:gd name="T22" fmla="*/ 465 w 1007"/>
                <a:gd name="T23" fmla="*/ 89 h 1703"/>
                <a:gd name="T24" fmla="*/ 564 w 1007"/>
                <a:gd name="T25" fmla="*/ 150 h 1703"/>
                <a:gd name="T26" fmla="*/ 609 w 1007"/>
                <a:gd name="T27" fmla="*/ 161 h 1703"/>
                <a:gd name="T28" fmla="*/ 668 w 1007"/>
                <a:gd name="T29" fmla="*/ 234 h 1703"/>
                <a:gd name="T30" fmla="*/ 658 w 1007"/>
                <a:gd name="T31" fmla="*/ 306 h 1703"/>
                <a:gd name="T32" fmla="*/ 693 w 1007"/>
                <a:gd name="T33" fmla="*/ 333 h 1703"/>
                <a:gd name="T34" fmla="*/ 781 w 1007"/>
                <a:gd name="T35" fmla="*/ 316 h 1703"/>
                <a:gd name="T36" fmla="*/ 802 w 1007"/>
                <a:gd name="T37" fmla="*/ 344 h 1703"/>
                <a:gd name="T38" fmla="*/ 882 w 1007"/>
                <a:gd name="T39" fmla="*/ 344 h 1703"/>
                <a:gd name="T40" fmla="*/ 988 w 1007"/>
                <a:gd name="T41" fmla="*/ 397 h 1703"/>
                <a:gd name="T42" fmla="*/ 943 w 1007"/>
                <a:gd name="T43" fmla="*/ 558 h 1703"/>
                <a:gd name="T44" fmla="*/ 914 w 1007"/>
                <a:gd name="T45" fmla="*/ 674 h 1703"/>
                <a:gd name="T46" fmla="*/ 897 w 1007"/>
                <a:gd name="T47" fmla="*/ 729 h 1703"/>
                <a:gd name="T48" fmla="*/ 833 w 1007"/>
                <a:gd name="T49" fmla="*/ 809 h 1703"/>
                <a:gd name="T50" fmla="*/ 738 w 1007"/>
                <a:gd name="T51" fmla="*/ 853 h 1703"/>
                <a:gd name="T52" fmla="*/ 708 w 1007"/>
                <a:gd name="T53" fmla="*/ 944 h 1703"/>
                <a:gd name="T54" fmla="*/ 667 w 1007"/>
                <a:gd name="T55" fmla="*/ 1007 h 1703"/>
                <a:gd name="T56" fmla="*/ 535 w 1007"/>
                <a:gd name="T57" fmla="*/ 1107 h 1703"/>
                <a:gd name="T58" fmla="*/ 511 w 1007"/>
                <a:gd name="T59" fmla="*/ 1115 h 1703"/>
                <a:gd name="T60" fmla="*/ 530 w 1007"/>
                <a:gd name="T61" fmla="*/ 1178 h 1703"/>
                <a:gd name="T62" fmla="*/ 420 w 1007"/>
                <a:gd name="T63" fmla="*/ 1220 h 1703"/>
                <a:gd name="T64" fmla="*/ 412 w 1007"/>
                <a:gd name="T65" fmla="*/ 1274 h 1703"/>
                <a:gd name="T66" fmla="*/ 353 w 1007"/>
                <a:gd name="T67" fmla="*/ 1282 h 1703"/>
                <a:gd name="T68" fmla="*/ 386 w 1007"/>
                <a:gd name="T69" fmla="*/ 1316 h 1703"/>
                <a:gd name="T70" fmla="*/ 368 w 1007"/>
                <a:gd name="T71" fmla="*/ 1331 h 1703"/>
                <a:gd name="T72" fmla="*/ 306 w 1007"/>
                <a:gd name="T73" fmla="*/ 1418 h 1703"/>
                <a:gd name="T74" fmla="*/ 302 w 1007"/>
                <a:gd name="T75" fmla="*/ 1525 h 1703"/>
                <a:gd name="T76" fmla="*/ 277 w 1007"/>
                <a:gd name="T77" fmla="*/ 1592 h 1703"/>
                <a:gd name="T78" fmla="*/ 345 w 1007"/>
                <a:gd name="T79" fmla="*/ 1685 h 1703"/>
                <a:gd name="T80" fmla="*/ 292 w 1007"/>
                <a:gd name="T81" fmla="*/ 1703 h 1703"/>
                <a:gd name="T82" fmla="*/ 219 w 1007"/>
                <a:gd name="T83" fmla="*/ 1659 h 1703"/>
                <a:gd name="T84" fmla="*/ 159 w 1007"/>
                <a:gd name="T85" fmla="*/ 1627 h 1703"/>
                <a:gd name="T86" fmla="*/ 161 w 1007"/>
                <a:gd name="T87" fmla="*/ 1602 h 1703"/>
                <a:gd name="T88" fmla="*/ 146 w 1007"/>
                <a:gd name="T89" fmla="*/ 1545 h 1703"/>
                <a:gd name="T90" fmla="*/ 141 w 1007"/>
                <a:gd name="T91" fmla="*/ 1425 h 1703"/>
                <a:gd name="T92" fmla="*/ 149 w 1007"/>
                <a:gd name="T93" fmla="*/ 1409 h 1703"/>
                <a:gd name="T94" fmla="*/ 193 w 1007"/>
                <a:gd name="T95" fmla="*/ 1293 h 1703"/>
                <a:gd name="T96" fmla="*/ 165 w 1007"/>
                <a:gd name="T97" fmla="*/ 1275 h 1703"/>
                <a:gd name="T98" fmla="*/ 175 w 1007"/>
                <a:gd name="T99" fmla="*/ 1226 h 1703"/>
                <a:gd name="T100" fmla="*/ 197 w 1007"/>
                <a:gd name="T101" fmla="*/ 1128 h 1703"/>
                <a:gd name="T102" fmla="*/ 213 w 1007"/>
                <a:gd name="T103" fmla="*/ 1012 h 1703"/>
                <a:gd name="T104" fmla="*/ 234 w 1007"/>
                <a:gd name="T105" fmla="*/ 890 h 1703"/>
                <a:gd name="T106" fmla="*/ 246 w 1007"/>
                <a:gd name="T107" fmla="*/ 782 h 1703"/>
                <a:gd name="T108" fmla="*/ 180 w 1007"/>
                <a:gd name="T109" fmla="*/ 667 h 1703"/>
                <a:gd name="T110" fmla="*/ 107 w 1007"/>
                <a:gd name="T111" fmla="*/ 594 h 1703"/>
                <a:gd name="T112" fmla="*/ 49 w 1007"/>
                <a:gd name="T113" fmla="*/ 469 h 1703"/>
                <a:gd name="T114" fmla="*/ 19 w 1007"/>
                <a:gd name="T115" fmla="*/ 435 h 1703"/>
                <a:gd name="T116" fmla="*/ 32 w 1007"/>
                <a:gd name="T117" fmla="*/ 344 h 1703"/>
                <a:gd name="T118" fmla="*/ 24 w 1007"/>
                <a:gd name="T119" fmla="*/ 266 h 1703"/>
                <a:gd name="T120" fmla="*/ 81 w 1007"/>
                <a:gd name="T121" fmla="*/ 191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07" h="1703">
                  <a:moveTo>
                    <a:pt x="84" y="185"/>
                  </a:moveTo>
                  <a:cubicBezTo>
                    <a:pt x="84" y="184"/>
                    <a:pt x="84" y="182"/>
                    <a:pt x="84" y="181"/>
                  </a:cubicBezTo>
                  <a:cubicBezTo>
                    <a:pt x="84" y="174"/>
                    <a:pt x="80" y="169"/>
                    <a:pt x="80" y="163"/>
                  </a:cubicBezTo>
                  <a:cubicBezTo>
                    <a:pt x="80" y="153"/>
                    <a:pt x="84" y="150"/>
                    <a:pt x="84" y="142"/>
                  </a:cubicBezTo>
                  <a:cubicBezTo>
                    <a:pt x="84" y="126"/>
                    <a:pt x="70" y="128"/>
                    <a:pt x="70" y="114"/>
                  </a:cubicBezTo>
                  <a:cubicBezTo>
                    <a:pt x="70" y="103"/>
                    <a:pt x="85" y="98"/>
                    <a:pt x="89" y="91"/>
                  </a:cubicBezTo>
                  <a:cubicBezTo>
                    <a:pt x="95" y="93"/>
                    <a:pt x="93" y="93"/>
                    <a:pt x="98" y="91"/>
                  </a:cubicBezTo>
                  <a:cubicBezTo>
                    <a:pt x="98" y="90"/>
                    <a:pt x="98" y="88"/>
                    <a:pt x="98" y="87"/>
                  </a:cubicBezTo>
                  <a:cubicBezTo>
                    <a:pt x="98" y="85"/>
                    <a:pt x="101" y="83"/>
                    <a:pt x="102" y="83"/>
                  </a:cubicBezTo>
                  <a:cubicBezTo>
                    <a:pt x="102" y="75"/>
                    <a:pt x="110" y="72"/>
                    <a:pt x="115" y="69"/>
                  </a:cubicBezTo>
                  <a:cubicBezTo>
                    <a:pt x="119" y="66"/>
                    <a:pt x="120" y="56"/>
                    <a:pt x="121" y="49"/>
                  </a:cubicBezTo>
                  <a:cubicBezTo>
                    <a:pt x="125" y="37"/>
                    <a:pt x="132" y="34"/>
                    <a:pt x="142" y="31"/>
                  </a:cubicBezTo>
                  <a:cubicBezTo>
                    <a:pt x="160" y="25"/>
                    <a:pt x="172" y="22"/>
                    <a:pt x="191" y="15"/>
                  </a:cubicBezTo>
                  <a:cubicBezTo>
                    <a:pt x="201" y="12"/>
                    <a:pt x="203" y="0"/>
                    <a:pt x="213" y="0"/>
                  </a:cubicBezTo>
                  <a:cubicBezTo>
                    <a:pt x="217" y="0"/>
                    <a:pt x="220" y="9"/>
                    <a:pt x="220" y="10"/>
                  </a:cubicBezTo>
                  <a:cubicBezTo>
                    <a:pt x="220" y="16"/>
                    <a:pt x="215" y="19"/>
                    <a:pt x="212" y="19"/>
                  </a:cubicBezTo>
                  <a:cubicBezTo>
                    <a:pt x="210" y="31"/>
                    <a:pt x="205" y="45"/>
                    <a:pt x="205" y="52"/>
                  </a:cubicBezTo>
                  <a:cubicBezTo>
                    <a:pt x="205" y="60"/>
                    <a:pt x="210" y="76"/>
                    <a:pt x="218" y="76"/>
                  </a:cubicBezTo>
                  <a:cubicBezTo>
                    <a:pt x="221" y="76"/>
                    <a:pt x="225" y="66"/>
                    <a:pt x="225" y="63"/>
                  </a:cubicBezTo>
                  <a:cubicBezTo>
                    <a:pt x="225" y="53"/>
                    <a:pt x="216" y="48"/>
                    <a:pt x="216" y="38"/>
                  </a:cubicBezTo>
                  <a:cubicBezTo>
                    <a:pt x="216" y="26"/>
                    <a:pt x="228" y="28"/>
                    <a:pt x="235" y="23"/>
                  </a:cubicBezTo>
                  <a:cubicBezTo>
                    <a:pt x="253" y="23"/>
                    <a:pt x="253" y="23"/>
                    <a:pt x="253" y="23"/>
                  </a:cubicBezTo>
                  <a:cubicBezTo>
                    <a:pt x="250" y="14"/>
                    <a:pt x="239" y="18"/>
                    <a:pt x="239" y="8"/>
                  </a:cubicBezTo>
                  <a:cubicBezTo>
                    <a:pt x="252" y="8"/>
                    <a:pt x="252" y="8"/>
                    <a:pt x="252" y="8"/>
                  </a:cubicBezTo>
                  <a:cubicBezTo>
                    <a:pt x="255" y="21"/>
                    <a:pt x="272" y="25"/>
                    <a:pt x="283" y="28"/>
                  </a:cubicBezTo>
                  <a:cubicBezTo>
                    <a:pt x="283" y="36"/>
                    <a:pt x="288" y="41"/>
                    <a:pt x="293" y="42"/>
                  </a:cubicBezTo>
                  <a:cubicBezTo>
                    <a:pt x="305" y="42"/>
                    <a:pt x="327" y="42"/>
                    <a:pt x="333" y="42"/>
                  </a:cubicBezTo>
                  <a:cubicBezTo>
                    <a:pt x="333" y="49"/>
                    <a:pt x="343" y="51"/>
                    <a:pt x="349" y="51"/>
                  </a:cubicBezTo>
                  <a:cubicBezTo>
                    <a:pt x="360" y="49"/>
                    <a:pt x="368" y="49"/>
                    <a:pt x="372" y="40"/>
                  </a:cubicBezTo>
                  <a:cubicBezTo>
                    <a:pt x="373" y="37"/>
                    <a:pt x="389" y="37"/>
                    <a:pt x="391" y="36"/>
                  </a:cubicBezTo>
                  <a:cubicBezTo>
                    <a:pt x="399" y="36"/>
                    <a:pt x="412" y="38"/>
                    <a:pt x="412" y="38"/>
                  </a:cubicBezTo>
                  <a:cubicBezTo>
                    <a:pt x="409" y="41"/>
                    <a:pt x="403" y="41"/>
                    <a:pt x="401" y="40"/>
                  </a:cubicBezTo>
                  <a:cubicBezTo>
                    <a:pt x="401" y="46"/>
                    <a:pt x="401" y="46"/>
                    <a:pt x="401" y="46"/>
                  </a:cubicBezTo>
                  <a:cubicBezTo>
                    <a:pt x="406" y="57"/>
                    <a:pt x="422" y="60"/>
                    <a:pt x="433" y="64"/>
                  </a:cubicBezTo>
                  <a:cubicBezTo>
                    <a:pt x="443" y="67"/>
                    <a:pt x="441" y="79"/>
                    <a:pt x="444" y="89"/>
                  </a:cubicBezTo>
                  <a:cubicBezTo>
                    <a:pt x="465" y="89"/>
                    <a:pt x="465" y="89"/>
                    <a:pt x="465" y="89"/>
                  </a:cubicBezTo>
                  <a:cubicBezTo>
                    <a:pt x="480" y="104"/>
                    <a:pt x="486" y="102"/>
                    <a:pt x="496" y="122"/>
                  </a:cubicBezTo>
                  <a:cubicBezTo>
                    <a:pt x="497" y="125"/>
                    <a:pt x="503" y="126"/>
                    <a:pt x="507" y="126"/>
                  </a:cubicBezTo>
                  <a:cubicBezTo>
                    <a:pt x="512" y="149"/>
                    <a:pt x="544" y="146"/>
                    <a:pt x="564" y="150"/>
                  </a:cubicBezTo>
                  <a:cubicBezTo>
                    <a:pt x="584" y="150"/>
                    <a:pt x="584" y="150"/>
                    <a:pt x="584" y="150"/>
                  </a:cubicBezTo>
                  <a:cubicBezTo>
                    <a:pt x="589" y="153"/>
                    <a:pt x="602" y="159"/>
                    <a:pt x="609" y="159"/>
                  </a:cubicBezTo>
                  <a:cubicBezTo>
                    <a:pt x="609" y="161"/>
                    <a:pt x="609" y="161"/>
                    <a:pt x="609" y="161"/>
                  </a:cubicBezTo>
                  <a:cubicBezTo>
                    <a:pt x="611" y="161"/>
                    <a:pt x="612" y="161"/>
                    <a:pt x="614" y="161"/>
                  </a:cubicBezTo>
                  <a:cubicBezTo>
                    <a:pt x="626" y="161"/>
                    <a:pt x="642" y="187"/>
                    <a:pt x="655" y="190"/>
                  </a:cubicBezTo>
                  <a:cubicBezTo>
                    <a:pt x="655" y="200"/>
                    <a:pt x="664" y="225"/>
                    <a:pt x="668" y="234"/>
                  </a:cubicBezTo>
                  <a:cubicBezTo>
                    <a:pt x="672" y="242"/>
                    <a:pt x="682" y="242"/>
                    <a:pt x="682" y="250"/>
                  </a:cubicBezTo>
                  <a:cubicBezTo>
                    <a:pt x="670" y="266"/>
                    <a:pt x="648" y="274"/>
                    <a:pt x="648" y="297"/>
                  </a:cubicBezTo>
                  <a:cubicBezTo>
                    <a:pt x="648" y="305"/>
                    <a:pt x="655" y="305"/>
                    <a:pt x="658" y="306"/>
                  </a:cubicBezTo>
                  <a:cubicBezTo>
                    <a:pt x="666" y="310"/>
                    <a:pt x="670" y="316"/>
                    <a:pt x="671" y="324"/>
                  </a:cubicBezTo>
                  <a:cubicBezTo>
                    <a:pt x="689" y="324"/>
                    <a:pt x="689" y="324"/>
                    <a:pt x="689" y="324"/>
                  </a:cubicBezTo>
                  <a:cubicBezTo>
                    <a:pt x="689" y="327"/>
                    <a:pt x="691" y="333"/>
                    <a:pt x="693" y="333"/>
                  </a:cubicBezTo>
                  <a:cubicBezTo>
                    <a:pt x="696" y="333"/>
                    <a:pt x="699" y="328"/>
                    <a:pt x="702" y="324"/>
                  </a:cubicBezTo>
                  <a:cubicBezTo>
                    <a:pt x="709" y="311"/>
                    <a:pt x="718" y="294"/>
                    <a:pt x="730" y="294"/>
                  </a:cubicBezTo>
                  <a:cubicBezTo>
                    <a:pt x="744" y="294"/>
                    <a:pt x="771" y="309"/>
                    <a:pt x="781" y="316"/>
                  </a:cubicBezTo>
                  <a:cubicBezTo>
                    <a:pt x="787" y="320"/>
                    <a:pt x="794" y="318"/>
                    <a:pt x="795" y="324"/>
                  </a:cubicBezTo>
                  <a:cubicBezTo>
                    <a:pt x="798" y="332"/>
                    <a:pt x="797" y="337"/>
                    <a:pt x="797" y="344"/>
                  </a:cubicBezTo>
                  <a:cubicBezTo>
                    <a:pt x="802" y="344"/>
                    <a:pt x="802" y="344"/>
                    <a:pt x="802" y="344"/>
                  </a:cubicBezTo>
                  <a:cubicBezTo>
                    <a:pt x="809" y="341"/>
                    <a:pt x="812" y="336"/>
                    <a:pt x="819" y="336"/>
                  </a:cubicBezTo>
                  <a:cubicBezTo>
                    <a:pt x="835" y="336"/>
                    <a:pt x="838" y="348"/>
                    <a:pt x="853" y="348"/>
                  </a:cubicBezTo>
                  <a:cubicBezTo>
                    <a:pt x="882" y="344"/>
                    <a:pt x="882" y="344"/>
                    <a:pt x="882" y="344"/>
                  </a:cubicBezTo>
                  <a:cubicBezTo>
                    <a:pt x="896" y="347"/>
                    <a:pt x="909" y="353"/>
                    <a:pt x="917" y="357"/>
                  </a:cubicBezTo>
                  <a:cubicBezTo>
                    <a:pt x="924" y="369"/>
                    <a:pt x="948" y="391"/>
                    <a:pt x="960" y="395"/>
                  </a:cubicBezTo>
                  <a:cubicBezTo>
                    <a:pt x="970" y="398"/>
                    <a:pt x="977" y="394"/>
                    <a:pt x="988" y="397"/>
                  </a:cubicBezTo>
                  <a:cubicBezTo>
                    <a:pt x="1003" y="402"/>
                    <a:pt x="1007" y="418"/>
                    <a:pt x="1007" y="435"/>
                  </a:cubicBezTo>
                  <a:cubicBezTo>
                    <a:pt x="1007" y="494"/>
                    <a:pt x="976" y="509"/>
                    <a:pt x="956" y="542"/>
                  </a:cubicBezTo>
                  <a:cubicBezTo>
                    <a:pt x="951" y="549"/>
                    <a:pt x="948" y="551"/>
                    <a:pt x="943" y="558"/>
                  </a:cubicBezTo>
                  <a:cubicBezTo>
                    <a:pt x="936" y="570"/>
                    <a:pt x="927" y="572"/>
                    <a:pt x="920" y="580"/>
                  </a:cubicBezTo>
                  <a:cubicBezTo>
                    <a:pt x="908" y="592"/>
                    <a:pt x="920" y="617"/>
                    <a:pt x="920" y="636"/>
                  </a:cubicBezTo>
                  <a:cubicBezTo>
                    <a:pt x="920" y="651"/>
                    <a:pt x="914" y="664"/>
                    <a:pt x="914" y="674"/>
                  </a:cubicBezTo>
                  <a:cubicBezTo>
                    <a:pt x="914" y="678"/>
                    <a:pt x="911" y="681"/>
                    <a:pt x="911" y="684"/>
                  </a:cubicBezTo>
                  <a:cubicBezTo>
                    <a:pt x="908" y="688"/>
                    <a:pt x="901" y="696"/>
                    <a:pt x="901" y="702"/>
                  </a:cubicBezTo>
                  <a:cubicBezTo>
                    <a:pt x="901" y="710"/>
                    <a:pt x="898" y="726"/>
                    <a:pt x="897" y="729"/>
                  </a:cubicBezTo>
                  <a:cubicBezTo>
                    <a:pt x="886" y="747"/>
                    <a:pt x="882" y="755"/>
                    <a:pt x="870" y="771"/>
                  </a:cubicBezTo>
                  <a:cubicBezTo>
                    <a:pt x="867" y="776"/>
                    <a:pt x="868" y="786"/>
                    <a:pt x="867" y="789"/>
                  </a:cubicBezTo>
                  <a:cubicBezTo>
                    <a:pt x="862" y="798"/>
                    <a:pt x="846" y="809"/>
                    <a:pt x="833" y="809"/>
                  </a:cubicBezTo>
                  <a:cubicBezTo>
                    <a:pt x="819" y="809"/>
                    <a:pt x="808" y="809"/>
                    <a:pt x="796" y="814"/>
                  </a:cubicBezTo>
                  <a:cubicBezTo>
                    <a:pt x="792" y="817"/>
                    <a:pt x="791" y="820"/>
                    <a:pt x="789" y="823"/>
                  </a:cubicBezTo>
                  <a:cubicBezTo>
                    <a:pt x="770" y="842"/>
                    <a:pt x="752" y="831"/>
                    <a:pt x="738" y="853"/>
                  </a:cubicBezTo>
                  <a:cubicBezTo>
                    <a:pt x="732" y="863"/>
                    <a:pt x="722" y="863"/>
                    <a:pt x="716" y="870"/>
                  </a:cubicBezTo>
                  <a:cubicBezTo>
                    <a:pt x="706" y="880"/>
                    <a:pt x="708" y="891"/>
                    <a:pt x="708" y="906"/>
                  </a:cubicBezTo>
                  <a:cubicBezTo>
                    <a:pt x="708" y="944"/>
                    <a:pt x="708" y="944"/>
                    <a:pt x="708" y="944"/>
                  </a:cubicBezTo>
                  <a:cubicBezTo>
                    <a:pt x="692" y="952"/>
                    <a:pt x="685" y="965"/>
                    <a:pt x="677" y="982"/>
                  </a:cubicBezTo>
                  <a:cubicBezTo>
                    <a:pt x="677" y="981"/>
                    <a:pt x="677" y="981"/>
                    <a:pt x="677" y="981"/>
                  </a:cubicBezTo>
                  <a:cubicBezTo>
                    <a:pt x="672" y="991"/>
                    <a:pt x="673" y="997"/>
                    <a:pt x="667" y="1007"/>
                  </a:cubicBezTo>
                  <a:cubicBezTo>
                    <a:pt x="653" y="1029"/>
                    <a:pt x="638" y="1031"/>
                    <a:pt x="625" y="1052"/>
                  </a:cubicBezTo>
                  <a:cubicBezTo>
                    <a:pt x="610" y="1076"/>
                    <a:pt x="604" y="1115"/>
                    <a:pt x="569" y="1115"/>
                  </a:cubicBezTo>
                  <a:cubicBezTo>
                    <a:pt x="557" y="1115"/>
                    <a:pt x="540" y="1107"/>
                    <a:pt x="535" y="1107"/>
                  </a:cubicBezTo>
                  <a:cubicBezTo>
                    <a:pt x="524" y="1107"/>
                    <a:pt x="514" y="1097"/>
                    <a:pt x="503" y="1097"/>
                  </a:cubicBezTo>
                  <a:cubicBezTo>
                    <a:pt x="501" y="1097"/>
                    <a:pt x="497" y="1099"/>
                    <a:pt x="497" y="1101"/>
                  </a:cubicBezTo>
                  <a:cubicBezTo>
                    <a:pt x="497" y="1108"/>
                    <a:pt x="508" y="1112"/>
                    <a:pt x="511" y="1115"/>
                  </a:cubicBezTo>
                  <a:cubicBezTo>
                    <a:pt x="517" y="1121"/>
                    <a:pt x="517" y="1130"/>
                    <a:pt x="520" y="1139"/>
                  </a:cubicBezTo>
                  <a:cubicBezTo>
                    <a:pt x="522" y="1148"/>
                    <a:pt x="534" y="1148"/>
                    <a:pt x="534" y="1157"/>
                  </a:cubicBezTo>
                  <a:cubicBezTo>
                    <a:pt x="534" y="1166"/>
                    <a:pt x="534" y="1172"/>
                    <a:pt x="530" y="1178"/>
                  </a:cubicBezTo>
                  <a:cubicBezTo>
                    <a:pt x="524" y="1189"/>
                    <a:pt x="518" y="1194"/>
                    <a:pt x="511" y="1202"/>
                  </a:cubicBezTo>
                  <a:cubicBezTo>
                    <a:pt x="498" y="1216"/>
                    <a:pt x="482" y="1212"/>
                    <a:pt x="464" y="1218"/>
                  </a:cubicBezTo>
                  <a:cubicBezTo>
                    <a:pt x="452" y="1222"/>
                    <a:pt x="427" y="1213"/>
                    <a:pt x="420" y="1220"/>
                  </a:cubicBezTo>
                  <a:cubicBezTo>
                    <a:pt x="410" y="1231"/>
                    <a:pt x="418" y="1255"/>
                    <a:pt x="412" y="1266"/>
                  </a:cubicBezTo>
                  <a:cubicBezTo>
                    <a:pt x="412" y="1264"/>
                    <a:pt x="412" y="1264"/>
                    <a:pt x="412" y="1264"/>
                  </a:cubicBezTo>
                  <a:cubicBezTo>
                    <a:pt x="412" y="1266"/>
                    <a:pt x="412" y="1271"/>
                    <a:pt x="412" y="1274"/>
                  </a:cubicBezTo>
                  <a:cubicBezTo>
                    <a:pt x="412" y="1278"/>
                    <a:pt x="400" y="1283"/>
                    <a:pt x="395" y="1283"/>
                  </a:cubicBezTo>
                  <a:cubicBezTo>
                    <a:pt x="379" y="1283"/>
                    <a:pt x="376" y="1272"/>
                    <a:pt x="361" y="1272"/>
                  </a:cubicBezTo>
                  <a:cubicBezTo>
                    <a:pt x="355" y="1272"/>
                    <a:pt x="353" y="1278"/>
                    <a:pt x="353" y="1282"/>
                  </a:cubicBezTo>
                  <a:cubicBezTo>
                    <a:pt x="353" y="1293"/>
                    <a:pt x="362" y="1313"/>
                    <a:pt x="369" y="1313"/>
                  </a:cubicBezTo>
                  <a:cubicBezTo>
                    <a:pt x="373" y="1313"/>
                    <a:pt x="377" y="1309"/>
                    <a:pt x="380" y="1308"/>
                  </a:cubicBezTo>
                  <a:cubicBezTo>
                    <a:pt x="383" y="1311"/>
                    <a:pt x="386" y="1312"/>
                    <a:pt x="386" y="1316"/>
                  </a:cubicBezTo>
                  <a:cubicBezTo>
                    <a:pt x="386" y="1321"/>
                    <a:pt x="380" y="1326"/>
                    <a:pt x="379" y="1326"/>
                  </a:cubicBezTo>
                  <a:cubicBezTo>
                    <a:pt x="370" y="1326"/>
                    <a:pt x="367" y="1319"/>
                    <a:pt x="359" y="1319"/>
                  </a:cubicBezTo>
                  <a:cubicBezTo>
                    <a:pt x="359" y="1328"/>
                    <a:pt x="364" y="1329"/>
                    <a:pt x="368" y="1331"/>
                  </a:cubicBezTo>
                  <a:cubicBezTo>
                    <a:pt x="354" y="1345"/>
                    <a:pt x="354" y="1359"/>
                    <a:pt x="349" y="1379"/>
                  </a:cubicBezTo>
                  <a:cubicBezTo>
                    <a:pt x="348" y="1388"/>
                    <a:pt x="334" y="1389"/>
                    <a:pt x="329" y="1390"/>
                  </a:cubicBezTo>
                  <a:cubicBezTo>
                    <a:pt x="317" y="1393"/>
                    <a:pt x="306" y="1404"/>
                    <a:pt x="306" y="1418"/>
                  </a:cubicBezTo>
                  <a:cubicBezTo>
                    <a:pt x="306" y="1449"/>
                    <a:pt x="340" y="1437"/>
                    <a:pt x="340" y="1462"/>
                  </a:cubicBezTo>
                  <a:cubicBezTo>
                    <a:pt x="340" y="1484"/>
                    <a:pt x="321" y="1487"/>
                    <a:pt x="311" y="1498"/>
                  </a:cubicBezTo>
                  <a:cubicBezTo>
                    <a:pt x="305" y="1504"/>
                    <a:pt x="307" y="1514"/>
                    <a:pt x="302" y="1525"/>
                  </a:cubicBezTo>
                  <a:cubicBezTo>
                    <a:pt x="297" y="1536"/>
                    <a:pt x="285" y="1531"/>
                    <a:pt x="278" y="1538"/>
                  </a:cubicBezTo>
                  <a:cubicBezTo>
                    <a:pt x="269" y="1548"/>
                    <a:pt x="265" y="1559"/>
                    <a:pt x="265" y="1574"/>
                  </a:cubicBezTo>
                  <a:cubicBezTo>
                    <a:pt x="265" y="1582"/>
                    <a:pt x="272" y="1592"/>
                    <a:pt x="277" y="1592"/>
                  </a:cubicBezTo>
                  <a:cubicBezTo>
                    <a:pt x="290" y="1600"/>
                    <a:pt x="290" y="1637"/>
                    <a:pt x="299" y="1647"/>
                  </a:cubicBezTo>
                  <a:cubicBezTo>
                    <a:pt x="316" y="1665"/>
                    <a:pt x="336" y="1672"/>
                    <a:pt x="357" y="1682"/>
                  </a:cubicBezTo>
                  <a:cubicBezTo>
                    <a:pt x="354" y="1687"/>
                    <a:pt x="349" y="1685"/>
                    <a:pt x="345" y="1685"/>
                  </a:cubicBezTo>
                  <a:cubicBezTo>
                    <a:pt x="333" y="1685"/>
                    <a:pt x="315" y="1700"/>
                    <a:pt x="308" y="1700"/>
                  </a:cubicBezTo>
                  <a:cubicBezTo>
                    <a:pt x="302" y="1700"/>
                    <a:pt x="303" y="1700"/>
                    <a:pt x="299" y="1700"/>
                  </a:cubicBezTo>
                  <a:cubicBezTo>
                    <a:pt x="297" y="1700"/>
                    <a:pt x="294" y="1703"/>
                    <a:pt x="292" y="1703"/>
                  </a:cubicBezTo>
                  <a:cubicBezTo>
                    <a:pt x="284" y="1703"/>
                    <a:pt x="278" y="1703"/>
                    <a:pt x="271" y="1703"/>
                  </a:cubicBezTo>
                  <a:cubicBezTo>
                    <a:pt x="253" y="1703"/>
                    <a:pt x="259" y="1681"/>
                    <a:pt x="247" y="1677"/>
                  </a:cubicBezTo>
                  <a:cubicBezTo>
                    <a:pt x="236" y="1673"/>
                    <a:pt x="219" y="1673"/>
                    <a:pt x="219" y="1659"/>
                  </a:cubicBezTo>
                  <a:cubicBezTo>
                    <a:pt x="213" y="1659"/>
                    <a:pt x="210" y="1659"/>
                    <a:pt x="205" y="1659"/>
                  </a:cubicBezTo>
                  <a:cubicBezTo>
                    <a:pt x="199" y="1659"/>
                    <a:pt x="197" y="1653"/>
                    <a:pt x="196" y="1649"/>
                  </a:cubicBezTo>
                  <a:cubicBezTo>
                    <a:pt x="175" y="1649"/>
                    <a:pt x="169" y="1638"/>
                    <a:pt x="159" y="1627"/>
                  </a:cubicBezTo>
                  <a:cubicBezTo>
                    <a:pt x="157" y="1625"/>
                    <a:pt x="152" y="1621"/>
                    <a:pt x="152" y="1619"/>
                  </a:cubicBezTo>
                  <a:cubicBezTo>
                    <a:pt x="152" y="1612"/>
                    <a:pt x="166" y="1613"/>
                    <a:pt x="167" y="1606"/>
                  </a:cubicBezTo>
                  <a:cubicBezTo>
                    <a:pt x="165" y="1605"/>
                    <a:pt x="163" y="1604"/>
                    <a:pt x="161" y="1602"/>
                  </a:cubicBezTo>
                  <a:cubicBezTo>
                    <a:pt x="163" y="1598"/>
                    <a:pt x="166" y="1593"/>
                    <a:pt x="166" y="1588"/>
                  </a:cubicBezTo>
                  <a:cubicBezTo>
                    <a:pt x="166" y="1569"/>
                    <a:pt x="146" y="1573"/>
                    <a:pt x="146" y="1556"/>
                  </a:cubicBezTo>
                  <a:cubicBezTo>
                    <a:pt x="146" y="1550"/>
                    <a:pt x="146" y="1548"/>
                    <a:pt x="146" y="1545"/>
                  </a:cubicBezTo>
                  <a:cubicBezTo>
                    <a:pt x="146" y="1527"/>
                    <a:pt x="134" y="1499"/>
                    <a:pt x="134" y="1486"/>
                  </a:cubicBezTo>
                  <a:cubicBezTo>
                    <a:pt x="134" y="1472"/>
                    <a:pt x="152" y="1466"/>
                    <a:pt x="152" y="1453"/>
                  </a:cubicBezTo>
                  <a:cubicBezTo>
                    <a:pt x="152" y="1447"/>
                    <a:pt x="143" y="1434"/>
                    <a:pt x="141" y="1425"/>
                  </a:cubicBezTo>
                  <a:cubicBezTo>
                    <a:pt x="141" y="1418"/>
                    <a:pt x="141" y="1418"/>
                    <a:pt x="141" y="1418"/>
                  </a:cubicBezTo>
                  <a:cubicBezTo>
                    <a:pt x="142" y="1418"/>
                    <a:pt x="142" y="1418"/>
                    <a:pt x="142" y="1418"/>
                  </a:cubicBezTo>
                  <a:cubicBezTo>
                    <a:pt x="142" y="1413"/>
                    <a:pt x="145" y="1409"/>
                    <a:pt x="149" y="1409"/>
                  </a:cubicBezTo>
                  <a:cubicBezTo>
                    <a:pt x="162" y="1409"/>
                    <a:pt x="157" y="1423"/>
                    <a:pt x="168" y="1423"/>
                  </a:cubicBezTo>
                  <a:cubicBezTo>
                    <a:pt x="193" y="1305"/>
                    <a:pt x="193" y="1305"/>
                    <a:pt x="193" y="1305"/>
                  </a:cubicBezTo>
                  <a:cubicBezTo>
                    <a:pt x="193" y="1293"/>
                    <a:pt x="193" y="1293"/>
                    <a:pt x="193" y="1293"/>
                  </a:cubicBezTo>
                  <a:cubicBezTo>
                    <a:pt x="191" y="1293"/>
                    <a:pt x="189" y="1293"/>
                    <a:pt x="187" y="1293"/>
                  </a:cubicBezTo>
                  <a:cubicBezTo>
                    <a:pt x="181" y="1296"/>
                    <a:pt x="180" y="1302"/>
                    <a:pt x="175" y="1302"/>
                  </a:cubicBezTo>
                  <a:cubicBezTo>
                    <a:pt x="169" y="1302"/>
                    <a:pt x="165" y="1284"/>
                    <a:pt x="165" y="1275"/>
                  </a:cubicBezTo>
                  <a:cubicBezTo>
                    <a:pt x="165" y="1260"/>
                    <a:pt x="170" y="1254"/>
                    <a:pt x="172" y="1239"/>
                  </a:cubicBezTo>
                  <a:cubicBezTo>
                    <a:pt x="177" y="1239"/>
                    <a:pt x="180" y="1237"/>
                    <a:pt x="180" y="1235"/>
                  </a:cubicBezTo>
                  <a:cubicBezTo>
                    <a:pt x="180" y="1230"/>
                    <a:pt x="175" y="1226"/>
                    <a:pt x="175" y="1226"/>
                  </a:cubicBezTo>
                  <a:cubicBezTo>
                    <a:pt x="172" y="1226"/>
                    <a:pt x="171" y="1204"/>
                    <a:pt x="171" y="1198"/>
                  </a:cubicBezTo>
                  <a:cubicBezTo>
                    <a:pt x="171" y="1180"/>
                    <a:pt x="182" y="1162"/>
                    <a:pt x="189" y="1150"/>
                  </a:cubicBezTo>
                  <a:cubicBezTo>
                    <a:pt x="192" y="1145"/>
                    <a:pt x="193" y="1134"/>
                    <a:pt x="197" y="1128"/>
                  </a:cubicBezTo>
                  <a:cubicBezTo>
                    <a:pt x="199" y="1125"/>
                    <a:pt x="203" y="1126"/>
                    <a:pt x="204" y="1123"/>
                  </a:cubicBezTo>
                  <a:cubicBezTo>
                    <a:pt x="209" y="1104"/>
                    <a:pt x="209" y="1091"/>
                    <a:pt x="214" y="1072"/>
                  </a:cubicBezTo>
                  <a:cubicBezTo>
                    <a:pt x="213" y="1012"/>
                    <a:pt x="213" y="1012"/>
                    <a:pt x="213" y="1012"/>
                  </a:cubicBezTo>
                  <a:cubicBezTo>
                    <a:pt x="208" y="998"/>
                    <a:pt x="217" y="987"/>
                    <a:pt x="217" y="974"/>
                  </a:cubicBezTo>
                  <a:cubicBezTo>
                    <a:pt x="217" y="944"/>
                    <a:pt x="234" y="924"/>
                    <a:pt x="234" y="897"/>
                  </a:cubicBezTo>
                  <a:cubicBezTo>
                    <a:pt x="234" y="894"/>
                    <a:pt x="234" y="892"/>
                    <a:pt x="234" y="890"/>
                  </a:cubicBezTo>
                  <a:cubicBezTo>
                    <a:pt x="234" y="884"/>
                    <a:pt x="238" y="870"/>
                    <a:pt x="240" y="862"/>
                  </a:cubicBezTo>
                  <a:cubicBezTo>
                    <a:pt x="240" y="837"/>
                    <a:pt x="240" y="837"/>
                    <a:pt x="240" y="827"/>
                  </a:cubicBezTo>
                  <a:cubicBezTo>
                    <a:pt x="240" y="816"/>
                    <a:pt x="246" y="794"/>
                    <a:pt x="246" y="782"/>
                  </a:cubicBezTo>
                  <a:cubicBezTo>
                    <a:pt x="246" y="774"/>
                    <a:pt x="243" y="727"/>
                    <a:pt x="240" y="718"/>
                  </a:cubicBezTo>
                  <a:cubicBezTo>
                    <a:pt x="233" y="699"/>
                    <a:pt x="221" y="687"/>
                    <a:pt x="208" y="680"/>
                  </a:cubicBezTo>
                  <a:cubicBezTo>
                    <a:pt x="196" y="674"/>
                    <a:pt x="188" y="676"/>
                    <a:pt x="180" y="667"/>
                  </a:cubicBezTo>
                  <a:cubicBezTo>
                    <a:pt x="171" y="658"/>
                    <a:pt x="166" y="654"/>
                    <a:pt x="155" y="651"/>
                  </a:cubicBezTo>
                  <a:cubicBezTo>
                    <a:pt x="134" y="644"/>
                    <a:pt x="124" y="633"/>
                    <a:pt x="110" y="619"/>
                  </a:cubicBezTo>
                  <a:cubicBezTo>
                    <a:pt x="104" y="612"/>
                    <a:pt x="107" y="603"/>
                    <a:pt x="107" y="594"/>
                  </a:cubicBezTo>
                  <a:cubicBezTo>
                    <a:pt x="107" y="581"/>
                    <a:pt x="96" y="575"/>
                    <a:pt x="93" y="564"/>
                  </a:cubicBezTo>
                  <a:cubicBezTo>
                    <a:pt x="87" y="545"/>
                    <a:pt x="71" y="530"/>
                    <a:pt x="66" y="513"/>
                  </a:cubicBezTo>
                  <a:cubicBezTo>
                    <a:pt x="61" y="495"/>
                    <a:pt x="56" y="484"/>
                    <a:pt x="49" y="469"/>
                  </a:cubicBezTo>
                  <a:cubicBezTo>
                    <a:pt x="47" y="464"/>
                    <a:pt x="42" y="466"/>
                    <a:pt x="40" y="464"/>
                  </a:cubicBezTo>
                  <a:cubicBezTo>
                    <a:pt x="34" y="458"/>
                    <a:pt x="33" y="447"/>
                    <a:pt x="30" y="441"/>
                  </a:cubicBezTo>
                  <a:cubicBezTo>
                    <a:pt x="28" y="436"/>
                    <a:pt x="22" y="438"/>
                    <a:pt x="19" y="435"/>
                  </a:cubicBezTo>
                  <a:cubicBezTo>
                    <a:pt x="11" y="426"/>
                    <a:pt x="0" y="410"/>
                    <a:pt x="0" y="396"/>
                  </a:cubicBezTo>
                  <a:cubicBezTo>
                    <a:pt x="0" y="386"/>
                    <a:pt x="6" y="375"/>
                    <a:pt x="9" y="372"/>
                  </a:cubicBezTo>
                  <a:cubicBezTo>
                    <a:pt x="15" y="360"/>
                    <a:pt x="29" y="357"/>
                    <a:pt x="32" y="344"/>
                  </a:cubicBezTo>
                  <a:cubicBezTo>
                    <a:pt x="25" y="340"/>
                    <a:pt x="26" y="343"/>
                    <a:pt x="21" y="343"/>
                  </a:cubicBezTo>
                  <a:cubicBezTo>
                    <a:pt x="10" y="343"/>
                    <a:pt x="9" y="328"/>
                    <a:pt x="9" y="316"/>
                  </a:cubicBezTo>
                  <a:cubicBezTo>
                    <a:pt x="9" y="298"/>
                    <a:pt x="28" y="301"/>
                    <a:pt x="24" y="266"/>
                  </a:cubicBezTo>
                  <a:cubicBezTo>
                    <a:pt x="45" y="266"/>
                    <a:pt x="50" y="245"/>
                    <a:pt x="56" y="232"/>
                  </a:cubicBezTo>
                  <a:cubicBezTo>
                    <a:pt x="65" y="215"/>
                    <a:pt x="84" y="220"/>
                    <a:pt x="89" y="199"/>
                  </a:cubicBezTo>
                  <a:cubicBezTo>
                    <a:pt x="85" y="197"/>
                    <a:pt x="81" y="193"/>
                    <a:pt x="81" y="191"/>
                  </a:cubicBezTo>
                  <a:cubicBezTo>
                    <a:pt x="84" y="185"/>
                    <a:pt x="84" y="185"/>
                    <a:pt x="84" y="185"/>
                  </a:cubicBezTo>
                  <a:close/>
                </a:path>
              </a:pathLst>
            </a:custGeom>
            <a:solidFill>
              <a:schemeClr val="accent6"/>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0" name="Freeform 110"/>
            <p:cNvSpPr>
              <a:spLocks/>
            </p:cNvSpPr>
            <p:nvPr/>
          </p:nvSpPr>
          <p:spPr bwMode="auto">
            <a:xfrm>
              <a:off x="3889872" y="3571666"/>
              <a:ext cx="12244" cy="18365"/>
            </a:xfrm>
            <a:custGeom>
              <a:avLst/>
              <a:gdLst>
                <a:gd name="T0" fmla="*/ 3 w 11"/>
                <a:gd name="T1" fmla="*/ 1 h 16"/>
                <a:gd name="T2" fmla="*/ 11 w 11"/>
                <a:gd name="T3" fmla="*/ 12 h 16"/>
                <a:gd name="T4" fmla="*/ 7 w 11"/>
                <a:gd name="T5" fmla="*/ 16 h 16"/>
                <a:gd name="T6" fmla="*/ 0 w 11"/>
                <a:gd name="T7" fmla="*/ 1 h 16"/>
                <a:gd name="T8" fmla="*/ 3 w 11"/>
                <a:gd name="T9" fmla="*/ 1 h 16"/>
              </a:gdLst>
              <a:ahLst/>
              <a:cxnLst>
                <a:cxn ang="0">
                  <a:pos x="T0" y="T1"/>
                </a:cxn>
                <a:cxn ang="0">
                  <a:pos x="T2" y="T3"/>
                </a:cxn>
                <a:cxn ang="0">
                  <a:pos x="T4" y="T5"/>
                </a:cxn>
                <a:cxn ang="0">
                  <a:pos x="T6" y="T7"/>
                </a:cxn>
                <a:cxn ang="0">
                  <a:pos x="T8" y="T9"/>
                </a:cxn>
              </a:cxnLst>
              <a:rect l="0" t="0" r="r" b="b"/>
              <a:pathLst>
                <a:path w="11" h="16">
                  <a:moveTo>
                    <a:pt x="3" y="1"/>
                  </a:moveTo>
                  <a:cubicBezTo>
                    <a:pt x="9" y="2"/>
                    <a:pt x="11" y="7"/>
                    <a:pt x="11" y="12"/>
                  </a:cubicBezTo>
                  <a:cubicBezTo>
                    <a:pt x="11" y="14"/>
                    <a:pt x="9" y="16"/>
                    <a:pt x="7" y="16"/>
                  </a:cubicBezTo>
                  <a:cubicBezTo>
                    <a:pt x="0" y="16"/>
                    <a:pt x="0" y="7"/>
                    <a:pt x="0" y="1"/>
                  </a:cubicBezTo>
                  <a:cubicBezTo>
                    <a:pt x="0" y="0"/>
                    <a:pt x="2" y="1"/>
                    <a:pt x="3" y="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1" name="Freeform 111"/>
            <p:cNvSpPr>
              <a:spLocks/>
            </p:cNvSpPr>
            <p:nvPr/>
          </p:nvSpPr>
          <p:spPr bwMode="auto">
            <a:xfrm>
              <a:off x="3876098" y="3521162"/>
              <a:ext cx="22957" cy="7652"/>
            </a:xfrm>
            <a:custGeom>
              <a:avLst/>
              <a:gdLst>
                <a:gd name="T0" fmla="*/ 0 w 20"/>
                <a:gd name="T1" fmla="*/ 6 h 7"/>
                <a:gd name="T2" fmla="*/ 11 w 20"/>
                <a:gd name="T3" fmla="*/ 0 h 7"/>
                <a:gd name="T4" fmla="*/ 20 w 20"/>
                <a:gd name="T5" fmla="*/ 6 h 7"/>
                <a:gd name="T6" fmla="*/ 0 w 20"/>
                <a:gd name="T7" fmla="*/ 6 h 7"/>
              </a:gdLst>
              <a:ahLst/>
              <a:cxnLst>
                <a:cxn ang="0">
                  <a:pos x="T0" y="T1"/>
                </a:cxn>
                <a:cxn ang="0">
                  <a:pos x="T2" y="T3"/>
                </a:cxn>
                <a:cxn ang="0">
                  <a:pos x="T4" y="T5"/>
                </a:cxn>
                <a:cxn ang="0">
                  <a:pos x="T6" y="T7"/>
                </a:cxn>
              </a:cxnLst>
              <a:rect l="0" t="0" r="r" b="b"/>
              <a:pathLst>
                <a:path w="20" h="7">
                  <a:moveTo>
                    <a:pt x="0" y="6"/>
                  </a:moveTo>
                  <a:cubicBezTo>
                    <a:pt x="2" y="3"/>
                    <a:pt x="7" y="0"/>
                    <a:pt x="11" y="0"/>
                  </a:cubicBezTo>
                  <a:cubicBezTo>
                    <a:pt x="16" y="0"/>
                    <a:pt x="18" y="4"/>
                    <a:pt x="20" y="6"/>
                  </a:cubicBezTo>
                  <a:cubicBezTo>
                    <a:pt x="12" y="7"/>
                    <a:pt x="5" y="6"/>
                    <a:pt x="0" y="6"/>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2" name="Freeform 112"/>
            <p:cNvSpPr>
              <a:spLocks/>
            </p:cNvSpPr>
            <p:nvPr/>
          </p:nvSpPr>
          <p:spPr bwMode="auto">
            <a:xfrm>
              <a:off x="3914359" y="3531875"/>
              <a:ext cx="4591" cy="7652"/>
            </a:xfrm>
            <a:custGeom>
              <a:avLst/>
              <a:gdLst>
                <a:gd name="T0" fmla="*/ 4 w 4"/>
                <a:gd name="T1" fmla="*/ 7 h 7"/>
                <a:gd name="T2" fmla="*/ 0 w 4"/>
                <a:gd name="T3" fmla="*/ 0 h 7"/>
                <a:gd name="T4" fmla="*/ 4 w 4"/>
                <a:gd name="T5" fmla="*/ 7 h 7"/>
              </a:gdLst>
              <a:ahLst/>
              <a:cxnLst>
                <a:cxn ang="0">
                  <a:pos x="T0" y="T1"/>
                </a:cxn>
                <a:cxn ang="0">
                  <a:pos x="T2" y="T3"/>
                </a:cxn>
                <a:cxn ang="0">
                  <a:pos x="T4" y="T5"/>
                </a:cxn>
              </a:cxnLst>
              <a:rect l="0" t="0" r="r" b="b"/>
              <a:pathLst>
                <a:path w="4" h="7">
                  <a:moveTo>
                    <a:pt x="4" y="7"/>
                  </a:moveTo>
                  <a:cubicBezTo>
                    <a:pt x="2" y="7"/>
                    <a:pt x="0" y="3"/>
                    <a:pt x="0" y="0"/>
                  </a:cubicBezTo>
                  <a:lnTo>
                    <a:pt x="4" y="7"/>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3" name="Freeform 113"/>
            <p:cNvSpPr>
              <a:spLocks/>
            </p:cNvSpPr>
            <p:nvPr/>
          </p:nvSpPr>
          <p:spPr bwMode="auto">
            <a:xfrm>
              <a:off x="4003124" y="3668083"/>
              <a:ext cx="16835" cy="15304"/>
            </a:xfrm>
            <a:custGeom>
              <a:avLst/>
              <a:gdLst>
                <a:gd name="T0" fmla="*/ 0 w 15"/>
                <a:gd name="T1" fmla="*/ 8 h 13"/>
                <a:gd name="T2" fmla="*/ 0 w 15"/>
                <a:gd name="T3" fmla="*/ 12 h 13"/>
                <a:gd name="T4" fmla="*/ 3 w 15"/>
                <a:gd name="T5" fmla="*/ 12 h 13"/>
                <a:gd name="T6" fmla="*/ 15 w 15"/>
                <a:gd name="T7" fmla="*/ 8 h 13"/>
                <a:gd name="T8" fmla="*/ 15 w 15"/>
                <a:gd name="T9" fmla="*/ 0 h 13"/>
                <a:gd name="T10" fmla="*/ 0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0" y="8"/>
                  </a:moveTo>
                  <a:cubicBezTo>
                    <a:pt x="0" y="9"/>
                    <a:pt x="0" y="11"/>
                    <a:pt x="0" y="12"/>
                  </a:cubicBezTo>
                  <a:cubicBezTo>
                    <a:pt x="0" y="13"/>
                    <a:pt x="2" y="12"/>
                    <a:pt x="3" y="12"/>
                  </a:cubicBezTo>
                  <a:cubicBezTo>
                    <a:pt x="7" y="12"/>
                    <a:pt x="12" y="11"/>
                    <a:pt x="15" y="8"/>
                  </a:cubicBezTo>
                  <a:cubicBezTo>
                    <a:pt x="15" y="0"/>
                    <a:pt x="15" y="0"/>
                    <a:pt x="15" y="0"/>
                  </a:cubicBezTo>
                  <a:cubicBezTo>
                    <a:pt x="12" y="5"/>
                    <a:pt x="6" y="9"/>
                    <a:pt x="0" y="8"/>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4" name="Freeform 114"/>
            <p:cNvSpPr>
              <a:spLocks/>
            </p:cNvSpPr>
            <p:nvPr/>
          </p:nvSpPr>
          <p:spPr bwMode="auto">
            <a:xfrm>
              <a:off x="2745103" y="2834001"/>
              <a:ext cx="1426369" cy="734604"/>
            </a:xfrm>
            <a:custGeom>
              <a:avLst/>
              <a:gdLst>
                <a:gd name="T0" fmla="*/ 932 w 1247"/>
                <a:gd name="T1" fmla="*/ 515 h 642"/>
                <a:gd name="T2" fmla="*/ 954 w 1247"/>
                <a:gd name="T3" fmla="*/ 573 h 642"/>
                <a:gd name="T4" fmla="*/ 963 w 1247"/>
                <a:gd name="T5" fmla="*/ 610 h 642"/>
                <a:gd name="T6" fmla="*/ 931 w 1247"/>
                <a:gd name="T7" fmla="*/ 622 h 642"/>
                <a:gd name="T8" fmla="*/ 872 w 1247"/>
                <a:gd name="T9" fmla="*/ 519 h 642"/>
                <a:gd name="T10" fmla="*/ 815 w 1247"/>
                <a:gd name="T11" fmla="*/ 511 h 642"/>
                <a:gd name="T12" fmla="*/ 791 w 1247"/>
                <a:gd name="T13" fmla="*/ 511 h 642"/>
                <a:gd name="T14" fmla="*/ 760 w 1247"/>
                <a:gd name="T15" fmla="*/ 517 h 642"/>
                <a:gd name="T16" fmla="*/ 707 w 1247"/>
                <a:gd name="T17" fmla="*/ 527 h 642"/>
                <a:gd name="T18" fmla="*/ 675 w 1247"/>
                <a:gd name="T19" fmla="*/ 525 h 642"/>
                <a:gd name="T20" fmla="*/ 613 w 1247"/>
                <a:gd name="T21" fmla="*/ 559 h 642"/>
                <a:gd name="T22" fmla="*/ 590 w 1247"/>
                <a:gd name="T23" fmla="*/ 618 h 642"/>
                <a:gd name="T24" fmla="*/ 484 w 1247"/>
                <a:gd name="T25" fmla="*/ 523 h 642"/>
                <a:gd name="T26" fmla="*/ 423 w 1247"/>
                <a:gd name="T27" fmla="*/ 507 h 642"/>
                <a:gd name="T28" fmla="*/ 355 w 1247"/>
                <a:gd name="T29" fmla="*/ 473 h 642"/>
                <a:gd name="T30" fmla="*/ 292 w 1247"/>
                <a:gd name="T31" fmla="*/ 483 h 642"/>
                <a:gd name="T32" fmla="*/ 164 w 1247"/>
                <a:gd name="T33" fmla="*/ 455 h 642"/>
                <a:gd name="T34" fmla="*/ 80 w 1247"/>
                <a:gd name="T35" fmla="*/ 386 h 642"/>
                <a:gd name="T36" fmla="*/ 7 w 1247"/>
                <a:gd name="T37" fmla="*/ 255 h 642"/>
                <a:gd name="T38" fmla="*/ 7 w 1247"/>
                <a:gd name="T39" fmla="*/ 173 h 642"/>
                <a:gd name="T40" fmla="*/ 1 w 1247"/>
                <a:gd name="T41" fmla="*/ 42 h 642"/>
                <a:gd name="T42" fmla="*/ 34 w 1247"/>
                <a:gd name="T43" fmla="*/ 50 h 642"/>
                <a:gd name="T44" fmla="*/ 35 w 1247"/>
                <a:gd name="T45" fmla="*/ 10 h 642"/>
                <a:gd name="T46" fmla="*/ 641 w 1247"/>
                <a:gd name="T47" fmla="*/ 0 h 642"/>
                <a:gd name="T48" fmla="*/ 698 w 1247"/>
                <a:gd name="T49" fmla="*/ 20 h 642"/>
                <a:gd name="T50" fmla="*/ 701 w 1247"/>
                <a:gd name="T51" fmla="*/ 82 h 642"/>
                <a:gd name="T52" fmla="*/ 726 w 1247"/>
                <a:gd name="T53" fmla="*/ 76 h 642"/>
                <a:gd name="T54" fmla="*/ 758 w 1247"/>
                <a:gd name="T55" fmla="*/ 74 h 642"/>
                <a:gd name="T56" fmla="*/ 783 w 1247"/>
                <a:gd name="T57" fmla="*/ 76 h 642"/>
                <a:gd name="T58" fmla="*/ 811 w 1247"/>
                <a:gd name="T59" fmla="*/ 85 h 642"/>
                <a:gd name="T60" fmla="*/ 876 w 1247"/>
                <a:gd name="T61" fmla="*/ 88 h 642"/>
                <a:gd name="T62" fmla="*/ 842 w 1247"/>
                <a:gd name="T63" fmla="*/ 97 h 642"/>
                <a:gd name="T64" fmla="*/ 811 w 1247"/>
                <a:gd name="T65" fmla="*/ 124 h 642"/>
                <a:gd name="T66" fmla="*/ 810 w 1247"/>
                <a:gd name="T67" fmla="*/ 219 h 642"/>
                <a:gd name="T68" fmla="*/ 825 w 1247"/>
                <a:gd name="T69" fmla="*/ 159 h 642"/>
                <a:gd name="T70" fmla="*/ 860 w 1247"/>
                <a:gd name="T71" fmla="*/ 104 h 642"/>
                <a:gd name="T72" fmla="*/ 886 w 1247"/>
                <a:gd name="T73" fmla="*/ 157 h 642"/>
                <a:gd name="T74" fmla="*/ 912 w 1247"/>
                <a:gd name="T75" fmla="*/ 176 h 642"/>
                <a:gd name="T76" fmla="*/ 906 w 1247"/>
                <a:gd name="T77" fmla="*/ 223 h 642"/>
                <a:gd name="T78" fmla="*/ 969 w 1247"/>
                <a:gd name="T79" fmla="*/ 176 h 642"/>
                <a:gd name="T80" fmla="*/ 1048 w 1247"/>
                <a:gd name="T81" fmla="*/ 153 h 642"/>
                <a:gd name="T82" fmla="*/ 1122 w 1247"/>
                <a:gd name="T83" fmla="*/ 117 h 642"/>
                <a:gd name="T84" fmla="*/ 1160 w 1247"/>
                <a:gd name="T85" fmla="*/ 114 h 642"/>
                <a:gd name="T86" fmla="*/ 1201 w 1247"/>
                <a:gd name="T87" fmla="*/ 52 h 642"/>
                <a:gd name="T88" fmla="*/ 1247 w 1247"/>
                <a:gd name="T89" fmla="*/ 132 h 642"/>
                <a:gd name="T90" fmla="*/ 1205 w 1247"/>
                <a:gd name="T91" fmla="*/ 145 h 642"/>
                <a:gd name="T92" fmla="*/ 1170 w 1247"/>
                <a:gd name="T93" fmla="*/ 204 h 642"/>
                <a:gd name="T94" fmla="*/ 1186 w 1247"/>
                <a:gd name="T95" fmla="*/ 213 h 642"/>
                <a:gd name="T96" fmla="*/ 1161 w 1247"/>
                <a:gd name="T97" fmla="*/ 221 h 642"/>
                <a:gd name="T98" fmla="*/ 1113 w 1247"/>
                <a:gd name="T99" fmla="*/ 238 h 642"/>
                <a:gd name="T100" fmla="*/ 1103 w 1247"/>
                <a:gd name="T101" fmla="*/ 242 h 642"/>
                <a:gd name="T102" fmla="*/ 1091 w 1247"/>
                <a:gd name="T103" fmla="*/ 247 h 642"/>
                <a:gd name="T104" fmla="*/ 1077 w 1247"/>
                <a:gd name="T105" fmla="*/ 291 h 642"/>
                <a:gd name="T106" fmla="*/ 1068 w 1247"/>
                <a:gd name="T107" fmla="*/ 288 h 642"/>
                <a:gd name="T108" fmla="*/ 1057 w 1247"/>
                <a:gd name="T109" fmla="*/ 336 h 642"/>
                <a:gd name="T110" fmla="*/ 1054 w 1247"/>
                <a:gd name="T111" fmla="*/ 322 h 642"/>
                <a:gd name="T112" fmla="*/ 1045 w 1247"/>
                <a:gd name="T113" fmla="*/ 307 h 642"/>
                <a:gd name="T114" fmla="*/ 1049 w 1247"/>
                <a:gd name="T115" fmla="*/ 346 h 642"/>
                <a:gd name="T116" fmla="*/ 1054 w 1247"/>
                <a:gd name="T117" fmla="*/ 354 h 642"/>
                <a:gd name="T118" fmla="*/ 1055 w 1247"/>
                <a:gd name="T119" fmla="*/ 371 h 642"/>
                <a:gd name="T120" fmla="*/ 1043 w 1247"/>
                <a:gd name="T121" fmla="*/ 385 h 642"/>
                <a:gd name="T122" fmla="*/ 1043 w 1247"/>
                <a:gd name="T123" fmla="*/ 399 h 642"/>
                <a:gd name="T124" fmla="*/ 1011 w 1247"/>
                <a:gd name="T125" fmla="*/ 419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7" h="642">
                  <a:moveTo>
                    <a:pt x="1013" y="421"/>
                  </a:moveTo>
                  <a:cubicBezTo>
                    <a:pt x="978" y="442"/>
                    <a:pt x="932" y="457"/>
                    <a:pt x="932" y="515"/>
                  </a:cubicBezTo>
                  <a:cubicBezTo>
                    <a:pt x="932" y="541"/>
                    <a:pt x="954" y="549"/>
                    <a:pt x="954" y="574"/>
                  </a:cubicBezTo>
                  <a:cubicBezTo>
                    <a:pt x="954" y="573"/>
                    <a:pt x="954" y="573"/>
                    <a:pt x="954" y="573"/>
                  </a:cubicBezTo>
                  <a:cubicBezTo>
                    <a:pt x="954" y="578"/>
                    <a:pt x="954" y="578"/>
                    <a:pt x="954" y="578"/>
                  </a:cubicBezTo>
                  <a:cubicBezTo>
                    <a:pt x="956" y="588"/>
                    <a:pt x="963" y="596"/>
                    <a:pt x="963" y="610"/>
                  </a:cubicBezTo>
                  <a:cubicBezTo>
                    <a:pt x="963" y="627"/>
                    <a:pt x="959" y="642"/>
                    <a:pt x="946" y="642"/>
                  </a:cubicBezTo>
                  <a:cubicBezTo>
                    <a:pt x="935" y="642"/>
                    <a:pt x="935" y="629"/>
                    <a:pt x="931" y="622"/>
                  </a:cubicBezTo>
                  <a:cubicBezTo>
                    <a:pt x="922" y="609"/>
                    <a:pt x="914" y="605"/>
                    <a:pt x="908" y="593"/>
                  </a:cubicBezTo>
                  <a:cubicBezTo>
                    <a:pt x="896" y="567"/>
                    <a:pt x="905" y="519"/>
                    <a:pt x="872" y="519"/>
                  </a:cubicBezTo>
                  <a:cubicBezTo>
                    <a:pt x="865" y="519"/>
                    <a:pt x="862" y="529"/>
                    <a:pt x="855" y="529"/>
                  </a:cubicBezTo>
                  <a:cubicBezTo>
                    <a:pt x="842" y="529"/>
                    <a:pt x="833" y="511"/>
                    <a:pt x="815" y="511"/>
                  </a:cubicBezTo>
                  <a:cubicBezTo>
                    <a:pt x="804" y="511"/>
                    <a:pt x="802" y="517"/>
                    <a:pt x="796" y="517"/>
                  </a:cubicBezTo>
                  <a:cubicBezTo>
                    <a:pt x="794" y="517"/>
                    <a:pt x="791" y="513"/>
                    <a:pt x="791" y="511"/>
                  </a:cubicBezTo>
                  <a:cubicBezTo>
                    <a:pt x="779" y="514"/>
                    <a:pt x="763" y="512"/>
                    <a:pt x="750" y="517"/>
                  </a:cubicBezTo>
                  <a:cubicBezTo>
                    <a:pt x="757" y="520"/>
                    <a:pt x="756" y="520"/>
                    <a:pt x="760" y="517"/>
                  </a:cubicBezTo>
                  <a:cubicBezTo>
                    <a:pt x="760" y="529"/>
                    <a:pt x="753" y="536"/>
                    <a:pt x="762" y="543"/>
                  </a:cubicBezTo>
                  <a:cubicBezTo>
                    <a:pt x="741" y="554"/>
                    <a:pt x="723" y="527"/>
                    <a:pt x="707" y="527"/>
                  </a:cubicBezTo>
                  <a:cubicBezTo>
                    <a:pt x="703" y="527"/>
                    <a:pt x="701" y="533"/>
                    <a:pt x="696" y="533"/>
                  </a:cubicBezTo>
                  <a:cubicBezTo>
                    <a:pt x="688" y="533"/>
                    <a:pt x="683" y="525"/>
                    <a:pt x="675" y="525"/>
                  </a:cubicBezTo>
                  <a:cubicBezTo>
                    <a:pt x="653" y="525"/>
                    <a:pt x="642" y="545"/>
                    <a:pt x="633" y="555"/>
                  </a:cubicBezTo>
                  <a:cubicBezTo>
                    <a:pt x="627" y="561"/>
                    <a:pt x="620" y="555"/>
                    <a:pt x="613" y="559"/>
                  </a:cubicBezTo>
                  <a:cubicBezTo>
                    <a:pt x="596" y="565"/>
                    <a:pt x="586" y="586"/>
                    <a:pt x="586" y="610"/>
                  </a:cubicBezTo>
                  <a:cubicBezTo>
                    <a:pt x="586" y="613"/>
                    <a:pt x="590" y="616"/>
                    <a:pt x="590" y="618"/>
                  </a:cubicBezTo>
                  <a:cubicBezTo>
                    <a:pt x="577" y="617"/>
                    <a:pt x="558" y="613"/>
                    <a:pt x="552" y="606"/>
                  </a:cubicBezTo>
                  <a:cubicBezTo>
                    <a:pt x="528" y="581"/>
                    <a:pt x="529" y="523"/>
                    <a:pt x="484" y="523"/>
                  </a:cubicBezTo>
                  <a:cubicBezTo>
                    <a:pt x="467" y="523"/>
                    <a:pt x="472" y="545"/>
                    <a:pt x="458" y="545"/>
                  </a:cubicBezTo>
                  <a:cubicBezTo>
                    <a:pt x="442" y="545"/>
                    <a:pt x="430" y="518"/>
                    <a:pt x="423" y="507"/>
                  </a:cubicBezTo>
                  <a:cubicBezTo>
                    <a:pt x="411" y="484"/>
                    <a:pt x="396" y="481"/>
                    <a:pt x="370" y="473"/>
                  </a:cubicBezTo>
                  <a:cubicBezTo>
                    <a:pt x="355" y="473"/>
                    <a:pt x="355" y="473"/>
                    <a:pt x="355" y="473"/>
                  </a:cubicBezTo>
                  <a:cubicBezTo>
                    <a:pt x="355" y="483"/>
                    <a:pt x="355" y="483"/>
                    <a:pt x="355" y="483"/>
                  </a:cubicBezTo>
                  <a:cubicBezTo>
                    <a:pt x="292" y="483"/>
                    <a:pt x="292" y="483"/>
                    <a:pt x="292" y="483"/>
                  </a:cubicBezTo>
                  <a:cubicBezTo>
                    <a:pt x="211" y="455"/>
                    <a:pt x="211" y="455"/>
                    <a:pt x="211" y="455"/>
                  </a:cubicBezTo>
                  <a:cubicBezTo>
                    <a:pt x="164" y="455"/>
                    <a:pt x="164" y="455"/>
                    <a:pt x="164" y="455"/>
                  </a:cubicBezTo>
                  <a:cubicBezTo>
                    <a:pt x="152" y="431"/>
                    <a:pt x="114" y="415"/>
                    <a:pt x="86" y="404"/>
                  </a:cubicBezTo>
                  <a:cubicBezTo>
                    <a:pt x="80" y="401"/>
                    <a:pt x="83" y="392"/>
                    <a:pt x="80" y="386"/>
                  </a:cubicBezTo>
                  <a:cubicBezTo>
                    <a:pt x="70" y="358"/>
                    <a:pt x="49" y="349"/>
                    <a:pt x="52" y="316"/>
                  </a:cubicBezTo>
                  <a:cubicBezTo>
                    <a:pt x="36" y="314"/>
                    <a:pt x="20" y="278"/>
                    <a:pt x="7" y="255"/>
                  </a:cubicBezTo>
                  <a:cubicBezTo>
                    <a:pt x="3" y="248"/>
                    <a:pt x="10" y="243"/>
                    <a:pt x="15" y="240"/>
                  </a:cubicBezTo>
                  <a:cubicBezTo>
                    <a:pt x="6" y="222"/>
                    <a:pt x="14" y="193"/>
                    <a:pt x="7" y="173"/>
                  </a:cubicBezTo>
                  <a:cubicBezTo>
                    <a:pt x="0" y="154"/>
                    <a:pt x="20" y="109"/>
                    <a:pt x="20" y="84"/>
                  </a:cubicBezTo>
                  <a:cubicBezTo>
                    <a:pt x="20" y="66"/>
                    <a:pt x="1" y="59"/>
                    <a:pt x="1" y="42"/>
                  </a:cubicBezTo>
                  <a:cubicBezTo>
                    <a:pt x="1" y="37"/>
                    <a:pt x="9" y="36"/>
                    <a:pt x="12" y="36"/>
                  </a:cubicBezTo>
                  <a:cubicBezTo>
                    <a:pt x="24" y="36"/>
                    <a:pt x="30" y="43"/>
                    <a:pt x="34" y="50"/>
                  </a:cubicBezTo>
                  <a:cubicBezTo>
                    <a:pt x="38" y="45"/>
                    <a:pt x="45" y="35"/>
                    <a:pt x="45" y="28"/>
                  </a:cubicBezTo>
                  <a:cubicBezTo>
                    <a:pt x="45" y="20"/>
                    <a:pt x="38" y="18"/>
                    <a:pt x="35" y="10"/>
                  </a:cubicBezTo>
                  <a:cubicBezTo>
                    <a:pt x="641" y="10"/>
                    <a:pt x="641" y="10"/>
                    <a:pt x="641" y="10"/>
                  </a:cubicBezTo>
                  <a:cubicBezTo>
                    <a:pt x="641" y="0"/>
                    <a:pt x="641" y="0"/>
                    <a:pt x="641" y="0"/>
                  </a:cubicBezTo>
                  <a:cubicBezTo>
                    <a:pt x="651" y="8"/>
                    <a:pt x="650" y="15"/>
                    <a:pt x="660" y="20"/>
                  </a:cubicBezTo>
                  <a:cubicBezTo>
                    <a:pt x="698" y="20"/>
                    <a:pt x="698" y="20"/>
                    <a:pt x="698" y="20"/>
                  </a:cubicBezTo>
                  <a:cubicBezTo>
                    <a:pt x="713" y="36"/>
                    <a:pt x="733" y="36"/>
                    <a:pt x="760" y="36"/>
                  </a:cubicBezTo>
                  <a:cubicBezTo>
                    <a:pt x="740" y="51"/>
                    <a:pt x="719" y="58"/>
                    <a:pt x="701" y="82"/>
                  </a:cubicBezTo>
                  <a:cubicBezTo>
                    <a:pt x="713" y="82"/>
                    <a:pt x="713" y="82"/>
                    <a:pt x="713" y="82"/>
                  </a:cubicBezTo>
                  <a:cubicBezTo>
                    <a:pt x="718" y="79"/>
                    <a:pt x="721" y="77"/>
                    <a:pt x="726" y="76"/>
                  </a:cubicBezTo>
                  <a:cubicBezTo>
                    <a:pt x="729" y="83"/>
                    <a:pt x="732" y="84"/>
                    <a:pt x="738" y="84"/>
                  </a:cubicBezTo>
                  <a:cubicBezTo>
                    <a:pt x="751" y="84"/>
                    <a:pt x="751" y="74"/>
                    <a:pt x="758" y="74"/>
                  </a:cubicBezTo>
                  <a:cubicBezTo>
                    <a:pt x="767" y="74"/>
                    <a:pt x="780" y="58"/>
                    <a:pt x="792" y="56"/>
                  </a:cubicBezTo>
                  <a:cubicBezTo>
                    <a:pt x="792" y="67"/>
                    <a:pt x="786" y="70"/>
                    <a:pt x="783" y="76"/>
                  </a:cubicBezTo>
                  <a:cubicBezTo>
                    <a:pt x="798" y="76"/>
                    <a:pt x="798" y="76"/>
                    <a:pt x="798" y="76"/>
                  </a:cubicBezTo>
                  <a:cubicBezTo>
                    <a:pt x="799" y="82"/>
                    <a:pt x="806" y="85"/>
                    <a:pt x="811" y="85"/>
                  </a:cubicBezTo>
                  <a:cubicBezTo>
                    <a:pt x="821" y="85"/>
                    <a:pt x="824" y="78"/>
                    <a:pt x="832" y="78"/>
                  </a:cubicBezTo>
                  <a:cubicBezTo>
                    <a:pt x="851" y="78"/>
                    <a:pt x="860" y="88"/>
                    <a:pt x="876" y="88"/>
                  </a:cubicBezTo>
                  <a:cubicBezTo>
                    <a:pt x="876" y="97"/>
                    <a:pt x="876" y="97"/>
                    <a:pt x="876" y="97"/>
                  </a:cubicBezTo>
                  <a:cubicBezTo>
                    <a:pt x="864" y="101"/>
                    <a:pt x="848" y="97"/>
                    <a:pt x="842" y="97"/>
                  </a:cubicBezTo>
                  <a:cubicBezTo>
                    <a:pt x="825" y="97"/>
                    <a:pt x="795" y="120"/>
                    <a:pt x="793" y="136"/>
                  </a:cubicBezTo>
                  <a:cubicBezTo>
                    <a:pt x="801" y="131"/>
                    <a:pt x="804" y="124"/>
                    <a:pt x="811" y="124"/>
                  </a:cubicBezTo>
                  <a:cubicBezTo>
                    <a:pt x="798" y="142"/>
                    <a:pt x="792" y="183"/>
                    <a:pt x="792" y="203"/>
                  </a:cubicBezTo>
                  <a:cubicBezTo>
                    <a:pt x="792" y="212"/>
                    <a:pt x="801" y="219"/>
                    <a:pt x="810" y="219"/>
                  </a:cubicBezTo>
                  <a:cubicBezTo>
                    <a:pt x="821" y="219"/>
                    <a:pt x="825" y="195"/>
                    <a:pt x="825" y="185"/>
                  </a:cubicBezTo>
                  <a:cubicBezTo>
                    <a:pt x="825" y="175"/>
                    <a:pt x="825" y="159"/>
                    <a:pt x="825" y="159"/>
                  </a:cubicBezTo>
                  <a:cubicBezTo>
                    <a:pt x="825" y="149"/>
                    <a:pt x="825" y="125"/>
                    <a:pt x="833" y="125"/>
                  </a:cubicBezTo>
                  <a:cubicBezTo>
                    <a:pt x="861" y="123"/>
                    <a:pt x="848" y="104"/>
                    <a:pt x="860" y="104"/>
                  </a:cubicBezTo>
                  <a:cubicBezTo>
                    <a:pt x="867" y="104"/>
                    <a:pt x="895" y="118"/>
                    <a:pt x="895" y="128"/>
                  </a:cubicBezTo>
                  <a:cubicBezTo>
                    <a:pt x="895" y="139"/>
                    <a:pt x="888" y="146"/>
                    <a:pt x="886" y="157"/>
                  </a:cubicBezTo>
                  <a:cubicBezTo>
                    <a:pt x="895" y="157"/>
                    <a:pt x="894" y="154"/>
                    <a:pt x="901" y="152"/>
                  </a:cubicBezTo>
                  <a:cubicBezTo>
                    <a:pt x="904" y="164"/>
                    <a:pt x="904" y="170"/>
                    <a:pt x="912" y="176"/>
                  </a:cubicBezTo>
                  <a:cubicBezTo>
                    <a:pt x="903" y="186"/>
                    <a:pt x="895" y="191"/>
                    <a:pt x="895" y="203"/>
                  </a:cubicBezTo>
                  <a:cubicBezTo>
                    <a:pt x="895" y="211"/>
                    <a:pt x="898" y="223"/>
                    <a:pt x="906" y="223"/>
                  </a:cubicBezTo>
                  <a:cubicBezTo>
                    <a:pt x="926" y="223"/>
                    <a:pt x="961" y="203"/>
                    <a:pt x="976" y="195"/>
                  </a:cubicBezTo>
                  <a:cubicBezTo>
                    <a:pt x="974" y="187"/>
                    <a:pt x="971" y="180"/>
                    <a:pt x="969" y="176"/>
                  </a:cubicBezTo>
                  <a:cubicBezTo>
                    <a:pt x="974" y="176"/>
                    <a:pt x="974" y="175"/>
                    <a:pt x="978" y="175"/>
                  </a:cubicBezTo>
                  <a:cubicBezTo>
                    <a:pt x="1000" y="175"/>
                    <a:pt x="1048" y="183"/>
                    <a:pt x="1048" y="153"/>
                  </a:cubicBezTo>
                  <a:cubicBezTo>
                    <a:pt x="1050" y="152"/>
                    <a:pt x="1077" y="123"/>
                    <a:pt x="1082" y="119"/>
                  </a:cubicBezTo>
                  <a:cubicBezTo>
                    <a:pt x="1086" y="116"/>
                    <a:pt x="1104" y="117"/>
                    <a:pt x="1122" y="117"/>
                  </a:cubicBezTo>
                  <a:cubicBezTo>
                    <a:pt x="1129" y="117"/>
                    <a:pt x="1134" y="117"/>
                    <a:pt x="1141" y="117"/>
                  </a:cubicBezTo>
                  <a:cubicBezTo>
                    <a:pt x="1148" y="117"/>
                    <a:pt x="1155" y="115"/>
                    <a:pt x="1160" y="114"/>
                  </a:cubicBezTo>
                  <a:cubicBezTo>
                    <a:pt x="1167" y="113"/>
                    <a:pt x="1165" y="110"/>
                    <a:pt x="1168" y="107"/>
                  </a:cubicBezTo>
                  <a:cubicBezTo>
                    <a:pt x="1182" y="92"/>
                    <a:pt x="1181" y="66"/>
                    <a:pt x="1201" y="52"/>
                  </a:cubicBezTo>
                  <a:cubicBezTo>
                    <a:pt x="1210" y="64"/>
                    <a:pt x="1224" y="47"/>
                    <a:pt x="1230" y="58"/>
                  </a:cubicBezTo>
                  <a:cubicBezTo>
                    <a:pt x="1242" y="80"/>
                    <a:pt x="1232" y="113"/>
                    <a:pt x="1247" y="132"/>
                  </a:cubicBezTo>
                  <a:cubicBezTo>
                    <a:pt x="1241" y="140"/>
                    <a:pt x="1233" y="145"/>
                    <a:pt x="1222" y="145"/>
                  </a:cubicBezTo>
                  <a:cubicBezTo>
                    <a:pt x="1213" y="145"/>
                    <a:pt x="1213" y="141"/>
                    <a:pt x="1205" y="145"/>
                  </a:cubicBezTo>
                  <a:cubicBezTo>
                    <a:pt x="1193" y="158"/>
                    <a:pt x="1167" y="167"/>
                    <a:pt x="1167" y="197"/>
                  </a:cubicBezTo>
                  <a:cubicBezTo>
                    <a:pt x="1167" y="199"/>
                    <a:pt x="1168" y="203"/>
                    <a:pt x="1170" y="204"/>
                  </a:cubicBezTo>
                  <a:cubicBezTo>
                    <a:pt x="1170" y="208"/>
                    <a:pt x="1173" y="218"/>
                    <a:pt x="1178" y="218"/>
                  </a:cubicBezTo>
                  <a:cubicBezTo>
                    <a:pt x="1179" y="218"/>
                    <a:pt x="1186" y="213"/>
                    <a:pt x="1186" y="213"/>
                  </a:cubicBezTo>
                  <a:cubicBezTo>
                    <a:pt x="1186" y="218"/>
                    <a:pt x="1186" y="218"/>
                    <a:pt x="1186" y="218"/>
                  </a:cubicBezTo>
                  <a:cubicBezTo>
                    <a:pt x="1177" y="221"/>
                    <a:pt x="1164" y="224"/>
                    <a:pt x="1161" y="221"/>
                  </a:cubicBezTo>
                  <a:cubicBezTo>
                    <a:pt x="1146" y="233"/>
                    <a:pt x="1120" y="228"/>
                    <a:pt x="1105" y="238"/>
                  </a:cubicBezTo>
                  <a:cubicBezTo>
                    <a:pt x="1113" y="238"/>
                    <a:pt x="1113" y="238"/>
                    <a:pt x="1113" y="238"/>
                  </a:cubicBezTo>
                  <a:cubicBezTo>
                    <a:pt x="1119" y="238"/>
                    <a:pt x="1126" y="234"/>
                    <a:pt x="1132" y="238"/>
                  </a:cubicBezTo>
                  <a:cubicBezTo>
                    <a:pt x="1121" y="242"/>
                    <a:pt x="1113" y="242"/>
                    <a:pt x="1103" y="242"/>
                  </a:cubicBezTo>
                  <a:cubicBezTo>
                    <a:pt x="1101" y="242"/>
                    <a:pt x="1098" y="241"/>
                    <a:pt x="1096" y="241"/>
                  </a:cubicBezTo>
                  <a:cubicBezTo>
                    <a:pt x="1094" y="242"/>
                    <a:pt x="1091" y="245"/>
                    <a:pt x="1091" y="247"/>
                  </a:cubicBezTo>
                  <a:cubicBezTo>
                    <a:pt x="1091" y="251"/>
                    <a:pt x="1098" y="256"/>
                    <a:pt x="1098" y="256"/>
                  </a:cubicBezTo>
                  <a:cubicBezTo>
                    <a:pt x="1097" y="263"/>
                    <a:pt x="1082" y="291"/>
                    <a:pt x="1077" y="291"/>
                  </a:cubicBezTo>
                  <a:cubicBezTo>
                    <a:pt x="1075" y="291"/>
                    <a:pt x="1073" y="286"/>
                    <a:pt x="1072" y="284"/>
                  </a:cubicBezTo>
                  <a:cubicBezTo>
                    <a:pt x="1068" y="288"/>
                    <a:pt x="1068" y="288"/>
                    <a:pt x="1068" y="288"/>
                  </a:cubicBezTo>
                  <a:cubicBezTo>
                    <a:pt x="1069" y="295"/>
                    <a:pt x="1075" y="297"/>
                    <a:pt x="1075" y="303"/>
                  </a:cubicBezTo>
                  <a:cubicBezTo>
                    <a:pt x="1075" y="308"/>
                    <a:pt x="1060" y="336"/>
                    <a:pt x="1057" y="336"/>
                  </a:cubicBezTo>
                  <a:cubicBezTo>
                    <a:pt x="1056" y="336"/>
                    <a:pt x="1054" y="333"/>
                    <a:pt x="1054" y="331"/>
                  </a:cubicBezTo>
                  <a:cubicBezTo>
                    <a:pt x="1054" y="328"/>
                    <a:pt x="1054" y="326"/>
                    <a:pt x="1054" y="322"/>
                  </a:cubicBezTo>
                  <a:cubicBezTo>
                    <a:pt x="1054" y="317"/>
                    <a:pt x="1048" y="304"/>
                    <a:pt x="1046" y="296"/>
                  </a:cubicBezTo>
                  <a:cubicBezTo>
                    <a:pt x="1044" y="300"/>
                    <a:pt x="1045" y="307"/>
                    <a:pt x="1045" y="307"/>
                  </a:cubicBezTo>
                  <a:cubicBezTo>
                    <a:pt x="1045" y="312"/>
                    <a:pt x="1049" y="326"/>
                    <a:pt x="1049" y="334"/>
                  </a:cubicBezTo>
                  <a:cubicBezTo>
                    <a:pt x="1049" y="342"/>
                    <a:pt x="1044" y="341"/>
                    <a:pt x="1049" y="346"/>
                  </a:cubicBezTo>
                  <a:cubicBezTo>
                    <a:pt x="1051" y="346"/>
                    <a:pt x="1053" y="346"/>
                    <a:pt x="1054" y="346"/>
                  </a:cubicBezTo>
                  <a:cubicBezTo>
                    <a:pt x="1054" y="349"/>
                    <a:pt x="1054" y="352"/>
                    <a:pt x="1054" y="354"/>
                  </a:cubicBezTo>
                  <a:cubicBezTo>
                    <a:pt x="1054" y="361"/>
                    <a:pt x="1048" y="364"/>
                    <a:pt x="1044" y="364"/>
                  </a:cubicBezTo>
                  <a:cubicBezTo>
                    <a:pt x="1047" y="369"/>
                    <a:pt x="1051" y="370"/>
                    <a:pt x="1055" y="371"/>
                  </a:cubicBezTo>
                  <a:cubicBezTo>
                    <a:pt x="1053" y="380"/>
                    <a:pt x="1050" y="379"/>
                    <a:pt x="1043" y="379"/>
                  </a:cubicBezTo>
                  <a:cubicBezTo>
                    <a:pt x="1043" y="385"/>
                    <a:pt x="1043" y="385"/>
                    <a:pt x="1043" y="385"/>
                  </a:cubicBezTo>
                  <a:cubicBezTo>
                    <a:pt x="1052" y="391"/>
                    <a:pt x="1052" y="391"/>
                    <a:pt x="1052" y="391"/>
                  </a:cubicBezTo>
                  <a:cubicBezTo>
                    <a:pt x="1050" y="394"/>
                    <a:pt x="1047" y="399"/>
                    <a:pt x="1043" y="399"/>
                  </a:cubicBezTo>
                  <a:cubicBezTo>
                    <a:pt x="1034" y="401"/>
                    <a:pt x="1030" y="407"/>
                    <a:pt x="1024" y="409"/>
                  </a:cubicBezTo>
                  <a:cubicBezTo>
                    <a:pt x="1015" y="412"/>
                    <a:pt x="1016" y="415"/>
                    <a:pt x="1011" y="419"/>
                  </a:cubicBezTo>
                  <a:lnTo>
                    <a:pt x="1013" y="421"/>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5" name="Freeform 115"/>
            <p:cNvSpPr>
              <a:spLocks/>
            </p:cNvSpPr>
            <p:nvPr/>
          </p:nvSpPr>
          <p:spPr bwMode="auto">
            <a:xfrm>
              <a:off x="2345658" y="1937173"/>
              <a:ext cx="2102824" cy="1140166"/>
            </a:xfrm>
            <a:custGeom>
              <a:avLst/>
              <a:gdLst>
                <a:gd name="T0" fmla="*/ 1630 w 1838"/>
                <a:gd name="T1" fmla="*/ 903 h 996"/>
                <a:gd name="T2" fmla="*/ 1630 w 1838"/>
                <a:gd name="T3" fmla="*/ 950 h 996"/>
                <a:gd name="T4" fmla="*/ 1640 w 1838"/>
                <a:gd name="T5" fmla="*/ 845 h 996"/>
                <a:gd name="T6" fmla="*/ 1621 w 1838"/>
                <a:gd name="T7" fmla="*/ 785 h 996"/>
                <a:gd name="T8" fmla="*/ 1685 w 1838"/>
                <a:gd name="T9" fmla="*/ 753 h 996"/>
                <a:gd name="T10" fmla="*/ 1819 w 1838"/>
                <a:gd name="T11" fmla="*/ 642 h 996"/>
                <a:gd name="T12" fmla="*/ 1801 w 1838"/>
                <a:gd name="T13" fmla="*/ 623 h 996"/>
                <a:gd name="T14" fmla="*/ 1702 w 1838"/>
                <a:gd name="T15" fmla="*/ 559 h 996"/>
                <a:gd name="T16" fmla="*/ 1656 w 1838"/>
                <a:gd name="T17" fmla="*/ 446 h 996"/>
                <a:gd name="T18" fmla="*/ 1558 w 1838"/>
                <a:gd name="T19" fmla="*/ 481 h 996"/>
                <a:gd name="T20" fmla="*/ 1425 w 1838"/>
                <a:gd name="T21" fmla="*/ 368 h 996"/>
                <a:gd name="T22" fmla="*/ 1363 w 1838"/>
                <a:gd name="T23" fmla="*/ 446 h 996"/>
                <a:gd name="T24" fmla="*/ 1344 w 1838"/>
                <a:gd name="T25" fmla="*/ 697 h 996"/>
                <a:gd name="T26" fmla="*/ 1246 w 1838"/>
                <a:gd name="T27" fmla="*/ 602 h 996"/>
                <a:gd name="T28" fmla="*/ 1041 w 1838"/>
                <a:gd name="T29" fmla="*/ 551 h 996"/>
                <a:gd name="T30" fmla="*/ 1020 w 1838"/>
                <a:gd name="T31" fmla="*/ 390 h 996"/>
                <a:gd name="T32" fmla="*/ 1087 w 1838"/>
                <a:gd name="T33" fmla="*/ 321 h 996"/>
                <a:gd name="T34" fmla="*/ 1159 w 1838"/>
                <a:gd name="T35" fmla="*/ 263 h 996"/>
                <a:gd name="T36" fmla="*/ 1178 w 1838"/>
                <a:gd name="T37" fmla="*/ 229 h 996"/>
                <a:gd name="T38" fmla="*/ 1240 w 1838"/>
                <a:gd name="T39" fmla="*/ 217 h 996"/>
                <a:gd name="T40" fmla="*/ 1280 w 1838"/>
                <a:gd name="T41" fmla="*/ 109 h 996"/>
                <a:gd name="T42" fmla="*/ 1204 w 1838"/>
                <a:gd name="T43" fmla="*/ 121 h 996"/>
                <a:gd name="T44" fmla="*/ 1141 w 1838"/>
                <a:gd name="T45" fmla="*/ 133 h 996"/>
                <a:gd name="T46" fmla="*/ 1073 w 1838"/>
                <a:gd name="T47" fmla="*/ 99 h 996"/>
                <a:gd name="T48" fmla="*/ 985 w 1838"/>
                <a:gd name="T49" fmla="*/ 0 h 996"/>
                <a:gd name="T50" fmla="*/ 952 w 1838"/>
                <a:gd name="T51" fmla="*/ 68 h 996"/>
                <a:gd name="T52" fmla="*/ 973 w 1838"/>
                <a:gd name="T53" fmla="*/ 177 h 996"/>
                <a:gd name="T54" fmla="*/ 844 w 1838"/>
                <a:gd name="T55" fmla="*/ 165 h 996"/>
                <a:gd name="T56" fmla="*/ 738 w 1838"/>
                <a:gd name="T57" fmla="*/ 136 h 996"/>
                <a:gd name="T58" fmla="*/ 664 w 1838"/>
                <a:gd name="T59" fmla="*/ 159 h 996"/>
                <a:gd name="T60" fmla="*/ 572 w 1838"/>
                <a:gd name="T61" fmla="*/ 145 h 996"/>
                <a:gd name="T62" fmla="*/ 345 w 1838"/>
                <a:gd name="T63" fmla="*/ 76 h 996"/>
                <a:gd name="T64" fmla="*/ 237 w 1838"/>
                <a:gd name="T65" fmla="*/ 73 h 996"/>
                <a:gd name="T66" fmla="*/ 104 w 1838"/>
                <a:gd name="T67" fmla="*/ 125 h 996"/>
                <a:gd name="T68" fmla="*/ 0 w 1838"/>
                <a:gd name="T69" fmla="*/ 435 h 996"/>
                <a:gd name="T70" fmla="*/ 115 w 1838"/>
                <a:gd name="T71" fmla="*/ 455 h 996"/>
                <a:gd name="T72" fmla="*/ 212 w 1838"/>
                <a:gd name="T73" fmla="*/ 570 h 996"/>
                <a:gd name="T74" fmla="*/ 233 w 1838"/>
                <a:gd name="T75" fmla="*/ 659 h 996"/>
                <a:gd name="T76" fmla="*/ 310 w 1838"/>
                <a:gd name="T77" fmla="*/ 744 h 996"/>
                <a:gd name="T78" fmla="*/ 384 w 1838"/>
                <a:gd name="T79" fmla="*/ 793 h 996"/>
                <a:gd name="T80" fmla="*/ 1047 w 1838"/>
                <a:gd name="T81" fmla="*/ 803 h 996"/>
                <a:gd name="T82" fmla="*/ 1159 w 1838"/>
                <a:gd name="T83" fmla="*/ 816 h 996"/>
                <a:gd name="T84" fmla="*/ 1210 w 1838"/>
                <a:gd name="T85" fmla="*/ 859 h 996"/>
                <a:gd name="T86" fmla="*/ 1303 w 1838"/>
                <a:gd name="T87" fmla="*/ 922 h 996"/>
                <a:gd name="T88" fmla="*/ 1256 w 1838"/>
                <a:gd name="T89" fmla="*/ 996 h 996"/>
                <a:gd name="T90" fmla="*/ 1325 w 1838"/>
                <a:gd name="T91" fmla="*/ 978 h 996"/>
                <a:gd name="T92" fmla="*/ 1397 w 1838"/>
                <a:gd name="T93" fmla="*/ 936 h 996"/>
                <a:gd name="T94" fmla="*/ 1509 w 1838"/>
                <a:gd name="T95" fmla="*/ 897 h 996"/>
                <a:gd name="T96" fmla="*/ 1592 w 1838"/>
                <a:gd name="T97" fmla="*/ 90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996">
                  <a:moveTo>
                    <a:pt x="1592" y="907"/>
                  </a:moveTo>
                  <a:cubicBezTo>
                    <a:pt x="1592" y="904"/>
                    <a:pt x="1592" y="904"/>
                    <a:pt x="1592" y="904"/>
                  </a:cubicBezTo>
                  <a:cubicBezTo>
                    <a:pt x="1593" y="905"/>
                    <a:pt x="1597" y="904"/>
                    <a:pt x="1600" y="904"/>
                  </a:cubicBezTo>
                  <a:cubicBezTo>
                    <a:pt x="1604" y="904"/>
                    <a:pt x="1623" y="907"/>
                    <a:pt x="1630" y="903"/>
                  </a:cubicBezTo>
                  <a:cubicBezTo>
                    <a:pt x="1637" y="898"/>
                    <a:pt x="1637" y="888"/>
                    <a:pt x="1648" y="887"/>
                  </a:cubicBezTo>
                  <a:cubicBezTo>
                    <a:pt x="1648" y="898"/>
                    <a:pt x="1647" y="899"/>
                    <a:pt x="1659" y="899"/>
                  </a:cubicBezTo>
                  <a:cubicBezTo>
                    <a:pt x="1642" y="900"/>
                    <a:pt x="1615" y="913"/>
                    <a:pt x="1615" y="931"/>
                  </a:cubicBezTo>
                  <a:cubicBezTo>
                    <a:pt x="1615" y="938"/>
                    <a:pt x="1625" y="950"/>
                    <a:pt x="1630" y="950"/>
                  </a:cubicBezTo>
                  <a:cubicBezTo>
                    <a:pt x="1636" y="950"/>
                    <a:pt x="1650" y="929"/>
                    <a:pt x="1665" y="924"/>
                  </a:cubicBezTo>
                  <a:cubicBezTo>
                    <a:pt x="1669" y="923"/>
                    <a:pt x="1721" y="903"/>
                    <a:pt x="1721" y="896"/>
                  </a:cubicBezTo>
                  <a:cubicBezTo>
                    <a:pt x="1721" y="888"/>
                    <a:pt x="1701" y="887"/>
                    <a:pt x="1696" y="887"/>
                  </a:cubicBezTo>
                  <a:cubicBezTo>
                    <a:pt x="1674" y="887"/>
                    <a:pt x="1640" y="865"/>
                    <a:pt x="1640" y="845"/>
                  </a:cubicBezTo>
                  <a:cubicBezTo>
                    <a:pt x="1640" y="840"/>
                    <a:pt x="1646" y="834"/>
                    <a:pt x="1647" y="826"/>
                  </a:cubicBezTo>
                  <a:cubicBezTo>
                    <a:pt x="1643" y="826"/>
                    <a:pt x="1635" y="823"/>
                    <a:pt x="1628" y="823"/>
                  </a:cubicBezTo>
                  <a:cubicBezTo>
                    <a:pt x="1633" y="817"/>
                    <a:pt x="1660" y="813"/>
                    <a:pt x="1660" y="797"/>
                  </a:cubicBezTo>
                  <a:cubicBezTo>
                    <a:pt x="1660" y="782"/>
                    <a:pt x="1637" y="785"/>
                    <a:pt x="1621" y="785"/>
                  </a:cubicBezTo>
                  <a:cubicBezTo>
                    <a:pt x="1587" y="785"/>
                    <a:pt x="1572" y="810"/>
                    <a:pt x="1550" y="813"/>
                  </a:cubicBezTo>
                  <a:cubicBezTo>
                    <a:pt x="1559" y="791"/>
                    <a:pt x="1575" y="799"/>
                    <a:pt x="1592" y="781"/>
                  </a:cubicBezTo>
                  <a:cubicBezTo>
                    <a:pt x="1603" y="770"/>
                    <a:pt x="1595" y="763"/>
                    <a:pt x="1611" y="757"/>
                  </a:cubicBezTo>
                  <a:cubicBezTo>
                    <a:pt x="1640" y="748"/>
                    <a:pt x="1656" y="753"/>
                    <a:pt x="1685" y="753"/>
                  </a:cubicBezTo>
                  <a:cubicBezTo>
                    <a:pt x="1723" y="753"/>
                    <a:pt x="1744" y="766"/>
                    <a:pt x="1766" y="736"/>
                  </a:cubicBezTo>
                  <a:cubicBezTo>
                    <a:pt x="1777" y="721"/>
                    <a:pt x="1838" y="717"/>
                    <a:pt x="1838" y="692"/>
                  </a:cubicBezTo>
                  <a:cubicBezTo>
                    <a:pt x="1838" y="674"/>
                    <a:pt x="1832" y="666"/>
                    <a:pt x="1825" y="654"/>
                  </a:cubicBezTo>
                  <a:cubicBezTo>
                    <a:pt x="1819" y="654"/>
                    <a:pt x="1828" y="646"/>
                    <a:pt x="1819" y="642"/>
                  </a:cubicBezTo>
                  <a:cubicBezTo>
                    <a:pt x="1819" y="632"/>
                    <a:pt x="1819" y="632"/>
                    <a:pt x="1819" y="632"/>
                  </a:cubicBezTo>
                  <a:cubicBezTo>
                    <a:pt x="1802" y="643"/>
                    <a:pt x="1765" y="656"/>
                    <a:pt x="1747" y="656"/>
                  </a:cubicBezTo>
                  <a:cubicBezTo>
                    <a:pt x="1745" y="656"/>
                    <a:pt x="1740" y="655"/>
                    <a:pt x="1740" y="653"/>
                  </a:cubicBezTo>
                  <a:cubicBezTo>
                    <a:pt x="1755" y="644"/>
                    <a:pt x="1797" y="638"/>
                    <a:pt x="1801" y="623"/>
                  </a:cubicBezTo>
                  <a:cubicBezTo>
                    <a:pt x="1802" y="619"/>
                    <a:pt x="1796" y="618"/>
                    <a:pt x="1795" y="614"/>
                  </a:cubicBezTo>
                  <a:cubicBezTo>
                    <a:pt x="1777" y="616"/>
                    <a:pt x="1738" y="608"/>
                    <a:pt x="1738" y="581"/>
                  </a:cubicBezTo>
                  <a:cubicBezTo>
                    <a:pt x="1738" y="578"/>
                    <a:pt x="1738" y="578"/>
                    <a:pt x="1738" y="578"/>
                  </a:cubicBezTo>
                  <a:cubicBezTo>
                    <a:pt x="1721" y="578"/>
                    <a:pt x="1712" y="567"/>
                    <a:pt x="1702" y="559"/>
                  </a:cubicBezTo>
                  <a:cubicBezTo>
                    <a:pt x="1706" y="557"/>
                    <a:pt x="1713" y="554"/>
                    <a:pt x="1713" y="545"/>
                  </a:cubicBezTo>
                  <a:cubicBezTo>
                    <a:pt x="1713" y="537"/>
                    <a:pt x="1706" y="531"/>
                    <a:pt x="1708" y="523"/>
                  </a:cubicBezTo>
                  <a:cubicBezTo>
                    <a:pt x="1701" y="520"/>
                    <a:pt x="1676" y="504"/>
                    <a:pt x="1683" y="489"/>
                  </a:cubicBezTo>
                  <a:cubicBezTo>
                    <a:pt x="1691" y="471"/>
                    <a:pt x="1659" y="467"/>
                    <a:pt x="1656" y="446"/>
                  </a:cubicBezTo>
                  <a:cubicBezTo>
                    <a:pt x="1654" y="446"/>
                    <a:pt x="1646" y="438"/>
                    <a:pt x="1643" y="435"/>
                  </a:cubicBezTo>
                  <a:cubicBezTo>
                    <a:pt x="1638" y="439"/>
                    <a:pt x="1626" y="446"/>
                    <a:pt x="1626" y="458"/>
                  </a:cubicBezTo>
                  <a:cubicBezTo>
                    <a:pt x="1626" y="469"/>
                    <a:pt x="1602" y="499"/>
                    <a:pt x="1583" y="499"/>
                  </a:cubicBezTo>
                  <a:cubicBezTo>
                    <a:pt x="1569" y="499"/>
                    <a:pt x="1567" y="481"/>
                    <a:pt x="1558" y="481"/>
                  </a:cubicBezTo>
                  <a:cubicBezTo>
                    <a:pt x="1545" y="481"/>
                    <a:pt x="1540" y="442"/>
                    <a:pt x="1537" y="426"/>
                  </a:cubicBezTo>
                  <a:cubicBezTo>
                    <a:pt x="1534" y="403"/>
                    <a:pt x="1493" y="419"/>
                    <a:pt x="1493" y="390"/>
                  </a:cubicBezTo>
                  <a:cubicBezTo>
                    <a:pt x="1472" y="387"/>
                    <a:pt x="1468" y="360"/>
                    <a:pt x="1446" y="360"/>
                  </a:cubicBezTo>
                  <a:cubicBezTo>
                    <a:pt x="1437" y="360"/>
                    <a:pt x="1437" y="368"/>
                    <a:pt x="1425" y="368"/>
                  </a:cubicBezTo>
                  <a:cubicBezTo>
                    <a:pt x="1403" y="368"/>
                    <a:pt x="1390" y="354"/>
                    <a:pt x="1368" y="354"/>
                  </a:cubicBezTo>
                  <a:cubicBezTo>
                    <a:pt x="1357" y="354"/>
                    <a:pt x="1346" y="360"/>
                    <a:pt x="1346" y="374"/>
                  </a:cubicBezTo>
                  <a:cubicBezTo>
                    <a:pt x="1346" y="382"/>
                    <a:pt x="1372" y="394"/>
                    <a:pt x="1348" y="410"/>
                  </a:cubicBezTo>
                  <a:cubicBezTo>
                    <a:pt x="1338" y="416"/>
                    <a:pt x="1362" y="434"/>
                    <a:pt x="1363" y="446"/>
                  </a:cubicBezTo>
                  <a:cubicBezTo>
                    <a:pt x="1366" y="469"/>
                    <a:pt x="1344" y="475"/>
                    <a:pt x="1335" y="479"/>
                  </a:cubicBezTo>
                  <a:cubicBezTo>
                    <a:pt x="1352" y="510"/>
                    <a:pt x="1378" y="520"/>
                    <a:pt x="1378" y="573"/>
                  </a:cubicBezTo>
                  <a:cubicBezTo>
                    <a:pt x="1378" y="587"/>
                    <a:pt x="1333" y="623"/>
                    <a:pt x="1318" y="626"/>
                  </a:cubicBezTo>
                  <a:cubicBezTo>
                    <a:pt x="1344" y="640"/>
                    <a:pt x="1334" y="683"/>
                    <a:pt x="1344" y="697"/>
                  </a:cubicBezTo>
                  <a:cubicBezTo>
                    <a:pt x="1341" y="702"/>
                    <a:pt x="1331" y="707"/>
                    <a:pt x="1331" y="716"/>
                  </a:cubicBezTo>
                  <a:cubicBezTo>
                    <a:pt x="1322" y="716"/>
                    <a:pt x="1315" y="731"/>
                    <a:pt x="1308" y="725"/>
                  </a:cubicBezTo>
                  <a:cubicBezTo>
                    <a:pt x="1289" y="710"/>
                    <a:pt x="1262" y="685"/>
                    <a:pt x="1262" y="662"/>
                  </a:cubicBezTo>
                  <a:cubicBezTo>
                    <a:pt x="1262" y="636"/>
                    <a:pt x="1267" y="616"/>
                    <a:pt x="1246" y="602"/>
                  </a:cubicBezTo>
                  <a:cubicBezTo>
                    <a:pt x="1197" y="602"/>
                    <a:pt x="1197" y="602"/>
                    <a:pt x="1197" y="602"/>
                  </a:cubicBezTo>
                  <a:cubicBezTo>
                    <a:pt x="1169" y="581"/>
                    <a:pt x="1137" y="568"/>
                    <a:pt x="1103" y="554"/>
                  </a:cubicBezTo>
                  <a:cubicBezTo>
                    <a:pt x="1097" y="552"/>
                    <a:pt x="1080" y="539"/>
                    <a:pt x="1069" y="539"/>
                  </a:cubicBezTo>
                  <a:cubicBezTo>
                    <a:pt x="1058" y="539"/>
                    <a:pt x="1053" y="551"/>
                    <a:pt x="1041" y="551"/>
                  </a:cubicBezTo>
                  <a:cubicBezTo>
                    <a:pt x="1041" y="531"/>
                    <a:pt x="1029" y="487"/>
                    <a:pt x="1013" y="487"/>
                  </a:cubicBezTo>
                  <a:cubicBezTo>
                    <a:pt x="1005" y="487"/>
                    <a:pt x="1001" y="493"/>
                    <a:pt x="994" y="495"/>
                  </a:cubicBezTo>
                  <a:cubicBezTo>
                    <a:pt x="997" y="485"/>
                    <a:pt x="994" y="482"/>
                    <a:pt x="994" y="459"/>
                  </a:cubicBezTo>
                  <a:cubicBezTo>
                    <a:pt x="994" y="427"/>
                    <a:pt x="1003" y="408"/>
                    <a:pt x="1020" y="390"/>
                  </a:cubicBezTo>
                  <a:cubicBezTo>
                    <a:pt x="1026" y="384"/>
                    <a:pt x="1039" y="353"/>
                    <a:pt x="1045" y="350"/>
                  </a:cubicBezTo>
                  <a:cubicBezTo>
                    <a:pt x="1058" y="345"/>
                    <a:pt x="1081" y="353"/>
                    <a:pt x="1081" y="334"/>
                  </a:cubicBezTo>
                  <a:cubicBezTo>
                    <a:pt x="1081" y="322"/>
                    <a:pt x="1052" y="321"/>
                    <a:pt x="1041" y="315"/>
                  </a:cubicBezTo>
                  <a:cubicBezTo>
                    <a:pt x="1048" y="317"/>
                    <a:pt x="1025" y="301"/>
                    <a:pt x="1087" y="321"/>
                  </a:cubicBezTo>
                  <a:cubicBezTo>
                    <a:pt x="1103" y="326"/>
                    <a:pt x="1093" y="304"/>
                    <a:pt x="1102" y="304"/>
                  </a:cubicBezTo>
                  <a:cubicBezTo>
                    <a:pt x="1103" y="304"/>
                    <a:pt x="1109" y="304"/>
                    <a:pt x="1119" y="304"/>
                  </a:cubicBezTo>
                  <a:cubicBezTo>
                    <a:pt x="1137" y="304"/>
                    <a:pt x="1147" y="284"/>
                    <a:pt x="1159" y="275"/>
                  </a:cubicBezTo>
                  <a:cubicBezTo>
                    <a:pt x="1159" y="263"/>
                    <a:pt x="1159" y="263"/>
                    <a:pt x="1159" y="263"/>
                  </a:cubicBezTo>
                  <a:cubicBezTo>
                    <a:pt x="1133" y="256"/>
                    <a:pt x="1107" y="260"/>
                    <a:pt x="1096" y="236"/>
                  </a:cubicBezTo>
                  <a:cubicBezTo>
                    <a:pt x="1096" y="236"/>
                    <a:pt x="1104" y="236"/>
                    <a:pt x="1109" y="236"/>
                  </a:cubicBezTo>
                  <a:cubicBezTo>
                    <a:pt x="1119" y="243"/>
                    <a:pt x="1129" y="255"/>
                    <a:pt x="1144" y="255"/>
                  </a:cubicBezTo>
                  <a:cubicBezTo>
                    <a:pt x="1156" y="255"/>
                    <a:pt x="1178" y="238"/>
                    <a:pt x="1178" y="229"/>
                  </a:cubicBezTo>
                  <a:cubicBezTo>
                    <a:pt x="1178" y="225"/>
                    <a:pt x="1166" y="211"/>
                    <a:pt x="1172" y="211"/>
                  </a:cubicBezTo>
                  <a:cubicBezTo>
                    <a:pt x="1189" y="211"/>
                    <a:pt x="1195" y="227"/>
                    <a:pt x="1206" y="227"/>
                  </a:cubicBezTo>
                  <a:cubicBezTo>
                    <a:pt x="1212" y="227"/>
                    <a:pt x="1217" y="221"/>
                    <a:pt x="1231" y="221"/>
                  </a:cubicBezTo>
                  <a:cubicBezTo>
                    <a:pt x="1227" y="216"/>
                    <a:pt x="1230" y="202"/>
                    <a:pt x="1240" y="217"/>
                  </a:cubicBezTo>
                  <a:cubicBezTo>
                    <a:pt x="1245" y="225"/>
                    <a:pt x="1284" y="190"/>
                    <a:pt x="1284" y="179"/>
                  </a:cubicBezTo>
                  <a:cubicBezTo>
                    <a:pt x="1284" y="172"/>
                    <a:pt x="1266" y="164"/>
                    <a:pt x="1266" y="159"/>
                  </a:cubicBezTo>
                  <a:cubicBezTo>
                    <a:pt x="1266" y="154"/>
                    <a:pt x="1256" y="141"/>
                    <a:pt x="1280" y="129"/>
                  </a:cubicBezTo>
                  <a:cubicBezTo>
                    <a:pt x="1283" y="122"/>
                    <a:pt x="1280" y="123"/>
                    <a:pt x="1280" y="109"/>
                  </a:cubicBezTo>
                  <a:cubicBezTo>
                    <a:pt x="1256" y="109"/>
                    <a:pt x="1262" y="89"/>
                    <a:pt x="1231" y="89"/>
                  </a:cubicBezTo>
                  <a:cubicBezTo>
                    <a:pt x="1224" y="89"/>
                    <a:pt x="1219" y="84"/>
                    <a:pt x="1212" y="84"/>
                  </a:cubicBezTo>
                  <a:cubicBezTo>
                    <a:pt x="1203" y="84"/>
                    <a:pt x="1193" y="90"/>
                    <a:pt x="1193" y="100"/>
                  </a:cubicBezTo>
                  <a:cubicBezTo>
                    <a:pt x="1193" y="110"/>
                    <a:pt x="1204" y="114"/>
                    <a:pt x="1204" y="121"/>
                  </a:cubicBezTo>
                  <a:cubicBezTo>
                    <a:pt x="1204" y="129"/>
                    <a:pt x="1187" y="129"/>
                    <a:pt x="1183" y="137"/>
                  </a:cubicBezTo>
                  <a:cubicBezTo>
                    <a:pt x="1177" y="151"/>
                    <a:pt x="1179" y="161"/>
                    <a:pt x="1168" y="176"/>
                  </a:cubicBezTo>
                  <a:cubicBezTo>
                    <a:pt x="1151" y="199"/>
                    <a:pt x="1128" y="162"/>
                    <a:pt x="1128" y="153"/>
                  </a:cubicBezTo>
                  <a:cubicBezTo>
                    <a:pt x="1128" y="143"/>
                    <a:pt x="1141" y="145"/>
                    <a:pt x="1141" y="133"/>
                  </a:cubicBezTo>
                  <a:cubicBezTo>
                    <a:pt x="1141" y="128"/>
                    <a:pt x="1119" y="105"/>
                    <a:pt x="1113" y="105"/>
                  </a:cubicBezTo>
                  <a:cubicBezTo>
                    <a:pt x="1091" y="105"/>
                    <a:pt x="1106" y="140"/>
                    <a:pt x="1083" y="140"/>
                  </a:cubicBezTo>
                  <a:cubicBezTo>
                    <a:pt x="1083" y="126"/>
                    <a:pt x="1082" y="116"/>
                    <a:pt x="1066" y="109"/>
                  </a:cubicBezTo>
                  <a:cubicBezTo>
                    <a:pt x="1068" y="105"/>
                    <a:pt x="1069" y="102"/>
                    <a:pt x="1073" y="99"/>
                  </a:cubicBezTo>
                  <a:cubicBezTo>
                    <a:pt x="1061" y="91"/>
                    <a:pt x="1044" y="99"/>
                    <a:pt x="1035" y="87"/>
                  </a:cubicBezTo>
                  <a:cubicBezTo>
                    <a:pt x="1041" y="84"/>
                    <a:pt x="1054" y="78"/>
                    <a:pt x="1054" y="68"/>
                  </a:cubicBezTo>
                  <a:cubicBezTo>
                    <a:pt x="1054" y="53"/>
                    <a:pt x="1032" y="53"/>
                    <a:pt x="1031" y="42"/>
                  </a:cubicBezTo>
                  <a:cubicBezTo>
                    <a:pt x="1031" y="17"/>
                    <a:pt x="1014" y="1"/>
                    <a:pt x="985" y="0"/>
                  </a:cubicBezTo>
                  <a:cubicBezTo>
                    <a:pt x="970" y="0"/>
                    <a:pt x="976" y="10"/>
                    <a:pt x="977" y="18"/>
                  </a:cubicBezTo>
                  <a:cubicBezTo>
                    <a:pt x="968" y="20"/>
                    <a:pt x="956" y="18"/>
                    <a:pt x="956" y="30"/>
                  </a:cubicBezTo>
                  <a:cubicBezTo>
                    <a:pt x="956" y="38"/>
                    <a:pt x="962" y="42"/>
                    <a:pt x="962" y="50"/>
                  </a:cubicBezTo>
                  <a:cubicBezTo>
                    <a:pt x="962" y="58"/>
                    <a:pt x="952" y="57"/>
                    <a:pt x="952" y="68"/>
                  </a:cubicBezTo>
                  <a:cubicBezTo>
                    <a:pt x="952" y="94"/>
                    <a:pt x="1003" y="78"/>
                    <a:pt x="1003" y="105"/>
                  </a:cubicBezTo>
                  <a:cubicBezTo>
                    <a:pt x="1003" y="110"/>
                    <a:pt x="997" y="129"/>
                    <a:pt x="997" y="129"/>
                  </a:cubicBezTo>
                  <a:cubicBezTo>
                    <a:pt x="1003" y="126"/>
                    <a:pt x="1007" y="124"/>
                    <a:pt x="1013" y="121"/>
                  </a:cubicBezTo>
                  <a:cubicBezTo>
                    <a:pt x="1023" y="154"/>
                    <a:pt x="973" y="138"/>
                    <a:pt x="973" y="177"/>
                  </a:cubicBezTo>
                  <a:cubicBezTo>
                    <a:pt x="948" y="184"/>
                    <a:pt x="968" y="158"/>
                    <a:pt x="962" y="149"/>
                  </a:cubicBezTo>
                  <a:cubicBezTo>
                    <a:pt x="960" y="145"/>
                    <a:pt x="939" y="140"/>
                    <a:pt x="928" y="140"/>
                  </a:cubicBezTo>
                  <a:cubicBezTo>
                    <a:pt x="914" y="140"/>
                    <a:pt x="909" y="148"/>
                    <a:pt x="909" y="165"/>
                  </a:cubicBezTo>
                  <a:cubicBezTo>
                    <a:pt x="896" y="163"/>
                    <a:pt x="888" y="165"/>
                    <a:pt x="844" y="165"/>
                  </a:cubicBezTo>
                  <a:cubicBezTo>
                    <a:pt x="804" y="165"/>
                    <a:pt x="756" y="150"/>
                    <a:pt x="746" y="117"/>
                  </a:cubicBezTo>
                  <a:cubicBezTo>
                    <a:pt x="732" y="121"/>
                    <a:pt x="687" y="122"/>
                    <a:pt x="687" y="140"/>
                  </a:cubicBezTo>
                  <a:cubicBezTo>
                    <a:pt x="687" y="145"/>
                    <a:pt x="690" y="148"/>
                    <a:pt x="696" y="148"/>
                  </a:cubicBezTo>
                  <a:cubicBezTo>
                    <a:pt x="709" y="148"/>
                    <a:pt x="729" y="142"/>
                    <a:pt x="738" y="136"/>
                  </a:cubicBezTo>
                  <a:cubicBezTo>
                    <a:pt x="741" y="162"/>
                    <a:pt x="702" y="140"/>
                    <a:pt x="702" y="167"/>
                  </a:cubicBezTo>
                  <a:cubicBezTo>
                    <a:pt x="702" y="173"/>
                    <a:pt x="710" y="191"/>
                    <a:pt x="707" y="191"/>
                  </a:cubicBezTo>
                  <a:cubicBezTo>
                    <a:pt x="691" y="191"/>
                    <a:pt x="688" y="171"/>
                    <a:pt x="676" y="165"/>
                  </a:cubicBezTo>
                  <a:cubicBezTo>
                    <a:pt x="664" y="159"/>
                    <a:pt x="664" y="159"/>
                    <a:pt x="664" y="159"/>
                  </a:cubicBezTo>
                  <a:cubicBezTo>
                    <a:pt x="646" y="159"/>
                    <a:pt x="634" y="159"/>
                    <a:pt x="616" y="159"/>
                  </a:cubicBezTo>
                  <a:cubicBezTo>
                    <a:pt x="601" y="159"/>
                    <a:pt x="591" y="166"/>
                    <a:pt x="574" y="167"/>
                  </a:cubicBezTo>
                  <a:cubicBezTo>
                    <a:pt x="544" y="168"/>
                    <a:pt x="544" y="156"/>
                    <a:pt x="544" y="154"/>
                  </a:cubicBezTo>
                  <a:cubicBezTo>
                    <a:pt x="544" y="147"/>
                    <a:pt x="567" y="150"/>
                    <a:pt x="572" y="145"/>
                  </a:cubicBezTo>
                  <a:cubicBezTo>
                    <a:pt x="551" y="114"/>
                    <a:pt x="554" y="119"/>
                    <a:pt x="511" y="123"/>
                  </a:cubicBezTo>
                  <a:cubicBezTo>
                    <a:pt x="465" y="127"/>
                    <a:pt x="442" y="87"/>
                    <a:pt x="396" y="87"/>
                  </a:cubicBezTo>
                  <a:cubicBezTo>
                    <a:pt x="382" y="87"/>
                    <a:pt x="376" y="97"/>
                    <a:pt x="364" y="97"/>
                  </a:cubicBezTo>
                  <a:cubicBezTo>
                    <a:pt x="355" y="97"/>
                    <a:pt x="347" y="82"/>
                    <a:pt x="345" y="76"/>
                  </a:cubicBezTo>
                  <a:cubicBezTo>
                    <a:pt x="331" y="79"/>
                    <a:pt x="331" y="97"/>
                    <a:pt x="316" y="97"/>
                  </a:cubicBezTo>
                  <a:cubicBezTo>
                    <a:pt x="301" y="97"/>
                    <a:pt x="281" y="61"/>
                    <a:pt x="276" y="61"/>
                  </a:cubicBezTo>
                  <a:cubicBezTo>
                    <a:pt x="261" y="61"/>
                    <a:pt x="267" y="84"/>
                    <a:pt x="251" y="84"/>
                  </a:cubicBezTo>
                  <a:cubicBezTo>
                    <a:pt x="245" y="84"/>
                    <a:pt x="239" y="79"/>
                    <a:pt x="237" y="73"/>
                  </a:cubicBezTo>
                  <a:cubicBezTo>
                    <a:pt x="214" y="78"/>
                    <a:pt x="205" y="80"/>
                    <a:pt x="184" y="89"/>
                  </a:cubicBezTo>
                  <a:cubicBezTo>
                    <a:pt x="176" y="90"/>
                    <a:pt x="156" y="105"/>
                    <a:pt x="149" y="99"/>
                  </a:cubicBezTo>
                  <a:cubicBezTo>
                    <a:pt x="129" y="80"/>
                    <a:pt x="133" y="104"/>
                    <a:pt x="126" y="105"/>
                  </a:cubicBezTo>
                  <a:cubicBezTo>
                    <a:pt x="76" y="106"/>
                    <a:pt x="111" y="125"/>
                    <a:pt x="104" y="125"/>
                  </a:cubicBezTo>
                  <a:cubicBezTo>
                    <a:pt x="85" y="125"/>
                    <a:pt x="51" y="121"/>
                    <a:pt x="20" y="101"/>
                  </a:cubicBezTo>
                  <a:cubicBezTo>
                    <a:pt x="18" y="101"/>
                    <a:pt x="9" y="93"/>
                    <a:pt x="9" y="91"/>
                  </a:cubicBezTo>
                  <a:cubicBezTo>
                    <a:pt x="4" y="94"/>
                    <a:pt x="8" y="93"/>
                    <a:pt x="0" y="91"/>
                  </a:cubicBezTo>
                  <a:cubicBezTo>
                    <a:pt x="0" y="435"/>
                    <a:pt x="0" y="435"/>
                    <a:pt x="0" y="435"/>
                  </a:cubicBezTo>
                  <a:cubicBezTo>
                    <a:pt x="10" y="446"/>
                    <a:pt x="33" y="432"/>
                    <a:pt x="42" y="447"/>
                  </a:cubicBezTo>
                  <a:cubicBezTo>
                    <a:pt x="48" y="458"/>
                    <a:pt x="64" y="479"/>
                    <a:pt x="80" y="479"/>
                  </a:cubicBezTo>
                  <a:cubicBezTo>
                    <a:pt x="90" y="479"/>
                    <a:pt x="90" y="462"/>
                    <a:pt x="101" y="459"/>
                  </a:cubicBezTo>
                  <a:cubicBezTo>
                    <a:pt x="105" y="458"/>
                    <a:pt x="110" y="459"/>
                    <a:pt x="115" y="455"/>
                  </a:cubicBezTo>
                  <a:cubicBezTo>
                    <a:pt x="138" y="479"/>
                    <a:pt x="149" y="488"/>
                    <a:pt x="169" y="519"/>
                  </a:cubicBezTo>
                  <a:cubicBezTo>
                    <a:pt x="170" y="522"/>
                    <a:pt x="176" y="523"/>
                    <a:pt x="179" y="531"/>
                  </a:cubicBezTo>
                  <a:cubicBezTo>
                    <a:pt x="182" y="540"/>
                    <a:pt x="186" y="552"/>
                    <a:pt x="194" y="561"/>
                  </a:cubicBezTo>
                  <a:cubicBezTo>
                    <a:pt x="198" y="566"/>
                    <a:pt x="207" y="563"/>
                    <a:pt x="212" y="570"/>
                  </a:cubicBezTo>
                  <a:cubicBezTo>
                    <a:pt x="219" y="577"/>
                    <a:pt x="232" y="581"/>
                    <a:pt x="232" y="597"/>
                  </a:cubicBezTo>
                  <a:cubicBezTo>
                    <a:pt x="232" y="606"/>
                    <a:pt x="221" y="608"/>
                    <a:pt x="221" y="613"/>
                  </a:cubicBezTo>
                  <a:cubicBezTo>
                    <a:pt x="221" y="617"/>
                    <a:pt x="226" y="620"/>
                    <a:pt x="226" y="624"/>
                  </a:cubicBezTo>
                  <a:cubicBezTo>
                    <a:pt x="226" y="635"/>
                    <a:pt x="223" y="656"/>
                    <a:pt x="233" y="659"/>
                  </a:cubicBezTo>
                  <a:cubicBezTo>
                    <a:pt x="239" y="661"/>
                    <a:pt x="245" y="661"/>
                    <a:pt x="250" y="666"/>
                  </a:cubicBezTo>
                  <a:cubicBezTo>
                    <a:pt x="257" y="673"/>
                    <a:pt x="248" y="683"/>
                    <a:pt x="257" y="690"/>
                  </a:cubicBezTo>
                  <a:cubicBezTo>
                    <a:pt x="257" y="690"/>
                    <a:pt x="277" y="702"/>
                    <a:pt x="278" y="705"/>
                  </a:cubicBezTo>
                  <a:cubicBezTo>
                    <a:pt x="283" y="723"/>
                    <a:pt x="285" y="744"/>
                    <a:pt x="310" y="744"/>
                  </a:cubicBezTo>
                  <a:cubicBezTo>
                    <a:pt x="314" y="760"/>
                    <a:pt x="341" y="750"/>
                    <a:pt x="347" y="771"/>
                  </a:cubicBezTo>
                  <a:cubicBezTo>
                    <a:pt x="349" y="779"/>
                    <a:pt x="368" y="780"/>
                    <a:pt x="376" y="788"/>
                  </a:cubicBezTo>
                  <a:cubicBezTo>
                    <a:pt x="377" y="790"/>
                    <a:pt x="381" y="791"/>
                    <a:pt x="384" y="793"/>
                  </a:cubicBezTo>
                  <a:cubicBezTo>
                    <a:pt x="384" y="793"/>
                    <a:pt x="384" y="793"/>
                    <a:pt x="384" y="793"/>
                  </a:cubicBezTo>
                  <a:cubicBezTo>
                    <a:pt x="990" y="793"/>
                    <a:pt x="990" y="793"/>
                    <a:pt x="990" y="793"/>
                  </a:cubicBezTo>
                  <a:cubicBezTo>
                    <a:pt x="990" y="783"/>
                    <a:pt x="990" y="783"/>
                    <a:pt x="990" y="783"/>
                  </a:cubicBezTo>
                  <a:cubicBezTo>
                    <a:pt x="1000" y="791"/>
                    <a:pt x="999" y="798"/>
                    <a:pt x="1009" y="803"/>
                  </a:cubicBezTo>
                  <a:cubicBezTo>
                    <a:pt x="1047" y="803"/>
                    <a:pt x="1047" y="803"/>
                    <a:pt x="1047" y="803"/>
                  </a:cubicBezTo>
                  <a:cubicBezTo>
                    <a:pt x="1062" y="819"/>
                    <a:pt x="1082" y="819"/>
                    <a:pt x="1109" y="819"/>
                  </a:cubicBezTo>
                  <a:cubicBezTo>
                    <a:pt x="1119" y="816"/>
                    <a:pt x="1121" y="819"/>
                    <a:pt x="1129" y="815"/>
                  </a:cubicBezTo>
                  <a:cubicBezTo>
                    <a:pt x="1137" y="811"/>
                    <a:pt x="1134" y="799"/>
                    <a:pt x="1141" y="799"/>
                  </a:cubicBezTo>
                  <a:cubicBezTo>
                    <a:pt x="1150" y="799"/>
                    <a:pt x="1156" y="813"/>
                    <a:pt x="1159" y="816"/>
                  </a:cubicBezTo>
                  <a:cubicBezTo>
                    <a:pt x="1161" y="813"/>
                    <a:pt x="1160" y="806"/>
                    <a:pt x="1160" y="805"/>
                  </a:cubicBezTo>
                  <a:cubicBezTo>
                    <a:pt x="1163" y="805"/>
                    <a:pt x="1164" y="805"/>
                    <a:pt x="1166" y="805"/>
                  </a:cubicBezTo>
                  <a:cubicBezTo>
                    <a:pt x="1171" y="805"/>
                    <a:pt x="1203" y="832"/>
                    <a:pt x="1204" y="835"/>
                  </a:cubicBezTo>
                  <a:cubicBezTo>
                    <a:pt x="1209" y="845"/>
                    <a:pt x="1204" y="853"/>
                    <a:pt x="1210" y="859"/>
                  </a:cubicBezTo>
                  <a:cubicBezTo>
                    <a:pt x="1228" y="877"/>
                    <a:pt x="1251" y="873"/>
                    <a:pt x="1270" y="886"/>
                  </a:cubicBezTo>
                  <a:cubicBezTo>
                    <a:pt x="1290" y="886"/>
                    <a:pt x="1290" y="886"/>
                    <a:pt x="1290" y="886"/>
                  </a:cubicBezTo>
                  <a:cubicBezTo>
                    <a:pt x="1299" y="892"/>
                    <a:pt x="1310" y="900"/>
                    <a:pt x="1310" y="912"/>
                  </a:cubicBezTo>
                  <a:cubicBezTo>
                    <a:pt x="1310" y="918"/>
                    <a:pt x="1307" y="922"/>
                    <a:pt x="1303" y="922"/>
                  </a:cubicBezTo>
                  <a:cubicBezTo>
                    <a:pt x="1294" y="922"/>
                    <a:pt x="1284" y="911"/>
                    <a:pt x="1281" y="908"/>
                  </a:cubicBezTo>
                  <a:cubicBezTo>
                    <a:pt x="1278" y="921"/>
                    <a:pt x="1272" y="959"/>
                    <a:pt x="1261" y="959"/>
                  </a:cubicBezTo>
                  <a:cubicBezTo>
                    <a:pt x="1252" y="969"/>
                    <a:pt x="1244" y="974"/>
                    <a:pt x="1244" y="986"/>
                  </a:cubicBezTo>
                  <a:cubicBezTo>
                    <a:pt x="1247" y="990"/>
                    <a:pt x="1251" y="996"/>
                    <a:pt x="1256" y="996"/>
                  </a:cubicBezTo>
                  <a:cubicBezTo>
                    <a:pt x="1262" y="996"/>
                    <a:pt x="1263" y="991"/>
                    <a:pt x="1266" y="988"/>
                  </a:cubicBezTo>
                  <a:cubicBezTo>
                    <a:pt x="1273" y="981"/>
                    <a:pt x="1284" y="981"/>
                    <a:pt x="1295" y="981"/>
                  </a:cubicBezTo>
                  <a:cubicBezTo>
                    <a:pt x="1305" y="981"/>
                    <a:pt x="1309" y="987"/>
                    <a:pt x="1313" y="985"/>
                  </a:cubicBezTo>
                  <a:cubicBezTo>
                    <a:pt x="1318" y="982"/>
                    <a:pt x="1322" y="980"/>
                    <a:pt x="1325" y="978"/>
                  </a:cubicBezTo>
                  <a:cubicBezTo>
                    <a:pt x="1324" y="974"/>
                    <a:pt x="1322" y="969"/>
                    <a:pt x="1321" y="965"/>
                  </a:cubicBezTo>
                  <a:cubicBezTo>
                    <a:pt x="1320" y="962"/>
                    <a:pt x="1316" y="961"/>
                    <a:pt x="1316" y="958"/>
                  </a:cubicBezTo>
                  <a:cubicBezTo>
                    <a:pt x="1316" y="954"/>
                    <a:pt x="1324" y="952"/>
                    <a:pt x="1326" y="951"/>
                  </a:cubicBezTo>
                  <a:cubicBezTo>
                    <a:pt x="1343" y="946"/>
                    <a:pt x="1378" y="936"/>
                    <a:pt x="1397" y="936"/>
                  </a:cubicBezTo>
                  <a:cubicBezTo>
                    <a:pt x="1399" y="935"/>
                    <a:pt x="1426" y="906"/>
                    <a:pt x="1431" y="902"/>
                  </a:cubicBezTo>
                  <a:cubicBezTo>
                    <a:pt x="1435" y="899"/>
                    <a:pt x="1453" y="900"/>
                    <a:pt x="1471" y="900"/>
                  </a:cubicBezTo>
                  <a:cubicBezTo>
                    <a:pt x="1478" y="900"/>
                    <a:pt x="1483" y="900"/>
                    <a:pt x="1490" y="900"/>
                  </a:cubicBezTo>
                  <a:cubicBezTo>
                    <a:pt x="1497" y="900"/>
                    <a:pt x="1504" y="898"/>
                    <a:pt x="1509" y="897"/>
                  </a:cubicBezTo>
                  <a:cubicBezTo>
                    <a:pt x="1516" y="896"/>
                    <a:pt x="1514" y="893"/>
                    <a:pt x="1517" y="890"/>
                  </a:cubicBezTo>
                  <a:cubicBezTo>
                    <a:pt x="1531" y="875"/>
                    <a:pt x="1530" y="849"/>
                    <a:pt x="1550" y="835"/>
                  </a:cubicBezTo>
                  <a:cubicBezTo>
                    <a:pt x="1559" y="847"/>
                    <a:pt x="1573" y="830"/>
                    <a:pt x="1579" y="841"/>
                  </a:cubicBezTo>
                  <a:cubicBezTo>
                    <a:pt x="1590" y="861"/>
                    <a:pt x="1583" y="890"/>
                    <a:pt x="1592" y="909"/>
                  </a:cubicBezTo>
                  <a:lnTo>
                    <a:pt x="1592" y="907"/>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6" name="Freeform 116"/>
            <p:cNvSpPr>
              <a:spLocks/>
            </p:cNvSpPr>
            <p:nvPr/>
          </p:nvSpPr>
          <p:spPr bwMode="auto">
            <a:xfrm>
              <a:off x="1689100" y="1967781"/>
              <a:ext cx="921324" cy="705526"/>
            </a:xfrm>
            <a:custGeom>
              <a:avLst/>
              <a:gdLst>
                <a:gd name="T0" fmla="*/ 574 w 806"/>
                <a:gd name="T1" fmla="*/ 409 h 617"/>
                <a:gd name="T2" fmla="*/ 654 w 806"/>
                <a:gd name="T3" fmla="*/ 453 h 617"/>
                <a:gd name="T4" fmla="*/ 689 w 806"/>
                <a:gd name="T5" fmla="*/ 429 h 617"/>
                <a:gd name="T6" fmla="*/ 753 w 806"/>
                <a:gd name="T7" fmla="*/ 505 h 617"/>
                <a:gd name="T8" fmla="*/ 786 w 806"/>
                <a:gd name="T9" fmla="*/ 544 h 617"/>
                <a:gd name="T10" fmla="*/ 795 w 806"/>
                <a:gd name="T11" fmla="*/ 587 h 617"/>
                <a:gd name="T12" fmla="*/ 756 w 806"/>
                <a:gd name="T13" fmla="*/ 564 h 617"/>
                <a:gd name="T14" fmla="*/ 733 w 806"/>
                <a:gd name="T15" fmla="*/ 540 h 617"/>
                <a:gd name="T16" fmla="*/ 731 w 806"/>
                <a:gd name="T17" fmla="*/ 515 h 617"/>
                <a:gd name="T18" fmla="*/ 710 w 806"/>
                <a:gd name="T19" fmla="*/ 515 h 617"/>
                <a:gd name="T20" fmla="*/ 707 w 806"/>
                <a:gd name="T21" fmla="*/ 486 h 617"/>
                <a:gd name="T22" fmla="*/ 670 w 806"/>
                <a:gd name="T23" fmla="*/ 469 h 617"/>
                <a:gd name="T24" fmla="*/ 623 w 806"/>
                <a:gd name="T25" fmla="*/ 453 h 617"/>
                <a:gd name="T26" fmla="*/ 513 w 806"/>
                <a:gd name="T27" fmla="*/ 425 h 617"/>
                <a:gd name="T28" fmla="*/ 411 w 806"/>
                <a:gd name="T29" fmla="*/ 397 h 617"/>
                <a:gd name="T30" fmla="*/ 343 w 806"/>
                <a:gd name="T31" fmla="*/ 453 h 617"/>
                <a:gd name="T32" fmla="*/ 342 w 806"/>
                <a:gd name="T33" fmla="*/ 441 h 617"/>
                <a:gd name="T34" fmla="*/ 374 w 806"/>
                <a:gd name="T35" fmla="*/ 393 h 617"/>
                <a:gd name="T36" fmla="*/ 366 w 806"/>
                <a:gd name="T37" fmla="*/ 385 h 617"/>
                <a:gd name="T38" fmla="*/ 298 w 806"/>
                <a:gd name="T39" fmla="*/ 467 h 617"/>
                <a:gd name="T40" fmla="*/ 245 w 806"/>
                <a:gd name="T41" fmla="*/ 519 h 617"/>
                <a:gd name="T42" fmla="*/ 135 w 806"/>
                <a:gd name="T43" fmla="*/ 579 h 617"/>
                <a:gd name="T44" fmla="*/ 97 w 806"/>
                <a:gd name="T45" fmla="*/ 590 h 617"/>
                <a:gd name="T46" fmla="*/ 157 w 806"/>
                <a:gd name="T47" fmla="*/ 552 h 617"/>
                <a:gd name="T48" fmla="*/ 254 w 806"/>
                <a:gd name="T49" fmla="*/ 461 h 617"/>
                <a:gd name="T50" fmla="*/ 214 w 806"/>
                <a:gd name="T51" fmla="*/ 471 h 617"/>
                <a:gd name="T52" fmla="*/ 188 w 806"/>
                <a:gd name="T53" fmla="*/ 479 h 617"/>
                <a:gd name="T54" fmla="*/ 151 w 806"/>
                <a:gd name="T55" fmla="*/ 469 h 617"/>
                <a:gd name="T56" fmla="*/ 131 w 806"/>
                <a:gd name="T57" fmla="*/ 475 h 617"/>
                <a:gd name="T58" fmla="*/ 123 w 806"/>
                <a:gd name="T59" fmla="*/ 439 h 617"/>
                <a:gd name="T60" fmla="*/ 102 w 806"/>
                <a:gd name="T61" fmla="*/ 441 h 617"/>
                <a:gd name="T62" fmla="*/ 63 w 806"/>
                <a:gd name="T63" fmla="*/ 402 h 617"/>
                <a:gd name="T64" fmla="*/ 89 w 806"/>
                <a:gd name="T65" fmla="*/ 324 h 617"/>
                <a:gd name="T66" fmla="*/ 135 w 806"/>
                <a:gd name="T67" fmla="*/ 273 h 617"/>
                <a:gd name="T68" fmla="*/ 146 w 806"/>
                <a:gd name="T69" fmla="*/ 261 h 617"/>
                <a:gd name="T70" fmla="*/ 102 w 806"/>
                <a:gd name="T71" fmla="*/ 274 h 617"/>
                <a:gd name="T72" fmla="*/ 30 w 806"/>
                <a:gd name="T73" fmla="*/ 269 h 617"/>
                <a:gd name="T74" fmla="*/ 23 w 806"/>
                <a:gd name="T75" fmla="*/ 238 h 617"/>
                <a:gd name="T76" fmla="*/ 68 w 806"/>
                <a:gd name="T77" fmla="*/ 191 h 617"/>
                <a:gd name="T78" fmla="*/ 110 w 806"/>
                <a:gd name="T79" fmla="*/ 209 h 617"/>
                <a:gd name="T80" fmla="*/ 85 w 806"/>
                <a:gd name="T81" fmla="*/ 171 h 617"/>
                <a:gd name="T82" fmla="*/ 23 w 806"/>
                <a:gd name="T83" fmla="*/ 121 h 617"/>
                <a:gd name="T84" fmla="*/ 76 w 806"/>
                <a:gd name="T85" fmla="*/ 99 h 617"/>
                <a:gd name="T86" fmla="*/ 201 w 806"/>
                <a:gd name="T87" fmla="*/ 22 h 617"/>
                <a:gd name="T88" fmla="*/ 257 w 806"/>
                <a:gd name="T89" fmla="*/ 12 h 617"/>
                <a:gd name="T90" fmla="*/ 269 w 806"/>
                <a:gd name="T91" fmla="*/ 12 h 617"/>
                <a:gd name="T92" fmla="*/ 324 w 806"/>
                <a:gd name="T93" fmla="*/ 20 h 617"/>
                <a:gd name="T94" fmla="*/ 405 w 806"/>
                <a:gd name="T95" fmla="*/ 36 h 617"/>
                <a:gd name="T96" fmla="*/ 526 w 806"/>
                <a:gd name="T97" fmla="*/ 50 h 617"/>
                <a:gd name="T98" fmla="*/ 574 w 806"/>
                <a:gd name="T99" fmla="*/ 63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617">
                  <a:moveTo>
                    <a:pt x="574" y="65"/>
                  </a:moveTo>
                  <a:cubicBezTo>
                    <a:pt x="574" y="409"/>
                    <a:pt x="574" y="409"/>
                    <a:pt x="574" y="409"/>
                  </a:cubicBezTo>
                  <a:cubicBezTo>
                    <a:pt x="584" y="420"/>
                    <a:pt x="607" y="406"/>
                    <a:pt x="616" y="421"/>
                  </a:cubicBezTo>
                  <a:cubicBezTo>
                    <a:pt x="622" y="432"/>
                    <a:pt x="638" y="453"/>
                    <a:pt x="654" y="453"/>
                  </a:cubicBezTo>
                  <a:cubicBezTo>
                    <a:pt x="664" y="453"/>
                    <a:pt x="664" y="436"/>
                    <a:pt x="675" y="433"/>
                  </a:cubicBezTo>
                  <a:cubicBezTo>
                    <a:pt x="679" y="432"/>
                    <a:pt x="684" y="433"/>
                    <a:pt x="689" y="429"/>
                  </a:cubicBezTo>
                  <a:cubicBezTo>
                    <a:pt x="712" y="453"/>
                    <a:pt x="723" y="462"/>
                    <a:pt x="743" y="493"/>
                  </a:cubicBezTo>
                  <a:cubicBezTo>
                    <a:pt x="744" y="496"/>
                    <a:pt x="750" y="497"/>
                    <a:pt x="753" y="505"/>
                  </a:cubicBezTo>
                  <a:cubicBezTo>
                    <a:pt x="756" y="514"/>
                    <a:pt x="760" y="526"/>
                    <a:pt x="768" y="535"/>
                  </a:cubicBezTo>
                  <a:cubicBezTo>
                    <a:pt x="772" y="540"/>
                    <a:pt x="781" y="537"/>
                    <a:pt x="786" y="544"/>
                  </a:cubicBezTo>
                  <a:cubicBezTo>
                    <a:pt x="793" y="551"/>
                    <a:pt x="806" y="555"/>
                    <a:pt x="806" y="571"/>
                  </a:cubicBezTo>
                  <a:cubicBezTo>
                    <a:pt x="806" y="580"/>
                    <a:pt x="795" y="582"/>
                    <a:pt x="795" y="587"/>
                  </a:cubicBezTo>
                  <a:cubicBezTo>
                    <a:pt x="791" y="587"/>
                    <a:pt x="791" y="588"/>
                    <a:pt x="788" y="588"/>
                  </a:cubicBezTo>
                  <a:cubicBezTo>
                    <a:pt x="775" y="588"/>
                    <a:pt x="756" y="573"/>
                    <a:pt x="756" y="564"/>
                  </a:cubicBezTo>
                  <a:cubicBezTo>
                    <a:pt x="756" y="557"/>
                    <a:pt x="756" y="559"/>
                    <a:pt x="756" y="552"/>
                  </a:cubicBezTo>
                  <a:cubicBezTo>
                    <a:pt x="756" y="540"/>
                    <a:pt x="747" y="540"/>
                    <a:pt x="733" y="540"/>
                  </a:cubicBezTo>
                  <a:cubicBezTo>
                    <a:pt x="722" y="540"/>
                    <a:pt x="719" y="533"/>
                    <a:pt x="719" y="528"/>
                  </a:cubicBezTo>
                  <a:cubicBezTo>
                    <a:pt x="719" y="522"/>
                    <a:pt x="731" y="521"/>
                    <a:pt x="731" y="515"/>
                  </a:cubicBezTo>
                  <a:cubicBezTo>
                    <a:pt x="731" y="509"/>
                    <a:pt x="731" y="506"/>
                    <a:pt x="731" y="505"/>
                  </a:cubicBezTo>
                  <a:cubicBezTo>
                    <a:pt x="716" y="505"/>
                    <a:pt x="720" y="515"/>
                    <a:pt x="710" y="515"/>
                  </a:cubicBezTo>
                  <a:cubicBezTo>
                    <a:pt x="707" y="515"/>
                    <a:pt x="699" y="508"/>
                    <a:pt x="699" y="503"/>
                  </a:cubicBezTo>
                  <a:cubicBezTo>
                    <a:pt x="699" y="494"/>
                    <a:pt x="704" y="490"/>
                    <a:pt x="707" y="486"/>
                  </a:cubicBezTo>
                  <a:cubicBezTo>
                    <a:pt x="703" y="482"/>
                    <a:pt x="696" y="475"/>
                    <a:pt x="693" y="481"/>
                  </a:cubicBezTo>
                  <a:cubicBezTo>
                    <a:pt x="682" y="481"/>
                    <a:pt x="676" y="475"/>
                    <a:pt x="670" y="469"/>
                  </a:cubicBezTo>
                  <a:cubicBezTo>
                    <a:pt x="668" y="475"/>
                    <a:pt x="665" y="483"/>
                    <a:pt x="659" y="483"/>
                  </a:cubicBezTo>
                  <a:cubicBezTo>
                    <a:pt x="643" y="483"/>
                    <a:pt x="632" y="460"/>
                    <a:pt x="623" y="453"/>
                  </a:cubicBezTo>
                  <a:cubicBezTo>
                    <a:pt x="604" y="438"/>
                    <a:pt x="578" y="439"/>
                    <a:pt x="555" y="425"/>
                  </a:cubicBezTo>
                  <a:cubicBezTo>
                    <a:pt x="513" y="425"/>
                    <a:pt x="513" y="425"/>
                    <a:pt x="513" y="425"/>
                  </a:cubicBezTo>
                  <a:cubicBezTo>
                    <a:pt x="488" y="416"/>
                    <a:pt x="455" y="413"/>
                    <a:pt x="442" y="385"/>
                  </a:cubicBezTo>
                  <a:cubicBezTo>
                    <a:pt x="433" y="389"/>
                    <a:pt x="418" y="393"/>
                    <a:pt x="411" y="397"/>
                  </a:cubicBezTo>
                  <a:cubicBezTo>
                    <a:pt x="413" y="403"/>
                    <a:pt x="415" y="405"/>
                    <a:pt x="419" y="408"/>
                  </a:cubicBezTo>
                  <a:cubicBezTo>
                    <a:pt x="409" y="424"/>
                    <a:pt x="360" y="453"/>
                    <a:pt x="343" y="453"/>
                  </a:cubicBezTo>
                  <a:cubicBezTo>
                    <a:pt x="340" y="453"/>
                    <a:pt x="335" y="451"/>
                    <a:pt x="335" y="447"/>
                  </a:cubicBezTo>
                  <a:cubicBezTo>
                    <a:pt x="335" y="443"/>
                    <a:pt x="340" y="442"/>
                    <a:pt x="342" y="441"/>
                  </a:cubicBezTo>
                  <a:cubicBezTo>
                    <a:pt x="338" y="435"/>
                    <a:pt x="341" y="435"/>
                    <a:pt x="341" y="432"/>
                  </a:cubicBezTo>
                  <a:cubicBezTo>
                    <a:pt x="341" y="414"/>
                    <a:pt x="352" y="400"/>
                    <a:pt x="374" y="393"/>
                  </a:cubicBezTo>
                  <a:cubicBezTo>
                    <a:pt x="374" y="391"/>
                    <a:pt x="375" y="388"/>
                    <a:pt x="375" y="385"/>
                  </a:cubicBezTo>
                  <a:cubicBezTo>
                    <a:pt x="368" y="385"/>
                    <a:pt x="369" y="385"/>
                    <a:pt x="366" y="385"/>
                  </a:cubicBezTo>
                  <a:cubicBezTo>
                    <a:pt x="348" y="385"/>
                    <a:pt x="298" y="429"/>
                    <a:pt x="298" y="455"/>
                  </a:cubicBezTo>
                  <a:cubicBezTo>
                    <a:pt x="298" y="459"/>
                    <a:pt x="298" y="463"/>
                    <a:pt x="298" y="467"/>
                  </a:cubicBezTo>
                  <a:cubicBezTo>
                    <a:pt x="298" y="486"/>
                    <a:pt x="281" y="492"/>
                    <a:pt x="263" y="499"/>
                  </a:cubicBezTo>
                  <a:cubicBezTo>
                    <a:pt x="254" y="503"/>
                    <a:pt x="251" y="511"/>
                    <a:pt x="245" y="519"/>
                  </a:cubicBezTo>
                  <a:cubicBezTo>
                    <a:pt x="233" y="534"/>
                    <a:pt x="207" y="542"/>
                    <a:pt x="195" y="555"/>
                  </a:cubicBezTo>
                  <a:cubicBezTo>
                    <a:pt x="184" y="567"/>
                    <a:pt x="157" y="575"/>
                    <a:pt x="135" y="579"/>
                  </a:cubicBezTo>
                  <a:cubicBezTo>
                    <a:pt x="107" y="583"/>
                    <a:pt x="92" y="617"/>
                    <a:pt x="61" y="607"/>
                  </a:cubicBezTo>
                  <a:cubicBezTo>
                    <a:pt x="70" y="592"/>
                    <a:pt x="84" y="598"/>
                    <a:pt x="97" y="590"/>
                  </a:cubicBezTo>
                  <a:cubicBezTo>
                    <a:pt x="106" y="585"/>
                    <a:pt x="113" y="569"/>
                    <a:pt x="121" y="564"/>
                  </a:cubicBezTo>
                  <a:cubicBezTo>
                    <a:pt x="134" y="556"/>
                    <a:pt x="148" y="564"/>
                    <a:pt x="157" y="552"/>
                  </a:cubicBezTo>
                  <a:cubicBezTo>
                    <a:pt x="170" y="535"/>
                    <a:pt x="200" y="521"/>
                    <a:pt x="218" y="509"/>
                  </a:cubicBezTo>
                  <a:cubicBezTo>
                    <a:pt x="235" y="497"/>
                    <a:pt x="235" y="473"/>
                    <a:pt x="254" y="461"/>
                  </a:cubicBezTo>
                  <a:cubicBezTo>
                    <a:pt x="242" y="461"/>
                    <a:pt x="242" y="461"/>
                    <a:pt x="242" y="461"/>
                  </a:cubicBezTo>
                  <a:cubicBezTo>
                    <a:pt x="231" y="466"/>
                    <a:pt x="226" y="471"/>
                    <a:pt x="214" y="471"/>
                  </a:cubicBezTo>
                  <a:cubicBezTo>
                    <a:pt x="205" y="471"/>
                    <a:pt x="201" y="467"/>
                    <a:pt x="194" y="465"/>
                  </a:cubicBezTo>
                  <a:cubicBezTo>
                    <a:pt x="192" y="471"/>
                    <a:pt x="189" y="474"/>
                    <a:pt x="188" y="479"/>
                  </a:cubicBezTo>
                  <a:cubicBezTo>
                    <a:pt x="170" y="472"/>
                    <a:pt x="165" y="467"/>
                    <a:pt x="152" y="457"/>
                  </a:cubicBezTo>
                  <a:cubicBezTo>
                    <a:pt x="151" y="462"/>
                    <a:pt x="151" y="466"/>
                    <a:pt x="151" y="469"/>
                  </a:cubicBezTo>
                  <a:cubicBezTo>
                    <a:pt x="145" y="469"/>
                    <a:pt x="146" y="469"/>
                    <a:pt x="142" y="469"/>
                  </a:cubicBezTo>
                  <a:cubicBezTo>
                    <a:pt x="138" y="469"/>
                    <a:pt x="134" y="475"/>
                    <a:pt x="131" y="475"/>
                  </a:cubicBezTo>
                  <a:cubicBezTo>
                    <a:pt x="126" y="475"/>
                    <a:pt x="123" y="462"/>
                    <a:pt x="123" y="455"/>
                  </a:cubicBezTo>
                  <a:cubicBezTo>
                    <a:pt x="123" y="446"/>
                    <a:pt x="123" y="446"/>
                    <a:pt x="123" y="439"/>
                  </a:cubicBezTo>
                  <a:cubicBezTo>
                    <a:pt x="123" y="437"/>
                    <a:pt x="124" y="428"/>
                    <a:pt x="117" y="428"/>
                  </a:cubicBezTo>
                  <a:cubicBezTo>
                    <a:pt x="111" y="428"/>
                    <a:pt x="105" y="441"/>
                    <a:pt x="102" y="441"/>
                  </a:cubicBezTo>
                  <a:cubicBezTo>
                    <a:pt x="92" y="441"/>
                    <a:pt x="57" y="412"/>
                    <a:pt x="51" y="404"/>
                  </a:cubicBezTo>
                  <a:cubicBezTo>
                    <a:pt x="55" y="404"/>
                    <a:pt x="59" y="402"/>
                    <a:pt x="63" y="402"/>
                  </a:cubicBezTo>
                  <a:cubicBezTo>
                    <a:pt x="57" y="385"/>
                    <a:pt x="32" y="381"/>
                    <a:pt x="32" y="368"/>
                  </a:cubicBezTo>
                  <a:cubicBezTo>
                    <a:pt x="32" y="344"/>
                    <a:pt x="73" y="324"/>
                    <a:pt x="89" y="324"/>
                  </a:cubicBezTo>
                  <a:cubicBezTo>
                    <a:pt x="96" y="324"/>
                    <a:pt x="148" y="303"/>
                    <a:pt x="148" y="292"/>
                  </a:cubicBezTo>
                  <a:cubicBezTo>
                    <a:pt x="148" y="287"/>
                    <a:pt x="135" y="276"/>
                    <a:pt x="135" y="273"/>
                  </a:cubicBezTo>
                  <a:cubicBezTo>
                    <a:pt x="142" y="269"/>
                    <a:pt x="141" y="269"/>
                    <a:pt x="146" y="273"/>
                  </a:cubicBezTo>
                  <a:cubicBezTo>
                    <a:pt x="146" y="261"/>
                    <a:pt x="146" y="261"/>
                    <a:pt x="146" y="261"/>
                  </a:cubicBezTo>
                  <a:cubicBezTo>
                    <a:pt x="139" y="260"/>
                    <a:pt x="139" y="261"/>
                    <a:pt x="135" y="261"/>
                  </a:cubicBezTo>
                  <a:cubicBezTo>
                    <a:pt x="123" y="261"/>
                    <a:pt x="118" y="274"/>
                    <a:pt x="102" y="274"/>
                  </a:cubicBezTo>
                  <a:cubicBezTo>
                    <a:pt x="87" y="274"/>
                    <a:pt x="82" y="266"/>
                    <a:pt x="70" y="269"/>
                  </a:cubicBezTo>
                  <a:cubicBezTo>
                    <a:pt x="54" y="269"/>
                    <a:pt x="36" y="269"/>
                    <a:pt x="30" y="269"/>
                  </a:cubicBezTo>
                  <a:cubicBezTo>
                    <a:pt x="29" y="257"/>
                    <a:pt x="20" y="253"/>
                    <a:pt x="20" y="246"/>
                  </a:cubicBezTo>
                  <a:cubicBezTo>
                    <a:pt x="20" y="244"/>
                    <a:pt x="22" y="241"/>
                    <a:pt x="23" y="238"/>
                  </a:cubicBezTo>
                  <a:cubicBezTo>
                    <a:pt x="10" y="238"/>
                    <a:pt x="4" y="234"/>
                    <a:pt x="0" y="226"/>
                  </a:cubicBezTo>
                  <a:cubicBezTo>
                    <a:pt x="19" y="214"/>
                    <a:pt x="50" y="203"/>
                    <a:pt x="68" y="191"/>
                  </a:cubicBezTo>
                  <a:cubicBezTo>
                    <a:pt x="82" y="191"/>
                    <a:pt x="82" y="191"/>
                    <a:pt x="82" y="191"/>
                  </a:cubicBezTo>
                  <a:cubicBezTo>
                    <a:pt x="82" y="216"/>
                    <a:pt x="94" y="209"/>
                    <a:pt x="110" y="209"/>
                  </a:cubicBezTo>
                  <a:cubicBezTo>
                    <a:pt x="120" y="209"/>
                    <a:pt x="122" y="211"/>
                    <a:pt x="131" y="209"/>
                  </a:cubicBezTo>
                  <a:cubicBezTo>
                    <a:pt x="123" y="183"/>
                    <a:pt x="107" y="182"/>
                    <a:pt x="85" y="171"/>
                  </a:cubicBezTo>
                  <a:cubicBezTo>
                    <a:pt x="79" y="168"/>
                    <a:pt x="70" y="144"/>
                    <a:pt x="63" y="139"/>
                  </a:cubicBezTo>
                  <a:cubicBezTo>
                    <a:pt x="54" y="133"/>
                    <a:pt x="23" y="127"/>
                    <a:pt x="23" y="121"/>
                  </a:cubicBezTo>
                  <a:cubicBezTo>
                    <a:pt x="23" y="121"/>
                    <a:pt x="33" y="102"/>
                    <a:pt x="34" y="99"/>
                  </a:cubicBezTo>
                  <a:cubicBezTo>
                    <a:pt x="76" y="99"/>
                    <a:pt x="76" y="99"/>
                    <a:pt x="76" y="99"/>
                  </a:cubicBezTo>
                  <a:cubicBezTo>
                    <a:pt x="98" y="67"/>
                    <a:pt x="132" y="37"/>
                    <a:pt x="173" y="24"/>
                  </a:cubicBezTo>
                  <a:cubicBezTo>
                    <a:pt x="183" y="21"/>
                    <a:pt x="190" y="26"/>
                    <a:pt x="201" y="22"/>
                  </a:cubicBezTo>
                  <a:cubicBezTo>
                    <a:pt x="213" y="17"/>
                    <a:pt x="220" y="0"/>
                    <a:pt x="233" y="0"/>
                  </a:cubicBezTo>
                  <a:cubicBezTo>
                    <a:pt x="243" y="0"/>
                    <a:pt x="247" y="9"/>
                    <a:pt x="257" y="12"/>
                  </a:cubicBezTo>
                  <a:cubicBezTo>
                    <a:pt x="253" y="17"/>
                    <a:pt x="252" y="18"/>
                    <a:pt x="250" y="22"/>
                  </a:cubicBezTo>
                  <a:cubicBezTo>
                    <a:pt x="257" y="24"/>
                    <a:pt x="265" y="18"/>
                    <a:pt x="269" y="12"/>
                  </a:cubicBezTo>
                  <a:cubicBezTo>
                    <a:pt x="277" y="15"/>
                    <a:pt x="279" y="17"/>
                    <a:pt x="286" y="20"/>
                  </a:cubicBezTo>
                  <a:cubicBezTo>
                    <a:pt x="324" y="20"/>
                    <a:pt x="324" y="20"/>
                    <a:pt x="324" y="20"/>
                  </a:cubicBezTo>
                  <a:cubicBezTo>
                    <a:pt x="333" y="26"/>
                    <a:pt x="336" y="30"/>
                    <a:pt x="347" y="36"/>
                  </a:cubicBezTo>
                  <a:cubicBezTo>
                    <a:pt x="405" y="36"/>
                    <a:pt x="405" y="36"/>
                    <a:pt x="405" y="36"/>
                  </a:cubicBezTo>
                  <a:cubicBezTo>
                    <a:pt x="420" y="52"/>
                    <a:pt x="467" y="55"/>
                    <a:pt x="491" y="55"/>
                  </a:cubicBezTo>
                  <a:cubicBezTo>
                    <a:pt x="504" y="55"/>
                    <a:pt x="513" y="50"/>
                    <a:pt x="526" y="50"/>
                  </a:cubicBezTo>
                  <a:cubicBezTo>
                    <a:pt x="548" y="50"/>
                    <a:pt x="555" y="59"/>
                    <a:pt x="574" y="66"/>
                  </a:cubicBezTo>
                  <a:cubicBezTo>
                    <a:pt x="574" y="63"/>
                    <a:pt x="574" y="63"/>
                    <a:pt x="574" y="63"/>
                  </a:cubicBezTo>
                  <a:lnTo>
                    <a:pt x="574" y="65"/>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7" name="Freeform 117"/>
            <p:cNvSpPr>
              <a:spLocks/>
            </p:cNvSpPr>
            <p:nvPr/>
          </p:nvSpPr>
          <p:spPr bwMode="auto">
            <a:xfrm>
              <a:off x="2518598" y="2590664"/>
              <a:ext cx="42852" cy="58156"/>
            </a:xfrm>
            <a:custGeom>
              <a:avLst/>
              <a:gdLst>
                <a:gd name="T0" fmla="*/ 17 w 38"/>
                <a:gd name="T1" fmla="*/ 19 h 52"/>
                <a:gd name="T2" fmla="*/ 0 w 38"/>
                <a:gd name="T3" fmla="*/ 19 h 52"/>
                <a:gd name="T4" fmla="*/ 20 w 38"/>
                <a:gd name="T5" fmla="*/ 3 h 52"/>
                <a:gd name="T6" fmla="*/ 38 w 38"/>
                <a:gd name="T7" fmla="*/ 44 h 52"/>
                <a:gd name="T8" fmla="*/ 32 w 38"/>
                <a:gd name="T9" fmla="*/ 52 h 52"/>
                <a:gd name="T10" fmla="*/ 17 w 38"/>
                <a:gd name="T11" fmla="*/ 35 h 52"/>
                <a:gd name="T12" fmla="*/ 17 w 38"/>
                <a:gd name="T13" fmla="*/ 19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7" y="19"/>
                  </a:moveTo>
                  <a:cubicBezTo>
                    <a:pt x="5" y="16"/>
                    <a:pt x="10" y="12"/>
                    <a:pt x="0" y="19"/>
                  </a:cubicBezTo>
                  <a:cubicBezTo>
                    <a:pt x="0" y="0"/>
                    <a:pt x="4" y="0"/>
                    <a:pt x="20" y="3"/>
                  </a:cubicBezTo>
                  <a:cubicBezTo>
                    <a:pt x="18" y="24"/>
                    <a:pt x="38" y="27"/>
                    <a:pt x="38" y="44"/>
                  </a:cubicBezTo>
                  <a:cubicBezTo>
                    <a:pt x="38" y="50"/>
                    <a:pt x="36" y="52"/>
                    <a:pt x="32" y="52"/>
                  </a:cubicBezTo>
                  <a:cubicBezTo>
                    <a:pt x="25" y="52"/>
                    <a:pt x="17" y="35"/>
                    <a:pt x="17" y="35"/>
                  </a:cubicBezTo>
                  <a:cubicBezTo>
                    <a:pt x="17" y="29"/>
                    <a:pt x="15" y="23"/>
                    <a:pt x="17" y="19"/>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8" name="Freeform 118"/>
            <p:cNvSpPr>
              <a:spLocks/>
            </p:cNvSpPr>
            <p:nvPr/>
          </p:nvSpPr>
          <p:spPr bwMode="auto">
            <a:xfrm>
              <a:off x="2454320" y="2520264"/>
              <a:ext cx="45913" cy="73460"/>
            </a:xfrm>
            <a:custGeom>
              <a:avLst/>
              <a:gdLst>
                <a:gd name="T0" fmla="*/ 26 w 40"/>
                <a:gd name="T1" fmla="*/ 34 h 64"/>
                <a:gd name="T2" fmla="*/ 34 w 40"/>
                <a:gd name="T3" fmla="*/ 34 h 64"/>
                <a:gd name="T4" fmla="*/ 32 w 40"/>
                <a:gd name="T5" fmla="*/ 64 h 64"/>
                <a:gd name="T6" fmla="*/ 20 w 40"/>
                <a:gd name="T7" fmla="*/ 32 h 64"/>
                <a:gd name="T8" fmla="*/ 0 w 40"/>
                <a:gd name="T9" fmla="*/ 8 h 64"/>
                <a:gd name="T10" fmla="*/ 9 w 40"/>
                <a:gd name="T11" fmla="*/ 0 h 64"/>
                <a:gd name="T12" fmla="*/ 26 w 40"/>
                <a:gd name="T13" fmla="*/ 0 h 64"/>
                <a:gd name="T14" fmla="*/ 26 w 40"/>
                <a:gd name="T15" fmla="*/ 3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64">
                  <a:moveTo>
                    <a:pt x="26" y="34"/>
                  </a:moveTo>
                  <a:cubicBezTo>
                    <a:pt x="26" y="36"/>
                    <a:pt x="32" y="34"/>
                    <a:pt x="34" y="34"/>
                  </a:cubicBezTo>
                  <a:cubicBezTo>
                    <a:pt x="32" y="45"/>
                    <a:pt x="40" y="56"/>
                    <a:pt x="32" y="64"/>
                  </a:cubicBezTo>
                  <a:cubicBezTo>
                    <a:pt x="23" y="54"/>
                    <a:pt x="20" y="45"/>
                    <a:pt x="20" y="32"/>
                  </a:cubicBezTo>
                  <a:cubicBezTo>
                    <a:pt x="9" y="30"/>
                    <a:pt x="0" y="20"/>
                    <a:pt x="0" y="8"/>
                  </a:cubicBezTo>
                  <a:cubicBezTo>
                    <a:pt x="0" y="2"/>
                    <a:pt x="6" y="0"/>
                    <a:pt x="9" y="0"/>
                  </a:cubicBezTo>
                  <a:cubicBezTo>
                    <a:pt x="22" y="0"/>
                    <a:pt x="16" y="7"/>
                    <a:pt x="26" y="0"/>
                  </a:cubicBezTo>
                  <a:cubicBezTo>
                    <a:pt x="26" y="21"/>
                    <a:pt x="22" y="21"/>
                    <a:pt x="26" y="34"/>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89" name="Freeform 119"/>
            <p:cNvSpPr>
              <a:spLocks/>
            </p:cNvSpPr>
            <p:nvPr/>
          </p:nvSpPr>
          <p:spPr bwMode="auto">
            <a:xfrm>
              <a:off x="2873660" y="1837695"/>
              <a:ext cx="456071" cy="250990"/>
            </a:xfrm>
            <a:custGeom>
              <a:avLst/>
              <a:gdLst>
                <a:gd name="T0" fmla="*/ 367 w 398"/>
                <a:gd name="T1" fmla="*/ 172 h 219"/>
                <a:gd name="T2" fmla="*/ 357 w 398"/>
                <a:gd name="T3" fmla="*/ 180 h 219"/>
                <a:gd name="T4" fmla="*/ 369 w 398"/>
                <a:gd name="T5" fmla="*/ 187 h 219"/>
                <a:gd name="T6" fmla="*/ 376 w 398"/>
                <a:gd name="T7" fmla="*/ 198 h 219"/>
                <a:gd name="T8" fmla="*/ 333 w 398"/>
                <a:gd name="T9" fmla="*/ 212 h 219"/>
                <a:gd name="T10" fmla="*/ 271 w 398"/>
                <a:gd name="T11" fmla="*/ 188 h 219"/>
                <a:gd name="T12" fmla="*/ 251 w 398"/>
                <a:gd name="T13" fmla="*/ 203 h 219"/>
                <a:gd name="T14" fmla="*/ 197 w 398"/>
                <a:gd name="T15" fmla="*/ 219 h 219"/>
                <a:gd name="T16" fmla="*/ 129 w 398"/>
                <a:gd name="T17" fmla="*/ 219 h 219"/>
                <a:gd name="T18" fmla="*/ 115 w 398"/>
                <a:gd name="T19" fmla="*/ 199 h 219"/>
                <a:gd name="T20" fmla="*/ 73 w 398"/>
                <a:gd name="T21" fmla="*/ 195 h 219"/>
                <a:gd name="T22" fmla="*/ 38 w 398"/>
                <a:gd name="T23" fmla="*/ 167 h 219"/>
                <a:gd name="T24" fmla="*/ 111 w 398"/>
                <a:gd name="T25" fmla="*/ 149 h 219"/>
                <a:gd name="T26" fmla="*/ 136 w 398"/>
                <a:gd name="T27" fmla="*/ 147 h 219"/>
                <a:gd name="T28" fmla="*/ 117 w 398"/>
                <a:gd name="T29" fmla="*/ 139 h 219"/>
                <a:gd name="T30" fmla="*/ 77 w 398"/>
                <a:gd name="T31" fmla="*/ 139 h 219"/>
                <a:gd name="T32" fmla="*/ 19 w 398"/>
                <a:gd name="T33" fmla="*/ 125 h 219"/>
                <a:gd name="T34" fmla="*/ 49 w 398"/>
                <a:gd name="T35" fmla="*/ 108 h 219"/>
                <a:gd name="T36" fmla="*/ 23 w 398"/>
                <a:gd name="T37" fmla="*/ 107 h 219"/>
                <a:gd name="T38" fmla="*/ 0 w 398"/>
                <a:gd name="T39" fmla="*/ 91 h 219"/>
                <a:gd name="T40" fmla="*/ 96 w 398"/>
                <a:gd name="T41" fmla="*/ 24 h 219"/>
                <a:gd name="T42" fmla="*/ 109 w 398"/>
                <a:gd name="T43" fmla="*/ 52 h 219"/>
                <a:gd name="T44" fmla="*/ 132 w 398"/>
                <a:gd name="T45" fmla="*/ 37 h 219"/>
                <a:gd name="T46" fmla="*/ 167 w 398"/>
                <a:gd name="T47" fmla="*/ 61 h 219"/>
                <a:gd name="T48" fmla="*/ 189 w 398"/>
                <a:gd name="T49" fmla="*/ 56 h 219"/>
                <a:gd name="T50" fmla="*/ 186 w 398"/>
                <a:gd name="T51" fmla="*/ 41 h 219"/>
                <a:gd name="T52" fmla="*/ 202 w 398"/>
                <a:gd name="T53" fmla="*/ 41 h 219"/>
                <a:gd name="T54" fmla="*/ 227 w 398"/>
                <a:gd name="T55" fmla="*/ 64 h 219"/>
                <a:gd name="T56" fmla="*/ 240 w 398"/>
                <a:gd name="T57" fmla="*/ 93 h 219"/>
                <a:gd name="T58" fmla="*/ 250 w 398"/>
                <a:gd name="T59" fmla="*/ 87 h 219"/>
                <a:gd name="T60" fmla="*/ 232 w 398"/>
                <a:gd name="T61" fmla="*/ 32 h 219"/>
                <a:gd name="T62" fmla="*/ 246 w 398"/>
                <a:gd name="T63" fmla="*/ 21 h 219"/>
                <a:gd name="T64" fmla="*/ 267 w 398"/>
                <a:gd name="T65" fmla="*/ 21 h 219"/>
                <a:gd name="T66" fmla="*/ 267 w 398"/>
                <a:gd name="T67" fmla="*/ 13 h 219"/>
                <a:gd name="T68" fmla="*/ 289 w 398"/>
                <a:gd name="T69" fmla="*/ 0 h 219"/>
                <a:gd name="T70" fmla="*/ 316 w 398"/>
                <a:gd name="T71" fmla="*/ 17 h 219"/>
                <a:gd name="T72" fmla="*/ 299 w 398"/>
                <a:gd name="T73" fmla="*/ 44 h 219"/>
                <a:gd name="T74" fmla="*/ 320 w 398"/>
                <a:gd name="T75" fmla="*/ 111 h 219"/>
                <a:gd name="T76" fmla="*/ 398 w 398"/>
                <a:gd name="T77" fmla="*/ 166 h 219"/>
                <a:gd name="T78" fmla="*/ 367 w 398"/>
                <a:gd name="T79" fmla="*/ 17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8" h="219">
                  <a:moveTo>
                    <a:pt x="367" y="172"/>
                  </a:moveTo>
                  <a:cubicBezTo>
                    <a:pt x="361" y="172"/>
                    <a:pt x="357" y="175"/>
                    <a:pt x="357" y="180"/>
                  </a:cubicBezTo>
                  <a:cubicBezTo>
                    <a:pt x="357" y="187"/>
                    <a:pt x="366" y="187"/>
                    <a:pt x="369" y="187"/>
                  </a:cubicBezTo>
                  <a:cubicBezTo>
                    <a:pt x="370" y="193"/>
                    <a:pt x="373" y="196"/>
                    <a:pt x="376" y="198"/>
                  </a:cubicBezTo>
                  <a:cubicBezTo>
                    <a:pt x="370" y="213"/>
                    <a:pt x="352" y="212"/>
                    <a:pt x="333" y="212"/>
                  </a:cubicBezTo>
                  <a:cubicBezTo>
                    <a:pt x="304" y="212"/>
                    <a:pt x="293" y="188"/>
                    <a:pt x="271" y="188"/>
                  </a:cubicBezTo>
                  <a:cubicBezTo>
                    <a:pt x="257" y="188"/>
                    <a:pt x="263" y="197"/>
                    <a:pt x="251" y="203"/>
                  </a:cubicBezTo>
                  <a:cubicBezTo>
                    <a:pt x="232" y="213"/>
                    <a:pt x="213" y="207"/>
                    <a:pt x="197" y="219"/>
                  </a:cubicBezTo>
                  <a:cubicBezTo>
                    <a:pt x="163" y="219"/>
                    <a:pt x="149" y="219"/>
                    <a:pt x="129" y="219"/>
                  </a:cubicBezTo>
                  <a:cubicBezTo>
                    <a:pt x="116" y="219"/>
                    <a:pt x="124" y="206"/>
                    <a:pt x="115" y="199"/>
                  </a:cubicBezTo>
                  <a:cubicBezTo>
                    <a:pt x="107" y="192"/>
                    <a:pt x="84" y="195"/>
                    <a:pt x="73" y="195"/>
                  </a:cubicBezTo>
                  <a:cubicBezTo>
                    <a:pt x="57" y="195"/>
                    <a:pt x="43" y="176"/>
                    <a:pt x="38" y="167"/>
                  </a:cubicBezTo>
                  <a:cubicBezTo>
                    <a:pt x="56" y="153"/>
                    <a:pt x="79" y="149"/>
                    <a:pt x="111" y="149"/>
                  </a:cubicBezTo>
                  <a:cubicBezTo>
                    <a:pt x="123" y="149"/>
                    <a:pt x="127" y="148"/>
                    <a:pt x="136" y="147"/>
                  </a:cubicBezTo>
                  <a:cubicBezTo>
                    <a:pt x="131" y="144"/>
                    <a:pt x="125" y="139"/>
                    <a:pt x="117" y="139"/>
                  </a:cubicBezTo>
                  <a:cubicBezTo>
                    <a:pt x="103" y="139"/>
                    <a:pt x="85" y="139"/>
                    <a:pt x="77" y="139"/>
                  </a:cubicBezTo>
                  <a:cubicBezTo>
                    <a:pt x="61" y="139"/>
                    <a:pt x="19" y="147"/>
                    <a:pt x="19" y="125"/>
                  </a:cubicBezTo>
                  <a:cubicBezTo>
                    <a:pt x="19" y="107"/>
                    <a:pt x="41" y="114"/>
                    <a:pt x="49" y="108"/>
                  </a:cubicBezTo>
                  <a:cubicBezTo>
                    <a:pt x="37" y="105"/>
                    <a:pt x="33" y="107"/>
                    <a:pt x="23" y="107"/>
                  </a:cubicBezTo>
                  <a:cubicBezTo>
                    <a:pt x="14" y="107"/>
                    <a:pt x="0" y="95"/>
                    <a:pt x="0" y="91"/>
                  </a:cubicBezTo>
                  <a:cubicBezTo>
                    <a:pt x="0" y="52"/>
                    <a:pt x="69" y="24"/>
                    <a:pt x="96" y="24"/>
                  </a:cubicBezTo>
                  <a:cubicBezTo>
                    <a:pt x="107" y="24"/>
                    <a:pt x="106" y="47"/>
                    <a:pt x="109" y="52"/>
                  </a:cubicBezTo>
                  <a:cubicBezTo>
                    <a:pt x="115" y="48"/>
                    <a:pt x="120" y="37"/>
                    <a:pt x="132" y="37"/>
                  </a:cubicBezTo>
                  <a:cubicBezTo>
                    <a:pt x="154" y="37"/>
                    <a:pt x="161" y="47"/>
                    <a:pt x="167" y="61"/>
                  </a:cubicBezTo>
                  <a:cubicBezTo>
                    <a:pt x="175" y="60"/>
                    <a:pt x="181" y="58"/>
                    <a:pt x="189" y="56"/>
                  </a:cubicBezTo>
                  <a:cubicBezTo>
                    <a:pt x="189" y="48"/>
                    <a:pt x="187" y="46"/>
                    <a:pt x="186" y="41"/>
                  </a:cubicBezTo>
                  <a:cubicBezTo>
                    <a:pt x="202" y="41"/>
                    <a:pt x="202" y="41"/>
                    <a:pt x="202" y="41"/>
                  </a:cubicBezTo>
                  <a:cubicBezTo>
                    <a:pt x="213" y="44"/>
                    <a:pt x="223" y="55"/>
                    <a:pt x="227" y="64"/>
                  </a:cubicBezTo>
                  <a:cubicBezTo>
                    <a:pt x="232" y="73"/>
                    <a:pt x="226" y="93"/>
                    <a:pt x="240" y="93"/>
                  </a:cubicBezTo>
                  <a:cubicBezTo>
                    <a:pt x="246" y="93"/>
                    <a:pt x="246" y="90"/>
                    <a:pt x="250" y="87"/>
                  </a:cubicBezTo>
                  <a:cubicBezTo>
                    <a:pt x="244" y="76"/>
                    <a:pt x="232" y="39"/>
                    <a:pt x="232" y="32"/>
                  </a:cubicBezTo>
                  <a:cubicBezTo>
                    <a:pt x="232" y="25"/>
                    <a:pt x="240" y="21"/>
                    <a:pt x="246" y="21"/>
                  </a:cubicBezTo>
                  <a:cubicBezTo>
                    <a:pt x="260" y="21"/>
                    <a:pt x="255" y="28"/>
                    <a:pt x="267" y="21"/>
                  </a:cubicBezTo>
                  <a:cubicBezTo>
                    <a:pt x="267" y="19"/>
                    <a:pt x="267" y="16"/>
                    <a:pt x="267" y="13"/>
                  </a:cubicBezTo>
                  <a:cubicBezTo>
                    <a:pt x="267" y="6"/>
                    <a:pt x="277" y="0"/>
                    <a:pt x="289" y="0"/>
                  </a:cubicBezTo>
                  <a:cubicBezTo>
                    <a:pt x="303" y="0"/>
                    <a:pt x="316" y="6"/>
                    <a:pt x="316" y="17"/>
                  </a:cubicBezTo>
                  <a:cubicBezTo>
                    <a:pt x="316" y="29"/>
                    <a:pt x="299" y="37"/>
                    <a:pt x="299" y="44"/>
                  </a:cubicBezTo>
                  <a:cubicBezTo>
                    <a:pt x="299" y="72"/>
                    <a:pt x="320" y="91"/>
                    <a:pt x="320" y="111"/>
                  </a:cubicBezTo>
                  <a:cubicBezTo>
                    <a:pt x="320" y="137"/>
                    <a:pt x="383" y="154"/>
                    <a:pt x="398" y="166"/>
                  </a:cubicBezTo>
                  <a:cubicBezTo>
                    <a:pt x="384" y="176"/>
                    <a:pt x="381" y="172"/>
                    <a:pt x="367" y="172"/>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0" name="Freeform 120"/>
            <p:cNvSpPr>
              <a:spLocks/>
            </p:cNvSpPr>
            <p:nvPr/>
          </p:nvSpPr>
          <p:spPr bwMode="auto">
            <a:xfrm>
              <a:off x="2706842" y="1796374"/>
              <a:ext cx="254053" cy="177529"/>
            </a:xfrm>
            <a:custGeom>
              <a:avLst/>
              <a:gdLst>
                <a:gd name="T0" fmla="*/ 48 w 222"/>
                <a:gd name="T1" fmla="*/ 147 h 155"/>
                <a:gd name="T2" fmla="*/ 36 w 222"/>
                <a:gd name="T3" fmla="*/ 131 h 155"/>
                <a:gd name="T4" fmla="*/ 0 w 222"/>
                <a:gd name="T5" fmla="*/ 115 h 155"/>
                <a:gd name="T6" fmla="*/ 38 w 222"/>
                <a:gd name="T7" fmla="*/ 38 h 155"/>
                <a:gd name="T8" fmla="*/ 26 w 222"/>
                <a:gd name="T9" fmla="*/ 10 h 155"/>
                <a:gd name="T10" fmla="*/ 72 w 222"/>
                <a:gd name="T11" fmla="*/ 10 h 155"/>
                <a:gd name="T12" fmla="*/ 102 w 222"/>
                <a:gd name="T13" fmla="*/ 4 h 155"/>
                <a:gd name="T14" fmla="*/ 143 w 222"/>
                <a:gd name="T15" fmla="*/ 20 h 155"/>
                <a:gd name="T16" fmla="*/ 169 w 222"/>
                <a:gd name="T17" fmla="*/ 18 h 155"/>
                <a:gd name="T18" fmla="*/ 222 w 222"/>
                <a:gd name="T19" fmla="*/ 52 h 155"/>
                <a:gd name="T20" fmla="*/ 174 w 222"/>
                <a:gd name="T21" fmla="*/ 69 h 155"/>
                <a:gd name="T22" fmla="*/ 117 w 222"/>
                <a:gd name="T23" fmla="*/ 129 h 155"/>
                <a:gd name="T24" fmla="*/ 59 w 222"/>
                <a:gd name="T25" fmla="*/ 155 h 155"/>
                <a:gd name="T26" fmla="*/ 48 w 222"/>
                <a:gd name="T27" fmla="*/ 1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55">
                  <a:moveTo>
                    <a:pt x="48" y="147"/>
                  </a:moveTo>
                  <a:cubicBezTo>
                    <a:pt x="44" y="147"/>
                    <a:pt x="38" y="135"/>
                    <a:pt x="36" y="131"/>
                  </a:cubicBezTo>
                  <a:cubicBezTo>
                    <a:pt x="30" y="123"/>
                    <a:pt x="0" y="125"/>
                    <a:pt x="0" y="115"/>
                  </a:cubicBezTo>
                  <a:cubicBezTo>
                    <a:pt x="0" y="88"/>
                    <a:pt x="38" y="66"/>
                    <a:pt x="38" y="38"/>
                  </a:cubicBezTo>
                  <a:cubicBezTo>
                    <a:pt x="38" y="31"/>
                    <a:pt x="27" y="18"/>
                    <a:pt x="26" y="10"/>
                  </a:cubicBezTo>
                  <a:cubicBezTo>
                    <a:pt x="45" y="2"/>
                    <a:pt x="54" y="10"/>
                    <a:pt x="72" y="10"/>
                  </a:cubicBezTo>
                  <a:cubicBezTo>
                    <a:pt x="81" y="10"/>
                    <a:pt x="88" y="0"/>
                    <a:pt x="102" y="4"/>
                  </a:cubicBezTo>
                  <a:cubicBezTo>
                    <a:pt x="119" y="9"/>
                    <a:pt x="126" y="18"/>
                    <a:pt x="143" y="20"/>
                  </a:cubicBezTo>
                  <a:cubicBezTo>
                    <a:pt x="150" y="27"/>
                    <a:pt x="159" y="18"/>
                    <a:pt x="169" y="18"/>
                  </a:cubicBezTo>
                  <a:cubicBezTo>
                    <a:pt x="185" y="18"/>
                    <a:pt x="222" y="34"/>
                    <a:pt x="222" y="52"/>
                  </a:cubicBezTo>
                  <a:cubicBezTo>
                    <a:pt x="222" y="61"/>
                    <a:pt x="182" y="67"/>
                    <a:pt x="174" y="69"/>
                  </a:cubicBezTo>
                  <a:cubicBezTo>
                    <a:pt x="151" y="77"/>
                    <a:pt x="117" y="111"/>
                    <a:pt x="117" y="129"/>
                  </a:cubicBezTo>
                  <a:cubicBezTo>
                    <a:pt x="117" y="135"/>
                    <a:pt x="65" y="155"/>
                    <a:pt x="59" y="155"/>
                  </a:cubicBezTo>
                  <a:cubicBezTo>
                    <a:pt x="54" y="155"/>
                    <a:pt x="51" y="147"/>
                    <a:pt x="48" y="147"/>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1" name="Freeform 121"/>
            <p:cNvSpPr>
              <a:spLocks/>
            </p:cNvSpPr>
            <p:nvPr/>
          </p:nvSpPr>
          <p:spPr bwMode="auto">
            <a:xfrm>
              <a:off x="2908860" y="1673940"/>
              <a:ext cx="303027" cy="134677"/>
            </a:xfrm>
            <a:custGeom>
              <a:avLst/>
              <a:gdLst>
                <a:gd name="T0" fmla="*/ 91 w 265"/>
                <a:gd name="T1" fmla="*/ 117 h 117"/>
                <a:gd name="T2" fmla="*/ 70 w 265"/>
                <a:gd name="T3" fmla="*/ 105 h 117"/>
                <a:gd name="T4" fmla="*/ 91 w 265"/>
                <a:gd name="T5" fmla="*/ 95 h 117"/>
                <a:gd name="T6" fmla="*/ 78 w 265"/>
                <a:gd name="T7" fmla="*/ 77 h 117"/>
                <a:gd name="T8" fmla="*/ 70 w 265"/>
                <a:gd name="T9" fmla="*/ 87 h 117"/>
                <a:gd name="T10" fmla="*/ 38 w 265"/>
                <a:gd name="T11" fmla="*/ 93 h 117"/>
                <a:gd name="T12" fmla="*/ 12 w 265"/>
                <a:gd name="T13" fmla="*/ 87 h 117"/>
                <a:gd name="T14" fmla="*/ 0 w 265"/>
                <a:gd name="T15" fmla="*/ 75 h 117"/>
                <a:gd name="T16" fmla="*/ 0 w 265"/>
                <a:gd name="T17" fmla="*/ 63 h 117"/>
                <a:gd name="T18" fmla="*/ 19 w 265"/>
                <a:gd name="T19" fmla="*/ 56 h 117"/>
                <a:gd name="T20" fmla="*/ 53 w 265"/>
                <a:gd name="T21" fmla="*/ 63 h 117"/>
                <a:gd name="T22" fmla="*/ 19 w 265"/>
                <a:gd name="T23" fmla="*/ 53 h 117"/>
                <a:gd name="T24" fmla="*/ 19 w 265"/>
                <a:gd name="T25" fmla="*/ 41 h 117"/>
                <a:gd name="T26" fmla="*/ 32 w 265"/>
                <a:gd name="T27" fmla="*/ 41 h 117"/>
                <a:gd name="T28" fmla="*/ 66 w 265"/>
                <a:gd name="T29" fmla="*/ 47 h 117"/>
                <a:gd name="T30" fmla="*/ 28 w 265"/>
                <a:gd name="T31" fmla="*/ 38 h 117"/>
                <a:gd name="T32" fmla="*/ 43 w 265"/>
                <a:gd name="T33" fmla="*/ 29 h 117"/>
                <a:gd name="T34" fmla="*/ 62 w 265"/>
                <a:gd name="T35" fmla="*/ 32 h 117"/>
                <a:gd name="T36" fmla="*/ 40 w 265"/>
                <a:gd name="T37" fmla="*/ 21 h 117"/>
                <a:gd name="T38" fmla="*/ 65 w 265"/>
                <a:gd name="T39" fmla="*/ 21 h 117"/>
                <a:gd name="T40" fmla="*/ 77 w 265"/>
                <a:gd name="T41" fmla="*/ 33 h 117"/>
                <a:gd name="T42" fmla="*/ 95 w 265"/>
                <a:gd name="T43" fmla="*/ 33 h 117"/>
                <a:gd name="T44" fmla="*/ 167 w 265"/>
                <a:gd name="T45" fmla="*/ 63 h 117"/>
                <a:gd name="T46" fmla="*/ 184 w 265"/>
                <a:gd name="T47" fmla="*/ 53 h 117"/>
                <a:gd name="T48" fmla="*/ 168 w 265"/>
                <a:gd name="T49" fmla="*/ 51 h 117"/>
                <a:gd name="T50" fmla="*/ 176 w 265"/>
                <a:gd name="T51" fmla="*/ 48 h 117"/>
                <a:gd name="T52" fmla="*/ 176 w 265"/>
                <a:gd name="T53" fmla="*/ 37 h 117"/>
                <a:gd name="T54" fmla="*/ 157 w 265"/>
                <a:gd name="T55" fmla="*/ 25 h 117"/>
                <a:gd name="T56" fmla="*/ 184 w 265"/>
                <a:gd name="T57" fmla="*/ 0 h 117"/>
                <a:gd name="T58" fmla="*/ 199 w 265"/>
                <a:gd name="T59" fmla="*/ 5 h 117"/>
                <a:gd name="T60" fmla="*/ 199 w 265"/>
                <a:gd name="T61" fmla="*/ 16 h 117"/>
                <a:gd name="T62" fmla="*/ 227 w 265"/>
                <a:gd name="T63" fmla="*/ 45 h 117"/>
                <a:gd name="T64" fmla="*/ 248 w 265"/>
                <a:gd name="T65" fmla="*/ 36 h 117"/>
                <a:gd name="T66" fmla="*/ 265 w 265"/>
                <a:gd name="T67" fmla="*/ 56 h 117"/>
                <a:gd name="T68" fmla="*/ 240 w 265"/>
                <a:gd name="T69" fmla="*/ 93 h 117"/>
                <a:gd name="T70" fmla="*/ 191 w 265"/>
                <a:gd name="T71" fmla="*/ 91 h 117"/>
                <a:gd name="T72" fmla="*/ 140 w 265"/>
                <a:gd name="T73" fmla="*/ 105 h 117"/>
                <a:gd name="T74" fmla="*/ 91 w 265"/>
                <a:gd name="T7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5" h="117">
                  <a:moveTo>
                    <a:pt x="91" y="117"/>
                  </a:moveTo>
                  <a:cubicBezTo>
                    <a:pt x="82" y="117"/>
                    <a:pt x="70" y="110"/>
                    <a:pt x="70" y="105"/>
                  </a:cubicBezTo>
                  <a:cubicBezTo>
                    <a:pt x="70" y="93"/>
                    <a:pt x="81" y="95"/>
                    <a:pt x="91" y="95"/>
                  </a:cubicBezTo>
                  <a:cubicBezTo>
                    <a:pt x="87" y="89"/>
                    <a:pt x="80" y="85"/>
                    <a:pt x="78" y="77"/>
                  </a:cubicBezTo>
                  <a:cubicBezTo>
                    <a:pt x="74" y="78"/>
                    <a:pt x="70" y="83"/>
                    <a:pt x="70" y="87"/>
                  </a:cubicBezTo>
                  <a:cubicBezTo>
                    <a:pt x="57" y="89"/>
                    <a:pt x="47" y="93"/>
                    <a:pt x="38" y="93"/>
                  </a:cubicBezTo>
                  <a:cubicBezTo>
                    <a:pt x="28" y="93"/>
                    <a:pt x="17" y="87"/>
                    <a:pt x="12" y="87"/>
                  </a:cubicBezTo>
                  <a:cubicBezTo>
                    <a:pt x="6" y="87"/>
                    <a:pt x="0" y="82"/>
                    <a:pt x="0" y="75"/>
                  </a:cubicBezTo>
                  <a:cubicBezTo>
                    <a:pt x="0" y="67"/>
                    <a:pt x="3" y="69"/>
                    <a:pt x="0" y="63"/>
                  </a:cubicBezTo>
                  <a:cubicBezTo>
                    <a:pt x="8" y="62"/>
                    <a:pt x="12" y="56"/>
                    <a:pt x="19" y="56"/>
                  </a:cubicBezTo>
                  <a:cubicBezTo>
                    <a:pt x="34" y="56"/>
                    <a:pt x="42" y="63"/>
                    <a:pt x="53" y="63"/>
                  </a:cubicBezTo>
                  <a:cubicBezTo>
                    <a:pt x="40" y="62"/>
                    <a:pt x="29" y="57"/>
                    <a:pt x="19" y="53"/>
                  </a:cubicBezTo>
                  <a:cubicBezTo>
                    <a:pt x="19" y="41"/>
                    <a:pt x="19" y="41"/>
                    <a:pt x="19" y="41"/>
                  </a:cubicBezTo>
                  <a:cubicBezTo>
                    <a:pt x="25" y="40"/>
                    <a:pt x="32" y="41"/>
                    <a:pt x="32" y="41"/>
                  </a:cubicBezTo>
                  <a:cubicBezTo>
                    <a:pt x="35" y="41"/>
                    <a:pt x="59" y="46"/>
                    <a:pt x="66" y="47"/>
                  </a:cubicBezTo>
                  <a:cubicBezTo>
                    <a:pt x="52" y="44"/>
                    <a:pt x="39" y="45"/>
                    <a:pt x="28" y="38"/>
                  </a:cubicBezTo>
                  <a:cubicBezTo>
                    <a:pt x="31" y="33"/>
                    <a:pt x="37" y="29"/>
                    <a:pt x="43" y="29"/>
                  </a:cubicBezTo>
                  <a:cubicBezTo>
                    <a:pt x="53" y="29"/>
                    <a:pt x="56" y="32"/>
                    <a:pt x="62" y="32"/>
                  </a:cubicBezTo>
                  <a:cubicBezTo>
                    <a:pt x="53" y="32"/>
                    <a:pt x="40" y="31"/>
                    <a:pt x="40" y="21"/>
                  </a:cubicBezTo>
                  <a:cubicBezTo>
                    <a:pt x="53" y="19"/>
                    <a:pt x="58" y="21"/>
                    <a:pt x="65" y="21"/>
                  </a:cubicBezTo>
                  <a:cubicBezTo>
                    <a:pt x="68" y="21"/>
                    <a:pt x="77" y="24"/>
                    <a:pt x="77" y="33"/>
                  </a:cubicBezTo>
                  <a:cubicBezTo>
                    <a:pt x="87" y="33"/>
                    <a:pt x="93" y="33"/>
                    <a:pt x="95" y="33"/>
                  </a:cubicBezTo>
                  <a:cubicBezTo>
                    <a:pt x="118" y="33"/>
                    <a:pt x="134" y="63"/>
                    <a:pt x="167" y="63"/>
                  </a:cubicBezTo>
                  <a:cubicBezTo>
                    <a:pt x="177" y="63"/>
                    <a:pt x="181" y="60"/>
                    <a:pt x="184" y="53"/>
                  </a:cubicBezTo>
                  <a:cubicBezTo>
                    <a:pt x="175" y="53"/>
                    <a:pt x="171" y="52"/>
                    <a:pt x="168" y="51"/>
                  </a:cubicBezTo>
                  <a:cubicBezTo>
                    <a:pt x="169" y="49"/>
                    <a:pt x="174" y="48"/>
                    <a:pt x="176" y="48"/>
                  </a:cubicBezTo>
                  <a:cubicBezTo>
                    <a:pt x="176" y="37"/>
                    <a:pt x="176" y="37"/>
                    <a:pt x="176" y="37"/>
                  </a:cubicBezTo>
                  <a:cubicBezTo>
                    <a:pt x="171" y="36"/>
                    <a:pt x="157" y="32"/>
                    <a:pt x="157" y="25"/>
                  </a:cubicBezTo>
                  <a:cubicBezTo>
                    <a:pt x="157" y="13"/>
                    <a:pt x="177" y="6"/>
                    <a:pt x="184" y="0"/>
                  </a:cubicBezTo>
                  <a:cubicBezTo>
                    <a:pt x="189" y="3"/>
                    <a:pt x="193" y="5"/>
                    <a:pt x="199" y="5"/>
                  </a:cubicBezTo>
                  <a:cubicBezTo>
                    <a:pt x="198" y="12"/>
                    <a:pt x="199" y="14"/>
                    <a:pt x="199" y="16"/>
                  </a:cubicBezTo>
                  <a:cubicBezTo>
                    <a:pt x="199" y="28"/>
                    <a:pt x="213" y="45"/>
                    <a:pt x="227" y="45"/>
                  </a:cubicBezTo>
                  <a:cubicBezTo>
                    <a:pt x="234" y="45"/>
                    <a:pt x="238" y="36"/>
                    <a:pt x="248" y="36"/>
                  </a:cubicBezTo>
                  <a:cubicBezTo>
                    <a:pt x="257" y="36"/>
                    <a:pt x="265" y="46"/>
                    <a:pt x="265" y="56"/>
                  </a:cubicBezTo>
                  <a:cubicBezTo>
                    <a:pt x="265" y="67"/>
                    <a:pt x="247" y="90"/>
                    <a:pt x="240" y="93"/>
                  </a:cubicBezTo>
                  <a:cubicBezTo>
                    <a:pt x="236" y="94"/>
                    <a:pt x="191" y="89"/>
                    <a:pt x="191" y="91"/>
                  </a:cubicBezTo>
                  <a:cubicBezTo>
                    <a:pt x="191" y="93"/>
                    <a:pt x="143" y="104"/>
                    <a:pt x="140" y="105"/>
                  </a:cubicBezTo>
                  <a:cubicBezTo>
                    <a:pt x="125" y="111"/>
                    <a:pt x="110" y="117"/>
                    <a:pt x="91" y="117"/>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2" name="Freeform 122"/>
            <p:cNvSpPr>
              <a:spLocks/>
            </p:cNvSpPr>
            <p:nvPr/>
          </p:nvSpPr>
          <p:spPr bwMode="auto">
            <a:xfrm>
              <a:off x="2864477" y="1719852"/>
              <a:ext cx="41322" cy="33669"/>
            </a:xfrm>
            <a:custGeom>
              <a:avLst/>
              <a:gdLst>
                <a:gd name="T0" fmla="*/ 13 w 36"/>
                <a:gd name="T1" fmla="*/ 29 h 29"/>
                <a:gd name="T2" fmla="*/ 0 w 36"/>
                <a:gd name="T3" fmla="*/ 19 h 29"/>
                <a:gd name="T4" fmla="*/ 36 w 36"/>
                <a:gd name="T5" fmla="*/ 1 h 29"/>
                <a:gd name="T6" fmla="*/ 13 w 36"/>
                <a:gd name="T7" fmla="*/ 29 h 29"/>
              </a:gdLst>
              <a:ahLst/>
              <a:cxnLst>
                <a:cxn ang="0">
                  <a:pos x="T0" y="T1"/>
                </a:cxn>
                <a:cxn ang="0">
                  <a:pos x="T2" y="T3"/>
                </a:cxn>
                <a:cxn ang="0">
                  <a:pos x="T4" y="T5"/>
                </a:cxn>
                <a:cxn ang="0">
                  <a:pos x="T6" y="T7"/>
                </a:cxn>
              </a:cxnLst>
              <a:rect l="0" t="0" r="r" b="b"/>
              <a:pathLst>
                <a:path w="36" h="29">
                  <a:moveTo>
                    <a:pt x="13" y="29"/>
                  </a:moveTo>
                  <a:cubicBezTo>
                    <a:pt x="7" y="29"/>
                    <a:pt x="0" y="25"/>
                    <a:pt x="0" y="19"/>
                  </a:cubicBezTo>
                  <a:cubicBezTo>
                    <a:pt x="0" y="7"/>
                    <a:pt x="28" y="0"/>
                    <a:pt x="36" y="1"/>
                  </a:cubicBezTo>
                  <a:cubicBezTo>
                    <a:pt x="34" y="12"/>
                    <a:pt x="23" y="29"/>
                    <a:pt x="13" y="29"/>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3" name="Freeform 123"/>
            <p:cNvSpPr>
              <a:spLocks/>
            </p:cNvSpPr>
            <p:nvPr/>
          </p:nvSpPr>
          <p:spPr bwMode="auto">
            <a:xfrm>
              <a:off x="2976199" y="1675470"/>
              <a:ext cx="29078" cy="12243"/>
            </a:xfrm>
            <a:custGeom>
              <a:avLst/>
              <a:gdLst>
                <a:gd name="T0" fmla="*/ 9 w 26"/>
                <a:gd name="T1" fmla="*/ 11 h 11"/>
                <a:gd name="T2" fmla="*/ 0 w 26"/>
                <a:gd name="T3" fmla="*/ 0 h 11"/>
                <a:gd name="T4" fmla="*/ 26 w 26"/>
                <a:gd name="T5" fmla="*/ 0 h 11"/>
                <a:gd name="T6" fmla="*/ 26 w 26"/>
                <a:gd name="T7" fmla="*/ 11 h 11"/>
                <a:gd name="T8" fmla="*/ 9 w 26"/>
                <a:gd name="T9" fmla="*/ 11 h 11"/>
              </a:gdLst>
              <a:ahLst/>
              <a:cxnLst>
                <a:cxn ang="0">
                  <a:pos x="T0" y="T1"/>
                </a:cxn>
                <a:cxn ang="0">
                  <a:pos x="T2" y="T3"/>
                </a:cxn>
                <a:cxn ang="0">
                  <a:pos x="T4" y="T5"/>
                </a:cxn>
                <a:cxn ang="0">
                  <a:pos x="T6" y="T7"/>
                </a:cxn>
                <a:cxn ang="0">
                  <a:pos x="T8" y="T9"/>
                </a:cxn>
              </a:cxnLst>
              <a:rect l="0" t="0" r="r" b="b"/>
              <a:pathLst>
                <a:path w="26" h="11">
                  <a:moveTo>
                    <a:pt x="9" y="11"/>
                  </a:moveTo>
                  <a:cubicBezTo>
                    <a:pt x="6" y="11"/>
                    <a:pt x="0" y="8"/>
                    <a:pt x="0" y="0"/>
                  </a:cubicBezTo>
                  <a:cubicBezTo>
                    <a:pt x="26" y="0"/>
                    <a:pt x="26" y="0"/>
                    <a:pt x="26" y="0"/>
                  </a:cubicBezTo>
                  <a:cubicBezTo>
                    <a:pt x="26" y="11"/>
                    <a:pt x="26" y="11"/>
                    <a:pt x="26" y="11"/>
                  </a:cubicBezTo>
                  <a:cubicBezTo>
                    <a:pt x="23" y="11"/>
                    <a:pt x="9" y="11"/>
                    <a:pt x="9" y="1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4" name="Freeform 124"/>
            <p:cNvSpPr>
              <a:spLocks/>
            </p:cNvSpPr>
            <p:nvPr/>
          </p:nvSpPr>
          <p:spPr bwMode="auto">
            <a:xfrm>
              <a:off x="2778773" y="1634148"/>
              <a:ext cx="172940" cy="101008"/>
            </a:xfrm>
            <a:custGeom>
              <a:avLst/>
              <a:gdLst>
                <a:gd name="T0" fmla="*/ 151 w 151"/>
                <a:gd name="T1" fmla="*/ 14 h 88"/>
                <a:gd name="T2" fmla="*/ 141 w 151"/>
                <a:gd name="T3" fmla="*/ 27 h 88"/>
                <a:gd name="T4" fmla="*/ 147 w 151"/>
                <a:gd name="T5" fmla="*/ 43 h 88"/>
                <a:gd name="T6" fmla="*/ 115 w 151"/>
                <a:gd name="T7" fmla="*/ 68 h 88"/>
                <a:gd name="T8" fmla="*/ 96 w 151"/>
                <a:gd name="T9" fmla="*/ 46 h 88"/>
                <a:gd name="T10" fmla="*/ 70 w 151"/>
                <a:gd name="T11" fmla="*/ 71 h 88"/>
                <a:gd name="T12" fmla="*/ 54 w 151"/>
                <a:gd name="T13" fmla="*/ 88 h 88"/>
                <a:gd name="T14" fmla="*/ 41 w 151"/>
                <a:gd name="T15" fmla="*/ 76 h 88"/>
                <a:gd name="T16" fmla="*/ 20 w 151"/>
                <a:gd name="T17" fmla="*/ 76 h 88"/>
                <a:gd name="T18" fmla="*/ 7 w 151"/>
                <a:gd name="T19" fmla="*/ 83 h 88"/>
                <a:gd name="T20" fmla="*/ 0 w 151"/>
                <a:gd name="T21" fmla="*/ 71 h 88"/>
                <a:gd name="T22" fmla="*/ 16 w 151"/>
                <a:gd name="T23" fmla="*/ 56 h 88"/>
                <a:gd name="T24" fmla="*/ 53 w 151"/>
                <a:gd name="T25" fmla="*/ 40 h 88"/>
                <a:gd name="T26" fmla="*/ 92 w 151"/>
                <a:gd name="T27" fmla="*/ 11 h 88"/>
                <a:gd name="T28" fmla="*/ 106 w 151"/>
                <a:gd name="T29" fmla="*/ 13 h 88"/>
                <a:gd name="T30" fmla="*/ 151 w 151"/>
                <a:gd name="T31" fmla="*/ 1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88">
                  <a:moveTo>
                    <a:pt x="151" y="14"/>
                  </a:moveTo>
                  <a:cubicBezTo>
                    <a:pt x="151" y="20"/>
                    <a:pt x="147" y="25"/>
                    <a:pt x="141" y="27"/>
                  </a:cubicBezTo>
                  <a:cubicBezTo>
                    <a:pt x="142" y="35"/>
                    <a:pt x="147" y="36"/>
                    <a:pt x="147" y="43"/>
                  </a:cubicBezTo>
                  <a:cubicBezTo>
                    <a:pt x="115" y="68"/>
                    <a:pt x="115" y="68"/>
                    <a:pt x="115" y="68"/>
                  </a:cubicBezTo>
                  <a:cubicBezTo>
                    <a:pt x="102" y="68"/>
                    <a:pt x="103" y="50"/>
                    <a:pt x="96" y="46"/>
                  </a:cubicBezTo>
                  <a:cubicBezTo>
                    <a:pt x="94" y="60"/>
                    <a:pt x="83" y="72"/>
                    <a:pt x="70" y="71"/>
                  </a:cubicBezTo>
                  <a:cubicBezTo>
                    <a:pt x="69" y="79"/>
                    <a:pt x="63" y="88"/>
                    <a:pt x="54" y="88"/>
                  </a:cubicBezTo>
                  <a:cubicBezTo>
                    <a:pt x="48" y="88"/>
                    <a:pt x="43" y="79"/>
                    <a:pt x="41" y="76"/>
                  </a:cubicBezTo>
                  <a:cubicBezTo>
                    <a:pt x="32" y="81"/>
                    <a:pt x="28" y="76"/>
                    <a:pt x="20" y="76"/>
                  </a:cubicBezTo>
                  <a:cubicBezTo>
                    <a:pt x="16" y="76"/>
                    <a:pt x="13" y="82"/>
                    <a:pt x="7" y="83"/>
                  </a:cubicBezTo>
                  <a:cubicBezTo>
                    <a:pt x="6" y="77"/>
                    <a:pt x="0" y="73"/>
                    <a:pt x="0" y="71"/>
                  </a:cubicBezTo>
                  <a:cubicBezTo>
                    <a:pt x="0" y="69"/>
                    <a:pt x="13" y="58"/>
                    <a:pt x="16" y="56"/>
                  </a:cubicBezTo>
                  <a:cubicBezTo>
                    <a:pt x="28" y="50"/>
                    <a:pt x="40" y="48"/>
                    <a:pt x="53" y="40"/>
                  </a:cubicBezTo>
                  <a:cubicBezTo>
                    <a:pt x="67" y="32"/>
                    <a:pt x="71" y="11"/>
                    <a:pt x="92" y="11"/>
                  </a:cubicBezTo>
                  <a:cubicBezTo>
                    <a:pt x="98" y="11"/>
                    <a:pt x="99" y="12"/>
                    <a:pt x="106" y="13"/>
                  </a:cubicBezTo>
                  <a:cubicBezTo>
                    <a:pt x="106" y="13"/>
                    <a:pt x="151" y="0"/>
                    <a:pt x="151" y="14"/>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5" name="Freeform 125"/>
            <p:cNvSpPr>
              <a:spLocks/>
            </p:cNvSpPr>
            <p:nvPr/>
          </p:nvSpPr>
          <p:spPr bwMode="auto">
            <a:xfrm>
              <a:off x="3009869" y="1569871"/>
              <a:ext cx="99479" cy="32139"/>
            </a:xfrm>
            <a:custGeom>
              <a:avLst/>
              <a:gdLst>
                <a:gd name="T0" fmla="*/ 34 w 87"/>
                <a:gd name="T1" fmla="*/ 28 h 28"/>
                <a:gd name="T2" fmla="*/ 15 w 87"/>
                <a:gd name="T3" fmla="*/ 22 h 28"/>
                <a:gd name="T4" fmla="*/ 0 w 87"/>
                <a:gd name="T5" fmla="*/ 28 h 28"/>
                <a:gd name="T6" fmla="*/ 55 w 87"/>
                <a:gd name="T7" fmla="*/ 0 h 28"/>
                <a:gd name="T8" fmla="*/ 87 w 87"/>
                <a:gd name="T9" fmla="*/ 20 h 28"/>
                <a:gd name="T10" fmla="*/ 67 w 87"/>
                <a:gd name="T11" fmla="*/ 28 h 28"/>
                <a:gd name="T12" fmla="*/ 34 w 8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7" h="28">
                  <a:moveTo>
                    <a:pt x="34" y="28"/>
                  </a:moveTo>
                  <a:cubicBezTo>
                    <a:pt x="25" y="28"/>
                    <a:pt x="23" y="22"/>
                    <a:pt x="15" y="22"/>
                  </a:cubicBezTo>
                  <a:cubicBezTo>
                    <a:pt x="9" y="22"/>
                    <a:pt x="6" y="27"/>
                    <a:pt x="0" y="28"/>
                  </a:cubicBezTo>
                  <a:cubicBezTo>
                    <a:pt x="0" y="18"/>
                    <a:pt x="45" y="0"/>
                    <a:pt x="55" y="0"/>
                  </a:cubicBezTo>
                  <a:cubicBezTo>
                    <a:pt x="71" y="0"/>
                    <a:pt x="84" y="10"/>
                    <a:pt x="87" y="20"/>
                  </a:cubicBezTo>
                  <a:cubicBezTo>
                    <a:pt x="81" y="23"/>
                    <a:pt x="76" y="28"/>
                    <a:pt x="67" y="28"/>
                  </a:cubicBezTo>
                  <a:cubicBezTo>
                    <a:pt x="46" y="28"/>
                    <a:pt x="51" y="28"/>
                    <a:pt x="34" y="28"/>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6" name="Freeform 126"/>
            <p:cNvSpPr>
              <a:spLocks/>
            </p:cNvSpPr>
            <p:nvPr/>
          </p:nvSpPr>
          <p:spPr bwMode="auto">
            <a:xfrm>
              <a:off x="3012930" y="1606601"/>
              <a:ext cx="87235" cy="47443"/>
            </a:xfrm>
            <a:custGeom>
              <a:avLst/>
              <a:gdLst>
                <a:gd name="T0" fmla="*/ 65 w 76"/>
                <a:gd name="T1" fmla="*/ 18 h 42"/>
                <a:gd name="T2" fmla="*/ 24 w 76"/>
                <a:gd name="T3" fmla="*/ 42 h 42"/>
                <a:gd name="T4" fmla="*/ 0 w 76"/>
                <a:gd name="T5" fmla="*/ 20 h 42"/>
                <a:gd name="T6" fmla="*/ 62 w 76"/>
                <a:gd name="T7" fmla="*/ 0 h 42"/>
                <a:gd name="T8" fmla="*/ 76 w 76"/>
                <a:gd name="T9" fmla="*/ 8 h 42"/>
                <a:gd name="T10" fmla="*/ 43 w 76"/>
                <a:gd name="T11" fmla="*/ 18 h 42"/>
                <a:gd name="T12" fmla="*/ 65 w 76"/>
                <a:gd name="T13" fmla="*/ 18 h 42"/>
              </a:gdLst>
              <a:ahLst/>
              <a:cxnLst>
                <a:cxn ang="0">
                  <a:pos x="T0" y="T1"/>
                </a:cxn>
                <a:cxn ang="0">
                  <a:pos x="T2" y="T3"/>
                </a:cxn>
                <a:cxn ang="0">
                  <a:pos x="T4" y="T5"/>
                </a:cxn>
                <a:cxn ang="0">
                  <a:pos x="T6" y="T7"/>
                </a:cxn>
                <a:cxn ang="0">
                  <a:pos x="T8" y="T9"/>
                </a:cxn>
                <a:cxn ang="0">
                  <a:pos x="T10" y="T11"/>
                </a:cxn>
                <a:cxn ang="0">
                  <a:pos x="T12" y="T13"/>
                </a:cxn>
              </a:cxnLst>
              <a:rect l="0" t="0" r="r" b="b"/>
              <a:pathLst>
                <a:path w="76" h="42">
                  <a:moveTo>
                    <a:pt x="65" y="18"/>
                  </a:moveTo>
                  <a:cubicBezTo>
                    <a:pt x="66" y="34"/>
                    <a:pt x="41" y="42"/>
                    <a:pt x="24" y="42"/>
                  </a:cubicBezTo>
                  <a:cubicBezTo>
                    <a:pt x="13" y="42"/>
                    <a:pt x="0" y="27"/>
                    <a:pt x="0" y="20"/>
                  </a:cubicBezTo>
                  <a:cubicBezTo>
                    <a:pt x="0" y="2"/>
                    <a:pt x="46" y="0"/>
                    <a:pt x="62" y="0"/>
                  </a:cubicBezTo>
                  <a:cubicBezTo>
                    <a:pt x="71" y="0"/>
                    <a:pt x="74" y="5"/>
                    <a:pt x="76" y="8"/>
                  </a:cubicBezTo>
                  <a:cubicBezTo>
                    <a:pt x="68" y="15"/>
                    <a:pt x="55" y="18"/>
                    <a:pt x="43" y="18"/>
                  </a:cubicBezTo>
                  <a:lnTo>
                    <a:pt x="65" y="18"/>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7" name="Freeform 127"/>
            <p:cNvSpPr>
              <a:spLocks/>
            </p:cNvSpPr>
            <p:nvPr/>
          </p:nvSpPr>
          <p:spPr bwMode="auto">
            <a:xfrm>
              <a:off x="2971608" y="1598949"/>
              <a:ext cx="29078" cy="36730"/>
            </a:xfrm>
            <a:custGeom>
              <a:avLst/>
              <a:gdLst>
                <a:gd name="T0" fmla="*/ 26 w 26"/>
                <a:gd name="T1" fmla="*/ 22 h 32"/>
                <a:gd name="T2" fmla="*/ 15 w 26"/>
                <a:gd name="T3" fmla="*/ 32 h 32"/>
                <a:gd name="T4" fmla="*/ 0 w 26"/>
                <a:gd name="T5" fmla="*/ 20 h 32"/>
                <a:gd name="T6" fmla="*/ 26 w 26"/>
                <a:gd name="T7" fmla="*/ 22 h 32"/>
              </a:gdLst>
              <a:ahLst/>
              <a:cxnLst>
                <a:cxn ang="0">
                  <a:pos x="T0" y="T1"/>
                </a:cxn>
                <a:cxn ang="0">
                  <a:pos x="T2" y="T3"/>
                </a:cxn>
                <a:cxn ang="0">
                  <a:pos x="T4" y="T5"/>
                </a:cxn>
                <a:cxn ang="0">
                  <a:pos x="T6" y="T7"/>
                </a:cxn>
              </a:cxnLst>
              <a:rect l="0" t="0" r="r" b="b"/>
              <a:pathLst>
                <a:path w="26" h="32">
                  <a:moveTo>
                    <a:pt x="26" y="22"/>
                  </a:moveTo>
                  <a:cubicBezTo>
                    <a:pt x="22" y="27"/>
                    <a:pt x="20" y="32"/>
                    <a:pt x="15" y="32"/>
                  </a:cubicBezTo>
                  <a:cubicBezTo>
                    <a:pt x="8" y="32"/>
                    <a:pt x="0" y="24"/>
                    <a:pt x="0" y="20"/>
                  </a:cubicBezTo>
                  <a:cubicBezTo>
                    <a:pt x="0" y="0"/>
                    <a:pt x="21" y="20"/>
                    <a:pt x="26" y="22"/>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8" name="Freeform 128"/>
            <p:cNvSpPr>
              <a:spLocks/>
            </p:cNvSpPr>
            <p:nvPr/>
          </p:nvSpPr>
          <p:spPr bwMode="auto">
            <a:xfrm>
              <a:off x="3291470" y="1836165"/>
              <a:ext cx="146922" cy="127025"/>
            </a:xfrm>
            <a:custGeom>
              <a:avLst/>
              <a:gdLst>
                <a:gd name="T0" fmla="*/ 114 w 129"/>
                <a:gd name="T1" fmla="*/ 42 h 111"/>
                <a:gd name="T2" fmla="*/ 111 w 129"/>
                <a:gd name="T3" fmla="*/ 54 h 111"/>
                <a:gd name="T4" fmla="*/ 129 w 129"/>
                <a:gd name="T5" fmla="*/ 58 h 111"/>
                <a:gd name="T6" fmla="*/ 98 w 129"/>
                <a:gd name="T7" fmla="*/ 99 h 111"/>
                <a:gd name="T8" fmla="*/ 83 w 129"/>
                <a:gd name="T9" fmla="*/ 111 h 111"/>
                <a:gd name="T10" fmla="*/ 67 w 129"/>
                <a:gd name="T11" fmla="*/ 97 h 111"/>
                <a:gd name="T12" fmla="*/ 0 w 129"/>
                <a:gd name="T13" fmla="*/ 55 h 111"/>
                <a:gd name="T14" fmla="*/ 0 w 129"/>
                <a:gd name="T15" fmla="*/ 42 h 111"/>
                <a:gd name="T16" fmla="*/ 34 w 129"/>
                <a:gd name="T17" fmla="*/ 51 h 111"/>
                <a:gd name="T18" fmla="*/ 45 w 129"/>
                <a:gd name="T19" fmla="*/ 51 h 111"/>
                <a:gd name="T20" fmla="*/ 45 w 129"/>
                <a:gd name="T21" fmla="*/ 30 h 111"/>
                <a:gd name="T22" fmla="*/ 21 w 129"/>
                <a:gd name="T23" fmla="*/ 19 h 111"/>
                <a:gd name="T24" fmla="*/ 27 w 129"/>
                <a:gd name="T25" fmla="*/ 13 h 111"/>
                <a:gd name="T26" fmla="*/ 72 w 129"/>
                <a:gd name="T27" fmla="*/ 4 h 111"/>
                <a:gd name="T28" fmla="*/ 102 w 129"/>
                <a:gd name="T29" fmla="*/ 4 h 111"/>
                <a:gd name="T30" fmla="*/ 110 w 129"/>
                <a:gd name="T31" fmla="*/ 11 h 111"/>
                <a:gd name="T32" fmla="*/ 86 w 129"/>
                <a:gd name="T33" fmla="*/ 41 h 111"/>
                <a:gd name="T34" fmla="*/ 114 w 129"/>
                <a:gd name="T35" fmla="*/ 4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11">
                  <a:moveTo>
                    <a:pt x="114" y="42"/>
                  </a:moveTo>
                  <a:cubicBezTo>
                    <a:pt x="114" y="53"/>
                    <a:pt x="111" y="46"/>
                    <a:pt x="111" y="54"/>
                  </a:cubicBezTo>
                  <a:cubicBezTo>
                    <a:pt x="114" y="54"/>
                    <a:pt x="124" y="56"/>
                    <a:pt x="129" y="58"/>
                  </a:cubicBezTo>
                  <a:cubicBezTo>
                    <a:pt x="125" y="101"/>
                    <a:pt x="123" y="89"/>
                    <a:pt x="98" y="99"/>
                  </a:cubicBezTo>
                  <a:cubicBezTo>
                    <a:pt x="92" y="101"/>
                    <a:pt x="90" y="111"/>
                    <a:pt x="83" y="111"/>
                  </a:cubicBezTo>
                  <a:cubicBezTo>
                    <a:pt x="73" y="111"/>
                    <a:pt x="71" y="102"/>
                    <a:pt x="67" y="97"/>
                  </a:cubicBezTo>
                  <a:cubicBezTo>
                    <a:pt x="45" y="75"/>
                    <a:pt x="22" y="78"/>
                    <a:pt x="0" y="55"/>
                  </a:cubicBezTo>
                  <a:cubicBezTo>
                    <a:pt x="0" y="42"/>
                    <a:pt x="0" y="42"/>
                    <a:pt x="0" y="42"/>
                  </a:cubicBezTo>
                  <a:cubicBezTo>
                    <a:pt x="10" y="42"/>
                    <a:pt x="21" y="51"/>
                    <a:pt x="34" y="51"/>
                  </a:cubicBezTo>
                  <a:cubicBezTo>
                    <a:pt x="42" y="51"/>
                    <a:pt x="39" y="51"/>
                    <a:pt x="45" y="51"/>
                  </a:cubicBezTo>
                  <a:cubicBezTo>
                    <a:pt x="45" y="30"/>
                    <a:pt x="45" y="30"/>
                    <a:pt x="45" y="30"/>
                  </a:cubicBezTo>
                  <a:cubicBezTo>
                    <a:pt x="36" y="28"/>
                    <a:pt x="21" y="30"/>
                    <a:pt x="21" y="19"/>
                  </a:cubicBezTo>
                  <a:cubicBezTo>
                    <a:pt x="21" y="17"/>
                    <a:pt x="26" y="15"/>
                    <a:pt x="27" y="13"/>
                  </a:cubicBezTo>
                  <a:cubicBezTo>
                    <a:pt x="39" y="0"/>
                    <a:pt x="55" y="4"/>
                    <a:pt x="72" y="4"/>
                  </a:cubicBezTo>
                  <a:cubicBezTo>
                    <a:pt x="86" y="4"/>
                    <a:pt x="102" y="4"/>
                    <a:pt x="102" y="4"/>
                  </a:cubicBezTo>
                  <a:cubicBezTo>
                    <a:pt x="105" y="4"/>
                    <a:pt x="110" y="8"/>
                    <a:pt x="110" y="11"/>
                  </a:cubicBezTo>
                  <a:cubicBezTo>
                    <a:pt x="110" y="27"/>
                    <a:pt x="91" y="34"/>
                    <a:pt x="86" y="41"/>
                  </a:cubicBezTo>
                  <a:cubicBezTo>
                    <a:pt x="92" y="40"/>
                    <a:pt x="114" y="33"/>
                    <a:pt x="114" y="42"/>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299" name="Freeform 129"/>
            <p:cNvSpPr>
              <a:spLocks/>
            </p:cNvSpPr>
            <p:nvPr/>
          </p:nvSpPr>
          <p:spPr bwMode="auto">
            <a:xfrm>
              <a:off x="3237905" y="1686183"/>
              <a:ext cx="165287" cy="91825"/>
            </a:xfrm>
            <a:custGeom>
              <a:avLst/>
              <a:gdLst>
                <a:gd name="T0" fmla="*/ 8 w 144"/>
                <a:gd name="T1" fmla="*/ 19 h 80"/>
                <a:gd name="T2" fmla="*/ 0 w 144"/>
                <a:gd name="T3" fmla="*/ 3 h 80"/>
                <a:gd name="T4" fmla="*/ 9 w 144"/>
                <a:gd name="T5" fmla="*/ 3 h 80"/>
                <a:gd name="T6" fmla="*/ 66 w 144"/>
                <a:gd name="T7" fmla="*/ 37 h 80"/>
                <a:gd name="T8" fmla="*/ 51 w 144"/>
                <a:gd name="T9" fmla="*/ 23 h 80"/>
                <a:gd name="T10" fmla="*/ 51 w 144"/>
                <a:gd name="T11" fmla="*/ 14 h 80"/>
                <a:gd name="T12" fmla="*/ 92 w 144"/>
                <a:gd name="T13" fmla="*/ 31 h 80"/>
                <a:gd name="T14" fmla="*/ 92 w 144"/>
                <a:gd name="T15" fmla="*/ 14 h 80"/>
                <a:gd name="T16" fmla="*/ 66 w 144"/>
                <a:gd name="T17" fmla="*/ 3 h 80"/>
                <a:gd name="T18" fmla="*/ 80 w 144"/>
                <a:gd name="T19" fmla="*/ 2 h 80"/>
                <a:gd name="T20" fmla="*/ 114 w 144"/>
                <a:gd name="T21" fmla="*/ 10 h 80"/>
                <a:gd name="T22" fmla="*/ 129 w 144"/>
                <a:gd name="T23" fmla="*/ 3 h 80"/>
                <a:gd name="T24" fmla="*/ 144 w 144"/>
                <a:gd name="T25" fmla="*/ 23 h 80"/>
                <a:gd name="T26" fmla="*/ 138 w 144"/>
                <a:gd name="T27" fmla="*/ 73 h 80"/>
                <a:gd name="T28" fmla="*/ 108 w 144"/>
                <a:gd name="T29" fmla="*/ 77 h 80"/>
                <a:gd name="T30" fmla="*/ 83 w 144"/>
                <a:gd name="T31" fmla="*/ 73 h 80"/>
                <a:gd name="T32" fmla="*/ 89 w 144"/>
                <a:gd name="T33" fmla="*/ 65 h 80"/>
                <a:gd name="T34" fmla="*/ 89 w 144"/>
                <a:gd name="T35" fmla="*/ 57 h 80"/>
                <a:gd name="T36" fmla="*/ 108 w 144"/>
                <a:gd name="T37" fmla="*/ 46 h 80"/>
                <a:gd name="T38" fmla="*/ 98 w 144"/>
                <a:gd name="T39" fmla="*/ 43 h 80"/>
                <a:gd name="T40" fmla="*/ 43 w 144"/>
                <a:gd name="T41" fmla="*/ 51 h 80"/>
                <a:gd name="T42" fmla="*/ 34 w 144"/>
                <a:gd name="T43" fmla="*/ 41 h 80"/>
                <a:gd name="T44" fmla="*/ 23 w 144"/>
                <a:gd name="T45" fmla="*/ 41 h 80"/>
                <a:gd name="T46" fmla="*/ 20 w 144"/>
                <a:gd name="T47" fmla="*/ 34 h 80"/>
                <a:gd name="T48" fmla="*/ 2 w 144"/>
                <a:gd name="T49" fmla="*/ 26 h 80"/>
                <a:gd name="T50" fmla="*/ 2 w 144"/>
                <a:gd name="T51" fmla="*/ 11 h 80"/>
                <a:gd name="T52" fmla="*/ 8 w 144"/>
                <a:gd name="T5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80">
                  <a:moveTo>
                    <a:pt x="8" y="19"/>
                  </a:moveTo>
                  <a:cubicBezTo>
                    <a:pt x="5" y="15"/>
                    <a:pt x="0" y="11"/>
                    <a:pt x="0" y="3"/>
                  </a:cubicBezTo>
                  <a:cubicBezTo>
                    <a:pt x="3" y="3"/>
                    <a:pt x="6" y="3"/>
                    <a:pt x="9" y="3"/>
                  </a:cubicBezTo>
                  <a:cubicBezTo>
                    <a:pt x="31" y="3"/>
                    <a:pt x="42" y="44"/>
                    <a:pt x="66" y="37"/>
                  </a:cubicBezTo>
                  <a:cubicBezTo>
                    <a:pt x="60" y="33"/>
                    <a:pt x="54" y="27"/>
                    <a:pt x="51" y="23"/>
                  </a:cubicBezTo>
                  <a:cubicBezTo>
                    <a:pt x="51" y="14"/>
                    <a:pt x="51" y="14"/>
                    <a:pt x="51" y="14"/>
                  </a:cubicBezTo>
                  <a:cubicBezTo>
                    <a:pt x="67" y="14"/>
                    <a:pt x="74" y="31"/>
                    <a:pt x="92" y="31"/>
                  </a:cubicBezTo>
                  <a:cubicBezTo>
                    <a:pt x="92" y="14"/>
                    <a:pt x="92" y="14"/>
                    <a:pt x="92" y="14"/>
                  </a:cubicBezTo>
                  <a:cubicBezTo>
                    <a:pt x="80" y="14"/>
                    <a:pt x="69" y="14"/>
                    <a:pt x="66" y="3"/>
                  </a:cubicBezTo>
                  <a:cubicBezTo>
                    <a:pt x="71" y="0"/>
                    <a:pt x="74" y="2"/>
                    <a:pt x="80" y="2"/>
                  </a:cubicBezTo>
                  <a:cubicBezTo>
                    <a:pt x="92" y="2"/>
                    <a:pt x="99" y="10"/>
                    <a:pt x="114" y="10"/>
                  </a:cubicBezTo>
                  <a:cubicBezTo>
                    <a:pt x="120" y="10"/>
                    <a:pt x="123" y="3"/>
                    <a:pt x="129" y="3"/>
                  </a:cubicBezTo>
                  <a:cubicBezTo>
                    <a:pt x="142" y="3"/>
                    <a:pt x="144" y="11"/>
                    <a:pt x="144" y="23"/>
                  </a:cubicBezTo>
                  <a:cubicBezTo>
                    <a:pt x="144" y="41"/>
                    <a:pt x="135" y="51"/>
                    <a:pt x="138" y="73"/>
                  </a:cubicBezTo>
                  <a:cubicBezTo>
                    <a:pt x="127" y="77"/>
                    <a:pt x="110" y="77"/>
                    <a:pt x="108" y="77"/>
                  </a:cubicBezTo>
                  <a:cubicBezTo>
                    <a:pt x="103" y="77"/>
                    <a:pt x="83" y="80"/>
                    <a:pt x="83" y="73"/>
                  </a:cubicBezTo>
                  <a:cubicBezTo>
                    <a:pt x="83" y="70"/>
                    <a:pt x="86" y="67"/>
                    <a:pt x="89" y="65"/>
                  </a:cubicBezTo>
                  <a:cubicBezTo>
                    <a:pt x="88" y="63"/>
                    <a:pt x="88" y="60"/>
                    <a:pt x="89" y="57"/>
                  </a:cubicBezTo>
                  <a:cubicBezTo>
                    <a:pt x="89" y="50"/>
                    <a:pt x="103" y="50"/>
                    <a:pt x="108" y="46"/>
                  </a:cubicBezTo>
                  <a:cubicBezTo>
                    <a:pt x="105" y="44"/>
                    <a:pt x="102" y="43"/>
                    <a:pt x="98" y="43"/>
                  </a:cubicBezTo>
                  <a:cubicBezTo>
                    <a:pt x="85" y="43"/>
                    <a:pt x="58" y="51"/>
                    <a:pt x="43" y="51"/>
                  </a:cubicBezTo>
                  <a:cubicBezTo>
                    <a:pt x="38" y="51"/>
                    <a:pt x="34" y="46"/>
                    <a:pt x="34" y="41"/>
                  </a:cubicBezTo>
                  <a:cubicBezTo>
                    <a:pt x="23" y="41"/>
                    <a:pt x="23" y="41"/>
                    <a:pt x="23" y="41"/>
                  </a:cubicBezTo>
                  <a:cubicBezTo>
                    <a:pt x="20" y="34"/>
                    <a:pt x="20" y="34"/>
                    <a:pt x="20" y="34"/>
                  </a:cubicBezTo>
                  <a:cubicBezTo>
                    <a:pt x="13" y="36"/>
                    <a:pt x="8" y="30"/>
                    <a:pt x="2" y="26"/>
                  </a:cubicBezTo>
                  <a:cubicBezTo>
                    <a:pt x="2" y="11"/>
                    <a:pt x="2" y="11"/>
                    <a:pt x="2" y="11"/>
                  </a:cubicBezTo>
                  <a:lnTo>
                    <a:pt x="8" y="19"/>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0" name="Freeform 130"/>
            <p:cNvSpPr>
              <a:spLocks/>
            </p:cNvSpPr>
            <p:nvPr/>
          </p:nvSpPr>
          <p:spPr bwMode="auto">
            <a:xfrm>
              <a:off x="3363401" y="2033589"/>
              <a:ext cx="97948" cy="61217"/>
            </a:xfrm>
            <a:custGeom>
              <a:avLst/>
              <a:gdLst>
                <a:gd name="T0" fmla="*/ 66 w 85"/>
                <a:gd name="T1" fmla="*/ 53 h 53"/>
                <a:gd name="T2" fmla="*/ 0 w 85"/>
                <a:gd name="T3" fmla="*/ 29 h 53"/>
                <a:gd name="T4" fmla="*/ 17 w 85"/>
                <a:gd name="T5" fmla="*/ 25 h 53"/>
                <a:gd name="T6" fmla="*/ 38 w 85"/>
                <a:gd name="T7" fmla="*/ 0 h 53"/>
                <a:gd name="T8" fmla="*/ 85 w 85"/>
                <a:gd name="T9" fmla="*/ 40 h 53"/>
                <a:gd name="T10" fmla="*/ 66 w 85"/>
                <a:gd name="T11" fmla="*/ 53 h 53"/>
              </a:gdLst>
              <a:ahLst/>
              <a:cxnLst>
                <a:cxn ang="0">
                  <a:pos x="T0" y="T1"/>
                </a:cxn>
                <a:cxn ang="0">
                  <a:pos x="T2" y="T3"/>
                </a:cxn>
                <a:cxn ang="0">
                  <a:pos x="T4" y="T5"/>
                </a:cxn>
                <a:cxn ang="0">
                  <a:pos x="T6" y="T7"/>
                </a:cxn>
                <a:cxn ang="0">
                  <a:pos x="T8" y="T9"/>
                </a:cxn>
                <a:cxn ang="0">
                  <a:pos x="T10" y="T11"/>
                </a:cxn>
              </a:cxnLst>
              <a:rect l="0" t="0" r="r" b="b"/>
              <a:pathLst>
                <a:path w="85" h="53">
                  <a:moveTo>
                    <a:pt x="66" y="53"/>
                  </a:moveTo>
                  <a:cubicBezTo>
                    <a:pt x="56" y="53"/>
                    <a:pt x="0" y="32"/>
                    <a:pt x="0" y="29"/>
                  </a:cubicBezTo>
                  <a:cubicBezTo>
                    <a:pt x="0" y="23"/>
                    <a:pt x="13" y="26"/>
                    <a:pt x="17" y="25"/>
                  </a:cubicBezTo>
                  <a:cubicBezTo>
                    <a:pt x="26" y="22"/>
                    <a:pt x="23" y="0"/>
                    <a:pt x="38" y="0"/>
                  </a:cubicBezTo>
                  <a:cubicBezTo>
                    <a:pt x="49" y="0"/>
                    <a:pt x="80" y="29"/>
                    <a:pt x="85" y="40"/>
                  </a:cubicBezTo>
                  <a:cubicBezTo>
                    <a:pt x="77" y="45"/>
                    <a:pt x="74" y="53"/>
                    <a:pt x="66" y="53"/>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1" name="Freeform 131"/>
            <p:cNvSpPr>
              <a:spLocks/>
            </p:cNvSpPr>
            <p:nvPr/>
          </p:nvSpPr>
          <p:spPr bwMode="auto">
            <a:xfrm>
              <a:off x="3456757" y="1819330"/>
              <a:ext cx="127026" cy="108660"/>
            </a:xfrm>
            <a:custGeom>
              <a:avLst/>
              <a:gdLst>
                <a:gd name="T0" fmla="*/ 112 w 112"/>
                <a:gd name="T1" fmla="*/ 20 h 95"/>
                <a:gd name="T2" fmla="*/ 98 w 112"/>
                <a:gd name="T3" fmla="*/ 32 h 95"/>
                <a:gd name="T4" fmla="*/ 55 w 112"/>
                <a:gd name="T5" fmla="*/ 64 h 95"/>
                <a:gd name="T6" fmla="*/ 34 w 112"/>
                <a:gd name="T7" fmla="*/ 69 h 95"/>
                <a:gd name="T8" fmla="*/ 44 w 112"/>
                <a:gd name="T9" fmla="*/ 69 h 95"/>
                <a:gd name="T10" fmla="*/ 26 w 112"/>
                <a:gd name="T11" fmla="*/ 95 h 95"/>
                <a:gd name="T12" fmla="*/ 11 w 112"/>
                <a:gd name="T13" fmla="*/ 95 h 95"/>
                <a:gd name="T14" fmla="*/ 12 w 112"/>
                <a:gd name="T15" fmla="*/ 72 h 95"/>
                <a:gd name="T16" fmla="*/ 0 w 112"/>
                <a:gd name="T17" fmla="*/ 33 h 95"/>
                <a:gd name="T18" fmla="*/ 0 w 112"/>
                <a:gd name="T19" fmla="*/ 20 h 95"/>
                <a:gd name="T20" fmla="*/ 17 w 112"/>
                <a:gd name="T21" fmla="*/ 20 h 95"/>
                <a:gd name="T22" fmla="*/ 17 w 112"/>
                <a:gd name="T23" fmla="*/ 12 h 95"/>
                <a:gd name="T24" fmla="*/ 38 w 112"/>
                <a:gd name="T25" fmla="*/ 0 h 95"/>
                <a:gd name="T26" fmla="*/ 112 w 112"/>
                <a:gd name="T27" fmla="*/ 10 h 95"/>
                <a:gd name="T28" fmla="*/ 112 w 112"/>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95">
                  <a:moveTo>
                    <a:pt x="112" y="20"/>
                  </a:moveTo>
                  <a:cubicBezTo>
                    <a:pt x="112" y="22"/>
                    <a:pt x="98" y="32"/>
                    <a:pt x="98" y="32"/>
                  </a:cubicBezTo>
                  <a:cubicBezTo>
                    <a:pt x="88" y="46"/>
                    <a:pt x="78" y="64"/>
                    <a:pt x="55" y="64"/>
                  </a:cubicBezTo>
                  <a:cubicBezTo>
                    <a:pt x="39" y="64"/>
                    <a:pt x="39" y="53"/>
                    <a:pt x="34" y="69"/>
                  </a:cubicBezTo>
                  <a:cubicBezTo>
                    <a:pt x="44" y="69"/>
                    <a:pt x="44" y="69"/>
                    <a:pt x="44" y="69"/>
                  </a:cubicBezTo>
                  <a:cubicBezTo>
                    <a:pt x="42" y="84"/>
                    <a:pt x="35" y="86"/>
                    <a:pt x="26" y="95"/>
                  </a:cubicBezTo>
                  <a:cubicBezTo>
                    <a:pt x="11" y="95"/>
                    <a:pt x="11" y="95"/>
                    <a:pt x="11" y="95"/>
                  </a:cubicBezTo>
                  <a:cubicBezTo>
                    <a:pt x="11" y="85"/>
                    <a:pt x="11" y="76"/>
                    <a:pt x="12" y="72"/>
                  </a:cubicBezTo>
                  <a:cubicBezTo>
                    <a:pt x="0" y="59"/>
                    <a:pt x="5" y="49"/>
                    <a:pt x="0" y="33"/>
                  </a:cubicBezTo>
                  <a:cubicBezTo>
                    <a:pt x="0" y="20"/>
                    <a:pt x="0" y="20"/>
                    <a:pt x="0" y="20"/>
                  </a:cubicBezTo>
                  <a:cubicBezTo>
                    <a:pt x="6" y="20"/>
                    <a:pt x="14" y="20"/>
                    <a:pt x="17" y="20"/>
                  </a:cubicBezTo>
                  <a:cubicBezTo>
                    <a:pt x="16" y="19"/>
                    <a:pt x="17" y="14"/>
                    <a:pt x="17" y="12"/>
                  </a:cubicBezTo>
                  <a:cubicBezTo>
                    <a:pt x="17" y="11"/>
                    <a:pt x="22" y="0"/>
                    <a:pt x="38" y="0"/>
                  </a:cubicBezTo>
                  <a:cubicBezTo>
                    <a:pt x="64" y="0"/>
                    <a:pt x="85" y="10"/>
                    <a:pt x="112" y="10"/>
                  </a:cubicBezTo>
                  <a:cubicBezTo>
                    <a:pt x="111" y="14"/>
                    <a:pt x="112" y="16"/>
                    <a:pt x="112" y="2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2" name="Freeform 132"/>
            <p:cNvSpPr>
              <a:spLocks/>
            </p:cNvSpPr>
            <p:nvPr/>
          </p:nvSpPr>
          <p:spPr bwMode="auto">
            <a:xfrm>
              <a:off x="3196583" y="1626496"/>
              <a:ext cx="42852" cy="35200"/>
            </a:xfrm>
            <a:custGeom>
              <a:avLst/>
              <a:gdLst>
                <a:gd name="T0" fmla="*/ 37 w 37"/>
                <a:gd name="T1" fmla="*/ 22 h 31"/>
                <a:gd name="T2" fmla="*/ 26 w 37"/>
                <a:gd name="T3" fmla="*/ 31 h 31"/>
                <a:gd name="T4" fmla="*/ 0 w 37"/>
                <a:gd name="T5" fmla="*/ 0 h 31"/>
                <a:gd name="T6" fmla="*/ 37 w 37"/>
                <a:gd name="T7" fmla="*/ 22 h 31"/>
              </a:gdLst>
              <a:ahLst/>
              <a:cxnLst>
                <a:cxn ang="0">
                  <a:pos x="T0" y="T1"/>
                </a:cxn>
                <a:cxn ang="0">
                  <a:pos x="T2" y="T3"/>
                </a:cxn>
                <a:cxn ang="0">
                  <a:pos x="T4" y="T5"/>
                </a:cxn>
                <a:cxn ang="0">
                  <a:pos x="T6" y="T7"/>
                </a:cxn>
              </a:cxnLst>
              <a:rect l="0" t="0" r="r" b="b"/>
              <a:pathLst>
                <a:path w="37" h="31">
                  <a:moveTo>
                    <a:pt x="37" y="22"/>
                  </a:moveTo>
                  <a:cubicBezTo>
                    <a:pt x="36" y="28"/>
                    <a:pt x="32" y="31"/>
                    <a:pt x="26" y="31"/>
                  </a:cubicBezTo>
                  <a:cubicBezTo>
                    <a:pt x="18" y="31"/>
                    <a:pt x="0" y="10"/>
                    <a:pt x="0" y="0"/>
                  </a:cubicBezTo>
                  <a:cubicBezTo>
                    <a:pt x="19" y="0"/>
                    <a:pt x="21" y="16"/>
                    <a:pt x="37" y="22"/>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3" name="Freeform 133"/>
            <p:cNvSpPr>
              <a:spLocks/>
            </p:cNvSpPr>
            <p:nvPr/>
          </p:nvSpPr>
          <p:spPr bwMode="auto">
            <a:xfrm>
              <a:off x="3221070" y="1748930"/>
              <a:ext cx="32139" cy="24487"/>
            </a:xfrm>
            <a:custGeom>
              <a:avLst/>
              <a:gdLst>
                <a:gd name="T0" fmla="*/ 22 w 27"/>
                <a:gd name="T1" fmla="*/ 0 h 22"/>
                <a:gd name="T2" fmla="*/ 27 w 27"/>
                <a:gd name="T3" fmla="*/ 12 h 22"/>
                <a:gd name="T4" fmla="*/ 16 w 27"/>
                <a:gd name="T5" fmla="*/ 22 h 22"/>
                <a:gd name="T6" fmla="*/ 0 w 27"/>
                <a:gd name="T7" fmla="*/ 21 h 22"/>
                <a:gd name="T8" fmla="*/ 22 w 27"/>
                <a:gd name="T9" fmla="*/ 0 h 22"/>
              </a:gdLst>
              <a:ahLst/>
              <a:cxnLst>
                <a:cxn ang="0">
                  <a:pos x="T0" y="T1"/>
                </a:cxn>
                <a:cxn ang="0">
                  <a:pos x="T2" y="T3"/>
                </a:cxn>
                <a:cxn ang="0">
                  <a:pos x="T4" y="T5"/>
                </a:cxn>
                <a:cxn ang="0">
                  <a:pos x="T6" y="T7"/>
                </a:cxn>
                <a:cxn ang="0">
                  <a:pos x="T8" y="T9"/>
                </a:cxn>
              </a:cxnLst>
              <a:rect l="0" t="0" r="r" b="b"/>
              <a:pathLst>
                <a:path w="27" h="22">
                  <a:moveTo>
                    <a:pt x="22" y="0"/>
                  </a:moveTo>
                  <a:cubicBezTo>
                    <a:pt x="23" y="4"/>
                    <a:pt x="27" y="6"/>
                    <a:pt x="27" y="12"/>
                  </a:cubicBezTo>
                  <a:cubicBezTo>
                    <a:pt x="27" y="21"/>
                    <a:pt x="20" y="22"/>
                    <a:pt x="16" y="22"/>
                  </a:cubicBezTo>
                  <a:cubicBezTo>
                    <a:pt x="8" y="22"/>
                    <a:pt x="6" y="21"/>
                    <a:pt x="0" y="21"/>
                  </a:cubicBezTo>
                  <a:cubicBezTo>
                    <a:pt x="3" y="8"/>
                    <a:pt x="11" y="4"/>
                    <a:pt x="22" y="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4" name="Freeform 134"/>
            <p:cNvSpPr>
              <a:spLocks/>
            </p:cNvSpPr>
            <p:nvPr/>
          </p:nvSpPr>
          <p:spPr bwMode="auto">
            <a:xfrm>
              <a:off x="3208826" y="1534671"/>
              <a:ext cx="159166" cy="90295"/>
            </a:xfrm>
            <a:custGeom>
              <a:avLst/>
              <a:gdLst>
                <a:gd name="T0" fmla="*/ 92 w 140"/>
                <a:gd name="T1" fmla="*/ 58 h 78"/>
                <a:gd name="T2" fmla="*/ 56 w 140"/>
                <a:gd name="T3" fmla="*/ 55 h 78"/>
                <a:gd name="T4" fmla="*/ 31 w 140"/>
                <a:gd name="T5" fmla="*/ 52 h 78"/>
                <a:gd name="T6" fmla="*/ 11 w 140"/>
                <a:gd name="T7" fmla="*/ 46 h 78"/>
                <a:gd name="T8" fmla="*/ 34 w 140"/>
                <a:gd name="T9" fmla="*/ 36 h 78"/>
                <a:gd name="T10" fmla="*/ 34 w 140"/>
                <a:gd name="T11" fmla="*/ 26 h 78"/>
                <a:gd name="T12" fmla="*/ 7 w 140"/>
                <a:gd name="T13" fmla="*/ 26 h 78"/>
                <a:gd name="T14" fmla="*/ 12 w 140"/>
                <a:gd name="T15" fmla="*/ 19 h 78"/>
                <a:gd name="T16" fmla="*/ 0 w 140"/>
                <a:gd name="T17" fmla="*/ 7 h 78"/>
                <a:gd name="T18" fmla="*/ 24 w 140"/>
                <a:gd name="T19" fmla="*/ 0 h 78"/>
                <a:gd name="T20" fmla="*/ 53 w 140"/>
                <a:gd name="T21" fmla="*/ 15 h 78"/>
                <a:gd name="T22" fmla="*/ 68 w 140"/>
                <a:gd name="T23" fmla="*/ 8 h 78"/>
                <a:gd name="T24" fmla="*/ 90 w 140"/>
                <a:gd name="T25" fmla="*/ 26 h 78"/>
                <a:gd name="T26" fmla="*/ 102 w 140"/>
                <a:gd name="T27" fmla="*/ 20 h 78"/>
                <a:gd name="T28" fmla="*/ 124 w 140"/>
                <a:gd name="T29" fmla="*/ 38 h 78"/>
                <a:gd name="T30" fmla="*/ 118 w 140"/>
                <a:gd name="T31" fmla="*/ 46 h 78"/>
                <a:gd name="T32" fmla="*/ 140 w 140"/>
                <a:gd name="T33" fmla="*/ 68 h 78"/>
                <a:gd name="T34" fmla="*/ 126 w 140"/>
                <a:gd name="T35" fmla="*/ 78 h 78"/>
                <a:gd name="T36" fmla="*/ 92 w 140"/>
                <a:gd name="T37"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78">
                  <a:moveTo>
                    <a:pt x="92" y="58"/>
                  </a:moveTo>
                  <a:cubicBezTo>
                    <a:pt x="78" y="58"/>
                    <a:pt x="70" y="53"/>
                    <a:pt x="56" y="55"/>
                  </a:cubicBezTo>
                  <a:cubicBezTo>
                    <a:pt x="53" y="48"/>
                    <a:pt x="43" y="52"/>
                    <a:pt x="31" y="52"/>
                  </a:cubicBezTo>
                  <a:cubicBezTo>
                    <a:pt x="21" y="52"/>
                    <a:pt x="18" y="53"/>
                    <a:pt x="11" y="46"/>
                  </a:cubicBezTo>
                  <a:cubicBezTo>
                    <a:pt x="18" y="38"/>
                    <a:pt x="25" y="39"/>
                    <a:pt x="34" y="36"/>
                  </a:cubicBezTo>
                  <a:cubicBezTo>
                    <a:pt x="32" y="34"/>
                    <a:pt x="32" y="29"/>
                    <a:pt x="34" y="26"/>
                  </a:cubicBezTo>
                  <a:cubicBezTo>
                    <a:pt x="17" y="26"/>
                    <a:pt x="13" y="31"/>
                    <a:pt x="7" y="26"/>
                  </a:cubicBezTo>
                  <a:cubicBezTo>
                    <a:pt x="9" y="25"/>
                    <a:pt x="12" y="22"/>
                    <a:pt x="12" y="19"/>
                  </a:cubicBezTo>
                  <a:cubicBezTo>
                    <a:pt x="2" y="19"/>
                    <a:pt x="0" y="16"/>
                    <a:pt x="0" y="7"/>
                  </a:cubicBezTo>
                  <a:cubicBezTo>
                    <a:pt x="9" y="5"/>
                    <a:pt x="15" y="0"/>
                    <a:pt x="24" y="0"/>
                  </a:cubicBezTo>
                  <a:cubicBezTo>
                    <a:pt x="40" y="0"/>
                    <a:pt x="43" y="15"/>
                    <a:pt x="53" y="15"/>
                  </a:cubicBezTo>
                  <a:cubicBezTo>
                    <a:pt x="59" y="15"/>
                    <a:pt x="62" y="8"/>
                    <a:pt x="68" y="8"/>
                  </a:cubicBezTo>
                  <a:cubicBezTo>
                    <a:pt x="83" y="8"/>
                    <a:pt x="82" y="26"/>
                    <a:pt x="90" y="26"/>
                  </a:cubicBezTo>
                  <a:cubicBezTo>
                    <a:pt x="95" y="26"/>
                    <a:pt x="97" y="20"/>
                    <a:pt x="102" y="20"/>
                  </a:cubicBezTo>
                  <a:cubicBezTo>
                    <a:pt x="112" y="20"/>
                    <a:pt x="121" y="34"/>
                    <a:pt x="124" y="38"/>
                  </a:cubicBezTo>
                  <a:cubicBezTo>
                    <a:pt x="123" y="41"/>
                    <a:pt x="120" y="44"/>
                    <a:pt x="118" y="46"/>
                  </a:cubicBezTo>
                  <a:cubicBezTo>
                    <a:pt x="124" y="53"/>
                    <a:pt x="140" y="59"/>
                    <a:pt x="140" y="68"/>
                  </a:cubicBezTo>
                  <a:cubicBezTo>
                    <a:pt x="140" y="76"/>
                    <a:pt x="132" y="78"/>
                    <a:pt x="126" y="78"/>
                  </a:cubicBezTo>
                  <a:cubicBezTo>
                    <a:pt x="108" y="78"/>
                    <a:pt x="109" y="58"/>
                    <a:pt x="92" y="58"/>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5" name="Freeform 135"/>
            <p:cNvSpPr>
              <a:spLocks/>
            </p:cNvSpPr>
            <p:nvPr/>
          </p:nvSpPr>
          <p:spPr bwMode="auto">
            <a:xfrm>
              <a:off x="3271574" y="1612723"/>
              <a:ext cx="42852" cy="13774"/>
            </a:xfrm>
            <a:custGeom>
              <a:avLst/>
              <a:gdLst>
                <a:gd name="T0" fmla="*/ 13 w 38"/>
                <a:gd name="T1" fmla="*/ 12 h 12"/>
                <a:gd name="T2" fmla="*/ 20 w 38"/>
                <a:gd name="T3" fmla="*/ 0 h 12"/>
                <a:gd name="T4" fmla="*/ 38 w 38"/>
                <a:gd name="T5" fmla="*/ 6 h 12"/>
                <a:gd name="T6" fmla="*/ 13 w 38"/>
                <a:gd name="T7" fmla="*/ 12 h 12"/>
              </a:gdLst>
              <a:ahLst/>
              <a:cxnLst>
                <a:cxn ang="0">
                  <a:pos x="T0" y="T1"/>
                </a:cxn>
                <a:cxn ang="0">
                  <a:pos x="T2" y="T3"/>
                </a:cxn>
                <a:cxn ang="0">
                  <a:pos x="T4" y="T5"/>
                </a:cxn>
                <a:cxn ang="0">
                  <a:pos x="T6" y="T7"/>
                </a:cxn>
              </a:cxnLst>
              <a:rect l="0" t="0" r="r" b="b"/>
              <a:pathLst>
                <a:path w="38" h="12">
                  <a:moveTo>
                    <a:pt x="13" y="12"/>
                  </a:moveTo>
                  <a:cubicBezTo>
                    <a:pt x="0" y="12"/>
                    <a:pt x="17" y="0"/>
                    <a:pt x="20" y="0"/>
                  </a:cubicBezTo>
                  <a:cubicBezTo>
                    <a:pt x="29" y="0"/>
                    <a:pt x="31" y="4"/>
                    <a:pt x="38" y="6"/>
                  </a:cubicBezTo>
                  <a:cubicBezTo>
                    <a:pt x="34" y="12"/>
                    <a:pt x="25" y="12"/>
                    <a:pt x="13" y="12"/>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6" name="Freeform 136"/>
            <p:cNvSpPr>
              <a:spLocks/>
            </p:cNvSpPr>
            <p:nvPr/>
          </p:nvSpPr>
          <p:spPr bwMode="auto">
            <a:xfrm>
              <a:off x="3429209" y="1664757"/>
              <a:ext cx="423932" cy="140799"/>
            </a:xfrm>
            <a:custGeom>
              <a:avLst/>
              <a:gdLst>
                <a:gd name="T0" fmla="*/ 369 w 371"/>
                <a:gd name="T1" fmla="*/ 81 h 123"/>
                <a:gd name="T2" fmla="*/ 361 w 371"/>
                <a:gd name="T3" fmla="*/ 92 h 123"/>
                <a:gd name="T4" fmla="*/ 371 w 371"/>
                <a:gd name="T5" fmla="*/ 93 h 123"/>
                <a:gd name="T6" fmla="*/ 308 w 371"/>
                <a:gd name="T7" fmla="*/ 121 h 123"/>
                <a:gd name="T8" fmla="*/ 293 w 371"/>
                <a:gd name="T9" fmla="*/ 109 h 123"/>
                <a:gd name="T10" fmla="*/ 274 w 371"/>
                <a:gd name="T11" fmla="*/ 119 h 123"/>
                <a:gd name="T12" fmla="*/ 213 w 371"/>
                <a:gd name="T13" fmla="*/ 119 h 123"/>
                <a:gd name="T14" fmla="*/ 175 w 371"/>
                <a:gd name="T15" fmla="*/ 107 h 123"/>
                <a:gd name="T16" fmla="*/ 166 w 371"/>
                <a:gd name="T17" fmla="*/ 107 h 123"/>
                <a:gd name="T18" fmla="*/ 145 w 371"/>
                <a:gd name="T19" fmla="*/ 121 h 123"/>
                <a:gd name="T20" fmla="*/ 91 w 371"/>
                <a:gd name="T21" fmla="*/ 85 h 123"/>
                <a:gd name="T22" fmla="*/ 100 w 371"/>
                <a:gd name="T23" fmla="*/ 72 h 123"/>
                <a:gd name="T24" fmla="*/ 69 w 371"/>
                <a:gd name="T25" fmla="*/ 32 h 123"/>
                <a:gd name="T26" fmla="*/ 54 w 371"/>
                <a:gd name="T27" fmla="*/ 40 h 123"/>
                <a:gd name="T28" fmla="*/ 0 w 371"/>
                <a:gd name="T29" fmla="*/ 12 h 123"/>
                <a:gd name="T30" fmla="*/ 22 w 371"/>
                <a:gd name="T31" fmla="*/ 0 h 123"/>
                <a:gd name="T32" fmla="*/ 88 w 371"/>
                <a:gd name="T33" fmla="*/ 28 h 123"/>
                <a:gd name="T34" fmla="*/ 103 w 371"/>
                <a:gd name="T35" fmla="*/ 21 h 123"/>
                <a:gd name="T36" fmla="*/ 117 w 371"/>
                <a:gd name="T37" fmla="*/ 21 h 123"/>
                <a:gd name="T38" fmla="*/ 153 w 371"/>
                <a:gd name="T39" fmla="*/ 45 h 123"/>
                <a:gd name="T40" fmla="*/ 122 w 371"/>
                <a:gd name="T41" fmla="*/ 45 h 123"/>
                <a:gd name="T42" fmla="*/ 156 w 371"/>
                <a:gd name="T43" fmla="*/ 64 h 123"/>
                <a:gd name="T44" fmla="*/ 151 w 371"/>
                <a:gd name="T45" fmla="*/ 67 h 123"/>
                <a:gd name="T46" fmla="*/ 163 w 371"/>
                <a:gd name="T47" fmla="*/ 71 h 123"/>
                <a:gd name="T48" fmla="*/ 216 w 371"/>
                <a:gd name="T49" fmla="*/ 81 h 123"/>
                <a:gd name="T50" fmla="*/ 310 w 371"/>
                <a:gd name="T51" fmla="*/ 61 h 123"/>
                <a:gd name="T52" fmla="*/ 371 w 371"/>
                <a:gd name="T53" fmla="*/ 83 h 123"/>
                <a:gd name="T54" fmla="*/ 363 w 371"/>
                <a:gd name="T55" fmla="*/ 85 h 123"/>
                <a:gd name="T56" fmla="*/ 369 w 371"/>
                <a:gd name="T57"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1" h="123">
                  <a:moveTo>
                    <a:pt x="369" y="81"/>
                  </a:moveTo>
                  <a:cubicBezTo>
                    <a:pt x="365" y="83"/>
                    <a:pt x="362" y="87"/>
                    <a:pt x="361" y="92"/>
                  </a:cubicBezTo>
                  <a:cubicBezTo>
                    <a:pt x="366" y="94"/>
                    <a:pt x="371" y="93"/>
                    <a:pt x="371" y="93"/>
                  </a:cubicBezTo>
                  <a:cubicBezTo>
                    <a:pt x="369" y="121"/>
                    <a:pt x="334" y="121"/>
                    <a:pt x="308" y="121"/>
                  </a:cubicBezTo>
                  <a:cubicBezTo>
                    <a:pt x="298" y="121"/>
                    <a:pt x="294" y="114"/>
                    <a:pt x="293" y="109"/>
                  </a:cubicBezTo>
                  <a:cubicBezTo>
                    <a:pt x="282" y="110"/>
                    <a:pt x="281" y="114"/>
                    <a:pt x="274" y="119"/>
                  </a:cubicBezTo>
                  <a:cubicBezTo>
                    <a:pt x="213" y="119"/>
                    <a:pt x="213" y="119"/>
                    <a:pt x="213" y="119"/>
                  </a:cubicBezTo>
                  <a:cubicBezTo>
                    <a:pt x="197" y="123"/>
                    <a:pt x="174" y="121"/>
                    <a:pt x="175" y="107"/>
                  </a:cubicBezTo>
                  <a:cubicBezTo>
                    <a:pt x="166" y="107"/>
                    <a:pt x="166" y="107"/>
                    <a:pt x="166" y="107"/>
                  </a:cubicBezTo>
                  <a:cubicBezTo>
                    <a:pt x="163" y="111"/>
                    <a:pt x="152" y="121"/>
                    <a:pt x="145" y="121"/>
                  </a:cubicBezTo>
                  <a:cubicBezTo>
                    <a:pt x="128" y="121"/>
                    <a:pt x="91" y="101"/>
                    <a:pt x="91" y="85"/>
                  </a:cubicBezTo>
                  <a:cubicBezTo>
                    <a:pt x="91" y="79"/>
                    <a:pt x="97" y="74"/>
                    <a:pt x="100" y="72"/>
                  </a:cubicBezTo>
                  <a:cubicBezTo>
                    <a:pt x="86" y="58"/>
                    <a:pt x="82" y="45"/>
                    <a:pt x="69" y="32"/>
                  </a:cubicBezTo>
                  <a:cubicBezTo>
                    <a:pt x="65" y="36"/>
                    <a:pt x="60" y="40"/>
                    <a:pt x="54" y="40"/>
                  </a:cubicBezTo>
                  <a:cubicBezTo>
                    <a:pt x="46" y="40"/>
                    <a:pt x="0" y="19"/>
                    <a:pt x="0" y="12"/>
                  </a:cubicBezTo>
                  <a:cubicBezTo>
                    <a:pt x="0" y="0"/>
                    <a:pt x="13" y="0"/>
                    <a:pt x="22" y="0"/>
                  </a:cubicBezTo>
                  <a:cubicBezTo>
                    <a:pt x="56" y="0"/>
                    <a:pt x="63" y="28"/>
                    <a:pt x="88" y="28"/>
                  </a:cubicBezTo>
                  <a:cubicBezTo>
                    <a:pt x="96" y="28"/>
                    <a:pt x="100" y="26"/>
                    <a:pt x="103" y="21"/>
                  </a:cubicBezTo>
                  <a:cubicBezTo>
                    <a:pt x="109" y="21"/>
                    <a:pt x="117" y="21"/>
                    <a:pt x="117" y="21"/>
                  </a:cubicBezTo>
                  <a:cubicBezTo>
                    <a:pt x="111" y="40"/>
                    <a:pt x="146" y="35"/>
                    <a:pt x="153" y="45"/>
                  </a:cubicBezTo>
                  <a:cubicBezTo>
                    <a:pt x="122" y="45"/>
                    <a:pt x="122" y="45"/>
                    <a:pt x="122" y="45"/>
                  </a:cubicBezTo>
                  <a:cubicBezTo>
                    <a:pt x="127" y="67"/>
                    <a:pt x="146" y="55"/>
                    <a:pt x="156" y="64"/>
                  </a:cubicBezTo>
                  <a:cubicBezTo>
                    <a:pt x="155" y="65"/>
                    <a:pt x="151" y="65"/>
                    <a:pt x="151" y="67"/>
                  </a:cubicBezTo>
                  <a:cubicBezTo>
                    <a:pt x="151" y="79"/>
                    <a:pt x="160" y="74"/>
                    <a:pt x="163" y="71"/>
                  </a:cubicBezTo>
                  <a:cubicBezTo>
                    <a:pt x="181" y="76"/>
                    <a:pt x="197" y="81"/>
                    <a:pt x="216" y="81"/>
                  </a:cubicBezTo>
                  <a:cubicBezTo>
                    <a:pt x="257" y="81"/>
                    <a:pt x="271" y="61"/>
                    <a:pt x="310" y="61"/>
                  </a:cubicBezTo>
                  <a:cubicBezTo>
                    <a:pt x="340" y="61"/>
                    <a:pt x="360" y="63"/>
                    <a:pt x="371" y="83"/>
                  </a:cubicBezTo>
                  <a:cubicBezTo>
                    <a:pt x="369" y="84"/>
                    <a:pt x="365" y="85"/>
                    <a:pt x="363" y="85"/>
                  </a:cubicBezTo>
                  <a:lnTo>
                    <a:pt x="369" y="81"/>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7" name="Freeform 137"/>
            <p:cNvSpPr>
              <a:spLocks/>
            </p:cNvSpPr>
            <p:nvPr/>
          </p:nvSpPr>
          <p:spPr bwMode="auto">
            <a:xfrm>
              <a:off x="3433801" y="1739748"/>
              <a:ext cx="73461" cy="59687"/>
            </a:xfrm>
            <a:custGeom>
              <a:avLst/>
              <a:gdLst>
                <a:gd name="T0" fmla="*/ 10 w 64"/>
                <a:gd name="T1" fmla="*/ 18 h 52"/>
                <a:gd name="T2" fmla="*/ 33 w 64"/>
                <a:gd name="T3" fmla="*/ 0 h 52"/>
                <a:gd name="T4" fmla="*/ 64 w 64"/>
                <a:gd name="T5" fmla="*/ 26 h 52"/>
                <a:gd name="T6" fmla="*/ 49 w 64"/>
                <a:gd name="T7" fmla="*/ 52 h 52"/>
                <a:gd name="T8" fmla="*/ 0 w 64"/>
                <a:gd name="T9" fmla="*/ 30 h 52"/>
                <a:gd name="T10" fmla="*/ 10 w 64"/>
                <a:gd name="T11" fmla="*/ 18 h 52"/>
              </a:gdLst>
              <a:ahLst/>
              <a:cxnLst>
                <a:cxn ang="0">
                  <a:pos x="T0" y="T1"/>
                </a:cxn>
                <a:cxn ang="0">
                  <a:pos x="T2" y="T3"/>
                </a:cxn>
                <a:cxn ang="0">
                  <a:pos x="T4" y="T5"/>
                </a:cxn>
                <a:cxn ang="0">
                  <a:pos x="T6" y="T7"/>
                </a:cxn>
                <a:cxn ang="0">
                  <a:pos x="T8" y="T9"/>
                </a:cxn>
                <a:cxn ang="0">
                  <a:pos x="T10" y="T11"/>
                </a:cxn>
              </a:cxnLst>
              <a:rect l="0" t="0" r="r" b="b"/>
              <a:pathLst>
                <a:path w="64" h="52">
                  <a:moveTo>
                    <a:pt x="10" y="18"/>
                  </a:moveTo>
                  <a:cubicBezTo>
                    <a:pt x="18" y="18"/>
                    <a:pt x="15" y="0"/>
                    <a:pt x="33" y="0"/>
                  </a:cubicBezTo>
                  <a:cubicBezTo>
                    <a:pt x="46" y="0"/>
                    <a:pt x="64" y="16"/>
                    <a:pt x="64" y="26"/>
                  </a:cubicBezTo>
                  <a:cubicBezTo>
                    <a:pt x="64" y="40"/>
                    <a:pt x="60" y="52"/>
                    <a:pt x="49" y="52"/>
                  </a:cubicBezTo>
                  <a:cubicBezTo>
                    <a:pt x="44" y="52"/>
                    <a:pt x="0" y="30"/>
                    <a:pt x="0" y="30"/>
                  </a:cubicBezTo>
                  <a:cubicBezTo>
                    <a:pt x="0" y="22"/>
                    <a:pt x="8" y="18"/>
                    <a:pt x="10" y="18"/>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8" name="Freeform 138"/>
            <p:cNvSpPr>
              <a:spLocks/>
            </p:cNvSpPr>
            <p:nvPr/>
          </p:nvSpPr>
          <p:spPr bwMode="auto">
            <a:xfrm>
              <a:off x="3442983" y="1626496"/>
              <a:ext cx="68870" cy="19896"/>
            </a:xfrm>
            <a:custGeom>
              <a:avLst/>
              <a:gdLst>
                <a:gd name="T0" fmla="*/ 49 w 59"/>
                <a:gd name="T1" fmla="*/ 0 h 18"/>
                <a:gd name="T2" fmla="*/ 59 w 59"/>
                <a:gd name="T3" fmla="*/ 0 h 18"/>
                <a:gd name="T4" fmla="*/ 59 w 59"/>
                <a:gd name="T5" fmla="*/ 10 h 18"/>
                <a:gd name="T6" fmla="*/ 47 w 59"/>
                <a:gd name="T7" fmla="*/ 18 h 18"/>
                <a:gd name="T8" fmla="*/ 0 w 59"/>
                <a:gd name="T9" fmla="*/ 9 h 18"/>
                <a:gd name="T10" fmla="*/ 49 w 59"/>
                <a:gd name="T11" fmla="*/ 0 h 18"/>
              </a:gdLst>
              <a:ahLst/>
              <a:cxnLst>
                <a:cxn ang="0">
                  <a:pos x="T0" y="T1"/>
                </a:cxn>
                <a:cxn ang="0">
                  <a:pos x="T2" y="T3"/>
                </a:cxn>
                <a:cxn ang="0">
                  <a:pos x="T4" y="T5"/>
                </a:cxn>
                <a:cxn ang="0">
                  <a:pos x="T6" y="T7"/>
                </a:cxn>
                <a:cxn ang="0">
                  <a:pos x="T8" y="T9"/>
                </a:cxn>
                <a:cxn ang="0">
                  <a:pos x="T10" y="T11"/>
                </a:cxn>
              </a:cxnLst>
              <a:rect l="0" t="0" r="r" b="b"/>
              <a:pathLst>
                <a:path w="59" h="18">
                  <a:moveTo>
                    <a:pt x="49" y="0"/>
                  </a:moveTo>
                  <a:cubicBezTo>
                    <a:pt x="57" y="0"/>
                    <a:pt x="51" y="1"/>
                    <a:pt x="59" y="0"/>
                  </a:cubicBezTo>
                  <a:cubicBezTo>
                    <a:pt x="59" y="5"/>
                    <a:pt x="59" y="8"/>
                    <a:pt x="59" y="10"/>
                  </a:cubicBezTo>
                  <a:cubicBezTo>
                    <a:pt x="59" y="14"/>
                    <a:pt x="54" y="18"/>
                    <a:pt x="47" y="18"/>
                  </a:cubicBezTo>
                  <a:cubicBezTo>
                    <a:pt x="43" y="18"/>
                    <a:pt x="0" y="9"/>
                    <a:pt x="0" y="9"/>
                  </a:cubicBezTo>
                  <a:cubicBezTo>
                    <a:pt x="7" y="1"/>
                    <a:pt x="34" y="0"/>
                    <a:pt x="49" y="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09" name="Freeform 139"/>
            <p:cNvSpPr>
              <a:spLocks/>
            </p:cNvSpPr>
            <p:nvPr/>
          </p:nvSpPr>
          <p:spPr bwMode="auto">
            <a:xfrm>
              <a:off x="3390949" y="1557627"/>
              <a:ext cx="81113" cy="68869"/>
            </a:xfrm>
            <a:custGeom>
              <a:avLst/>
              <a:gdLst>
                <a:gd name="T0" fmla="*/ 18 w 71"/>
                <a:gd name="T1" fmla="*/ 50 h 60"/>
                <a:gd name="T2" fmla="*/ 25 w 71"/>
                <a:gd name="T3" fmla="*/ 42 h 60"/>
                <a:gd name="T4" fmla="*/ 0 w 71"/>
                <a:gd name="T5" fmla="*/ 12 h 60"/>
                <a:gd name="T6" fmla="*/ 18 w 71"/>
                <a:gd name="T7" fmla="*/ 0 h 60"/>
                <a:gd name="T8" fmla="*/ 44 w 71"/>
                <a:gd name="T9" fmla="*/ 12 h 60"/>
                <a:gd name="T10" fmla="*/ 71 w 71"/>
                <a:gd name="T11" fmla="*/ 30 h 60"/>
                <a:gd name="T12" fmla="*/ 71 w 71"/>
                <a:gd name="T13" fmla="*/ 50 h 60"/>
                <a:gd name="T14" fmla="*/ 18 w 71"/>
                <a:gd name="T15" fmla="*/ 5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0">
                  <a:moveTo>
                    <a:pt x="18" y="50"/>
                  </a:moveTo>
                  <a:cubicBezTo>
                    <a:pt x="18" y="46"/>
                    <a:pt x="23" y="43"/>
                    <a:pt x="25" y="42"/>
                  </a:cubicBezTo>
                  <a:cubicBezTo>
                    <a:pt x="16" y="33"/>
                    <a:pt x="0" y="28"/>
                    <a:pt x="0" y="12"/>
                  </a:cubicBezTo>
                  <a:cubicBezTo>
                    <a:pt x="0" y="4"/>
                    <a:pt x="10" y="1"/>
                    <a:pt x="18" y="0"/>
                  </a:cubicBezTo>
                  <a:cubicBezTo>
                    <a:pt x="20" y="6"/>
                    <a:pt x="36" y="12"/>
                    <a:pt x="44" y="12"/>
                  </a:cubicBezTo>
                  <a:cubicBezTo>
                    <a:pt x="44" y="31"/>
                    <a:pt x="71" y="14"/>
                    <a:pt x="71" y="30"/>
                  </a:cubicBezTo>
                  <a:cubicBezTo>
                    <a:pt x="71" y="36"/>
                    <a:pt x="68" y="41"/>
                    <a:pt x="71" y="50"/>
                  </a:cubicBezTo>
                  <a:cubicBezTo>
                    <a:pt x="44" y="57"/>
                    <a:pt x="18" y="60"/>
                    <a:pt x="18" y="5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0" name="Freeform 140"/>
            <p:cNvSpPr>
              <a:spLocks/>
            </p:cNvSpPr>
            <p:nvPr/>
          </p:nvSpPr>
          <p:spPr bwMode="auto">
            <a:xfrm>
              <a:off x="3361870" y="1496410"/>
              <a:ext cx="29078" cy="18365"/>
            </a:xfrm>
            <a:custGeom>
              <a:avLst/>
              <a:gdLst>
                <a:gd name="T0" fmla="*/ 26 w 26"/>
                <a:gd name="T1" fmla="*/ 1 h 17"/>
                <a:gd name="T2" fmla="*/ 26 w 26"/>
                <a:gd name="T3" fmla="*/ 17 h 17"/>
                <a:gd name="T4" fmla="*/ 13 w 26"/>
                <a:gd name="T5" fmla="*/ 17 h 17"/>
                <a:gd name="T6" fmla="*/ 0 w 26"/>
                <a:gd name="T7" fmla="*/ 1 h 17"/>
                <a:gd name="T8" fmla="*/ 26 w 26"/>
                <a:gd name="T9" fmla="*/ 1 h 17"/>
              </a:gdLst>
              <a:ahLst/>
              <a:cxnLst>
                <a:cxn ang="0">
                  <a:pos x="T0" y="T1"/>
                </a:cxn>
                <a:cxn ang="0">
                  <a:pos x="T2" y="T3"/>
                </a:cxn>
                <a:cxn ang="0">
                  <a:pos x="T4" y="T5"/>
                </a:cxn>
                <a:cxn ang="0">
                  <a:pos x="T6" y="T7"/>
                </a:cxn>
                <a:cxn ang="0">
                  <a:pos x="T8" y="T9"/>
                </a:cxn>
              </a:cxnLst>
              <a:rect l="0" t="0" r="r" b="b"/>
              <a:pathLst>
                <a:path w="26" h="17">
                  <a:moveTo>
                    <a:pt x="26" y="1"/>
                  </a:moveTo>
                  <a:cubicBezTo>
                    <a:pt x="26" y="17"/>
                    <a:pt x="26" y="17"/>
                    <a:pt x="26" y="17"/>
                  </a:cubicBezTo>
                  <a:cubicBezTo>
                    <a:pt x="13" y="17"/>
                    <a:pt x="13" y="17"/>
                    <a:pt x="13" y="17"/>
                  </a:cubicBezTo>
                  <a:cubicBezTo>
                    <a:pt x="9" y="12"/>
                    <a:pt x="0" y="10"/>
                    <a:pt x="0" y="1"/>
                  </a:cubicBezTo>
                  <a:cubicBezTo>
                    <a:pt x="9" y="0"/>
                    <a:pt x="21" y="1"/>
                    <a:pt x="26" y="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1" name="Freeform 141"/>
            <p:cNvSpPr>
              <a:spLocks/>
            </p:cNvSpPr>
            <p:nvPr/>
          </p:nvSpPr>
          <p:spPr bwMode="auto">
            <a:xfrm>
              <a:off x="3447575" y="1415298"/>
              <a:ext cx="269357" cy="191303"/>
            </a:xfrm>
            <a:custGeom>
              <a:avLst/>
              <a:gdLst>
                <a:gd name="T0" fmla="*/ 158 w 236"/>
                <a:gd name="T1" fmla="*/ 67 h 166"/>
                <a:gd name="T2" fmla="*/ 167 w 236"/>
                <a:gd name="T3" fmla="*/ 67 h 166"/>
                <a:gd name="T4" fmla="*/ 167 w 236"/>
                <a:gd name="T5" fmla="*/ 57 h 166"/>
                <a:gd name="T6" fmla="*/ 163 w 236"/>
                <a:gd name="T7" fmla="*/ 51 h 166"/>
                <a:gd name="T8" fmla="*/ 171 w 236"/>
                <a:gd name="T9" fmla="*/ 51 h 166"/>
                <a:gd name="T10" fmla="*/ 181 w 236"/>
                <a:gd name="T11" fmla="*/ 64 h 166"/>
                <a:gd name="T12" fmla="*/ 190 w 236"/>
                <a:gd name="T13" fmla="*/ 76 h 166"/>
                <a:gd name="T14" fmla="*/ 184 w 236"/>
                <a:gd name="T15" fmla="*/ 88 h 166"/>
                <a:gd name="T16" fmla="*/ 197 w 236"/>
                <a:gd name="T17" fmla="*/ 88 h 166"/>
                <a:gd name="T18" fmla="*/ 234 w 236"/>
                <a:gd name="T19" fmla="*/ 99 h 166"/>
                <a:gd name="T20" fmla="*/ 234 w 236"/>
                <a:gd name="T21" fmla="*/ 111 h 166"/>
                <a:gd name="T22" fmla="*/ 216 w 236"/>
                <a:gd name="T23" fmla="*/ 115 h 166"/>
                <a:gd name="T24" fmla="*/ 181 w 236"/>
                <a:gd name="T25" fmla="*/ 140 h 166"/>
                <a:gd name="T26" fmla="*/ 168 w 236"/>
                <a:gd name="T27" fmla="*/ 124 h 166"/>
                <a:gd name="T28" fmla="*/ 159 w 236"/>
                <a:gd name="T29" fmla="*/ 136 h 166"/>
                <a:gd name="T30" fmla="*/ 169 w 236"/>
                <a:gd name="T31" fmla="*/ 152 h 166"/>
                <a:gd name="T32" fmla="*/ 156 w 236"/>
                <a:gd name="T33" fmla="*/ 152 h 166"/>
                <a:gd name="T34" fmla="*/ 156 w 236"/>
                <a:gd name="T35" fmla="*/ 162 h 166"/>
                <a:gd name="T36" fmla="*/ 128 w 236"/>
                <a:gd name="T37" fmla="*/ 148 h 166"/>
                <a:gd name="T38" fmla="*/ 110 w 236"/>
                <a:gd name="T39" fmla="*/ 166 h 166"/>
                <a:gd name="T40" fmla="*/ 80 w 236"/>
                <a:gd name="T41" fmla="*/ 152 h 166"/>
                <a:gd name="T42" fmla="*/ 90 w 236"/>
                <a:gd name="T43" fmla="*/ 146 h 166"/>
                <a:gd name="T44" fmla="*/ 56 w 236"/>
                <a:gd name="T45" fmla="*/ 126 h 166"/>
                <a:gd name="T46" fmla="*/ 113 w 236"/>
                <a:gd name="T47" fmla="*/ 111 h 166"/>
                <a:gd name="T48" fmla="*/ 82 w 236"/>
                <a:gd name="T49" fmla="*/ 104 h 166"/>
                <a:gd name="T50" fmla="*/ 59 w 236"/>
                <a:gd name="T51" fmla="*/ 111 h 166"/>
                <a:gd name="T52" fmla="*/ 49 w 236"/>
                <a:gd name="T53" fmla="*/ 100 h 166"/>
                <a:gd name="T54" fmla="*/ 33 w 236"/>
                <a:gd name="T55" fmla="*/ 107 h 166"/>
                <a:gd name="T56" fmla="*/ 27 w 236"/>
                <a:gd name="T57" fmla="*/ 99 h 166"/>
                <a:gd name="T58" fmla="*/ 44 w 236"/>
                <a:gd name="T59" fmla="*/ 88 h 166"/>
                <a:gd name="T60" fmla="*/ 0 w 236"/>
                <a:gd name="T61" fmla="*/ 63 h 166"/>
                <a:gd name="T62" fmla="*/ 12 w 236"/>
                <a:gd name="T63" fmla="*/ 63 h 166"/>
                <a:gd name="T64" fmla="*/ 34 w 236"/>
                <a:gd name="T65" fmla="*/ 71 h 166"/>
                <a:gd name="T66" fmla="*/ 41 w 236"/>
                <a:gd name="T67" fmla="*/ 64 h 166"/>
                <a:gd name="T68" fmla="*/ 8 w 236"/>
                <a:gd name="T69" fmla="*/ 47 h 166"/>
                <a:gd name="T70" fmla="*/ 25 w 236"/>
                <a:gd name="T71" fmla="*/ 39 h 166"/>
                <a:gd name="T72" fmla="*/ 46 w 236"/>
                <a:gd name="T73" fmla="*/ 45 h 166"/>
                <a:gd name="T74" fmla="*/ 54 w 236"/>
                <a:gd name="T75" fmla="*/ 37 h 166"/>
                <a:gd name="T76" fmla="*/ 33 w 236"/>
                <a:gd name="T77" fmla="*/ 37 h 166"/>
                <a:gd name="T78" fmla="*/ 23 w 236"/>
                <a:gd name="T79" fmla="*/ 24 h 166"/>
                <a:gd name="T80" fmla="*/ 52 w 236"/>
                <a:gd name="T81" fmla="*/ 17 h 166"/>
                <a:gd name="T82" fmla="*/ 65 w 236"/>
                <a:gd name="T83" fmla="*/ 17 h 166"/>
                <a:gd name="T84" fmla="*/ 42 w 236"/>
                <a:gd name="T85" fmla="*/ 0 h 166"/>
                <a:gd name="T86" fmla="*/ 90 w 236"/>
                <a:gd name="T87" fmla="*/ 9 h 166"/>
                <a:gd name="T88" fmla="*/ 114 w 236"/>
                <a:gd name="T89" fmla="*/ 43 h 166"/>
                <a:gd name="T90" fmla="*/ 144 w 236"/>
                <a:gd name="T91" fmla="*/ 45 h 166"/>
                <a:gd name="T92" fmla="*/ 158 w 236"/>
                <a:gd name="T93" fmla="*/ 6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166">
                  <a:moveTo>
                    <a:pt x="158" y="67"/>
                  </a:moveTo>
                  <a:cubicBezTo>
                    <a:pt x="167" y="67"/>
                    <a:pt x="167" y="67"/>
                    <a:pt x="167" y="67"/>
                  </a:cubicBezTo>
                  <a:cubicBezTo>
                    <a:pt x="167" y="57"/>
                    <a:pt x="167" y="57"/>
                    <a:pt x="167" y="57"/>
                  </a:cubicBezTo>
                  <a:cubicBezTo>
                    <a:pt x="163" y="51"/>
                    <a:pt x="163" y="51"/>
                    <a:pt x="163" y="51"/>
                  </a:cubicBezTo>
                  <a:cubicBezTo>
                    <a:pt x="165" y="51"/>
                    <a:pt x="168" y="51"/>
                    <a:pt x="171" y="51"/>
                  </a:cubicBezTo>
                  <a:cubicBezTo>
                    <a:pt x="181" y="51"/>
                    <a:pt x="181" y="55"/>
                    <a:pt x="181" y="64"/>
                  </a:cubicBezTo>
                  <a:cubicBezTo>
                    <a:pt x="181" y="70"/>
                    <a:pt x="190" y="71"/>
                    <a:pt x="190" y="76"/>
                  </a:cubicBezTo>
                  <a:cubicBezTo>
                    <a:pt x="190" y="82"/>
                    <a:pt x="184" y="84"/>
                    <a:pt x="184" y="88"/>
                  </a:cubicBezTo>
                  <a:cubicBezTo>
                    <a:pt x="184" y="95"/>
                    <a:pt x="196" y="88"/>
                    <a:pt x="197" y="88"/>
                  </a:cubicBezTo>
                  <a:cubicBezTo>
                    <a:pt x="205" y="88"/>
                    <a:pt x="224" y="98"/>
                    <a:pt x="234" y="99"/>
                  </a:cubicBezTo>
                  <a:cubicBezTo>
                    <a:pt x="234" y="104"/>
                    <a:pt x="236" y="107"/>
                    <a:pt x="234" y="111"/>
                  </a:cubicBezTo>
                  <a:cubicBezTo>
                    <a:pt x="231" y="115"/>
                    <a:pt x="222" y="114"/>
                    <a:pt x="216" y="115"/>
                  </a:cubicBezTo>
                  <a:cubicBezTo>
                    <a:pt x="201" y="116"/>
                    <a:pt x="190" y="140"/>
                    <a:pt x="181" y="140"/>
                  </a:cubicBezTo>
                  <a:cubicBezTo>
                    <a:pt x="171" y="140"/>
                    <a:pt x="171" y="133"/>
                    <a:pt x="168" y="124"/>
                  </a:cubicBezTo>
                  <a:cubicBezTo>
                    <a:pt x="165" y="128"/>
                    <a:pt x="163" y="132"/>
                    <a:pt x="159" y="136"/>
                  </a:cubicBezTo>
                  <a:cubicBezTo>
                    <a:pt x="164" y="144"/>
                    <a:pt x="167" y="146"/>
                    <a:pt x="169" y="152"/>
                  </a:cubicBezTo>
                  <a:cubicBezTo>
                    <a:pt x="156" y="152"/>
                    <a:pt x="156" y="152"/>
                    <a:pt x="156" y="152"/>
                  </a:cubicBezTo>
                  <a:cubicBezTo>
                    <a:pt x="156" y="162"/>
                    <a:pt x="156" y="162"/>
                    <a:pt x="156" y="162"/>
                  </a:cubicBezTo>
                  <a:cubicBezTo>
                    <a:pt x="149" y="163"/>
                    <a:pt x="135" y="153"/>
                    <a:pt x="128" y="148"/>
                  </a:cubicBezTo>
                  <a:cubicBezTo>
                    <a:pt x="128" y="162"/>
                    <a:pt x="122" y="166"/>
                    <a:pt x="110" y="166"/>
                  </a:cubicBezTo>
                  <a:cubicBezTo>
                    <a:pt x="98" y="166"/>
                    <a:pt x="81" y="163"/>
                    <a:pt x="80" y="152"/>
                  </a:cubicBezTo>
                  <a:cubicBezTo>
                    <a:pt x="85" y="151"/>
                    <a:pt x="87" y="149"/>
                    <a:pt x="90" y="146"/>
                  </a:cubicBezTo>
                  <a:cubicBezTo>
                    <a:pt x="77" y="146"/>
                    <a:pt x="56" y="138"/>
                    <a:pt x="56" y="126"/>
                  </a:cubicBezTo>
                  <a:cubicBezTo>
                    <a:pt x="56" y="111"/>
                    <a:pt x="103" y="113"/>
                    <a:pt x="113" y="111"/>
                  </a:cubicBezTo>
                  <a:cubicBezTo>
                    <a:pt x="102" y="107"/>
                    <a:pt x="93" y="104"/>
                    <a:pt x="82" y="104"/>
                  </a:cubicBezTo>
                  <a:cubicBezTo>
                    <a:pt x="71" y="104"/>
                    <a:pt x="68" y="111"/>
                    <a:pt x="59" y="111"/>
                  </a:cubicBezTo>
                  <a:cubicBezTo>
                    <a:pt x="52" y="111"/>
                    <a:pt x="51" y="105"/>
                    <a:pt x="49" y="100"/>
                  </a:cubicBezTo>
                  <a:cubicBezTo>
                    <a:pt x="41" y="103"/>
                    <a:pt x="39" y="107"/>
                    <a:pt x="33" y="107"/>
                  </a:cubicBezTo>
                  <a:cubicBezTo>
                    <a:pt x="28" y="107"/>
                    <a:pt x="27" y="103"/>
                    <a:pt x="27" y="99"/>
                  </a:cubicBezTo>
                  <a:cubicBezTo>
                    <a:pt x="34" y="95"/>
                    <a:pt x="40" y="95"/>
                    <a:pt x="44" y="88"/>
                  </a:cubicBezTo>
                  <a:cubicBezTo>
                    <a:pt x="18" y="88"/>
                    <a:pt x="3" y="86"/>
                    <a:pt x="0" y="63"/>
                  </a:cubicBezTo>
                  <a:cubicBezTo>
                    <a:pt x="12" y="63"/>
                    <a:pt x="12" y="63"/>
                    <a:pt x="12" y="63"/>
                  </a:cubicBezTo>
                  <a:cubicBezTo>
                    <a:pt x="15" y="66"/>
                    <a:pt x="28" y="71"/>
                    <a:pt x="34" y="71"/>
                  </a:cubicBezTo>
                  <a:cubicBezTo>
                    <a:pt x="37" y="71"/>
                    <a:pt x="41" y="64"/>
                    <a:pt x="41" y="64"/>
                  </a:cubicBezTo>
                  <a:cubicBezTo>
                    <a:pt x="31" y="61"/>
                    <a:pt x="8" y="56"/>
                    <a:pt x="8" y="47"/>
                  </a:cubicBezTo>
                  <a:cubicBezTo>
                    <a:pt x="8" y="38"/>
                    <a:pt x="18" y="39"/>
                    <a:pt x="25" y="39"/>
                  </a:cubicBezTo>
                  <a:cubicBezTo>
                    <a:pt x="36" y="39"/>
                    <a:pt x="40" y="45"/>
                    <a:pt x="46" y="45"/>
                  </a:cubicBezTo>
                  <a:cubicBezTo>
                    <a:pt x="50" y="45"/>
                    <a:pt x="52" y="39"/>
                    <a:pt x="54" y="37"/>
                  </a:cubicBezTo>
                  <a:cubicBezTo>
                    <a:pt x="47" y="32"/>
                    <a:pt x="37" y="37"/>
                    <a:pt x="33" y="37"/>
                  </a:cubicBezTo>
                  <a:cubicBezTo>
                    <a:pt x="30" y="37"/>
                    <a:pt x="23" y="25"/>
                    <a:pt x="23" y="24"/>
                  </a:cubicBezTo>
                  <a:cubicBezTo>
                    <a:pt x="32" y="18"/>
                    <a:pt x="38" y="14"/>
                    <a:pt x="52" y="17"/>
                  </a:cubicBezTo>
                  <a:cubicBezTo>
                    <a:pt x="65" y="17"/>
                    <a:pt x="65" y="17"/>
                    <a:pt x="65" y="17"/>
                  </a:cubicBezTo>
                  <a:cubicBezTo>
                    <a:pt x="56" y="12"/>
                    <a:pt x="43" y="11"/>
                    <a:pt x="42" y="0"/>
                  </a:cubicBezTo>
                  <a:cubicBezTo>
                    <a:pt x="61" y="2"/>
                    <a:pt x="76" y="3"/>
                    <a:pt x="90" y="9"/>
                  </a:cubicBezTo>
                  <a:cubicBezTo>
                    <a:pt x="105" y="15"/>
                    <a:pt x="102" y="38"/>
                    <a:pt x="114" y="43"/>
                  </a:cubicBezTo>
                  <a:cubicBezTo>
                    <a:pt x="125" y="48"/>
                    <a:pt x="133" y="40"/>
                    <a:pt x="144" y="45"/>
                  </a:cubicBezTo>
                  <a:cubicBezTo>
                    <a:pt x="156" y="49"/>
                    <a:pt x="151" y="60"/>
                    <a:pt x="158" y="67"/>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2" name="Freeform 142"/>
            <p:cNvSpPr>
              <a:spLocks/>
            </p:cNvSpPr>
            <p:nvPr/>
          </p:nvSpPr>
          <p:spPr bwMode="auto">
            <a:xfrm>
              <a:off x="3664897" y="2208058"/>
              <a:ext cx="174470" cy="116312"/>
            </a:xfrm>
            <a:custGeom>
              <a:avLst/>
              <a:gdLst>
                <a:gd name="T0" fmla="*/ 11 w 153"/>
                <a:gd name="T1" fmla="*/ 70 h 102"/>
                <a:gd name="T2" fmla="*/ 19 w 153"/>
                <a:gd name="T3" fmla="*/ 60 h 102"/>
                <a:gd name="T4" fmla="*/ 19 w 153"/>
                <a:gd name="T5" fmla="*/ 48 h 102"/>
                <a:gd name="T6" fmla="*/ 44 w 153"/>
                <a:gd name="T7" fmla="*/ 0 h 102"/>
                <a:gd name="T8" fmla="*/ 55 w 153"/>
                <a:gd name="T9" fmla="*/ 23 h 102"/>
                <a:gd name="T10" fmla="*/ 62 w 153"/>
                <a:gd name="T11" fmla="*/ 16 h 102"/>
                <a:gd name="T12" fmla="*/ 116 w 153"/>
                <a:gd name="T13" fmla="*/ 48 h 102"/>
                <a:gd name="T14" fmla="*/ 121 w 153"/>
                <a:gd name="T15" fmla="*/ 63 h 102"/>
                <a:gd name="T16" fmla="*/ 153 w 153"/>
                <a:gd name="T17" fmla="*/ 78 h 102"/>
                <a:gd name="T18" fmla="*/ 128 w 153"/>
                <a:gd name="T19" fmla="*/ 86 h 102"/>
                <a:gd name="T20" fmla="*/ 108 w 153"/>
                <a:gd name="T21" fmla="*/ 86 h 102"/>
                <a:gd name="T22" fmla="*/ 79 w 153"/>
                <a:gd name="T23" fmla="*/ 66 h 102"/>
                <a:gd name="T24" fmla="*/ 44 w 153"/>
                <a:gd name="T25" fmla="*/ 96 h 102"/>
                <a:gd name="T26" fmla="*/ 38 w 153"/>
                <a:gd name="T27" fmla="*/ 102 h 102"/>
                <a:gd name="T28" fmla="*/ 32 w 153"/>
                <a:gd name="T29" fmla="*/ 86 h 102"/>
                <a:gd name="T30" fmla="*/ 0 w 153"/>
                <a:gd name="T31" fmla="*/ 86 h 102"/>
                <a:gd name="T32" fmla="*/ 11 w 153"/>
                <a:gd name="T33"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102">
                  <a:moveTo>
                    <a:pt x="11" y="70"/>
                  </a:moveTo>
                  <a:cubicBezTo>
                    <a:pt x="15" y="67"/>
                    <a:pt x="19" y="65"/>
                    <a:pt x="19" y="60"/>
                  </a:cubicBezTo>
                  <a:cubicBezTo>
                    <a:pt x="19" y="53"/>
                    <a:pt x="19" y="55"/>
                    <a:pt x="19" y="48"/>
                  </a:cubicBezTo>
                  <a:cubicBezTo>
                    <a:pt x="19" y="35"/>
                    <a:pt x="22" y="3"/>
                    <a:pt x="44" y="0"/>
                  </a:cubicBezTo>
                  <a:cubicBezTo>
                    <a:pt x="47" y="12"/>
                    <a:pt x="51" y="15"/>
                    <a:pt x="55" y="23"/>
                  </a:cubicBezTo>
                  <a:cubicBezTo>
                    <a:pt x="57" y="20"/>
                    <a:pt x="59" y="18"/>
                    <a:pt x="62" y="16"/>
                  </a:cubicBezTo>
                  <a:cubicBezTo>
                    <a:pt x="78" y="37"/>
                    <a:pt x="102" y="29"/>
                    <a:pt x="116" y="48"/>
                  </a:cubicBezTo>
                  <a:cubicBezTo>
                    <a:pt x="119" y="54"/>
                    <a:pt x="117" y="59"/>
                    <a:pt x="121" y="63"/>
                  </a:cubicBezTo>
                  <a:cubicBezTo>
                    <a:pt x="133" y="72"/>
                    <a:pt x="147" y="68"/>
                    <a:pt x="153" y="78"/>
                  </a:cubicBezTo>
                  <a:cubicBezTo>
                    <a:pt x="145" y="83"/>
                    <a:pt x="138" y="86"/>
                    <a:pt x="128" y="86"/>
                  </a:cubicBezTo>
                  <a:cubicBezTo>
                    <a:pt x="119" y="86"/>
                    <a:pt x="116" y="86"/>
                    <a:pt x="108" y="86"/>
                  </a:cubicBezTo>
                  <a:cubicBezTo>
                    <a:pt x="108" y="86"/>
                    <a:pt x="84" y="68"/>
                    <a:pt x="79" y="66"/>
                  </a:cubicBezTo>
                  <a:cubicBezTo>
                    <a:pt x="79" y="84"/>
                    <a:pt x="54" y="101"/>
                    <a:pt x="44" y="96"/>
                  </a:cubicBezTo>
                  <a:cubicBezTo>
                    <a:pt x="41" y="100"/>
                    <a:pt x="41" y="102"/>
                    <a:pt x="38" y="102"/>
                  </a:cubicBezTo>
                  <a:cubicBezTo>
                    <a:pt x="28" y="102"/>
                    <a:pt x="31" y="94"/>
                    <a:pt x="32" y="86"/>
                  </a:cubicBezTo>
                  <a:cubicBezTo>
                    <a:pt x="20" y="83"/>
                    <a:pt x="6" y="86"/>
                    <a:pt x="0" y="86"/>
                  </a:cubicBezTo>
                  <a:cubicBezTo>
                    <a:pt x="0" y="73"/>
                    <a:pt x="10" y="74"/>
                    <a:pt x="11" y="7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3" name="Freeform 143"/>
            <p:cNvSpPr>
              <a:spLocks/>
            </p:cNvSpPr>
            <p:nvPr/>
          </p:nvSpPr>
          <p:spPr bwMode="auto">
            <a:xfrm>
              <a:off x="3914359" y="2093276"/>
              <a:ext cx="53565" cy="56626"/>
            </a:xfrm>
            <a:custGeom>
              <a:avLst/>
              <a:gdLst>
                <a:gd name="T0" fmla="*/ 47 w 47"/>
                <a:gd name="T1" fmla="*/ 31 h 49"/>
                <a:gd name="T2" fmla="*/ 19 w 47"/>
                <a:gd name="T3" fmla="*/ 49 h 49"/>
                <a:gd name="T4" fmla="*/ 0 w 47"/>
                <a:gd name="T5" fmla="*/ 31 h 49"/>
                <a:gd name="T6" fmla="*/ 47 w 47"/>
                <a:gd name="T7" fmla="*/ 31 h 49"/>
              </a:gdLst>
              <a:ahLst/>
              <a:cxnLst>
                <a:cxn ang="0">
                  <a:pos x="T0" y="T1"/>
                </a:cxn>
                <a:cxn ang="0">
                  <a:pos x="T2" y="T3"/>
                </a:cxn>
                <a:cxn ang="0">
                  <a:pos x="T4" y="T5"/>
                </a:cxn>
                <a:cxn ang="0">
                  <a:pos x="T6" y="T7"/>
                </a:cxn>
              </a:cxnLst>
              <a:rect l="0" t="0" r="r" b="b"/>
              <a:pathLst>
                <a:path w="47" h="49">
                  <a:moveTo>
                    <a:pt x="47" y="31"/>
                  </a:moveTo>
                  <a:cubicBezTo>
                    <a:pt x="47" y="42"/>
                    <a:pt x="28" y="49"/>
                    <a:pt x="19" y="49"/>
                  </a:cubicBezTo>
                  <a:cubicBezTo>
                    <a:pt x="7" y="49"/>
                    <a:pt x="0" y="41"/>
                    <a:pt x="0" y="31"/>
                  </a:cubicBezTo>
                  <a:cubicBezTo>
                    <a:pt x="0" y="0"/>
                    <a:pt x="47" y="5"/>
                    <a:pt x="47" y="3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4" name="Freeform 144"/>
            <p:cNvSpPr>
              <a:spLocks/>
            </p:cNvSpPr>
            <p:nvPr/>
          </p:nvSpPr>
          <p:spPr bwMode="auto">
            <a:xfrm>
              <a:off x="3753663" y="2330492"/>
              <a:ext cx="42852" cy="35200"/>
            </a:xfrm>
            <a:custGeom>
              <a:avLst/>
              <a:gdLst>
                <a:gd name="T0" fmla="*/ 16 w 38"/>
                <a:gd name="T1" fmla="*/ 1 h 31"/>
                <a:gd name="T2" fmla="*/ 38 w 38"/>
                <a:gd name="T3" fmla="*/ 4 h 31"/>
                <a:gd name="T4" fmla="*/ 0 w 38"/>
                <a:gd name="T5" fmla="*/ 31 h 31"/>
                <a:gd name="T6" fmla="*/ 0 w 38"/>
                <a:gd name="T7" fmla="*/ 21 h 31"/>
                <a:gd name="T8" fmla="*/ 16 w 38"/>
                <a:gd name="T9" fmla="*/ 1 h 31"/>
              </a:gdLst>
              <a:ahLst/>
              <a:cxnLst>
                <a:cxn ang="0">
                  <a:pos x="T0" y="T1"/>
                </a:cxn>
                <a:cxn ang="0">
                  <a:pos x="T2" y="T3"/>
                </a:cxn>
                <a:cxn ang="0">
                  <a:pos x="T4" y="T5"/>
                </a:cxn>
                <a:cxn ang="0">
                  <a:pos x="T6" y="T7"/>
                </a:cxn>
                <a:cxn ang="0">
                  <a:pos x="T8" y="T9"/>
                </a:cxn>
              </a:cxnLst>
              <a:rect l="0" t="0" r="r" b="b"/>
              <a:pathLst>
                <a:path w="38" h="31">
                  <a:moveTo>
                    <a:pt x="16" y="1"/>
                  </a:moveTo>
                  <a:cubicBezTo>
                    <a:pt x="31" y="0"/>
                    <a:pt x="28" y="0"/>
                    <a:pt x="38" y="4"/>
                  </a:cubicBezTo>
                  <a:cubicBezTo>
                    <a:pt x="31" y="14"/>
                    <a:pt x="12" y="29"/>
                    <a:pt x="0" y="31"/>
                  </a:cubicBezTo>
                  <a:cubicBezTo>
                    <a:pt x="0" y="21"/>
                    <a:pt x="0" y="21"/>
                    <a:pt x="0" y="21"/>
                  </a:cubicBezTo>
                  <a:cubicBezTo>
                    <a:pt x="6" y="13"/>
                    <a:pt x="16" y="6"/>
                    <a:pt x="16" y="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5" name="Freeform 145"/>
            <p:cNvSpPr>
              <a:spLocks/>
            </p:cNvSpPr>
            <p:nvPr/>
          </p:nvSpPr>
          <p:spPr bwMode="auto">
            <a:xfrm>
              <a:off x="3822532" y="1840756"/>
              <a:ext cx="116313" cy="52034"/>
            </a:xfrm>
            <a:custGeom>
              <a:avLst/>
              <a:gdLst>
                <a:gd name="T0" fmla="*/ 38 w 102"/>
                <a:gd name="T1" fmla="*/ 46 h 46"/>
                <a:gd name="T2" fmla="*/ 15 w 102"/>
                <a:gd name="T3" fmla="*/ 28 h 46"/>
                <a:gd name="T4" fmla="*/ 0 w 102"/>
                <a:gd name="T5" fmla="*/ 11 h 46"/>
                <a:gd name="T6" fmla="*/ 13 w 102"/>
                <a:gd name="T7" fmla="*/ 0 h 46"/>
                <a:gd name="T8" fmla="*/ 51 w 102"/>
                <a:gd name="T9" fmla="*/ 6 h 46"/>
                <a:gd name="T10" fmla="*/ 102 w 102"/>
                <a:gd name="T11" fmla="*/ 31 h 46"/>
                <a:gd name="T12" fmla="*/ 89 w 102"/>
                <a:gd name="T13" fmla="*/ 43 h 46"/>
                <a:gd name="T14" fmla="*/ 66 w 102"/>
                <a:gd name="T15" fmla="*/ 38 h 46"/>
                <a:gd name="T16" fmla="*/ 38 w 102"/>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46">
                  <a:moveTo>
                    <a:pt x="38" y="46"/>
                  </a:moveTo>
                  <a:cubicBezTo>
                    <a:pt x="23" y="46"/>
                    <a:pt x="10" y="42"/>
                    <a:pt x="15" y="28"/>
                  </a:cubicBezTo>
                  <a:cubicBezTo>
                    <a:pt x="9" y="24"/>
                    <a:pt x="0" y="20"/>
                    <a:pt x="0" y="11"/>
                  </a:cubicBezTo>
                  <a:cubicBezTo>
                    <a:pt x="0" y="4"/>
                    <a:pt x="7" y="0"/>
                    <a:pt x="13" y="0"/>
                  </a:cubicBezTo>
                  <a:cubicBezTo>
                    <a:pt x="30" y="0"/>
                    <a:pt x="35" y="6"/>
                    <a:pt x="51" y="6"/>
                  </a:cubicBezTo>
                  <a:cubicBezTo>
                    <a:pt x="71" y="6"/>
                    <a:pt x="89" y="23"/>
                    <a:pt x="102" y="31"/>
                  </a:cubicBezTo>
                  <a:cubicBezTo>
                    <a:pt x="100" y="38"/>
                    <a:pt x="96" y="43"/>
                    <a:pt x="89" y="43"/>
                  </a:cubicBezTo>
                  <a:cubicBezTo>
                    <a:pt x="79" y="43"/>
                    <a:pt x="74" y="38"/>
                    <a:pt x="66" y="38"/>
                  </a:cubicBezTo>
                  <a:cubicBezTo>
                    <a:pt x="58" y="38"/>
                    <a:pt x="51" y="46"/>
                    <a:pt x="38" y="46"/>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6" name="Freeform 146"/>
            <p:cNvSpPr>
              <a:spLocks/>
            </p:cNvSpPr>
            <p:nvPr/>
          </p:nvSpPr>
          <p:spPr bwMode="auto">
            <a:xfrm>
              <a:off x="3833245" y="2353448"/>
              <a:ext cx="27548" cy="30608"/>
            </a:xfrm>
            <a:custGeom>
              <a:avLst/>
              <a:gdLst>
                <a:gd name="T0" fmla="*/ 25 w 25"/>
                <a:gd name="T1" fmla="*/ 9 h 27"/>
                <a:gd name="T2" fmla="*/ 12 w 25"/>
                <a:gd name="T3" fmla="*/ 27 h 27"/>
                <a:gd name="T4" fmla="*/ 0 w 25"/>
                <a:gd name="T5" fmla="*/ 15 h 27"/>
                <a:gd name="T6" fmla="*/ 25 w 25"/>
                <a:gd name="T7" fmla="*/ 9 h 27"/>
              </a:gdLst>
              <a:ahLst/>
              <a:cxnLst>
                <a:cxn ang="0">
                  <a:pos x="T0" y="T1"/>
                </a:cxn>
                <a:cxn ang="0">
                  <a:pos x="T2" y="T3"/>
                </a:cxn>
                <a:cxn ang="0">
                  <a:pos x="T4" y="T5"/>
                </a:cxn>
                <a:cxn ang="0">
                  <a:pos x="T6" y="T7"/>
                </a:cxn>
              </a:cxnLst>
              <a:rect l="0" t="0" r="r" b="b"/>
              <a:pathLst>
                <a:path w="25" h="27">
                  <a:moveTo>
                    <a:pt x="25" y="9"/>
                  </a:moveTo>
                  <a:cubicBezTo>
                    <a:pt x="21" y="16"/>
                    <a:pt x="19" y="27"/>
                    <a:pt x="12" y="27"/>
                  </a:cubicBezTo>
                  <a:cubicBezTo>
                    <a:pt x="10" y="27"/>
                    <a:pt x="0" y="15"/>
                    <a:pt x="0" y="15"/>
                  </a:cubicBezTo>
                  <a:cubicBezTo>
                    <a:pt x="0" y="1"/>
                    <a:pt x="18" y="0"/>
                    <a:pt x="25" y="9"/>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7" name="Freeform 147"/>
            <p:cNvSpPr>
              <a:spLocks/>
            </p:cNvSpPr>
            <p:nvPr/>
          </p:nvSpPr>
          <p:spPr bwMode="auto">
            <a:xfrm>
              <a:off x="3975576" y="2108580"/>
              <a:ext cx="29078" cy="16835"/>
            </a:xfrm>
            <a:custGeom>
              <a:avLst/>
              <a:gdLst>
                <a:gd name="T0" fmla="*/ 10 w 25"/>
                <a:gd name="T1" fmla="*/ 14 h 15"/>
                <a:gd name="T2" fmla="*/ 0 w 25"/>
                <a:gd name="T3" fmla="*/ 8 h 15"/>
                <a:gd name="T4" fmla="*/ 10 w 25"/>
                <a:gd name="T5" fmla="*/ 0 h 15"/>
                <a:gd name="T6" fmla="*/ 25 w 25"/>
                <a:gd name="T7" fmla="*/ 13 h 15"/>
                <a:gd name="T8" fmla="*/ 10 w 25"/>
                <a:gd name="T9" fmla="*/ 14 h 15"/>
              </a:gdLst>
              <a:ahLst/>
              <a:cxnLst>
                <a:cxn ang="0">
                  <a:pos x="T0" y="T1"/>
                </a:cxn>
                <a:cxn ang="0">
                  <a:pos x="T2" y="T3"/>
                </a:cxn>
                <a:cxn ang="0">
                  <a:pos x="T4" y="T5"/>
                </a:cxn>
                <a:cxn ang="0">
                  <a:pos x="T6" y="T7"/>
                </a:cxn>
                <a:cxn ang="0">
                  <a:pos x="T8" y="T9"/>
                </a:cxn>
              </a:cxnLst>
              <a:rect l="0" t="0" r="r" b="b"/>
              <a:pathLst>
                <a:path w="25" h="15">
                  <a:moveTo>
                    <a:pt x="10" y="14"/>
                  </a:moveTo>
                  <a:cubicBezTo>
                    <a:pt x="5" y="14"/>
                    <a:pt x="0" y="13"/>
                    <a:pt x="0" y="8"/>
                  </a:cubicBezTo>
                  <a:cubicBezTo>
                    <a:pt x="0" y="6"/>
                    <a:pt x="9" y="0"/>
                    <a:pt x="10" y="0"/>
                  </a:cubicBezTo>
                  <a:cubicBezTo>
                    <a:pt x="17" y="0"/>
                    <a:pt x="23" y="10"/>
                    <a:pt x="25" y="13"/>
                  </a:cubicBezTo>
                  <a:cubicBezTo>
                    <a:pt x="15" y="15"/>
                    <a:pt x="18" y="14"/>
                    <a:pt x="10" y="14"/>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8" name="Freeform 148"/>
            <p:cNvSpPr>
              <a:spLocks/>
            </p:cNvSpPr>
            <p:nvPr/>
          </p:nvSpPr>
          <p:spPr bwMode="auto">
            <a:xfrm>
              <a:off x="3853141" y="2055015"/>
              <a:ext cx="29078" cy="21426"/>
            </a:xfrm>
            <a:custGeom>
              <a:avLst/>
              <a:gdLst>
                <a:gd name="T0" fmla="*/ 9 w 26"/>
                <a:gd name="T1" fmla="*/ 18 h 18"/>
                <a:gd name="T2" fmla="*/ 26 w 26"/>
                <a:gd name="T3" fmla="*/ 0 h 18"/>
                <a:gd name="T4" fmla="*/ 9 w 26"/>
                <a:gd name="T5" fmla="*/ 18 h 18"/>
              </a:gdLst>
              <a:ahLst/>
              <a:cxnLst>
                <a:cxn ang="0">
                  <a:pos x="T0" y="T1"/>
                </a:cxn>
                <a:cxn ang="0">
                  <a:pos x="T2" y="T3"/>
                </a:cxn>
                <a:cxn ang="0">
                  <a:pos x="T4" y="T5"/>
                </a:cxn>
              </a:cxnLst>
              <a:rect l="0" t="0" r="r" b="b"/>
              <a:pathLst>
                <a:path w="26" h="18">
                  <a:moveTo>
                    <a:pt x="9" y="18"/>
                  </a:moveTo>
                  <a:cubicBezTo>
                    <a:pt x="0" y="18"/>
                    <a:pt x="17" y="0"/>
                    <a:pt x="26" y="0"/>
                  </a:cubicBezTo>
                  <a:cubicBezTo>
                    <a:pt x="24" y="9"/>
                    <a:pt x="18" y="18"/>
                    <a:pt x="9" y="18"/>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19" name="Freeform 149"/>
            <p:cNvSpPr>
              <a:spLocks/>
            </p:cNvSpPr>
            <p:nvPr/>
          </p:nvSpPr>
          <p:spPr bwMode="auto">
            <a:xfrm>
              <a:off x="3592967" y="1837695"/>
              <a:ext cx="711654" cy="540240"/>
            </a:xfrm>
            <a:custGeom>
              <a:avLst/>
              <a:gdLst>
                <a:gd name="T0" fmla="*/ 573 w 622"/>
                <a:gd name="T1" fmla="*/ 354 h 471"/>
                <a:gd name="T2" fmla="*/ 482 w 622"/>
                <a:gd name="T3" fmla="*/ 308 h 471"/>
                <a:gd name="T4" fmla="*/ 497 w 622"/>
                <a:gd name="T5" fmla="*/ 320 h 471"/>
                <a:gd name="T6" fmla="*/ 486 w 622"/>
                <a:gd name="T7" fmla="*/ 331 h 471"/>
                <a:gd name="T8" fmla="*/ 512 w 622"/>
                <a:gd name="T9" fmla="*/ 362 h 471"/>
                <a:gd name="T10" fmla="*/ 546 w 622"/>
                <a:gd name="T11" fmla="*/ 371 h 471"/>
                <a:gd name="T12" fmla="*/ 560 w 622"/>
                <a:gd name="T13" fmla="*/ 405 h 471"/>
                <a:gd name="T14" fmla="*/ 478 w 622"/>
                <a:gd name="T15" fmla="*/ 405 h 471"/>
                <a:gd name="T16" fmla="*/ 522 w 622"/>
                <a:gd name="T17" fmla="*/ 461 h 471"/>
                <a:gd name="T18" fmla="*/ 507 w 622"/>
                <a:gd name="T19" fmla="*/ 461 h 471"/>
                <a:gd name="T20" fmla="*/ 401 w 622"/>
                <a:gd name="T21" fmla="*/ 407 h 471"/>
                <a:gd name="T22" fmla="*/ 327 w 622"/>
                <a:gd name="T23" fmla="*/ 379 h 471"/>
                <a:gd name="T24" fmla="*/ 291 w 622"/>
                <a:gd name="T25" fmla="*/ 386 h 471"/>
                <a:gd name="T26" fmla="*/ 289 w 622"/>
                <a:gd name="T27" fmla="*/ 342 h 471"/>
                <a:gd name="T28" fmla="*/ 355 w 622"/>
                <a:gd name="T29" fmla="*/ 331 h 471"/>
                <a:gd name="T30" fmla="*/ 361 w 622"/>
                <a:gd name="T31" fmla="*/ 302 h 471"/>
                <a:gd name="T32" fmla="*/ 319 w 622"/>
                <a:gd name="T33" fmla="*/ 207 h 471"/>
                <a:gd name="T34" fmla="*/ 289 w 622"/>
                <a:gd name="T35" fmla="*/ 207 h 471"/>
                <a:gd name="T36" fmla="*/ 251 w 622"/>
                <a:gd name="T37" fmla="*/ 153 h 471"/>
                <a:gd name="T38" fmla="*/ 209 w 622"/>
                <a:gd name="T39" fmla="*/ 165 h 471"/>
                <a:gd name="T40" fmla="*/ 72 w 622"/>
                <a:gd name="T41" fmla="*/ 149 h 471"/>
                <a:gd name="T42" fmla="*/ 18 w 622"/>
                <a:gd name="T43" fmla="*/ 125 h 471"/>
                <a:gd name="T44" fmla="*/ 53 w 622"/>
                <a:gd name="T45" fmla="*/ 117 h 471"/>
                <a:gd name="T46" fmla="*/ 0 w 622"/>
                <a:gd name="T47" fmla="*/ 87 h 471"/>
                <a:gd name="T48" fmla="*/ 20 w 622"/>
                <a:gd name="T49" fmla="*/ 29 h 471"/>
                <a:gd name="T50" fmla="*/ 106 w 622"/>
                <a:gd name="T51" fmla="*/ 8 h 471"/>
                <a:gd name="T52" fmla="*/ 79 w 622"/>
                <a:gd name="T53" fmla="*/ 57 h 471"/>
                <a:gd name="T54" fmla="*/ 87 w 622"/>
                <a:gd name="T55" fmla="*/ 85 h 471"/>
                <a:gd name="T56" fmla="*/ 94 w 622"/>
                <a:gd name="T57" fmla="*/ 48 h 471"/>
                <a:gd name="T58" fmla="*/ 206 w 622"/>
                <a:gd name="T59" fmla="*/ 53 h 471"/>
                <a:gd name="T60" fmla="*/ 221 w 622"/>
                <a:gd name="T61" fmla="*/ 61 h 471"/>
                <a:gd name="T62" fmla="*/ 268 w 622"/>
                <a:gd name="T63" fmla="*/ 49 h 471"/>
                <a:gd name="T64" fmla="*/ 372 w 622"/>
                <a:gd name="T65" fmla="*/ 101 h 471"/>
                <a:gd name="T66" fmla="*/ 416 w 622"/>
                <a:gd name="T67" fmla="*/ 117 h 471"/>
                <a:gd name="T68" fmla="*/ 469 w 622"/>
                <a:gd name="T69" fmla="*/ 153 h 471"/>
                <a:gd name="T70" fmla="*/ 503 w 622"/>
                <a:gd name="T71" fmla="*/ 172 h 471"/>
                <a:gd name="T72" fmla="*/ 499 w 622"/>
                <a:gd name="T73" fmla="*/ 184 h 471"/>
                <a:gd name="T74" fmla="*/ 486 w 622"/>
                <a:gd name="T75" fmla="*/ 210 h 471"/>
                <a:gd name="T76" fmla="*/ 545 w 622"/>
                <a:gd name="T77" fmla="*/ 244 h 471"/>
                <a:gd name="T78" fmla="*/ 588 w 622"/>
                <a:gd name="T79" fmla="*/ 276 h 471"/>
                <a:gd name="T80" fmla="*/ 622 w 622"/>
                <a:gd name="T81" fmla="*/ 298 h 471"/>
                <a:gd name="T82" fmla="*/ 599 w 622"/>
                <a:gd name="T83" fmla="*/ 322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2" h="471">
                  <a:moveTo>
                    <a:pt x="583" y="331"/>
                  </a:moveTo>
                  <a:cubicBezTo>
                    <a:pt x="583" y="340"/>
                    <a:pt x="581" y="354"/>
                    <a:pt x="573" y="354"/>
                  </a:cubicBezTo>
                  <a:cubicBezTo>
                    <a:pt x="535" y="354"/>
                    <a:pt x="533" y="300"/>
                    <a:pt x="497" y="300"/>
                  </a:cubicBezTo>
                  <a:cubicBezTo>
                    <a:pt x="493" y="300"/>
                    <a:pt x="483" y="308"/>
                    <a:pt x="482" y="308"/>
                  </a:cubicBezTo>
                  <a:cubicBezTo>
                    <a:pt x="489" y="312"/>
                    <a:pt x="490" y="312"/>
                    <a:pt x="497" y="310"/>
                  </a:cubicBezTo>
                  <a:cubicBezTo>
                    <a:pt x="497" y="320"/>
                    <a:pt x="497" y="320"/>
                    <a:pt x="497" y="320"/>
                  </a:cubicBezTo>
                  <a:cubicBezTo>
                    <a:pt x="493" y="321"/>
                    <a:pt x="489" y="322"/>
                    <a:pt x="486" y="320"/>
                  </a:cubicBezTo>
                  <a:cubicBezTo>
                    <a:pt x="486" y="331"/>
                    <a:pt x="486" y="331"/>
                    <a:pt x="486" y="331"/>
                  </a:cubicBezTo>
                  <a:cubicBezTo>
                    <a:pt x="496" y="331"/>
                    <a:pt x="496" y="331"/>
                    <a:pt x="496" y="331"/>
                  </a:cubicBezTo>
                  <a:cubicBezTo>
                    <a:pt x="497" y="342"/>
                    <a:pt x="506" y="359"/>
                    <a:pt x="512" y="362"/>
                  </a:cubicBezTo>
                  <a:cubicBezTo>
                    <a:pt x="527" y="367"/>
                    <a:pt x="532" y="358"/>
                    <a:pt x="533" y="371"/>
                  </a:cubicBezTo>
                  <a:cubicBezTo>
                    <a:pt x="541" y="371"/>
                    <a:pt x="541" y="371"/>
                    <a:pt x="546" y="371"/>
                  </a:cubicBezTo>
                  <a:cubicBezTo>
                    <a:pt x="546" y="384"/>
                    <a:pt x="546" y="384"/>
                    <a:pt x="546" y="387"/>
                  </a:cubicBezTo>
                  <a:cubicBezTo>
                    <a:pt x="546" y="393"/>
                    <a:pt x="560" y="397"/>
                    <a:pt x="560" y="405"/>
                  </a:cubicBezTo>
                  <a:cubicBezTo>
                    <a:pt x="560" y="413"/>
                    <a:pt x="552" y="428"/>
                    <a:pt x="549" y="437"/>
                  </a:cubicBezTo>
                  <a:cubicBezTo>
                    <a:pt x="535" y="436"/>
                    <a:pt x="487" y="417"/>
                    <a:pt x="478" y="405"/>
                  </a:cubicBezTo>
                  <a:cubicBezTo>
                    <a:pt x="467" y="405"/>
                    <a:pt x="467" y="405"/>
                    <a:pt x="467" y="405"/>
                  </a:cubicBezTo>
                  <a:cubicBezTo>
                    <a:pt x="480" y="422"/>
                    <a:pt x="522" y="439"/>
                    <a:pt x="522" y="461"/>
                  </a:cubicBezTo>
                  <a:cubicBezTo>
                    <a:pt x="522" y="467"/>
                    <a:pt x="518" y="471"/>
                    <a:pt x="515" y="471"/>
                  </a:cubicBezTo>
                  <a:cubicBezTo>
                    <a:pt x="511" y="471"/>
                    <a:pt x="509" y="462"/>
                    <a:pt x="507" y="461"/>
                  </a:cubicBezTo>
                  <a:cubicBezTo>
                    <a:pt x="485" y="450"/>
                    <a:pt x="471" y="455"/>
                    <a:pt x="452" y="443"/>
                  </a:cubicBezTo>
                  <a:cubicBezTo>
                    <a:pt x="434" y="432"/>
                    <a:pt x="388" y="432"/>
                    <a:pt x="401" y="407"/>
                  </a:cubicBezTo>
                  <a:cubicBezTo>
                    <a:pt x="376" y="396"/>
                    <a:pt x="364" y="381"/>
                    <a:pt x="342" y="367"/>
                  </a:cubicBezTo>
                  <a:cubicBezTo>
                    <a:pt x="338" y="373"/>
                    <a:pt x="334" y="379"/>
                    <a:pt x="327" y="379"/>
                  </a:cubicBezTo>
                  <a:cubicBezTo>
                    <a:pt x="319" y="379"/>
                    <a:pt x="321" y="374"/>
                    <a:pt x="314" y="374"/>
                  </a:cubicBezTo>
                  <a:cubicBezTo>
                    <a:pt x="305" y="374"/>
                    <a:pt x="300" y="386"/>
                    <a:pt x="291" y="386"/>
                  </a:cubicBezTo>
                  <a:cubicBezTo>
                    <a:pt x="283" y="386"/>
                    <a:pt x="259" y="374"/>
                    <a:pt x="259" y="363"/>
                  </a:cubicBezTo>
                  <a:cubicBezTo>
                    <a:pt x="259" y="355"/>
                    <a:pt x="278" y="342"/>
                    <a:pt x="289" y="342"/>
                  </a:cubicBezTo>
                  <a:cubicBezTo>
                    <a:pt x="302" y="342"/>
                    <a:pt x="315" y="342"/>
                    <a:pt x="321" y="342"/>
                  </a:cubicBezTo>
                  <a:cubicBezTo>
                    <a:pt x="328" y="342"/>
                    <a:pt x="346" y="337"/>
                    <a:pt x="355" y="331"/>
                  </a:cubicBezTo>
                  <a:cubicBezTo>
                    <a:pt x="352" y="328"/>
                    <a:pt x="342" y="320"/>
                    <a:pt x="342" y="314"/>
                  </a:cubicBezTo>
                  <a:cubicBezTo>
                    <a:pt x="342" y="300"/>
                    <a:pt x="355" y="308"/>
                    <a:pt x="361" y="302"/>
                  </a:cubicBezTo>
                  <a:cubicBezTo>
                    <a:pt x="368" y="295"/>
                    <a:pt x="384" y="277"/>
                    <a:pt x="384" y="266"/>
                  </a:cubicBezTo>
                  <a:cubicBezTo>
                    <a:pt x="384" y="246"/>
                    <a:pt x="335" y="207"/>
                    <a:pt x="319" y="207"/>
                  </a:cubicBezTo>
                  <a:cubicBezTo>
                    <a:pt x="309" y="207"/>
                    <a:pt x="305" y="216"/>
                    <a:pt x="295" y="216"/>
                  </a:cubicBezTo>
                  <a:cubicBezTo>
                    <a:pt x="292" y="216"/>
                    <a:pt x="289" y="208"/>
                    <a:pt x="289" y="207"/>
                  </a:cubicBezTo>
                  <a:cubicBezTo>
                    <a:pt x="289" y="199"/>
                    <a:pt x="302" y="197"/>
                    <a:pt x="307" y="196"/>
                  </a:cubicBezTo>
                  <a:cubicBezTo>
                    <a:pt x="300" y="189"/>
                    <a:pt x="259" y="153"/>
                    <a:pt x="251" y="153"/>
                  </a:cubicBezTo>
                  <a:cubicBezTo>
                    <a:pt x="241" y="153"/>
                    <a:pt x="229" y="183"/>
                    <a:pt x="215" y="183"/>
                  </a:cubicBezTo>
                  <a:cubicBezTo>
                    <a:pt x="206" y="183"/>
                    <a:pt x="209" y="170"/>
                    <a:pt x="209" y="165"/>
                  </a:cubicBezTo>
                  <a:cubicBezTo>
                    <a:pt x="186" y="162"/>
                    <a:pt x="128" y="165"/>
                    <a:pt x="94" y="165"/>
                  </a:cubicBezTo>
                  <a:cubicBezTo>
                    <a:pt x="88" y="165"/>
                    <a:pt x="76" y="155"/>
                    <a:pt x="72" y="149"/>
                  </a:cubicBezTo>
                  <a:cubicBezTo>
                    <a:pt x="35" y="149"/>
                    <a:pt x="35" y="149"/>
                    <a:pt x="35" y="149"/>
                  </a:cubicBezTo>
                  <a:cubicBezTo>
                    <a:pt x="31" y="137"/>
                    <a:pt x="20" y="136"/>
                    <a:pt x="18" y="125"/>
                  </a:cubicBezTo>
                  <a:cubicBezTo>
                    <a:pt x="28" y="121"/>
                    <a:pt x="40" y="126"/>
                    <a:pt x="53" y="127"/>
                  </a:cubicBezTo>
                  <a:cubicBezTo>
                    <a:pt x="53" y="117"/>
                    <a:pt x="53" y="117"/>
                    <a:pt x="53" y="117"/>
                  </a:cubicBezTo>
                  <a:cubicBezTo>
                    <a:pt x="46" y="112"/>
                    <a:pt x="11" y="109"/>
                    <a:pt x="11" y="109"/>
                  </a:cubicBezTo>
                  <a:cubicBezTo>
                    <a:pt x="11" y="109"/>
                    <a:pt x="0" y="95"/>
                    <a:pt x="0" y="87"/>
                  </a:cubicBezTo>
                  <a:cubicBezTo>
                    <a:pt x="0" y="65"/>
                    <a:pt x="3" y="60"/>
                    <a:pt x="15" y="52"/>
                  </a:cubicBezTo>
                  <a:cubicBezTo>
                    <a:pt x="21" y="47"/>
                    <a:pt x="17" y="33"/>
                    <a:pt x="20" y="29"/>
                  </a:cubicBezTo>
                  <a:cubicBezTo>
                    <a:pt x="35" y="13"/>
                    <a:pt x="55" y="0"/>
                    <a:pt x="81" y="0"/>
                  </a:cubicBezTo>
                  <a:cubicBezTo>
                    <a:pt x="81" y="0"/>
                    <a:pt x="105" y="8"/>
                    <a:pt x="106" y="8"/>
                  </a:cubicBezTo>
                  <a:cubicBezTo>
                    <a:pt x="98" y="25"/>
                    <a:pt x="73" y="26"/>
                    <a:pt x="73" y="49"/>
                  </a:cubicBezTo>
                  <a:cubicBezTo>
                    <a:pt x="73" y="54"/>
                    <a:pt x="75" y="57"/>
                    <a:pt x="79" y="57"/>
                  </a:cubicBezTo>
                  <a:cubicBezTo>
                    <a:pt x="78" y="63"/>
                    <a:pt x="79" y="71"/>
                    <a:pt x="79" y="71"/>
                  </a:cubicBezTo>
                  <a:cubicBezTo>
                    <a:pt x="79" y="78"/>
                    <a:pt x="78" y="85"/>
                    <a:pt x="87" y="85"/>
                  </a:cubicBezTo>
                  <a:cubicBezTo>
                    <a:pt x="91" y="85"/>
                    <a:pt x="102" y="75"/>
                    <a:pt x="102" y="69"/>
                  </a:cubicBezTo>
                  <a:cubicBezTo>
                    <a:pt x="102" y="61"/>
                    <a:pt x="94" y="56"/>
                    <a:pt x="94" y="48"/>
                  </a:cubicBezTo>
                  <a:cubicBezTo>
                    <a:pt x="94" y="17"/>
                    <a:pt x="145" y="8"/>
                    <a:pt x="175" y="8"/>
                  </a:cubicBezTo>
                  <a:cubicBezTo>
                    <a:pt x="195" y="8"/>
                    <a:pt x="206" y="36"/>
                    <a:pt x="206" y="53"/>
                  </a:cubicBezTo>
                  <a:cubicBezTo>
                    <a:pt x="206" y="56"/>
                    <a:pt x="202" y="69"/>
                    <a:pt x="206" y="69"/>
                  </a:cubicBezTo>
                  <a:cubicBezTo>
                    <a:pt x="210" y="69"/>
                    <a:pt x="213" y="61"/>
                    <a:pt x="221" y="61"/>
                  </a:cubicBezTo>
                  <a:cubicBezTo>
                    <a:pt x="229" y="61"/>
                    <a:pt x="231" y="69"/>
                    <a:pt x="238" y="69"/>
                  </a:cubicBezTo>
                  <a:cubicBezTo>
                    <a:pt x="251" y="69"/>
                    <a:pt x="255" y="49"/>
                    <a:pt x="268" y="49"/>
                  </a:cubicBezTo>
                  <a:cubicBezTo>
                    <a:pt x="283" y="49"/>
                    <a:pt x="315" y="54"/>
                    <a:pt x="325" y="61"/>
                  </a:cubicBezTo>
                  <a:cubicBezTo>
                    <a:pt x="342" y="74"/>
                    <a:pt x="347" y="101"/>
                    <a:pt x="372" y="101"/>
                  </a:cubicBezTo>
                  <a:cubicBezTo>
                    <a:pt x="384" y="101"/>
                    <a:pt x="386" y="101"/>
                    <a:pt x="391" y="101"/>
                  </a:cubicBezTo>
                  <a:cubicBezTo>
                    <a:pt x="399" y="101"/>
                    <a:pt x="418" y="103"/>
                    <a:pt x="416" y="117"/>
                  </a:cubicBezTo>
                  <a:cubicBezTo>
                    <a:pt x="437" y="124"/>
                    <a:pt x="448" y="137"/>
                    <a:pt x="469" y="139"/>
                  </a:cubicBezTo>
                  <a:cubicBezTo>
                    <a:pt x="469" y="153"/>
                    <a:pt x="469" y="153"/>
                    <a:pt x="469" y="153"/>
                  </a:cubicBezTo>
                  <a:cubicBezTo>
                    <a:pt x="474" y="153"/>
                    <a:pt x="482" y="153"/>
                    <a:pt x="482" y="153"/>
                  </a:cubicBezTo>
                  <a:cubicBezTo>
                    <a:pt x="493" y="153"/>
                    <a:pt x="499" y="161"/>
                    <a:pt x="503" y="172"/>
                  </a:cubicBezTo>
                  <a:cubicBezTo>
                    <a:pt x="493" y="174"/>
                    <a:pt x="483" y="173"/>
                    <a:pt x="477" y="183"/>
                  </a:cubicBezTo>
                  <a:cubicBezTo>
                    <a:pt x="490" y="184"/>
                    <a:pt x="493" y="184"/>
                    <a:pt x="499" y="184"/>
                  </a:cubicBezTo>
                  <a:cubicBezTo>
                    <a:pt x="503" y="184"/>
                    <a:pt x="509" y="187"/>
                    <a:pt x="511" y="192"/>
                  </a:cubicBezTo>
                  <a:cubicBezTo>
                    <a:pt x="499" y="198"/>
                    <a:pt x="493" y="198"/>
                    <a:pt x="486" y="210"/>
                  </a:cubicBezTo>
                  <a:cubicBezTo>
                    <a:pt x="493" y="214"/>
                    <a:pt x="497" y="216"/>
                    <a:pt x="507" y="216"/>
                  </a:cubicBezTo>
                  <a:cubicBezTo>
                    <a:pt x="509" y="234"/>
                    <a:pt x="529" y="242"/>
                    <a:pt x="545" y="244"/>
                  </a:cubicBezTo>
                  <a:cubicBezTo>
                    <a:pt x="546" y="258"/>
                    <a:pt x="550" y="272"/>
                    <a:pt x="562" y="272"/>
                  </a:cubicBezTo>
                  <a:cubicBezTo>
                    <a:pt x="578" y="272"/>
                    <a:pt x="582" y="261"/>
                    <a:pt x="588" y="276"/>
                  </a:cubicBezTo>
                  <a:cubicBezTo>
                    <a:pt x="592" y="280"/>
                    <a:pt x="598" y="280"/>
                    <a:pt x="602" y="280"/>
                  </a:cubicBezTo>
                  <a:cubicBezTo>
                    <a:pt x="616" y="280"/>
                    <a:pt x="622" y="285"/>
                    <a:pt x="622" y="298"/>
                  </a:cubicBezTo>
                  <a:cubicBezTo>
                    <a:pt x="622" y="308"/>
                    <a:pt x="609" y="312"/>
                    <a:pt x="599" y="312"/>
                  </a:cubicBezTo>
                  <a:cubicBezTo>
                    <a:pt x="600" y="320"/>
                    <a:pt x="599" y="318"/>
                    <a:pt x="599" y="322"/>
                  </a:cubicBezTo>
                  <a:cubicBezTo>
                    <a:pt x="599" y="324"/>
                    <a:pt x="597" y="331"/>
                    <a:pt x="583" y="33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0" name="Freeform 150"/>
            <p:cNvSpPr>
              <a:spLocks/>
            </p:cNvSpPr>
            <p:nvPr/>
          </p:nvSpPr>
          <p:spPr bwMode="auto">
            <a:xfrm>
              <a:off x="3885280" y="2302944"/>
              <a:ext cx="19896" cy="19896"/>
            </a:xfrm>
            <a:custGeom>
              <a:avLst/>
              <a:gdLst>
                <a:gd name="T0" fmla="*/ 17 w 17"/>
                <a:gd name="T1" fmla="*/ 11 h 17"/>
                <a:gd name="T2" fmla="*/ 0 w 17"/>
                <a:gd name="T3" fmla="*/ 11 h 17"/>
                <a:gd name="T4" fmla="*/ 17 w 17"/>
                <a:gd name="T5" fmla="*/ 11 h 17"/>
              </a:gdLst>
              <a:ahLst/>
              <a:cxnLst>
                <a:cxn ang="0">
                  <a:pos x="T0" y="T1"/>
                </a:cxn>
                <a:cxn ang="0">
                  <a:pos x="T2" y="T3"/>
                </a:cxn>
                <a:cxn ang="0">
                  <a:pos x="T4" y="T5"/>
                </a:cxn>
              </a:cxnLst>
              <a:rect l="0" t="0" r="r" b="b"/>
              <a:pathLst>
                <a:path w="17" h="17">
                  <a:moveTo>
                    <a:pt x="17" y="11"/>
                  </a:moveTo>
                  <a:cubicBezTo>
                    <a:pt x="10" y="17"/>
                    <a:pt x="7" y="17"/>
                    <a:pt x="0" y="11"/>
                  </a:cubicBezTo>
                  <a:cubicBezTo>
                    <a:pt x="7" y="0"/>
                    <a:pt x="8" y="6"/>
                    <a:pt x="17" y="1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1" name="Freeform 151"/>
            <p:cNvSpPr>
              <a:spLocks/>
            </p:cNvSpPr>
            <p:nvPr/>
          </p:nvSpPr>
          <p:spPr bwMode="auto">
            <a:xfrm>
              <a:off x="3739889" y="2198875"/>
              <a:ext cx="16835" cy="19896"/>
            </a:xfrm>
            <a:custGeom>
              <a:avLst/>
              <a:gdLst>
                <a:gd name="T0" fmla="*/ 0 w 15"/>
                <a:gd name="T1" fmla="*/ 5 h 17"/>
                <a:gd name="T2" fmla="*/ 15 w 15"/>
                <a:gd name="T3" fmla="*/ 17 h 17"/>
                <a:gd name="T4" fmla="*/ 0 w 15"/>
                <a:gd name="T5" fmla="*/ 5 h 17"/>
              </a:gdLst>
              <a:ahLst/>
              <a:cxnLst>
                <a:cxn ang="0">
                  <a:pos x="T0" y="T1"/>
                </a:cxn>
                <a:cxn ang="0">
                  <a:pos x="T2" y="T3"/>
                </a:cxn>
                <a:cxn ang="0">
                  <a:pos x="T4" y="T5"/>
                </a:cxn>
              </a:cxnLst>
              <a:rect l="0" t="0" r="r" b="b"/>
              <a:pathLst>
                <a:path w="15" h="17">
                  <a:moveTo>
                    <a:pt x="0" y="5"/>
                  </a:moveTo>
                  <a:cubicBezTo>
                    <a:pt x="10" y="0"/>
                    <a:pt x="10" y="10"/>
                    <a:pt x="15" y="17"/>
                  </a:cubicBezTo>
                  <a:cubicBezTo>
                    <a:pt x="6" y="16"/>
                    <a:pt x="0" y="10"/>
                    <a:pt x="0" y="5"/>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2" name="Freeform 152"/>
            <p:cNvSpPr>
              <a:spLocks/>
            </p:cNvSpPr>
            <p:nvPr/>
          </p:nvSpPr>
          <p:spPr bwMode="auto">
            <a:xfrm>
              <a:off x="3550114" y="1297455"/>
              <a:ext cx="759098" cy="417806"/>
            </a:xfrm>
            <a:custGeom>
              <a:avLst/>
              <a:gdLst>
                <a:gd name="T0" fmla="*/ 528 w 664"/>
                <a:gd name="T1" fmla="*/ 28 h 366"/>
                <a:gd name="T2" fmla="*/ 602 w 664"/>
                <a:gd name="T3" fmla="*/ 16 h 366"/>
                <a:gd name="T4" fmla="*/ 664 w 664"/>
                <a:gd name="T5" fmla="*/ 49 h 366"/>
                <a:gd name="T6" fmla="*/ 537 w 664"/>
                <a:gd name="T7" fmla="*/ 91 h 366"/>
                <a:gd name="T8" fmla="*/ 507 w 664"/>
                <a:gd name="T9" fmla="*/ 133 h 366"/>
                <a:gd name="T10" fmla="*/ 397 w 664"/>
                <a:gd name="T11" fmla="*/ 195 h 366"/>
                <a:gd name="T12" fmla="*/ 371 w 664"/>
                <a:gd name="T13" fmla="*/ 212 h 366"/>
                <a:gd name="T14" fmla="*/ 371 w 664"/>
                <a:gd name="T15" fmla="*/ 246 h 366"/>
                <a:gd name="T16" fmla="*/ 299 w 664"/>
                <a:gd name="T17" fmla="*/ 282 h 366"/>
                <a:gd name="T18" fmla="*/ 272 w 664"/>
                <a:gd name="T19" fmla="*/ 331 h 366"/>
                <a:gd name="T20" fmla="*/ 303 w 664"/>
                <a:gd name="T21" fmla="*/ 338 h 366"/>
                <a:gd name="T22" fmla="*/ 217 w 664"/>
                <a:gd name="T23" fmla="*/ 354 h 366"/>
                <a:gd name="T24" fmla="*/ 138 w 664"/>
                <a:gd name="T25" fmla="*/ 362 h 366"/>
                <a:gd name="T26" fmla="*/ 56 w 664"/>
                <a:gd name="T27" fmla="*/ 354 h 366"/>
                <a:gd name="T28" fmla="*/ 104 w 664"/>
                <a:gd name="T29" fmla="*/ 316 h 366"/>
                <a:gd name="T30" fmla="*/ 98 w 664"/>
                <a:gd name="T31" fmla="*/ 284 h 366"/>
                <a:gd name="T32" fmla="*/ 159 w 664"/>
                <a:gd name="T33" fmla="*/ 306 h 366"/>
                <a:gd name="T34" fmla="*/ 113 w 664"/>
                <a:gd name="T35" fmla="*/ 266 h 366"/>
                <a:gd name="T36" fmla="*/ 94 w 664"/>
                <a:gd name="T37" fmla="*/ 272 h 366"/>
                <a:gd name="T38" fmla="*/ 117 w 664"/>
                <a:gd name="T39" fmla="*/ 236 h 366"/>
                <a:gd name="T40" fmla="*/ 107 w 664"/>
                <a:gd name="T41" fmla="*/ 175 h 366"/>
                <a:gd name="T42" fmla="*/ 115 w 664"/>
                <a:gd name="T43" fmla="*/ 159 h 366"/>
                <a:gd name="T44" fmla="*/ 166 w 664"/>
                <a:gd name="T45" fmla="*/ 161 h 366"/>
                <a:gd name="T46" fmla="*/ 185 w 664"/>
                <a:gd name="T47" fmla="*/ 163 h 366"/>
                <a:gd name="T48" fmla="*/ 228 w 664"/>
                <a:gd name="T49" fmla="*/ 155 h 366"/>
                <a:gd name="T50" fmla="*/ 253 w 664"/>
                <a:gd name="T51" fmla="*/ 133 h 366"/>
                <a:gd name="T52" fmla="*/ 170 w 664"/>
                <a:gd name="T53" fmla="*/ 145 h 366"/>
                <a:gd name="T54" fmla="*/ 125 w 664"/>
                <a:gd name="T55" fmla="*/ 137 h 366"/>
                <a:gd name="T56" fmla="*/ 98 w 664"/>
                <a:gd name="T57" fmla="*/ 145 h 366"/>
                <a:gd name="T58" fmla="*/ 77 w 664"/>
                <a:gd name="T59" fmla="*/ 119 h 366"/>
                <a:gd name="T60" fmla="*/ 88 w 664"/>
                <a:gd name="T61" fmla="*/ 95 h 366"/>
                <a:gd name="T62" fmla="*/ 43 w 664"/>
                <a:gd name="T63" fmla="*/ 107 h 366"/>
                <a:gd name="T64" fmla="*/ 50 w 664"/>
                <a:gd name="T65" fmla="*/ 87 h 366"/>
                <a:gd name="T66" fmla="*/ 16 w 664"/>
                <a:gd name="T67" fmla="*/ 93 h 366"/>
                <a:gd name="T68" fmla="*/ 75 w 664"/>
                <a:gd name="T69" fmla="*/ 64 h 366"/>
                <a:gd name="T70" fmla="*/ 98 w 664"/>
                <a:gd name="T71" fmla="*/ 57 h 366"/>
                <a:gd name="T72" fmla="*/ 179 w 664"/>
                <a:gd name="T73" fmla="*/ 57 h 366"/>
                <a:gd name="T74" fmla="*/ 232 w 664"/>
                <a:gd name="T75" fmla="*/ 20 h 366"/>
                <a:gd name="T76" fmla="*/ 337 w 664"/>
                <a:gd name="T77" fmla="*/ 9 h 366"/>
                <a:gd name="T78" fmla="*/ 375 w 664"/>
                <a:gd name="T79" fmla="*/ 13 h 366"/>
                <a:gd name="T80" fmla="*/ 422 w 664"/>
                <a:gd name="T81" fmla="*/ 5 h 366"/>
                <a:gd name="T82" fmla="*/ 541 w 664"/>
                <a:gd name="T83"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4" h="366">
                  <a:moveTo>
                    <a:pt x="541" y="19"/>
                  </a:moveTo>
                  <a:cubicBezTo>
                    <a:pt x="536" y="25"/>
                    <a:pt x="534" y="26"/>
                    <a:pt x="528" y="28"/>
                  </a:cubicBezTo>
                  <a:cubicBezTo>
                    <a:pt x="588" y="9"/>
                    <a:pt x="588" y="9"/>
                    <a:pt x="588" y="9"/>
                  </a:cubicBezTo>
                  <a:cubicBezTo>
                    <a:pt x="593" y="13"/>
                    <a:pt x="596" y="14"/>
                    <a:pt x="602" y="16"/>
                  </a:cubicBezTo>
                  <a:cubicBezTo>
                    <a:pt x="610" y="18"/>
                    <a:pt x="610" y="25"/>
                    <a:pt x="615" y="29"/>
                  </a:cubicBezTo>
                  <a:cubicBezTo>
                    <a:pt x="624" y="39"/>
                    <a:pt x="664" y="35"/>
                    <a:pt x="664" y="49"/>
                  </a:cubicBezTo>
                  <a:cubicBezTo>
                    <a:pt x="664" y="60"/>
                    <a:pt x="650" y="57"/>
                    <a:pt x="645" y="61"/>
                  </a:cubicBezTo>
                  <a:cubicBezTo>
                    <a:pt x="615" y="85"/>
                    <a:pt x="578" y="71"/>
                    <a:pt x="537" y="91"/>
                  </a:cubicBezTo>
                  <a:cubicBezTo>
                    <a:pt x="545" y="99"/>
                    <a:pt x="575" y="93"/>
                    <a:pt x="594" y="94"/>
                  </a:cubicBezTo>
                  <a:cubicBezTo>
                    <a:pt x="577" y="112"/>
                    <a:pt x="534" y="123"/>
                    <a:pt x="507" y="133"/>
                  </a:cubicBezTo>
                  <a:cubicBezTo>
                    <a:pt x="477" y="143"/>
                    <a:pt x="459" y="175"/>
                    <a:pt x="437" y="192"/>
                  </a:cubicBezTo>
                  <a:cubicBezTo>
                    <a:pt x="426" y="200"/>
                    <a:pt x="409" y="191"/>
                    <a:pt x="397" y="195"/>
                  </a:cubicBezTo>
                  <a:cubicBezTo>
                    <a:pt x="381" y="200"/>
                    <a:pt x="362" y="202"/>
                    <a:pt x="350" y="212"/>
                  </a:cubicBezTo>
                  <a:cubicBezTo>
                    <a:pt x="371" y="212"/>
                    <a:pt x="371" y="212"/>
                    <a:pt x="371" y="212"/>
                  </a:cubicBezTo>
                  <a:cubicBezTo>
                    <a:pt x="372" y="230"/>
                    <a:pt x="363" y="228"/>
                    <a:pt x="349" y="227"/>
                  </a:cubicBezTo>
                  <a:cubicBezTo>
                    <a:pt x="358" y="231"/>
                    <a:pt x="366" y="234"/>
                    <a:pt x="371" y="246"/>
                  </a:cubicBezTo>
                  <a:cubicBezTo>
                    <a:pt x="355" y="254"/>
                    <a:pt x="350" y="273"/>
                    <a:pt x="337" y="282"/>
                  </a:cubicBezTo>
                  <a:cubicBezTo>
                    <a:pt x="304" y="282"/>
                    <a:pt x="305" y="282"/>
                    <a:pt x="299" y="282"/>
                  </a:cubicBezTo>
                  <a:cubicBezTo>
                    <a:pt x="300" y="288"/>
                    <a:pt x="304" y="289"/>
                    <a:pt x="304" y="294"/>
                  </a:cubicBezTo>
                  <a:cubicBezTo>
                    <a:pt x="304" y="319"/>
                    <a:pt x="272" y="304"/>
                    <a:pt x="272" y="331"/>
                  </a:cubicBezTo>
                  <a:cubicBezTo>
                    <a:pt x="284" y="331"/>
                    <a:pt x="286" y="331"/>
                    <a:pt x="291" y="331"/>
                  </a:cubicBezTo>
                  <a:cubicBezTo>
                    <a:pt x="294" y="331"/>
                    <a:pt x="303" y="331"/>
                    <a:pt x="303" y="338"/>
                  </a:cubicBezTo>
                  <a:cubicBezTo>
                    <a:pt x="303" y="351"/>
                    <a:pt x="259" y="366"/>
                    <a:pt x="242" y="366"/>
                  </a:cubicBezTo>
                  <a:cubicBezTo>
                    <a:pt x="225" y="366"/>
                    <a:pt x="232" y="354"/>
                    <a:pt x="217" y="354"/>
                  </a:cubicBezTo>
                  <a:cubicBezTo>
                    <a:pt x="195" y="354"/>
                    <a:pt x="179" y="354"/>
                    <a:pt x="160" y="354"/>
                  </a:cubicBezTo>
                  <a:cubicBezTo>
                    <a:pt x="153" y="354"/>
                    <a:pt x="149" y="362"/>
                    <a:pt x="138" y="362"/>
                  </a:cubicBezTo>
                  <a:cubicBezTo>
                    <a:pt x="113" y="362"/>
                    <a:pt x="92" y="355"/>
                    <a:pt x="66" y="346"/>
                  </a:cubicBezTo>
                  <a:cubicBezTo>
                    <a:pt x="63" y="350"/>
                    <a:pt x="60" y="354"/>
                    <a:pt x="56" y="354"/>
                  </a:cubicBezTo>
                  <a:cubicBezTo>
                    <a:pt x="51" y="354"/>
                    <a:pt x="49" y="350"/>
                    <a:pt x="49" y="347"/>
                  </a:cubicBezTo>
                  <a:cubicBezTo>
                    <a:pt x="49" y="316"/>
                    <a:pt x="88" y="327"/>
                    <a:pt x="104" y="316"/>
                  </a:cubicBezTo>
                  <a:cubicBezTo>
                    <a:pt x="95" y="308"/>
                    <a:pt x="79" y="306"/>
                    <a:pt x="79" y="292"/>
                  </a:cubicBezTo>
                  <a:cubicBezTo>
                    <a:pt x="79" y="281"/>
                    <a:pt x="91" y="284"/>
                    <a:pt x="98" y="284"/>
                  </a:cubicBezTo>
                  <a:cubicBezTo>
                    <a:pt x="122" y="284"/>
                    <a:pt x="131" y="297"/>
                    <a:pt x="145" y="306"/>
                  </a:cubicBezTo>
                  <a:cubicBezTo>
                    <a:pt x="159" y="306"/>
                    <a:pt x="159" y="306"/>
                    <a:pt x="159" y="306"/>
                  </a:cubicBezTo>
                  <a:cubicBezTo>
                    <a:pt x="148" y="295"/>
                    <a:pt x="125" y="285"/>
                    <a:pt x="125" y="266"/>
                  </a:cubicBezTo>
                  <a:cubicBezTo>
                    <a:pt x="113" y="266"/>
                    <a:pt x="113" y="266"/>
                    <a:pt x="113" y="266"/>
                  </a:cubicBezTo>
                  <a:cubicBezTo>
                    <a:pt x="109" y="269"/>
                    <a:pt x="109" y="269"/>
                    <a:pt x="106" y="272"/>
                  </a:cubicBezTo>
                  <a:cubicBezTo>
                    <a:pt x="94" y="272"/>
                    <a:pt x="94" y="272"/>
                    <a:pt x="94" y="272"/>
                  </a:cubicBezTo>
                  <a:cubicBezTo>
                    <a:pt x="94" y="262"/>
                    <a:pt x="94" y="262"/>
                    <a:pt x="94" y="262"/>
                  </a:cubicBezTo>
                  <a:cubicBezTo>
                    <a:pt x="100" y="249"/>
                    <a:pt x="106" y="240"/>
                    <a:pt x="117" y="236"/>
                  </a:cubicBezTo>
                  <a:cubicBezTo>
                    <a:pt x="136" y="230"/>
                    <a:pt x="159" y="237"/>
                    <a:pt x="159" y="215"/>
                  </a:cubicBezTo>
                  <a:cubicBezTo>
                    <a:pt x="159" y="189"/>
                    <a:pt x="107" y="189"/>
                    <a:pt x="107" y="175"/>
                  </a:cubicBezTo>
                  <a:cubicBezTo>
                    <a:pt x="107" y="167"/>
                    <a:pt x="119" y="168"/>
                    <a:pt x="126" y="168"/>
                  </a:cubicBezTo>
                  <a:cubicBezTo>
                    <a:pt x="118" y="168"/>
                    <a:pt x="116" y="165"/>
                    <a:pt x="115" y="159"/>
                  </a:cubicBezTo>
                  <a:cubicBezTo>
                    <a:pt x="119" y="157"/>
                    <a:pt x="122" y="159"/>
                    <a:pt x="126" y="159"/>
                  </a:cubicBezTo>
                  <a:cubicBezTo>
                    <a:pt x="134" y="159"/>
                    <a:pt x="151" y="156"/>
                    <a:pt x="166" y="161"/>
                  </a:cubicBezTo>
                  <a:cubicBezTo>
                    <a:pt x="185" y="167"/>
                    <a:pt x="192" y="190"/>
                    <a:pt x="213" y="188"/>
                  </a:cubicBezTo>
                  <a:cubicBezTo>
                    <a:pt x="209" y="184"/>
                    <a:pt x="185" y="168"/>
                    <a:pt x="185" y="163"/>
                  </a:cubicBezTo>
                  <a:cubicBezTo>
                    <a:pt x="185" y="160"/>
                    <a:pt x="189" y="157"/>
                    <a:pt x="191" y="155"/>
                  </a:cubicBezTo>
                  <a:cubicBezTo>
                    <a:pt x="228" y="155"/>
                    <a:pt x="228" y="155"/>
                    <a:pt x="228" y="155"/>
                  </a:cubicBezTo>
                  <a:cubicBezTo>
                    <a:pt x="243" y="149"/>
                    <a:pt x="256" y="145"/>
                    <a:pt x="265" y="133"/>
                  </a:cubicBezTo>
                  <a:cubicBezTo>
                    <a:pt x="253" y="133"/>
                    <a:pt x="253" y="133"/>
                    <a:pt x="253" y="133"/>
                  </a:cubicBezTo>
                  <a:cubicBezTo>
                    <a:pt x="238" y="145"/>
                    <a:pt x="221" y="151"/>
                    <a:pt x="197" y="151"/>
                  </a:cubicBezTo>
                  <a:cubicBezTo>
                    <a:pt x="182" y="151"/>
                    <a:pt x="178" y="145"/>
                    <a:pt x="170" y="145"/>
                  </a:cubicBezTo>
                  <a:cubicBezTo>
                    <a:pt x="164" y="145"/>
                    <a:pt x="161" y="153"/>
                    <a:pt x="155" y="153"/>
                  </a:cubicBezTo>
                  <a:cubicBezTo>
                    <a:pt x="140" y="153"/>
                    <a:pt x="120" y="147"/>
                    <a:pt x="125" y="137"/>
                  </a:cubicBezTo>
                  <a:cubicBezTo>
                    <a:pt x="115" y="137"/>
                    <a:pt x="115" y="137"/>
                    <a:pt x="115" y="137"/>
                  </a:cubicBezTo>
                  <a:cubicBezTo>
                    <a:pt x="110" y="141"/>
                    <a:pt x="105" y="145"/>
                    <a:pt x="98" y="145"/>
                  </a:cubicBezTo>
                  <a:cubicBezTo>
                    <a:pt x="83" y="145"/>
                    <a:pt x="62" y="135"/>
                    <a:pt x="56" y="128"/>
                  </a:cubicBezTo>
                  <a:cubicBezTo>
                    <a:pt x="62" y="124"/>
                    <a:pt x="67" y="120"/>
                    <a:pt x="77" y="119"/>
                  </a:cubicBezTo>
                  <a:cubicBezTo>
                    <a:pt x="63" y="119"/>
                    <a:pt x="47" y="118"/>
                    <a:pt x="41" y="119"/>
                  </a:cubicBezTo>
                  <a:cubicBezTo>
                    <a:pt x="50" y="99"/>
                    <a:pt x="69" y="101"/>
                    <a:pt x="88" y="95"/>
                  </a:cubicBezTo>
                  <a:cubicBezTo>
                    <a:pt x="81" y="93"/>
                    <a:pt x="79" y="93"/>
                    <a:pt x="73" y="93"/>
                  </a:cubicBezTo>
                  <a:cubicBezTo>
                    <a:pt x="58" y="93"/>
                    <a:pt x="57" y="107"/>
                    <a:pt x="43" y="107"/>
                  </a:cubicBezTo>
                  <a:cubicBezTo>
                    <a:pt x="39" y="107"/>
                    <a:pt x="31" y="102"/>
                    <a:pt x="29" y="101"/>
                  </a:cubicBezTo>
                  <a:cubicBezTo>
                    <a:pt x="37" y="93"/>
                    <a:pt x="41" y="91"/>
                    <a:pt x="50" y="87"/>
                  </a:cubicBezTo>
                  <a:cubicBezTo>
                    <a:pt x="28" y="87"/>
                    <a:pt x="28" y="87"/>
                    <a:pt x="28" y="87"/>
                  </a:cubicBezTo>
                  <a:cubicBezTo>
                    <a:pt x="23" y="89"/>
                    <a:pt x="19" y="91"/>
                    <a:pt x="16" y="93"/>
                  </a:cubicBezTo>
                  <a:cubicBezTo>
                    <a:pt x="13" y="93"/>
                    <a:pt x="4" y="93"/>
                    <a:pt x="0" y="93"/>
                  </a:cubicBezTo>
                  <a:cubicBezTo>
                    <a:pt x="4" y="73"/>
                    <a:pt x="53" y="64"/>
                    <a:pt x="75" y="64"/>
                  </a:cubicBezTo>
                  <a:cubicBezTo>
                    <a:pt x="85" y="64"/>
                    <a:pt x="91" y="64"/>
                    <a:pt x="92" y="64"/>
                  </a:cubicBezTo>
                  <a:cubicBezTo>
                    <a:pt x="95" y="64"/>
                    <a:pt x="98" y="60"/>
                    <a:pt x="98" y="57"/>
                  </a:cubicBezTo>
                  <a:cubicBezTo>
                    <a:pt x="122" y="57"/>
                    <a:pt x="113" y="40"/>
                    <a:pt x="128" y="40"/>
                  </a:cubicBezTo>
                  <a:cubicBezTo>
                    <a:pt x="143" y="40"/>
                    <a:pt x="172" y="55"/>
                    <a:pt x="179" y="57"/>
                  </a:cubicBezTo>
                  <a:cubicBezTo>
                    <a:pt x="186" y="38"/>
                    <a:pt x="195" y="21"/>
                    <a:pt x="217" y="21"/>
                  </a:cubicBezTo>
                  <a:cubicBezTo>
                    <a:pt x="230" y="21"/>
                    <a:pt x="222" y="29"/>
                    <a:pt x="232" y="20"/>
                  </a:cubicBezTo>
                  <a:cubicBezTo>
                    <a:pt x="236" y="12"/>
                    <a:pt x="242" y="9"/>
                    <a:pt x="250" y="9"/>
                  </a:cubicBezTo>
                  <a:cubicBezTo>
                    <a:pt x="289" y="9"/>
                    <a:pt x="297" y="9"/>
                    <a:pt x="337" y="9"/>
                  </a:cubicBezTo>
                  <a:cubicBezTo>
                    <a:pt x="338" y="6"/>
                    <a:pt x="342" y="4"/>
                    <a:pt x="346" y="4"/>
                  </a:cubicBezTo>
                  <a:cubicBezTo>
                    <a:pt x="359" y="4"/>
                    <a:pt x="363" y="13"/>
                    <a:pt x="375" y="13"/>
                  </a:cubicBezTo>
                  <a:cubicBezTo>
                    <a:pt x="385" y="13"/>
                    <a:pt x="388" y="0"/>
                    <a:pt x="399" y="0"/>
                  </a:cubicBezTo>
                  <a:cubicBezTo>
                    <a:pt x="410" y="0"/>
                    <a:pt x="415" y="5"/>
                    <a:pt x="422" y="5"/>
                  </a:cubicBezTo>
                  <a:cubicBezTo>
                    <a:pt x="431" y="5"/>
                    <a:pt x="435" y="5"/>
                    <a:pt x="443" y="5"/>
                  </a:cubicBezTo>
                  <a:cubicBezTo>
                    <a:pt x="461" y="5"/>
                    <a:pt x="526" y="3"/>
                    <a:pt x="541" y="19"/>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3" name="Freeform 153"/>
            <p:cNvSpPr>
              <a:spLocks/>
            </p:cNvSpPr>
            <p:nvPr/>
          </p:nvSpPr>
          <p:spPr bwMode="auto">
            <a:xfrm>
              <a:off x="4026081" y="1257664"/>
              <a:ext cx="1486057" cy="1186079"/>
            </a:xfrm>
            <a:custGeom>
              <a:avLst/>
              <a:gdLst>
                <a:gd name="T0" fmla="*/ 481 w 1299"/>
                <a:gd name="T1" fmla="*/ 670 h 1036"/>
                <a:gd name="T2" fmla="*/ 458 w 1299"/>
                <a:gd name="T3" fmla="*/ 648 h 1036"/>
                <a:gd name="T4" fmla="*/ 392 w 1299"/>
                <a:gd name="T5" fmla="*/ 604 h 1036"/>
                <a:gd name="T6" fmla="*/ 369 w 1299"/>
                <a:gd name="T7" fmla="*/ 543 h 1036"/>
                <a:gd name="T8" fmla="*/ 187 w 1299"/>
                <a:gd name="T9" fmla="*/ 393 h 1036"/>
                <a:gd name="T10" fmla="*/ 125 w 1299"/>
                <a:gd name="T11" fmla="*/ 400 h 1036"/>
                <a:gd name="T12" fmla="*/ 74 w 1299"/>
                <a:gd name="T13" fmla="*/ 390 h 1036"/>
                <a:gd name="T14" fmla="*/ 32 w 1299"/>
                <a:gd name="T15" fmla="*/ 364 h 1036"/>
                <a:gd name="T16" fmla="*/ 87 w 1299"/>
                <a:gd name="T17" fmla="*/ 342 h 1036"/>
                <a:gd name="T18" fmla="*/ 110 w 1299"/>
                <a:gd name="T19" fmla="*/ 324 h 1036"/>
                <a:gd name="T20" fmla="*/ 0 w 1299"/>
                <a:gd name="T21" fmla="*/ 298 h 1036"/>
                <a:gd name="T22" fmla="*/ 144 w 1299"/>
                <a:gd name="T23" fmla="*/ 253 h 1036"/>
                <a:gd name="T24" fmla="*/ 123 w 1299"/>
                <a:gd name="T25" fmla="*/ 183 h 1036"/>
                <a:gd name="T26" fmla="*/ 248 w 1299"/>
                <a:gd name="T27" fmla="*/ 105 h 1036"/>
                <a:gd name="T28" fmla="*/ 407 w 1299"/>
                <a:gd name="T29" fmla="*/ 99 h 1036"/>
                <a:gd name="T30" fmla="*/ 447 w 1299"/>
                <a:gd name="T31" fmla="*/ 95 h 1036"/>
                <a:gd name="T32" fmla="*/ 471 w 1299"/>
                <a:gd name="T33" fmla="*/ 67 h 1036"/>
                <a:gd name="T34" fmla="*/ 530 w 1299"/>
                <a:gd name="T35" fmla="*/ 63 h 1036"/>
                <a:gd name="T36" fmla="*/ 610 w 1299"/>
                <a:gd name="T37" fmla="*/ 26 h 1036"/>
                <a:gd name="T38" fmla="*/ 672 w 1299"/>
                <a:gd name="T39" fmla="*/ 22 h 1036"/>
                <a:gd name="T40" fmla="*/ 917 w 1299"/>
                <a:gd name="T41" fmla="*/ 0 h 1036"/>
                <a:gd name="T42" fmla="*/ 1020 w 1299"/>
                <a:gd name="T43" fmla="*/ 86 h 1036"/>
                <a:gd name="T44" fmla="*/ 979 w 1299"/>
                <a:gd name="T45" fmla="*/ 135 h 1036"/>
                <a:gd name="T46" fmla="*/ 1036 w 1299"/>
                <a:gd name="T47" fmla="*/ 183 h 1036"/>
                <a:gd name="T48" fmla="*/ 1174 w 1299"/>
                <a:gd name="T49" fmla="*/ 117 h 1036"/>
                <a:gd name="T50" fmla="*/ 1254 w 1299"/>
                <a:gd name="T51" fmla="*/ 91 h 1036"/>
                <a:gd name="T52" fmla="*/ 1205 w 1299"/>
                <a:gd name="T53" fmla="*/ 169 h 1036"/>
                <a:gd name="T54" fmla="*/ 1187 w 1299"/>
                <a:gd name="T55" fmla="*/ 205 h 1036"/>
                <a:gd name="T56" fmla="*/ 1123 w 1299"/>
                <a:gd name="T57" fmla="*/ 270 h 1036"/>
                <a:gd name="T58" fmla="*/ 1163 w 1299"/>
                <a:gd name="T59" fmla="*/ 319 h 1036"/>
                <a:gd name="T60" fmla="*/ 1129 w 1299"/>
                <a:gd name="T61" fmla="*/ 364 h 1036"/>
                <a:gd name="T62" fmla="*/ 1149 w 1299"/>
                <a:gd name="T63" fmla="*/ 423 h 1036"/>
                <a:gd name="T64" fmla="*/ 1155 w 1299"/>
                <a:gd name="T65" fmla="*/ 467 h 1036"/>
                <a:gd name="T66" fmla="*/ 1087 w 1299"/>
                <a:gd name="T67" fmla="*/ 531 h 1036"/>
                <a:gd name="T68" fmla="*/ 1095 w 1299"/>
                <a:gd name="T69" fmla="*/ 548 h 1036"/>
                <a:gd name="T70" fmla="*/ 1032 w 1299"/>
                <a:gd name="T71" fmla="*/ 535 h 1036"/>
                <a:gd name="T72" fmla="*/ 1087 w 1299"/>
                <a:gd name="T73" fmla="*/ 644 h 1036"/>
                <a:gd name="T74" fmla="*/ 1024 w 1299"/>
                <a:gd name="T75" fmla="*/ 624 h 1036"/>
                <a:gd name="T76" fmla="*/ 1058 w 1299"/>
                <a:gd name="T77" fmla="*/ 675 h 1036"/>
                <a:gd name="T78" fmla="*/ 890 w 1299"/>
                <a:gd name="T79" fmla="*/ 734 h 1036"/>
                <a:gd name="T80" fmla="*/ 830 w 1299"/>
                <a:gd name="T81" fmla="*/ 801 h 1036"/>
                <a:gd name="T82" fmla="*/ 761 w 1299"/>
                <a:gd name="T83" fmla="*/ 809 h 1036"/>
                <a:gd name="T84" fmla="*/ 691 w 1299"/>
                <a:gd name="T85" fmla="*/ 873 h 1036"/>
                <a:gd name="T86" fmla="*/ 659 w 1299"/>
                <a:gd name="T87" fmla="*/ 942 h 1036"/>
                <a:gd name="T88" fmla="*/ 621 w 1299"/>
                <a:gd name="T89" fmla="*/ 1028 h 1036"/>
                <a:gd name="T90" fmla="*/ 538 w 1299"/>
                <a:gd name="T91" fmla="*/ 1008 h 1036"/>
                <a:gd name="T92" fmla="*/ 464 w 1299"/>
                <a:gd name="T93" fmla="*/ 898 h 1036"/>
                <a:gd name="T94" fmla="*/ 439 w 1299"/>
                <a:gd name="T95" fmla="*/ 854 h 1036"/>
                <a:gd name="T96" fmla="*/ 407 w 1299"/>
                <a:gd name="T97" fmla="*/ 789 h 1036"/>
                <a:gd name="T98" fmla="*/ 437 w 1299"/>
                <a:gd name="T99" fmla="*/ 726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99" h="1036">
                  <a:moveTo>
                    <a:pt x="437" y="726"/>
                  </a:moveTo>
                  <a:cubicBezTo>
                    <a:pt x="448" y="720"/>
                    <a:pt x="448" y="719"/>
                    <a:pt x="458" y="724"/>
                  </a:cubicBezTo>
                  <a:cubicBezTo>
                    <a:pt x="463" y="700"/>
                    <a:pt x="474" y="692"/>
                    <a:pt x="481" y="670"/>
                  </a:cubicBezTo>
                  <a:cubicBezTo>
                    <a:pt x="458" y="662"/>
                    <a:pt x="402" y="658"/>
                    <a:pt x="399" y="636"/>
                  </a:cubicBezTo>
                  <a:cubicBezTo>
                    <a:pt x="407" y="633"/>
                    <a:pt x="406" y="636"/>
                    <a:pt x="413" y="636"/>
                  </a:cubicBezTo>
                  <a:cubicBezTo>
                    <a:pt x="429" y="636"/>
                    <a:pt x="440" y="648"/>
                    <a:pt x="458" y="648"/>
                  </a:cubicBezTo>
                  <a:cubicBezTo>
                    <a:pt x="466" y="648"/>
                    <a:pt x="465" y="641"/>
                    <a:pt x="466" y="636"/>
                  </a:cubicBezTo>
                  <a:cubicBezTo>
                    <a:pt x="443" y="628"/>
                    <a:pt x="436" y="590"/>
                    <a:pt x="411" y="590"/>
                  </a:cubicBezTo>
                  <a:cubicBezTo>
                    <a:pt x="404" y="590"/>
                    <a:pt x="402" y="604"/>
                    <a:pt x="392" y="604"/>
                  </a:cubicBezTo>
                  <a:cubicBezTo>
                    <a:pt x="378" y="604"/>
                    <a:pt x="371" y="602"/>
                    <a:pt x="371" y="590"/>
                  </a:cubicBezTo>
                  <a:cubicBezTo>
                    <a:pt x="371" y="573"/>
                    <a:pt x="388" y="575"/>
                    <a:pt x="388" y="556"/>
                  </a:cubicBezTo>
                  <a:cubicBezTo>
                    <a:pt x="388" y="544"/>
                    <a:pt x="376" y="544"/>
                    <a:pt x="369" y="543"/>
                  </a:cubicBezTo>
                  <a:cubicBezTo>
                    <a:pt x="369" y="531"/>
                    <a:pt x="369" y="531"/>
                    <a:pt x="369" y="531"/>
                  </a:cubicBezTo>
                  <a:cubicBezTo>
                    <a:pt x="348" y="462"/>
                    <a:pt x="295" y="393"/>
                    <a:pt x="210" y="393"/>
                  </a:cubicBezTo>
                  <a:cubicBezTo>
                    <a:pt x="197" y="393"/>
                    <a:pt x="194" y="393"/>
                    <a:pt x="187" y="393"/>
                  </a:cubicBezTo>
                  <a:cubicBezTo>
                    <a:pt x="177" y="393"/>
                    <a:pt x="173" y="404"/>
                    <a:pt x="163" y="404"/>
                  </a:cubicBezTo>
                  <a:cubicBezTo>
                    <a:pt x="156" y="404"/>
                    <a:pt x="149" y="397"/>
                    <a:pt x="140" y="397"/>
                  </a:cubicBezTo>
                  <a:cubicBezTo>
                    <a:pt x="132" y="397"/>
                    <a:pt x="129" y="399"/>
                    <a:pt x="125" y="400"/>
                  </a:cubicBezTo>
                  <a:cubicBezTo>
                    <a:pt x="127" y="403"/>
                    <a:pt x="131" y="406"/>
                    <a:pt x="133" y="407"/>
                  </a:cubicBezTo>
                  <a:cubicBezTo>
                    <a:pt x="128" y="412"/>
                    <a:pt x="129" y="409"/>
                    <a:pt x="123" y="409"/>
                  </a:cubicBezTo>
                  <a:cubicBezTo>
                    <a:pt x="107" y="409"/>
                    <a:pt x="83" y="402"/>
                    <a:pt x="74" y="390"/>
                  </a:cubicBezTo>
                  <a:cubicBezTo>
                    <a:pt x="81" y="385"/>
                    <a:pt x="86" y="384"/>
                    <a:pt x="89" y="377"/>
                  </a:cubicBezTo>
                  <a:cubicBezTo>
                    <a:pt x="77" y="373"/>
                    <a:pt x="68" y="364"/>
                    <a:pt x="59" y="364"/>
                  </a:cubicBezTo>
                  <a:cubicBezTo>
                    <a:pt x="42" y="364"/>
                    <a:pt x="46" y="369"/>
                    <a:pt x="32" y="364"/>
                  </a:cubicBezTo>
                  <a:cubicBezTo>
                    <a:pt x="34" y="353"/>
                    <a:pt x="49" y="348"/>
                    <a:pt x="55" y="348"/>
                  </a:cubicBezTo>
                  <a:cubicBezTo>
                    <a:pt x="63" y="348"/>
                    <a:pt x="68" y="348"/>
                    <a:pt x="74" y="348"/>
                  </a:cubicBezTo>
                  <a:cubicBezTo>
                    <a:pt x="81" y="348"/>
                    <a:pt x="84" y="347"/>
                    <a:pt x="87" y="342"/>
                  </a:cubicBezTo>
                  <a:cubicBezTo>
                    <a:pt x="131" y="342"/>
                    <a:pt x="131" y="342"/>
                    <a:pt x="131" y="342"/>
                  </a:cubicBezTo>
                  <a:cubicBezTo>
                    <a:pt x="138" y="336"/>
                    <a:pt x="138" y="333"/>
                    <a:pt x="140" y="324"/>
                  </a:cubicBezTo>
                  <a:cubicBezTo>
                    <a:pt x="110" y="324"/>
                    <a:pt x="110" y="324"/>
                    <a:pt x="110" y="324"/>
                  </a:cubicBezTo>
                  <a:cubicBezTo>
                    <a:pt x="109" y="328"/>
                    <a:pt x="106" y="332"/>
                    <a:pt x="102" y="332"/>
                  </a:cubicBezTo>
                  <a:cubicBezTo>
                    <a:pt x="90" y="332"/>
                    <a:pt x="86" y="332"/>
                    <a:pt x="76" y="332"/>
                  </a:cubicBezTo>
                  <a:cubicBezTo>
                    <a:pt x="73" y="332"/>
                    <a:pt x="0" y="311"/>
                    <a:pt x="0" y="298"/>
                  </a:cubicBezTo>
                  <a:cubicBezTo>
                    <a:pt x="0" y="273"/>
                    <a:pt x="27" y="282"/>
                    <a:pt x="43" y="276"/>
                  </a:cubicBezTo>
                  <a:cubicBezTo>
                    <a:pt x="57" y="272"/>
                    <a:pt x="65" y="263"/>
                    <a:pt x="80" y="258"/>
                  </a:cubicBezTo>
                  <a:cubicBezTo>
                    <a:pt x="100" y="251"/>
                    <a:pt x="127" y="263"/>
                    <a:pt x="144" y="253"/>
                  </a:cubicBezTo>
                  <a:cubicBezTo>
                    <a:pt x="156" y="245"/>
                    <a:pt x="165" y="230"/>
                    <a:pt x="165" y="210"/>
                  </a:cubicBezTo>
                  <a:cubicBezTo>
                    <a:pt x="151" y="209"/>
                    <a:pt x="108" y="210"/>
                    <a:pt x="108" y="195"/>
                  </a:cubicBezTo>
                  <a:cubicBezTo>
                    <a:pt x="108" y="187"/>
                    <a:pt x="119" y="183"/>
                    <a:pt x="123" y="183"/>
                  </a:cubicBezTo>
                  <a:cubicBezTo>
                    <a:pt x="149" y="174"/>
                    <a:pt x="183" y="155"/>
                    <a:pt x="198" y="139"/>
                  </a:cubicBezTo>
                  <a:cubicBezTo>
                    <a:pt x="204" y="144"/>
                    <a:pt x="210" y="145"/>
                    <a:pt x="218" y="145"/>
                  </a:cubicBezTo>
                  <a:cubicBezTo>
                    <a:pt x="244" y="145"/>
                    <a:pt x="224" y="109"/>
                    <a:pt x="248" y="105"/>
                  </a:cubicBezTo>
                  <a:cubicBezTo>
                    <a:pt x="278" y="102"/>
                    <a:pt x="290" y="94"/>
                    <a:pt x="318" y="94"/>
                  </a:cubicBezTo>
                  <a:cubicBezTo>
                    <a:pt x="339" y="88"/>
                    <a:pt x="355" y="75"/>
                    <a:pt x="375" y="75"/>
                  </a:cubicBezTo>
                  <a:cubicBezTo>
                    <a:pt x="389" y="75"/>
                    <a:pt x="393" y="99"/>
                    <a:pt x="407" y="99"/>
                  </a:cubicBezTo>
                  <a:cubicBezTo>
                    <a:pt x="407" y="94"/>
                    <a:pt x="403" y="89"/>
                    <a:pt x="403" y="83"/>
                  </a:cubicBezTo>
                  <a:cubicBezTo>
                    <a:pt x="411" y="75"/>
                    <a:pt x="411" y="75"/>
                    <a:pt x="411" y="75"/>
                  </a:cubicBezTo>
                  <a:cubicBezTo>
                    <a:pt x="419" y="90"/>
                    <a:pt x="432" y="89"/>
                    <a:pt x="447" y="95"/>
                  </a:cubicBezTo>
                  <a:cubicBezTo>
                    <a:pt x="451" y="95"/>
                    <a:pt x="458" y="95"/>
                    <a:pt x="458" y="95"/>
                  </a:cubicBezTo>
                  <a:cubicBezTo>
                    <a:pt x="456" y="89"/>
                    <a:pt x="452" y="84"/>
                    <a:pt x="452" y="78"/>
                  </a:cubicBezTo>
                  <a:cubicBezTo>
                    <a:pt x="452" y="68"/>
                    <a:pt x="464" y="67"/>
                    <a:pt x="471" y="67"/>
                  </a:cubicBezTo>
                  <a:cubicBezTo>
                    <a:pt x="502" y="67"/>
                    <a:pt x="521" y="86"/>
                    <a:pt x="539" y="95"/>
                  </a:cubicBezTo>
                  <a:cubicBezTo>
                    <a:pt x="574" y="95"/>
                    <a:pt x="574" y="95"/>
                    <a:pt x="574" y="95"/>
                  </a:cubicBezTo>
                  <a:cubicBezTo>
                    <a:pt x="561" y="89"/>
                    <a:pt x="530" y="78"/>
                    <a:pt x="530" y="63"/>
                  </a:cubicBezTo>
                  <a:cubicBezTo>
                    <a:pt x="530" y="51"/>
                    <a:pt x="554" y="55"/>
                    <a:pt x="561" y="54"/>
                  </a:cubicBezTo>
                  <a:cubicBezTo>
                    <a:pt x="555" y="48"/>
                    <a:pt x="549" y="47"/>
                    <a:pt x="546" y="42"/>
                  </a:cubicBezTo>
                  <a:cubicBezTo>
                    <a:pt x="566" y="32"/>
                    <a:pt x="585" y="26"/>
                    <a:pt x="610" y="26"/>
                  </a:cubicBezTo>
                  <a:cubicBezTo>
                    <a:pt x="628" y="26"/>
                    <a:pt x="640" y="25"/>
                    <a:pt x="657" y="32"/>
                  </a:cubicBezTo>
                  <a:cubicBezTo>
                    <a:pt x="672" y="32"/>
                    <a:pt x="672" y="32"/>
                    <a:pt x="672" y="32"/>
                  </a:cubicBezTo>
                  <a:cubicBezTo>
                    <a:pt x="672" y="22"/>
                    <a:pt x="672" y="22"/>
                    <a:pt x="672" y="22"/>
                  </a:cubicBezTo>
                  <a:cubicBezTo>
                    <a:pt x="683" y="20"/>
                    <a:pt x="691" y="22"/>
                    <a:pt x="702" y="22"/>
                  </a:cubicBezTo>
                  <a:cubicBezTo>
                    <a:pt x="739" y="22"/>
                    <a:pt x="768" y="0"/>
                    <a:pt x="807" y="0"/>
                  </a:cubicBezTo>
                  <a:cubicBezTo>
                    <a:pt x="849" y="0"/>
                    <a:pt x="879" y="0"/>
                    <a:pt x="917" y="0"/>
                  </a:cubicBezTo>
                  <a:cubicBezTo>
                    <a:pt x="961" y="0"/>
                    <a:pt x="995" y="30"/>
                    <a:pt x="1030" y="46"/>
                  </a:cubicBezTo>
                  <a:cubicBezTo>
                    <a:pt x="1051" y="55"/>
                    <a:pt x="1077" y="49"/>
                    <a:pt x="1096" y="54"/>
                  </a:cubicBezTo>
                  <a:cubicBezTo>
                    <a:pt x="1092" y="82"/>
                    <a:pt x="1041" y="78"/>
                    <a:pt x="1020" y="86"/>
                  </a:cubicBezTo>
                  <a:cubicBezTo>
                    <a:pt x="854" y="95"/>
                    <a:pt x="854" y="95"/>
                    <a:pt x="854" y="95"/>
                  </a:cubicBezTo>
                  <a:cubicBezTo>
                    <a:pt x="867" y="105"/>
                    <a:pt x="994" y="90"/>
                    <a:pt x="1007" y="95"/>
                  </a:cubicBezTo>
                  <a:cubicBezTo>
                    <a:pt x="1006" y="102"/>
                    <a:pt x="973" y="135"/>
                    <a:pt x="979" y="135"/>
                  </a:cubicBezTo>
                  <a:cubicBezTo>
                    <a:pt x="998" y="135"/>
                    <a:pt x="1043" y="90"/>
                    <a:pt x="1068" y="90"/>
                  </a:cubicBezTo>
                  <a:cubicBezTo>
                    <a:pt x="1082" y="90"/>
                    <a:pt x="1087" y="102"/>
                    <a:pt x="1087" y="113"/>
                  </a:cubicBezTo>
                  <a:cubicBezTo>
                    <a:pt x="1087" y="121"/>
                    <a:pt x="1038" y="175"/>
                    <a:pt x="1036" y="183"/>
                  </a:cubicBezTo>
                  <a:cubicBezTo>
                    <a:pt x="1056" y="177"/>
                    <a:pt x="1094" y="125"/>
                    <a:pt x="1106" y="115"/>
                  </a:cubicBezTo>
                  <a:cubicBezTo>
                    <a:pt x="1126" y="115"/>
                    <a:pt x="1157" y="115"/>
                    <a:pt x="1157" y="115"/>
                  </a:cubicBezTo>
                  <a:cubicBezTo>
                    <a:pt x="1157" y="115"/>
                    <a:pt x="1171" y="118"/>
                    <a:pt x="1174" y="117"/>
                  </a:cubicBezTo>
                  <a:cubicBezTo>
                    <a:pt x="1188" y="112"/>
                    <a:pt x="1190" y="108"/>
                    <a:pt x="1202" y="102"/>
                  </a:cubicBezTo>
                  <a:cubicBezTo>
                    <a:pt x="1239" y="102"/>
                    <a:pt x="1239" y="102"/>
                    <a:pt x="1239" y="102"/>
                  </a:cubicBezTo>
                  <a:cubicBezTo>
                    <a:pt x="1241" y="92"/>
                    <a:pt x="1246" y="91"/>
                    <a:pt x="1254" y="91"/>
                  </a:cubicBezTo>
                  <a:cubicBezTo>
                    <a:pt x="1263" y="91"/>
                    <a:pt x="1299" y="109"/>
                    <a:pt x="1299" y="119"/>
                  </a:cubicBezTo>
                  <a:cubicBezTo>
                    <a:pt x="1299" y="129"/>
                    <a:pt x="1285" y="136"/>
                    <a:pt x="1280" y="137"/>
                  </a:cubicBezTo>
                  <a:cubicBezTo>
                    <a:pt x="1255" y="146"/>
                    <a:pt x="1239" y="169"/>
                    <a:pt x="1205" y="169"/>
                  </a:cubicBezTo>
                  <a:cubicBezTo>
                    <a:pt x="1214" y="174"/>
                    <a:pt x="1215" y="174"/>
                    <a:pt x="1221" y="169"/>
                  </a:cubicBezTo>
                  <a:cubicBezTo>
                    <a:pt x="1221" y="191"/>
                    <a:pt x="1201" y="191"/>
                    <a:pt x="1187" y="195"/>
                  </a:cubicBezTo>
                  <a:cubicBezTo>
                    <a:pt x="1192" y="206"/>
                    <a:pt x="1187" y="197"/>
                    <a:pt x="1187" y="205"/>
                  </a:cubicBezTo>
                  <a:cubicBezTo>
                    <a:pt x="1187" y="218"/>
                    <a:pt x="1167" y="221"/>
                    <a:pt x="1153" y="225"/>
                  </a:cubicBezTo>
                  <a:cubicBezTo>
                    <a:pt x="1154" y="233"/>
                    <a:pt x="1153" y="233"/>
                    <a:pt x="1153" y="237"/>
                  </a:cubicBezTo>
                  <a:cubicBezTo>
                    <a:pt x="1153" y="253"/>
                    <a:pt x="1137" y="259"/>
                    <a:pt x="1123" y="270"/>
                  </a:cubicBezTo>
                  <a:cubicBezTo>
                    <a:pt x="1114" y="277"/>
                    <a:pt x="1114" y="296"/>
                    <a:pt x="1110" y="304"/>
                  </a:cubicBezTo>
                  <a:cubicBezTo>
                    <a:pt x="1118" y="308"/>
                    <a:pt x="1124" y="304"/>
                    <a:pt x="1132" y="304"/>
                  </a:cubicBezTo>
                  <a:cubicBezTo>
                    <a:pt x="1145" y="304"/>
                    <a:pt x="1155" y="313"/>
                    <a:pt x="1163" y="319"/>
                  </a:cubicBezTo>
                  <a:cubicBezTo>
                    <a:pt x="1159" y="322"/>
                    <a:pt x="1154" y="324"/>
                    <a:pt x="1149" y="324"/>
                  </a:cubicBezTo>
                  <a:cubicBezTo>
                    <a:pt x="1152" y="337"/>
                    <a:pt x="1182" y="333"/>
                    <a:pt x="1182" y="352"/>
                  </a:cubicBezTo>
                  <a:cubicBezTo>
                    <a:pt x="1182" y="371"/>
                    <a:pt x="1142" y="364"/>
                    <a:pt x="1129" y="364"/>
                  </a:cubicBezTo>
                  <a:cubicBezTo>
                    <a:pt x="1120" y="364"/>
                    <a:pt x="1114" y="370"/>
                    <a:pt x="1114" y="376"/>
                  </a:cubicBezTo>
                  <a:cubicBezTo>
                    <a:pt x="1114" y="389"/>
                    <a:pt x="1127" y="389"/>
                    <a:pt x="1138" y="389"/>
                  </a:cubicBezTo>
                  <a:cubicBezTo>
                    <a:pt x="1138" y="407"/>
                    <a:pt x="1149" y="412"/>
                    <a:pt x="1149" y="423"/>
                  </a:cubicBezTo>
                  <a:cubicBezTo>
                    <a:pt x="1149" y="430"/>
                    <a:pt x="1145" y="436"/>
                    <a:pt x="1149" y="441"/>
                  </a:cubicBezTo>
                  <a:cubicBezTo>
                    <a:pt x="1137" y="441"/>
                    <a:pt x="1125" y="441"/>
                    <a:pt x="1125" y="451"/>
                  </a:cubicBezTo>
                  <a:cubicBezTo>
                    <a:pt x="1125" y="465"/>
                    <a:pt x="1146" y="464"/>
                    <a:pt x="1155" y="467"/>
                  </a:cubicBezTo>
                  <a:cubicBezTo>
                    <a:pt x="1151" y="480"/>
                    <a:pt x="1136" y="487"/>
                    <a:pt x="1121" y="489"/>
                  </a:cubicBezTo>
                  <a:cubicBezTo>
                    <a:pt x="1121" y="494"/>
                    <a:pt x="1125" y="499"/>
                    <a:pt x="1129" y="501"/>
                  </a:cubicBezTo>
                  <a:cubicBezTo>
                    <a:pt x="1123" y="524"/>
                    <a:pt x="1093" y="514"/>
                    <a:pt x="1087" y="531"/>
                  </a:cubicBezTo>
                  <a:cubicBezTo>
                    <a:pt x="1079" y="525"/>
                    <a:pt x="1070" y="521"/>
                    <a:pt x="1064" y="513"/>
                  </a:cubicBezTo>
                  <a:cubicBezTo>
                    <a:pt x="1053" y="513"/>
                    <a:pt x="1053" y="513"/>
                    <a:pt x="1053" y="513"/>
                  </a:cubicBezTo>
                  <a:cubicBezTo>
                    <a:pt x="1061" y="534"/>
                    <a:pt x="1095" y="527"/>
                    <a:pt x="1095" y="548"/>
                  </a:cubicBezTo>
                  <a:cubicBezTo>
                    <a:pt x="1095" y="558"/>
                    <a:pt x="1092" y="571"/>
                    <a:pt x="1083" y="571"/>
                  </a:cubicBezTo>
                  <a:cubicBezTo>
                    <a:pt x="1070" y="571"/>
                    <a:pt x="1046" y="550"/>
                    <a:pt x="1042" y="535"/>
                  </a:cubicBezTo>
                  <a:cubicBezTo>
                    <a:pt x="1036" y="536"/>
                    <a:pt x="1033" y="535"/>
                    <a:pt x="1032" y="535"/>
                  </a:cubicBezTo>
                  <a:cubicBezTo>
                    <a:pt x="1032" y="547"/>
                    <a:pt x="1032" y="547"/>
                    <a:pt x="1032" y="547"/>
                  </a:cubicBezTo>
                  <a:cubicBezTo>
                    <a:pt x="1059" y="575"/>
                    <a:pt x="1107" y="589"/>
                    <a:pt x="1107" y="634"/>
                  </a:cubicBezTo>
                  <a:cubicBezTo>
                    <a:pt x="1107" y="643"/>
                    <a:pt x="1095" y="644"/>
                    <a:pt x="1087" y="644"/>
                  </a:cubicBezTo>
                  <a:cubicBezTo>
                    <a:pt x="1051" y="644"/>
                    <a:pt x="1059" y="604"/>
                    <a:pt x="1028" y="604"/>
                  </a:cubicBezTo>
                  <a:cubicBezTo>
                    <a:pt x="1024" y="604"/>
                    <a:pt x="1020" y="606"/>
                    <a:pt x="1017" y="604"/>
                  </a:cubicBezTo>
                  <a:cubicBezTo>
                    <a:pt x="1017" y="615"/>
                    <a:pt x="1024" y="617"/>
                    <a:pt x="1024" y="624"/>
                  </a:cubicBezTo>
                  <a:cubicBezTo>
                    <a:pt x="1024" y="631"/>
                    <a:pt x="1011" y="633"/>
                    <a:pt x="1007" y="634"/>
                  </a:cubicBezTo>
                  <a:cubicBezTo>
                    <a:pt x="1007" y="658"/>
                    <a:pt x="1075" y="655"/>
                    <a:pt x="1091" y="660"/>
                  </a:cubicBezTo>
                  <a:cubicBezTo>
                    <a:pt x="1079" y="670"/>
                    <a:pt x="1072" y="671"/>
                    <a:pt x="1058" y="675"/>
                  </a:cubicBezTo>
                  <a:cubicBezTo>
                    <a:pt x="1033" y="684"/>
                    <a:pt x="1026" y="706"/>
                    <a:pt x="1004" y="714"/>
                  </a:cubicBezTo>
                  <a:cubicBezTo>
                    <a:pt x="976" y="723"/>
                    <a:pt x="954" y="721"/>
                    <a:pt x="926" y="734"/>
                  </a:cubicBezTo>
                  <a:cubicBezTo>
                    <a:pt x="890" y="734"/>
                    <a:pt x="890" y="734"/>
                    <a:pt x="890" y="734"/>
                  </a:cubicBezTo>
                  <a:cubicBezTo>
                    <a:pt x="883" y="738"/>
                    <a:pt x="875" y="741"/>
                    <a:pt x="875" y="747"/>
                  </a:cubicBezTo>
                  <a:cubicBezTo>
                    <a:pt x="856" y="761"/>
                    <a:pt x="856" y="761"/>
                    <a:pt x="856" y="761"/>
                  </a:cubicBezTo>
                  <a:cubicBezTo>
                    <a:pt x="842" y="773"/>
                    <a:pt x="841" y="789"/>
                    <a:pt x="830" y="801"/>
                  </a:cubicBezTo>
                  <a:cubicBezTo>
                    <a:pt x="814" y="817"/>
                    <a:pt x="789" y="813"/>
                    <a:pt x="773" y="825"/>
                  </a:cubicBezTo>
                  <a:cubicBezTo>
                    <a:pt x="761" y="825"/>
                    <a:pt x="761" y="825"/>
                    <a:pt x="761" y="825"/>
                  </a:cubicBezTo>
                  <a:cubicBezTo>
                    <a:pt x="761" y="809"/>
                    <a:pt x="761" y="809"/>
                    <a:pt x="761" y="809"/>
                  </a:cubicBezTo>
                  <a:cubicBezTo>
                    <a:pt x="750" y="814"/>
                    <a:pt x="753" y="822"/>
                    <a:pt x="746" y="829"/>
                  </a:cubicBezTo>
                  <a:cubicBezTo>
                    <a:pt x="730" y="846"/>
                    <a:pt x="689" y="838"/>
                    <a:pt x="689" y="865"/>
                  </a:cubicBezTo>
                  <a:cubicBezTo>
                    <a:pt x="689" y="867"/>
                    <a:pt x="691" y="870"/>
                    <a:pt x="691" y="873"/>
                  </a:cubicBezTo>
                  <a:cubicBezTo>
                    <a:pt x="689" y="876"/>
                    <a:pt x="686" y="878"/>
                    <a:pt x="686" y="882"/>
                  </a:cubicBezTo>
                  <a:cubicBezTo>
                    <a:pt x="686" y="888"/>
                    <a:pt x="695" y="892"/>
                    <a:pt x="695" y="900"/>
                  </a:cubicBezTo>
                  <a:cubicBezTo>
                    <a:pt x="695" y="927"/>
                    <a:pt x="659" y="919"/>
                    <a:pt x="659" y="942"/>
                  </a:cubicBezTo>
                  <a:cubicBezTo>
                    <a:pt x="659" y="956"/>
                    <a:pt x="658" y="977"/>
                    <a:pt x="659" y="986"/>
                  </a:cubicBezTo>
                  <a:cubicBezTo>
                    <a:pt x="642" y="994"/>
                    <a:pt x="651" y="1036"/>
                    <a:pt x="630" y="1036"/>
                  </a:cubicBezTo>
                  <a:cubicBezTo>
                    <a:pt x="625" y="1036"/>
                    <a:pt x="623" y="1032"/>
                    <a:pt x="621" y="1028"/>
                  </a:cubicBezTo>
                  <a:cubicBezTo>
                    <a:pt x="612" y="1028"/>
                    <a:pt x="611" y="1033"/>
                    <a:pt x="606" y="1033"/>
                  </a:cubicBezTo>
                  <a:cubicBezTo>
                    <a:pt x="587" y="1033"/>
                    <a:pt x="589" y="997"/>
                    <a:pt x="570" y="997"/>
                  </a:cubicBezTo>
                  <a:cubicBezTo>
                    <a:pt x="559" y="997"/>
                    <a:pt x="547" y="1007"/>
                    <a:pt x="538" y="1008"/>
                  </a:cubicBezTo>
                  <a:cubicBezTo>
                    <a:pt x="533" y="989"/>
                    <a:pt x="525" y="995"/>
                    <a:pt x="513" y="986"/>
                  </a:cubicBezTo>
                  <a:cubicBezTo>
                    <a:pt x="508" y="982"/>
                    <a:pt x="510" y="971"/>
                    <a:pt x="508" y="970"/>
                  </a:cubicBezTo>
                  <a:cubicBezTo>
                    <a:pt x="493" y="957"/>
                    <a:pt x="464" y="921"/>
                    <a:pt x="464" y="898"/>
                  </a:cubicBezTo>
                  <a:cubicBezTo>
                    <a:pt x="464" y="888"/>
                    <a:pt x="470" y="889"/>
                    <a:pt x="475" y="883"/>
                  </a:cubicBezTo>
                  <a:cubicBezTo>
                    <a:pt x="464" y="868"/>
                    <a:pt x="460" y="888"/>
                    <a:pt x="447" y="881"/>
                  </a:cubicBezTo>
                  <a:cubicBezTo>
                    <a:pt x="444" y="877"/>
                    <a:pt x="442" y="862"/>
                    <a:pt x="439" y="854"/>
                  </a:cubicBezTo>
                  <a:cubicBezTo>
                    <a:pt x="435" y="839"/>
                    <a:pt x="415" y="830"/>
                    <a:pt x="415" y="809"/>
                  </a:cubicBezTo>
                  <a:cubicBezTo>
                    <a:pt x="415" y="801"/>
                    <a:pt x="420" y="797"/>
                    <a:pt x="422" y="789"/>
                  </a:cubicBezTo>
                  <a:cubicBezTo>
                    <a:pt x="417" y="786"/>
                    <a:pt x="411" y="785"/>
                    <a:pt x="407" y="789"/>
                  </a:cubicBezTo>
                  <a:cubicBezTo>
                    <a:pt x="407" y="771"/>
                    <a:pt x="407" y="771"/>
                    <a:pt x="407" y="771"/>
                  </a:cubicBezTo>
                  <a:cubicBezTo>
                    <a:pt x="418" y="756"/>
                    <a:pt x="422" y="740"/>
                    <a:pt x="437" y="727"/>
                  </a:cubicBezTo>
                  <a:lnTo>
                    <a:pt x="437" y="726"/>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4" name="Freeform 154"/>
            <p:cNvSpPr>
              <a:spLocks/>
            </p:cNvSpPr>
            <p:nvPr/>
          </p:nvSpPr>
          <p:spPr bwMode="auto">
            <a:xfrm>
              <a:off x="4466847" y="2004511"/>
              <a:ext cx="71931" cy="48974"/>
            </a:xfrm>
            <a:custGeom>
              <a:avLst/>
              <a:gdLst>
                <a:gd name="T0" fmla="*/ 16 w 63"/>
                <a:gd name="T1" fmla="*/ 43 h 43"/>
                <a:gd name="T2" fmla="*/ 0 w 63"/>
                <a:gd name="T3" fmla="*/ 16 h 43"/>
                <a:gd name="T4" fmla="*/ 17 w 63"/>
                <a:gd name="T5" fmla="*/ 0 h 43"/>
                <a:gd name="T6" fmla="*/ 63 w 63"/>
                <a:gd name="T7" fmla="*/ 27 h 43"/>
                <a:gd name="T8" fmla="*/ 32 w 63"/>
                <a:gd name="T9" fmla="*/ 43 h 43"/>
                <a:gd name="T10" fmla="*/ 16 w 63"/>
                <a:gd name="T11" fmla="*/ 43 h 43"/>
              </a:gdLst>
              <a:ahLst/>
              <a:cxnLst>
                <a:cxn ang="0">
                  <a:pos x="T0" y="T1"/>
                </a:cxn>
                <a:cxn ang="0">
                  <a:pos x="T2" y="T3"/>
                </a:cxn>
                <a:cxn ang="0">
                  <a:pos x="T4" y="T5"/>
                </a:cxn>
                <a:cxn ang="0">
                  <a:pos x="T6" y="T7"/>
                </a:cxn>
                <a:cxn ang="0">
                  <a:pos x="T8" y="T9"/>
                </a:cxn>
                <a:cxn ang="0">
                  <a:pos x="T10" y="T11"/>
                </a:cxn>
              </a:cxnLst>
              <a:rect l="0" t="0" r="r" b="b"/>
              <a:pathLst>
                <a:path w="63" h="43">
                  <a:moveTo>
                    <a:pt x="16" y="43"/>
                  </a:moveTo>
                  <a:cubicBezTo>
                    <a:pt x="9" y="43"/>
                    <a:pt x="0" y="25"/>
                    <a:pt x="0" y="16"/>
                  </a:cubicBezTo>
                  <a:cubicBezTo>
                    <a:pt x="0" y="4"/>
                    <a:pt x="10" y="0"/>
                    <a:pt x="17" y="0"/>
                  </a:cubicBezTo>
                  <a:cubicBezTo>
                    <a:pt x="37" y="0"/>
                    <a:pt x="43" y="21"/>
                    <a:pt x="63" y="27"/>
                  </a:cubicBezTo>
                  <a:cubicBezTo>
                    <a:pt x="61" y="41"/>
                    <a:pt x="45" y="43"/>
                    <a:pt x="32" y="43"/>
                  </a:cubicBezTo>
                  <a:lnTo>
                    <a:pt x="16" y="43"/>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5" name="Freeform 155"/>
            <p:cNvSpPr>
              <a:spLocks/>
            </p:cNvSpPr>
            <p:nvPr/>
          </p:nvSpPr>
          <p:spPr bwMode="auto">
            <a:xfrm>
              <a:off x="5352972" y="1748930"/>
              <a:ext cx="39791" cy="24487"/>
            </a:xfrm>
            <a:custGeom>
              <a:avLst/>
              <a:gdLst>
                <a:gd name="T0" fmla="*/ 10 w 35"/>
                <a:gd name="T1" fmla="*/ 22 h 22"/>
                <a:gd name="T2" fmla="*/ 0 w 35"/>
                <a:gd name="T3" fmla="*/ 10 h 22"/>
                <a:gd name="T4" fmla="*/ 8 w 35"/>
                <a:gd name="T5" fmla="*/ 0 h 22"/>
                <a:gd name="T6" fmla="*/ 22 w 35"/>
                <a:gd name="T7" fmla="*/ 0 h 22"/>
                <a:gd name="T8" fmla="*/ 22 w 35"/>
                <a:gd name="T9" fmla="*/ 10 h 22"/>
                <a:gd name="T10" fmla="*/ 35 w 35"/>
                <a:gd name="T11" fmla="*/ 10 h 22"/>
                <a:gd name="T12" fmla="*/ 10 w 3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5" h="22">
                  <a:moveTo>
                    <a:pt x="10" y="22"/>
                  </a:moveTo>
                  <a:cubicBezTo>
                    <a:pt x="5" y="22"/>
                    <a:pt x="0" y="14"/>
                    <a:pt x="0" y="10"/>
                  </a:cubicBezTo>
                  <a:cubicBezTo>
                    <a:pt x="0" y="6"/>
                    <a:pt x="6" y="2"/>
                    <a:pt x="8" y="0"/>
                  </a:cubicBezTo>
                  <a:cubicBezTo>
                    <a:pt x="22" y="0"/>
                    <a:pt x="22" y="0"/>
                    <a:pt x="22" y="0"/>
                  </a:cubicBezTo>
                  <a:cubicBezTo>
                    <a:pt x="22" y="6"/>
                    <a:pt x="22" y="7"/>
                    <a:pt x="22" y="10"/>
                  </a:cubicBezTo>
                  <a:cubicBezTo>
                    <a:pt x="35" y="10"/>
                    <a:pt x="35" y="10"/>
                    <a:pt x="35" y="10"/>
                  </a:cubicBezTo>
                  <a:cubicBezTo>
                    <a:pt x="31" y="13"/>
                    <a:pt x="18" y="22"/>
                    <a:pt x="10" y="22"/>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6" name="Freeform 156"/>
            <p:cNvSpPr>
              <a:spLocks/>
            </p:cNvSpPr>
            <p:nvPr/>
          </p:nvSpPr>
          <p:spPr bwMode="auto">
            <a:xfrm>
              <a:off x="4361247" y="2755950"/>
              <a:ext cx="160696" cy="165286"/>
            </a:xfrm>
            <a:custGeom>
              <a:avLst/>
              <a:gdLst>
                <a:gd name="T0" fmla="*/ 8 w 141"/>
                <a:gd name="T1" fmla="*/ 121 h 145"/>
                <a:gd name="T2" fmla="*/ 0 w 141"/>
                <a:gd name="T3" fmla="*/ 113 h 145"/>
                <a:gd name="T4" fmla="*/ 14 w 141"/>
                <a:gd name="T5" fmla="*/ 98 h 145"/>
                <a:gd name="T6" fmla="*/ 14 w 141"/>
                <a:gd name="T7" fmla="*/ 93 h 145"/>
                <a:gd name="T8" fmla="*/ 8 w 141"/>
                <a:gd name="T9" fmla="*/ 89 h 145"/>
                <a:gd name="T10" fmla="*/ 49 w 141"/>
                <a:gd name="T11" fmla="*/ 24 h 145"/>
                <a:gd name="T12" fmla="*/ 72 w 141"/>
                <a:gd name="T13" fmla="*/ 0 h 145"/>
                <a:gd name="T14" fmla="*/ 77 w 141"/>
                <a:gd name="T15" fmla="*/ 8 h 145"/>
                <a:gd name="T16" fmla="*/ 56 w 141"/>
                <a:gd name="T17" fmla="*/ 49 h 145"/>
                <a:gd name="T18" fmla="*/ 56 w 141"/>
                <a:gd name="T19" fmla="*/ 56 h 145"/>
                <a:gd name="T20" fmla="*/ 68 w 141"/>
                <a:gd name="T21" fmla="*/ 49 h 145"/>
                <a:gd name="T22" fmla="*/ 80 w 141"/>
                <a:gd name="T23" fmla="*/ 53 h 145"/>
                <a:gd name="T24" fmla="*/ 76 w 141"/>
                <a:gd name="T25" fmla="*/ 57 h 145"/>
                <a:gd name="T26" fmla="*/ 76 w 141"/>
                <a:gd name="T27" fmla="*/ 65 h 145"/>
                <a:gd name="T28" fmla="*/ 90 w 141"/>
                <a:gd name="T29" fmla="*/ 65 h 145"/>
                <a:gd name="T30" fmla="*/ 90 w 141"/>
                <a:gd name="T31" fmla="*/ 68 h 145"/>
                <a:gd name="T32" fmla="*/ 99 w 141"/>
                <a:gd name="T33" fmla="*/ 65 h 145"/>
                <a:gd name="T34" fmla="*/ 121 w 141"/>
                <a:gd name="T35" fmla="*/ 65 h 145"/>
                <a:gd name="T36" fmla="*/ 120 w 141"/>
                <a:gd name="T37" fmla="*/ 91 h 145"/>
                <a:gd name="T38" fmla="*/ 128 w 141"/>
                <a:gd name="T39" fmla="*/ 89 h 145"/>
                <a:gd name="T40" fmla="*/ 121 w 141"/>
                <a:gd name="T41" fmla="*/ 101 h 145"/>
                <a:gd name="T42" fmla="*/ 126 w 141"/>
                <a:gd name="T43" fmla="*/ 114 h 145"/>
                <a:gd name="T44" fmla="*/ 136 w 141"/>
                <a:gd name="T45" fmla="*/ 109 h 145"/>
                <a:gd name="T46" fmla="*/ 141 w 141"/>
                <a:gd name="T47" fmla="*/ 126 h 145"/>
                <a:gd name="T48" fmla="*/ 129 w 141"/>
                <a:gd name="T49" fmla="*/ 145 h 145"/>
                <a:gd name="T50" fmla="*/ 122 w 141"/>
                <a:gd name="T51" fmla="*/ 135 h 145"/>
                <a:gd name="T52" fmla="*/ 116 w 141"/>
                <a:gd name="T53" fmla="*/ 134 h 145"/>
                <a:gd name="T54" fmla="*/ 109 w 141"/>
                <a:gd name="T55" fmla="*/ 112 h 145"/>
                <a:gd name="T56" fmla="*/ 87 w 141"/>
                <a:gd name="T57" fmla="*/ 134 h 145"/>
                <a:gd name="T58" fmla="*/ 82 w 141"/>
                <a:gd name="T59" fmla="*/ 134 h 145"/>
                <a:gd name="T60" fmla="*/ 90 w 141"/>
                <a:gd name="T61" fmla="*/ 121 h 145"/>
                <a:gd name="T62" fmla="*/ 69 w 141"/>
                <a:gd name="T63" fmla="*/ 118 h 145"/>
                <a:gd name="T64" fmla="*/ 54 w 141"/>
                <a:gd name="T65" fmla="*/ 122 h 145"/>
                <a:gd name="T66" fmla="*/ 31 w 141"/>
                <a:gd name="T67" fmla="*/ 116 h 145"/>
                <a:gd name="T68" fmla="*/ 8 w 141"/>
                <a:gd name="T69" fmla="*/ 12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45">
                  <a:moveTo>
                    <a:pt x="8" y="121"/>
                  </a:moveTo>
                  <a:cubicBezTo>
                    <a:pt x="4" y="121"/>
                    <a:pt x="0" y="115"/>
                    <a:pt x="0" y="113"/>
                  </a:cubicBezTo>
                  <a:cubicBezTo>
                    <a:pt x="0" y="110"/>
                    <a:pt x="14" y="99"/>
                    <a:pt x="14" y="98"/>
                  </a:cubicBezTo>
                  <a:cubicBezTo>
                    <a:pt x="14" y="93"/>
                    <a:pt x="14" y="93"/>
                    <a:pt x="14" y="93"/>
                  </a:cubicBezTo>
                  <a:cubicBezTo>
                    <a:pt x="12" y="93"/>
                    <a:pt x="9" y="91"/>
                    <a:pt x="8" y="89"/>
                  </a:cubicBezTo>
                  <a:cubicBezTo>
                    <a:pt x="29" y="78"/>
                    <a:pt x="37" y="42"/>
                    <a:pt x="49" y="24"/>
                  </a:cubicBezTo>
                  <a:cubicBezTo>
                    <a:pt x="55" y="14"/>
                    <a:pt x="59" y="0"/>
                    <a:pt x="72" y="0"/>
                  </a:cubicBezTo>
                  <a:cubicBezTo>
                    <a:pt x="75" y="0"/>
                    <a:pt x="77" y="5"/>
                    <a:pt x="77" y="8"/>
                  </a:cubicBezTo>
                  <a:cubicBezTo>
                    <a:pt x="77" y="26"/>
                    <a:pt x="61" y="34"/>
                    <a:pt x="56" y="49"/>
                  </a:cubicBezTo>
                  <a:cubicBezTo>
                    <a:pt x="56" y="56"/>
                    <a:pt x="56" y="56"/>
                    <a:pt x="56" y="56"/>
                  </a:cubicBezTo>
                  <a:cubicBezTo>
                    <a:pt x="62" y="54"/>
                    <a:pt x="62" y="49"/>
                    <a:pt x="68" y="49"/>
                  </a:cubicBezTo>
                  <a:cubicBezTo>
                    <a:pt x="72" y="49"/>
                    <a:pt x="77" y="50"/>
                    <a:pt x="80" y="53"/>
                  </a:cubicBezTo>
                  <a:cubicBezTo>
                    <a:pt x="76" y="57"/>
                    <a:pt x="76" y="57"/>
                    <a:pt x="76" y="57"/>
                  </a:cubicBezTo>
                  <a:cubicBezTo>
                    <a:pt x="76" y="65"/>
                    <a:pt x="76" y="65"/>
                    <a:pt x="76" y="65"/>
                  </a:cubicBezTo>
                  <a:cubicBezTo>
                    <a:pt x="90" y="65"/>
                    <a:pt x="90" y="65"/>
                    <a:pt x="90" y="65"/>
                  </a:cubicBezTo>
                  <a:cubicBezTo>
                    <a:pt x="90" y="65"/>
                    <a:pt x="90" y="68"/>
                    <a:pt x="90" y="68"/>
                  </a:cubicBezTo>
                  <a:cubicBezTo>
                    <a:pt x="99" y="65"/>
                    <a:pt x="99" y="65"/>
                    <a:pt x="99" y="65"/>
                  </a:cubicBezTo>
                  <a:cubicBezTo>
                    <a:pt x="107" y="68"/>
                    <a:pt x="117" y="68"/>
                    <a:pt x="121" y="65"/>
                  </a:cubicBezTo>
                  <a:cubicBezTo>
                    <a:pt x="121" y="72"/>
                    <a:pt x="120" y="80"/>
                    <a:pt x="120" y="91"/>
                  </a:cubicBezTo>
                  <a:cubicBezTo>
                    <a:pt x="122" y="90"/>
                    <a:pt x="125" y="89"/>
                    <a:pt x="128" y="89"/>
                  </a:cubicBezTo>
                  <a:cubicBezTo>
                    <a:pt x="128" y="96"/>
                    <a:pt x="121" y="98"/>
                    <a:pt x="121" y="101"/>
                  </a:cubicBezTo>
                  <a:cubicBezTo>
                    <a:pt x="121" y="105"/>
                    <a:pt x="126" y="108"/>
                    <a:pt x="126" y="114"/>
                  </a:cubicBezTo>
                  <a:cubicBezTo>
                    <a:pt x="134" y="114"/>
                    <a:pt x="131" y="112"/>
                    <a:pt x="136" y="109"/>
                  </a:cubicBezTo>
                  <a:cubicBezTo>
                    <a:pt x="136" y="119"/>
                    <a:pt x="141" y="118"/>
                    <a:pt x="141" y="126"/>
                  </a:cubicBezTo>
                  <a:cubicBezTo>
                    <a:pt x="141" y="135"/>
                    <a:pt x="137" y="145"/>
                    <a:pt x="129" y="145"/>
                  </a:cubicBezTo>
                  <a:cubicBezTo>
                    <a:pt x="124" y="145"/>
                    <a:pt x="122" y="138"/>
                    <a:pt x="122" y="135"/>
                  </a:cubicBezTo>
                  <a:cubicBezTo>
                    <a:pt x="120" y="135"/>
                    <a:pt x="118" y="134"/>
                    <a:pt x="116" y="134"/>
                  </a:cubicBezTo>
                  <a:cubicBezTo>
                    <a:pt x="110" y="134"/>
                    <a:pt x="115" y="119"/>
                    <a:pt x="109" y="112"/>
                  </a:cubicBezTo>
                  <a:cubicBezTo>
                    <a:pt x="103" y="122"/>
                    <a:pt x="96" y="134"/>
                    <a:pt x="87" y="134"/>
                  </a:cubicBezTo>
                  <a:cubicBezTo>
                    <a:pt x="85" y="134"/>
                    <a:pt x="82" y="135"/>
                    <a:pt x="82" y="134"/>
                  </a:cubicBezTo>
                  <a:cubicBezTo>
                    <a:pt x="82" y="126"/>
                    <a:pt x="88" y="126"/>
                    <a:pt x="90" y="121"/>
                  </a:cubicBezTo>
                  <a:cubicBezTo>
                    <a:pt x="83" y="121"/>
                    <a:pt x="73" y="126"/>
                    <a:pt x="69" y="118"/>
                  </a:cubicBezTo>
                  <a:cubicBezTo>
                    <a:pt x="64" y="120"/>
                    <a:pt x="59" y="122"/>
                    <a:pt x="54" y="122"/>
                  </a:cubicBezTo>
                  <a:cubicBezTo>
                    <a:pt x="44" y="122"/>
                    <a:pt x="40" y="116"/>
                    <a:pt x="31" y="116"/>
                  </a:cubicBezTo>
                  <a:cubicBezTo>
                    <a:pt x="20" y="116"/>
                    <a:pt x="17" y="121"/>
                    <a:pt x="8" y="12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7" name="Freeform 157"/>
            <p:cNvSpPr>
              <a:spLocks/>
            </p:cNvSpPr>
            <p:nvPr/>
          </p:nvSpPr>
          <p:spPr bwMode="auto">
            <a:xfrm>
              <a:off x="9197435" y="1696896"/>
              <a:ext cx="191305" cy="76521"/>
            </a:xfrm>
            <a:custGeom>
              <a:avLst/>
              <a:gdLst>
                <a:gd name="T0" fmla="*/ 132 w 166"/>
                <a:gd name="T1" fmla="*/ 51 h 67"/>
                <a:gd name="T2" fmla="*/ 113 w 166"/>
                <a:gd name="T3" fmla="*/ 59 h 67"/>
                <a:gd name="T4" fmla="*/ 100 w 166"/>
                <a:gd name="T5" fmla="*/ 51 h 67"/>
                <a:gd name="T6" fmla="*/ 84 w 166"/>
                <a:gd name="T7" fmla="*/ 57 h 67"/>
                <a:gd name="T8" fmla="*/ 68 w 166"/>
                <a:gd name="T9" fmla="*/ 63 h 67"/>
                <a:gd name="T10" fmla="*/ 54 w 166"/>
                <a:gd name="T11" fmla="*/ 55 h 67"/>
                <a:gd name="T12" fmla="*/ 37 w 166"/>
                <a:gd name="T13" fmla="*/ 67 h 67"/>
                <a:gd name="T14" fmla="*/ 0 w 166"/>
                <a:gd name="T15" fmla="*/ 31 h 67"/>
                <a:gd name="T16" fmla="*/ 34 w 166"/>
                <a:gd name="T17" fmla="*/ 0 h 67"/>
                <a:gd name="T18" fmla="*/ 79 w 166"/>
                <a:gd name="T19" fmla="*/ 25 h 67"/>
                <a:gd name="T20" fmla="*/ 92 w 166"/>
                <a:gd name="T21" fmla="*/ 4 h 67"/>
                <a:gd name="T22" fmla="*/ 166 w 166"/>
                <a:gd name="T23" fmla="*/ 25 h 67"/>
                <a:gd name="T24" fmla="*/ 153 w 166"/>
                <a:gd name="T25" fmla="*/ 51 h 67"/>
                <a:gd name="T26" fmla="*/ 132 w 166"/>
                <a:gd name="T27"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67">
                  <a:moveTo>
                    <a:pt x="132" y="51"/>
                  </a:moveTo>
                  <a:cubicBezTo>
                    <a:pt x="126" y="51"/>
                    <a:pt x="122" y="59"/>
                    <a:pt x="113" y="59"/>
                  </a:cubicBezTo>
                  <a:cubicBezTo>
                    <a:pt x="108" y="59"/>
                    <a:pt x="105" y="51"/>
                    <a:pt x="100" y="51"/>
                  </a:cubicBezTo>
                  <a:cubicBezTo>
                    <a:pt x="93" y="51"/>
                    <a:pt x="90" y="57"/>
                    <a:pt x="84" y="57"/>
                  </a:cubicBezTo>
                  <a:cubicBezTo>
                    <a:pt x="80" y="57"/>
                    <a:pt x="75" y="63"/>
                    <a:pt x="68" y="63"/>
                  </a:cubicBezTo>
                  <a:cubicBezTo>
                    <a:pt x="61" y="63"/>
                    <a:pt x="58" y="60"/>
                    <a:pt x="54" y="55"/>
                  </a:cubicBezTo>
                  <a:cubicBezTo>
                    <a:pt x="49" y="60"/>
                    <a:pt x="45" y="67"/>
                    <a:pt x="37" y="67"/>
                  </a:cubicBezTo>
                  <a:cubicBezTo>
                    <a:pt x="18" y="67"/>
                    <a:pt x="0" y="51"/>
                    <a:pt x="0" y="31"/>
                  </a:cubicBezTo>
                  <a:cubicBezTo>
                    <a:pt x="0" y="13"/>
                    <a:pt x="18" y="0"/>
                    <a:pt x="34" y="0"/>
                  </a:cubicBezTo>
                  <a:cubicBezTo>
                    <a:pt x="57" y="0"/>
                    <a:pt x="59" y="25"/>
                    <a:pt x="79" y="25"/>
                  </a:cubicBezTo>
                  <a:cubicBezTo>
                    <a:pt x="79" y="13"/>
                    <a:pt x="83" y="4"/>
                    <a:pt x="92" y="4"/>
                  </a:cubicBezTo>
                  <a:cubicBezTo>
                    <a:pt x="106" y="4"/>
                    <a:pt x="150" y="20"/>
                    <a:pt x="166" y="25"/>
                  </a:cubicBezTo>
                  <a:cubicBezTo>
                    <a:pt x="163" y="36"/>
                    <a:pt x="153" y="45"/>
                    <a:pt x="153" y="51"/>
                  </a:cubicBezTo>
                  <a:lnTo>
                    <a:pt x="132" y="51"/>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8" name="Freeform 158"/>
            <p:cNvSpPr>
              <a:spLocks/>
            </p:cNvSpPr>
            <p:nvPr/>
          </p:nvSpPr>
          <p:spPr bwMode="auto">
            <a:xfrm>
              <a:off x="2930286" y="3354346"/>
              <a:ext cx="988664" cy="697874"/>
            </a:xfrm>
            <a:custGeom>
              <a:avLst/>
              <a:gdLst>
                <a:gd name="T0" fmla="*/ 430 w 865"/>
                <a:gd name="T1" fmla="*/ 177 h 610"/>
                <a:gd name="T2" fmla="*/ 422 w 865"/>
                <a:gd name="T3" fmla="*/ 254 h 610"/>
                <a:gd name="T4" fmla="*/ 430 w 865"/>
                <a:gd name="T5" fmla="*/ 289 h 610"/>
                <a:gd name="T6" fmla="*/ 482 w 865"/>
                <a:gd name="T7" fmla="*/ 346 h 610"/>
                <a:gd name="T8" fmla="*/ 536 w 865"/>
                <a:gd name="T9" fmla="*/ 344 h 610"/>
                <a:gd name="T10" fmla="*/ 561 w 865"/>
                <a:gd name="T11" fmla="*/ 336 h 610"/>
                <a:gd name="T12" fmla="*/ 623 w 865"/>
                <a:gd name="T13" fmla="*/ 274 h 610"/>
                <a:gd name="T14" fmla="*/ 655 w 865"/>
                <a:gd name="T15" fmla="*/ 278 h 610"/>
                <a:gd name="T16" fmla="*/ 642 w 865"/>
                <a:gd name="T17" fmla="*/ 325 h 610"/>
                <a:gd name="T18" fmla="*/ 633 w 865"/>
                <a:gd name="T19" fmla="*/ 346 h 610"/>
                <a:gd name="T20" fmla="*/ 627 w 865"/>
                <a:gd name="T21" fmla="*/ 384 h 610"/>
                <a:gd name="T22" fmla="*/ 614 w 865"/>
                <a:gd name="T23" fmla="*/ 404 h 610"/>
                <a:gd name="T24" fmla="*/ 695 w 865"/>
                <a:gd name="T25" fmla="*/ 408 h 610"/>
                <a:gd name="T26" fmla="*/ 731 w 865"/>
                <a:gd name="T27" fmla="*/ 437 h 610"/>
                <a:gd name="T28" fmla="*/ 726 w 865"/>
                <a:gd name="T29" fmla="*/ 520 h 610"/>
                <a:gd name="T30" fmla="*/ 775 w 865"/>
                <a:gd name="T31" fmla="*/ 570 h 610"/>
                <a:gd name="T32" fmla="*/ 865 w 865"/>
                <a:gd name="T33" fmla="*/ 580 h 610"/>
                <a:gd name="T34" fmla="*/ 838 w 865"/>
                <a:gd name="T35" fmla="*/ 592 h 610"/>
                <a:gd name="T36" fmla="*/ 823 w 865"/>
                <a:gd name="T37" fmla="*/ 570 h 610"/>
                <a:gd name="T38" fmla="*/ 803 w 865"/>
                <a:gd name="T39" fmla="*/ 598 h 610"/>
                <a:gd name="T40" fmla="*/ 766 w 865"/>
                <a:gd name="T41" fmla="*/ 588 h 610"/>
                <a:gd name="T42" fmla="*/ 739 w 865"/>
                <a:gd name="T43" fmla="*/ 583 h 610"/>
                <a:gd name="T44" fmla="*/ 697 w 865"/>
                <a:gd name="T45" fmla="*/ 545 h 610"/>
                <a:gd name="T46" fmla="*/ 689 w 865"/>
                <a:gd name="T47" fmla="*/ 552 h 610"/>
                <a:gd name="T48" fmla="*/ 672 w 865"/>
                <a:gd name="T49" fmla="*/ 507 h 610"/>
                <a:gd name="T50" fmla="*/ 638 w 865"/>
                <a:gd name="T51" fmla="*/ 468 h 610"/>
                <a:gd name="T52" fmla="*/ 592 w 865"/>
                <a:gd name="T53" fmla="*/ 459 h 610"/>
                <a:gd name="T54" fmla="*/ 505 w 865"/>
                <a:gd name="T55" fmla="*/ 407 h 610"/>
                <a:gd name="T56" fmla="*/ 483 w 865"/>
                <a:gd name="T57" fmla="*/ 401 h 610"/>
                <a:gd name="T58" fmla="*/ 439 w 865"/>
                <a:gd name="T59" fmla="*/ 410 h 610"/>
                <a:gd name="T60" fmla="*/ 380 w 865"/>
                <a:gd name="T61" fmla="*/ 385 h 610"/>
                <a:gd name="T62" fmla="*/ 334 w 865"/>
                <a:gd name="T63" fmla="*/ 365 h 610"/>
                <a:gd name="T64" fmla="*/ 301 w 865"/>
                <a:gd name="T65" fmla="*/ 352 h 610"/>
                <a:gd name="T66" fmla="*/ 255 w 865"/>
                <a:gd name="T67" fmla="*/ 310 h 610"/>
                <a:gd name="T68" fmla="*/ 255 w 865"/>
                <a:gd name="T69" fmla="*/ 270 h 610"/>
                <a:gd name="T70" fmla="*/ 176 w 865"/>
                <a:gd name="T71" fmla="*/ 181 h 610"/>
                <a:gd name="T72" fmla="*/ 141 w 865"/>
                <a:gd name="T73" fmla="*/ 123 h 610"/>
                <a:gd name="T74" fmla="*/ 107 w 865"/>
                <a:gd name="T75" fmla="*/ 96 h 610"/>
                <a:gd name="T76" fmla="*/ 84 w 865"/>
                <a:gd name="T77" fmla="*/ 40 h 610"/>
                <a:gd name="T78" fmla="*/ 48 w 865"/>
                <a:gd name="T79" fmla="*/ 34 h 610"/>
                <a:gd name="T80" fmla="*/ 84 w 865"/>
                <a:gd name="T81" fmla="*/ 95 h 610"/>
                <a:gd name="T82" fmla="*/ 126 w 865"/>
                <a:gd name="T83" fmla="*/ 171 h 610"/>
                <a:gd name="T84" fmla="*/ 165 w 865"/>
                <a:gd name="T85" fmla="*/ 234 h 610"/>
                <a:gd name="T86" fmla="*/ 148 w 865"/>
                <a:gd name="T87" fmla="*/ 229 h 610"/>
                <a:gd name="T88" fmla="*/ 111 w 865"/>
                <a:gd name="T89" fmla="*/ 197 h 610"/>
                <a:gd name="T90" fmla="*/ 89 w 865"/>
                <a:gd name="T91" fmla="*/ 151 h 610"/>
                <a:gd name="T92" fmla="*/ 69 w 865"/>
                <a:gd name="T93" fmla="*/ 124 h 610"/>
                <a:gd name="T94" fmla="*/ 19 w 865"/>
                <a:gd name="T95" fmla="*/ 43 h 610"/>
                <a:gd name="T96" fmla="*/ 0 w 865"/>
                <a:gd name="T97" fmla="*/ 0 h 610"/>
                <a:gd name="T98" fmla="*/ 130 w 865"/>
                <a:gd name="T99" fmla="*/ 28 h 610"/>
                <a:gd name="T100" fmla="*/ 193 w 865"/>
                <a:gd name="T101" fmla="*/ 18 h 610"/>
                <a:gd name="T102" fmla="*/ 261 w 865"/>
                <a:gd name="T103" fmla="*/ 52 h 610"/>
                <a:gd name="T104" fmla="*/ 322 w 865"/>
                <a:gd name="T105" fmla="*/ 68 h 610"/>
                <a:gd name="T106" fmla="*/ 428 w 865"/>
                <a:gd name="T107" fmla="*/ 163 h 610"/>
                <a:gd name="T108" fmla="*/ 424 w 865"/>
                <a:gd name="T109" fmla="*/ 15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5" h="610">
                  <a:moveTo>
                    <a:pt x="427" y="165"/>
                  </a:moveTo>
                  <a:cubicBezTo>
                    <a:pt x="428" y="170"/>
                    <a:pt x="430" y="173"/>
                    <a:pt x="430" y="177"/>
                  </a:cubicBezTo>
                  <a:cubicBezTo>
                    <a:pt x="430" y="192"/>
                    <a:pt x="424" y="197"/>
                    <a:pt x="422" y="209"/>
                  </a:cubicBezTo>
                  <a:cubicBezTo>
                    <a:pt x="422" y="254"/>
                    <a:pt x="422" y="254"/>
                    <a:pt x="422" y="254"/>
                  </a:cubicBezTo>
                  <a:cubicBezTo>
                    <a:pt x="421" y="260"/>
                    <a:pt x="427" y="266"/>
                    <a:pt x="428" y="270"/>
                  </a:cubicBezTo>
                  <a:cubicBezTo>
                    <a:pt x="431" y="277"/>
                    <a:pt x="427" y="282"/>
                    <a:pt x="430" y="289"/>
                  </a:cubicBezTo>
                  <a:cubicBezTo>
                    <a:pt x="433" y="295"/>
                    <a:pt x="443" y="306"/>
                    <a:pt x="449" y="312"/>
                  </a:cubicBezTo>
                  <a:cubicBezTo>
                    <a:pt x="462" y="326"/>
                    <a:pt x="462" y="340"/>
                    <a:pt x="482" y="346"/>
                  </a:cubicBezTo>
                  <a:cubicBezTo>
                    <a:pt x="489" y="348"/>
                    <a:pt x="489" y="356"/>
                    <a:pt x="495" y="356"/>
                  </a:cubicBezTo>
                  <a:cubicBezTo>
                    <a:pt x="509" y="356"/>
                    <a:pt x="521" y="344"/>
                    <a:pt x="536" y="344"/>
                  </a:cubicBezTo>
                  <a:cubicBezTo>
                    <a:pt x="545" y="344"/>
                    <a:pt x="548" y="349"/>
                    <a:pt x="551" y="349"/>
                  </a:cubicBezTo>
                  <a:cubicBezTo>
                    <a:pt x="557" y="349"/>
                    <a:pt x="561" y="340"/>
                    <a:pt x="561" y="336"/>
                  </a:cubicBezTo>
                  <a:cubicBezTo>
                    <a:pt x="564" y="327"/>
                    <a:pt x="577" y="317"/>
                    <a:pt x="577" y="305"/>
                  </a:cubicBezTo>
                  <a:cubicBezTo>
                    <a:pt x="577" y="282"/>
                    <a:pt x="602" y="274"/>
                    <a:pt x="623" y="274"/>
                  </a:cubicBezTo>
                  <a:cubicBezTo>
                    <a:pt x="630" y="274"/>
                    <a:pt x="635" y="274"/>
                    <a:pt x="638" y="276"/>
                  </a:cubicBezTo>
                  <a:cubicBezTo>
                    <a:pt x="641" y="277"/>
                    <a:pt x="651" y="278"/>
                    <a:pt x="655" y="278"/>
                  </a:cubicBezTo>
                  <a:cubicBezTo>
                    <a:pt x="655" y="280"/>
                    <a:pt x="655" y="282"/>
                    <a:pt x="655" y="285"/>
                  </a:cubicBezTo>
                  <a:cubicBezTo>
                    <a:pt x="655" y="296"/>
                    <a:pt x="642" y="310"/>
                    <a:pt x="642" y="325"/>
                  </a:cubicBezTo>
                  <a:cubicBezTo>
                    <a:pt x="642" y="338"/>
                    <a:pt x="638" y="344"/>
                    <a:pt x="633" y="352"/>
                  </a:cubicBezTo>
                  <a:cubicBezTo>
                    <a:pt x="633" y="350"/>
                    <a:pt x="633" y="348"/>
                    <a:pt x="633" y="346"/>
                  </a:cubicBezTo>
                  <a:cubicBezTo>
                    <a:pt x="631" y="346"/>
                    <a:pt x="630" y="346"/>
                    <a:pt x="627" y="346"/>
                  </a:cubicBezTo>
                  <a:cubicBezTo>
                    <a:pt x="627" y="355"/>
                    <a:pt x="627" y="373"/>
                    <a:pt x="627" y="384"/>
                  </a:cubicBezTo>
                  <a:cubicBezTo>
                    <a:pt x="627" y="392"/>
                    <a:pt x="618" y="395"/>
                    <a:pt x="614" y="400"/>
                  </a:cubicBezTo>
                  <a:cubicBezTo>
                    <a:pt x="614" y="402"/>
                    <a:pt x="614" y="402"/>
                    <a:pt x="614" y="404"/>
                  </a:cubicBezTo>
                  <a:cubicBezTo>
                    <a:pt x="614" y="410"/>
                    <a:pt x="618" y="413"/>
                    <a:pt x="623" y="413"/>
                  </a:cubicBezTo>
                  <a:cubicBezTo>
                    <a:pt x="648" y="413"/>
                    <a:pt x="668" y="408"/>
                    <a:pt x="695" y="408"/>
                  </a:cubicBezTo>
                  <a:cubicBezTo>
                    <a:pt x="713" y="408"/>
                    <a:pt x="717" y="422"/>
                    <a:pt x="731" y="425"/>
                  </a:cubicBezTo>
                  <a:cubicBezTo>
                    <a:pt x="731" y="429"/>
                    <a:pt x="731" y="433"/>
                    <a:pt x="731" y="437"/>
                  </a:cubicBezTo>
                  <a:cubicBezTo>
                    <a:pt x="731" y="444"/>
                    <a:pt x="730" y="464"/>
                    <a:pt x="726" y="472"/>
                  </a:cubicBezTo>
                  <a:cubicBezTo>
                    <a:pt x="726" y="490"/>
                    <a:pt x="726" y="507"/>
                    <a:pt x="726" y="520"/>
                  </a:cubicBezTo>
                  <a:cubicBezTo>
                    <a:pt x="726" y="538"/>
                    <a:pt x="742" y="545"/>
                    <a:pt x="754" y="551"/>
                  </a:cubicBezTo>
                  <a:cubicBezTo>
                    <a:pt x="762" y="555"/>
                    <a:pt x="762" y="570"/>
                    <a:pt x="775" y="570"/>
                  </a:cubicBezTo>
                  <a:cubicBezTo>
                    <a:pt x="795" y="570"/>
                    <a:pt x="805" y="554"/>
                    <a:pt x="823" y="554"/>
                  </a:cubicBezTo>
                  <a:cubicBezTo>
                    <a:pt x="844" y="554"/>
                    <a:pt x="853" y="570"/>
                    <a:pt x="865" y="580"/>
                  </a:cubicBezTo>
                  <a:cubicBezTo>
                    <a:pt x="864" y="582"/>
                    <a:pt x="848" y="600"/>
                    <a:pt x="846" y="599"/>
                  </a:cubicBezTo>
                  <a:cubicBezTo>
                    <a:pt x="845" y="597"/>
                    <a:pt x="838" y="595"/>
                    <a:pt x="838" y="592"/>
                  </a:cubicBezTo>
                  <a:cubicBezTo>
                    <a:pt x="838" y="589"/>
                    <a:pt x="841" y="588"/>
                    <a:pt x="842" y="584"/>
                  </a:cubicBezTo>
                  <a:cubicBezTo>
                    <a:pt x="834" y="580"/>
                    <a:pt x="832" y="570"/>
                    <a:pt x="823" y="570"/>
                  </a:cubicBezTo>
                  <a:cubicBezTo>
                    <a:pt x="818" y="570"/>
                    <a:pt x="797" y="586"/>
                    <a:pt x="797" y="591"/>
                  </a:cubicBezTo>
                  <a:cubicBezTo>
                    <a:pt x="797" y="594"/>
                    <a:pt x="801" y="597"/>
                    <a:pt x="803" y="598"/>
                  </a:cubicBezTo>
                  <a:cubicBezTo>
                    <a:pt x="801" y="606"/>
                    <a:pt x="798" y="610"/>
                    <a:pt x="792" y="610"/>
                  </a:cubicBezTo>
                  <a:cubicBezTo>
                    <a:pt x="779" y="610"/>
                    <a:pt x="772" y="595"/>
                    <a:pt x="766" y="588"/>
                  </a:cubicBezTo>
                  <a:cubicBezTo>
                    <a:pt x="761" y="583"/>
                    <a:pt x="748" y="588"/>
                    <a:pt x="743" y="588"/>
                  </a:cubicBezTo>
                  <a:cubicBezTo>
                    <a:pt x="742" y="588"/>
                    <a:pt x="739" y="584"/>
                    <a:pt x="739" y="583"/>
                  </a:cubicBezTo>
                  <a:cubicBezTo>
                    <a:pt x="729" y="580"/>
                    <a:pt x="729" y="573"/>
                    <a:pt x="726" y="566"/>
                  </a:cubicBezTo>
                  <a:cubicBezTo>
                    <a:pt x="723" y="561"/>
                    <a:pt x="698" y="545"/>
                    <a:pt x="697" y="545"/>
                  </a:cubicBezTo>
                  <a:cubicBezTo>
                    <a:pt x="695" y="547"/>
                    <a:pt x="695" y="550"/>
                    <a:pt x="697" y="552"/>
                  </a:cubicBezTo>
                  <a:cubicBezTo>
                    <a:pt x="689" y="552"/>
                    <a:pt x="689" y="552"/>
                    <a:pt x="689" y="552"/>
                  </a:cubicBezTo>
                  <a:cubicBezTo>
                    <a:pt x="678" y="544"/>
                    <a:pt x="686" y="533"/>
                    <a:pt x="682" y="521"/>
                  </a:cubicBezTo>
                  <a:cubicBezTo>
                    <a:pt x="680" y="513"/>
                    <a:pt x="676" y="511"/>
                    <a:pt x="672" y="507"/>
                  </a:cubicBezTo>
                  <a:cubicBezTo>
                    <a:pt x="660" y="495"/>
                    <a:pt x="647" y="487"/>
                    <a:pt x="642" y="468"/>
                  </a:cubicBezTo>
                  <a:cubicBezTo>
                    <a:pt x="641" y="468"/>
                    <a:pt x="639" y="468"/>
                    <a:pt x="638" y="468"/>
                  </a:cubicBezTo>
                  <a:cubicBezTo>
                    <a:pt x="633" y="468"/>
                    <a:pt x="629" y="472"/>
                    <a:pt x="623" y="472"/>
                  </a:cubicBezTo>
                  <a:cubicBezTo>
                    <a:pt x="609" y="472"/>
                    <a:pt x="602" y="464"/>
                    <a:pt x="592" y="459"/>
                  </a:cubicBezTo>
                  <a:cubicBezTo>
                    <a:pt x="577" y="452"/>
                    <a:pt x="567" y="456"/>
                    <a:pt x="552" y="448"/>
                  </a:cubicBezTo>
                  <a:cubicBezTo>
                    <a:pt x="528" y="436"/>
                    <a:pt x="525" y="418"/>
                    <a:pt x="505" y="407"/>
                  </a:cubicBezTo>
                  <a:cubicBezTo>
                    <a:pt x="500" y="407"/>
                    <a:pt x="500" y="407"/>
                    <a:pt x="500" y="407"/>
                  </a:cubicBezTo>
                  <a:cubicBezTo>
                    <a:pt x="494" y="403"/>
                    <a:pt x="489" y="401"/>
                    <a:pt x="483" y="401"/>
                  </a:cubicBezTo>
                  <a:cubicBezTo>
                    <a:pt x="470" y="401"/>
                    <a:pt x="467" y="417"/>
                    <a:pt x="455" y="417"/>
                  </a:cubicBezTo>
                  <a:cubicBezTo>
                    <a:pt x="449" y="417"/>
                    <a:pt x="442" y="411"/>
                    <a:pt x="439" y="410"/>
                  </a:cubicBezTo>
                  <a:cubicBezTo>
                    <a:pt x="433" y="406"/>
                    <a:pt x="428" y="408"/>
                    <a:pt x="422" y="408"/>
                  </a:cubicBezTo>
                  <a:cubicBezTo>
                    <a:pt x="413" y="408"/>
                    <a:pt x="387" y="389"/>
                    <a:pt x="380" y="385"/>
                  </a:cubicBezTo>
                  <a:cubicBezTo>
                    <a:pt x="371" y="381"/>
                    <a:pt x="366" y="386"/>
                    <a:pt x="358" y="383"/>
                  </a:cubicBezTo>
                  <a:cubicBezTo>
                    <a:pt x="347" y="380"/>
                    <a:pt x="345" y="371"/>
                    <a:pt x="334" y="365"/>
                  </a:cubicBezTo>
                  <a:cubicBezTo>
                    <a:pt x="324" y="360"/>
                    <a:pt x="319" y="362"/>
                    <a:pt x="309" y="357"/>
                  </a:cubicBezTo>
                  <a:cubicBezTo>
                    <a:pt x="305" y="355"/>
                    <a:pt x="303" y="354"/>
                    <a:pt x="301" y="352"/>
                  </a:cubicBezTo>
                  <a:cubicBezTo>
                    <a:pt x="292" y="342"/>
                    <a:pt x="268" y="336"/>
                    <a:pt x="266" y="326"/>
                  </a:cubicBezTo>
                  <a:cubicBezTo>
                    <a:pt x="259" y="326"/>
                    <a:pt x="255" y="317"/>
                    <a:pt x="255" y="310"/>
                  </a:cubicBezTo>
                  <a:cubicBezTo>
                    <a:pt x="255" y="301"/>
                    <a:pt x="262" y="297"/>
                    <a:pt x="262" y="288"/>
                  </a:cubicBezTo>
                  <a:cubicBezTo>
                    <a:pt x="262" y="278"/>
                    <a:pt x="256" y="275"/>
                    <a:pt x="255" y="270"/>
                  </a:cubicBezTo>
                  <a:cubicBezTo>
                    <a:pt x="246" y="241"/>
                    <a:pt x="220" y="218"/>
                    <a:pt x="203" y="200"/>
                  </a:cubicBezTo>
                  <a:cubicBezTo>
                    <a:pt x="196" y="193"/>
                    <a:pt x="183" y="189"/>
                    <a:pt x="176" y="181"/>
                  </a:cubicBezTo>
                  <a:cubicBezTo>
                    <a:pt x="170" y="175"/>
                    <a:pt x="175" y="167"/>
                    <a:pt x="171" y="158"/>
                  </a:cubicBezTo>
                  <a:cubicBezTo>
                    <a:pt x="165" y="144"/>
                    <a:pt x="141" y="142"/>
                    <a:pt x="141" y="123"/>
                  </a:cubicBezTo>
                  <a:cubicBezTo>
                    <a:pt x="134" y="122"/>
                    <a:pt x="135" y="121"/>
                    <a:pt x="133" y="123"/>
                  </a:cubicBezTo>
                  <a:cubicBezTo>
                    <a:pt x="123" y="113"/>
                    <a:pt x="115" y="104"/>
                    <a:pt x="107" y="96"/>
                  </a:cubicBezTo>
                  <a:cubicBezTo>
                    <a:pt x="100" y="88"/>
                    <a:pt x="102" y="75"/>
                    <a:pt x="96" y="68"/>
                  </a:cubicBezTo>
                  <a:cubicBezTo>
                    <a:pt x="89" y="61"/>
                    <a:pt x="90" y="43"/>
                    <a:pt x="84" y="40"/>
                  </a:cubicBezTo>
                  <a:cubicBezTo>
                    <a:pt x="71" y="34"/>
                    <a:pt x="59" y="34"/>
                    <a:pt x="49" y="24"/>
                  </a:cubicBezTo>
                  <a:cubicBezTo>
                    <a:pt x="47" y="27"/>
                    <a:pt x="48" y="32"/>
                    <a:pt x="48" y="34"/>
                  </a:cubicBezTo>
                  <a:cubicBezTo>
                    <a:pt x="48" y="51"/>
                    <a:pt x="55" y="61"/>
                    <a:pt x="61" y="75"/>
                  </a:cubicBezTo>
                  <a:cubicBezTo>
                    <a:pt x="67" y="87"/>
                    <a:pt x="77" y="87"/>
                    <a:pt x="84" y="95"/>
                  </a:cubicBezTo>
                  <a:cubicBezTo>
                    <a:pt x="95" y="106"/>
                    <a:pt x="96" y="114"/>
                    <a:pt x="100" y="127"/>
                  </a:cubicBezTo>
                  <a:cubicBezTo>
                    <a:pt x="105" y="146"/>
                    <a:pt x="121" y="154"/>
                    <a:pt x="126" y="171"/>
                  </a:cubicBezTo>
                  <a:cubicBezTo>
                    <a:pt x="132" y="190"/>
                    <a:pt x="137" y="211"/>
                    <a:pt x="150" y="220"/>
                  </a:cubicBezTo>
                  <a:cubicBezTo>
                    <a:pt x="156" y="214"/>
                    <a:pt x="165" y="228"/>
                    <a:pt x="165" y="234"/>
                  </a:cubicBezTo>
                  <a:cubicBezTo>
                    <a:pt x="165" y="238"/>
                    <a:pt x="162" y="246"/>
                    <a:pt x="160" y="246"/>
                  </a:cubicBezTo>
                  <a:cubicBezTo>
                    <a:pt x="158" y="246"/>
                    <a:pt x="148" y="232"/>
                    <a:pt x="148" y="229"/>
                  </a:cubicBezTo>
                  <a:cubicBezTo>
                    <a:pt x="134" y="229"/>
                    <a:pt x="127" y="210"/>
                    <a:pt x="118" y="204"/>
                  </a:cubicBezTo>
                  <a:cubicBezTo>
                    <a:pt x="114" y="201"/>
                    <a:pt x="113" y="201"/>
                    <a:pt x="111" y="197"/>
                  </a:cubicBezTo>
                  <a:cubicBezTo>
                    <a:pt x="111" y="177"/>
                    <a:pt x="111" y="177"/>
                    <a:pt x="111" y="177"/>
                  </a:cubicBezTo>
                  <a:cubicBezTo>
                    <a:pt x="102" y="168"/>
                    <a:pt x="96" y="159"/>
                    <a:pt x="89" y="151"/>
                  </a:cubicBezTo>
                  <a:cubicBezTo>
                    <a:pt x="78" y="140"/>
                    <a:pt x="62" y="142"/>
                    <a:pt x="54" y="131"/>
                  </a:cubicBezTo>
                  <a:cubicBezTo>
                    <a:pt x="58" y="131"/>
                    <a:pt x="76" y="133"/>
                    <a:pt x="69" y="124"/>
                  </a:cubicBezTo>
                  <a:cubicBezTo>
                    <a:pt x="58" y="107"/>
                    <a:pt x="45" y="90"/>
                    <a:pt x="32" y="81"/>
                  </a:cubicBezTo>
                  <a:cubicBezTo>
                    <a:pt x="23" y="75"/>
                    <a:pt x="24" y="53"/>
                    <a:pt x="19" y="43"/>
                  </a:cubicBezTo>
                  <a:cubicBezTo>
                    <a:pt x="12" y="29"/>
                    <a:pt x="6" y="24"/>
                    <a:pt x="0" y="6"/>
                  </a:cubicBezTo>
                  <a:cubicBezTo>
                    <a:pt x="0" y="0"/>
                    <a:pt x="0" y="0"/>
                    <a:pt x="0" y="0"/>
                  </a:cubicBezTo>
                  <a:cubicBezTo>
                    <a:pt x="49" y="0"/>
                    <a:pt x="49" y="0"/>
                    <a:pt x="49" y="0"/>
                  </a:cubicBezTo>
                  <a:cubicBezTo>
                    <a:pt x="130" y="28"/>
                    <a:pt x="130" y="28"/>
                    <a:pt x="130" y="28"/>
                  </a:cubicBezTo>
                  <a:cubicBezTo>
                    <a:pt x="193" y="28"/>
                    <a:pt x="193" y="28"/>
                    <a:pt x="193" y="28"/>
                  </a:cubicBezTo>
                  <a:cubicBezTo>
                    <a:pt x="193" y="18"/>
                    <a:pt x="193" y="18"/>
                    <a:pt x="193" y="18"/>
                  </a:cubicBezTo>
                  <a:cubicBezTo>
                    <a:pt x="208" y="18"/>
                    <a:pt x="208" y="18"/>
                    <a:pt x="208" y="18"/>
                  </a:cubicBezTo>
                  <a:cubicBezTo>
                    <a:pt x="234" y="26"/>
                    <a:pt x="249" y="29"/>
                    <a:pt x="261" y="52"/>
                  </a:cubicBezTo>
                  <a:cubicBezTo>
                    <a:pt x="268" y="63"/>
                    <a:pt x="280" y="90"/>
                    <a:pt x="296" y="90"/>
                  </a:cubicBezTo>
                  <a:cubicBezTo>
                    <a:pt x="310" y="90"/>
                    <a:pt x="305" y="68"/>
                    <a:pt x="322" y="68"/>
                  </a:cubicBezTo>
                  <a:cubicBezTo>
                    <a:pt x="367" y="68"/>
                    <a:pt x="366" y="126"/>
                    <a:pt x="390" y="151"/>
                  </a:cubicBezTo>
                  <a:cubicBezTo>
                    <a:pt x="396" y="158"/>
                    <a:pt x="415" y="162"/>
                    <a:pt x="428" y="163"/>
                  </a:cubicBezTo>
                  <a:cubicBezTo>
                    <a:pt x="428" y="161"/>
                    <a:pt x="424" y="158"/>
                    <a:pt x="424" y="155"/>
                  </a:cubicBezTo>
                  <a:cubicBezTo>
                    <a:pt x="424" y="155"/>
                    <a:pt x="424" y="155"/>
                    <a:pt x="424" y="155"/>
                  </a:cubicBezTo>
                  <a:lnTo>
                    <a:pt x="427" y="165"/>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29" name="Freeform 159"/>
            <p:cNvSpPr>
              <a:spLocks/>
            </p:cNvSpPr>
            <p:nvPr/>
          </p:nvSpPr>
          <p:spPr bwMode="auto">
            <a:xfrm>
              <a:off x="3799576" y="2703915"/>
              <a:ext cx="29078" cy="16835"/>
            </a:xfrm>
            <a:custGeom>
              <a:avLst/>
              <a:gdLst>
                <a:gd name="T0" fmla="*/ 0 w 26"/>
                <a:gd name="T1" fmla="*/ 0 h 14"/>
                <a:gd name="T2" fmla="*/ 26 w 26"/>
                <a:gd name="T3" fmla="*/ 13 h 14"/>
                <a:gd name="T4" fmla="*/ 22 w 26"/>
                <a:gd name="T5" fmla="*/ 13 h 14"/>
                <a:gd name="T6" fmla="*/ 0 w 26"/>
                <a:gd name="T7" fmla="*/ 5 h 14"/>
                <a:gd name="T8" fmla="*/ 0 w 26"/>
                <a:gd name="T9" fmla="*/ 0 h 14"/>
              </a:gdLst>
              <a:ahLst/>
              <a:cxnLst>
                <a:cxn ang="0">
                  <a:pos x="T0" y="T1"/>
                </a:cxn>
                <a:cxn ang="0">
                  <a:pos x="T2" y="T3"/>
                </a:cxn>
                <a:cxn ang="0">
                  <a:pos x="T4" y="T5"/>
                </a:cxn>
                <a:cxn ang="0">
                  <a:pos x="T6" y="T7"/>
                </a:cxn>
                <a:cxn ang="0">
                  <a:pos x="T8" y="T9"/>
                </a:cxn>
              </a:cxnLst>
              <a:rect l="0" t="0" r="r" b="b"/>
              <a:pathLst>
                <a:path w="26" h="14">
                  <a:moveTo>
                    <a:pt x="0" y="0"/>
                  </a:moveTo>
                  <a:cubicBezTo>
                    <a:pt x="13" y="0"/>
                    <a:pt x="26" y="2"/>
                    <a:pt x="26" y="13"/>
                  </a:cubicBezTo>
                  <a:cubicBezTo>
                    <a:pt x="26" y="14"/>
                    <a:pt x="23" y="13"/>
                    <a:pt x="22" y="13"/>
                  </a:cubicBezTo>
                  <a:cubicBezTo>
                    <a:pt x="15" y="13"/>
                    <a:pt x="4" y="10"/>
                    <a:pt x="0" y="5"/>
                  </a:cubicBezTo>
                  <a:cubicBezTo>
                    <a:pt x="1" y="4"/>
                    <a:pt x="1" y="1"/>
                    <a:pt x="0" y="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0" name="Freeform 160"/>
            <p:cNvSpPr>
              <a:spLocks/>
            </p:cNvSpPr>
            <p:nvPr/>
          </p:nvSpPr>
          <p:spPr bwMode="auto">
            <a:xfrm>
              <a:off x="2654807" y="2789619"/>
              <a:ext cx="116313" cy="79582"/>
            </a:xfrm>
            <a:custGeom>
              <a:avLst/>
              <a:gdLst>
                <a:gd name="T0" fmla="*/ 0 w 102"/>
                <a:gd name="T1" fmla="*/ 4 h 69"/>
                <a:gd name="T2" fmla="*/ 11 w 102"/>
                <a:gd name="T3" fmla="*/ 0 h 69"/>
                <a:gd name="T4" fmla="*/ 31 w 102"/>
                <a:gd name="T5" fmla="*/ 11 h 69"/>
                <a:gd name="T6" fmla="*/ 102 w 102"/>
                <a:gd name="T7" fmla="*/ 62 h 69"/>
                <a:gd name="T8" fmla="*/ 102 w 102"/>
                <a:gd name="T9" fmla="*/ 69 h 69"/>
                <a:gd name="T10" fmla="*/ 95 w 102"/>
                <a:gd name="T11" fmla="*/ 69 h 69"/>
                <a:gd name="T12" fmla="*/ 39 w 102"/>
                <a:gd name="T13" fmla="*/ 40 h 69"/>
                <a:gd name="T14" fmla="*/ 47 w 102"/>
                <a:gd name="T15" fmla="*/ 32 h 69"/>
                <a:gd name="T16" fmla="*/ 7 w 102"/>
                <a:gd name="T17" fmla="*/ 15 h 69"/>
                <a:gd name="T18" fmla="*/ 15 w 102"/>
                <a:gd name="T19" fmla="*/ 7 h 69"/>
                <a:gd name="T20" fmla="*/ 3 w 102"/>
                <a:gd name="T21" fmla="*/ 4 h 69"/>
                <a:gd name="T22" fmla="*/ 0 w 102"/>
                <a:gd name="T2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69">
                  <a:moveTo>
                    <a:pt x="0" y="4"/>
                  </a:moveTo>
                  <a:cubicBezTo>
                    <a:pt x="3" y="3"/>
                    <a:pt x="7" y="0"/>
                    <a:pt x="11" y="0"/>
                  </a:cubicBezTo>
                  <a:cubicBezTo>
                    <a:pt x="19" y="0"/>
                    <a:pt x="26" y="10"/>
                    <a:pt x="31" y="11"/>
                  </a:cubicBezTo>
                  <a:cubicBezTo>
                    <a:pt x="64" y="23"/>
                    <a:pt x="82" y="42"/>
                    <a:pt x="102" y="62"/>
                  </a:cubicBezTo>
                  <a:cubicBezTo>
                    <a:pt x="102" y="69"/>
                    <a:pt x="102" y="69"/>
                    <a:pt x="102" y="69"/>
                  </a:cubicBezTo>
                  <a:cubicBezTo>
                    <a:pt x="100" y="69"/>
                    <a:pt x="97" y="69"/>
                    <a:pt x="95" y="69"/>
                  </a:cubicBezTo>
                  <a:cubicBezTo>
                    <a:pt x="78" y="69"/>
                    <a:pt x="51" y="48"/>
                    <a:pt x="39" y="40"/>
                  </a:cubicBezTo>
                  <a:cubicBezTo>
                    <a:pt x="40" y="35"/>
                    <a:pt x="44" y="35"/>
                    <a:pt x="47" y="32"/>
                  </a:cubicBezTo>
                  <a:cubicBezTo>
                    <a:pt x="31" y="32"/>
                    <a:pt x="10" y="24"/>
                    <a:pt x="7" y="15"/>
                  </a:cubicBezTo>
                  <a:cubicBezTo>
                    <a:pt x="11" y="13"/>
                    <a:pt x="14" y="10"/>
                    <a:pt x="15" y="7"/>
                  </a:cubicBezTo>
                  <a:cubicBezTo>
                    <a:pt x="11" y="7"/>
                    <a:pt x="3" y="4"/>
                    <a:pt x="3" y="4"/>
                  </a:cubicBezTo>
                  <a:lnTo>
                    <a:pt x="0" y="4"/>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1" name="Freeform 161"/>
            <p:cNvSpPr>
              <a:spLocks/>
            </p:cNvSpPr>
            <p:nvPr/>
          </p:nvSpPr>
          <p:spPr bwMode="auto">
            <a:xfrm>
              <a:off x="2538494" y="2676368"/>
              <a:ext cx="41322" cy="62747"/>
            </a:xfrm>
            <a:custGeom>
              <a:avLst/>
              <a:gdLst>
                <a:gd name="T0" fmla="*/ 9 w 36"/>
                <a:gd name="T1" fmla="*/ 21 h 55"/>
                <a:gd name="T2" fmla="*/ 0 w 36"/>
                <a:gd name="T3" fmla="*/ 7 h 55"/>
                <a:gd name="T4" fmla="*/ 0 w 36"/>
                <a:gd name="T5" fmla="*/ 0 h 55"/>
                <a:gd name="T6" fmla="*/ 17 w 36"/>
                <a:gd name="T7" fmla="*/ 6 h 55"/>
                <a:gd name="T8" fmla="*/ 13 w 36"/>
                <a:gd name="T9" fmla="*/ 15 h 55"/>
                <a:gd name="T10" fmla="*/ 23 w 36"/>
                <a:gd name="T11" fmla="*/ 5 h 55"/>
                <a:gd name="T12" fmla="*/ 23 w 36"/>
                <a:gd name="T13" fmla="*/ 22 h 55"/>
                <a:gd name="T14" fmla="*/ 26 w 36"/>
                <a:gd name="T15" fmla="*/ 32 h 55"/>
                <a:gd name="T16" fmla="*/ 23 w 36"/>
                <a:gd name="T17" fmla="*/ 40 h 55"/>
                <a:gd name="T18" fmla="*/ 29 w 36"/>
                <a:gd name="T19" fmla="*/ 55 h 55"/>
                <a:gd name="T20" fmla="*/ 18 w 36"/>
                <a:gd name="T21" fmla="*/ 40 h 55"/>
                <a:gd name="T22" fmla="*/ 21 w 36"/>
                <a:gd name="T23" fmla="*/ 31 h 55"/>
                <a:gd name="T24" fmla="*/ 9 w 36"/>
                <a:gd name="T25"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5">
                  <a:moveTo>
                    <a:pt x="9" y="21"/>
                  </a:moveTo>
                  <a:cubicBezTo>
                    <a:pt x="6" y="21"/>
                    <a:pt x="3" y="11"/>
                    <a:pt x="0" y="7"/>
                  </a:cubicBezTo>
                  <a:cubicBezTo>
                    <a:pt x="0" y="0"/>
                    <a:pt x="0" y="0"/>
                    <a:pt x="0" y="0"/>
                  </a:cubicBezTo>
                  <a:cubicBezTo>
                    <a:pt x="7" y="0"/>
                    <a:pt x="10" y="5"/>
                    <a:pt x="17" y="6"/>
                  </a:cubicBezTo>
                  <a:cubicBezTo>
                    <a:pt x="17" y="7"/>
                    <a:pt x="8" y="15"/>
                    <a:pt x="13" y="15"/>
                  </a:cubicBezTo>
                  <a:cubicBezTo>
                    <a:pt x="18" y="15"/>
                    <a:pt x="21" y="9"/>
                    <a:pt x="23" y="5"/>
                  </a:cubicBezTo>
                  <a:cubicBezTo>
                    <a:pt x="24" y="10"/>
                    <a:pt x="23" y="14"/>
                    <a:pt x="23" y="22"/>
                  </a:cubicBezTo>
                  <a:cubicBezTo>
                    <a:pt x="23" y="26"/>
                    <a:pt x="26" y="28"/>
                    <a:pt x="26" y="32"/>
                  </a:cubicBezTo>
                  <a:cubicBezTo>
                    <a:pt x="26" y="35"/>
                    <a:pt x="23" y="37"/>
                    <a:pt x="23" y="40"/>
                  </a:cubicBezTo>
                  <a:cubicBezTo>
                    <a:pt x="23" y="43"/>
                    <a:pt x="36" y="55"/>
                    <a:pt x="29" y="55"/>
                  </a:cubicBezTo>
                  <a:cubicBezTo>
                    <a:pt x="23" y="55"/>
                    <a:pt x="18" y="46"/>
                    <a:pt x="18" y="40"/>
                  </a:cubicBezTo>
                  <a:cubicBezTo>
                    <a:pt x="18" y="35"/>
                    <a:pt x="21" y="33"/>
                    <a:pt x="21" y="31"/>
                  </a:cubicBezTo>
                  <a:cubicBezTo>
                    <a:pt x="15" y="30"/>
                    <a:pt x="14" y="21"/>
                    <a:pt x="9" y="21"/>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2" name="Freeform 162"/>
            <p:cNvSpPr>
              <a:spLocks/>
            </p:cNvSpPr>
            <p:nvPr/>
          </p:nvSpPr>
          <p:spPr bwMode="auto">
            <a:xfrm>
              <a:off x="2008962" y="2538629"/>
              <a:ext cx="53565" cy="36730"/>
            </a:xfrm>
            <a:custGeom>
              <a:avLst/>
              <a:gdLst>
                <a:gd name="T0" fmla="*/ 36 w 46"/>
                <a:gd name="T1" fmla="*/ 0 h 32"/>
                <a:gd name="T2" fmla="*/ 46 w 46"/>
                <a:gd name="T3" fmla="*/ 0 h 32"/>
                <a:gd name="T4" fmla="*/ 46 w 46"/>
                <a:gd name="T5" fmla="*/ 10 h 32"/>
                <a:gd name="T6" fmla="*/ 16 w 46"/>
                <a:gd name="T7" fmla="*/ 32 h 32"/>
                <a:gd name="T8" fmla="*/ 0 w 46"/>
                <a:gd name="T9" fmla="*/ 22 h 32"/>
                <a:gd name="T10" fmla="*/ 0 w 46"/>
                <a:gd name="T11" fmla="*/ 12 h 32"/>
                <a:gd name="T12" fmla="*/ 36 w 4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6" h="32">
                  <a:moveTo>
                    <a:pt x="36" y="0"/>
                  </a:moveTo>
                  <a:cubicBezTo>
                    <a:pt x="42" y="0"/>
                    <a:pt x="42" y="0"/>
                    <a:pt x="46" y="0"/>
                  </a:cubicBezTo>
                  <a:cubicBezTo>
                    <a:pt x="46" y="10"/>
                    <a:pt x="46" y="10"/>
                    <a:pt x="46" y="10"/>
                  </a:cubicBezTo>
                  <a:cubicBezTo>
                    <a:pt x="32" y="17"/>
                    <a:pt x="27" y="22"/>
                    <a:pt x="16" y="32"/>
                  </a:cubicBezTo>
                  <a:cubicBezTo>
                    <a:pt x="9" y="26"/>
                    <a:pt x="5" y="26"/>
                    <a:pt x="0" y="22"/>
                  </a:cubicBezTo>
                  <a:cubicBezTo>
                    <a:pt x="0" y="12"/>
                    <a:pt x="0" y="12"/>
                    <a:pt x="0" y="12"/>
                  </a:cubicBezTo>
                  <a:cubicBezTo>
                    <a:pt x="13" y="8"/>
                    <a:pt x="23" y="0"/>
                    <a:pt x="36" y="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3" name="Freeform 163"/>
            <p:cNvSpPr>
              <a:spLocks/>
            </p:cNvSpPr>
            <p:nvPr/>
          </p:nvSpPr>
          <p:spPr bwMode="auto">
            <a:xfrm>
              <a:off x="6124313" y="3181408"/>
              <a:ext cx="67339" cy="47443"/>
            </a:xfrm>
            <a:custGeom>
              <a:avLst/>
              <a:gdLst>
                <a:gd name="T0" fmla="*/ 0 w 59"/>
                <a:gd name="T1" fmla="*/ 8 h 41"/>
                <a:gd name="T2" fmla="*/ 0 w 59"/>
                <a:gd name="T3" fmla="*/ 14 h 41"/>
                <a:gd name="T4" fmla="*/ 10 w 59"/>
                <a:gd name="T5" fmla="*/ 18 h 41"/>
                <a:gd name="T6" fmla="*/ 45 w 59"/>
                <a:gd name="T7" fmla="*/ 38 h 41"/>
                <a:gd name="T8" fmla="*/ 51 w 59"/>
                <a:gd name="T9" fmla="*/ 41 h 41"/>
                <a:gd name="T10" fmla="*/ 56 w 59"/>
                <a:gd name="T11" fmla="*/ 36 h 41"/>
                <a:gd name="T12" fmla="*/ 52 w 59"/>
                <a:gd name="T13" fmla="*/ 23 h 41"/>
                <a:gd name="T14" fmla="*/ 56 w 59"/>
                <a:gd name="T15" fmla="*/ 14 h 41"/>
                <a:gd name="T16" fmla="*/ 59 w 59"/>
                <a:gd name="T17" fmla="*/ 5 h 41"/>
                <a:gd name="T18" fmla="*/ 33 w 59"/>
                <a:gd name="T19" fmla="*/ 10 h 41"/>
                <a:gd name="T20" fmla="*/ 0 w 59"/>
                <a:gd name="T21"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41">
                  <a:moveTo>
                    <a:pt x="0" y="8"/>
                  </a:moveTo>
                  <a:cubicBezTo>
                    <a:pt x="0" y="14"/>
                    <a:pt x="0" y="14"/>
                    <a:pt x="0" y="14"/>
                  </a:cubicBezTo>
                  <a:cubicBezTo>
                    <a:pt x="2" y="18"/>
                    <a:pt x="8" y="17"/>
                    <a:pt x="10" y="18"/>
                  </a:cubicBezTo>
                  <a:cubicBezTo>
                    <a:pt x="22" y="22"/>
                    <a:pt x="32" y="35"/>
                    <a:pt x="45" y="38"/>
                  </a:cubicBezTo>
                  <a:cubicBezTo>
                    <a:pt x="45" y="41"/>
                    <a:pt x="49" y="41"/>
                    <a:pt x="51" y="41"/>
                  </a:cubicBezTo>
                  <a:cubicBezTo>
                    <a:pt x="53" y="41"/>
                    <a:pt x="56" y="38"/>
                    <a:pt x="56" y="36"/>
                  </a:cubicBezTo>
                  <a:cubicBezTo>
                    <a:pt x="56" y="30"/>
                    <a:pt x="52" y="29"/>
                    <a:pt x="52" y="23"/>
                  </a:cubicBezTo>
                  <a:cubicBezTo>
                    <a:pt x="52" y="20"/>
                    <a:pt x="56" y="14"/>
                    <a:pt x="56" y="14"/>
                  </a:cubicBezTo>
                  <a:cubicBezTo>
                    <a:pt x="59" y="5"/>
                    <a:pt x="59" y="5"/>
                    <a:pt x="59" y="5"/>
                  </a:cubicBezTo>
                  <a:cubicBezTo>
                    <a:pt x="47" y="3"/>
                    <a:pt x="43" y="10"/>
                    <a:pt x="33" y="10"/>
                  </a:cubicBezTo>
                  <a:cubicBezTo>
                    <a:pt x="22" y="10"/>
                    <a:pt x="15" y="0"/>
                    <a:pt x="0" y="8"/>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4" name="Freeform 164"/>
            <p:cNvSpPr>
              <a:spLocks/>
            </p:cNvSpPr>
            <p:nvPr/>
          </p:nvSpPr>
          <p:spPr bwMode="auto">
            <a:xfrm>
              <a:off x="6029426" y="3039078"/>
              <a:ext cx="22957" cy="47443"/>
            </a:xfrm>
            <a:custGeom>
              <a:avLst/>
              <a:gdLst>
                <a:gd name="T0" fmla="*/ 5 w 20"/>
                <a:gd name="T1" fmla="*/ 8 h 41"/>
                <a:gd name="T2" fmla="*/ 17 w 20"/>
                <a:gd name="T3" fmla="*/ 0 h 41"/>
                <a:gd name="T4" fmla="*/ 20 w 20"/>
                <a:gd name="T5" fmla="*/ 9 h 41"/>
                <a:gd name="T6" fmla="*/ 14 w 20"/>
                <a:gd name="T7" fmla="*/ 41 h 41"/>
                <a:gd name="T8" fmla="*/ 0 w 20"/>
                <a:gd name="T9" fmla="*/ 10 h 41"/>
                <a:gd name="T10" fmla="*/ 5 w 20"/>
                <a:gd name="T11" fmla="*/ 8 h 41"/>
              </a:gdLst>
              <a:ahLst/>
              <a:cxnLst>
                <a:cxn ang="0">
                  <a:pos x="T0" y="T1"/>
                </a:cxn>
                <a:cxn ang="0">
                  <a:pos x="T2" y="T3"/>
                </a:cxn>
                <a:cxn ang="0">
                  <a:pos x="T4" y="T5"/>
                </a:cxn>
                <a:cxn ang="0">
                  <a:pos x="T6" y="T7"/>
                </a:cxn>
                <a:cxn ang="0">
                  <a:pos x="T8" y="T9"/>
                </a:cxn>
                <a:cxn ang="0">
                  <a:pos x="T10" y="T11"/>
                </a:cxn>
              </a:cxnLst>
              <a:rect l="0" t="0" r="r" b="b"/>
              <a:pathLst>
                <a:path w="20" h="41">
                  <a:moveTo>
                    <a:pt x="5" y="8"/>
                  </a:moveTo>
                  <a:cubicBezTo>
                    <a:pt x="11" y="8"/>
                    <a:pt x="14" y="1"/>
                    <a:pt x="17" y="0"/>
                  </a:cubicBezTo>
                  <a:cubicBezTo>
                    <a:pt x="17" y="4"/>
                    <a:pt x="18" y="8"/>
                    <a:pt x="20" y="9"/>
                  </a:cubicBezTo>
                  <a:cubicBezTo>
                    <a:pt x="18" y="18"/>
                    <a:pt x="16" y="36"/>
                    <a:pt x="14" y="41"/>
                  </a:cubicBezTo>
                  <a:cubicBezTo>
                    <a:pt x="6" y="39"/>
                    <a:pt x="4" y="16"/>
                    <a:pt x="0" y="10"/>
                  </a:cubicBezTo>
                  <a:cubicBezTo>
                    <a:pt x="1" y="10"/>
                    <a:pt x="4" y="8"/>
                    <a:pt x="5" y="8"/>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5" name="Freeform 165"/>
            <p:cNvSpPr>
              <a:spLocks/>
            </p:cNvSpPr>
            <p:nvPr/>
          </p:nvSpPr>
          <p:spPr bwMode="auto">
            <a:xfrm>
              <a:off x="6024835" y="3092643"/>
              <a:ext cx="35200" cy="68869"/>
            </a:xfrm>
            <a:custGeom>
              <a:avLst/>
              <a:gdLst>
                <a:gd name="T0" fmla="*/ 7 w 32"/>
                <a:gd name="T1" fmla="*/ 27 h 60"/>
                <a:gd name="T2" fmla="*/ 0 w 32"/>
                <a:gd name="T3" fmla="*/ 11 h 60"/>
                <a:gd name="T4" fmla="*/ 16 w 32"/>
                <a:gd name="T5" fmla="*/ 0 h 60"/>
                <a:gd name="T6" fmla="*/ 25 w 32"/>
                <a:gd name="T7" fmla="*/ 5 h 60"/>
                <a:gd name="T8" fmla="*/ 30 w 32"/>
                <a:gd name="T9" fmla="*/ 38 h 60"/>
                <a:gd name="T10" fmla="*/ 10 w 32"/>
                <a:gd name="T11" fmla="*/ 60 h 60"/>
                <a:gd name="T12" fmla="*/ 3 w 32"/>
                <a:gd name="T13" fmla="*/ 43 h 60"/>
                <a:gd name="T14" fmla="*/ 7 w 32"/>
                <a:gd name="T15" fmla="*/ 27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7" y="27"/>
                  </a:moveTo>
                  <a:cubicBezTo>
                    <a:pt x="7" y="21"/>
                    <a:pt x="0" y="17"/>
                    <a:pt x="0" y="11"/>
                  </a:cubicBezTo>
                  <a:cubicBezTo>
                    <a:pt x="8" y="8"/>
                    <a:pt x="9" y="0"/>
                    <a:pt x="16" y="0"/>
                  </a:cubicBezTo>
                  <a:cubicBezTo>
                    <a:pt x="21" y="0"/>
                    <a:pt x="23" y="5"/>
                    <a:pt x="25" y="5"/>
                  </a:cubicBezTo>
                  <a:cubicBezTo>
                    <a:pt x="32" y="18"/>
                    <a:pt x="30" y="25"/>
                    <a:pt x="30" y="38"/>
                  </a:cubicBezTo>
                  <a:cubicBezTo>
                    <a:pt x="30" y="49"/>
                    <a:pt x="16" y="60"/>
                    <a:pt x="10" y="60"/>
                  </a:cubicBezTo>
                  <a:cubicBezTo>
                    <a:pt x="3" y="60"/>
                    <a:pt x="3" y="50"/>
                    <a:pt x="3" y="43"/>
                  </a:cubicBezTo>
                  <a:cubicBezTo>
                    <a:pt x="3" y="37"/>
                    <a:pt x="7" y="33"/>
                    <a:pt x="7" y="27"/>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6" name="Freeform 166"/>
            <p:cNvSpPr>
              <a:spLocks/>
            </p:cNvSpPr>
            <p:nvPr/>
          </p:nvSpPr>
          <p:spPr bwMode="auto">
            <a:xfrm>
              <a:off x="5884034" y="3133965"/>
              <a:ext cx="18365" cy="13774"/>
            </a:xfrm>
            <a:custGeom>
              <a:avLst/>
              <a:gdLst>
                <a:gd name="T0" fmla="*/ 16 w 16"/>
                <a:gd name="T1" fmla="*/ 9 h 13"/>
                <a:gd name="T2" fmla="*/ 10 w 16"/>
                <a:gd name="T3" fmla="*/ 13 h 13"/>
                <a:gd name="T4" fmla="*/ 0 w 16"/>
                <a:gd name="T5" fmla="*/ 6 h 13"/>
                <a:gd name="T6" fmla="*/ 12 w 16"/>
                <a:gd name="T7" fmla="*/ 0 h 13"/>
                <a:gd name="T8" fmla="*/ 16 w 16"/>
                <a:gd name="T9" fmla="*/ 9 h 13"/>
              </a:gdLst>
              <a:ahLst/>
              <a:cxnLst>
                <a:cxn ang="0">
                  <a:pos x="T0" y="T1"/>
                </a:cxn>
                <a:cxn ang="0">
                  <a:pos x="T2" y="T3"/>
                </a:cxn>
                <a:cxn ang="0">
                  <a:pos x="T4" y="T5"/>
                </a:cxn>
                <a:cxn ang="0">
                  <a:pos x="T6" y="T7"/>
                </a:cxn>
                <a:cxn ang="0">
                  <a:pos x="T8" y="T9"/>
                </a:cxn>
              </a:cxnLst>
              <a:rect l="0" t="0" r="r" b="b"/>
              <a:pathLst>
                <a:path w="16" h="13">
                  <a:moveTo>
                    <a:pt x="16" y="9"/>
                  </a:moveTo>
                  <a:cubicBezTo>
                    <a:pt x="16" y="11"/>
                    <a:pt x="12" y="13"/>
                    <a:pt x="10" y="13"/>
                  </a:cubicBezTo>
                  <a:cubicBezTo>
                    <a:pt x="7" y="13"/>
                    <a:pt x="0" y="6"/>
                    <a:pt x="0" y="6"/>
                  </a:cubicBezTo>
                  <a:cubicBezTo>
                    <a:pt x="4" y="3"/>
                    <a:pt x="7" y="1"/>
                    <a:pt x="12" y="0"/>
                  </a:cubicBezTo>
                  <a:cubicBezTo>
                    <a:pt x="12" y="2"/>
                    <a:pt x="16" y="6"/>
                    <a:pt x="16" y="9"/>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7" name="Freeform 167"/>
            <p:cNvSpPr>
              <a:spLocks/>
            </p:cNvSpPr>
            <p:nvPr/>
          </p:nvSpPr>
          <p:spPr bwMode="auto">
            <a:xfrm>
              <a:off x="6063096" y="2610559"/>
              <a:ext cx="22957" cy="29078"/>
            </a:xfrm>
            <a:custGeom>
              <a:avLst/>
              <a:gdLst>
                <a:gd name="T0" fmla="*/ 18 w 20"/>
                <a:gd name="T1" fmla="*/ 18 h 25"/>
                <a:gd name="T2" fmla="*/ 0 w 20"/>
                <a:gd name="T3" fmla="*/ 8 h 25"/>
                <a:gd name="T4" fmla="*/ 0 w 20"/>
                <a:gd name="T5" fmla="*/ 0 h 25"/>
                <a:gd name="T6" fmla="*/ 15 w 20"/>
                <a:gd name="T7" fmla="*/ 0 h 25"/>
                <a:gd name="T8" fmla="*/ 20 w 20"/>
                <a:gd name="T9" fmla="*/ 16 h 25"/>
                <a:gd name="T10" fmla="*/ 18 w 20"/>
                <a:gd name="T11" fmla="*/ 25 h 25"/>
                <a:gd name="T12" fmla="*/ 18 w 20"/>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20" h="25">
                  <a:moveTo>
                    <a:pt x="18" y="18"/>
                  </a:moveTo>
                  <a:cubicBezTo>
                    <a:pt x="9" y="18"/>
                    <a:pt x="0" y="16"/>
                    <a:pt x="0" y="8"/>
                  </a:cubicBezTo>
                  <a:cubicBezTo>
                    <a:pt x="0" y="5"/>
                    <a:pt x="0" y="2"/>
                    <a:pt x="0" y="0"/>
                  </a:cubicBezTo>
                  <a:cubicBezTo>
                    <a:pt x="15" y="0"/>
                    <a:pt x="15" y="0"/>
                    <a:pt x="15" y="0"/>
                  </a:cubicBezTo>
                  <a:cubicBezTo>
                    <a:pt x="15" y="9"/>
                    <a:pt x="20" y="8"/>
                    <a:pt x="20" y="16"/>
                  </a:cubicBezTo>
                  <a:cubicBezTo>
                    <a:pt x="20" y="22"/>
                    <a:pt x="19" y="21"/>
                    <a:pt x="18" y="25"/>
                  </a:cubicBezTo>
                  <a:cubicBezTo>
                    <a:pt x="18" y="22"/>
                    <a:pt x="18" y="21"/>
                    <a:pt x="18" y="18"/>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8" name="Freeform 168"/>
            <p:cNvSpPr>
              <a:spLocks/>
            </p:cNvSpPr>
            <p:nvPr/>
          </p:nvSpPr>
          <p:spPr bwMode="auto">
            <a:xfrm>
              <a:off x="6090643" y="2584542"/>
              <a:ext cx="38261" cy="59687"/>
            </a:xfrm>
            <a:custGeom>
              <a:avLst/>
              <a:gdLst>
                <a:gd name="T0" fmla="*/ 5 w 34"/>
                <a:gd name="T1" fmla="*/ 47 h 52"/>
                <a:gd name="T2" fmla="*/ 16 w 34"/>
                <a:gd name="T3" fmla="*/ 36 h 52"/>
                <a:gd name="T4" fmla="*/ 0 w 34"/>
                <a:gd name="T5" fmla="*/ 24 h 52"/>
                <a:gd name="T6" fmla="*/ 14 w 34"/>
                <a:gd name="T7" fmla="*/ 0 h 52"/>
                <a:gd name="T8" fmla="*/ 34 w 34"/>
                <a:gd name="T9" fmla="*/ 20 h 52"/>
                <a:gd name="T10" fmla="*/ 11 w 34"/>
                <a:gd name="T11" fmla="*/ 52 h 52"/>
                <a:gd name="T12" fmla="*/ 0 w 34"/>
                <a:gd name="T13" fmla="*/ 48 h 52"/>
                <a:gd name="T14" fmla="*/ 4 w 34"/>
                <a:gd name="T15" fmla="*/ 44 h 52"/>
                <a:gd name="T16" fmla="*/ 5 w 34"/>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5" y="47"/>
                  </a:moveTo>
                  <a:cubicBezTo>
                    <a:pt x="11" y="46"/>
                    <a:pt x="16" y="40"/>
                    <a:pt x="16" y="36"/>
                  </a:cubicBezTo>
                  <a:cubicBezTo>
                    <a:pt x="8" y="35"/>
                    <a:pt x="0" y="28"/>
                    <a:pt x="0" y="24"/>
                  </a:cubicBezTo>
                  <a:cubicBezTo>
                    <a:pt x="0" y="20"/>
                    <a:pt x="9" y="0"/>
                    <a:pt x="14" y="0"/>
                  </a:cubicBezTo>
                  <a:cubicBezTo>
                    <a:pt x="30" y="0"/>
                    <a:pt x="30" y="7"/>
                    <a:pt x="34" y="20"/>
                  </a:cubicBezTo>
                  <a:cubicBezTo>
                    <a:pt x="21" y="24"/>
                    <a:pt x="27" y="52"/>
                    <a:pt x="11" y="52"/>
                  </a:cubicBezTo>
                  <a:cubicBezTo>
                    <a:pt x="5" y="52"/>
                    <a:pt x="1" y="48"/>
                    <a:pt x="0" y="48"/>
                  </a:cubicBezTo>
                  <a:cubicBezTo>
                    <a:pt x="1" y="46"/>
                    <a:pt x="3" y="44"/>
                    <a:pt x="4" y="44"/>
                  </a:cubicBezTo>
                  <a:lnTo>
                    <a:pt x="5" y="47"/>
                  </a:ln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39" name="Freeform 169"/>
            <p:cNvSpPr>
              <a:spLocks/>
            </p:cNvSpPr>
            <p:nvPr/>
          </p:nvSpPr>
          <p:spPr bwMode="auto">
            <a:xfrm>
              <a:off x="6258992" y="2517204"/>
              <a:ext cx="22957" cy="35200"/>
            </a:xfrm>
            <a:custGeom>
              <a:avLst/>
              <a:gdLst>
                <a:gd name="T0" fmla="*/ 14 w 20"/>
                <a:gd name="T1" fmla="*/ 10 h 30"/>
                <a:gd name="T2" fmla="*/ 3 w 20"/>
                <a:gd name="T3" fmla="*/ 30 h 30"/>
                <a:gd name="T4" fmla="*/ 3 w 20"/>
                <a:gd name="T5" fmla="*/ 20 h 30"/>
                <a:gd name="T6" fmla="*/ 20 w 20"/>
                <a:gd name="T7" fmla="*/ 0 h 30"/>
                <a:gd name="T8" fmla="*/ 14 w 20"/>
                <a:gd name="T9" fmla="*/ 10 h 30"/>
              </a:gdLst>
              <a:ahLst/>
              <a:cxnLst>
                <a:cxn ang="0">
                  <a:pos x="T0" y="T1"/>
                </a:cxn>
                <a:cxn ang="0">
                  <a:pos x="T2" y="T3"/>
                </a:cxn>
                <a:cxn ang="0">
                  <a:pos x="T4" y="T5"/>
                </a:cxn>
                <a:cxn ang="0">
                  <a:pos x="T6" y="T7"/>
                </a:cxn>
                <a:cxn ang="0">
                  <a:pos x="T8" y="T9"/>
                </a:cxn>
              </a:cxnLst>
              <a:rect l="0" t="0" r="r" b="b"/>
              <a:pathLst>
                <a:path w="20" h="30">
                  <a:moveTo>
                    <a:pt x="14" y="10"/>
                  </a:moveTo>
                  <a:cubicBezTo>
                    <a:pt x="14" y="19"/>
                    <a:pt x="8" y="23"/>
                    <a:pt x="3" y="30"/>
                  </a:cubicBezTo>
                  <a:cubicBezTo>
                    <a:pt x="0" y="27"/>
                    <a:pt x="3" y="24"/>
                    <a:pt x="3" y="20"/>
                  </a:cubicBezTo>
                  <a:cubicBezTo>
                    <a:pt x="3" y="15"/>
                    <a:pt x="7" y="1"/>
                    <a:pt x="20" y="0"/>
                  </a:cubicBezTo>
                  <a:cubicBezTo>
                    <a:pt x="19" y="3"/>
                    <a:pt x="14" y="6"/>
                    <a:pt x="14" y="10"/>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0" name="Freeform 170"/>
            <p:cNvSpPr>
              <a:spLocks/>
            </p:cNvSpPr>
            <p:nvPr/>
          </p:nvSpPr>
          <p:spPr bwMode="auto">
            <a:xfrm>
              <a:off x="6352349" y="2472821"/>
              <a:ext cx="29078" cy="39791"/>
            </a:xfrm>
            <a:custGeom>
              <a:avLst/>
              <a:gdLst>
                <a:gd name="T0" fmla="*/ 20 w 26"/>
                <a:gd name="T1" fmla="*/ 18 h 36"/>
                <a:gd name="T2" fmla="*/ 20 w 26"/>
                <a:gd name="T3" fmla="*/ 28 h 36"/>
                <a:gd name="T4" fmla="*/ 7 w 26"/>
                <a:gd name="T5" fmla="*/ 36 h 36"/>
                <a:gd name="T6" fmla="*/ 0 w 26"/>
                <a:gd name="T7" fmla="*/ 24 h 36"/>
                <a:gd name="T8" fmla="*/ 16 w 26"/>
                <a:gd name="T9" fmla="*/ 18 h 36"/>
                <a:gd name="T10" fmla="*/ 11 w 26"/>
                <a:gd name="T11" fmla="*/ 8 h 36"/>
                <a:gd name="T12" fmla="*/ 18 w 26"/>
                <a:gd name="T13" fmla="*/ 0 h 36"/>
                <a:gd name="T14" fmla="*/ 26 w 26"/>
                <a:gd name="T15" fmla="*/ 8 h 36"/>
                <a:gd name="T16" fmla="*/ 20 w 26"/>
                <a:gd name="T1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0" y="18"/>
                  </a:moveTo>
                  <a:cubicBezTo>
                    <a:pt x="20" y="22"/>
                    <a:pt x="20" y="25"/>
                    <a:pt x="20" y="28"/>
                  </a:cubicBezTo>
                  <a:cubicBezTo>
                    <a:pt x="20" y="30"/>
                    <a:pt x="10" y="36"/>
                    <a:pt x="7" y="36"/>
                  </a:cubicBezTo>
                  <a:cubicBezTo>
                    <a:pt x="0" y="36"/>
                    <a:pt x="0" y="29"/>
                    <a:pt x="0" y="24"/>
                  </a:cubicBezTo>
                  <a:cubicBezTo>
                    <a:pt x="6" y="23"/>
                    <a:pt x="10" y="18"/>
                    <a:pt x="16" y="18"/>
                  </a:cubicBezTo>
                  <a:cubicBezTo>
                    <a:pt x="14" y="14"/>
                    <a:pt x="11" y="12"/>
                    <a:pt x="11" y="8"/>
                  </a:cubicBezTo>
                  <a:cubicBezTo>
                    <a:pt x="11" y="4"/>
                    <a:pt x="18" y="0"/>
                    <a:pt x="18" y="0"/>
                  </a:cubicBezTo>
                  <a:cubicBezTo>
                    <a:pt x="22" y="5"/>
                    <a:pt x="23" y="6"/>
                    <a:pt x="26" y="8"/>
                  </a:cubicBezTo>
                  <a:cubicBezTo>
                    <a:pt x="25" y="12"/>
                    <a:pt x="22" y="18"/>
                    <a:pt x="20" y="18"/>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1" name="Freeform 171"/>
            <p:cNvSpPr>
              <a:spLocks/>
            </p:cNvSpPr>
            <p:nvPr/>
          </p:nvSpPr>
          <p:spPr bwMode="auto">
            <a:xfrm>
              <a:off x="6405914" y="3265581"/>
              <a:ext cx="53565" cy="16835"/>
            </a:xfrm>
            <a:custGeom>
              <a:avLst/>
              <a:gdLst>
                <a:gd name="T0" fmla="*/ 47 w 47"/>
                <a:gd name="T1" fmla="*/ 8 h 14"/>
                <a:gd name="T2" fmla="*/ 28 w 47"/>
                <a:gd name="T3" fmla="*/ 10 h 14"/>
                <a:gd name="T4" fmla="*/ 0 w 47"/>
                <a:gd name="T5" fmla="*/ 3 h 14"/>
                <a:gd name="T6" fmla="*/ 47 w 47"/>
                <a:gd name="T7" fmla="*/ 8 h 14"/>
              </a:gdLst>
              <a:ahLst/>
              <a:cxnLst>
                <a:cxn ang="0">
                  <a:pos x="T0" y="T1"/>
                </a:cxn>
                <a:cxn ang="0">
                  <a:pos x="T2" y="T3"/>
                </a:cxn>
                <a:cxn ang="0">
                  <a:pos x="T4" y="T5"/>
                </a:cxn>
                <a:cxn ang="0">
                  <a:pos x="T6" y="T7"/>
                </a:cxn>
              </a:cxnLst>
              <a:rect l="0" t="0" r="r" b="b"/>
              <a:pathLst>
                <a:path w="47" h="14">
                  <a:moveTo>
                    <a:pt x="47" y="8"/>
                  </a:moveTo>
                  <a:cubicBezTo>
                    <a:pt x="37" y="14"/>
                    <a:pt x="34" y="10"/>
                    <a:pt x="28" y="10"/>
                  </a:cubicBezTo>
                  <a:cubicBezTo>
                    <a:pt x="22" y="10"/>
                    <a:pt x="8" y="8"/>
                    <a:pt x="0" y="3"/>
                  </a:cubicBezTo>
                  <a:cubicBezTo>
                    <a:pt x="16" y="0"/>
                    <a:pt x="34" y="4"/>
                    <a:pt x="47" y="8"/>
                  </a:cubicBezTo>
                  <a:close/>
                </a:path>
              </a:pathLst>
            </a:custGeom>
            <a:solidFill>
              <a:schemeClr val="accent4"/>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2" name="Freeform 172"/>
            <p:cNvSpPr>
              <a:spLocks/>
            </p:cNvSpPr>
            <p:nvPr/>
          </p:nvSpPr>
          <p:spPr bwMode="auto">
            <a:xfrm>
              <a:off x="6614054" y="3259460"/>
              <a:ext cx="50504" cy="27548"/>
            </a:xfrm>
            <a:custGeom>
              <a:avLst/>
              <a:gdLst>
                <a:gd name="T0" fmla="*/ 9 w 44"/>
                <a:gd name="T1" fmla="*/ 24 h 24"/>
                <a:gd name="T2" fmla="*/ 4 w 44"/>
                <a:gd name="T3" fmla="*/ 20 h 24"/>
                <a:gd name="T4" fmla="*/ 0 w 44"/>
                <a:gd name="T5" fmla="*/ 16 h 24"/>
                <a:gd name="T6" fmla="*/ 44 w 44"/>
                <a:gd name="T7" fmla="*/ 0 h 24"/>
                <a:gd name="T8" fmla="*/ 34 w 44"/>
                <a:gd name="T9" fmla="*/ 7 h 24"/>
                <a:gd name="T10" fmla="*/ 33 w 44"/>
                <a:gd name="T11" fmla="*/ 15 h 24"/>
                <a:gd name="T12" fmla="*/ 9 w 4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9" y="24"/>
                  </a:moveTo>
                  <a:cubicBezTo>
                    <a:pt x="7" y="24"/>
                    <a:pt x="4" y="22"/>
                    <a:pt x="4" y="20"/>
                  </a:cubicBezTo>
                  <a:cubicBezTo>
                    <a:pt x="2" y="20"/>
                    <a:pt x="0" y="17"/>
                    <a:pt x="0" y="16"/>
                  </a:cubicBezTo>
                  <a:cubicBezTo>
                    <a:pt x="12" y="10"/>
                    <a:pt x="31" y="2"/>
                    <a:pt x="44" y="0"/>
                  </a:cubicBezTo>
                  <a:cubicBezTo>
                    <a:pt x="43" y="8"/>
                    <a:pt x="39" y="4"/>
                    <a:pt x="34" y="7"/>
                  </a:cubicBezTo>
                  <a:cubicBezTo>
                    <a:pt x="32" y="8"/>
                    <a:pt x="34" y="12"/>
                    <a:pt x="33" y="15"/>
                  </a:cubicBezTo>
                  <a:cubicBezTo>
                    <a:pt x="30" y="20"/>
                    <a:pt x="16" y="24"/>
                    <a:pt x="9" y="24"/>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3" name="Freeform 173"/>
            <p:cNvSpPr>
              <a:spLocks/>
            </p:cNvSpPr>
            <p:nvPr/>
          </p:nvSpPr>
          <p:spPr bwMode="auto">
            <a:xfrm>
              <a:off x="7128281" y="3900708"/>
              <a:ext cx="24487" cy="10713"/>
            </a:xfrm>
            <a:custGeom>
              <a:avLst/>
              <a:gdLst>
                <a:gd name="T0" fmla="*/ 0 w 22"/>
                <a:gd name="T1" fmla="*/ 4 h 10"/>
                <a:gd name="T2" fmla="*/ 9 w 22"/>
                <a:gd name="T3" fmla="*/ 10 h 10"/>
                <a:gd name="T4" fmla="*/ 22 w 22"/>
                <a:gd name="T5" fmla="*/ 0 h 10"/>
                <a:gd name="T6" fmla="*/ 0 w 22"/>
                <a:gd name="T7" fmla="*/ 4 h 10"/>
              </a:gdLst>
              <a:ahLst/>
              <a:cxnLst>
                <a:cxn ang="0">
                  <a:pos x="T0" y="T1"/>
                </a:cxn>
                <a:cxn ang="0">
                  <a:pos x="T2" y="T3"/>
                </a:cxn>
                <a:cxn ang="0">
                  <a:pos x="T4" y="T5"/>
                </a:cxn>
                <a:cxn ang="0">
                  <a:pos x="T6" y="T7"/>
                </a:cxn>
              </a:cxnLst>
              <a:rect l="0" t="0" r="r" b="b"/>
              <a:pathLst>
                <a:path w="22" h="10">
                  <a:moveTo>
                    <a:pt x="0" y="4"/>
                  </a:moveTo>
                  <a:cubicBezTo>
                    <a:pt x="1" y="8"/>
                    <a:pt x="6" y="10"/>
                    <a:pt x="9" y="10"/>
                  </a:cubicBezTo>
                  <a:cubicBezTo>
                    <a:pt x="15" y="10"/>
                    <a:pt x="21" y="3"/>
                    <a:pt x="22" y="0"/>
                  </a:cubicBezTo>
                  <a:cubicBezTo>
                    <a:pt x="12" y="0"/>
                    <a:pt x="7" y="2"/>
                    <a:pt x="0" y="4"/>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4" name="Freeform 174"/>
            <p:cNvSpPr>
              <a:spLocks/>
            </p:cNvSpPr>
            <p:nvPr/>
          </p:nvSpPr>
          <p:spPr bwMode="auto">
            <a:xfrm>
              <a:off x="6995133" y="2035120"/>
              <a:ext cx="52035" cy="41321"/>
            </a:xfrm>
            <a:custGeom>
              <a:avLst/>
              <a:gdLst>
                <a:gd name="T0" fmla="*/ 10 w 45"/>
                <a:gd name="T1" fmla="*/ 8 h 36"/>
                <a:gd name="T2" fmla="*/ 19 w 45"/>
                <a:gd name="T3" fmla="*/ 0 h 36"/>
                <a:gd name="T4" fmla="*/ 45 w 45"/>
                <a:gd name="T5" fmla="*/ 12 h 36"/>
                <a:gd name="T6" fmla="*/ 45 w 45"/>
                <a:gd name="T7" fmla="*/ 23 h 36"/>
                <a:gd name="T8" fmla="*/ 13 w 45"/>
                <a:gd name="T9" fmla="*/ 36 h 36"/>
                <a:gd name="T10" fmla="*/ 0 w 45"/>
                <a:gd name="T11" fmla="*/ 27 h 36"/>
                <a:gd name="T12" fmla="*/ 10 w 45"/>
                <a:gd name="T13" fmla="*/ 8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10" y="8"/>
                  </a:moveTo>
                  <a:cubicBezTo>
                    <a:pt x="13" y="8"/>
                    <a:pt x="15" y="0"/>
                    <a:pt x="19" y="0"/>
                  </a:cubicBezTo>
                  <a:cubicBezTo>
                    <a:pt x="29" y="0"/>
                    <a:pt x="34" y="11"/>
                    <a:pt x="45" y="12"/>
                  </a:cubicBezTo>
                  <a:cubicBezTo>
                    <a:pt x="45" y="23"/>
                    <a:pt x="45" y="23"/>
                    <a:pt x="45" y="23"/>
                  </a:cubicBezTo>
                  <a:cubicBezTo>
                    <a:pt x="35" y="28"/>
                    <a:pt x="26" y="36"/>
                    <a:pt x="13" y="36"/>
                  </a:cubicBezTo>
                  <a:cubicBezTo>
                    <a:pt x="4" y="36"/>
                    <a:pt x="0" y="35"/>
                    <a:pt x="0" y="27"/>
                  </a:cubicBezTo>
                  <a:cubicBezTo>
                    <a:pt x="0" y="24"/>
                    <a:pt x="8" y="8"/>
                    <a:pt x="10" y="8"/>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5" name="Freeform 175"/>
            <p:cNvSpPr>
              <a:spLocks/>
            </p:cNvSpPr>
            <p:nvPr/>
          </p:nvSpPr>
          <p:spPr bwMode="auto">
            <a:xfrm>
              <a:off x="7255308" y="1987677"/>
              <a:ext cx="41322" cy="42852"/>
            </a:xfrm>
            <a:custGeom>
              <a:avLst/>
              <a:gdLst>
                <a:gd name="T0" fmla="*/ 36 w 36"/>
                <a:gd name="T1" fmla="*/ 32 h 37"/>
                <a:gd name="T2" fmla="*/ 26 w 36"/>
                <a:gd name="T3" fmla="*/ 36 h 37"/>
                <a:gd name="T4" fmla="*/ 0 w 36"/>
                <a:gd name="T5" fmla="*/ 16 h 37"/>
                <a:gd name="T6" fmla="*/ 36 w 36"/>
                <a:gd name="T7" fmla="*/ 32 h 37"/>
              </a:gdLst>
              <a:ahLst/>
              <a:cxnLst>
                <a:cxn ang="0">
                  <a:pos x="T0" y="T1"/>
                </a:cxn>
                <a:cxn ang="0">
                  <a:pos x="T2" y="T3"/>
                </a:cxn>
                <a:cxn ang="0">
                  <a:pos x="T4" y="T5"/>
                </a:cxn>
                <a:cxn ang="0">
                  <a:pos x="T6" y="T7"/>
                </a:cxn>
              </a:cxnLst>
              <a:rect l="0" t="0" r="r" b="b"/>
              <a:pathLst>
                <a:path w="36" h="37">
                  <a:moveTo>
                    <a:pt x="36" y="32"/>
                  </a:moveTo>
                  <a:cubicBezTo>
                    <a:pt x="36" y="37"/>
                    <a:pt x="26" y="36"/>
                    <a:pt x="26" y="36"/>
                  </a:cubicBezTo>
                  <a:cubicBezTo>
                    <a:pt x="16" y="36"/>
                    <a:pt x="0" y="26"/>
                    <a:pt x="0" y="16"/>
                  </a:cubicBezTo>
                  <a:cubicBezTo>
                    <a:pt x="0" y="0"/>
                    <a:pt x="36" y="16"/>
                    <a:pt x="36" y="32"/>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6" name="Freeform 176"/>
            <p:cNvSpPr>
              <a:spLocks/>
            </p:cNvSpPr>
            <p:nvPr/>
          </p:nvSpPr>
          <p:spPr bwMode="auto">
            <a:xfrm>
              <a:off x="7536909" y="1842286"/>
              <a:ext cx="36731" cy="27548"/>
            </a:xfrm>
            <a:custGeom>
              <a:avLst/>
              <a:gdLst>
                <a:gd name="T0" fmla="*/ 2 w 33"/>
                <a:gd name="T1" fmla="*/ 24 h 24"/>
                <a:gd name="T2" fmla="*/ 33 w 33"/>
                <a:gd name="T3" fmla="*/ 15 h 24"/>
                <a:gd name="T4" fmla="*/ 14 w 33"/>
                <a:gd name="T5" fmla="*/ 0 h 24"/>
                <a:gd name="T6" fmla="*/ 2 w 33"/>
                <a:gd name="T7" fmla="*/ 16 h 24"/>
                <a:gd name="T8" fmla="*/ 2 w 33"/>
                <a:gd name="T9" fmla="*/ 24 h 24"/>
              </a:gdLst>
              <a:ahLst/>
              <a:cxnLst>
                <a:cxn ang="0">
                  <a:pos x="T0" y="T1"/>
                </a:cxn>
                <a:cxn ang="0">
                  <a:pos x="T2" y="T3"/>
                </a:cxn>
                <a:cxn ang="0">
                  <a:pos x="T4" y="T5"/>
                </a:cxn>
                <a:cxn ang="0">
                  <a:pos x="T6" y="T7"/>
                </a:cxn>
                <a:cxn ang="0">
                  <a:pos x="T8" y="T9"/>
                </a:cxn>
              </a:cxnLst>
              <a:rect l="0" t="0" r="r" b="b"/>
              <a:pathLst>
                <a:path w="33" h="24">
                  <a:moveTo>
                    <a:pt x="2" y="24"/>
                  </a:moveTo>
                  <a:cubicBezTo>
                    <a:pt x="11" y="24"/>
                    <a:pt x="29" y="18"/>
                    <a:pt x="33" y="15"/>
                  </a:cubicBezTo>
                  <a:cubicBezTo>
                    <a:pt x="25" y="9"/>
                    <a:pt x="23" y="0"/>
                    <a:pt x="14" y="0"/>
                  </a:cubicBezTo>
                  <a:cubicBezTo>
                    <a:pt x="7" y="0"/>
                    <a:pt x="2" y="9"/>
                    <a:pt x="2" y="16"/>
                  </a:cubicBezTo>
                  <a:cubicBezTo>
                    <a:pt x="2" y="18"/>
                    <a:pt x="0" y="24"/>
                    <a:pt x="2" y="24"/>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7" name="Freeform 177"/>
            <p:cNvSpPr>
              <a:spLocks/>
            </p:cNvSpPr>
            <p:nvPr/>
          </p:nvSpPr>
          <p:spPr bwMode="auto">
            <a:xfrm>
              <a:off x="9273957" y="1814739"/>
              <a:ext cx="81113" cy="36730"/>
            </a:xfrm>
            <a:custGeom>
              <a:avLst/>
              <a:gdLst>
                <a:gd name="T0" fmla="*/ 0 w 71"/>
                <a:gd name="T1" fmla="*/ 24 h 32"/>
                <a:gd name="T2" fmla="*/ 36 w 71"/>
                <a:gd name="T3" fmla="*/ 0 h 32"/>
                <a:gd name="T4" fmla="*/ 71 w 71"/>
                <a:gd name="T5" fmla="*/ 32 h 32"/>
                <a:gd name="T6" fmla="*/ 49 w 71"/>
                <a:gd name="T7" fmla="*/ 32 h 32"/>
                <a:gd name="T8" fmla="*/ 3 w 71"/>
                <a:gd name="T9" fmla="*/ 20 h 32"/>
                <a:gd name="T10" fmla="*/ 0 w 71"/>
                <a:gd name="T11" fmla="*/ 24 h 32"/>
              </a:gdLst>
              <a:ahLst/>
              <a:cxnLst>
                <a:cxn ang="0">
                  <a:pos x="T0" y="T1"/>
                </a:cxn>
                <a:cxn ang="0">
                  <a:pos x="T2" y="T3"/>
                </a:cxn>
                <a:cxn ang="0">
                  <a:pos x="T4" y="T5"/>
                </a:cxn>
                <a:cxn ang="0">
                  <a:pos x="T6" y="T7"/>
                </a:cxn>
                <a:cxn ang="0">
                  <a:pos x="T8" y="T9"/>
                </a:cxn>
                <a:cxn ang="0">
                  <a:pos x="T10" y="T11"/>
                </a:cxn>
              </a:cxnLst>
              <a:rect l="0" t="0" r="r" b="b"/>
              <a:pathLst>
                <a:path w="71" h="32">
                  <a:moveTo>
                    <a:pt x="0" y="24"/>
                  </a:moveTo>
                  <a:cubicBezTo>
                    <a:pt x="9" y="11"/>
                    <a:pt x="18" y="0"/>
                    <a:pt x="36" y="0"/>
                  </a:cubicBezTo>
                  <a:cubicBezTo>
                    <a:pt x="56" y="0"/>
                    <a:pt x="71" y="14"/>
                    <a:pt x="71" y="32"/>
                  </a:cubicBezTo>
                  <a:cubicBezTo>
                    <a:pt x="49" y="32"/>
                    <a:pt x="49" y="32"/>
                    <a:pt x="49" y="32"/>
                  </a:cubicBezTo>
                  <a:cubicBezTo>
                    <a:pt x="35" y="24"/>
                    <a:pt x="18" y="26"/>
                    <a:pt x="3" y="20"/>
                  </a:cubicBezTo>
                  <a:lnTo>
                    <a:pt x="0" y="24"/>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8" name="Freeform 178"/>
            <p:cNvSpPr>
              <a:spLocks/>
            </p:cNvSpPr>
            <p:nvPr/>
          </p:nvSpPr>
          <p:spPr bwMode="auto">
            <a:xfrm>
              <a:off x="9428532" y="1730565"/>
              <a:ext cx="111722" cy="41321"/>
            </a:xfrm>
            <a:custGeom>
              <a:avLst/>
              <a:gdLst>
                <a:gd name="T0" fmla="*/ 0 w 97"/>
                <a:gd name="T1" fmla="*/ 0 h 36"/>
                <a:gd name="T2" fmla="*/ 89 w 97"/>
                <a:gd name="T3" fmla="*/ 16 h 36"/>
                <a:gd name="T4" fmla="*/ 97 w 97"/>
                <a:gd name="T5" fmla="*/ 24 h 36"/>
                <a:gd name="T6" fmla="*/ 63 w 97"/>
                <a:gd name="T7" fmla="*/ 36 h 36"/>
                <a:gd name="T8" fmla="*/ 7 w 97"/>
                <a:gd name="T9" fmla="*/ 7 h 36"/>
                <a:gd name="T10" fmla="*/ 0 w 97"/>
                <a:gd name="T11" fmla="*/ 0 h 36"/>
              </a:gdLst>
              <a:ahLst/>
              <a:cxnLst>
                <a:cxn ang="0">
                  <a:pos x="T0" y="T1"/>
                </a:cxn>
                <a:cxn ang="0">
                  <a:pos x="T2" y="T3"/>
                </a:cxn>
                <a:cxn ang="0">
                  <a:pos x="T4" y="T5"/>
                </a:cxn>
                <a:cxn ang="0">
                  <a:pos x="T6" y="T7"/>
                </a:cxn>
                <a:cxn ang="0">
                  <a:pos x="T8" y="T9"/>
                </a:cxn>
                <a:cxn ang="0">
                  <a:pos x="T10" y="T11"/>
                </a:cxn>
              </a:cxnLst>
              <a:rect l="0" t="0" r="r" b="b"/>
              <a:pathLst>
                <a:path w="97" h="36">
                  <a:moveTo>
                    <a:pt x="0" y="0"/>
                  </a:moveTo>
                  <a:cubicBezTo>
                    <a:pt x="7" y="6"/>
                    <a:pt x="86" y="16"/>
                    <a:pt x="89" y="16"/>
                  </a:cubicBezTo>
                  <a:cubicBezTo>
                    <a:pt x="94" y="16"/>
                    <a:pt x="97" y="20"/>
                    <a:pt x="97" y="24"/>
                  </a:cubicBezTo>
                  <a:cubicBezTo>
                    <a:pt x="97" y="33"/>
                    <a:pt x="75" y="36"/>
                    <a:pt x="63" y="36"/>
                  </a:cubicBezTo>
                  <a:cubicBezTo>
                    <a:pt x="43" y="36"/>
                    <a:pt x="7" y="26"/>
                    <a:pt x="7" y="7"/>
                  </a:cubicBezTo>
                  <a:lnTo>
                    <a:pt x="0" y="0"/>
                  </a:ln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49" name="Freeform 179"/>
            <p:cNvSpPr>
              <a:spLocks/>
            </p:cNvSpPr>
            <p:nvPr/>
          </p:nvSpPr>
          <p:spPr bwMode="auto">
            <a:xfrm>
              <a:off x="9270896" y="1788721"/>
              <a:ext cx="22957" cy="26017"/>
            </a:xfrm>
            <a:custGeom>
              <a:avLst/>
              <a:gdLst>
                <a:gd name="T0" fmla="*/ 20 w 20"/>
                <a:gd name="T1" fmla="*/ 13 h 23"/>
                <a:gd name="T2" fmla="*/ 9 w 20"/>
                <a:gd name="T3" fmla="*/ 23 h 23"/>
                <a:gd name="T4" fmla="*/ 0 w 20"/>
                <a:gd name="T5" fmla="*/ 13 h 23"/>
                <a:gd name="T6" fmla="*/ 20 w 20"/>
                <a:gd name="T7" fmla="*/ 13 h 23"/>
              </a:gdLst>
              <a:ahLst/>
              <a:cxnLst>
                <a:cxn ang="0">
                  <a:pos x="T0" y="T1"/>
                </a:cxn>
                <a:cxn ang="0">
                  <a:pos x="T2" y="T3"/>
                </a:cxn>
                <a:cxn ang="0">
                  <a:pos x="T4" y="T5"/>
                </a:cxn>
                <a:cxn ang="0">
                  <a:pos x="T6" y="T7"/>
                </a:cxn>
              </a:cxnLst>
              <a:rect l="0" t="0" r="r" b="b"/>
              <a:pathLst>
                <a:path w="20" h="23">
                  <a:moveTo>
                    <a:pt x="20" y="13"/>
                  </a:moveTo>
                  <a:cubicBezTo>
                    <a:pt x="20" y="19"/>
                    <a:pt x="14" y="23"/>
                    <a:pt x="9" y="23"/>
                  </a:cubicBezTo>
                  <a:cubicBezTo>
                    <a:pt x="1" y="23"/>
                    <a:pt x="0" y="20"/>
                    <a:pt x="0" y="13"/>
                  </a:cubicBezTo>
                  <a:cubicBezTo>
                    <a:pt x="0" y="0"/>
                    <a:pt x="20" y="2"/>
                    <a:pt x="20" y="13"/>
                  </a:cubicBezTo>
                  <a:close/>
                </a:path>
              </a:pathLst>
            </a:custGeom>
            <a:solidFill>
              <a:schemeClr val="accent2"/>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0" name="Freeform 180"/>
            <p:cNvSpPr>
              <a:spLocks/>
            </p:cNvSpPr>
            <p:nvPr/>
          </p:nvSpPr>
          <p:spPr bwMode="auto">
            <a:xfrm>
              <a:off x="4235751" y="2811045"/>
              <a:ext cx="61218" cy="33669"/>
            </a:xfrm>
            <a:custGeom>
              <a:avLst/>
              <a:gdLst>
                <a:gd name="T0" fmla="*/ 43 w 54"/>
                <a:gd name="T1" fmla="*/ 29 h 29"/>
                <a:gd name="T2" fmla="*/ 54 w 54"/>
                <a:gd name="T3" fmla="*/ 24 h 29"/>
                <a:gd name="T4" fmla="*/ 0 w 54"/>
                <a:gd name="T5" fmla="*/ 5 h 29"/>
                <a:gd name="T6" fmla="*/ 43 w 54"/>
                <a:gd name="T7" fmla="*/ 29 h 29"/>
              </a:gdLst>
              <a:ahLst/>
              <a:cxnLst>
                <a:cxn ang="0">
                  <a:pos x="T0" y="T1"/>
                </a:cxn>
                <a:cxn ang="0">
                  <a:pos x="T2" y="T3"/>
                </a:cxn>
                <a:cxn ang="0">
                  <a:pos x="T4" y="T5"/>
                </a:cxn>
                <a:cxn ang="0">
                  <a:pos x="T6" y="T7"/>
                </a:cxn>
              </a:cxnLst>
              <a:rect l="0" t="0" r="r" b="b"/>
              <a:pathLst>
                <a:path w="54" h="29">
                  <a:moveTo>
                    <a:pt x="43" y="29"/>
                  </a:moveTo>
                  <a:cubicBezTo>
                    <a:pt x="49" y="29"/>
                    <a:pt x="51" y="28"/>
                    <a:pt x="54" y="24"/>
                  </a:cubicBezTo>
                  <a:cubicBezTo>
                    <a:pt x="38" y="15"/>
                    <a:pt x="23" y="0"/>
                    <a:pt x="0" y="5"/>
                  </a:cubicBezTo>
                  <a:cubicBezTo>
                    <a:pt x="9" y="12"/>
                    <a:pt x="31" y="29"/>
                    <a:pt x="43" y="29"/>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1" name="Freeform 181"/>
            <p:cNvSpPr>
              <a:spLocks/>
            </p:cNvSpPr>
            <p:nvPr/>
          </p:nvSpPr>
          <p:spPr bwMode="auto">
            <a:xfrm>
              <a:off x="4240342" y="2915114"/>
              <a:ext cx="47444" cy="29078"/>
            </a:xfrm>
            <a:custGeom>
              <a:avLst/>
              <a:gdLst>
                <a:gd name="T0" fmla="*/ 3 w 42"/>
                <a:gd name="T1" fmla="*/ 0 h 26"/>
                <a:gd name="T2" fmla="*/ 19 w 42"/>
                <a:gd name="T3" fmla="*/ 13 h 26"/>
                <a:gd name="T4" fmla="*/ 42 w 42"/>
                <a:gd name="T5" fmla="*/ 13 h 26"/>
                <a:gd name="T6" fmla="*/ 42 w 42"/>
                <a:gd name="T7" fmla="*/ 18 h 26"/>
                <a:gd name="T8" fmla="*/ 33 w 42"/>
                <a:gd name="T9" fmla="*/ 26 h 26"/>
                <a:gd name="T10" fmla="*/ 0 w 42"/>
                <a:gd name="T11" fmla="*/ 6 h 26"/>
                <a:gd name="T12" fmla="*/ 3 w 4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2" h="26">
                  <a:moveTo>
                    <a:pt x="3" y="0"/>
                  </a:moveTo>
                  <a:cubicBezTo>
                    <a:pt x="6" y="8"/>
                    <a:pt x="12" y="11"/>
                    <a:pt x="19" y="13"/>
                  </a:cubicBezTo>
                  <a:cubicBezTo>
                    <a:pt x="42" y="13"/>
                    <a:pt x="42" y="13"/>
                    <a:pt x="42" y="13"/>
                  </a:cubicBezTo>
                  <a:cubicBezTo>
                    <a:pt x="42" y="14"/>
                    <a:pt x="42" y="16"/>
                    <a:pt x="42" y="18"/>
                  </a:cubicBezTo>
                  <a:cubicBezTo>
                    <a:pt x="42" y="22"/>
                    <a:pt x="34" y="26"/>
                    <a:pt x="33" y="26"/>
                  </a:cubicBezTo>
                  <a:cubicBezTo>
                    <a:pt x="28" y="26"/>
                    <a:pt x="0" y="11"/>
                    <a:pt x="0" y="6"/>
                  </a:cubicBezTo>
                  <a:cubicBezTo>
                    <a:pt x="0" y="3"/>
                    <a:pt x="1" y="1"/>
                    <a:pt x="3" y="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2" name="Freeform 182"/>
            <p:cNvSpPr>
              <a:spLocks/>
            </p:cNvSpPr>
            <p:nvPr/>
          </p:nvSpPr>
          <p:spPr bwMode="auto">
            <a:xfrm>
              <a:off x="4309212" y="2916644"/>
              <a:ext cx="33670" cy="41321"/>
            </a:xfrm>
            <a:custGeom>
              <a:avLst/>
              <a:gdLst>
                <a:gd name="T0" fmla="*/ 29 w 29"/>
                <a:gd name="T1" fmla="*/ 20 h 36"/>
                <a:gd name="T2" fmla="*/ 29 w 29"/>
                <a:gd name="T3" fmla="*/ 25 h 36"/>
                <a:gd name="T4" fmla="*/ 12 w 29"/>
                <a:gd name="T5" fmla="*/ 36 h 36"/>
                <a:gd name="T6" fmla="*/ 0 w 29"/>
                <a:gd name="T7" fmla="*/ 27 h 36"/>
                <a:gd name="T8" fmla="*/ 17 w 29"/>
                <a:gd name="T9" fmla="*/ 0 h 36"/>
                <a:gd name="T10" fmla="*/ 23 w 29"/>
                <a:gd name="T11" fmla="*/ 8 h 36"/>
                <a:gd name="T12" fmla="*/ 29 w 29"/>
                <a:gd name="T13" fmla="*/ 20 h 36"/>
              </a:gdLst>
              <a:ahLst/>
              <a:cxnLst>
                <a:cxn ang="0">
                  <a:pos x="T0" y="T1"/>
                </a:cxn>
                <a:cxn ang="0">
                  <a:pos x="T2" y="T3"/>
                </a:cxn>
                <a:cxn ang="0">
                  <a:pos x="T4" y="T5"/>
                </a:cxn>
                <a:cxn ang="0">
                  <a:pos x="T6" y="T7"/>
                </a:cxn>
                <a:cxn ang="0">
                  <a:pos x="T8" y="T9"/>
                </a:cxn>
                <a:cxn ang="0">
                  <a:pos x="T10" y="T11"/>
                </a:cxn>
                <a:cxn ang="0">
                  <a:pos x="T12" y="T13"/>
                </a:cxn>
              </a:cxnLst>
              <a:rect l="0" t="0" r="r" b="b"/>
              <a:pathLst>
                <a:path w="29" h="36">
                  <a:moveTo>
                    <a:pt x="29" y="20"/>
                  </a:moveTo>
                  <a:cubicBezTo>
                    <a:pt x="29" y="21"/>
                    <a:pt x="29" y="24"/>
                    <a:pt x="29" y="25"/>
                  </a:cubicBezTo>
                  <a:cubicBezTo>
                    <a:pt x="29" y="31"/>
                    <a:pt x="20" y="36"/>
                    <a:pt x="12" y="36"/>
                  </a:cubicBezTo>
                  <a:cubicBezTo>
                    <a:pt x="4" y="36"/>
                    <a:pt x="0" y="32"/>
                    <a:pt x="0" y="27"/>
                  </a:cubicBezTo>
                  <a:cubicBezTo>
                    <a:pt x="0" y="22"/>
                    <a:pt x="11" y="2"/>
                    <a:pt x="17" y="0"/>
                  </a:cubicBezTo>
                  <a:cubicBezTo>
                    <a:pt x="19" y="3"/>
                    <a:pt x="23" y="5"/>
                    <a:pt x="23" y="8"/>
                  </a:cubicBezTo>
                  <a:cubicBezTo>
                    <a:pt x="23" y="15"/>
                    <a:pt x="11" y="20"/>
                    <a:pt x="29" y="20"/>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3" name="Freeform 183"/>
            <p:cNvSpPr>
              <a:spLocks/>
            </p:cNvSpPr>
            <p:nvPr/>
          </p:nvSpPr>
          <p:spPr bwMode="auto">
            <a:xfrm>
              <a:off x="1699813" y="2440682"/>
              <a:ext cx="39791" cy="18365"/>
            </a:xfrm>
            <a:custGeom>
              <a:avLst/>
              <a:gdLst>
                <a:gd name="T0" fmla="*/ 11 w 34"/>
                <a:gd name="T1" fmla="*/ 7 h 15"/>
                <a:gd name="T2" fmla="*/ 22 w 34"/>
                <a:gd name="T3" fmla="*/ 2 h 15"/>
                <a:gd name="T4" fmla="*/ 34 w 34"/>
                <a:gd name="T5" fmla="*/ 15 h 15"/>
                <a:gd name="T6" fmla="*/ 9 w 34"/>
                <a:gd name="T7" fmla="*/ 15 h 15"/>
                <a:gd name="T8" fmla="*/ 0 w 34"/>
                <a:gd name="T9" fmla="*/ 7 h 15"/>
                <a:gd name="T10" fmla="*/ 11 w 34"/>
                <a:gd name="T11" fmla="*/ 7 h 15"/>
              </a:gdLst>
              <a:ahLst/>
              <a:cxnLst>
                <a:cxn ang="0">
                  <a:pos x="T0" y="T1"/>
                </a:cxn>
                <a:cxn ang="0">
                  <a:pos x="T2" y="T3"/>
                </a:cxn>
                <a:cxn ang="0">
                  <a:pos x="T4" y="T5"/>
                </a:cxn>
                <a:cxn ang="0">
                  <a:pos x="T6" y="T7"/>
                </a:cxn>
                <a:cxn ang="0">
                  <a:pos x="T8" y="T9"/>
                </a:cxn>
                <a:cxn ang="0">
                  <a:pos x="T10" y="T11"/>
                </a:cxn>
              </a:cxnLst>
              <a:rect l="0" t="0" r="r" b="b"/>
              <a:pathLst>
                <a:path w="34" h="15">
                  <a:moveTo>
                    <a:pt x="11" y="7"/>
                  </a:moveTo>
                  <a:cubicBezTo>
                    <a:pt x="14" y="0"/>
                    <a:pt x="16" y="2"/>
                    <a:pt x="22" y="2"/>
                  </a:cubicBezTo>
                  <a:cubicBezTo>
                    <a:pt x="32" y="2"/>
                    <a:pt x="32" y="7"/>
                    <a:pt x="34" y="15"/>
                  </a:cubicBezTo>
                  <a:cubicBezTo>
                    <a:pt x="9" y="15"/>
                    <a:pt x="9" y="15"/>
                    <a:pt x="9" y="15"/>
                  </a:cubicBezTo>
                  <a:cubicBezTo>
                    <a:pt x="6" y="13"/>
                    <a:pt x="1" y="10"/>
                    <a:pt x="0" y="7"/>
                  </a:cubicBezTo>
                  <a:lnTo>
                    <a:pt x="11" y="7"/>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4" name="Freeform 184"/>
            <p:cNvSpPr>
              <a:spLocks/>
            </p:cNvSpPr>
            <p:nvPr/>
          </p:nvSpPr>
          <p:spPr bwMode="auto">
            <a:xfrm>
              <a:off x="1986005" y="3729300"/>
              <a:ext cx="22957" cy="19896"/>
            </a:xfrm>
            <a:custGeom>
              <a:avLst/>
              <a:gdLst>
                <a:gd name="T0" fmla="*/ 19 w 19"/>
                <a:gd name="T1" fmla="*/ 8 h 17"/>
                <a:gd name="T2" fmla="*/ 19 w 19"/>
                <a:gd name="T3" fmla="*/ 13 h 17"/>
                <a:gd name="T4" fmla="*/ 5 w 19"/>
                <a:gd name="T5" fmla="*/ 17 h 17"/>
                <a:gd name="T6" fmla="*/ 0 w 19"/>
                <a:gd name="T7" fmla="*/ 12 h 17"/>
                <a:gd name="T8" fmla="*/ 0 w 19"/>
                <a:gd name="T9" fmla="*/ 0 h 17"/>
                <a:gd name="T10" fmla="*/ 19 w 19"/>
                <a:gd name="T11" fmla="*/ 8 h 17"/>
              </a:gdLst>
              <a:ahLst/>
              <a:cxnLst>
                <a:cxn ang="0">
                  <a:pos x="T0" y="T1"/>
                </a:cxn>
                <a:cxn ang="0">
                  <a:pos x="T2" y="T3"/>
                </a:cxn>
                <a:cxn ang="0">
                  <a:pos x="T4" y="T5"/>
                </a:cxn>
                <a:cxn ang="0">
                  <a:pos x="T6" y="T7"/>
                </a:cxn>
                <a:cxn ang="0">
                  <a:pos x="T8" y="T9"/>
                </a:cxn>
                <a:cxn ang="0">
                  <a:pos x="T10" y="T11"/>
                </a:cxn>
              </a:cxnLst>
              <a:rect l="0" t="0" r="r" b="b"/>
              <a:pathLst>
                <a:path w="19" h="17">
                  <a:moveTo>
                    <a:pt x="19" y="8"/>
                  </a:moveTo>
                  <a:cubicBezTo>
                    <a:pt x="19" y="13"/>
                    <a:pt x="19" y="13"/>
                    <a:pt x="19" y="13"/>
                  </a:cubicBezTo>
                  <a:cubicBezTo>
                    <a:pt x="13" y="15"/>
                    <a:pt x="10" y="17"/>
                    <a:pt x="5" y="17"/>
                  </a:cubicBezTo>
                  <a:cubicBezTo>
                    <a:pt x="3" y="17"/>
                    <a:pt x="0" y="14"/>
                    <a:pt x="0" y="12"/>
                  </a:cubicBezTo>
                  <a:cubicBezTo>
                    <a:pt x="0" y="7"/>
                    <a:pt x="1" y="4"/>
                    <a:pt x="0" y="0"/>
                  </a:cubicBezTo>
                  <a:cubicBezTo>
                    <a:pt x="9" y="0"/>
                    <a:pt x="14" y="3"/>
                    <a:pt x="19" y="8"/>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5" name="Freeform 185"/>
            <p:cNvSpPr>
              <a:spLocks/>
            </p:cNvSpPr>
            <p:nvPr/>
          </p:nvSpPr>
          <p:spPr bwMode="auto">
            <a:xfrm>
              <a:off x="1970701" y="3698691"/>
              <a:ext cx="10713" cy="9183"/>
            </a:xfrm>
            <a:custGeom>
              <a:avLst/>
              <a:gdLst>
                <a:gd name="T0" fmla="*/ 10 w 10"/>
                <a:gd name="T1" fmla="*/ 7 h 8"/>
                <a:gd name="T2" fmla="*/ 7 w 10"/>
                <a:gd name="T3" fmla="*/ 8 h 8"/>
                <a:gd name="T4" fmla="*/ 0 w 10"/>
                <a:gd name="T5" fmla="*/ 0 h 8"/>
                <a:gd name="T6" fmla="*/ 10 w 10"/>
                <a:gd name="T7" fmla="*/ 7 h 8"/>
              </a:gdLst>
              <a:ahLst/>
              <a:cxnLst>
                <a:cxn ang="0">
                  <a:pos x="T0" y="T1"/>
                </a:cxn>
                <a:cxn ang="0">
                  <a:pos x="T2" y="T3"/>
                </a:cxn>
                <a:cxn ang="0">
                  <a:pos x="T4" y="T5"/>
                </a:cxn>
                <a:cxn ang="0">
                  <a:pos x="T6" y="T7"/>
                </a:cxn>
              </a:cxnLst>
              <a:rect l="0" t="0" r="r" b="b"/>
              <a:pathLst>
                <a:path w="10" h="8">
                  <a:moveTo>
                    <a:pt x="10" y="7"/>
                  </a:moveTo>
                  <a:cubicBezTo>
                    <a:pt x="10" y="7"/>
                    <a:pt x="8" y="8"/>
                    <a:pt x="7" y="8"/>
                  </a:cubicBezTo>
                  <a:cubicBezTo>
                    <a:pt x="3" y="8"/>
                    <a:pt x="2" y="3"/>
                    <a:pt x="0" y="0"/>
                  </a:cubicBezTo>
                  <a:cubicBezTo>
                    <a:pt x="4" y="0"/>
                    <a:pt x="8" y="4"/>
                    <a:pt x="10" y="7"/>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6" name="Freeform 186"/>
            <p:cNvSpPr>
              <a:spLocks/>
            </p:cNvSpPr>
            <p:nvPr/>
          </p:nvSpPr>
          <p:spPr bwMode="auto">
            <a:xfrm>
              <a:off x="1949275" y="3691039"/>
              <a:ext cx="15304" cy="6122"/>
            </a:xfrm>
            <a:custGeom>
              <a:avLst/>
              <a:gdLst>
                <a:gd name="T0" fmla="*/ 14 w 14"/>
                <a:gd name="T1" fmla="*/ 0 h 6"/>
                <a:gd name="T2" fmla="*/ 4 w 14"/>
                <a:gd name="T3" fmla="*/ 6 h 6"/>
                <a:gd name="T4" fmla="*/ 0 w 14"/>
                <a:gd name="T5" fmla="*/ 0 h 6"/>
                <a:gd name="T6" fmla="*/ 14 w 14"/>
                <a:gd name="T7" fmla="*/ 0 h 6"/>
              </a:gdLst>
              <a:ahLst/>
              <a:cxnLst>
                <a:cxn ang="0">
                  <a:pos x="T0" y="T1"/>
                </a:cxn>
                <a:cxn ang="0">
                  <a:pos x="T2" y="T3"/>
                </a:cxn>
                <a:cxn ang="0">
                  <a:pos x="T4" y="T5"/>
                </a:cxn>
                <a:cxn ang="0">
                  <a:pos x="T6" y="T7"/>
                </a:cxn>
              </a:cxnLst>
              <a:rect l="0" t="0" r="r" b="b"/>
              <a:pathLst>
                <a:path w="14" h="6">
                  <a:moveTo>
                    <a:pt x="14" y="0"/>
                  </a:moveTo>
                  <a:cubicBezTo>
                    <a:pt x="11" y="3"/>
                    <a:pt x="8" y="6"/>
                    <a:pt x="4" y="6"/>
                  </a:cubicBezTo>
                  <a:cubicBezTo>
                    <a:pt x="2" y="6"/>
                    <a:pt x="0" y="2"/>
                    <a:pt x="0" y="0"/>
                  </a:cubicBezTo>
                  <a:lnTo>
                    <a:pt x="14" y="0"/>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7" name="Freeform 187"/>
            <p:cNvSpPr>
              <a:spLocks/>
            </p:cNvSpPr>
            <p:nvPr/>
          </p:nvSpPr>
          <p:spPr bwMode="auto">
            <a:xfrm>
              <a:off x="1927849" y="3678796"/>
              <a:ext cx="12244" cy="9183"/>
            </a:xfrm>
            <a:custGeom>
              <a:avLst/>
              <a:gdLst>
                <a:gd name="T0" fmla="*/ 4 w 11"/>
                <a:gd name="T1" fmla="*/ 2 h 8"/>
                <a:gd name="T2" fmla="*/ 11 w 11"/>
                <a:gd name="T3" fmla="*/ 0 h 8"/>
                <a:gd name="T4" fmla="*/ 11 w 11"/>
                <a:gd name="T5" fmla="*/ 5 h 8"/>
                <a:gd name="T6" fmla="*/ 7 w 11"/>
                <a:gd name="T7" fmla="*/ 8 h 8"/>
                <a:gd name="T8" fmla="*/ 0 w 11"/>
                <a:gd name="T9" fmla="*/ 2 h 8"/>
                <a:gd name="T10" fmla="*/ 5 w 11"/>
                <a:gd name="T11" fmla="*/ 2 h 8"/>
                <a:gd name="T12" fmla="*/ 4 w 11"/>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4" y="2"/>
                  </a:moveTo>
                  <a:cubicBezTo>
                    <a:pt x="6" y="1"/>
                    <a:pt x="8" y="0"/>
                    <a:pt x="11" y="0"/>
                  </a:cubicBezTo>
                  <a:cubicBezTo>
                    <a:pt x="11" y="2"/>
                    <a:pt x="11" y="3"/>
                    <a:pt x="11" y="5"/>
                  </a:cubicBezTo>
                  <a:cubicBezTo>
                    <a:pt x="11" y="6"/>
                    <a:pt x="8" y="8"/>
                    <a:pt x="7" y="8"/>
                  </a:cubicBezTo>
                  <a:cubicBezTo>
                    <a:pt x="4" y="8"/>
                    <a:pt x="0" y="2"/>
                    <a:pt x="0" y="2"/>
                  </a:cubicBezTo>
                  <a:cubicBezTo>
                    <a:pt x="1" y="2"/>
                    <a:pt x="4" y="2"/>
                    <a:pt x="5" y="2"/>
                  </a:cubicBezTo>
                  <a:lnTo>
                    <a:pt x="4" y="2"/>
                  </a:ln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358" name="Freeform 188"/>
            <p:cNvSpPr>
              <a:spLocks/>
            </p:cNvSpPr>
            <p:nvPr/>
          </p:nvSpPr>
          <p:spPr bwMode="auto">
            <a:xfrm>
              <a:off x="1892648" y="3658900"/>
              <a:ext cx="12244" cy="10713"/>
            </a:xfrm>
            <a:custGeom>
              <a:avLst/>
              <a:gdLst>
                <a:gd name="T0" fmla="*/ 10 w 11"/>
                <a:gd name="T1" fmla="*/ 4 h 10"/>
                <a:gd name="T2" fmla="*/ 11 w 11"/>
                <a:gd name="T3" fmla="*/ 10 h 10"/>
                <a:gd name="T4" fmla="*/ 6 w 11"/>
                <a:gd name="T5" fmla="*/ 10 h 10"/>
                <a:gd name="T6" fmla="*/ 0 w 11"/>
                <a:gd name="T7" fmla="*/ 5 h 10"/>
                <a:gd name="T8" fmla="*/ 4 w 11"/>
                <a:gd name="T9" fmla="*/ 0 h 10"/>
                <a:gd name="T10" fmla="*/ 10 w 11"/>
                <a:gd name="T11" fmla="*/ 4 h 10"/>
              </a:gdLst>
              <a:ahLst/>
              <a:cxnLst>
                <a:cxn ang="0">
                  <a:pos x="T0" y="T1"/>
                </a:cxn>
                <a:cxn ang="0">
                  <a:pos x="T2" y="T3"/>
                </a:cxn>
                <a:cxn ang="0">
                  <a:pos x="T4" y="T5"/>
                </a:cxn>
                <a:cxn ang="0">
                  <a:pos x="T6" y="T7"/>
                </a:cxn>
                <a:cxn ang="0">
                  <a:pos x="T8" y="T9"/>
                </a:cxn>
                <a:cxn ang="0">
                  <a:pos x="T10" y="T11"/>
                </a:cxn>
              </a:cxnLst>
              <a:rect l="0" t="0" r="r" b="b"/>
              <a:pathLst>
                <a:path w="11" h="10">
                  <a:moveTo>
                    <a:pt x="10" y="4"/>
                  </a:moveTo>
                  <a:cubicBezTo>
                    <a:pt x="10" y="6"/>
                    <a:pt x="10" y="8"/>
                    <a:pt x="11" y="10"/>
                  </a:cubicBezTo>
                  <a:cubicBezTo>
                    <a:pt x="10" y="10"/>
                    <a:pt x="7" y="10"/>
                    <a:pt x="6" y="10"/>
                  </a:cubicBezTo>
                  <a:cubicBezTo>
                    <a:pt x="4" y="10"/>
                    <a:pt x="0" y="7"/>
                    <a:pt x="0" y="5"/>
                  </a:cubicBezTo>
                  <a:cubicBezTo>
                    <a:pt x="1" y="4"/>
                    <a:pt x="4" y="2"/>
                    <a:pt x="4" y="0"/>
                  </a:cubicBezTo>
                  <a:cubicBezTo>
                    <a:pt x="6" y="2"/>
                    <a:pt x="8" y="4"/>
                    <a:pt x="10" y="4"/>
                  </a:cubicBezTo>
                  <a:close/>
                </a:path>
              </a:pathLst>
            </a:custGeom>
            <a:solidFill>
              <a:schemeClr val="accent1"/>
            </a:solid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grpSp>
      <p:grpSp>
        <p:nvGrpSpPr>
          <p:cNvPr id="368" name="Group 367"/>
          <p:cNvGrpSpPr/>
          <p:nvPr/>
        </p:nvGrpSpPr>
        <p:grpSpPr>
          <a:xfrm>
            <a:off x="2132119" y="1807931"/>
            <a:ext cx="310938" cy="491360"/>
            <a:chOff x="1250155" y="3692461"/>
            <a:chExt cx="1313043" cy="2089723"/>
          </a:xfrm>
        </p:grpSpPr>
        <p:sp>
          <p:nvSpPr>
            <p:cNvPr id="369" name="Oval 368"/>
            <p:cNvSpPr/>
            <p:nvPr/>
          </p:nvSpPr>
          <p:spPr>
            <a:xfrm>
              <a:off x="1335091" y="3736162"/>
              <a:ext cx="1155700" cy="1128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reeform 7"/>
            <p:cNvSpPr>
              <a:spLocks noEditPoints="1"/>
            </p:cNvSpPr>
            <p:nvPr/>
          </p:nvSpPr>
          <p:spPr bwMode="auto">
            <a:xfrm>
              <a:off x="1250155" y="3692461"/>
              <a:ext cx="1313043" cy="2089723"/>
            </a:xfrm>
            <a:custGeom>
              <a:avLst/>
              <a:gdLst>
                <a:gd name="T0" fmla="*/ 901 w 2260"/>
                <a:gd name="T1" fmla="*/ 200 h 3579"/>
                <a:gd name="T2" fmla="*/ 628 w 2260"/>
                <a:gd name="T3" fmla="*/ 323 h 3579"/>
                <a:gd name="T4" fmla="*/ 410 w 2260"/>
                <a:gd name="T5" fmla="*/ 523 h 3579"/>
                <a:gd name="T6" fmla="*/ 267 w 2260"/>
                <a:gd name="T7" fmla="*/ 785 h 3579"/>
                <a:gd name="T8" fmla="*/ 214 w 2260"/>
                <a:gd name="T9" fmla="*/ 1089 h 3579"/>
                <a:gd name="T10" fmla="*/ 267 w 2260"/>
                <a:gd name="T11" fmla="*/ 1393 h 3579"/>
                <a:gd name="T12" fmla="*/ 410 w 2260"/>
                <a:gd name="T13" fmla="*/ 1654 h 3579"/>
                <a:gd name="T14" fmla="*/ 628 w 2260"/>
                <a:gd name="T15" fmla="*/ 1854 h 3579"/>
                <a:gd name="T16" fmla="*/ 901 w 2260"/>
                <a:gd name="T17" fmla="*/ 1977 h 3579"/>
                <a:gd name="T18" fmla="*/ 1211 w 2260"/>
                <a:gd name="T19" fmla="*/ 2004 h 3579"/>
                <a:gd name="T20" fmla="*/ 1504 w 2260"/>
                <a:gd name="T21" fmla="*/ 1927 h 3579"/>
                <a:gd name="T22" fmla="*/ 1751 w 2260"/>
                <a:gd name="T23" fmla="*/ 1766 h 3579"/>
                <a:gd name="T24" fmla="*/ 1934 w 2260"/>
                <a:gd name="T25" fmla="*/ 1533 h 3579"/>
                <a:gd name="T26" fmla="*/ 2036 w 2260"/>
                <a:gd name="T27" fmla="*/ 1246 h 3579"/>
                <a:gd name="T28" fmla="*/ 2037 w 2260"/>
                <a:gd name="T29" fmla="*/ 932 h 3579"/>
                <a:gd name="T30" fmla="*/ 1937 w 2260"/>
                <a:gd name="T31" fmla="*/ 648 h 3579"/>
                <a:gd name="T32" fmla="*/ 1755 w 2260"/>
                <a:gd name="T33" fmla="*/ 414 h 3579"/>
                <a:gd name="T34" fmla="*/ 1506 w 2260"/>
                <a:gd name="T35" fmla="*/ 251 h 3579"/>
                <a:gd name="T36" fmla="*/ 1212 w 2260"/>
                <a:gd name="T37" fmla="*/ 174 h 3579"/>
                <a:gd name="T38" fmla="*/ 1307 w 2260"/>
                <a:gd name="T39" fmla="*/ 13 h 3579"/>
                <a:gd name="T40" fmla="*/ 1628 w 2260"/>
                <a:gd name="T41" fmla="*/ 114 h 3579"/>
                <a:gd name="T42" fmla="*/ 1900 w 2260"/>
                <a:gd name="T43" fmla="*/ 300 h 3579"/>
                <a:gd name="T44" fmla="*/ 2106 w 2260"/>
                <a:gd name="T45" fmla="*/ 557 h 3579"/>
                <a:gd name="T46" fmla="*/ 2230 w 2260"/>
                <a:gd name="T47" fmla="*/ 867 h 3579"/>
                <a:gd name="T48" fmla="*/ 2258 w 2260"/>
                <a:gd name="T49" fmla="*/ 1171 h 3579"/>
                <a:gd name="T50" fmla="*/ 2221 w 2260"/>
                <a:gd name="T51" fmla="*/ 1375 h 3579"/>
                <a:gd name="T52" fmla="*/ 2142 w 2260"/>
                <a:gd name="T53" fmla="*/ 1620 h 3579"/>
                <a:gd name="T54" fmla="*/ 2031 w 2260"/>
                <a:gd name="T55" fmla="*/ 1895 h 3579"/>
                <a:gd name="T56" fmla="*/ 1897 w 2260"/>
                <a:gd name="T57" fmla="*/ 2185 h 3579"/>
                <a:gd name="T58" fmla="*/ 1751 w 2260"/>
                <a:gd name="T59" fmla="*/ 2478 h 3579"/>
                <a:gd name="T60" fmla="*/ 1600 w 2260"/>
                <a:gd name="T61" fmla="*/ 2761 h 3579"/>
                <a:gd name="T62" fmla="*/ 1455 w 2260"/>
                <a:gd name="T63" fmla="*/ 3022 h 3579"/>
                <a:gd name="T64" fmla="*/ 1325 w 2260"/>
                <a:gd name="T65" fmla="*/ 3247 h 3579"/>
                <a:gd name="T66" fmla="*/ 1222 w 2260"/>
                <a:gd name="T67" fmla="*/ 3423 h 3579"/>
                <a:gd name="T68" fmla="*/ 1152 w 2260"/>
                <a:gd name="T69" fmla="*/ 3538 h 3579"/>
                <a:gd name="T70" fmla="*/ 1127 w 2260"/>
                <a:gd name="T71" fmla="*/ 3579 h 3579"/>
                <a:gd name="T72" fmla="*/ 1101 w 2260"/>
                <a:gd name="T73" fmla="*/ 3538 h 3579"/>
                <a:gd name="T74" fmla="*/ 1033 w 2260"/>
                <a:gd name="T75" fmla="*/ 3423 h 3579"/>
                <a:gd name="T76" fmla="*/ 929 w 2260"/>
                <a:gd name="T77" fmla="*/ 3247 h 3579"/>
                <a:gd name="T78" fmla="*/ 801 w 2260"/>
                <a:gd name="T79" fmla="*/ 3022 h 3579"/>
                <a:gd name="T80" fmla="*/ 657 w 2260"/>
                <a:gd name="T81" fmla="*/ 2761 h 3579"/>
                <a:gd name="T82" fmla="*/ 507 w 2260"/>
                <a:gd name="T83" fmla="*/ 2478 h 3579"/>
                <a:gd name="T84" fmla="*/ 361 w 2260"/>
                <a:gd name="T85" fmla="*/ 2185 h 3579"/>
                <a:gd name="T86" fmla="*/ 227 w 2260"/>
                <a:gd name="T87" fmla="*/ 1895 h 3579"/>
                <a:gd name="T88" fmla="*/ 117 w 2260"/>
                <a:gd name="T89" fmla="*/ 1620 h 3579"/>
                <a:gd name="T90" fmla="*/ 38 w 2260"/>
                <a:gd name="T91" fmla="*/ 1375 h 3579"/>
                <a:gd name="T92" fmla="*/ 1 w 2260"/>
                <a:gd name="T93" fmla="*/ 1171 h 3579"/>
                <a:gd name="T94" fmla="*/ 29 w 2260"/>
                <a:gd name="T95" fmla="*/ 867 h 3579"/>
                <a:gd name="T96" fmla="*/ 154 w 2260"/>
                <a:gd name="T97" fmla="*/ 557 h 3579"/>
                <a:gd name="T98" fmla="*/ 361 w 2260"/>
                <a:gd name="T99" fmla="*/ 300 h 3579"/>
                <a:gd name="T100" fmla="*/ 633 w 2260"/>
                <a:gd name="T101" fmla="*/ 114 h 3579"/>
                <a:gd name="T102" fmla="*/ 957 w 2260"/>
                <a:gd name="T103" fmla="*/ 1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0" h="3579">
                  <a:moveTo>
                    <a:pt x="1133" y="171"/>
                  </a:moveTo>
                  <a:lnTo>
                    <a:pt x="1054" y="174"/>
                  </a:lnTo>
                  <a:lnTo>
                    <a:pt x="977" y="184"/>
                  </a:lnTo>
                  <a:lnTo>
                    <a:pt x="901" y="200"/>
                  </a:lnTo>
                  <a:lnTo>
                    <a:pt x="828" y="223"/>
                  </a:lnTo>
                  <a:lnTo>
                    <a:pt x="758" y="251"/>
                  </a:lnTo>
                  <a:lnTo>
                    <a:pt x="692" y="284"/>
                  </a:lnTo>
                  <a:lnTo>
                    <a:pt x="628" y="323"/>
                  </a:lnTo>
                  <a:lnTo>
                    <a:pt x="567" y="367"/>
                  </a:lnTo>
                  <a:lnTo>
                    <a:pt x="511" y="414"/>
                  </a:lnTo>
                  <a:lnTo>
                    <a:pt x="458" y="467"/>
                  </a:lnTo>
                  <a:lnTo>
                    <a:pt x="410" y="523"/>
                  </a:lnTo>
                  <a:lnTo>
                    <a:pt x="367" y="584"/>
                  </a:lnTo>
                  <a:lnTo>
                    <a:pt x="327" y="648"/>
                  </a:lnTo>
                  <a:lnTo>
                    <a:pt x="294" y="715"/>
                  </a:lnTo>
                  <a:lnTo>
                    <a:pt x="267" y="785"/>
                  </a:lnTo>
                  <a:lnTo>
                    <a:pt x="244" y="858"/>
                  </a:lnTo>
                  <a:lnTo>
                    <a:pt x="227" y="932"/>
                  </a:lnTo>
                  <a:lnTo>
                    <a:pt x="217" y="1010"/>
                  </a:lnTo>
                  <a:lnTo>
                    <a:pt x="214" y="1089"/>
                  </a:lnTo>
                  <a:lnTo>
                    <a:pt x="217" y="1167"/>
                  </a:lnTo>
                  <a:lnTo>
                    <a:pt x="227" y="1245"/>
                  </a:lnTo>
                  <a:lnTo>
                    <a:pt x="244" y="1320"/>
                  </a:lnTo>
                  <a:lnTo>
                    <a:pt x="267" y="1393"/>
                  </a:lnTo>
                  <a:lnTo>
                    <a:pt x="294" y="1463"/>
                  </a:lnTo>
                  <a:lnTo>
                    <a:pt x="327" y="1529"/>
                  </a:lnTo>
                  <a:lnTo>
                    <a:pt x="367" y="1593"/>
                  </a:lnTo>
                  <a:lnTo>
                    <a:pt x="410" y="1654"/>
                  </a:lnTo>
                  <a:lnTo>
                    <a:pt x="458" y="1710"/>
                  </a:lnTo>
                  <a:lnTo>
                    <a:pt x="511" y="1763"/>
                  </a:lnTo>
                  <a:lnTo>
                    <a:pt x="567" y="1812"/>
                  </a:lnTo>
                  <a:lnTo>
                    <a:pt x="628" y="1854"/>
                  </a:lnTo>
                  <a:lnTo>
                    <a:pt x="692" y="1894"/>
                  </a:lnTo>
                  <a:lnTo>
                    <a:pt x="758" y="1927"/>
                  </a:lnTo>
                  <a:lnTo>
                    <a:pt x="828" y="1954"/>
                  </a:lnTo>
                  <a:lnTo>
                    <a:pt x="901" y="1977"/>
                  </a:lnTo>
                  <a:lnTo>
                    <a:pt x="977" y="1994"/>
                  </a:lnTo>
                  <a:lnTo>
                    <a:pt x="1054" y="2004"/>
                  </a:lnTo>
                  <a:lnTo>
                    <a:pt x="1133" y="2007"/>
                  </a:lnTo>
                  <a:lnTo>
                    <a:pt x="1211" y="2004"/>
                  </a:lnTo>
                  <a:lnTo>
                    <a:pt x="1287" y="1994"/>
                  </a:lnTo>
                  <a:lnTo>
                    <a:pt x="1362" y="1978"/>
                  </a:lnTo>
                  <a:lnTo>
                    <a:pt x="1434" y="1956"/>
                  </a:lnTo>
                  <a:lnTo>
                    <a:pt x="1504" y="1927"/>
                  </a:lnTo>
                  <a:lnTo>
                    <a:pt x="1571" y="1895"/>
                  </a:lnTo>
                  <a:lnTo>
                    <a:pt x="1635" y="1857"/>
                  </a:lnTo>
                  <a:lnTo>
                    <a:pt x="1694" y="1813"/>
                  </a:lnTo>
                  <a:lnTo>
                    <a:pt x="1751" y="1766"/>
                  </a:lnTo>
                  <a:lnTo>
                    <a:pt x="1803" y="1713"/>
                  </a:lnTo>
                  <a:lnTo>
                    <a:pt x="1852" y="1656"/>
                  </a:lnTo>
                  <a:lnTo>
                    <a:pt x="1896" y="1596"/>
                  </a:lnTo>
                  <a:lnTo>
                    <a:pt x="1934" y="1533"/>
                  </a:lnTo>
                  <a:lnTo>
                    <a:pt x="1968" y="1465"/>
                  </a:lnTo>
                  <a:lnTo>
                    <a:pt x="1997" y="1396"/>
                  </a:lnTo>
                  <a:lnTo>
                    <a:pt x="2019" y="1322"/>
                  </a:lnTo>
                  <a:lnTo>
                    <a:pt x="2036" y="1246"/>
                  </a:lnTo>
                  <a:lnTo>
                    <a:pt x="2048" y="1168"/>
                  </a:lnTo>
                  <a:lnTo>
                    <a:pt x="2051" y="1089"/>
                  </a:lnTo>
                  <a:lnTo>
                    <a:pt x="2048" y="1010"/>
                  </a:lnTo>
                  <a:lnTo>
                    <a:pt x="2037" y="932"/>
                  </a:lnTo>
                  <a:lnTo>
                    <a:pt x="2022" y="858"/>
                  </a:lnTo>
                  <a:lnTo>
                    <a:pt x="1999" y="785"/>
                  </a:lnTo>
                  <a:lnTo>
                    <a:pt x="1971" y="715"/>
                  </a:lnTo>
                  <a:lnTo>
                    <a:pt x="1937" y="648"/>
                  </a:lnTo>
                  <a:lnTo>
                    <a:pt x="1899" y="584"/>
                  </a:lnTo>
                  <a:lnTo>
                    <a:pt x="1855" y="523"/>
                  </a:lnTo>
                  <a:lnTo>
                    <a:pt x="1808" y="467"/>
                  </a:lnTo>
                  <a:lnTo>
                    <a:pt x="1755" y="414"/>
                  </a:lnTo>
                  <a:lnTo>
                    <a:pt x="1699" y="367"/>
                  </a:lnTo>
                  <a:lnTo>
                    <a:pt x="1638" y="323"/>
                  </a:lnTo>
                  <a:lnTo>
                    <a:pt x="1574" y="284"/>
                  </a:lnTo>
                  <a:lnTo>
                    <a:pt x="1506" y="251"/>
                  </a:lnTo>
                  <a:lnTo>
                    <a:pt x="1437" y="223"/>
                  </a:lnTo>
                  <a:lnTo>
                    <a:pt x="1364" y="200"/>
                  </a:lnTo>
                  <a:lnTo>
                    <a:pt x="1289" y="184"/>
                  </a:lnTo>
                  <a:lnTo>
                    <a:pt x="1212" y="174"/>
                  </a:lnTo>
                  <a:lnTo>
                    <a:pt x="1133" y="171"/>
                  </a:lnTo>
                  <a:close/>
                  <a:moveTo>
                    <a:pt x="1133" y="0"/>
                  </a:moveTo>
                  <a:lnTo>
                    <a:pt x="1221" y="3"/>
                  </a:lnTo>
                  <a:lnTo>
                    <a:pt x="1307" y="13"/>
                  </a:lnTo>
                  <a:lnTo>
                    <a:pt x="1391" y="29"/>
                  </a:lnTo>
                  <a:lnTo>
                    <a:pt x="1473" y="52"/>
                  </a:lnTo>
                  <a:lnTo>
                    <a:pt x="1551" y="80"/>
                  </a:lnTo>
                  <a:lnTo>
                    <a:pt x="1628" y="114"/>
                  </a:lnTo>
                  <a:lnTo>
                    <a:pt x="1701" y="153"/>
                  </a:lnTo>
                  <a:lnTo>
                    <a:pt x="1771" y="198"/>
                  </a:lnTo>
                  <a:lnTo>
                    <a:pt x="1837" y="246"/>
                  </a:lnTo>
                  <a:lnTo>
                    <a:pt x="1900" y="300"/>
                  </a:lnTo>
                  <a:lnTo>
                    <a:pt x="1958" y="359"/>
                  </a:lnTo>
                  <a:lnTo>
                    <a:pt x="2012" y="421"/>
                  </a:lnTo>
                  <a:lnTo>
                    <a:pt x="2061" y="487"/>
                  </a:lnTo>
                  <a:lnTo>
                    <a:pt x="2106" y="557"/>
                  </a:lnTo>
                  <a:lnTo>
                    <a:pt x="2145" y="630"/>
                  </a:lnTo>
                  <a:lnTo>
                    <a:pt x="2179" y="706"/>
                  </a:lnTo>
                  <a:lnTo>
                    <a:pt x="2207" y="785"/>
                  </a:lnTo>
                  <a:lnTo>
                    <a:pt x="2230" y="867"/>
                  </a:lnTo>
                  <a:lnTo>
                    <a:pt x="2247" y="951"/>
                  </a:lnTo>
                  <a:lnTo>
                    <a:pt x="2257" y="1039"/>
                  </a:lnTo>
                  <a:lnTo>
                    <a:pt x="2260" y="1127"/>
                  </a:lnTo>
                  <a:lnTo>
                    <a:pt x="2258" y="1171"/>
                  </a:lnTo>
                  <a:lnTo>
                    <a:pt x="2253" y="1217"/>
                  </a:lnTo>
                  <a:lnTo>
                    <a:pt x="2246" y="1266"/>
                  </a:lnTo>
                  <a:lnTo>
                    <a:pt x="2234" y="1319"/>
                  </a:lnTo>
                  <a:lnTo>
                    <a:pt x="2221" y="1375"/>
                  </a:lnTo>
                  <a:lnTo>
                    <a:pt x="2205" y="1433"/>
                  </a:lnTo>
                  <a:lnTo>
                    <a:pt x="2186" y="1493"/>
                  </a:lnTo>
                  <a:lnTo>
                    <a:pt x="2166" y="1556"/>
                  </a:lnTo>
                  <a:lnTo>
                    <a:pt x="2142" y="1620"/>
                  </a:lnTo>
                  <a:lnTo>
                    <a:pt x="2117" y="1687"/>
                  </a:lnTo>
                  <a:lnTo>
                    <a:pt x="2090" y="1755"/>
                  </a:lnTo>
                  <a:lnTo>
                    <a:pt x="2061" y="1825"/>
                  </a:lnTo>
                  <a:lnTo>
                    <a:pt x="2031" y="1895"/>
                  </a:lnTo>
                  <a:lnTo>
                    <a:pt x="1999" y="1967"/>
                  </a:lnTo>
                  <a:lnTo>
                    <a:pt x="1967" y="2039"/>
                  </a:lnTo>
                  <a:lnTo>
                    <a:pt x="1933" y="2112"/>
                  </a:lnTo>
                  <a:lnTo>
                    <a:pt x="1897" y="2185"/>
                  </a:lnTo>
                  <a:lnTo>
                    <a:pt x="1861" y="2259"/>
                  </a:lnTo>
                  <a:lnTo>
                    <a:pt x="1825" y="2332"/>
                  </a:lnTo>
                  <a:lnTo>
                    <a:pt x="1788" y="2405"/>
                  </a:lnTo>
                  <a:lnTo>
                    <a:pt x="1751" y="2478"/>
                  </a:lnTo>
                  <a:lnTo>
                    <a:pt x="1712" y="2550"/>
                  </a:lnTo>
                  <a:lnTo>
                    <a:pt x="1675" y="2621"/>
                  </a:lnTo>
                  <a:lnTo>
                    <a:pt x="1637" y="2692"/>
                  </a:lnTo>
                  <a:lnTo>
                    <a:pt x="1600" y="2761"/>
                  </a:lnTo>
                  <a:lnTo>
                    <a:pt x="1563" y="2829"/>
                  </a:lnTo>
                  <a:lnTo>
                    <a:pt x="1526" y="2895"/>
                  </a:lnTo>
                  <a:lnTo>
                    <a:pt x="1490" y="2960"/>
                  </a:lnTo>
                  <a:lnTo>
                    <a:pt x="1455" y="3022"/>
                  </a:lnTo>
                  <a:lnTo>
                    <a:pt x="1421" y="3081"/>
                  </a:lnTo>
                  <a:lnTo>
                    <a:pt x="1388" y="3139"/>
                  </a:lnTo>
                  <a:lnTo>
                    <a:pt x="1356" y="3194"/>
                  </a:lnTo>
                  <a:lnTo>
                    <a:pt x="1325" y="3247"/>
                  </a:lnTo>
                  <a:lnTo>
                    <a:pt x="1297" y="3295"/>
                  </a:lnTo>
                  <a:lnTo>
                    <a:pt x="1270" y="3341"/>
                  </a:lnTo>
                  <a:lnTo>
                    <a:pt x="1245" y="3384"/>
                  </a:lnTo>
                  <a:lnTo>
                    <a:pt x="1222" y="3423"/>
                  </a:lnTo>
                  <a:lnTo>
                    <a:pt x="1200" y="3458"/>
                  </a:lnTo>
                  <a:lnTo>
                    <a:pt x="1182" y="3488"/>
                  </a:lnTo>
                  <a:lnTo>
                    <a:pt x="1166" y="3515"/>
                  </a:lnTo>
                  <a:lnTo>
                    <a:pt x="1152" y="3538"/>
                  </a:lnTo>
                  <a:lnTo>
                    <a:pt x="1142" y="3556"/>
                  </a:lnTo>
                  <a:lnTo>
                    <a:pt x="1133" y="3568"/>
                  </a:lnTo>
                  <a:lnTo>
                    <a:pt x="1128" y="3576"/>
                  </a:lnTo>
                  <a:lnTo>
                    <a:pt x="1127" y="3579"/>
                  </a:lnTo>
                  <a:lnTo>
                    <a:pt x="1125" y="3576"/>
                  </a:lnTo>
                  <a:lnTo>
                    <a:pt x="1121" y="3568"/>
                  </a:lnTo>
                  <a:lnTo>
                    <a:pt x="1113" y="3556"/>
                  </a:lnTo>
                  <a:lnTo>
                    <a:pt x="1101" y="3538"/>
                  </a:lnTo>
                  <a:lnTo>
                    <a:pt x="1088" y="3515"/>
                  </a:lnTo>
                  <a:lnTo>
                    <a:pt x="1072" y="3488"/>
                  </a:lnTo>
                  <a:lnTo>
                    <a:pt x="1054" y="3458"/>
                  </a:lnTo>
                  <a:lnTo>
                    <a:pt x="1033" y="3423"/>
                  </a:lnTo>
                  <a:lnTo>
                    <a:pt x="1010" y="3384"/>
                  </a:lnTo>
                  <a:lnTo>
                    <a:pt x="984" y="3341"/>
                  </a:lnTo>
                  <a:lnTo>
                    <a:pt x="957" y="3295"/>
                  </a:lnTo>
                  <a:lnTo>
                    <a:pt x="929" y="3247"/>
                  </a:lnTo>
                  <a:lnTo>
                    <a:pt x="899" y="3194"/>
                  </a:lnTo>
                  <a:lnTo>
                    <a:pt x="867" y="3139"/>
                  </a:lnTo>
                  <a:lnTo>
                    <a:pt x="835" y="3081"/>
                  </a:lnTo>
                  <a:lnTo>
                    <a:pt x="801" y="3022"/>
                  </a:lnTo>
                  <a:lnTo>
                    <a:pt x="766" y="2960"/>
                  </a:lnTo>
                  <a:lnTo>
                    <a:pt x="730" y="2895"/>
                  </a:lnTo>
                  <a:lnTo>
                    <a:pt x="694" y="2829"/>
                  </a:lnTo>
                  <a:lnTo>
                    <a:pt x="657" y="2761"/>
                  </a:lnTo>
                  <a:lnTo>
                    <a:pt x="620" y="2692"/>
                  </a:lnTo>
                  <a:lnTo>
                    <a:pt x="582" y="2621"/>
                  </a:lnTo>
                  <a:lnTo>
                    <a:pt x="545" y="2550"/>
                  </a:lnTo>
                  <a:lnTo>
                    <a:pt x="507" y="2478"/>
                  </a:lnTo>
                  <a:lnTo>
                    <a:pt x="470" y="2405"/>
                  </a:lnTo>
                  <a:lnTo>
                    <a:pt x="433" y="2332"/>
                  </a:lnTo>
                  <a:lnTo>
                    <a:pt x="396" y="2259"/>
                  </a:lnTo>
                  <a:lnTo>
                    <a:pt x="361" y="2185"/>
                  </a:lnTo>
                  <a:lnTo>
                    <a:pt x="326" y="2112"/>
                  </a:lnTo>
                  <a:lnTo>
                    <a:pt x="291" y="2039"/>
                  </a:lnTo>
                  <a:lnTo>
                    <a:pt x="259" y="1967"/>
                  </a:lnTo>
                  <a:lnTo>
                    <a:pt x="227" y="1895"/>
                  </a:lnTo>
                  <a:lnTo>
                    <a:pt x="197" y="1825"/>
                  </a:lnTo>
                  <a:lnTo>
                    <a:pt x="169" y="1755"/>
                  </a:lnTo>
                  <a:lnTo>
                    <a:pt x="142" y="1687"/>
                  </a:lnTo>
                  <a:lnTo>
                    <a:pt x="117" y="1620"/>
                  </a:lnTo>
                  <a:lnTo>
                    <a:pt x="93" y="1556"/>
                  </a:lnTo>
                  <a:lnTo>
                    <a:pt x="73" y="1493"/>
                  </a:lnTo>
                  <a:lnTo>
                    <a:pt x="54" y="1433"/>
                  </a:lnTo>
                  <a:lnTo>
                    <a:pt x="38" y="1375"/>
                  </a:lnTo>
                  <a:lnTo>
                    <a:pt x="25" y="1319"/>
                  </a:lnTo>
                  <a:lnTo>
                    <a:pt x="14" y="1266"/>
                  </a:lnTo>
                  <a:lnTo>
                    <a:pt x="6" y="1217"/>
                  </a:lnTo>
                  <a:lnTo>
                    <a:pt x="1" y="1171"/>
                  </a:lnTo>
                  <a:lnTo>
                    <a:pt x="0" y="1127"/>
                  </a:lnTo>
                  <a:lnTo>
                    <a:pt x="3" y="1039"/>
                  </a:lnTo>
                  <a:lnTo>
                    <a:pt x="14" y="951"/>
                  </a:lnTo>
                  <a:lnTo>
                    <a:pt x="29" y="867"/>
                  </a:lnTo>
                  <a:lnTo>
                    <a:pt x="52" y="785"/>
                  </a:lnTo>
                  <a:lnTo>
                    <a:pt x="81" y="706"/>
                  </a:lnTo>
                  <a:lnTo>
                    <a:pt x="115" y="630"/>
                  </a:lnTo>
                  <a:lnTo>
                    <a:pt x="154" y="557"/>
                  </a:lnTo>
                  <a:lnTo>
                    <a:pt x="199" y="487"/>
                  </a:lnTo>
                  <a:lnTo>
                    <a:pt x="249" y="421"/>
                  </a:lnTo>
                  <a:lnTo>
                    <a:pt x="303" y="359"/>
                  </a:lnTo>
                  <a:lnTo>
                    <a:pt x="361" y="300"/>
                  </a:lnTo>
                  <a:lnTo>
                    <a:pt x="423" y="246"/>
                  </a:lnTo>
                  <a:lnTo>
                    <a:pt x="491" y="198"/>
                  </a:lnTo>
                  <a:lnTo>
                    <a:pt x="560" y="153"/>
                  </a:lnTo>
                  <a:lnTo>
                    <a:pt x="633" y="114"/>
                  </a:lnTo>
                  <a:lnTo>
                    <a:pt x="711" y="80"/>
                  </a:lnTo>
                  <a:lnTo>
                    <a:pt x="790" y="52"/>
                  </a:lnTo>
                  <a:lnTo>
                    <a:pt x="872" y="29"/>
                  </a:lnTo>
                  <a:lnTo>
                    <a:pt x="957" y="13"/>
                  </a:lnTo>
                  <a:lnTo>
                    <a:pt x="1044" y="3"/>
                  </a:lnTo>
                  <a:lnTo>
                    <a:pt x="1133"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86" name="Group 385"/>
          <p:cNvGrpSpPr/>
          <p:nvPr/>
        </p:nvGrpSpPr>
        <p:grpSpPr>
          <a:xfrm>
            <a:off x="5935504" y="2348677"/>
            <a:ext cx="310938" cy="491360"/>
            <a:chOff x="1250155" y="3692461"/>
            <a:chExt cx="1313043" cy="2089723"/>
          </a:xfrm>
        </p:grpSpPr>
        <p:sp>
          <p:nvSpPr>
            <p:cNvPr id="387" name="Oval 386"/>
            <p:cNvSpPr/>
            <p:nvPr/>
          </p:nvSpPr>
          <p:spPr>
            <a:xfrm>
              <a:off x="1335091" y="3736162"/>
              <a:ext cx="1155700" cy="1128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7"/>
            <p:cNvSpPr>
              <a:spLocks noEditPoints="1"/>
            </p:cNvSpPr>
            <p:nvPr/>
          </p:nvSpPr>
          <p:spPr bwMode="auto">
            <a:xfrm>
              <a:off x="1250155" y="3692461"/>
              <a:ext cx="1313043" cy="2089723"/>
            </a:xfrm>
            <a:custGeom>
              <a:avLst/>
              <a:gdLst>
                <a:gd name="T0" fmla="*/ 901 w 2260"/>
                <a:gd name="T1" fmla="*/ 200 h 3579"/>
                <a:gd name="T2" fmla="*/ 628 w 2260"/>
                <a:gd name="T3" fmla="*/ 323 h 3579"/>
                <a:gd name="T4" fmla="*/ 410 w 2260"/>
                <a:gd name="T5" fmla="*/ 523 h 3579"/>
                <a:gd name="T6" fmla="*/ 267 w 2260"/>
                <a:gd name="T7" fmla="*/ 785 h 3579"/>
                <a:gd name="T8" fmla="*/ 214 w 2260"/>
                <a:gd name="T9" fmla="*/ 1089 h 3579"/>
                <a:gd name="T10" fmla="*/ 267 w 2260"/>
                <a:gd name="T11" fmla="*/ 1393 h 3579"/>
                <a:gd name="T12" fmla="*/ 410 w 2260"/>
                <a:gd name="T13" fmla="*/ 1654 h 3579"/>
                <a:gd name="T14" fmla="*/ 628 w 2260"/>
                <a:gd name="T15" fmla="*/ 1854 h 3579"/>
                <a:gd name="T16" fmla="*/ 901 w 2260"/>
                <a:gd name="T17" fmla="*/ 1977 h 3579"/>
                <a:gd name="T18" fmla="*/ 1211 w 2260"/>
                <a:gd name="T19" fmla="*/ 2004 h 3579"/>
                <a:gd name="T20" fmla="*/ 1504 w 2260"/>
                <a:gd name="T21" fmla="*/ 1927 h 3579"/>
                <a:gd name="T22" fmla="*/ 1751 w 2260"/>
                <a:gd name="T23" fmla="*/ 1766 h 3579"/>
                <a:gd name="T24" fmla="*/ 1934 w 2260"/>
                <a:gd name="T25" fmla="*/ 1533 h 3579"/>
                <a:gd name="T26" fmla="*/ 2036 w 2260"/>
                <a:gd name="T27" fmla="*/ 1246 h 3579"/>
                <a:gd name="T28" fmla="*/ 2037 w 2260"/>
                <a:gd name="T29" fmla="*/ 932 h 3579"/>
                <a:gd name="T30" fmla="*/ 1937 w 2260"/>
                <a:gd name="T31" fmla="*/ 648 h 3579"/>
                <a:gd name="T32" fmla="*/ 1755 w 2260"/>
                <a:gd name="T33" fmla="*/ 414 h 3579"/>
                <a:gd name="T34" fmla="*/ 1506 w 2260"/>
                <a:gd name="T35" fmla="*/ 251 h 3579"/>
                <a:gd name="T36" fmla="*/ 1212 w 2260"/>
                <a:gd name="T37" fmla="*/ 174 h 3579"/>
                <a:gd name="T38" fmla="*/ 1307 w 2260"/>
                <a:gd name="T39" fmla="*/ 13 h 3579"/>
                <a:gd name="T40" fmla="*/ 1628 w 2260"/>
                <a:gd name="T41" fmla="*/ 114 h 3579"/>
                <a:gd name="T42" fmla="*/ 1900 w 2260"/>
                <a:gd name="T43" fmla="*/ 300 h 3579"/>
                <a:gd name="T44" fmla="*/ 2106 w 2260"/>
                <a:gd name="T45" fmla="*/ 557 h 3579"/>
                <a:gd name="T46" fmla="*/ 2230 w 2260"/>
                <a:gd name="T47" fmla="*/ 867 h 3579"/>
                <a:gd name="T48" fmla="*/ 2258 w 2260"/>
                <a:gd name="T49" fmla="*/ 1171 h 3579"/>
                <a:gd name="T50" fmla="*/ 2221 w 2260"/>
                <a:gd name="T51" fmla="*/ 1375 h 3579"/>
                <a:gd name="T52" fmla="*/ 2142 w 2260"/>
                <a:gd name="T53" fmla="*/ 1620 h 3579"/>
                <a:gd name="T54" fmla="*/ 2031 w 2260"/>
                <a:gd name="T55" fmla="*/ 1895 h 3579"/>
                <a:gd name="T56" fmla="*/ 1897 w 2260"/>
                <a:gd name="T57" fmla="*/ 2185 h 3579"/>
                <a:gd name="T58" fmla="*/ 1751 w 2260"/>
                <a:gd name="T59" fmla="*/ 2478 h 3579"/>
                <a:gd name="T60" fmla="*/ 1600 w 2260"/>
                <a:gd name="T61" fmla="*/ 2761 h 3579"/>
                <a:gd name="T62" fmla="*/ 1455 w 2260"/>
                <a:gd name="T63" fmla="*/ 3022 h 3579"/>
                <a:gd name="T64" fmla="*/ 1325 w 2260"/>
                <a:gd name="T65" fmla="*/ 3247 h 3579"/>
                <a:gd name="T66" fmla="*/ 1222 w 2260"/>
                <a:gd name="T67" fmla="*/ 3423 h 3579"/>
                <a:gd name="T68" fmla="*/ 1152 w 2260"/>
                <a:gd name="T69" fmla="*/ 3538 h 3579"/>
                <a:gd name="T70" fmla="*/ 1127 w 2260"/>
                <a:gd name="T71" fmla="*/ 3579 h 3579"/>
                <a:gd name="T72" fmla="*/ 1101 w 2260"/>
                <a:gd name="T73" fmla="*/ 3538 h 3579"/>
                <a:gd name="T74" fmla="*/ 1033 w 2260"/>
                <a:gd name="T75" fmla="*/ 3423 h 3579"/>
                <a:gd name="T76" fmla="*/ 929 w 2260"/>
                <a:gd name="T77" fmla="*/ 3247 h 3579"/>
                <a:gd name="T78" fmla="*/ 801 w 2260"/>
                <a:gd name="T79" fmla="*/ 3022 h 3579"/>
                <a:gd name="T80" fmla="*/ 657 w 2260"/>
                <a:gd name="T81" fmla="*/ 2761 h 3579"/>
                <a:gd name="T82" fmla="*/ 507 w 2260"/>
                <a:gd name="T83" fmla="*/ 2478 h 3579"/>
                <a:gd name="T84" fmla="*/ 361 w 2260"/>
                <a:gd name="T85" fmla="*/ 2185 h 3579"/>
                <a:gd name="T86" fmla="*/ 227 w 2260"/>
                <a:gd name="T87" fmla="*/ 1895 h 3579"/>
                <a:gd name="T88" fmla="*/ 117 w 2260"/>
                <a:gd name="T89" fmla="*/ 1620 h 3579"/>
                <a:gd name="T90" fmla="*/ 38 w 2260"/>
                <a:gd name="T91" fmla="*/ 1375 h 3579"/>
                <a:gd name="T92" fmla="*/ 1 w 2260"/>
                <a:gd name="T93" fmla="*/ 1171 h 3579"/>
                <a:gd name="T94" fmla="*/ 29 w 2260"/>
                <a:gd name="T95" fmla="*/ 867 h 3579"/>
                <a:gd name="T96" fmla="*/ 154 w 2260"/>
                <a:gd name="T97" fmla="*/ 557 h 3579"/>
                <a:gd name="T98" fmla="*/ 361 w 2260"/>
                <a:gd name="T99" fmla="*/ 300 h 3579"/>
                <a:gd name="T100" fmla="*/ 633 w 2260"/>
                <a:gd name="T101" fmla="*/ 114 h 3579"/>
                <a:gd name="T102" fmla="*/ 957 w 2260"/>
                <a:gd name="T103" fmla="*/ 1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0" h="3579">
                  <a:moveTo>
                    <a:pt x="1133" y="171"/>
                  </a:moveTo>
                  <a:lnTo>
                    <a:pt x="1054" y="174"/>
                  </a:lnTo>
                  <a:lnTo>
                    <a:pt x="977" y="184"/>
                  </a:lnTo>
                  <a:lnTo>
                    <a:pt x="901" y="200"/>
                  </a:lnTo>
                  <a:lnTo>
                    <a:pt x="828" y="223"/>
                  </a:lnTo>
                  <a:lnTo>
                    <a:pt x="758" y="251"/>
                  </a:lnTo>
                  <a:lnTo>
                    <a:pt x="692" y="284"/>
                  </a:lnTo>
                  <a:lnTo>
                    <a:pt x="628" y="323"/>
                  </a:lnTo>
                  <a:lnTo>
                    <a:pt x="567" y="367"/>
                  </a:lnTo>
                  <a:lnTo>
                    <a:pt x="511" y="414"/>
                  </a:lnTo>
                  <a:lnTo>
                    <a:pt x="458" y="467"/>
                  </a:lnTo>
                  <a:lnTo>
                    <a:pt x="410" y="523"/>
                  </a:lnTo>
                  <a:lnTo>
                    <a:pt x="367" y="584"/>
                  </a:lnTo>
                  <a:lnTo>
                    <a:pt x="327" y="648"/>
                  </a:lnTo>
                  <a:lnTo>
                    <a:pt x="294" y="715"/>
                  </a:lnTo>
                  <a:lnTo>
                    <a:pt x="267" y="785"/>
                  </a:lnTo>
                  <a:lnTo>
                    <a:pt x="244" y="858"/>
                  </a:lnTo>
                  <a:lnTo>
                    <a:pt x="227" y="932"/>
                  </a:lnTo>
                  <a:lnTo>
                    <a:pt x="217" y="1010"/>
                  </a:lnTo>
                  <a:lnTo>
                    <a:pt x="214" y="1089"/>
                  </a:lnTo>
                  <a:lnTo>
                    <a:pt x="217" y="1167"/>
                  </a:lnTo>
                  <a:lnTo>
                    <a:pt x="227" y="1245"/>
                  </a:lnTo>
                  <a:lnTo>
                    <a:pt x="244" y="1320"/>
                  </a:lnTo>
                  <a:lnTo>
                    <a:pt x="267" y="1393"/>
                  </a:lnTo>
                  <a:lnTo>
                    <a:pt x="294" y="1463"/>
                  </a:lnTo>
                  <a:lnTo>
                    <a:pt x="327" y="1529"/>
                  </a:lnTo>
                  <a:lnTo>
                    <a:pt x="367" y="1593"/>
                  </a:lnTo>
                  <a:lnTo>
                    <a:pt x="410" y="1654"/>
                  </a:lnTo>
                  <a:lnTo>
                    <a:pt x="458" y="1710"/>
                  </a:lnTo>
                  <a:lnTo>
                    <a:pt x="511" y="1763"/>
                  </a:lnTo>
                  <a:lnTo>
                    <a:pt x="567" y="1812"/>
                  </a:lnTo>
                  <a:lnTo>
                    <a:pt x="628" y="1854"/>
                  </a:lnTo>
                  <a:lnTo>
                    <a:pt x="692" y="1894"/>
                  </a:lnTo>
                  <a:lnTo>
                    <a:pt x="758" y="1927"/>
                  </a:lnTo>
                  <a:lnTo>
                    <a:pt x="828" y="1954"/>
                  </a:lnTo>
                  <a:lnTo>
                    <a:pt x="901" y="1977"/>
                  </a:lnTo>
                  <a:lnTo>
                    <a:pt x="977" y="1994"/>
                  </a:lnTo>
                  <a:lnTo>
                    <a:pt x="1054" y="2004"/>
                  </a:lnTo>
                  <a:lnTo>
                    <a:pt x="1133" y="2007"/>
                  </a:lnTo>
                  <a:lnTo>
                    <a:pt x="1211" y="2004"/>
                  </a:lnTo>
                  <a:lnTo>
                    <a:pt x="1287" y="1994"/>
                  </a:lnTo>
                  <a:lnTo>
                    <a:pt x="1362" y="1978"/>
                  </a:lnTo>
                  <a:lnTo>
                    <a:pt x="1434" y="1956"/>
                  </a:lnTo>
                  <a:lnTo>
                    <a:pt x="1504" y="1927"/>
                  </a:lnTo>
                  <a:lnTo>
                    <a:pt x="1571" y="1895"/>
                  </a:lnTo>
                  <a:lnTo>
                    <a:pt x="1635" y="1857"/>
                  </a:lnTo>
                  <a:lnTo>
                    <a:pt x="1694" y="1813"/>
                  </a:lnTo>
                  <a:lnTo>
                    <a:pt x="1751" y="1766"/>
                  </a:lnTo>
                  <a:lnTo>
                    <a:pt x="1803" y="1713"/>
                  </a:lnTo>
                  <a:lnTo>
                    <a:pt x="1852" y="1656"/>
                  </a:lnTo>
                  <a:lnTo>
                    <a:pt x="1896" y="1596"/>
                  </a:lnTo>
                  <a:lnTo>
                    <a:pt x="1934" y="1533"/>
                  </a:lnTo>
                  <a:lnTo>
                    <a:pt x="1968" y="1465"/>
                  </a:lnTo>
                  <a:lnTo>
                    <a:pt x="1997" y="1396"/>
                  </a:lnTo>
                  <a:lnTo>
                    <a:pt x="2019" y="1322"/>
                  </a:lnTo>
                  <a:lnTo>
                    <a:pt x="2036" y="1246"/>
                  </a:lnTo>
                  <a:lnTo>
                    <a:pt x="2048" y="1168"/>
                  </a:lnTo>
                  <a:lnTo>
                    <a:pt x="2051" y="1089"/>
                  </a:lnTo>
                  <a:lnTo>
                    <a:pt x="2048" y="1010"/>
                  </a:lnTo>
                  <a:lnTo>
                    <a:pt x="2037" y="932"/>
                  </a:lnTo>
                  <a:lnTo>
                    <a:pt x="2022" y="858"/>
                  </a:lnTo>
                  <a:lnTo>
                    <a:pt x="1999" y="785"/>
                  </a:lnTo>
                  <a:lnTo>
                    <a:pt x="1971" y="715"/>
                  </a:lnTo>
                  <a:lnTo>
                    <a:pt x="1937" y="648"/>
                  </a:lnTo>
                  <a:lnTo>
                    <a:pt x="1899" y="584"/>
                  </a:lnTo>
                  <a:lnTo>
                    <a:pt x="1855" y="523"/>
                  </a:lnTo>
                  <a:lnTo>
                    <a:pt x="1808" y="467"/>
                  </a:lnTo>
                  <a:lnTo>
                    <a:pt x="1755" y="414"/>
                  </a:lnTo>
                  <a:lnTo>
                    <a:pt x="1699" y="367"/>
                  </a:lnTo>
                  <a:lnTo>
                    <a:pt x="1638" y="323"/>
                  </a:lnTo>
                  <a:lnTo>
                    <a:pt x="1574" y="284"/>
                  </a:lnTo>
                  <a:lnTo>
                    <a:pt x="1506" y="251"/>
                  </a:lnTo>
                  <a:lnTo>
                    <a:pt x="1437" y="223"/>
                  </a:lnTo>
                  <a:lnTo>
                    <a:pt x="1364" y="200"/>
                  </a:lnTo>
                  <a:lnTo>
                    <a:pt x="1289" y="184"/>
                  </a:lnTo>
                  <a:lnTo>
                    <a:pt x="1212" y="174"/>
                  </a:lnTo>
                  <a:lnTo>
                    <a:pt x="1133" y="171"/>
                  </a:lnTo>
                  <a:close/>
                  <a:moveTo>
                    <a:pt x="1133" y="0"/>
                  </a:moveTo>
                  <a:lnTo>
                    <a:pt x="1221" y="3"/>
                  </a:lnTo>
                  <a:lnTo>
                    <a:pt x="1307" y="13"/>
                  </a:lnTo>
                  <a:lnTo>
                    <a:pt x="1391" y="29"/>
                  </a:lnTo>
                  <a:lnTo>
                    <a:pt x="1473" y="52"/>
                  </a:lnTo>
                  <a:lnTo>
                    <a:pt x="1551" y="80"/>
                  </a:lnTo>
                  <a:lnTo>
                    <a:pt x="1628" y="114"/>
                  </a:lnTo>
                  <a:lnTo>
                    <a:pt x="1701" y="153"/>
                  </a:lnTo>
                  <a:lnTo>
                    <a:pt x="1771" y="198"/>
                  </a:lnTo>
                  <a:lnTo>
                    <a:pt x="1837" y="246"/>
                  </a:lnTo>
                  <a:lnTo>
                    <a:pt x="1900" y="300"/>
                  </a:lnTo>
                  <a:lnTo>
                    <a:pt x="1958" y="359"/>
                  </a:lnTo>
                  <a:lnTo>
                    <a:pt x="2012" y="421"/>
                  </a:lnTo>
                  <a:lnTo>
                    <a:pt x="2061" y="487"/>
                  </a:lnTo>
                  <a:lnTo>
                    <a:pt x="2106" y="557"/>
                  </a:lnTo>
                  <a:lnTo>
                    <a:pt x="2145" y="630"/>
                  </a:lnTo>
                  <a:lnTo>
                    <a:pt x="2179" y="706"/>
                  </a:lnTo>
                  <a:lnTo>
                    <a:pt x="2207" y="785"/>
                  </a:lnTo>
                  <a:lnTo>
                    <a:pt x="2230" y="867"/>
                  </a:lnTo>
                  <a:lnTo>
                    <a:pt x="2247" y="951"/>
                  </a:lnTo>
                  <a:lnTo>
                    <a:pt x="2257" y="1039"/>
                  </a:lnTo>
                  <a:lnTo>
                    <a:pt x="2260" y="1127"/>
                  </a:lnTo>
                  <a:lnTo>
                    <a:pt x="2258" y="1171"/>
                  </a:lnTo>
                  <a:lnTo>
                    <a:pt x="2253" y="1217"/>
                  </a:lnTo>
                  <a:lnTo>
                    <a:pt x="2246" y="1266"/>
                  </a:lnTo>
                  <a:lnTo>
                    <a:pt x="2234" y="1319"/>
                  </a:lnTo>
                  <a:lnTo>
                    <a:pt x="2221" y="1375"/>
                  </a:lnTo>
                  <a:lnTo>
                    <a:pt x="2205" y="1433"/>
                  </a:lnTo>
                  <a:lnTo>
                    <a:pt x="2186" y="1493"/>
                  </a:lnTo>
                  <a:lnTo>
                    <a:pt x="2166" y="1556"/>
                  </a:lnTo>
                  <a:lnTo>
                    <a:pt x="2142" y="1620"/>
                  </a:lnTo>
                  <a:lnTo>
                    <a:pt x="2117" y="1687"/>
                  </a:lnTo>
                  <a:lnTo>
                    <a:pt x="2090" y="1755"/>
                  </a:lnTo>
                  <a:lnTo>
                    <a:pt x="2061" y="1825"/>
                  </a:lnTo>
                  <a:lnTo>
                    <a:pt x="2031" y="1895"/>
                  </a:lnTo>
                  <a:lnTo>
                    <a:pt x="1999" y="1967"/>
                  </a:lnTo>
                  <a:lnTo>
                    <a:pt x="1967" y="2039"/>
                  </a:lnTo>
                  <a:lnTo>
                    <a:pt x="1933" y="2112"/>
                  </a:lnTo>
                  <a:lnTo>
                    <a:pt x="1897" y="2185"/>
                  </a:lnTo>
                  <a:lnTo>
                    <a:pt x="1861" y="2259"/>
                  </a:lnTo>
                  <a:lnTo>
                    <a:pt x="1825" y="2332"/>
                  </a:lnTo>
                  <a:lnTo>
                    <a:pt x="1788" y="2405"/>
                  </a:lnTo>
                  <a:lnTo>
                    <a:pt x="1751" y="2478"/>
                  </a:lnTo>
                  <a:lnTo>
                    <a:pt x="1712" y="2550"/>
                  </a:lnTo>
                  <a:lnTo>
                    <a:pt x="1675" y="2621"/>
                  </a:lnTo>
                  <a:lnTo>
                    <a:pt x="1637" y="2692"/>
                  </a:lnTo>
                  <a:lnTo>
                    <a:pt x="1600" y="2761"/>
                  </a:lnTo>
                  <a:lnTo>
                    <a:pt x="1563" y="2829"/>
                  </a:lnTo>
                  <a:lnTo>
                    <a:pt x="1526" y="2895"/>
                  </a:lnTo>
                  <a:lnTo>
                    <a:pt x="1490" y="2960"/>
                  </a:lnTo>
                  <a:lnTo>
                    <a:pt x="1455" y="3022"/>
                  </a:lnTo>
                  <a:lnTo>
                    <a:pt x="1421" y="3081"/>
                  </a:lnTo>
                  <a:lnTo>
                    <a:pt x="1388" y="3139"/>
                  </a:lnTo>
                  <a:lnTo>
                    <a:pt x="1356" y="3194"/>
                  </a:lnTo>
                  <a:lnTo>
                    <a:pt x="1325" y="3247"/>
                  </a:lnTo>
                  <a:lnTo>
                    <a:pt x="1297" y="3295"/>
                  </a:lnTo>
                  <a:lnTo>
                    <a:pt x="1270" y="3341"/>
                  </a:lnTo>
                  <a:lnTo>
                    <a:pt x="1245" y="3384"/>
                  </a:lnTo>
                  <a:lnTo>
                    <a:pt x="1222" y="3423"/>
                  </a:lnTo>
                  <a:lnTo>
                    <a:pt x="1200" y="3458"/>
                  </a:lnTo>
                  <a:lnTo>
                    <a:pt x="1182" y="3488"/>
                  </a:lnTo>
                  <a:lnTo>
                    <a:pt x="1166" y="3515"/>
                  </a:lnTo>
                  <a:lnTo>
                    <a:pt x="1152" y="3538"/>
                  </a:lnTo>
                  <a:lnTo>
                    <a:pt x="1142" y="3556"/>
                  </a:lnTo>
                  <a:lnTo>
                    <a:pt x="1133" y="3568"/>
                  </a:lnTo>
                  <a:lnTo>
                    <a:pt x="1128" y="3576"/>
                  </a:lnTo>
                  <a:lnTo>
                    <a:pt x="1127" y="3579"/>
                  </a:lnTo>
                  <a:lnTo>
                    <a:pt x="1125" y="3576"/>
                  </a:lnTo>
                  <a:lnTo>
                    <a:pt x="1121" y="3568"/>
                  </a:lnTo>
                  <a:lnTo>
                    <a:pt x="1113" y="3556"/>
                  </a:lnTo>
                  <a:lnTo>
                    <a:pt x="1101" y="3538"/>
                  </a:lnTo>
                  <a:lnTo>
                    <a:pt x="1088" y="3515"/>
                  </a:lnTo>
                  <a:lnTo>
                    <a:pt x="1072" y="3488"/>
                  </a:lnTo>
                  <a:lnTo>
                    <a:pt x="1054" y="3458"/>
                  </a:lnTo>
                  <a:lnTo>
                    <a:pt x="1033" y="3423"/>
                  </a:lnTo>
                  <a:lnTo>
                    <a:pt x="1010" y="3384"/>
                  </a:lnTo>
                  <a:lnTo>
                    <a:pt x="984" y="3341"/>
                  </a:lnTo>
                  <a:lnTo>
                    <a:pt x="957" y="3295"/>
                  </a:lnTo>
                  <a:lnTo>
                    <a:pt x="929" y="3247"/>
                  </a:lnTo>
                  <a:lnTo>
                    <a:pt x="899" y="3194"/>
                  </a:lnTo>
                  <a:lnTo>
                    <a:pt x="867" y="3139"/>
                  </a:lnTo>
                  <a:lnTo>
                    <a:pt x="835" y="3081"/>
                  </a:lnTo>
                  <a:lnTo>
                    <a:pt x="801" y="3022"/>
                  </a:lnTo>
                  <a:lnTo>
                    <a:pt x="766" y="2960"/>
                  </a:lnTo>
                  <a:lnTo>
                    <a:pt x="730" y="2895"/>
                  </a:lnTo>
                  <a:lnTo>
                    <a:pt x="694" y="2829"/>
                  </a:lnTo>
                  <a:lnTo>
                    <a:pt x="657" y="2761"/>
                  </a:lnTo>
                  <a:lnTo>
                    <a:pt x="620" y="2692"/>
                  </a:lnTo>
                  <a:lnTo>
                    <a:pt x="582" y="2621"/>
                  </a:lnTo>
                  <a:lnTo>
                    <a:pt x="545" y="2550"/>
                  </a:lnTo>
                  <a:lnTo>
                    <a:pt x="507" y="2478"/>
                  </a:lnTo>
                  <a:lnTo>
                    <a:pt x="470" y="2405"/>
                  </a:lnTo>
                  <a:lnTo>
                    <a:pt x="433" y="2332"/>
                  </a:lnTo>
                  <a:lnTo>
                    <a:pt x="396" y="2259"/>
                  </a:lnTo>
                  <a:lnTo>
                    <a:pt x="361" y="2185"/>
                  </a:lnTo>
                  <a:lnTo>
                    <a:pt x="326" y="2112"/>
                  </a:lnTo>
                  <a:lnTo>
                    <a:pt x="291" y="2039"/>
                  </a:lnTo>
                  <a:lnTo>
                    <a:pt x="259" y="1967"/>
                  </a:lnTo>
                  <a:lnTo>
                    <a:pt x="227" y="1895"/>
                  </a:lnTo>
                  <a:lnTo>
                    <a:pt x="197" y="1825"/>
                  </a:lnTo>
                  <a:lnTo>
                    <a:pt x="169" y="1755"/>
                  </a:lnTo>
                  <a:lnTo>
                    <a:pt x="142" y="1687"/>
                  </a:lnTo>
                  <a:lnTo>
                    <a:pt x="117" y="1620"/>
                  </a:lnTo>
                  <a:lnTo>
                    <a:pt x="93" y="1556"/>
                  </a:lnTo>
                  <a:lnTo>
                    <a:pt x="73" y="1493"/>
                  </a:lnTo>
                  <a:lnTo>
                    <a:pt x="54" y="1433"/>
                  </a:lnTo>
                  <a:lnTo>
                    <a:pt x="38" y="1375"/>
                  </a:lnTo>
                  <a:lnTo>
                    <a:pt x="25" y="1319"/>
                  </a:lnTo>
                  <a:lnTo>
                    <a:pt x="14" y="1266"/>
                  </a:lnTo>
                  <a:lnTo>
                    <a:pt x="6" y="1217"/>
                  </a:lnTo>
                  <a:lnTo>
                    <a:pt x="1" y="1171"/>
                  </a:lnTo>
                  <a:lnTo>
                    <a:pt x="0" y="1127"/>
                  </a:lnTo>
                  <a:lnTo>
                    <a:pt x="3" y="1039"/>
                  </a:lnTo>
                  <a:lnTo>
                    <a:pt x="14" y="951"/>
                  </a:lnTo>
                  <a:lnTo>
                    <a:pt x="29" y="867"/>
                  </a:lnTo>
                  <a:lnTo>
                    <a:pt x="52" y="785"/>
                  </a:lnTo>
                  <a:lnTo>
                    <a:pt x="81" y="706"/>
                  </a:lnTo>
                  <a:lnTo>
                    <a:pt x="115" y="630"/>
                  </a:lnTo>
                  <a:lnTo>
                    <a:pt x="154" y="557"/>
                  </a:lnTo>
                  <a:lnTo>
                    <a:pt x="199" y="487"/>
                  </a:lnTo>
                  <a:lnTo>
                    <a:pt x="249" y="421"/>
                  </a:lnTo>
                  <a:lnTo>
                    <a:pt x="303" y="359"/>
                  </a:lnTo>
                  <a:lnTo>
                    <a:pt x="361" y="300"/>
                  </a:lnTo>
                  <a:lnTo>
                    <a:pt x="423" y="246"/>
                  </a:lnTo>
                  <a:lnTo>
                    <a:pt x="491" y="198"/>
                  </a:lnTo>
                  <a:lnTo>
                    <a:pt x="560" y="153"/>
                  </a:lnTo>
                  <a:lnTo>
                    <a:pt x="633" y="114"/>
                  </a:lnTo>
                  <a:lnTo>
                    <a:pt x="711" y="80"/>
                  </a:lnTo>
                  <a:lnTo>
                    <a:pt x="790" y="52"/>
                  </a:lnTo>
                  <a:lnTo>
                    <a:pt x="872" y="29"/>
                  </a:lnTo>
                  <a:lnTo>
                    <a:pt x="957" y="13"/>
                  </a:lnTo>
                  <a:lnTo>
                    <a:pt x="1044" y="3"/>
                  </a:lnTo>
                  <a:lnTo>
                    <a:pt x="1133"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89" name="Group 388"/>
          <p:cNvGrpSpPr/>
          <p:nvPr/>
        </p:nvGrpSpPr>
        <p:grpSpPr>
          <a:xfrm>
            <a:off x="6939773" y="3390144"/>
            <a:ext cx="310938" cy="491360"/>
            <a:chOff x="1250155" y="3692461"/>
            <a:chExt cx="1313043" cy="2089723"/>
          </a:xfrm>
        </p:grpSpPr>
        <p:sp>
          <p:nvSpPr>
            <p:cNvPr id="390" name="Oval 389"/>
            <p:cNvSpPr/>
            <p:nvPr/>
          </p:nvSpPr>
          <p:spPr>
            <a:xfrm>
              <a:off x="1335091" y="3736162"/>
              <a:ext cx="1155700" cy="1128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reeform 7"/>
            <p:cNvSpPr>
              <a:spLocks noEditPoints="1"/>
            </p:cNvSpPr>
            <p:nvPr/>
          </p:nvSpPr>
          <p:spPr bwMode="auto">
            <a:xfrm>
              <a:off x="1250155" y="3692461"/>
              <a:ext cx="1313043" cy="2089723"/>
            </a:xfrm>
            <a:custGeom>
              <a:avLst/>
              <a:gdLst>
                <a:gd name="T0" fmla="*/ 901 w 2260"/>
                <a:gd name="T1" fmla="*/ 200 h 3579"/>
                <a:gd name="T2" fmla="*/ 628 w 2260"/>
                <a:gd name="T3" fmla="*/ 323 h 3579"/>
                <a:gd name="T4" fmla="*/ 410 w 2260"/>
                <a:gd name="T5" fmla="*/ 523 h 3579"/>
                <a:gd name="T6" fmla="*/ 267 w 2260"/>
                <a:gd name="T7" fmla="*/ 785 h 3579"/>
                <a:gd name="T8" fmla="*/ 214 w 2260"/>
                <a:gd name="T9" fmla="*/ 1089 h 3579"/>
                <a:gd name="T10" fmla="*/ 267 w 2260"/>
                <a:gd name="T11" fmla="*/ 1393 h 3579"/>
                <a:gd name="T12" fmla="*/ 410 w 2260"/>
                <a:gd name="T13" fmla="*/ 1654 h 3579"/>
                <a:gd name="T14" fmla="*/ 628 w 2260"/>
                <a:gd name="T15" fmla="*/ 1854 h 3579"/>
                <a:gd name="T16" fmla="*/ 901 w 2260"/>
                <a:gd name="T17" fmla="*/ 1977 h 3579"/>
                <a:gd name="T18" fmla="*/ 1211 w 2260"/>
                <a:gd name="T19" fmla="*/ 2004 h 3579"/>
                <a:gd name="T20" fmla="*/ 1504 w 2260"/>
                <a:gd name="T21" fmla="*/ 1927 h 3579"/>
                <a:gd name="T22" fmla="*/ 1751 w 2260"/>
                <a:gd name="T23" fmla="*/ 1766 h 3579"/>
                <a:gd name="T24" fmla="*/ 1934 w 2260"/>
                <a:gd name="T25" fmla="*/ 1533 h 3579"/>
                <a:gd name="T26" fmla="*/ 2036 w 2260"/>
                <a:gd name="T27" fmla="*/ 1246 h 3579"/>
                <a:gd name="T28" fmla="*/ 2037 w 2260"/>
                <a:gd name="T29" fmla="*/ 932 h 3579"/>
                <a:gd name="T30" fmla="*/ 1937 w 2260"/>
                <a:gd name="T31" fmla="*/ 648 h 3579"/>
                <a:gd name="T32" fmla="*/ 1755 w 2260"/>
                <a:gd name="T33" fmla="*/ 414 h 3579"/>
                <a:gd name="T34" fmla="*/ 1506 w 2260"/>
                <a:gd name="T35" fmla="*/ 251 h 3579"/>
                <a:gd name="T36" fmla="*/ 1212 w 2260"/>
                <a:gd name="T37" fmla="*/ 174 h 3579"/>
                <a:gd name="T38" fmla="*/ 1307 w 2260"/>
                <a:gd name="T39" fmla="*/ 13 h 3579"/>
                <a:gd name="T40" fmla="*/ 1628 w 2260"/>
                <a:gd name="T41" fmla="*/ 114 h 3579"/>
                <a:gd name="T42" fmla="*/ 1900 w 2260"/>
                <a:gd name="T43" fmla="*/ 300 h 3579"/>
                <a:gd name="T44" fmla="*/ 2106 w 2260"/>
                <a:gd name="T45" fmla="*/ 557 h 3579"/>
                <a:gd name="T46" fmla="*/ 2230 w 2260"/>
                <a:gd name="T47" fmla="*/ 867 h 3579"/>
                <a:gd name="T48" fmla="*/ 2258 w 2260"/>
                <a:gd name="T49" fmla="*/ 1171 h 3579"/>
                <a:gd name="T50" fmla="*/ 2221 w 2260"/>
                <a:gd name="T51" fmla="*/ 1375 h 3579"/>
                <a:gd name="T52" fmla="*/ 2142 w 2260"/>
                <a:gd name="T53" fmla="*/ 1620 h 3579"/>
                <a:gd name="T54" fmla="*/ 2031 w 2260"/>
                <a:gd name="T55" fmla="*/ 1895 h 3579"/>
                <a:gd name="T56" fmla="*/ 1897 w 2260"/>
                <a:gd name="T57" fmla="*/ 2185 h 3579"/>
                <a:gd name="T58" fmla="*/ 1751 w 2260"/>
                <a:gd name="T59" fmla="*/ 2478 h 3579"/>
                <a:gd name="T60" fmla="*/ 1600 w 2260"/>
                <a:gd name="T61" fmla="*/ 2761 h 3579"/>
                <a:gd name="T62" fmla="*/ 1455 w 2260"/>
                <a:gd name="T63" fmla="*/ 3022 h 3579"/>
                <a:gd name="T64" fmla="*/ 1325 w 2260"/>
                <a:gd name="T65" fmla="*/ 3247 h 3579"/>
                <a:gd name="T66" fmla="*/ 1222 w 2260"/>
                <a:gd name="T67" fmla="*/ 3423 h 3579"/>
                <a:gd name="T68" fmla="*/ 1152 w 2260"/>
                <a:gd name="T69" fmla="*/ 3538 h 3579"/>
                <a:gd name="T70" fmla="*/ 1127 w 2260"/>
                <a:gd name="T71" fmla="*/ 3579 h 3579"/>
                <a:gd name="T72" fmla="*/ 1101 w 2260"/>
                <a:gd name="T73" fmla="*/ 3538 h 3579"/>
                <a:gd name="T74" fmla="*/ 1033 w 2260"/>
                <a:gd name="T75" fmla="*/ 3423 h 3579"/>
                <a:gd name="T76" fmla="*/ 929 w 2260"/>
                <a:gd name="T77" fmla="*/ 3247 h 3579"/>
                <a:gd name="T78" fmla="*/ 801 w 2260"/>
                <a:gd name="T79" fmla="*/ 3022 h 3579"/>
                <a:gd name="T80" fmla="*/ 657 w 2260"/>
                <a:gd name="T81" fmla="*/ 2761 h 3579"/>
                <a:gd name="T82" fmla="*/ 507 w 2260"/>
                <a:gd name="T83" fmla="*/ 2478 h 3579"/>
                <a:gd name="T84" fmla="*/ 361 w 2260"/>
                <a:gd name="T85" fmla="*/ 2185 h 3579"/>
                <a:gd name="T86" fmla="*/ 227 w 2260"/>
                <a:gd name="T87" fmla="*/ 1895 h 3579"/>
                <a:gd name="T88" fmla="*/ 117 w 2260"/>
                <a:gd name="T89" fmla="*/ 1620 h 3579"/>
                <a:gd name="T90" fmla="*/ 38 w 2260"/>
                <a:gd name="T91" fmla="*/ 1375 h 3579"/>
                <a:gd name="T92" fmla="*/ 1 w 2260"/>
                <a:gd name="T93" fmla="*/ 1171 h 3579"/>
                <a:gd name="T94" fmla="*/ 29 w 2260"/>
                <a:gd name="T95" fmla="*/ 867 h 3579"/>
                <a:gd name="T96" fmla="*/ 154 w 2260"/>
                <a:gd name="T97" fmla="*/ 557 h 3579"/>
                <a:gd name="T98" fmla="*/ 361 w 2260"/>
                <a:gd name="T99" fmla="*/ 300 h 3579"/>
                <a:gd name="T100" fmla="*/ 633 w 2260"/>
                <a:gd name="T101" fmla="*/ 114 h 3579"/>
                <a:gd name="T102" fmla="*/ 957 w 2260"/>
                <a:gd name="T103" fmla="*/ 1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0" h="3579">
                  <a:moveTo>
                    <a:pt x="1133" y="171"/>
                  </a:moveTo>
                  <a:lnTo>
                    <a:pt x="1054" y="174"/>
                  </a:lnTo>
                  <a:lnTo>
                    <a:pt x="977" y="184"/>
                  </a:lnTo>
                  <a:lnTo>
                    <a:pt x="901" y="200"/>
                  </a:lnTo>
                  <a:lnTo>
                    <a:pt x="828" y="223"/>
                  </a:lnTo>
                  <a:lnTo>
                    <a:pt x="758" y="251"/>
                  </a:lnTo>
                  <a:lnTo>
                    <a:pt x="692" y="284"/>
                  </a:lnTo>
                  <a:lnTo>
                    <a:pt x="628" y="323"/>
                  </a:lnTo>
                  <a:lnTo>
                    <a:pt x="567" y="367"/>
                  </a:lnTo>
                  <a:lnTo>
                    <a:pt x="511" y="414"/>
                  </a:lnTo>
                  <a:lnTo>
                    <a:pt x="458" y="467"/>
                  </a:lnTo>
                  <a:lnTo>
                    <a:pt x="410" y="523"/>
                  </a:lnTo>
                  <a:lnTo>
                    <a:pt x="367" y="584"/>
                  </a:lnTo>
                  <a:lnTo>
                    <a:pt x="327" y="648"/>
                  </a:lnTo>
                  <a:lnTo>
                    <a:pt x="294" y="715"/>
                  </a:lnTo>
                  <a:lnTo>
                    <a:pt x="267" y="785"/>
                  </a:lnTo>
                  <a:lnTo>
                    <a:pt x="244" y="858"/>
                  </a:lnTo>
                  <a:lnTo>
                    <a:pt x="227" y="932"/>
                  </a:lnTo>
                  <a:lnTo>
                    <a:pt x="217" y="1010"/>
                  </a:lnTo>
                  <a:lnTo>
                    <a:pt x="214" y="1089"/>
                  </a:lnTo>
                  <a:lnTo>
                    <a:pt x="217" y="1167"/>
                  </a:lnTo>
                  <a:lnTo>
                    <a:pt x="227" y="1245"/>
                  </a:lnTo>
                  <a:lnTo>
                    <a:pt x="244" y="1320"/>
                  </a:lnTo>
                  <a:lnTo>
                    <a:pt x="267" y="1393"/>
                  </a:lnTo>
                  <a:lnTo>
                    <a:pt x="294" y="1463"/>
                  </a:lnTo>
                  <a:lnTo>
                    <a:pt x="327" y="1529"/>
                  </a:lnTo>
                  <a:lnTo>
                    <a:pt x="367" y="1593"/>
                  </a:lnTo>
                  <a:lnTo>
                    <a:pt x="410" y="1654"/>
                  </a:lnTo>
                  <a:lnTo>
                    <a:pt x="458" y="1710"/>
                  </a:lnTo>
                  <a:lnTo>
                    <a:pt x="511" y="1763"/>
                  </a:lnTo>
                  <a:lnTo>
                    <a:pt x="567" y="1812"/>
                  </a:lnTo>
                  <a:lnTo>
                    <a:pt x="628" y="1854"/>
                  </a:lnTo>
                  <a:lnTo>
                    <a:pt x="692" y="1894"/>
                  </a:lnTo>
                  <a:lnTo>
                    <a:pt x="758" y="1927"/>
                  </a:lnTo>
                  <a:lnTo>
                    <a:pt x="828" y="1954"/>
                  </a:lnTo>
                  <a:lnTo>
                    <a:pt x="901" y="1977"/>
                  </a:lnTo>
                  <a:lnTo>
                    <a:pt x="977" y="1994"/>
                  </a:lnTo>
                  <a:lnTo>
                    <a:pt x="1054" y="2004"/>
                  </a:lnTo>
                  <a:lnTo>
                    <a:pt x="1133" y="2007"/>
                  </a:lnTo>
                  <a:lnTo>
                    <a:pt x="1211" y="2004"/>
                  </a:lnTo>
                  <a:lnTo>
                    <a:pt x="1287" y="1994"/>
                  </a:lnTo>
                  <a:lnTo>
                    <a:pt x="1362" y="1978"/>
                  </a:lnTo>
                  <a:lnTo>
                    <a:pt x="1434" y="1956"/>
                  </a:lnTo>
                  <a:lnTo>
                    <a:pt x="1504" y="1927"/>
                  </a:lnTo>
                  <a:lnTo>
                    <a:pt x="1571" y="1895"/>
                  </a:lnTo>
                  <a:lnTo>
                    <a:pt x="1635" y="1857"/>
                  </a:lnTo>
                  <a:lnTo>
                    <a:pt x="1694" y="1813"/>
                  </a:lnTo>
                  <a:lnTo>
                    <a:pt x="1751" y="1766"/>
                  </a:lnTo>
                  <a:lnTo>
                    <a:pt x="1803" y="1713"/>
                  </a:lnTo>
                  <a:lnTo>
                    <a:pt x="1852" y="1656"/>
                  </a:lnTo>
                  <a:lnTo>
                    <a:pt x="1896" y="1596"/>
                  </a:lnTo>
                  <a:lnTo>
                    <a:pt x="1934" y="1533"/>
                  </a:lnTo>
                  <a:lnTo>
                    <a:pt x="1968" y="1465"/>
                  </a:lnTo>
                  <a:lnTo>
                    <a:pt x="1997" y="1396"/>
                  </a:lnTo>
                  <a:lnTo>
                    <a:pt x="2019" y="1322"/>
                  </a:lnTo>
                  <a:lnTo>
                    <a:pt x="2036" y="1246"/>
                  </a:lnTo>
                  <a:lnTo>
                    <a:pt x="2048" y="1168"/>
                  </a:lnTo>
                  <a:lnTo>
                    <a:pt x="2051" y="1089"/>
                  </a:lnTo>
                  <a:lnTo>
                    <a:pt x="2048" y="1010"/>
                  </a:lnTo>
                  <a:lnTo>
                    <a:pt x="2037" y="932"/>
                  </a:lnTo>
                  <a:lnTo>
                    <a:pt x="2022" y="858"/>
                  </a:lnTo>
                  <a:lnTo>
                    <a:pt x="1999" y="785"/>
                  </a:lnTo>
                  <a:lnTo>
                    <a:pt x="1971" y="715"/>
                  </a:lnTo>
                  <a:lnTo>
                    <a:pt x="1937" y="648"/>
                  </a:lnTo>
                  <a:lnTo>
                    <a:pt x="1899" y="584"/>
                  </a:lnTo>
                  <a:lnTo>
                    <a:pt x="1855" y="523"/>
                  </a:lnTo>
                  <a:lnTo>
                    <a:pt x="1808" y="467"/>
                  </a:lnTo>
                  <a:lnTo>
                    <a:pt x="1755" y="414"/>
                  </a:lnTo>
                  <a:lnTo>
                    <a:pt x="1699" y="367"/>
                  </a:lnTo>
                  <a:lnTo>
                    <a:pt x="1638" y="323"/>
                  </a:lnTo>
                  <a:lnTo>
                    <a:pt x="1574" y="284"/>
                  </a:lnTo>
                  <a:lnTo>
                    <a:pt x="1506" y="251"/>
                  </a:lnTo>
                  <a:lnTo>
                    <a:pt x="1437" y="223"/>
                  </a:lnTo>
                  <a:lnTo>
                    <a:pt x="1364" y="200"/>
                  </a:lnTo>
                  <a:lnTo>
                    <a:pt x="1289" y="184"/>
                  </a:lnTo>
                  <a:lnTo>
                    <a:pt x="1212" y="174"/>
                  </a:lnTo>
                  <a:lnTo>
                    <a:pt x="1133" y="171"/>
                  </a:lnTo>
                  <a:close/>
                  <a:moveTo>
                    <a:pt x="1133" y="0"/>
                  </a:moveTo>
                  <a:lnTo>
                    <a:pt x="1221" y="3"/>
                  </a:lnTo>
                  <a:lnTo>
                    <a:pt x="1307" y="13"/>
                  </a:lnTo>
                  <a:lnTo>
                    <a:pt x="1391" y="29"/>
                  </a:lnTo>
                  <a:lnTo>
                    <a:pt x="1473" y="52"/>
                  </a:lnTo>
                  <a:lnTo>
                    <a:pt x="1551" y="80"/>
                  </a:lnTo>
                  <a:lnTo>
                    <a:pt x="1628" y="114"/>
                  </a:lnTo>
                  <a:lnTo>
                    <a:pt x="1701" y="153"/>
                  </a:lnTo>
                  <a:lnTo>
                    <a:pt x="1771" y="198"/>
                  </a:lnTo>
                  <a:lnTo>
                    <a:pt x="1837" y="246"/>
                  </a:lnTo>
                  <a:lnTo>
                    <a:pt x="1900" y="300"/>
                  </a:lnTo>
                  <a:lnTo>
                    <a:pt x="1958" y="359"/>
                  </a:lnTo>
                  <a:lnTo>
                    <a:pt x="2012" y="421"/>
                  </a:lnTo>
                  <a:lnTo>
                    <a:pt x="2061" y="487"/>
                  </a:lnTo>
                  <a:lnTo>
                    <a:pt x="2106" y="557"/>
                  </a:lnTo>
                  <a:lnTo>
                    <a:pt x="2145" y="630"/>
                  </a:lnTo>
                  <a:lnTo>
                    <a:pt x="2179" y="706"/>
                  </a:lnTo>
                  <a:lnTo>
                    <a:pt x="2207" y="785"/>
                  </a:lnTo>
                  <a:lnTo>
                    <a:pt x="2230" y="867"/>
                  </a:lnTo>
                  <a:lnTo>
                    <a:pt x="2247" y="951"/>
                  </a:lnTo>
                  <a:lnTo>
                    <a:pt x="2257" y="1039"/>
                  </a:lnTo>
                  <a:lnTo>
                    <a:pt x="2260" y="1127"/>
                  </a:lnTo>
                  <a:lnTo>
                    <a:pt x="2258" y="1171"/>
                  </a:lnTo>
                  <a:lnTo>
                    <a:pt x="2253" y="1217"/>
                  </a:lnTo>
                  <a:lnTo>
                    <a:pt x="2246" y="1266"/>
                  </a:lnTo>
                  <a:lnTo>
                    <a:pt x="2234" y="1319"/>
                  </a:lnTo>
                  <a:lnTo>
                    <a:pt x="2221" y="1375"/>
                  </a:lnTo>
                  <a:lnTo>
                    <a:pt x="2205" y="1433"/>
                  </a:lnTo>
                  <a:lnTo>
                    <a:pt x="2186" y="1493"/>
                  </a:lnTo>
                  <a:lnTo>
                    <a:pt x="2166" y="1556"/>
                  </a:lnTo>
                  <a:lnTo>
                    <a:pt x="2142" y="1620"/>
                  </a:lnTo>
                  <a:lnTo>
                    <a:pt x="2117" y="1687"/>
                  </a:lnTo>
                  <a:lnTo>
                    <a:pt x="2090" y="1755"/>
                  </a:lnTo>
                  <a:lnTo>
                    <a:pt x="2061" y="1825"/>
                  </a:lnTo>
                  <a:lnTo>
                    <a:pt x="2031" y="1895"/>
                  </a:lnTo>
                  <a:lnTo>
                    <a:pt x="1999" y="1967"/>
                  </a:lnTo>
                  <a:lnTo>
                    <a:pt x="1967" y="2039"/>
                  </a:lnTo>
                  <a:lnTo>
                    <a:pt x="1933" y="2112"/>
                  </a:lnTo>
                  <a:lnTo>
                    <a:pt x="1897" y="2185"/>
                  </a:lnTo>
                  <a:lnTo>
                    <a:pt x="1861" y="2259"/>
                  </a:lnTo>
                  <a:lnTo>
                    <a:pt x="1825" y="2332"/>
                  </a:lnTo>
                  <a:lnTo>
                    <a:pt x="1788" y="2405"/>
                  </a:lnTo>
                  <a:lnTo>
                    <a:pt x="1751" y="2478"/>
                  </a:lnTo>
                  <a:lnTo>
                    <a:pt x="1712" y="2550"/>
                  </a:lnTo>
                  <a:lnTo>
                    <a:pt x="1675" y="2621"/>
                  </a:lnTo>
                  <a:lnTo>
                    <a:pt x="1637" y="2692"/>
                  </a:lnTo>
                  <a:lnTo>
                    <a:pt x="1600" y="2761"/>
                  </a:lnTo>
                  <a:lnTo>
                    <a:pt x="1563" y="2829"/>
                  </a:lnTo>
                  <a:lnTo>
                    <a:pt x="1526" y="2895"/>
                  </a:lnTo>
                  <a:lnTo>
                    <a:pt x="1490" y="2960"/>
                  </a:lnTo>
                  <a:lnTo>
                    <a:pt x="1455" y="3022"/>
                  </a:lnTo>
                  <a:lnTo>
                    <a:pt x="1421" y="3081"/>
                  </a:lnTo>
                  <a:lnTo>
                    <a:pt x="1388" y="3139"/>
                  </a:lnTo>
                  <a:lnTo>
                    <a:pt x="1356" y="3194"/>
                  </a:lnTo>
                  <a:lnTo>
                    <a:pt x="1325" y="3247"/>
                  </a:lnTo>
                  <a:lnTo>
                    <a:pt x="1297" y="3295"/>
                  </a:lnTo>
                  <a:lnTo>
                    <a:pt x="1270" y="3341"/>
                  </a:lnTo>
                  <a:lnTo>
                    <a:pt x="1245" y="3384"/>
                  </a:lnTo>
                  <a:lnTo>
                    <a:pt x="1222" y="3423"/>
                  </a:lnTo>
                  <a:lnTo>
                    <a:pt x="1200" y="3458"/>
                  </a:lnTo>
                  <a:lnTo>
                    <a:pt x="1182" y="3488"/>
                  </a:lnTo>
                  <a:lnTo>
                    <a:pt x="1166" y="3515"/>
                  </a:lnTo>
                  <a:lnTo>
                    <a:pt x="1152" y="3538"/>
                  </a:lnTo>
                  <a:lnTo>
                    <a:pt x="1142" y="3556"/>
                  </a:lnTo>
                  <a:lnTo>
                    <a:pt x="1133" y="3568"/>
                  </a:lnTo>
                  <a:lnTo>
                    <a:pt x="1128" y="3576"/>
                  </a:lnTo>
                  <a:lnTo>
                    <a:pt x="1127" y="3579"/>
                  </a:lnTo>
                  <a:lnTo>
                    <a:pt x="1125" y="3576"/>
                  </a:lnTo>
                  <a:lnTo>
                    <a:pt x="1121" y="3568"/>
                  </a:lnTo>
                  <a:lnTo>
                    <a:pt x="1113" y="3556"/>
                  </a:lnTo>
                  <a:lnTo>
                    <a:pt x="1101" y="3538"/>
                  </a:lnTo>
                  <a:lnTo>
                    <a:pt x="1088" y="3515"/>
                  </a:lnTo>
                  <a:lnTo>
                    <a:pt x="1072" y="3488"/>
                  </a:lnTo>
                  <a:lnTo>
                    <a:pt x="1054" y="3458"/>
                  </a:lnTo>
                  <a:lnTo>
                    <a:pt x="1033" y="3423"/>
                  </a:lnTo>
                  <a:lnTo>
                    <a:pt x="1010" y="3384"/>
                  </a:lnTo>
                  <a:lnTo>
                    <a:pt x="984" y="3341"/>
                  </a:lnTo>
                  <a:lnTo>
                    <a:pt x="957" y="3295"/>
                  </a:lnTo>
                  <a:lnTo>
                    <a:pt x="929" y="3247"/>
                  </a:lnTo>
                  <a:lnTo>
                    <a:pt x="899" y="3194"/>
                  </a:lnTo>
                  <a:lnTo>
                    <a:pt x="867" y="3139"/>
                  </a:lnTo>
                  <a:lnTo>
                    <a:pt x="835" y="3081"/>
                  </a:lnTo>
                  <a:lnTo>
                    <a:pt x="801" y="3022"/>
                  </a:lnTo>
                  <a:lnTo>
                    <a:pt x="766" y="2960"/>
                  </a:lnTo>
                  <a:lnTo>
                    <a:pt x="730" y="2895"/>
                  </a:lnTo>
                  <a:lnTo>
                    <a:pt x="694" y="2829"/>
                  </a:lnTo>
                  <a:lnTo>
                    <a:pt x="657" y="2761"/>
                  </a:lnTo>
                  <a:lnTo>
                    <a:pt x="620" y="2692"/>
                  </a:lnTo>
                  <a:lnTo>
                    <a:pt x="582" y="2621"/>
                  </a:lnTo>
                  <a:lnTo>
                    <a:pt x="545" y="2550"/>
                  </a:lnTo>
                  <a:lnTo>
                    <a:pt x="507" y="2478"/>
                  </a:lnTo>
                  <a:lnTo>
                    <a:pt x="470" y="2405"/>
                  </a:lnTo>
                  <a:lnTo>
                    <a:pt x="433" y="2332"/>
                  </a:lnTo>
                  <a:lnTo>
                    <a:pt x="396" y="2259"/>
                  </a:lnTo>
                  <a:lnTo>
                    <a:pt x="361" y="2185"/>
                  </a:lnTo>
                  <a:lnTo>
                    <a:pt x="326" y="2112"/>
                  </a:lnTo>
                  <a:lnTo>
                    <a:pt x="291" y="2039"/>
                  </a:lnTo>
                  <a:lnTo>
                    <a:pt x="259" y="1967"/>
                  </a:lnTo>
                  <a:lnTo>
                    <a:pt x="227" y="1895"/>
                  </a:lnTo>
                  <a:lnTo>
                    <a:pt x="197" y="1825"/>
                  </a:lnTo>
                  <a:lnTo>
                    <a:pt x="169" y="1755"/>
                  </a:lnTo>
                  <a:lnTo>
                    <a:pt x="142" y="1687"/>
                  </a:lnTo>
                  <a:lnTo>
                    <a:pt x="117" y="1620"/>
                  </a:lnTo>
                  <a:lnTo>
                    <a:pt x="93" y="1556"/>
                  </a:lnTo>
                  <a:lnTo>
                    <a:pt x="73" y="1493"/>
                  </a:lnTo>
                  <a:lnTo>
                    <a:pt x="54" y="1433"/>
                  </a:lnTo>
                  <a:lnTo>
                    <a:pt x="38" y="1375"/>
                  </a:lnTo>
                  <a:lnTo>
                    <a:pt x="25" y="1319"/>
                  </a:lnTo>
                  <a:lnTo>
                    <a:pt x="14" y="1266"/>
                  </a:lnTo>
                  <a:lnTo>
                    <a:pt x="6" y="1217"/>
                  </a:lnTo>
                  <a:lnTo>
                    <a:pt x="1" y="1171"/>
                  </a:lnTo>
                  <a:lnTo>
                    <a:pt x="0" y="1127"/>
                  </a:lnTo>
                  <a:lnTo>
                    <a:pt x="3" y="1039"/>
                  </a:lnTo>
                  <a:lnTo>
                    <a:pt x="14" y="951"/>
                  </a:lnTo>
                  <a:lnTo>
                    <a:pt x="29" y="867"/>
                  </a:lnTo>
                  <a:lnTo>
                    <a:pt x="52" y="785"/>
                  </a:lnTo>
                  <a:lnTo>
                    <a:pt x="81" y="706"/>
                  </a:lnTo>
                  <a:lnTo>
                    <a:pt x="115" y="630"/>
                  </a:lnTo>
                  <a:lnTo>
                    <a:pt x="154" y="557"/>
                  </a:lnTo>
                  <a:lnTo>
                    <a:pt x="199" y="487"/>
                  </a:lnTo>
                  <a:lnTo>
                    <a:pt x="249" y="421"/>
                  </a:lnTo>
                  <a:lnTo>
                    <a:pt x="303" y="359"/>
                  </a:lnTo>
                  <a:lnTo>
                    <a:pt x="361" y="300"/>
                  </a:lnTo>
                  <a:lnTo>
                    <a:pt x="423" y="246"/>
                  </a:lnTo>
                  <a:lnTo>
                    <a:pt x="491" y="198"/>
                  </a:lnTo>
                  <a:lnTo>
                    <a:pt x="560" y="153"/>
                  </a:lnTo>
                  <a:lnTo>
                    <a:pt x="633" y="114"/>
                  </a:lnTo>
                  <a:lnTo>
                    <a:pt x="711" y="80"/>
                  </a:lnTo>
                  <a:lnTo>
                    <a:pt x="790" y="52"/>
                  </a:lnTo>
                  <a:lnTo>
                    <a:pt x="872" y="29"/>
                  </a:lnTo>
                  <a:lnTo>
                    <a:pt x="957" y="13"/>
                  </a:lnTo>
                  <a:lnTo>
                    <a:pt x="1044" y="3"/>
                  </a:lnTo>
                  <a:lnTo>
                    <a:pt x="1133"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02" name="Group 401"/>
          <p:cNvGrpSpPr/>
          <p:nvPr/>
        </p:nvGrpSpPr>
        <p:grpSpPr>
          <a:xfrm>
            <a:off x="6275551" y="2719410"/>
            <a:ext cx="310938" cy="491360"/>
            <a:chOff x="1250155" y="3692461"/>
            <a:chExt cx="1313043" cy="2089723"/>
          </a:xfrm>
        </p:grpSpPr>
        <p:sp>
          <p:nvSpPr>
            <p:cNvPr id="403" name="Oval 402"/>
            <p:cNvSpPr/>
            <p:nvPr/>
          </p:nvSpPr>
          <p:spPr>
            <a:xfrm>
              <a:off x="1335091" y="3736162"/>
              <a:ext cx="1155700" cy="1128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reeform 7"/>
            <p:cNvSpPr>
              <a:spLocks noEditPoints="1"/>
            </p:cNvSpPr>
            <p:nvPr/>
          </p:nvSpPr>
          <p:spPr bwMode="auto">
            <a:xfrm>
              <a:off x="1250155" y="3692461"/>
              <a:ext cx="1313043" cy="2089723"/>
            </a:xfrm>
            <a:custGeom>
              <a:avLst/>
              <a:gdLst>
                <a:gd name="T0" fmla="*/ 901 w 2260"/>
                <a:gd name="T1" fmla="*/ 200 h 3579"/>
                <a:gd name="T2" fmla="*/ 628 w 2260"/>
                <a:gd name="T3" fmla="*/ 323 h 3579"/>
                <a:gd name="T4" fmla="*/ 410 w 2260"/>
                <a:gd name="T5" fmla="*/ 523 h 3579"/>
                <a:gd name="T6" fmla="*/ 267 w 2260"/>
                <a:gd name="T7" fmla="*/ 785 h 3579"/>
                <a:gd name="T8" fmla="*/ 214 w 2260"/>
                <a:gd name="T9" fmla="*/ 1089 h 3579"/>
                <a:gd name="T10" fmla="*/ 267 w 2260"/>
                <a:gd name="T11" fmla="*/ 1393 h 3579"/>
                <a:gd name="T12" fmla="*/ 410 w 2260"/>
                <a:gd name="T13" fmla="*/ 1654 h 3579"/>
                <a:gd name="T14" fmla="*/ 628 w 2260"/>
                <a:gd name="T15" fmla="*/ 1854 h 3579"/>
                <a:gd name="T16" fmla="*/ 901 w 2260"/>
                <a:gd name="T17" fmla="*/ 1977 h 3579"/>
                <a:gd name="T18" fmla="*/ 1211 w 2260"/>
                <a:gd name="T19" fmla="*/ 2004 h 3579"/>
                <a:gd name="T20" fmla="*/ 1504 w 2260"/>
                <a:gd name="T21" fmla="*/ 1927 h 3579"/>
                <a:gd name="T22" fmla="*/ 1751 w 2260"/>
                <a:gd name="T23" fmla="*/ 1766 h 3579"/>
                <a:gd name="T24" fmla="*/ 1934 w 2260"/>
                <a:gd name="T25" fmla="*/ 1533 h 3579"/>
                <a:gd name="T26" fmla="*/ 2036 w 2260"/>
                <a:gd name="T27" fmla="*/ 1246 h 3579"/>
                <a:gd name="T28" fmla="*/ 2037 w 2260"/>
                <a:gd name="T29" fmla="*/ 932 h 3579"/>
                <a:gd name="T30" fmla="*/ 1937 w 2260"/>
                <a:gd name="T31" fmla="*/ 648 h 3579"/>
                <a:gd name="T32" fmla="*/ 1755 w 2260"/>
                <a:gd name="T33" fmla="*/ 414 h 3579"/>
                <a:gd name="T34" fmla="*/ 1506 w 2260"/>
                <a:gd name="T35" fmla="*/ 251 h 3579"/>
                <a:gd name="T36" fmla="*/ 1212 w 2260"/>
                <a:gd name="T37" fmla="*/ 174 h 3579"/>
                <a:gd name="T38" fmla="*/ 1307 w 2260"/>
                <a:gd name="T39" fmla="*/ 13 h 3579"/>
                <a:gd name="T40" fmla="*/ 1628 w 2260"/>
                <a:gd name="T41" fmla="*/ 114 h 3579"/>
                <a:gd name="T42" fmla="*/ 1900 w 2260"/>
                <a:gd name="T43" fmla="*/ 300 h 3579"/>
                <a:gd name="T44" fmla="*/ 2106 w 2260"/>
                <a:gd name="T45" fmla="*/ 557 h 3579"/>
                <a:gd name="T46" fmla="*/ 2230 w 2260"/>
                <a:gd name="T47" fmla="*/ 867 h 3579"/>
                <a:gd name="T48" fmla="*/ 2258 w 2260"/>
                <a:gd name="T49" fmla="*/ 1171 h 3579"/>
                <a:gd name="T50" fmla="*/ 2221 w 2260"/>
                <a:gd name="T51" fmla="*/ 1375 h 3579"/>
                <a:gd name="T52" fmla="*/ 2142 w 2260"/>
                <a:gd name="T53" fmla="*/ 1620 h 3579"/>
                <a:gd name="T54" fmla="*/ 2031 w 2260"/>
                <a:gd name="T55" fmla="*/ 1895 h 3579"/>
                <a:gd name="T56" fmla="*/ 1897 w 2260"/>
                <a:gd name="T57" fmla="*/ 2185 h 3579"/>
                <a:gd name="T58" fmla="*/ 1751 w 2260"/>
                <a:gd name="T59" fmla="*/ 2478 h 3579"/>
                <a:gd name="T60" fmla="*/ 1600 w 2260"/>
                <a:gd name="T61" fmla="*/ 2761 h 3579"/>
                <a:gd name="T62" fmla="*/ 1455 w 2260"/>
                <a:gd name="T63" fmla="*/ 3022 h 3579"/>
                <a:gd name="T64" fmla="*/ 1325 w 2260"/>
                <a:gd name="T65" fmla="*/ 3247 h 3579"/>
                <a:gd name="T66" fmla="*/ 1222 w 2260"/>
                <a:gd name="T67" fmla="*/ 3423 h 3579"/>
                <a:gd name="T68" fmla="*/ 1152 w 2260"/>
                <a:gd name="T69" fmla="*/ 3538 h 3579"/>
                <a:gd name="T70" fmla="*/ 1127 w 2260"/>
                <a:gd name="T71" fmla="*/ 3579 h 3579"/>
                <a:gd name="T72" fmla="*/ 1101 w 2260"/>
                <a:gd name="T73" fmla="*/ 3538 h 3579"/>
                <a:gd name="T74" fmla="*/ 1033 w 2260"/>
                <a:gd name="T75" fmla="*/ 3423 h 3579"/>
                <a:gd name="T76" fmla="*/ 929 w 2260"/>
                <a:gd name="T77" fmla="*/ 3247 h 3579"/>
                <a:gd name="T78" fmla="*/ 801 w 2260"/>
                <a:gd name="T79" fmla="*/ 3022 h 3579"/>
                <a:gd name="T80" fmla="*/ 657 w 2260"/>
                <a:gd name="T81" fmla="*/ 2761 h 3579"/>
                <a:gd name="T82" fmla="*/ 507 w 2260"/>
                <a:gd name="T83" fmla="*/ 2478 h 3579"/>
                <a:gd name="T84" fmla="*/ 361 w 2260"/>
                <a:gd name="T85" fmla="*/ 2185 h 3579"/>
                <a:gd name="T86" fmla="*/ 227 w 2260"/>
                <a:gd name="T87" fmla="*/ 1895 h 3579"/>
                <a:gd name="T88" fmla="*/ 117 w 2260"/>
                <a:gd name="T89" fmla="*/ 1620 h 3579"/>
                <a:gd name="T90" fmla="*/ 38 w 2260"/>
                <a:gd name="T91" fmla="*/ 1375 h 3579"/>
                <a:gd name="T92" fmla="*/ 1 w 2260"/>
                <a:gd name="T93" fmla="*/ 1171 h 3579"/>
                <a:gd name="T94" fmla="*/ 29 w 2260"/>
                <a:gd name="T95" fmla="*/ 867 h 3579"/>
                <a:gd name="T96" fmla="*/ 154 w 2260"/>
                <a:gd name="T97" fmla="*/ 557 h 3579"/>
                <a:gd name="T98" fmla="*/ 361 w 2260"/>
                <a:gd name="T99" fmla="*/ 300 h 3579"/>
                <a:gd name="T100" fmla="*/ 633 w 2260"/>
                <a:gd name="T101" fmla="*/ 114 h 3579"/>
                <a:gd name="T102" fmla="*/ 957 w 2260"/>
                <a:gd name="T103" fmla="*/ 1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0" h="3579">
                  <a:moveTo>
                    <a:pt x="1133" y="171"/>
                  </a:moveTo>
                  <a:lnTo>
                    <a:pt x="1054" y="174"/>
                  </a:lnTo>
                  <a:lnTo>
                    <a:pt x="977" y="184"/>
                  </a:lnTo>
                  <a:lnTo>
                    <a:pt x="901" y="200"/>
                  </a:lnTo>
                  <a:lnTo>
                    <a:pt x="828" y="223"/>
                  </a:lnTo>
                  <a:lnTo>
                    <a:pt x="758" y="251"/>
                  </a:lnTo>
                  <a:lnTo>
                    <a:pt x="692" y="284"/>
                  </a:lnTo>
                  <a:lnTo>
                    <a:pt x="628" y="323"/>
                  </a:lnTo>
                  <a:lnTo>
                    <a:pt x="567" y="367"/>
                  </a:lnTo>
                  <a:lnTo>
                    <a:pt x="511" y="414"/>
                  </a:lnTo>
                  <a:lnTo>
                    <a:pt x="458" y="467"/>
                  </a:lnTo>
                  <a:lnTo>
                    <a:pt x="410" y="523"/>
                  </a:lnTo>
                  <a:lnTo>
                    <a:pt x="367" y="584"/>
                  </a:lnTo>
                  <a:lnTo>
                    <a:pt x="327" y="648"/>
                  </a:lnTo>
                  <a:lnTo>
                    <a:pt x="294" y="715"/>
                  </a:lnTo>
                  <a:lnTo>
                    <a:pt x="267" y="785"/>
                  </a:lnTo>
                  <a:lnTo>
                    <a:pt x="244" y="858"/>
                  </a:lnTo>
                  <a:lnTo>
                    <a:pt x="227" y="932"/>
                  </a:lnTo>
                  <a:lnTo>
                    <a:pt x="217" y="1010"/>
                  </a:lnTo>
                  <a:lnTo>
                    <a:pt x="214" y="1089"/>
                  </a:lnTo>
                  <a:lnTo>
                    <a:pt x="217" y="1167"/>
                  </a:lnTo>
                  <a:lnTo>
                    <a:pt x="227" y="1245"/>
                  </a:lnTo>
                  <a:lnTo>
                    <a:pt x="244" y="1320"/>
                  </a:lnTo>
                  <a:lnTo>
                    <a:pt x="267" y="1393"/>
                  </a:lnTo>
                  <a:lnTo>
                    <a:pt x="294" y="1463"/>
                  </a:lnTo>
                  <a:lnTo>
                    <a:pt x="327" y="1529"/>
                  </a:lnTo>
                  <a:lnTo>
                    <a:pt x="367" y="1593"/>
                  </a:lnTo>
                  <a:lnTo>
                    <a:pt x="410" y="1654"/>
                  </a:lnTo>
                  <a:lnTo>
                    <a:pt x="458" y="1710"/>
                  </a:lnTo>
                  <a:lnTo>
                    <a:pt x="511" y="1763"/>
                  </a:lnTo>
                  <a:lnTo>
                    <a:pt x="567" y="1812"/>
                  </a:lnTo>
                  <a:lnTo>
                    <a:pt x="628" y="1854"/>
                  </a:lnTo>
                  <a:lnTo>
                    <a:pt x="692" y="1894"/>
                  </a:lnTo>
                  <a:lnTo>
                    <a:pt x="758" y="1927"/>
                  </a:lnTo>
                  <a:lnTo>
                    <a:pt x="828" y="1954"/>
                  </a:lnTo>
                  <a:lnTo>
                    <a:pt x="901" y="1977"/>
                  </a:lnTo>
                  <a:lnTo>
                    <a:pt x="977" y="1994"/>
                  </a:lnTo>
                  <a:lnTo>
                    <a:pt x="1054" y="2004"/>
                  </a:lnTo>
                  <a:lnTo>
                    <a:pt x="1133" y="2007"/>
                  </a:lnTo>
                  <a:lnTo>
                    <a:pt x="1211" y="2004"/>
                  </a:lnTo>
                  <a:lnTo>
                    <a:pt x="1287" y="1994"/>
                  </a:lnTo>
                  <a:lnTo>
                    <a:pt x="1362" y="1978"/>
                  </a:lnTo>
                  <a:lnTo>
                    <a:pt x="1434" y="1956"/>
                  </a:lnTo>
                  <a:lnTo>
                    <a:pt x="1504" y="1927"/>
                  </a:lnTo>
                  <a:lnTo>
                    <a:pt x="1571" y="1895"/>
                  </a:lnTo>
                  <a:lnTo>
                    <a:pt x="1635" y="1857"/>
                  </a:lnTo>
                  <a:lnTo>
                    <a:pt x="1694" y="1813"/>
                  </a:lnTo>
                  <a:lnTo>
                    <a:pt x="1751" y="1766"/>
                  </a:lnTo>
                  <a:lnTo>
                    <a:pt x="1803" y="1713"/>
                  </a:lnTo>
                  <a:lnTo>
                    <a:pt x="1852" y="1656"/>
                  </a:lnTo>
                  <a:lnTo>
                    <a:pt x="1896" y="1596"/>
                  </a:lnTo>
                  <a:lnTo>
                    <a:pt x="1934" y="1533"/>
                  </a:lnTo>
                  <a:lnTo>
                    <a:pt x="1968" y="1465"/>
                  </a:lnTo>
                  <a:lnTo>
                    <a:pt x="1997" y="1396"/>
                  </a:lnTo>
                  <a:lnTo>
                    <a:pt x="2019" y="1322"/>
                  </a:lnTo>
                  <a:lnTo>
                    <a:pt x="2036" y="1246"/>
                  </a:lnTo>
                  <a:lnTo>
                    <a:pt x="2048" y="1168"/>
                  </a:lnTo>
                  <a:lnTo>
                    <a:pt x="2051" y="1089"/>
                  </a:lnTo>
                  <a:lnTo>
                    <a:pt x="2048" y="1010"/>
                  </a:lnTo>
                  <a:lnTo>
                    <a:pt x="2037" y="932"/>
                  </a:lnTo>
                  <a:lnTo>
                    <a:pt x="2022" y="858"/>
                  </a:lnTo>
                  <a:lnTo>
                    <a:pt x="1999" y="785"/>
                  </a:lnTo>
                  <a:lnTo>
                    <a:pt x="1971" y="715"/>
                  </a:lnTo>
                  <a:lnTo>
                    <a:pt x="1937" y="648"/>
                  </a:lnTo>
                  <a:lnTo>
                    <a:pt x="1899" y="584"/>
                  </a:lnTo>
                  <a:lnTo>
                    <a:pt x="1855" y="523"/>
                  </a:lnTo>
                  <a:lnTo>
                    <a:pt x="1808" y="467"/>
                  </a:lnTo>
                  <a:lnTo>
                    <a:pt x="1755" y="414"/>
                  </a:lnTo>
                  <a:lnTo>
                    <a:pt x="1699" y="367"/>
                  </a:lnTo>
                  <a:lnTo>
                    <a:pt x="1638" y="323"/>
                  </a:lnTo>
                  <a:lnTo>
                    <a:pt x="1574" y="284"/>
                  </a:lnTo>
                  <a:lnTo>
                    <a:pt x="1506" y="251"/>
                  </a:lnTo>
                  <a:lnTo>
                    <a:pt x="1437" y="223"/>
                  </a:lnTo>
                  <a:lnTo>
                    <a:pt x="1364" y="200"/>
                  </a:lnTo>
                  <a:lnTo>
                    <a:pt x="1289" y="184"/>
                  </a:lnTo>
                  <a:lnTo>
                    <a:pt x="1212" y="174"/>
                  </a:lnTo>
                  <a:lnTo>
                    <a:pt x="1133" y="171"/>
                  </a:lnTo>
                  <a:close/>
                  <a:moveTo>
                    <a:pt x="1133" y="0"/>
                  </a:moveTo>
                  <a:lnTo>
                    <a:pt x="1221" y="3"/>
                  </a:lnTo>
                  <a:lnTo>
                    <a:pt x="1307" y="13"/>
                  </a:lnTo>
                  <a:lnTo>
                    <a:pt x="1391" y="29"/>
                  </a:lnTo>
                  <a:lnTo>
                    <a:pt x="1473" y="52"/>
                  </a:lnTo>
                  <a:lnTo>
                    <a:pt x="1551" y="80"/>
                  </a:lnTo>
                  <a:lnTo>
                    <a:pt x="1628" y="114"/>
                  </a:lnTo>
                  <a:lnTo>
                    <a:pt x="1701" y="153"/>
                  </a:lnTo>
                  <a:lnTo>
                    <a:pt x="1771" y="198"/>
                  </a:lnTo>
                  <a:lnTo>
                    <a:pt x="1837" y="246"/>
                  </a:lnTo>
                  <a:lnTo>
                    <a:pt x="1900" y="300"/>
                  </a:lnTo>
                  <a:lnTo>
                    <a:pt x="1958" y="359"/>
                  </a:lnTo>
                  <a:lnTo>
                    <a:pt x="2012" y="421"/>
                  </a:lnTo>
                  <a:lnTo>
                    <a:pt x="2061" y="487"/>
                  </a:lnTo>
                  <a:lnTo>
                    <a:pt x="2106" y="557"/>
                  </a:lnTo>
                  <a:lnTo>
                    <a:pt x="2145" y="630"/>
                  </a:lnTo>
                  <a:lnTo>
                    <a:pt x="2179" y="706"/>
                  </a:lnTo>
                  <a:lnTo>
                    <a:pt x="2207" y="785"/>
                  </a:lnTo>
                  <a:lnTo>
                    <a:pt x="2230" y="867"/>
                  </a:lnTo>
                  <a:lnTo>
                    <a:pt x="2247" y="951"/>
                  </a:lnTo>
                  <a:lnTo>
                    <a:pt x="2257" y="1039"/>
                  </a:lnTo>
                  <a:lnTo>
                    <a:pt x="2260" y="1127"/>
                  </a:lnTo>
                  <a:lnTo>
                    <a:pt x="2258" y="1171"/>
                  </a:lnTo>
                  <a:lnTo>
                    <a:pt x="2253" y="1217"/>
                  </a:lnTo>
                  <a:lnTo>
                    <a:pt x="2246" y="1266"/>
                  </a:lnTo>
                  <a:lnTo>
                    <a:pt x="2234" y="1319"/>
                  </a:lnTo>
                  <a:lnTo>
                    <a:pt x="2221" y="1375"/>
                  </a:lnTo>
                  <a:lnTo>
                    <a:pt x="2205" y="1433"/>
                  </a:lnTo>
                  <a:lnTo>
                    <a:pt x="2186" y="1493"/>
                  </a:lnTo>
                  <a:lnTo>
                    <a:pt x="2166" y="1556"/>
                  </a:lnTo>
                  <a:lnTo>
                    <a:pt x="2142" y="1620"/>
                  </a:lnTo>
                  <a:lnTo>
                    <a:pt x="2117" y="1687"/>
                  </a:lnTo>
                  <a:lnTo>
                    <a:pt x="2090" y="1755"/>
                  </a:lnTo>
                  <a:lnTo>
                    <a:pt x="2061" y="1825"/>
                  </a:lnTo>
                  <a:lnTo>
                    <a:pt x="2031" y="1895"/>
                  </a:lnTo>
                  <a:lnTo>
                    <a:pt x="1999" y="1967"/>
                  </a:lnTo>
                  <a:lnTo>
                    <a:pt x="1967" y="2039"/>
                  </a:lnTo>
                  <a:lnTo>
                    <a:pt x="1933" y="2112"/>
                  </a:lnTo>
                  <a:lnTo>
                    <a:pt x="1897" y="2185"/>
                  </a:lnTo>
                  <a:lnTo>
                    <a:pt x="1861" y="2259"/>
                  </a:lnTo>
                  <a:lnTo>
                    <a:pt x="1825" y="2332"/>
                  </a:lnTo>
                  <a:lnTo>
                    <a:pt x="1788" y="2405"/>
                  </a:lnTo>
                  <a:lnTo>
                    <a:pt x="1751" y="2478"/>
                  </a:lnTo>
                  <a:lnTo>
                    <a:pt x="1712" y="2550"/>
                  </a:lnTo>
                  <a:lnTo>
                    <a:pt x="1675" y="2621"/>
                  </a:lnTo>
                  <a:lnTo>
                    <a:pt x="1637" y="2692"/>
                  </a:lnTo>
                  <a:lnTo>
                    <a:pt x="1600" y="2761"/>
                  </a:lnTo>
                  <a:lnTo>
                    <a:pt x="1563" y="2829"/>
                  </a:lnTo>
                  <a:lnTo>
                    <a:pt x="1526" y="2895"/>
                  </a:lnTo>
                  <a:lnTo>
                    <a:pt x="1490" y="2960"/>
                  </a:lnTo>
                  <a:lnTo>
                    <a:pt x="1455" y="3022"/>
                  </a:lnTo>
                  <a:lnTo>
                    <a:pt x="1421" y="3081"/>
                  </a:lnTo>
                  <a:lnTo>
                    <a:pt x="1388" y="3139"/>
                  </a:lnTo>
                  <a:lnTo>
                    <a:pt x="1356" y="3194"/>
                  </a:lnTo>
                  <a:lnTo>
                    <a:pt x="1325" y="3247"/>
                  </a:lnTo>
                  <a:lnTo>
                    <a:pt x="1297" y="3295"/>
                  </a:lnTo>
                  <a:lnTo>
                    <a:pt x="1270" y="3341"/>
                  </a:lnTo>
                  <a:lnTo>
                    <a:pt x="1245" y="3384"/>
                  </a:lnTo>
                  <a:lnTo>
                    <a:pt x="1222" y="3423"/>
                  </a:lnTo>
                  <a:lnTo>
                    <a:pt x="1200" y="3458"/>
                  </a:lnTo>
                  <a:lnTo>
                    <a:pt x="1182" y="3488"/>
                  </a:lnTo>
                  <a:lnTo>
                    <a:pt x="1166" y="3515"/>
                  </a:lnTo>
                  <a:lnTo>
                    <a:pt x="1152" y="3538"/>
                  </a:lnTo>
                  <a:lnTo>
                    <a:pt x="1142" y="3556"/>
                  </a:lnTo>
                  <a:lnTo>
                    <a:pt x="1133" y="3568"/>
                  </a:lnTo>
                  <a:lnTo>
                    <a:pt x="1128" y="3576"/>
                  </a:lnTo>
                  <a:lnTo>
                    <a:pt x="1127" y="3579"/>
                  </a:lnTo>
                  <a:lnTo>
                    <a:pt x="1125" y="3576"/>
                  </a:lnTo>
                  <a:lnTo>
                    <a:pt x="1121" y="3568"/>
                  </a:lnTo>
                  <a:lnTo>
                    <a:pt x="1113" y="3556"/>
                  </a:lnTo>
                  <a:lnTo>
                    <a:pt x="1101" y="3538"/>
                  </a:lnTo>
                  <a:lnTo>
                    <a:pt x="1088" y="3515"/>
                  </a:lnTo>
                  <a:lnTo>
                    <a:pt x="1072" y="3488"/>
                  </a:lnTo>
                  <a:lnTo>
                    <a:pt x="1054" y="3458"/>
                  </a:lnTo>
                  <a:lnTo>
                    <a:pt x="1033" y="3423"/>
                  </a:lnTo>
                  <a:lnTo>
                    <a:pt x="1010" y="3384"/>
                  </a:lnTo>
                  <a:lnTo>
                    <a:pt x="984" y="3341"/>
                  </a:lnTo>
                  <a:lnTo>
                    <a:pt x="957" y="3295"/>
                  </a:lnTo>
                  <a:lnTo>
                    <a:pt x="929" y="3247"/>
                  </a:lnTo>
                  <a:lnTo>
                    <a:pt x="899" y="3194"/>
                  </a:lnTo>
                  <a:lnTo>
                    <a:pt x="867" y="3139"/>
                  </a:lnTo>
                  <a:lnTo>
                    <a:pt x="835" y="3081"/>
                  </a:lnTo>
                  <a:lnTo>
                    <a:pt x="801" y="3022"/>
                  </a:lnTo>
                  <a:lnTo>
                    <a:pt x="766" y="2960"/>
                  </a:lnTo>
                  <a:lnTo>
                    <a:pt x="730" y="2895"/>
                  </a:lnTo>
                  <a:lnTo>
                    <a:pt x="694" y="2829"/>
                  </a:lnTo>
                  <a:lnTo>
                    <a:pt x="657" y="2761"/>
                  </a:lnTo>
                  <a:lnTo>
                    <a:pt x="620" y="2692"/>
                  </a:lnTo>
                  <a:lnTo>
                    <a:pt x="582" y="2621"/>
                  </a:lnTo>
                  <a:lnTo>
                    <a:pt x="545" y="2550"/>
                  </a:lnTo>
                  <a:lnTo>
                    <a:pt x="507" y="2478"/>
                  </a:lnTo>
                  <a:lnTo>
                    <a:pt x="470" y="2405"/>
                  </a:lnTo>
                  <a:lnTo>
                    <a:pt x="433" y="2332"/>
                  </a:lnTo>
                  <a:lnTo>
                    <a:pt x="396" y="2259"/>
                  </a:lnTo>
                  <a:lnTo>
                    <a:pt x="361" y="2185"/>
                  </a:lnTo>
                  <a:lnTo>
                    <a:pt x="326" y="2112"/>
                  </a:lnTo>
                  <a:lnTo>
                    <a:pt x="291" y="2039"/>
                  </a:lnTo>
                  <a:lnTo>
                    <a:pt x="259" y="1967"/>
                  </a:lnTo>
                  <a:lnTo>
                    <a:pt x="227" y="1895"/>
                  </a:lnTo>
                  <a:lnTo>
                    <a:pt x="197" y="1825"/>
                  </a:lnTo>
                  <a:lnTo>
                    <a:pt x="169" y="1755"/>
                  </a:lnTo>
                  <a:lnTo>
                    <a:pt x="142" y="1687"/>
                  </a:lnTo>
                  <a:lnTo>
                    <a:pt x="117" y="1620"/>
                  </a:lnTo>
                  <a:lnTo>
                    <a:pt x="93" y="1556"/>
                  </a:lnTo>
                  <a:lnTo>
                    <a:pt x="73" y="1493"/>
                  </a:lnTo>
                  <a:lnTo>
                    <a:pt x="54" y="1433"/>
                  </a:lnTo>
                  <a:lnTo>
                    <a:pt x="38" y="1375"/>
                  </a:lnTo>
                  <a:lnTo>
                    <a:pt x="25" y="1319"/>
                  </a:lnTo>
                  <a:lnTo>
                    <a:pt x="14" y="1266"/>
                  </a:lnTo>
                  <a:lnTo>
                    <a:pt x="6" y="1217"/>
                  </a:lnTo>
                  <a:lnTo>
                    <a:pt x="1" y="1171"/>
                  </a:lnTo>
                  <a:lnTo>
                    <a:pt x="0" y="1127"/>
                  </a:lnTo>
                  <a:lnTo>
                    <a:pt x="3" y="1039"/>
                  </a:lnTo>
                  <a:lnTo>
                    <a:pt x="14" y="951"/>
                  </a:lnTo>
                  <a:lnTo>
                    <a:pt x="29" y="867"/>
                  </a:lnTo>
                  <a:lnTo>
                    <a:pt x="52" y="785"/>
                  </a:lnTo>
                  <a:lnTo>
                    <a:pt x="81" y="706"/>
                  </a:lnTo>
                  <a:lnTo>
                    <a:pt x="115" y="630"/>
                  </a:lnTo>
                  <a:lnTo>
                    <a:pt x="154" y="557"/>
                  </a:lnTo>
                  <a:lnTo>
                    <a:pt x="199" y="487"/>
                  </a:lnTo>
                  <a:lnTo>
                    <a:pt x="249" y="421"/>
                  </a:lnTo>
                  <a:lnTo>
                    <a:pt x="303" y="359"/>
                  </a:lnTo>
                  <a:lnTo>
                    <a:pt x="361" y="300"/>
                  </a:lnTo>
                  <a:lnTo>
                    <a:pt x="423" y="246"/>
                  </a:lnTo>
                  <a:lnTo>
                    <a:pt x="491" y="198"/>
                  </a:lnTo>
                  <a:lnTo>
                    <a:pt x="560" y="153"/>
                  </a:lnTo>
                  <a:lnTo>
                    <a:pt x="633" y="114"/>
                  </a:lnTo>
                  <a:lnTo>
                    <a:pt x="711" y="80"/>
                  </a:lnTo>
                  <a:lnTo>
                    <a:pt x="790" y="52"/>
                  </a:lnTo>
                  <a:lnTo>
                    <a:pt x="872" y="29"/>
                  </a:lnTo>
                  <a:lnTo>
                    <a:pt x="957" y="13"/>
                  </a:lnTo>
                  <a:lnTo>
                    <a:pt x="1044" y="3"/>
                  </a:lnTo>
                  <a:lnTo>
                    <a:pt x="1133"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05" name="Group 404"/>
          <p:cNvGrpSpPr/>
          <p:nvPr/>
        </p:nvGrpSpPr>
        <p:grpSpPr>
          <a:xfrm>
            <a:off x="6525465" y="2943785"/>
            <a:ext cx="310938" cy="491360"/>
            <a:chOff x="1250155" y="3692461"/>
            <a:chExt cx="1313043" cy="2089723"/>
          </a:xfrm>
        </p:grpSpPr>
        <p:sp>
          <p:nvSpPr>
            <p:cNvPr id="406" name="Oval 405"/>
            <p:cNvSpPr/>
            <p:nvPr/>
          </p:nvSpPr>
          <p:spPr>
            <a:xfrm>
              <a:off x="1335091" y="3736162"/>
              <a:ext cx="1155700" cy="1128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7"/>
            <p:cNvSpPr>
              <a:spLocks noEditPoints="1"/>
            </p:cNvSpPr>
            <p:nvPr/>
          </p:nvSpPr>
          <p:spPr bwMode="auto">
            <a:xfrm>
              <a:off x="1250155" y="3692461"/>
              <a:ext cx="1313043" cy="2089723"/>
            </a:xfrm>
            <a:custGeom>
              <a:avLst/>
              <a:gdLst>
                <a:gd name="T0" fmla="*/ 901 w 2260"/>
                <a:gd name="T1" fmla="*/ 200 h 3579"/>
                <a:gd name="T2" fmla="*/ 628 w 2260"/>
                <a:gd name="T3" fmla="*/ 323 h 3579"/>
                <a:gd name="T4" fmla="*/ 410 w 2260"/>
                <a:gd name="T5" fmla="*/ 523 h 3579"/>
                <a:gd name="T6" fmla="*/ 267 w 2260"/>
                <a:gd name="T7" fmla="*/ 785 h 3579"/>
                <a:gd name="T8" fmla="*/ 214 w 2260"/>
                <a:gd name="T9" fmla="*/ 1089 h 3579"/>
                <a:gd name="T10" fmla="*/ 267 w 2260"/>
                <a:gd name="T11" fmla="*/ 1393 h 3579"/>
                <a:gd name="T12" fmla="*/ 410 w 2260"/>
                <a:gd name="T13" fmla="*/ 1654 h 3579"/>
                <a:gd name="T14" fmla="*/ 628 w 2260"/>
                <a:gd name="T15" fmla="*/ 1854 h 3579"/>
                <a:gd name="T16" fmla="*/ 901 w 2260"/>
                <a:gd name="T17" fmla="*/ 1977 h 3579"/>
                <a:gd name="T18" fmla="*/ 1211 w 2260"/>
                <a:gd name="T19" fmla="*/ 2004 h 3579"/>
                <a:gd name="T20" fmla="*/ 1504 w 2260"/>
                <a:gd name="T21" fmla="*/ 1927 h 3579"/>
                <a:gd name="T22" fmla="*/ 1751 w 2260"/>
                <a:gd name="T23" fmla="*/ 1766 h 3579"/>
                <a:gd name="T24" fmla="*/ 1934 w 2260"/>
                <a:gd name="T25" fmla="*/ 1533 h 3579"/>
                <a:gd name="T26" fmla="*/ 2036 w 2260"/>
                <a:gd name="T27" fmla="*/ 1246 h 3579"/>
                <a:gd name="T28" fmla="*/ 2037 w 2260"/>
                <a:gd name="T29" fmla="*/ 932 h 3579"/>
                <a:gd name="T30" fmla="*/ 1937 w 2260"/>
                <a:gd name="T31" fmla="*/ 648 h 3579"/>
                <a:gd name="T32" fmla="*/ 1755 w 2260"/>
                <a:gd name="T33" fmla="*/ 414 h 3579"/>
                <a:gd name="T34" fmla="*/ 1506 w 2260"/>
                <a:gd name="T35" fmla="*/ 251 h 3579"/>
                <a:gd name="T36" fmla="*/ 1212 w 2260"/>
                <a:gd name="T37" fmla="*/ 174 h 3579"/>
                <a:gd name="T38" fmla="*/ 1307 w 2260"/>
                <a:gd name="T39" fmla="*/ 13 h 3579"/>
                <a:gd name="T40" fmla="*/ 1628 w 2260"/>
                <a:gd name="T41" fmla="*/ 114 h 3579"/>
                <a:gd name="T42" fmla="*/ 1900 w 2260"/>
                <a:gd name="T43" fmla="*/ 300 h 3579"/>
                <a:gd name="T44" fmla="*/ 2106 w 2260"/>
                <a:gd name="T45" fmla="*/ 557 h 3579"/>
                <a:gd name="T46" fmla="*/ 2230 w 2260"/>
                <a:gd name="T47" fmla="*/ 867 h 3579"/>
                <a:gd name="T48" fmla="*/ 2258 w 2260"/>
                <a:gd name="T49" fmla="*/ 1171 h 3579"/>
                <a:gd name="T50" fmla="*/ 2221 w 2260"/>
                <a:gd name="T51" fmla="*/ 1375 h 3579"/>
                <a:gd name="T52" fmla="*/ 2142 w 2260"/>
                <a:gd name="T53" fmla="*/ 1620 h 3579"/>
                <a:gd name="T54" fmla="*/ 2031 w 2260"/>
                <a:gd name="T55" fmla="*/ 1895 h 3579"/>
                <a:gd name="T56" fmla="*/ 1897 w 2260"/>
                <a:gd name="T57" fmla="*/ 2185 h 3579"/>
                <a:gd name="T58" fmla="*/ 1751 w 2260"/>
                <a:gd name="T59" fmla="*/ 2478 h 3579"/>
                <a:gd name="T60" fmla="*/ 1600 w 2260"/>
                <a:gd name="T61" fmla="*/ 2761 h 3579"/>
                <a:gd name="T62" fmla="*/ 1455 w 2260"/>
                <a:gd name="T63" fmla="*/ 3022 h 3579"/>
                <a:gd name="T64" fmla="*/ 1325 w 2260"/>
                <a:gd name="T65" fmla="*/ 3247 h 3579"/>
                <a:gd name="T66" fmla="*/ 1222 w 2260"/>
                <a:gd name="T67" fmla="*/ 3423 h 3579"/>
                <a:gd name="T68" fmla="*/ 1152 w 2260"/>
                <a:gd name="T69" fmla="*/ 3538 h 3579"/>
                <a:gd name="T70" fmla="*/ 1127 w 2260"/>
                <a:gd name="T71" fmla="*/ 3579 h 3579"/>
                <a:gd name="T72" fmla="*/ 1101 w 2260"/>
                <a:gd name="T73" fmla="*/ 3538 h 3579"/>
                <a:gd name="T74" fmla="*/ 1033 w 2260"/>
                <a:gd name="T75" fmla="*/ 3423 h 3579"/>
                <a:gd name="T76" fmla="*/ 929 w 2260"/>
                <a:gd name="T77" fmla="*/ 3247 h 3579"/>
                <a:gd name="T78" fmla="*/ 801 w 2260"/>
                <a:gd name="T79" fmla="*/ 3022 h 3579"/>
                <a:gd name="T80" fmla="*/ 657 w 2260"/>
                <a:gd name="T81" fmla="*/ 2761 h 3579"/>
                <a:gd name="T82" fmla="*/ 507 w 2260"/>
                <a:gd name="T83" fmla="*/ 2478 h 3579"/>
                <a:gd name="T84" fmla="*/ 361 w 2260"/>
                <a:gd name="T85" fmla="*/ 2185 h 3579"/>
                <a:gd name="T86" fmla="*/ 227 w 2260"/>
                <a:gd name="T87" fmla="*/ 1895 h 3579"/>
                <a:gd name="T88" fmla="*/ 117 w 2260"/>
                <a:gd name="T89" fmla="*/ 1620 h 3579"/>
                <a:gd name="T90" fmla="*/ 38 w 2260"/>
                <a:gd name="T91" fmla="*/ 1375 h 3579"/>
                <a:gd name="T92" fmla="*/ 1 w 2260"/>
                <a:gd name="T93" fmla="*/ 1171 h 3579"/>
                <a:gd name="T94" fmla="*/ 29 w 2260"/>
                <a:gd name="T95" fmla="*/ 867 h 3579"/>
                <a:gd name="T96" fmla="*/ 154 w 2260"/>
                <a:gd name="T97" fmla="*/ 557 h 3579"/>
                <a:gd name="T98" fmla="*/ 361 w 2260"/>
                <a:gd name="T99" fmla="*/ 300 h 3579"/>
                <a:gd name="T100" fmla="*/ 633 w 2260"/>
                <a:gd name="T101" fmla="*/ 114 h 3579"/>
                <a:gd name="T102" fmla="*/ 957 w 2260"/>
                <a:gd name="T103" fmla="*/ 1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0" h="3579">
                  <a:moveTo>
                    <a:pt x="1133" y="171"/>
                  </a:moveTo>
                  <a:lnTo>
                    <a:pt x="1054" y="174"/>
                  </a:lnTo>
                  <a:lnTo>
                    <a:pt x="977" y="184"/>
                  </a:lnTo>
                  <a:lnTo>
                    <a:pt x="901" y="200"/>
                  </a:lnTo>
                  <a:lnTo>
                    <a:pt x="828" y="223"/>
                  </a:lnTo>
                  <a:lnTo>
                    <a:pt x="758" y="251"/>
                  </a:lnTo>
                  <a:lnTo>
                    <a:pt x="692" y="284"/>
                  </a:lnTo>
                  <a:lnTo>
                    <a:pt x="628" y="323"/>
                  </a:lnTo>
                  <a:lnTo>
                    <a:pt x="567" y="367"/>
                  </a:lnTo>
                  <a:lnTo>
                    <a:pt x="511" y="414"/>
                  </a:lnTo>
                  <a:lnTo>
                    <a:pt x="458" y="467"/>
                  </a:lnTo>
                  <a:lnTo>
                    <a:pt x="410" y="523"/>
                  </a:lnTo>
                  <a:lnTo>
                    <a:pt x="367" y="584"/>
                  </a:lnTo>
                  <a:lnTo>
                    <a:pt x="327" y="648"/>
                  </a:lnTo>
                  <a:lnTo>
                    <a:pt x="294" y="715"/>
                  </a:lnTo>
                  <a:lnTo>
                    <a:pt x="267" y="785"/>
                  </a:lnTo>
                  <a:lnTo>
                    <a:pt x="244" y="858"/>
                  </a:lnTo>
                  <a:lnTo>
                    <a:pt x="227" y="932"/>
                  </a:lnTo>
                  <a:lnTo>
                    <a:pt x="217" y="1010"/>
                  </a:lnTo>
                  <a:lnTo>
                    <a:pt x="214" y="1089"/>
                  </a:lnTo>
                  <a:lnTo>
                    <a:pt x="217" y="1167"/>
                  </a:lnTo>
                  <a:lnTo>
                    <a:pt x="227" y="1245"/>
                  </a:lnTo>
                  <a:lnTo>
                    <a:pt x="244" y="1320"/>
                  </a:lnTo>
                  <a:lnTo>
                    <a:pt x="267" y="1393"/>
                  </a:lnTo>
                  <a:lnTo>
                    <a:pt x="294" y="1463"/>
                  </a:lnTo>
                  <a:lnTo>
                    <a:pt x="327" y="1529"/>
                  </a:lnTo>
                  <a:lnTo>
                    <a:pt x="367" y="1593"/>
                  </a:lnTo>
                  <a:lnTo>
                    <a:pt x="410" y="1654"/>
                  </a:lnTo>
                  <a:lnTo>
                    <a:pt x="458" y="1710"/>
                  </a:lnTo>
                  <a:lnTo>
                    <a:pt x="511" y="1763"/>
                  </a:lnTo>
                  <a:lnTo>
                    <a:pt x="567" y="1812"/>
                  </a:lnTo>
                  <a:lnTo>
                    <a:pt x="628" y="1854"/>
                  </a:lnTo>
                  <a:lnTo>
                    <a:pt x="692" y="1894"/>
                  </a:lnTo>
                  <a:lnTo>
                    <a:pt x="758" y="1927"/>
                  </a:lnTo>
                  <a:lnTo>
                    <a:pt x="828" y="1954"/>
                  </a:lnTo>
                  <a:lnTo>
                    <a:pt x="901" y="1977"/>
                  </a:lnTo>
                  <a:lnTo>
                    <a:pt x="977" y="1994"/>
                  </a:lnTo>
                  <a:lnTo>
                    <a:pt x="1054" y="2004"/>
                  </a:lnTo>
                  <a:lnTo>
                    <a:pt x="1133" y="2007"/>
                  </a:lnTo>
                  <a:lnTo>
                    <a:pt x="1211" y="2004"/>
                  </a:lnTo>
                  <a:lnTo>
                    <a:pt x="1287" y="1994"/>
                  </a:lnTo>
                  <a:lnTo>
                    <a:pt x="1362" y="1978"/>
                  </a:lnTo>
                  <a:lnTo>
                    <a:pt x="1434" y="1956"/>
                  </a:lnTo>
                  <a:lnTo>
                    <a:pt x="1504" y="1927"/>
                  </a:lnTo>
                  <a:lnTo>
                    <a:pt x="1571" y="1895"/>
                  </a:lnTo>
                  <a:lnTo>
                    <a:pt x="1635" y="1857"/>
                  </a:lnTo>
                  <a:lnTo>
                    <a:pt x="1694" y="1813"/>
                  </a:lnTo>
                  <a:lnTo>
                    <a:pt x="1751" y="1766"/>
                  </a:lnTo>
                  <a:lnTo>
                    <a:pt x="1803" y="1713"/>
                  </a:lnTo>
                  <a:lnTo>
                    <a:pt x="1852" y="1656"/>
                  </a:lnTo>
                  <a:lnTo>
                    <a:pt x="1896" y="1596"/>
                  </a:lnTo>
                  <a:lnTo>
                    <a:pt x="1934" y="1533"/>
                  </a:lnTo>
                  <a:lnTo>
                    <a:pt x="1968" y="1465"/>
                  </a:lnTo>
                  <a:lnTo>
                    <a:pt x="1997" y="1396"/>
                  </a:lnTo>
                  <a:lnTo>
                    <a:pt x="2019" y="1322"/>
                  </a:lnTo>
                  <a:lnTo>
                    <a:pt x="2036" y="1246"/>
                  </a:lnTo>
                  <a:lnTo>
                    <a:pt x="2048" y="1168"/>
                  </a:lnTo>
                  <a:lnTo>
                    <a:pt x="2051" y="1089"/>
                  </a:lnTo>
                  <a:lnTo>
                    <a:pt x="2048" y="1010"/>
                  </a:lnTo>
                  <a:lnTo>
                    <a:pt x="2037" y="932"/>
                  </a:lnTo>
                  <a:lnTo>
                    <a:pt x="2022" y="858"/>
                  </a:lnTo>
                  <a:lnTo>
                    <a:pt x="1999" y="785"/>
                  </a:lnTo>
                  <a:lnTo>
                    <a:pt x="1971" y="715"/>
                  </a:lnTo>
                  <a:lnTo>
                    <a:pt x="1937" y="648"/>
                  </a:lnTo>
                  <a:lnTo>
                    <a:pt x="1899" y="584"/>
                  </a:lnTo>
                  <a:lnTo>
                    <a:pt x="1855" y="523"/>
                  </a:lnTo>
                  <a:lnTo>
                    <a:pt x="1808" y="467"/>
                  </a:lnTo>
                  <a:lnTo>
                    <a:pt x="1755" y="414"/>
                  </a:lnTo>
                  <a:lnTo>
                    <a:pt x="1699" y="367"/>
                  </a:lnTo>
                  <a:lnTo>
                    <a:pt x="1638" y="323"/>
                  </a:lnTo>
                  <a:lnTo>
                    <a:pt x="1574" y="284"/>
                  </a:lnTo>
                  <a:lnTo>
                    <a:pt x="1506" y="251"/>
                  </a:lnTo>
                  <a:lnTo>
                    <a:pt x="1437" y="223"/>
                  </a:lnTo>
                  <a:lnTo>
                    <a:pt x="1364" y="200"/>
                  </a:lnTo>
                  <a:lnTo>
                    <a:pt x="1289" y="184"/>
                  </a:lnTo>
                  <a:lnTo>
                    <a:pt x="1212" y="174"/>
                  </a:lnTo>
                  <a:lnTo>
                    <a:pt x="1133" y="171"/>
                  </a:lnTo>
                  <a:close/>
                  <a:moveTo>
                    <a:pt x="1133" y="0"/>
                  </a:moveTo>
                  <a:lnTo>
                    <a:pt x="1221" y="3"/>
                  </a:lnTo>
                  <a:lnTo>
                    <a:pt x="1307" y="13"/>
                  </a:lnTo>
                  <a:lnTo>
                    <a:pt x="1391" y="29"/>
                  </a:lnTo>
                  <a:lnTo>
                    <a:pt x="1473" y="52"/>
                  </a:lnTo>
                  <a:lnTo>
                    <a:pt x="1551" y="80"/>
                  </a:lnTo>
                  <a:lnTo>
                    <a:pt x="1628" y="114"/>
                  </a:lnTo>
                  <a:lnTo>
                    <a:pt x="1701" y="153"/>
                  </a:lnTo>
                  <a:lnTo>
                    <a:pt x="1771" y="198"/>
                  </a:lnTo>
                  <a:lnTo>
                    <a:pt x="1837" y="246"/>
                  </a:lnTo>
                  <a:lnTo>
                    <a:pt x="1900" y="300"/>
                  </a:lnTo>
                  <a:lnTo>
                    <a:pt x="1958" y="359"/>
                  </a:lnTo>
                  <a:lnTo>
                    <a:pt x="2012" y="421"/>
                  </a:lnTo>
                  <a:lnTo>
                    <a:pt x="2061" y="487"/>
                  </a:lnTo>
                  <a:lnTo>
                    <a:pt x="2106" y="557"/>
                  </a:lnTo>
                  <a:lnTo>
                    <a:pt x="2145" y="630"/>
                  </a:lnTo>
                  <a:lnTo>
                    <a:pt x="2179" y="706"/>
                  </a:lnTo>
                  <a:lnTo>
                    <a:pt x="2207" y="785"/>
                  </a:lnTo>
                  <a:lnTo>
                    <a:pt x="2230" y="867"/>
                  </a:lnTo>
                  <a:lnTo>
                    <a:pt x="2247" y="951"/>
                  </a:lnTo>
                  <a:lnTo>
                    <a:pt x="2257" y="1039"/>
                  </a:lnTo>
                  <a:lnTo>
                    <a:pt x="2260" y="1127"/>
                  </a:lnTo>
                  <a:lnTo>
                    <a:pt x="2258" y="1171"/>
                  </a:lnTo>
                  <a:lnTo>
                    <a:pt x="2253" y="1217"/>
                  </a:lnTo>
                  <a:lnTo>
                    <a:pt x="2246" y="1266"/>
                  </a:lnTo>
                  <a:lnTo>
                    <a:pt x="2234" y="1319"/>
                  </a:lnTo>
                  <a:lnTo>
                    <a:pt x="2221" y="1375"/>
                  </a:lnTo>
                  <a:lnTo>
                    <a:pt x="2205" y="1433"/>
                  </a:lnTo>
                  <a:lnTo>
                    <a:pt x="2186" y="1493"/>
                  </a:lnTo>
                  <a:lnTo>
                    <a:pt x="2166" y="1556"/>
                  </a:lnTo>
                  <a:lnTo>
                    <a:pt x="2142" y="1620"/>
                  </a:lnTo>
                  <a:lnTo>
                    <a:pt x="2117" y="1687"/>
                  </a:lnTo>
                  <a:lnTo>
                    <a:pt x="2090" y="1755"/>
                  </a:lnTo>
                  <a:lnTo>
                    <a:pt x="2061" y="1825"/>
                  </a:lnTo>
                  <a:lnTo>
                    <a:pt x="2031" y="1895"/>
                  </a:lnTo>
                  <a:lnTo>
                    <a:pt x="1999" y="1967"/>
                  </a:lnTo>
                  <a:lnTo>
                    <a:pt x="1967" y="2039"/>
                  </a:lnTo>
                  <a:lnTo>
                    <a:pt x="1933" y="2112"/>
                  </a:lnTo>
                  <a:lnTo>
                    <a:pt x="1897" y="2185"/>
                  </a:lnTo>
                  <a:lnTo>
                    <a:pt x="1861" y="2259"/>
                  </a:lnTo>
                  <a:lnTo>
                    <a:pt x="1825" y="2332"/>
                  </a:lnTo>
                  <a:lnTo>
                    <a:pt x="1788" y="2405"/>
                  </a:lnTo>
                  <a:lnTo>
                    <a:pt x="1751" y="2478"/>
                  </a:lnTo>
                  <a:lnTo>
                    <a:pt x="1712" y="2550"/>
                  </a:lnTo>
                  <a:lnTo>
                    <a:pt x="1675" y="2621"/>
                  </a:lnTo>
                  <a:lnTo>
                    <a:pt x="1637" y="2692"/>
                  </a:lnTo>
                  <a:lnTo>
                    <a:pt x="1600" y="2761"/>
                  </a:lnTo>
                  <a:lnTo>
                    <a:pt x="1563" y="2829"/>
                  </a:lnTo>
                  <a:lnTo>
                    <a:pt x="1526" y="2895"/>
                  </a:lnTo>
                  <a:lnTo>
                    <a:pt x="1490" y="2960"/>
                  </a:lnTo>
                  <a:lnTo>
                    <a:pt x="1455" y="3022"/>
                  </a:lnTo>
                  <a:lnTo>
                    <a:pt x="1421" y="3081"/>
                  </a:lnTo>
                  <a:lnTo>
                    <a:pt x="1388" y="3139"/>
                  </a:lnTo>
                  <a:lnTo>
                    <a:pt x="1356" y="3194"/>
                  </a:lnTo>
                  <a:lnTo>
                    <a:pt x="1325" y="3247"/>
                  </a:lnTo>
                  <a:lnTo>
                    <a:pt x="1297" y="3295"/>
                  </a:lnTo>
                  <a:lnTo>
                    <a:pt x="1270" y="3341"/>
                  </a:lnTo>
                  <a:lnTo>
                    <a:pt x="1245" y="3384"/>
                  </a:lnTo>
                  <a:lnTo>
                    <a:pt x="1222" y="3423"/>
                  </a:lnTo>
                  <a:lnTo>
                    <a:pt x="1200" y="3458"/>
                  </a:lnTo>
                  <a:lnTo>
                    <a:pt x="1182" y="3488"/>
                  </a:lnTo>
                  <a:lnTo>
                    <a:pt x="1166" y="3515"/>
                  </a:lnTo>
                  <a:lnTo>
                    <a:pt x="1152" y="3538"/>
                  </a:lnTo>
                  <a:lnTo>
                    <a:pt x="1142" y="3556"/>
                  </a:lnTo>
                  <a:lnTo>
                    <a:pt x="1133" y="3568"/>
                  </a:lnTo>
                  <a:lnTo>
                    <a:pt x="1128" y="3576"/>
                  </a:lnTo>
                  <a:lnTo>
                    <a:pt x="1127" y="3579"/>
                  </a:lnTo>
                  <a:lnTo>
                    <a:pt x="1125" y="3576"/>
                  </a:lnTo>
                  <a:lnTo>
                    <a:pt x="1121" y="3568"/>
                  </a:lnTo>
                  <a:lnTo>
                    <a:pt x="1113" y="3556"/>
                  </a:lnTo>
                  <a:lnTo>
                    <a:pt x="1101" y="3538"/>
                  </a:lnTo>
                  <a:lnTo>
                    <a:pt x="1088" y="3515"/>
                  </a:lnTo>
                  <a:lnTo>
                    <a:pt x="1072" y="3488"/>
                  </a:lnTo>
                  <a:lnTo>
                    <a:pt x="1054" y="3458"/>
                  </a:lnTo>
                  <a:lnTo>
                    <a:pt x="1033" y="3423"/>
                  </a:lnTo>
                  <a:lnTo>
                    <a:pt x="1010" y="3384"/>
                  </a:lnTo>
                  <a:lnTo>
                    <a:pt x="984" y="3341"/>
                  </a:lnTo>
                  <a:lnTo>
                    <a:pt x="957" y="3295"/>
                  </a:lnTo>
                  <a:lnTo>
                    <a:pt x="929" y="3247"/>
                  </a:lnTo>
                  <a:lnTo>
                    <a:pt x="899" y="3194"/>
                  </a:lnTo>
                  <a:lnTo>
                    <a:pt x="867" y="3139"/>
                  </a:lnTo>
                  <a:lnTo>
                    <a:pt x="835" y="3081"/>
                  </a:lnTo>
                  <a:lnTo>
                    <a:pt x="801" y="3022"/>
                  </a:lnTo>
                  <a:lnTo>
                    <a:pt x="766" y="2960"/>
                  </a:lnTo>
                  <a:lnTo>
                    <a:pt x="730" y="2895"/>
                  </a:lnTo>
                  <a:lnTo>
                    <a:pt x="694" y="2829"/>
                  </a:lnTo>
                  <a:lnTo>
                    <a:pt x="657" y="2761"/>
                  </a:lnTo>
                  <a:lnTo>
                    <a:pt x="620" y="2692"/>
                  </a:lnTo>
                  <a:lnTo>
                    <a:pt x="582" y="2621"/>
                  </a:lnTo>
                  <a:lnTo>
                    <a:pt x="545" y="2550"/>
                  </a:lnTo>
                  <a:lnTo>
                    <a:pt x="507" y="2478"/>
                  </a:lnTo>
                  <a:lnTo>
                    <a:pt x="470" y="2405"/>
                  </a:lnTo>
                  <a:lnTo>
                    <a:pt x="433" y="2332"/>
                  </a:lnTo>
                  <a:lnTo>
                    <a:pt x="396" y="2259"/>
                  </a:lnTo>
                  <a:lnTo>
                    <a:pt x="361" y="2185"/>
                  </a:lnTo>
                  <a:lnTo>
                    <a:pt x="326" y="2112"/>
                  </a:lnTo>
                  <a:lnTo>
                    <a:pt x="291" y="2039"/>
                  </a:lnTo>
                  <a:lnTo>
                    <a:pt x="259" y="1967"/>
                  </a:lnTo>
                  <a:lnTo>
                    <a:pt x="227" y="1895"/>
                  </a:lnTo>
                  <a:lnTo>
                    <a:pt x="197" y="1825"/>
                  </a:lnTo>
                  <a:lnTo>
                    <a:pt x="169" y="1755"/>
                  </a:lnTo>
                  <a:lnTo>
                    <a:pt x="142" y="1687"/>
                  </a:lnTo>
                  <a:lnTo>
                    <a:pt x="117" y="1620"/>
                  </a:lnTo>
                  <a:lnTo>
                    <a:pt x="93" y="1556"/>
                  </a:lnTo>
                  <a:lnTo>
                    <a:pt x="73" y="1493"/>
                  </a:lnTo>
                  <a:lnTo>
                    <a:pt x="54" y="1433"/>
                  </a:lnTo>
                  <a:lnTo>
                    <a:pt x="38" y="1375"/>
                  </a:lnTo>
                  <a:lnTo>
                    <a:pt x="25" y="1319"/>
                  </a:lnTo>
                  <a:lnTo>
                    <a:pt x="14" y="1266"/>
                  </a:lnTo>
                  <a:lnTo>
                    <a:pt x="6" y="1217"/>
                  </a:lnTo>
                  <a:lnTo>
                    <a:pt x="1" y="1171"/>
                  </a:lnTo>
                  <a:lnTo>
                    <a:pt x="0" y="1127"/>
                  </a:lnTo>
                  <a:lnTo>
                    <a:pt x="3" y="1039"/>
                  </a:lnTo>
                  <a:lnTo>
                    <a:pt x="14" y="951"/>
                  </a:lnTo>
                  <a:lnTo>
                    <a:pt x="29" y="867"/>
                  </a:lnTo>
                  <a:lnTo>
                    <a:pt x="52" y="785"/>
                  </a:lnTo>
                  <a:lnTo>
                    <a:pt x="81" y="706"/>
                  </a:lnTo>
                  <a:lnTo>
                    <a:pt x="115" y="630"/>
                  </a:lnTo>
                  <a:lnTo>
                    <a:pt x="154" y="557"/>
                  </a:lnTo>
                  <a:lnTo>
                    <a:pt x="199" y="487"/>
                  </a:lnTo>
                  <a:lnTo>
                    <a:pt x="249" y="421"/>
                  </a:lnTo>
                  <a:lnTo>
                    <a:pt x="303" y="359"/>
                  </a:lnTo>
                  <a:lnTo>
                    <a:pt x="361" y="300"/>
                  </a:lnTo>
                  <a:lnTo>
                    <a:pt x="423" y="246"/>
                  </a:lnTo>
                  <a:lnTo>
                    <a:pt x="491" y="198"/>
                  </a:lnTo>
                  <a:lnTo>
                    <a:pt x="560" y="153"/>
                  </a:lnTo>
                  <a:lnTo>
                    <a:pt x="633" y="114"/>
                  </a:lnTo>
                  <a:lnTo>
                    <a:pt x="711" y="80"/>
                  </a:lnTo>
                  <a:lnTo>
                    <a:pt x="790" y="52"/>
                  </a:lnTo>
                  <a:lnTo>
                    <a:pt x="872" y="29"/>
                  </a:lnTo>
                  <a:lnTo>
                    <a:pt x="957" y="13"/>
                  </a:lnTo>
                  <a:lnTo>
                    <a:pt x="1044" y="3"/>
                  </a:lnTo>
                  <a:lnTo>
                    <a:pt x="1133"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10" name="Group 409"/>
          <p:cNvGrpSpPr/>
          <p:nvPr/>
        </p:nvGrpSpPr>
        <p:grpSpPr>
          <a:xfrm>
            <a:off x="4702396" y="1244625"/>
            <a:ext cx="310938" cy="491360"/>
            <a:chOff x="1250155" y="3692461"/>
            <a:chExt cx="1313043" cy="2089723"/>
          </a:xfrm>
        </p:grpSpPr>
        <p:sp>
          <p:nvSpPr>
            <p:cNvPr id="411" name="Oval 410"/>
            <p:cNvSpPr/>
            <p:nvPr/>
          </p:nvSpPr>
          <p:spPr>
            <a:xfrm>
              <a:off x="1335091" y="3736162"/>
              <a:ext cx="1155700" cy="1128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reeform 7"/>
            <p:cNvSpPr>
              <a:spLocks noEditPoints="1"/>
            </p:cNvSpPr>
            <p:nvPr/>
          </p:nvSpPr>
          <p:spPr bwMode="auto">
            <a:xfrm>
              <a:off x="1250155" y="3692461"/>
              <a:ext cx="1313043" cy="2089723"/>
            </a:xfrm>
            <a:custGeom>
              <a:avLst/>
              <a:gdLst>
                <a:gd name="T0" fmla="*/ 901 w 2260"/>
                <a:gd name="T1" fmla="*/ 200 h 3579"/>
                <a:gd name="T2" fmla="*/ 628 w 2260"/>
                <a:gd name="T3" fmla="*/ 323 h 3579"/>
                <a:gd name="T4" fmla="*/ 410 w 2260"/>
                <a:gd name="T5" fmla="*/ 523 h 3579"/>
                <a:gd name="T6" fmla="*/ 267 w 2260"/>
                <a:gd name="T7" fmla="*/ 785 h 3579"/>
                <a:gd name="T8" fmla="*/ 214 w 2260"/>
                <a:gd name="T9" fmla="*/ 1089 h 3579"/>
                <a:gd name="T10" fmla="*/ 267 w 2260"/>
                <a:gd name="T11" fmla="*/ 1393 h 3579"/>
                <a:gd name="T12" fmla="*/ 410 w 2260"/>
                <a:gd name="T13" fmla="*/ 1654 h 3579"/>
                <a:gd name="T14" fmla="*/ 628 w 2260"/>
                <a:gd name="T15" fmla="*/ 1854 h 3579"/>
                <a:gd name="T16" fmla="*/ 901 w 2260"/>
                <a:gd name="T17" fmla="*/ 1977 h 3579"/>
                <a:gd name="T18" fmla="*/ 1211 w 2260"/>
                <a:gd name="T19" fmla="*/ 2004 h 3579"/>
                <a:gd name="T20" fmla="*/ 1504 w 2260"/>
                <a:gd name="T21" fmla="*/ 1927 h 3579"/>
                <a:gd name="T22" fmla="*/ 1751 w 2260"/>
                <a:gd name="T23" fmla="*/ 1766 h 3579"/>
                <a:gd name="T24" fmla="*/ 1934 w 2260"/>
                <a:gd name="T25" fmla="*/ 1533 h 3579"/>
                <a:gd name="T26" fmla="*/ 2036 w 2260"/>
                <a:gd name="T27" fmla="*/ 1246 h 3579"/>
                <a:gd name="T28" fmla="*/ 2037 w 2260"/>
                <a:gd name="T29" fmla="*/ 932 h 3579"/>
                <a:gd name="T30" fmla="*/ 1937 w 2260"/>
                <a:gd name="T31" fmla="*/ 648 h 3579"/>
                <a:gd name="T32" fmla="*/ 1755 w 2260"/>
                <a:gd name="T33" fmla="*/ 414 h 3579"/>
                <a:gd name="T34" fmla="*/ 1506 w 2260"/>
                <a:gd name="T35" fmla="*/ 251 h 3579"/>
                <a:gd name="T36" fmla="*/ 1212 w 2260"/>
                <a:gd name="T37" fmla="*/ 174 h 3579"/>
                <a:gd name="T38" fmla="*/ 1307 w 2260"/>
                <a:gd name="T39" fmla="*/ 13 h 3579"/>
                <a:gd name="T40" fmla="*/ 1628 w 2260"/>
                <a:gd name="T41" fmla="*/ 114 h 3579"/>
                <a:gd name="T42" fmla="*/ 1900 w 2260"/>
                <a:gd name="T43" fmla="*/ 300 h 3579"/>
                <a:gd name="T44" fmla="*/ 2106 w 2260"/>
                <a:gd name="T45" fmla="*/ 557 h 3579"/>
                <a:gd name="T46" fmla="*/ 2230 w 2260"/>
                <a:gd name="T47" fmla="*/ 867 h 3579"/>
                <a:gd name="T48" fmla="*/ 2258 w 2260"/>
                <a:gd name="T49" fmla="*/ 1171 h 3579"/>
                <a:gd name="T50" fmla="*/ 2221 w 2260"/>
                <a:gd name="T51" fmla="*/ 1375 h 3579"/>
                <a:gd name="T52" fmla="*/ 2142 w 2260"/>
                <a:gd name="T53" fmla="*/ 1620 h 3579"/>
                <a:gd name="T54" fmla="*/ 2031 w 2260"/>
                <a:gd name="T55" fmla="*/ 1895 h 3579"/>
                <a:gd name="T56" fmla="*/ 1897 w 2260"/>
                <a:gd name="T57" fmla="*/ 2185 h 3579"/>
                <a:gd name="T58" fmla="*/ 1751 w 2260"/>
                <a:gd name="T59" fmla="*/ 2478 h 3579"/>
                <a:gd name="T60" fmla="*/ 1600 w 2260"/>
                <a:gd name="T61" fmla="*/ 2761 h 3579"/>
                <a:gd name="T62" fmla="*/ 1455 w 2260"/>
                <a:gd name="T63" fmla="*/ 3022 h 3579"/>
                <a:gd name="T64" fmla="*/ 1325 w 2260"/>
                <a:gd name="T65" fmla="*/ 3247 h 3579"/>
                <a:gd name="T66" fmla="*/ 1222 w 2260"/>
                <a:gd name="T67" fmla="*/ 3423 h 3579"/>
                <a:gd name="T68" fmla="*/ 1152 w 2260"/>
                <a:gd name="T69" fmla="*/ 3538 h 3579"/>
                <a:gd name="T70" fmla="*/ 1127 w 2260"/>
                <a:gd name="T71" fmla="*/ 3579 h 3579"/>
                <a:gd name="T72" fmla="*/ 1101 w 2260"/>
                <a:gd name="T73" fmla="*/ 3538 h 3579"/>
                <a:gd name="T74" fmla="*/ 1033 w 2260"/>
                <a:gd name="T75" fmla="*/ 3423 h 3579"/>
                <a:gd name="T76" fmla="*/ 929 w 2260"/>
                <a:gd name="T77" fmla="*/ 3247 h 3579"/>
                <a:gd name="T78" fmla="*/ 801 w 2260"/>
                <a:gd name="T79" fmla="*/ 3022 h 3579"/>
                <a:gd name="T80" fmla="*/ 657 w 2260"/>
                <a:gd name="T81" fmla="*/ 2761 h 3579"/>
                <a:gd name="T82" fmla="*/ 507 w 2260"/>
                <a:gd name="T83" fmla="*/ 2478 h 3579"/>
                <a:gd name="T84" fmla="*/ 361 w 2260"/>
                <a:gd name="T85" fmla="*/ 2185 h 3579"/>
                <a:gd name="T86" fmla="*/ 227 w 2260"/>
                <a:gd name="T87" fmla="*/ 1895 h 3579"/>
                <a:gd name="T88" fmla="*/ 117 w 2260"/>
                <a:gd name="T89" fmla="*/ 1620 h 3579"/>
                <a:gd name="T90" fmla="*/ 38 w 2260"/>
                <a:gd name="T91" fmla="*/ 1375 h 3579"/>
                <a:gd name="T92" fmla="*/ 1 w 2260"/>
                <a:gd name="T93" fmla="*/ 1171 h 3579"/>
                <a:gd name="T94" fmla="*/ 29 w 2260"/>
                <a:gd name="T95" fmla="*/ 867 h 3579"/>
                <a:gd name="T96" fmla="*/ 154 w 2260"/>
                <a:gd name="T97" fmla="*/ 557 h 3579"/>
                <a:gd name="T98" fmla="*/ 361 w 2260"/>
                <a:gd name="T99" fmla="*/ 300 h 3579"/>
                <a:gd name="T100" fmla="*/ 633 w 2260"/>
                <a:gd name="T101" fmla="*/ 114 h 3579"/>
                <a:gd name="T102" fmla="*/ 957 w 2260"/>
                <a:gd name="T103" fmla="*/ 1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0" h="3579">
                  <a:moveTo>
                    <a:pt x="1133" y="171"/>
                  </a:moveTo>
                  <a:lnTo>
                    <a:pt x="1054" y="174"/>
                  </a:lnTo>
                  <a:lnTo>
                    <a:pt x="977" y="184"/>
                  </a:lnTo>
                  <a:lnTo>
                    <a:pt x="901" y="200"/>
                  </a:lnTo>
                  <a:lnTo>
                    <a:pt x="828" y="223"/>
                  </a:lnTo>
                  <a:lnTo>
                    <a:pt x="758" y="251"/>
                  </a:lnTo>
                  <a:lnTo>
                    <a:pt x="692" y="284"/>
                  </a:lnTo>
                  <a:lnTo>
                    <a:pt x="628" y="323"/>
                  </a:lnTo>
                  <a:lnTo>
                    <a:pt x="567" y="367"/>
                  </a:lnTo>
                  <a:lnTo>
                    <a:pt x="511" y="414"/>
                  </a:lnTo>
                  <a:lnTo>
                    <a:pt x="458" y="467"/>
                  </a:lnTo>
                  <a:lnTo>
                    <a:pt x="410" y="523"/>
                  </a:lnTo>
                  <a:lnTo>
                    <a:pt x="367" y="584"/>
                  </a:lnTo>
                  <a:lnTo>
                    <a:pt x="327" y="648"/>
                  </a:lnTo>
                  <a:lnTo>
                    <a:pt x="294" y="715"/>
                  </a:lnTo>
                  <a:lnTo>
                    <a:pt x="267" y="785"/>
                  </a:lnTo>
                  <a:lnTo>
                    <a:pt x="244" y="858"/>
                  </a:lnTo>
                  <a:lnTo>
                    <a:pt x="227" y="932"/>
                  </a:lnTo>
                  <a:lnTo>
                    <a:pt x="217" y="1010"/>
                  </a:lnTo>
                  <a:lnTo>
                    <a:pt x="214" y="1089"/>
                  </a:lnTo>
                  <a:lnTo>
                    <a:pt x="217" y="1167"/>
                  </a:lnTo>
                  <a:lnTo>
                    <a:pt x="227" y="1245"/>
                  </a:lnTo>
                  <a:lnTo>
                    <a:pt x="244" y="1320"/>
                  </a:lnTo>
                  <a:lnTo>
                    <a:pt x="267" y="1393"/>
                  </a:lnTo>
                  <a:lnTo>
                    <a:pt x="294" y="1463"/>
                  </a:lnTo>
                  <a:lnTo>
                    <a:pt x="327" y="1529"/>
                  </a:lnTo>
                  <a:lnTo>
                    <a:pt x="367" y="1593"/>
                  </a:lnTo>
                  <a:lnTo>
                    <a:pt x="410" y="1654"/>
                  </a:lnTo>
                  <a:lnTo>
                    <a:pt x="458" y="1710"/>
                  </a:lnTo>
                  <a:lnTo>
                    <a:pt x="511" y="1763"/>
                  </a:lnTo>
                  <a:lnTo>
                    <a:pt x="567" y="1812"/>
                  </a:lnTo>
                  <a:lnTo>
                    <a:pt x="628" y="1854"/>
                  </a:lnTo>
                  <a:lnTo>
                    <a:pt x="692" y="1894"/>
                  </a:lnTo>
                  <a:lnTo>
                    <a:pt x="758" y="1927"/>
                  </a:lnTo>
                  <a:lnTo>
                    <a:pt x="828" y="1954"/>
                  </a:lnTo>
                  <a:lnTo>
                    <a:pt x="901" y="1977"/>
                  </a:lnTo>
                  <a:lnTo>
                    <a:pt x="977" y="1994"/>
                  </a:lnTo>
                  <a:lnTo>
                    <a:pt x="1054" y="2004"/>
                  </a:lnTo>
                  <a:lnTo>
                    <a:pt x="1133" y="2007"/>
                  </a:lnTo>
                  <a:lnTo>
                    <a:pt x="1211" y="2004"/>
                  </a:lnTo>
                  <a:lnTo>
                    <a:pt x="1287" y="1994"/>
                  </a:lnTo>
                  <a:lnTo>
                    <a:pt x="1362" y="1978"/>
                  </a:lnTo>
                  <a:lnTo>
                    <a:pt x="1434" y="1956"/>
                  </a:lnTo>
                  <a:lnTo>
                    <a:pt x="1504" y="1927"/>
                  </a:lnTo>
                  <a:lnTo>
                    <a:pt x="1571" y="1895"/>
                  </a:lnTo>
                  <a:lnTo>
                    <a:pt x="1635" y="1857"/>
                  </a:lnTo>
                  <a:lnTo>
                    <a:pt x="1694" y="1813"/>
                  </a:lnTo>
                  <a:lnTo>
                    <a:pt x="1751" y="1766"/>
                  </a:lnTo>
                  <a:lnTo>
                    <a:pt x="1803" y="1713"/>
                  </a:lnTo>
                  <a:lnTo>
                    <a:pt x="1852" y="1656"/>
                  </a:lnTo>
                  <a:lnTo>
                    <a:pt x="1896" y="1596"/>
                  </a:lnTo>
                  <a:lnTo>
                    <a:pt x="1934" y="1533"/>
                  </a:lnTo>
                  <a:lnTo>
                    <a:pt x="1968" y="1465"/>
                  </a:lnTo>
                  <a:lnTo>
                    <a:pt x="1997" y="1396"/>
                  </a:lnTo>
                  <a:lnTo>
                    <a:pt x="2019" y="1322"/>
                  </a:lnTo>
                  <a:lnTo>
                    <a:pt x="2036" y="1246"/>
                  </a:lnTo>
                  <a:lnTo>
                    <a:pt x="2048" y="1168"/>
                  </a:lnTo>
                  <a:lnTo>
                    <a:pt x="2051" y="1089"/>
                  </a:lnTo>
                  <a:lnTo>
                    <a:pt x="2048" y="1010"/>
                  </a:lnTo>
                  <a:lnTo>
                    <a:pt x="2037" y="932"/>
                  </a:lnTo>
                  <a:lnTo>
                    <a:pt x="2022" y="858"/>
                  </a:lnTo>
                  <a:lnTo>
                    <a:pt x="1999" y="785"/>
                  </a:lnTo>
                  <a:lnTo>
                    <a:pt x="1971" y="715"/>
                  </a:lnTo>
                  <a:lnTo>
                    <a:pt x="1937" y="648"/>
                  </a:lnTo>
                  <a:lnTo>
                    <a:pt x="1899" y="584"/>
                  </a:lnTo>
                  <a:lnTo>
                    <a:pt x="1855" y="523"/>
                  </a:lnTo>
                  <a:lnTo>
                    <a:pt x="1808" y="467"/>
                  </a:lnTo>
                  <a:lnTo>
                    <a:pt x="1755" y="414"/>
                  </a:lnTo>
                  <a:lnTo>
                    <a:pt x="1699" y="367"/>
                  </a:lnTo>
                  <a:lnTo>
                    <a:pt x="1638" y="323"/>
                  </a:lnTo>
                  <a:lnTo>
                    <a:pt x="1574" y="284"/>
                  </a:lnTo>
                  <a:lnTo>
                    <a:pt x="1506" y="251"/>
                  </a:lnTo>
                  <a:lnTo>
                    <a:pt x="1437" y="223"/>
                  </a:lnTo>
                  <a:lnTo>
                    <a:pt x="1364" y="200"/>
                  </a:lnTo>
                  <a:lnTo>
                    <a:pt x="1289" y="184"/>
                  </a:lnTo>
                  <a:lnTo>
                    <a:pt x="1212" y="174"/>
                  </a:lnTo>
                  <a:lnTo>
                    <a:pt x="1133" y="171"/>
                  </a:lnTo>
                  <a:close/>
                  <a:moveTo>
                    <a:pt x="1133" y="0"/>
                  </a:moveTo>
                  <a:lnTo>
                    <a:pt x="1221" y="3"/>
                  </a:lnTo>
                  <a:lnTo>
                    <a:pt x="1307" y="13"/>
                  </a:lnTo>
                  <a:lnTo>
                    <a:pt x="1391" y="29"/>
                  </a:lnTo>
                  <a:lnTo>
                    <a:pt x="1473" y="52"/>
                  </a:lnTo>
                  <a:lnTo>
                    <a:pt x="1551" y="80"/>
                  </a:lnTo>
                  <a:lnTo>
                    <a:pt x="1628" y="114"/>
                  </a:lnTo>
                  <a:lnTo>
                    <a:pt x="1701" y="153"/>
                  </a:lnTo>
                  <a:lnTo>
                    <a:pt x="1771" y="198"/>
                  </a:lnTo>
                  <a:lnTo>
                    <a:pt x="1837" y="246"/>
                  </a:lnTo>
                  <a:lnTo>
                    <a:pt x="1900" y="300"/>
                  </a:lnTo>
                  <a:lnTo>
                    <a:pt x="1958" y="359"/>
                  </a:lnTo>
                  <a:lnTo>
                    <a:pt x="2012" y="421"/>
                  </a:lnTo>
                  <a:lnTo>
                    <a:pt x="2061" y="487"/>
                  </a:lnTo>
                  <a:lnTo>
                    <a:pt x="2106" y="557"/>
                  </a:lnTo>
                  <a:lnTo>
                    <a:pt x="2145" y="630"/>
                  </a:lnTo>
                  <a:lnTo>
                    <a:pt x="2179" y="706"/>
                  </a:lnTo>
                  <a:lnTo>
                    <a:pt x="2207" y="785"/>
                  </a:lnTo>
                  <a:lnTo>
                    <a:pt x="2230" y="867"/>
                  </a:lnTo>
                  <a:lnTo>
                    <a:pt x="2247" y="951"/>
                  </a:lnTo>
                  <a:lnTo>
                    <a:pt x="2257" y="1039"/>
                  </a:lnTo>
                  <a:lnTo>
                    <a:pt x="2260" y="1127"/>
                  </a:lnTo>
                  <a:lnTo>
                    <a:pt x="2258" y="1171"/>
                  </a:lnTo>
                  <a:lnTo>
                    <a:pt x="2253" y="1217"/>
                  </a:lnTo>
                  <a:lnTo>
                    <a:pt x="2246" y="1266"/>
                  </a:lnTo>
                  <a:lnTo>
                    <a:pt x="2234" y="1319"/>
                  </a:lnTo>
                  <a:lnTo>
                    <a:pt x="2221" y="1375"/>
                  </a:lnTo>
                  <a:lnTo>
                    <a:pt x="2205" y="1433"/>
                  </a:lnTo>
                  <a:lnTo>
                    <a:pt x="2186" y="1493"/>
                  </a:lnTo>
                  <a:lnTo>
                    <a:pt x="2166" y="1556"/>
                  </a:lnTo>
                  <a:lnTo>
                    <a:pt x="2142" y="1620"/>
                  </a:lnTo>
                  <a:lnTo>
                    <a:pt x="2117" y="1687"/>
                  </a:lnTo>
                  <a:lnTo>
                    <a:pt x="2090" y="1755"/>
                  </a:lnTo>
                  <a:lnTo>
                    <a:pt x="2061" y="1825"/>
                  </a:lnTo>
                  <a:lnTo>
                    <a:pt x="2031" y="1895"/>
                  </a:lnTo>
                  <a:lnTo>
                    <a:pt x="1999" y="1967"/>
                  </a:lnTo>
                  <a:lnTo>
                    <a:pt x="1967" y="2039"/>
                  </a:lnTo>
                  <a:lnTo>
                    <a:pt x="1933" y="2112"/>
                  </a:lnTo>
                  <a:lnTo>
                    <a:pt x="1897" y="2185"/>
                  </a:lnTo>
                  <a:lnTo>
                    <a:pt x="1861" y="2259"/>
                  </a:lnTo>
                  <a:lnTo>
                    <a:pt x="1825" y="2332"/>
                  </a:lnTo>
                  <a:lnTo>
                    <a:pt x="1788" y="2405"/>
                  </a:lnTo>
                  <a:lnTo>
                    <a:pt x="1751" y="2478"/>
                  </a:lnTo>
                  <a:lnTo>
                    <a:pt x="1712" y="2550"/>
                  </a:lnTo>
                  <a:lnTo>
                    <a:pt x="1675" y="2621"/>
                  </a:lnTo>
                  <a:lnTo>
                    <a:pt x="1637" y="2692"/>
                  </a:lnTo>
                  <a:lnTo>
                    <a:pt x="1600" y="2761"/>
                  </a:lnTo>
                  <a:lnTo>
                    <a:pt x="1563" y="2829"/>
                  </a:lnTo>
                  <a:lnTo>
                    <a:pt x="1526" y="2895"/>
                  </a:lnTo>
                  <a:lnTo>
                    <a:pt x="1490" y="2960"/>
                  </a:lnTo>
                  <a:lnTo>
                    <a:pt x="1455" y="3022"/>
                  </a:lnTo>
                  <a:lnTo>
                    <a:pt x="1421" y="3081"/>
                  </a:lnTo>
                  <a:lnTo>
                    <a:pt x="1388" y="3139"/>
                  </a:lnTo>
                  <a:lnTo>
                    <a:pt x="1356" y="3194"/>
                  </a:lnTo>
                  <a:lnTo>
                    <a:pt x="1325" y="3247"/>
                  </a:lnTo>
                  <a:lnTo>
                    <a:pt x="1297" y="3295"/>
                  </a:lnTo>
                  <a:lnTo>
                    <a:pt x="1270" y="3341"/>
                  </a:lnTo>
                  <a:lnTo>
                    <a:pt x="1245" y="3384"/>
                  </a:lnTo>
                  <a:lnTo>
                    <a:pt x="1222" y="3423"/>
                  </a:lnTo>
                  <a:lnTo>
                    <a:pt x="1200" y="3458"/>
                  </a:lnTo>
                  <a:lnTo>
                    <a:pt x="1182" y="3488"/>
                  </a:lnTo>
                  <a:lnTo>
                    <a:pt x="1166" y="3515"/>
                  </a:lnTo>
                  <a:lnTo>
                    <a:pt x="1152" y="3538"/>
                  </a:lnTo>
                  <a:lnTo>
                    <a:pt x="1142" y="3556"/>
                  </a:lnTo>
                  <a:lnTo>
                    <a:pt x="1133" y="3568"/>
                  </a:lnTo>
                  <a:lnTo>
                    <a:pt x="1128" y="3576"/>
                  </a:lnTo>
                  <a:lnTo>
                    <a:pt x="1127" y="3579"/>
                  </a:lnTo>
                  <a:lnTo>
                    <a:pt x="1125" y="3576"/>
                  </a:lnTo>
                  <a:lnTo>
                    <a:pt x="1121" y="3568"/>
                  </a:lnTo>
                  <a:lnTo>
                    <a:pt x="1113" y="3556"/>
                  </a:lnTo>
                  <a:lnTo>
                    <a:pt x="1101" y="3538"/>
                  </a:lnTo>
                  <a:lnTo>
                    <a:pt x="1088" y="3515"/>
                  </a:lnTo>
                  <a:lnTo>
                    <a:pt x="1072" y="3488"/>
                  </a:lnTo>
                  <a:lnTo>
                    <a:pt x="1054" y="3458"/>
                  </a:lnTo>
                  <a:lnTo>
                    <a:pt x="1033" y="3423"/>
                  </a:lnTo>
                  <a:lnTo>
                    <a:pt x="1010" y="3384"/>
                  </a:lnTo>
                  <a:lnTo>
                    <a:pt x="984" y="3341"/>
                  </a:lnTo>
                  <a:lnTo>
                    <a:pt x="957" y="3295"/>
                  </a:lnTo>
                  <a:lnTo>
                    <a:pt x="929" y="3247"/>
                  </a:lnTo>
                  <a:lnTo>
                    <a:pt x="899" y="3194"/>
                  </a:lnTo>
                  <a:lnTo>
                    <a:pt x="867" y="3139"/>
                  </a:lnTo>
                  <a:lnTo>
                    <a:pt x="835" y="3081"/>
                  </a:lnTo>
                  <a:lnTo>
                    <a:pt x="801" y="3022"/>
                  </a:lnTo>
                  <a:lnTo>
                    <a:pt x="766" y="2960"/>
                  </a:lnTo>
                  <a:lnTo>
                    <a:pt x="730" y="2895"/>
                  </a:lnTo>
                  <a:lnTo>
                    <a:pt x="694" y="2829"/>
                  </a:lnTo>
                  <a:lnTo>
                    <a:pt x="657" y="2761"/>
                  </a:lnTo>
                  <a:lnTo>
                    <a:pt x="620" y="2692"/>
                  </a:lnTo>
                  <a:lnTo>
                    <a:pt x="582" y="2621"/>
                  </a:lnTo>
                  <a:lnTo>
                    <a:pt x="545" y="2550"/>
                  </a:lnTo>
                  <a:lnTo>
                    <a:pt x="507" y="2478"/>
                  </a:lnTo>
                  <a:lnTo>
                    <a:pt x="470" y="2405"/>
                  </a:lnTo>
                  <a:lnTo>
                    <a:pt x="433" y="2332"/>
                  </a:lnTo>
                  <a:lnTo>
                    <a:pt x="396" y="2259"/>
                  </a:lnTo>
                  <a:lnTo>
                    <a:pt x="361" y="2185"/>
                  </a:lnTo>
                  <a:lnTo>
                    <a:pt x="326" y="2112"/>
                  </a:lnTo>
                  <a:lnTo>
                    <a:pt x="291" y="2039"/>
                  </a:lnTo>
                  <a:lnTo>
                    <a:pt x="259" y="1967"/>
                  </a:lnTo>
                  <a:lnTo>
                    <a:pt x="227" y="1895"/>
                  </a:lnTo>
                  <a:lnTo>
                    <a:pt x="197" y="1825"/>
                  </a:lnTo>
                  <a:lnTo>
                    <a:pt x="169" y="1755"/>
                  </a:lnTo>
                  <a:lnTo>
                    <a:pt x="142" y="1687"/>
                  </a:lnTo>
                  <a:lnTo>
                    <a:pt x="117" y="1620"/>
                  </a:lnTo>
                  <a:lnTo>
                    <a:pt x="93" y="1556"/>
                  </a:lnTo>
                  <a:lnTo>
                    <a:pt x="73" y="1493"/>
                  </a:lnTo>
                  <a:lnTo>
                    <a:pt x="54" y="1433"/>
                  </a:lnTo>
                  <a:lnTo>
                    <a:pt x="38" y="1375"/>
                  </a:lnTo>
                  <a:lnTo>
                    <a:pt x="25" y="1319"/>
                  </a:lnTo>
                  <a:lnTo>
                    <a:pt x="14" y="1266"/>
                  </a:lnTo>
                  <a:lnTo>
                    <a:pt x="6" y="1217"/>
                  </a:lnTo>
                  <a:lnTo>
                    <a:pt x="1" y="1171"/>
                  </a:lnTo>
                  <a:lnTo>
                    <a:pt x="0" y="1127"/>
                  </a:lnTo>
                  <a:lnTo>
                    <a:pt x="3" y="1039"/>
                  </a:lnTo>
                  <a:lnTo>
                    <a:pt x="14" y="951"/>
                  </a:lnTo>
                  <a:lnTo>
                    <a:pt x="29" y="867"/>
                  </a:lnTo>
                  <a:lnTo>
                    <a:pt x="52" y="785"/>
                  </a:lnTo>
                  <a:lnTo>
                    <a:pt x="81" y="706"/>
                  </a:lnTo>
                  <a:lnTo>
                    <a:pt x="115" y="630"/>
                  </a:lnTo>
                  <a:lnTo>
                    <a:pt x="154" y="557"/>
                  </a:lnTo>
                  <a:lnTo>
                    <a:pt x="199" y="487"/>
                  </a:lnTo>
                  <a:lnTo>
                    <a:pt x="249" y="421"/>
                  </a:lnTo>
                  <a:lnTo>
                    <a:pt x="303" y="359"/>
                  </a:lnTo>
                  <a:lnTo>
                    <a:pt x="361" y="300"/>
                  </a:lnTo>
                  <a:lnTo>
                    <a:pt x="423" y="246"/>
                  </a:lnTo>
                  <a:lnTo>
                    <a:pt x="491" y="198"/>
                  </a:lnTo>
                  <a:lnTo>
                    <a:pt x="560" y="153"/>
                  </a:lnTo>
                  <a:lnTo>
                    <a:pt x="633" y="114"/>
                  </a:lnTo>
                  <a:lnTo>
                    <a:pt x="711" y="80"/>
                  </a:lnTo>
                  <a:lnTo>
                    <a:pt x="790" y="52"/>
                  </a:lnTo>
                  <a:lnTo>
                    <a:pt x="872" y="29"/>
                  </a:lnTo>
                  <a:lnTo>
                    <a:pt x="957" y="13"/>
                  </a:lnTo>
                  <a:lnTo>
                    <a:pt x="1044" y="3"/>
                  </a:lnTo>
                  <a:lnTo>
                    <a:pt x="1133"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0" name="Title 1">
            <a:extLst>
              <a:ext uri="{FF2B5EF4-FFF2-40B4-BE49-F238E27FC236}">
                <a16:creationId xmlns:a16="http://schemas.microsoft.com/office/drawing/2014/main" xmlns="" id="{4FFD9D87-8A7D-41D1-9EE8-653E54CFEDC7}"/>
              </a:ext>
            </a:extLst>
          </p:cNvPr>
          <p:cNvSpPr txBox="1">
            <a:spLocks/>
          </p:cNvSpPr>
          <p:nvPr/>
        </p:nvSpPr>
        <p:spPr>
          <a:xfrm>
            <a:off x="457201" y="103461"/>
            <a:ext cx="8030045" cy="483895"/>
          </a:xfrm>
          <a:prstGeom prst="rect">
            <a:avLst/>
          </a:prstGeom>
        </p:spPr>
        <p:txBody>
          <a:bodyPr vert="horz" lIns="81636" tIns="40817" rIns="81636" bIns="40817" rtlCol="0" anchor="ctr">
            <a:normAutofit/>
          </a:bodyPr>
          <a:lstStyle>
            <a:lvl1pPr algn="l" defTabSz="914400" rtl="0" eaLnBrk="1" latinLnBrk="0" hangingPunct="1">
              <a:spcBef>
                <a:spcPct val="0"/>
              </a:spcBef>
              <a:buNone/>
              <a:defRPr sz="2400" kern="1200">
                <a:solidFill>
                  <a:srgbClr val="0169B1"/>
                </a:solidFill>
                <a:latin typeface="+mn-lt"/>
                <a:ea typeface="+mj-ea"/>
                <a:cs typeface="Arial" panose="020B0604020202020204" pitchFamily="34" charset="0"/>
              </a:defRPr>
            </a:lvl1pPr>
          </a:lstStyle>
          <a:p>
            <a:r>
              <a:rPr lang="en-IN" dirty="0" smtClean="0">
                <a:latin typeface="Adobe Devanagari" pitchFamily="18" charset="0"/>
                <a:cs typeface="Adobe Devanagari" pitchFamily="18" charset="0"/>
              </a:rPr>
              <a:t>Aiming Deployment s</a:t>
            </a:r>
            <a:endParaRPr lang="en-IN" dirty="0">
              <a:latin typeface="Adobe Devanagari" pitchFamily="18" charset="0"/>
              <a:cs typeface="Adobe Devanagari" pitchFamily="18" charset="0"/>
            </a:endParaRPr>
          </a:p>
        </p:txBody>
      </p:sp>
    </p:spTree>
    <p:extLst>
      <p:ext uri="{BB962C8B-B14F-4D97-AF65-F5344CB8AC3E}">
        <p14:creationId xmlns:p14="http://schemas.microsoft.com/office/powerpoint/2010/main" val="74590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itle 1"/>
          <p:cNvSpPr txBox="1">
            <a:spLocks/>
          </p:cNvSpPr>
          <p:nvPr/>
        </p:nvSpPr>
        <p:spPr>
          <a:xfrm>
            <a:off x="228341" y="182855"/>
            <a:ext cx="8225072" cy="483895"/>
          </a:xfrm>
          <a:prstGeom prst="rect">
            <a:avLst/>
          </a:prstGeom>
        </p:spPr>
        <p:txBody>
          <a:bodyPr lIns="75118" tIns="37559" rIns="75118" bIns="37559">
            <a:normAutofit/>
          </a:bodyPr>
          <a:lstStyle>
            <a:lvl1pPr marL="0" algn="l" defTabSz="457200" rtl="0" eaLnBrk="1" latinLnBrk="0" hangingPunct="1">
              <a:lnSpc>
                <a:spcPct val="100000"/>
              </a:lnSpc>
              <a:spcBef>
                <a:spcPct val="0"/>
              </a:spcBef>
              <a:buNone/>
              <a:defRPr kumimoji="1" lang="en-US" sz="2200" b="1" kern="1200" baseline="0" dirty="0">
                <a:solidFill>
                  <a:schemeClr val="tx2"/>
                </a:solidFill>
                <a:latin typeface="Arial Narrow" panose="020B0606020202030204" pitchFamily="34" charset="0"/>
                <a:ea typeface="Yu Gothic" panose="020B0400000000000000" pitchFamily="34" charset="-128"/>
                <a:cs typeface="+mj-cs"/>
              </a:defRPr>
            </a:lvl1pPr>
          </a:lstStyle>
          <a:p>
            <a:endParaRPr lang="en-IN" dirty="0"/>
          </a:p>
        </p:txBody>
      </p:sp>
      <p:sp>
        <p:nvSpPr>
          <p:cNvPr id="2" name="Rectangle 1"/>
          <p:cNvSpPr/>
          <p:nvPr/>
        </p:nvSpPr>
        <p:spPr>
          <a:xfrm>
            <a:off x="240008" y="692492"/>
            <a:ext cx="8652472" cy="2523768"/>
          </a:xfrm>
          <a:prstGeom prst="rect">
            <a:avLst/>
          </a:prstGeom>
        </p:spPr>
        <p:txBody>
          <a:bodyPr wrap="square">
            <a:spAutoFit/>
          </a:bodyPr>
          <a:lstStyle/>
          <a:p>
            <a:pPr marL="342900" indent="-342900">
              <a:buFont typeface="Arial" panose="020B0604020202020204" pitchFamily="34" charset="0"/>
              <a:buChar char="•"/>
            </a:pPr>
            <a:r>
              <a:rPr lang="en-SG" sz="1200" dirty="0"/>
              <a:t>The mission is to serve as a focal point for innovation programs and activities for Digital Strategy to build Corporate Digital Bank in 3 to 5 years</a:t>
            </a:r>
          </a:p>
          <a:p>
            <a:pPr marL="342900" indent="-342900">
              <a:buFont typeface="Arial" panose="020B0604020202020204" pitchFamily="34" charset="0"/>
              <a:buChar char="•"/>
            </a:pPr>
            <a:r>
              <a:rPr lang="en-SG" sz="1200" dirty="0"/>
              <a:t>Foster collaboration for creative ideation </a:t>
            </a:r>
          </a:p>
          <a:p>
            <a:pPr marL="342900" indent="-342900">
              <a:buFont typeface="Arial" panose="020B0604020202020204" pitchFamily="34" charset="0"/>
              <a:buChar char="•"/>
            </a:pPr>
            <a:r>
              <a:rPr lang="en-SG" sz="1200" dirty="0"/>
              <a:t>Build new products or services innovatively making significant impact to the overall business  Digitally with latest technologies</a:t>
            </a:r>
          </a:p>
          <a:p>
            <a:pPr marL="342900" indent="-342900">
              <a:buFont typeface="Arial" panose="020B0604020202020204" pitchFamily="34" charset="0"/>
              <a:buChar char="•"/>
            </a:pPr>
            <a:r>
              <a:rPr lang="en-US" sz="1200" dirty="0"/>
              <a:t>Forge strategic partnerships</a:t>
            </a:r>
          </a:p>
          <a:p>
            <a:pPr marL="342900" indent="-342900">
              <a:buFont typeface="Arial" panose="020B0604020202020204" pitchFamily="34" charset="0"/>
              <a:buChar char="•"/>
            </a:pPr>
            <a:r>
              <a:rPr lang="en-US" sz="1200" dirty="0"/>
              <a:t>Connect with </a:t>
            </a:r>
            <a:r>
              <a:rPr lang="en-US" sz="1200" dirty="0" err="1"/>
              <a:t>FinTechs</a:t>
            </a:r>
            <a:endParaRPr lang="en-US" sz="1200" dirty="0"/>
          </a:p>
          <a:p>
            <a:pPr marL="342900" indent="-342900">
              <a:buFont typeface="Arial" panose="020B0604020202020204" pitchFamily="34" charset="0"/>
              <a:buChar char="•"/>
            </a:pPr>
            <a:r>
              <a:rPr lang="en-US" sz="1200" dirty="0"/>
              <a:t>Develop an innovation culture</a:t>
            </a:r>
          </a:p>
          <a:p>
            <a:pPr marL="342900" indent="-342900">
              <a:buFont typeface="Arial" panose="020B0604020202020204" pitchFamily="34" charset="0"/>
              <a:buChar char="•"/>
            </a:pPr>
            <a:r>
              <a:rPr lang="en-US" sz="1200" dirty="0"/>
              <a:t>Test new technologies</a:t>
            </a:r>
          </a:p>
          <a:p>
            <a:pPr marL="342900" indent="-342900">
              <a:buFont typeface="Arial" panose="020B0604020202020204" pitchFamily="34" charset="0"/>
              <a:buChar char="•"/>
            </a:pPr>
            <a:r>
              <a:rPr lang="en-US" sz="1200" dirty="0"/>
              <a:t>Rethink customer experience</a:t>
            </a:r>
          </a:p>
          <a:p>
            <a:pPr marL="342900" indent="-342900">
              <a:buFont typeface="Arial" panose="020B0604020202020204" pitchFamily="34" charset="0"/>
              <a:buChar char="•"/>
            </a:pPr>
            <a:r>
              <a:rPr lang="en-SG" sz="1200" dirty="0"/>
              <a:t>Become a leader in the innovation space</a:t>
            </a:r>
          </a:p>
          <a:p>
            <a:pPr marL="342900" indent="-342900">
              <a:buFont typeface="Arial" panose="020B0604020202020204" pitchFamily="34" charset="0"/>
              <a:buChar char="•"/>
            </a:pPr>
            <a:r>
              <a:rPr lang="en-SG" sz="1200" dirty="0"/>
              <a:t>Encourage exciting collaborations academia, start-ups, vendors etc.</a:t>
            </a:r>
          </a:p>
          <a:p>
            <a:endParaRPr lang="en-US" sz="1400" dirty="0"/>
          </a:p>
        </p:txBody>
      </p:sp>
      <p:sp>
        <p:nvSpPr>
          <p:cNvPr id="360" name="Title 1">
            <a:extLst>
              <a:ext uri="{FF2B5EF4-FFF2-40B4-BE49-F238E27FC236}">
                <a16:creationId xmlns:a16="http://schemas.microsoft.com/office/drawing/2014/main" xmlns="" id="{4FFD9D87-8A7D-41D1-9EE8-653E54CFEDC7}"/>
              </a:ext>
            </a:extLst>
          </p:cNvPr>
          <p:cNvSpPr txBox="1">
            <a:spLocks/>
          </p:cNvSpPr>
          <p:nvPr/>
        </p:nvSpPr>
        <p:spPr>
          <a:xfrm>
            <a:off x="457201" y="103461"/>
            <a:ext cx="8030045" cy="483895"/>
          </a:xfrm>
          <a:prstGeom prst="rect">
            <a:avLst/>
          </a:prstGeom>
        </p:spPr>
        <p:txBody>
          <a:bodyPr vert="horz" lIns="81636" tIns="40817" rIns="81636" bIns="40817" rtlCol="0" anchor="ctr">
            <a:normAutofit/>
          </a:bodyPr>
          <a:lstStyle>
            <a:lvl1pPr algn="l" defTabSz="914400" rtl="0" eaLnBrk="1" latinLnBrk="0" hangingPunct="1">
              <a:spcBef>
                <a:spcPct val="0"/>
              </a:spcBef>
              <a:buNone/>
              <a:defRPr sz="2400" kern="1200">
                <a:solidFill>
                  <a:srgbClr val="0169B1"/>
                </a:solidFill>
                <a:latin typeface="+mn-lt"/>
                <a:ea typeface="+mj-ea"/>
                <a:cs typeface="Arial" panose="020B0604020202020204" pitchFamily="34" charset="0"/>
              </a:defRPr>
            </a:lvl1pPr>
          </a:lstStyle>
          <a:p>
            <a:r>
              <a:rPr lang="en-IN" dirty="0" smtClean="0">
                <a:latin typeface="Adobe Devanagari" pitchFamily="18" charset="0"/>
                <a:cs typeface="Adobe Devanagari" pitchFamily="18" charset="0"/>
              </a:rPr>
              <a:t>Innovation Team </a:t>
            </a:r>
            <a:endParaRPr lang="en-IN" dirty="0">
              <a:latin typeface="Adobe Devanagari" pitchFamily="18" charset="0"/>
              <a:cs typeface="Adobe Devanagari" pitchFamily="18" charset="0"/>
            </a:endParaRPr>
          </a:p>
        </p:txBody>
      </p:sp>
    </p:spTree>
    <p:extLst>
      <p:ext uri="{BB962C8B-B14F-4D97-AF65-F5344CB8AC3E}">
        <p14:creationId xmlns:p14="http://schemas.microsoft.com/office/powerpoint/2010/main" val="2816969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itle 1"/>
          <p:cNvSpPr txBox="1">
            <a:spLocks/>
          </p:cNvSpPr>
          <p:nvPr/>
        </p:nvSpPr>
        <p:spPr>
          <a:xfrm>
            <a:off x="228341" y="182855"/>
            <a:ext cx="8225072" cy="483895"/>
          </a:xfrm>
          <a:prstGeom prst="rect">
            <a:avLst/>
          </a:prstGeom>
        </p:spPr>
        <p:txBody>
          <a:bodyPr lIns="75118" tIns="37559" rIns="75118" bIns="37559">
            <a:normAutofit/>
          </a:bodyPr>
          <a:lstStyle>
            <a:lvl1pPr marL="0" algn="l" defTabSz="457200" rtl="0" eaLnBrk="1" latinLnBrk="0" hangingPunct="1">
              <a:lnSpc>
                <a:spcPct val="100000"/>
              </a:lnSpc>
              <a:spcBef>
                <a:spcPct val="0"/>
              </a:spcBef>
              <a:buNone/>
              <a:defRPr kumimoji="1" lang="en-US" sz="2200" b="1" kern="1200" baseline="0" dirty="0">
                <a:solidFill>
                  <a:schemeClr val="tx2"/>
                </a:solidFill>
                <a:latin typeface="Arial Narrow" panose="020B0606020202030204" pitchFamily="34" charset="0"/>
                <a:ea typeface="Yu Gothic" panose="020B0400000000000000" pitchFamily="34" charset="-128"/>
                <a:cs typeface="+mj-cs"/>
              </a:defRPr>
            </a:lvl1pPr>
          </a:lstStyle>
          <a:p>
            <a:endParaRPr lang="en-IN" dirty="0"/>
          </a:p>
        </p:txBody>
      </p:sp>
      <p:sp>
        <p:nvSpPr>
          <p:cNvPr id="2" name="Rectangle 1"/>
          <p:cNvSpPr/>
          <p:nvPr/>
        </p:nvSpPr>
        <p:spPr>
          <a:xfrm>
            <a:off x="179512" y="1059582"/>
            <a:ext cx="8496944" cy="3416320"/>
          </a:xfrm>
          <a:prstGeom prst="rect">
            <a:avLst/>
          </a:prstGeom>
        </p:spPr>
        <p:txBody>
          <a:bodyPr wrap="square">
            <a:spAutoFit/>
          </a:bodyPr>
          <a:lstStyle/>
          <a:p>
            <a:pPr algn="ctr"/>
            <a:r>
              <a:rPr lang="en-SG" b="1" dirty="0"/>
              <a:t>Inspiring to Innovate</a:t>
            </a:r>
          </a:p>
          <a:p>
            <a:pPr algn="ctr"/>
            <a:r>
              <a:rPr lang="en-SG" dirty="0"/>
              <a:t>Bring passion in all our colleague to innovate. Organize talks and demos from leaders and vendors in various fields so that  Mizuho employees can get new information and learn about topics they may not be familiar with.</a:t>
            </a:r>
          </a:p>
          <a:p>
            <a:pPr algn="ctr"/>
            <a:endParaRPr lang="en-SG" b="1" dirty="0"/>
          </a:p>
          <a:p>
            <a:pPr algn="ctr"/>
            <a:r>
              <a:rPr lang="en-SG" b="1" dirty="0"/>
              <a:t>Changing Mind set</a:t>
            </a:r>
          </a:p>
          <a:p>
            <a:pPr algn="ctr"/>
            <a:r>
              <a:rPr lang="en-SG" dirty="0"/>
              <a:t>AOAD innovation lab helps to change the employees‘ </a:t>
            </a:r>
            <a:r>
              <a:rPr lang="en-SG" dirty="0" err="1"/>
              <a:t>mindset</a:t>
            </a:r>
            <a:r>
              <a:rPr lang="en-SG" dirty="0"/>
              <a:t> by allowing them to experiment with new &amp; disruptive ideas</a:t>
            </a:r>
          </a:p>
          <a:p>
            <a:pPr algn="ctr"/>
            <a:endParaRPr lang="en-US" b="1" dirty="0"/>
          </a:p>
          <a:p>
            <a:pPr algn="ctr"/>
            <a:r>
              <a:rPr lang="en-US" b="1" dirty="0"/>
              <a:t>Game-changing ideas</a:t>
            </a:r>
          </a:p>
          <a:p>
            <a:pPr algn="ctr"/>
            <a:r>
              <a:rPr lang="en-SG" dirty="0"/>
              <a:t>By having a dedicated innovation lab, SG Team sets aside resources to encourage these ground-breaking ideas and see them come to fruition.</a:t>
            </a:r>
            <a:endParaRPr lang="en-US" dirty="0"/>
          </a:p>
        </p:txBody>
      </p:sp>
      <p:sp>
        <p:nvSpPr>
          <p:cNvPr id="4" name="Title 1">
            <a:extLst>
              <a:ext uri="{FF2B5EF4-FFF2-40B4-BE49-F238E27FC236}">
                <a16:creationId xmlns:a16="http://schemas.microsoft.com/office/drawing/2014/main" xmlns="" id="{4FFD9D87-8A7D-41D1-9EE8-653E54CFEDC7}"/>
              </a:ext>
            </a:extLst>
          </p:cNvPr>
          <p:cNvSpPr txBox="1">
            <a:spLocks/>
          </p:cNvSpPr>
          <p:nvPr/>
        </p:nvSpPr>
        <p:spPr>
          <a:xfrm>
            <a:off x="457201" y="103461"/>
            <a:ext cx="8030045" cy="483895"/>
          </a:xfrm>
          <a:prstGeom prst="rect">
            <a:avLst/>
          </a:prstGeom>
        </p:spPr>
        <p:txBody>
          <a:bodyPr vert="horz" lIns="81636" tIns="40817" rIns="81636" bIns="40817" rtlCol="0" anchor="ctr">
            <a:normAutofit/>
          </a:bodyPr>
          <a:lstStyle>
            <a:lvl1pPr algn="l" defTabSz="914400" rtl="0" eaLnBrk="1" latinLnBrk="0" hangingPunct="1">
              <a:spcBef>
                <a:spcPct val="0"/>
              </a:spcBef>
              <a:buNone/>
              <a:defRPr sz="2400" kern="1200">
                <a:solidFill>
                  <a:srgbClr val="0169B1"/>
                </a:solidFill>
                <a:latin typeface="+mn-lt"/>
                <a:ea typeface="+mj-ea"/>
                <a:cs typeface="Arial" panose="020B0604020202020204" pitchFamily="34" charset="0"/>
              </a:defRPr>
            </a:lvl1pPr>
          </a:lstStyle>
          <a:p>
            <a:r>
              <a:rPr lang="en-IN" dirty="0" smtClean="0">
                <a:latin typeface="Adobe Devanagari" pitchFamily="18" charset="0"/>
                <a:cs typeface="Adobe Devanagari" pitchFamily="18" charset="0"/>
              </a:rPr>
              <a:t>Expectation</a:t>
            </a:r>
            <a:endParaRPr lang="en-IN" dirty="0">
              <a:latin typeface="Adobe Devanagari" pitchFamily="18" charset="0"/>
              <a:cs typeface="Adobe Devanagari" pitchFamily="18" charset="0"/>
            </a:endParaRPr>
          </a:p>
        </p:txBody>
      </p:sp>
    </p:spTree>
    <p:extLst>
      <p:ext uri="{BB962C8B-B14F-4D97-AF65-F5344CB8AC3E}">
        <p14:creationId xmlns:p14="http://schemas.microsoft.com/office/powerpoint/2010/main" val="3902990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itle 1"/>
          <p:cNvSpPr txBox="1">
            <a:spLocks/>
          </p:cNvSpPr>
          <p:nvPr/>
        </p:nvSpPr>
        <p:spPr>
          <a:xfrm>
            <a:off x="228341" y="182855"/>
            <a:ext cx="8225072" cy="483895"/>
          </a:xfrm>
          <a:prstGeom prst="rect">
            <a:avLst/>
          </a:prstGeom>
        </p:spPr>
        <p:txBody>
          <a:bodyPr lIns="75118" tIns="37559" rIns="75118" bIns="37559">
            <a:normAutofit/>
          </a:bodyPr>
          <a:lstStyle>
            <a:lvl1pPr marL="0" algn="l" defTabSz="457200" rtl="0" eaLnBrk="1" latinLnBrk="0" hangingPunct="1">
              <a:lnSpc>
                <a:spcPct val="100000"/>
              </a:lnSpc>
              <a:spcBef>
                <a:spcPct val="0"/>
              </a:spcBef>
              <a:buNone/>
              <a:defRPr kumimoji="1" lang="en-US" sz="2200" b="1" kern="1200" baseline="0" dirty="0">
                <a:solidFill>
                  <a:schemeClr val="tx2"/>
                </a:solidFill>
                <a:latin typeface="Arial Narrow" panose="020B0606020202030204" pitchFamily="34" charset="0"/>
                <a:ea typeface="Yu Gothic" panose="020B0400000000000000" pitchFamily="34" charset="-128"/>
                <a:cs typeface="+mj-cs"/>
              </a:defRPr>
            </a:lvl1pPr>
          </a:lstStyle>
          <a:p>
            <a:endParaRPr lang="en-IN" dirty="0"/>
          </a:p>
        </p:txBody>
      </p:sp>
      <p:sp>
        <p:nvSpPr>
          <p:cNvPr id="2" name="Rectangle 1"/>
          <p:cNvSpPr/>
          <p:nvPr/>
        </p:nvSpPr>
        <p:spPr>
          <a:xfrm>
            <a:off x="228341" y="1002090"/>
            <a:ext cx="6629659" cy="2092881"/>
          </a:xfrm>
          <a:prstGeom prst="rect">
            <a:avLst/>
          </a:prstGeom>
        </p:spPr>
        <p:txBody>
          <a:bodyPr wrap="square">
            <a:spAutoFit/>
          </a:bodyPr>
          <a:lstStyle/>
          <a:p>
            <a:r>
              <a:rPr lang="en-SG" sz="1400" dirty="0"/>
              <a:t>Team Size</a:t>
            </a:r>
          </a:p>
          <a:p>
            <a:pPr marL="342900" indent="-342900">
              <a:buFont typeface="Arial" panose="020B0604020202020204" pitchFamily="34" charset="0"/>
              <a:buChar char="•"/>
            </a:pPr>
            <a:r>
              <a:rPr lang="en-SG" sz="1400" dirty="0" smtClean="0"/>
              <a:t>Machine </a:t>
            </a:r>
            <a:r>
              <a:rPr lang="en-SG" sz="1400" dirty="0"/>
              <a:t>Learning Developer, Data Scientist, Full Stack Developers, RPA developers, Cloud specialist</a:t>
            </a:r>
          </a:p>
          <a:p>
            <a:pPr marL="342900" indent="-342900">
              <a:buFont typeface="Arial" panose="020B0604020202020204" pitchFamily="34" charset="0"/>
              <a:buChar char="•"/>
            </a:pPr>
            <a:r>
              <a:rPr lang="en-SG" sz="1400" dirty="0"/>
              <a:t>We are gradually expanding</a:t>
            </a:r>
          </a:p>
          <a:p>
            <a:endParaRPr lang="en-SG" sz="1400" dirty="0"/>
          </a:p>
          <a:p>
            <a:r>
              <a:rPr lang="en-SG" sz="1400" b="1" u="sng" dirty="0"/>
              <a:t>Current Projects in incubation</a:t>
            </a:r>
          </a:p>
          <a:p>
            <a:r>
              <a:rPr lang="en-SG" sz="1400" dirty="0"/>
              <a:t>AI/Data Analytics </a:t>
            </a:r>
          </a:p>
          <a:p>
            <a:r>
              <a:rPr lang="en-SG" sz="1400" dirty="0"/>
              <a:t>NLP Natural Language Processing</a:t>
            </a:r>
          </a:p>
          <a:p>
            <a:endParaRPr lang="en-US" dirty="0"/>
          </a:p>
        </p:txBody>
      </p:sp>
      <p:sp>
        <p:nvSpPr>
          <p:cNvPr id="4" name="Title 1">
            <a:extLst>
              <a:ext uri="{FF2B5EF4-FFF2-40B4-BE49-F238E27FC236}">
                <a16:creationId xmlns:a16="http://schemas.microsoft.com/office/drawing/2014/main" xmlns="" id="{4FFD9D87-8A7D-41D1-9EE8-653E54CFEDC7}"/>
              </a:ext>
            </a:extLst>
          </p:cNvPr>
          <p:cNvSpPr txBox="1">
            <a:spLocks/>
          </p:cNvSpPr>
          <p:nvPr/>
        </p:nvSpPr>
        <p:spPr>
          <a:xfrm>
            <a:off x="228341" y="110330"/>
            <a:ext cx="8030045" cy="483895"/>
          </a:xfrm>
          <a:prstGeom prst="rect">
            <a:avLst/>
          </a:prstGeom>
        </p:spPr>
        <p:txBody>
          <a:bodyPr vert="horz" lIns="81636" tIns="40817" rIns="81636" bIns="40817" rtlCol="0" anchor="ctr">
            <a:normAutofit/>
          </a:bodyPr>
          <a:lstStyle>
            <a:lvl1pPr algn="l" defTabSz="914400" rtl="0" eaLnBrk="1" latinLnBrk="0" hangingPunct="1">
              <a:spcBef>
                <a:spcPct val="0"/>
              </a:spcBef>
              <a:buNone/>
              <a:defRPr sz="2400" kern="1200">
                <a:solidFill>
                  <a:srgbClr val="0169B1"/>
                </a:solidFill>
                <a:latin typeface="+mn-lt"/>
                <a:ea typeface="+mj-ea"/>
                <a:cs typeface="Arial" panose="020B0604020202020204" pitchFamily="34" charset="0"/>
              </a:defRPr>
            </a:lvl1pPr>
          </a:lstStyle>
          <a:p>
            <a:r>
              <a:rPr lang="en-IN" dirty="0" smtClean="0">
                <a:latin typeface="Adobe Devanagari" pitchFamily="18" charset="0"/>
                <a:cs typeface="Adobe Devanagari" pitchFamily="18" charset="0"/>
              </a:rPr>
              <a:t>Team</a:t>
            </a:r>
            <a:endParaRPr lang="en-IN" dirty="0">
              <a:latin typeface="Adobe Devanagari" pitchFamily="18" charset="0"/>
              <a:cs typeface="Adobe Devanagari" pitchFamily="18" charset="0"/>
            </a:endParaRPr>
          </a:p>
        </p:txBody>
      </p:sp>
    </p:spTree>
    <p:extLst>
      <p:ext uri="{BB962C8B-B14F-4D97-AF65-F5344CB8AC3E}">
        <p14:creationId xmlns:p14="http://schemas.microsoft.com/office/powerpoint/2010/main" val="3902990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itle 1"/>
          <p:cNvSpPr txBox="1">
            <a:spLocks/>
          </p:cNvSpPr>
          <p:nvPr/>
        </p:nvSpPr>
        <p:spPr>
          <a:xfrm>
            <a:off x="228341" y="182855"/>
            <a:ext cx="8225072" cy="483895"/>
          </a:xfrm>
          <a:prstGeom prst="rect">
            <a:avLst/>
          </a:prstGeom>
        </p:spPr>
        <p:txBody>
          <a:bodyPr lIns="75118" tIns="37559" rIns="75118" bIns="37559">
            <a:normAutofit/>
          </a:bodyPr>
          <a:lstStyle>
            <a:lvl1pPr marL="0" algn="l" defTabSz="457200" rtl="0" eaLnBrk="1" latinLnBrk="0" hangingPunct="1">
              <a:lnSpc>
                <a:spcPct val="100000"/>
              </a:lnSpc>
              <a:spcBef>
                <a:spcPct val="0"/>
              </a:spcBef>
              <a:buNone/>
              <a:defRPr kumimoji="1" lang="en-US" sz="2200" b="1" kern="1200" baseline="0" dirty="0">
                <a:solidFill>
                  <a:schemeClr val="tx2"/>
                </a:solidFill>
                <a:latin typeface="Arial Narrow" panose="020B0606020202030204" pitchFamily="34" charset="0"/>
                <a:ea typeface="Yu Gothic" panose="020B0400000000000000" pitchFamily="34" charset="-128"/>
                <a:cs typeface="+mj-cs"/>
              </a:defRPr>
            </a:lvl1pPr>
          </a:lstStyle>
          <a:p>
            <a:endParaRPr lang="en-IN" dirty="0"/>
          </a:p>
        </p:txBody>
      </p:sp>
      <p:sp>
        <p:nvSpPr>
          <p:cNvPr id="3" name="Title 1"/>
          <p:cNvSpPr txBox="1">
            <a:spLocks/>
          </p:cNvSpPr>
          <p:nvPr/>
        </p:nvSpPr>
        <p:spPr>
          <a:xfrm>
            <a:off x="676672" y="552343"/>
            <a:ext cx="7772400" cy="16765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endParaRPr lang="en-SG" sz="2000" dirty="0" smtClean="0"/>
          </a:p>
          <a:p>
            <a:pPr marL="342900" indent="-342900" algn="l">
              <a:buFont typeface="Arial" panose="020B0604020202020204" pitchFamily="34" charset="0"/>
              <a:buChar char="•"/>
            </a:pPr>
            <a:endParaRPr lang="en-SG" sz="2000" dirty="0"/>
          </a:p>
          <a:p>
            <a:pPr marL="342900" indent="-342900" algn="l">
              <a:buFont typeface="Arial" panose="020B0604020202020204" pitchFamily="34" charset="0"/>
              <a:buChar char="•"/>
            </a:pPr>
            <a:endParaRPr lang="en-SG" sz="1100" dirty="0" smtClean="0"/>
          </a:p>
          <a:p>
            <a:pPr marL="342900" indent="-342900" algn="l">
              <a:buFont typeface="Arial" panose="020B0604020202020204" pitchFamily="34" charset="0"/>
              <a:buChar char="•"/>
            </a:pPr>
            <a:r>
              <a:rPr lang="en-SG" sz="1100" dirty="0" smtClean="0"/>
              <a:t>AWS Cloud for development</a:t>
            </a:r>
          </a:p>
          <a:p>
            <a:pPr marL="342900" indent="-342900" algn="l">
              <a:buFont typeface="Arial" panose="020B0604020202020204" pitchFamily="34" charset="0"/>
              <a:buChar char="•"/>
            </a:pPr>
            <a:endParaRPr lang="en-SG" sz="1100" dirty="0" smtClean="0"/>
          </a:p>
          <a:p>
            <a:pPr marL="342900" indent="-342900" algn="l">
              <a:buFont typeface="Arial" panose="020B0604020202020204" pitchFamily="34" charset="0"/>
              <a:buChar char="•"/>
            </a:pPr>
            <a:r>
              <a:rPr lang="en-SG" sz="1100" dirty="0" smtClean="0"/>
              <a:t>In house PC - Development while training will be in a high spec – i9, 10</a:t>
            </a:r>
            <a:r>
              <a:rPr lang="en-SG" sz="1100" baseline="30000" dirty="0" smtClean="0"/>
              <a:t>th</a:t>
            </a:r>
            <a:r>
              <a:rPr lang="en-SG" sz="1100" dirty="0" smtClean="0"/>
              <a:t> Gen, 64GB RAM, </a:t>
            </a:r>
            <a:r>
              <a:rPr lang="en-SG" sz="1100" dirty="0" smtClean="0"/>
              <a:t>10 core processor</a:t>
            </a:r>
            <a:endParaRPr lang="en-SG" sz="1100" dirty="0" smtClean="0"/>
          </a:p>
          <a:p>
            <a:pPr marL="342900" indent="-342900" algn="l">
              <a:buFont typeface="Arial" panose="020B0604020202020204" pitchFamily="34" charset="0"/>
              <a:buChar char="•"/>
            </a:pPr>
            <a:r>
              <a:rPr lang="en-SG" sz="1100" dirty="0" smtClean="0"/>
              <a:t>GPU RTX</a:t>
            </a:r>
            <a:r>
              <a:rPr lang="en-SG" sz="1100" dirty="0" smtClean="0"/>
              <a:t> 2080 </a:t>
            </a:r>
            <a:r>
              <a:rPr lang="en-SG" sz="1100" dirty="0" err="1" smtClean="0"/>
              <a:t>Ti</a:t>
            </a:r>
            <a:r>
              <a:rPr lang="en-SG" sz="1100" dirty="0" smtClean="0"/>
              <a:t>  - Training the deep learning</a:t>
            </a:r>
          </a:p>
          <a:p>
            <a:pPr marL="342900" indent="-342900" algn="l">
              <a:buFont typeface="Arial" panose="020B0604020202020204" pitchFamily="34" charset="0"/>
              <a:buChar char="•"/>
            </a:pPr>
            <a:r>
              <a:rPr lang="en-SG" sz="1100" dirty="0" smtClean="0"/>
              <a:t>GitHub Enterprise Device in Linux</a:t>
            </a:r>
          </a:p>
          <a:p>
            <a:pPr marL="342900" indent="-342900" algn="l">
              <a:buFont typeface="Arial" panose="020B0604020202020204" pitchFamily="34" charset="0"/>
              <a:buChar char="•"/>
            </a:pPr>
            <a:endParaRPr lang="en-SG" sz="1200" dirty="0" smtClean="0"/>
          </a:p>
          <a:p>
            <a:pPr marL="342900" indent="-342900" algn="l">
              <a:buFont typeface="Arial" panose="020B0604020202020204" pitchFamily="34" charset="0"/>
              <a:buChar char="•"/>
            </a:pPr>
            <a:endParaRPr lang="en-SG" sz="1200" dirty="0" smtClean="0"/>
          </a:p>
          <a:p>
            <a:pPr marL="342900" indent="-342900" algn="l">
              <a:buFont typeface="Arial" panose="020B0604020202020204" pitchFamily="34" charset="0"/>
              <a:buChar char="•"/>
            </a:pPr>
            <a:endParaRPr lang="en-SG" sz="1200" dirty="0" smtClean="0"/>
          </a:p>
          <a:p>
            <a:pPr marL="342900" indent="-342900" algn="l">
              <a:buFont typeface="Arial" panose="020B0604020202020204" pitchFamily="34" charset="0"/>
              <a:buChar char="•"/>
            </a:pPr>
            <a:r>
              <a:rPr lang="en-SG" sz="1200" dirty="0" smtClean="0"/>
              <a:t>Anaconda Enterprise for Development, Production in Linux</a:t>
            </a:r>
            <a:endParaRPr lang="en-SG" sz="1200" dirty="0" smtClean="0"/>
          </a:p>
          <a:p>
            <a:pPr marL="342900" indent="-342900" algn="l">
              <a:buFont typeface="Arial" panose="020B0604020202020204" pitchFamily="34" charset="0"/>
              <a:buChar char="•"/>
            </a:pPr>
            <a:endParaRPr lang="en-SG" sz="1200" dirty="0"/>
          </a:p>
          <a:p>
            <a:pPr algn="l"/>
            <a:endParaRPr lang="en-US" sz="1200" dirty="0"/>
          </a:p>
        </p:txBody>
      </p:sp>
      <p:pic>
        <p:nvPicPr>
          <p:cNvPr id="4" name="Picture 3">
            <a:extLst>
              <a:ext uri="{FF2B5EF4-FFF2-40B4-BE49-F238E27FC236}">
                <a16:creationId xmlns="" xmlns:a16="http://schemas.microsoft.com/office/drawing/2014/main" id="{63C78038-29EA-4E3F-9E6A-FBAE3E023425}"/>
              </a:ext>
            </a:extLst>
          </p:cNvPr>
          <p:cNvPicPr>
            <a:picLocks noChangeAspect="1"/>
          </p:cNvPicPr>
          <p:nvPr/>
        </p:nvPicPr>
        <p:blipFill>
          <a:blip r:embed="rId2"/>
          <a:stretch>
            <a:fillRect/>
          </a:stretch>
        </p:blipFill>
        <p:spPr>
          <a:xfrm>
            <a:off x="1115616" y="2643758"/>
            <a:ext cx="4419600" cy="2171700"/>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898" y="1707654"/>
            <a:ext cx="5467350" cy="3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215" y="685800"/>
            <a:ext cx="857250" cy="444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 xmlns:a16="http://schemas.microsoft.com/office/drawing/2014/main" id="{9719E8BC-423C-4A53-B076-903718D64D8F}"/>
              </a:ext>
            </a:extLst>
          </p:cNvPr>
          <p:cNvSpPr/>
          <p:nvPr/>
        </p:nvSpPr>
        <p:spPr>
          <a:xfrm>
            <a:off x="584931" y="144146"/>
            <a:ext cx="8181907" cy="451174"/>
          </a:xfrm>
          <a:prstGeom prst="rect">
            <a:avLst/>
          </a:prstGeom>
        </p:spPr>
        <p:txBody>
          <a:bodyPr wrap="none" lIns="121755" tIns="60877" rIns="121755" bIns="60877">
            <a:spAutoFit/>
          </a:bodyPr>
          <a:lstStyle/>
          <a:p>
            <a:pPr marL="0" marR="0" lvl="0" indent="0" algn="l" defTabSz="914400" rtl="0" eaLnBrk="1" fontAlgn="auto" latinLnBrk="0" hangingPunct="1">
              <a:lnSpc>
                <a:spcPct val="100000"/>
              </a:lnSpc>
              <a:spcBef>
                <a:spcPts val="800"/>
              </a:spcBef>
              <a:spcAft>
                <a:spcPts val="0"/>
              </a:spcAft>
              <a:buClr>
                <a:srgbClr val="000000"/>
              </a:buClr>
              <a:buSzTx/>
              <a:buFontTx/>
              <a:buNone/>
              <a:tabLst/>
              <a:defRPr/>
            </a:pPr>
            <a:r>
              <a:rPr kumimoji="0" lang="en-US" sz="2133" b="0" i="0" u="none" strike="noStrike" kern="0" cap="all" spc="1067" normalizeH="0" baseline="0" noProof="0" dirty="0" smtClean="0">
                <a:ln w="3175">
                  <a:noFill/>
                </a:ln>
                <a:solidFill>
                  <a:schemeClr val="accent1"/>
                </a:solidFill>
                <a:effectLst/>
                <a:uLnTx/>
                <a:uFillTx/>
                <a:latin typeface="Segoe UI Semilight"/>
                <a:ea typeface="+mn-ea"/>
                <a:cs typeface="Segoe UI Semilight" charset="0"/>
                <a:sym typeface="Arial"/>
              </a:rPr>
              <a:t>Hardware Used - Development</a:t>
            </a:r>
            <a:endParaRPr kumimoji="0" lang="en-US" sz="2133" b="0" i="0" u="none" strike="noStrike" kern="0" cap="all" spc="1067" normalizeH="0" baseline="0" noProof="0" dirty="0">
              <a:ln w="3175">
                <a:noFill/>
              </a:ln>
              <a:solidFill>
                <a:srgbClr val="0078D7"/>
              </a:solidFill>
              <a:effectLst/>
              <a:uLnTx/>
              <a:uFillTx/>
              <a:latin typeface="Segoe UI Semilight"/>
              <a:ea typeface="+mn-ea"/>
              <a:cs typeface="Segoe UI Semilight" charset="0"/>
              <a:sym typeface="Arial"/>
            </a:endParaRPr>
          </a:p>
        </p:txBody>
      </p:sp>
    </p:spTree>
    <p:extLst>
      <p:ext uri="{BB962C8B-B14F-4D97-AF65-F5344CB8AC3E}">
        <p14:creationId xmlns:p14="http://schemas.microsoft.com/office/powerpoint/2010/main" val="3902990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itle 1"/>
          <p:cNvSpPr txBox="1">
            <a:spLocks/>
          </p:cNvSpPr>
          <p:nvPr/>
        </p:nvSpPr>
        <p:spPr>
          <a:xfrm>
            <a:off x="228341" y="182855"/>
            <a:ext cx="8225072" cy="483895"/>
          </a:xfrm>
          <a:prstGeom prst="rect">
            <a:avLst/>
          </a:prstGeom>
        </p:spPr>
        <p:txBody>
          <a:bodyPr lIns="75118" tIns="37559" rIns="75118" bIns="37559">
            <a:normAutofit/>
          </a:bodyPr>
          <a:lstStyle>
            <a:lvl1pPr marL="0" algn="l" defTabSz="457200" rtl="0" eaLnBrk="1" latinLnBrk="0" hangingPunct="1">
              <a:lnSpc>
                <a:spcPct val="100000"/>
              </a:lnSpc>
              <a:spcBef>
                <a:spcPct val="0"/>
              </a:spcBef>
              <a:buNone/>
              <a:defRPr kumimoji="1" lang="en-US" sz="2200" b="1" kern="1200" baseline="0" dirty="0">
                <a:solidFill>
                  <a:schemeClr val="tx2"/>
                </a:solidFill>
                <a:latin typeface="Arial Narrow" panose="020B0606020202030204" pitchFamily="34" charset="0"/>
                <a:ea typeface="Yu Gothic" panose="020B0400000000000000" pitchFamily="34" charset="-128"/>
                <a:cs typeface="+mj-cs"/>
              </a:defRPr>
            </a:lvl1pPr>
          </a:lstStyle>
          <a:p>
            <a:endParaRPr lang="en-IN" dirty="0"/>
          </a:p>
        </p:txBody>
      </p:sp>
      <p:sp>
        <p:nvSpPr>
          <p:cNvPr id="2" name="Rectangle 1"/>
          <p:cNvSpPr/>
          <p:nvPr/>
        </p:nvSpPr>
        <p:spPr>
          <a:xfrm>
            <a:off x="107504" y="666750"/>
            <a:ext cx="8568952" cy="4862870"/>
          </a:xfrm>
          <a:prstGeom prst="rect">
            <a:avLst/>
          </a:prstGeom>
        </p:spPr>
        <p:txBody>
          <a:bodyPr wrap="square">
            <a:spAutoFit/>
          </a:bodyPr>
          <a:lstStyle/>
          <a:p>
            <a:pPr marL="285740"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AWS Cloud – ASW </a:t>
            </a:r>
            <a:r>
              <a:rPr lang="en-SG" sz="1000" b="1" kern="0" dirty="0" err="1">
                <a:solidFill>
                  <a:schemeClr val="accent5">
                    <a:lumMod val="50000"/>
                  </a:schemeClr>
                </a:solidFill>
                <a:latin typeface="Garamond" pitchFamily="18" charset="0"/>
                <a:cs typeface="Arial" panose="020B0604020202020204" pitchFamily="34" charset="0"/>
              </a:rPr>
              <a:t>IAsS</a:t>
            </a: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R Programming </a:t>
            </a: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R Studio</a:t>
            </a: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Anaconda </a:t>
            </a: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Python using </a:t>
            </a:r>
            <a:r>
              <a:rPr lang="en-SG" sz="1000" b="1" kern="0" dirty="0" err="1">
                <a:solidFill>
                  <a:schemeClr val="accent5">
                    <a:lumMod val="50000"/>
                  </a:schemeClr>
                </a:solidFill>
                <a:latin typeface="Garamond" pitchFamily="18" charset="0"/>
                <a:cs typeface="Arial" panose="020B0604020202020204" pitchFamily="34" charset="0"/>
              </a:rPr>
              <a:t>Spyder</a:t>
            </a: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Dash</a:t>
            </a: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err="1">
                <a:solidFill>
                  <a:schemeClr val="accent5">
                    <a:lumMod val="50000"/>
                  </a:schemeClr>
                </a:solidFill>
                <a:latin typeface="Garamond" pitchFamily="18" charset="0"/>
                <a:cs typeface="Arial" panose="020B0604020202020204" pitchFamily="34" charset="0"/>
              </a:rPr>
              <a:t>Plotly</a:t>
            </a: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Tableau (Licensed)</a:t>
            </a: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err="1">
                <a:solidFill>
                  <a:schemeClr val="accent5">
                    <a:lumMod val="50000"/>
                  </a:schemeClr>
                </a:solidFill>
                <a:latin typeface="Garamond" pitchFamily="18" charset="0"/>
                <a:cs typeface="Arial" panose="020B0604020202020204" pitchFamily="34" charset="0"/>
              </a:rPr>
              <a:t>QlikView</a:t>
            </a:r>
            <a:r>
              <a:rPr lang="en-SG" sz="1000" b="1" kern="0" dirty="0">
                <a:solidFill>
                  <a:schemeClr val="accent5">
                    <a:lumMod val="50000"/>
                  </a:schemeClr>
                </a:solidFill>
                <a:latin typeface="Garamond" pitchFamily="18" charset="0"/>
                <a:cs typeface="Arial" panose="020B0604020202020204" pitchFamily="34" charset="0"/>
              </a:rPr>
              <a:t>, </a:t>
            </a:r>
            <a:r>
              <a:rPr lang="en-SG" sz="1000" b="1" kern="0" dirty="0" err="1">
                <a:solidFill>
                  <a:schemeClr val="accent5">
                    <a:lumMod val="50000"/>
                  </a:schemeClr>
                </a:solidFill>
                <a:latin typeface="Garamond" pitchFamily="18" charset="0"/>
                <a:cs typeface="Arial" panose="020B0604020202020204" pitchFamily="34" charset="0"/>
              </a:rPr>
              <a:t>PowerBI</a:t>
            </a: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err="1">
                <a:solidFill>
                  <a:schemeClr val="accent5">
                    <a:lumMod val="50000"/>
                  </a:schemeClr>
                </a:solidFill>
                <a:latin typeface="Garamond" pitchFamily="18" charset="0"/>
                <a:cs typeface="Arial" panose="020B0604020202020204" pitchFamily="34" charset="0"/>
              </a:rPr>
              <a:t>BigData</a:t>
            </a:r>
            <a:r>
              <a:rPr lang="en-SG" sz="1000" b="1" kern="0" dirty="0">
                <a:solidFill>
                  <a:schemeClr val="accent5">
                    <a:lumMod val="50000"/>
                  </a:schemeClr>
                </a:solidFill>
                <a:latin typeface="Garamond" pitchFamily="18" charset="0"/>
                <a:cs typeface="Arial" panose="020B0604020202020204" pitchFamily="34" charset="0"/>
              </a:rPr>
              <a:t> Infrastructure(Development only)</a:t>
            </a:r>
          </a:p>
          <a:p>
            <a:pPr marL="285740" indent="-285740" defTabSz="1042951">
              <a:buFont typeface="Arial" pitchFamily="34" charset="0"/>
              <a:buChar char="•"/>
              <a:defRPr/>
            </a:pPr>
            <a:endParaRPr lang="en-SG" sz="1000" b="1" kern="0" dirty="0">
              <a:solidFill>
                <a:schemeClr val="accent5">
                  <a:lumMod val="50000"/>
                </a:schemeClr>
              </a:solidFill>
              <a:latin typeface="Garamond" pitchFamily="18" charset="0"/>
              <a:cs typeface="Arial" panose="020B0604020202020204" pitchFamily="34" charset="0"/>
            </a:endParaRPr>
          </a:p>
          <a:p>
            <a:pPr marL="285740"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Libraries</a:t>
            </a:r>
          </a:p>
          <a:p>
            <a:pPr marL="730430" lvl="1" indent="-285740" defTabSz="1042951">
              <a:buFont typeface="Arial" pitchFamily="34" charset="0"/>
              <a:buChar char="•"/>
              <a:defRPr/>
            </a:pPr>
            <a:r>
              <a:rPr lang="en-SG" sz="1000" b="1" kern="0" dirty="0" err="1">
                <a:solidFill>
                  <a:schemeClr val="accent5">
                    <a:lumMod val="50000"/>
                  </a:schemeClr>
                </a:solidFill>
                <a:latin typeface="Garamond" pitchFamily="18" charset="0"/>
                <a:cs typeface="Arial" panose="020B0604020202020204" pitchFamily="34" charset="0"/>
              </a:rPr>
              <a:t>Numpy</a:t>
            </a:r>
            <a:endParaRPr lang="en-SG" sz="1000" b="1" kern="0" dirty="0">
              <a:solidFill>
                <a:schemeClr val="accent5">
                  <a:lumMod val="50000"/>
                </a:schemeClr>
              </a:solidFill>
              <a:latin typeface="Garamond" pitchFamily="18" charset="0"/>
              <a:cs typeface="Arial" panose="020B0604020202020204" pitchFamily="34" charset="0"/>
            </a:endParaRPr>
          </a:p>
          <a:p>
            <a:pPr marL="730430" lvl="1"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Pandas</a:t>
            </a:r>
          </a:p>
          <a:p>
            <a:pPr marL="730430" lvl="1" indent="-285740" defTabSz="1042951">
              <a:buFont typeface="Arial" pitchFamily="34" charset="0"/>
              <a:buChar char="•"/>
              <a:defRPr/>
            </a:pPr>
            <a:r>
              <a:rPr lang="en-SG" sz="1000" b="1" kern="0" dirty="0" err="1">
                <a:solidFill>
                  <a:schemeClr val="accent5">
                    <a:lumMod val="50000"/>
                  </a:schemeClr>
                </a:solidFill>
                <a:latin typeface="Garamond" pitchFamily="18" charset="0"/>
                <a:cs typeface="Arial" panose="020B0604020202020204" pitchFamily="34" charset="0"/>
              </a:rPr>
              <a:t>TensorFlow</a:t>
            </a:r>
            <a:endParaRPr lang="en-SG" sz="1000" b="1" kern="0" dirty="0">
              <a:solidFill>
                <a:schemeClr val="accent5">
                  <a:lumMod val="50000"/>
                </a:schemeClr>
              </a:solidFill>
              <a:latin typeface="Garamond" pitchFamily="18" charset="0"/>
              <a:cs typeface="Arial" panose="020B0604020202020204" pitchFamily="34" charset="0"/>
            </a:endParaRPr>
          </a:p>
          <a:p>
            <a:pPr marL="730430" lvl="1" indent="-285740" defTabSz="1042951">
              <a:buFont typeface="Arial" pitchFamily="34" charset="0"/>
              <a:buChar char="•"/>
              <a:defRPr/>
            </a:pPr>
            <a:r>
              <a:rPr lang="en-SG" sz="1000" b="1" kern="0" dirty="0" err="1">
                <a:solidFill>
                  <a:schemeClr val="accent5">
                    <a:lumMod val="50000"/>
                  </a:schemeClr>
                </a:solidFill>
                <a:latin typeface="Garamond" pitchFamily="18" charset="0"/>
                <a:cs typeface="Arial" panose="020B0604020202020204" pitchFamily="34" charset="0"/>
              </a:rPr>
              <a:t>Sci-kitLear</a:t>
            </a:r>
            <a:endParaRPr lang="en-SG" sz="1000" b="1" kern="0" dirty="0">
              <a:solidFill>
                <a:schemeClr val="accent5">
                  <a:lumMod val="50000"/>
                </a:schemeClr>
              </a:solidFill>
              <a:latin typeface="Garamond" pitchFamily="18" charset="0"/>
              <a:cs typeface="Arial" panose="020B0604020202020204" pitchFamily="34" charset="0"/>
            </a:endParaRPr>
          </a:p>
          <a:p>
            <a:pPr marL="730430" lvl="1" indent="-285740" defTabSz="1042951">
              <a:buFont typeface="Arial" pitchFamily="34" charset="0"/>
              <a:buChar char="•"/>
              <a:defRPr/>
            </a:pPr>
            <a:r>
              <a:rPr lang="en-SG" sz="1000" b="1" kern="0" dirty="0">
                <a:solidFill>
                  <a:schemeClr val="accent5">
                    <a:lumMod val="50000"/>
                  </a:schemeClr>
                </a:solidFill>
                <a:latin typeface="Garamond" pitchFamily="18" charset="0"/>
                <a:cs typeface="Arial" panose="020B0604020202020204" pitchFamily="34" charset="0"/>
              </a:rPr>
              <a:t>NLP</a:t>
            </a:r>
          </a:p>
          <a:p>
            <a:pPr marL="730430" lvl="1" indent="-285740" defTabSz="1042951">
              <a:buFont typeface="Arial" pitchFamily="34" charset="0"/>
              <a:buChar char="•"/>
              <a:defRPr/>
            </a:pPr>
            <a:r>
              <a:rPr lang="en-SG" sz="1000" b="1" kern="0" dirty="0" err="1">
                <a:solidFill>
                  <a:schemeClr val="accent5">
                    <a:lumMod val="50000"/>
                  </a:schemeClr>
                </a:solidFill>
                <a:latin typeface="Garamond" pitchFamily="18" charset="0"/>
                <a:cs typeface="Arial" panose="020B0604020202020204" pitchFamily="34" charset="0"/>
              </a:rPr>
              <a:t>Keras</a:t>
            </a:r>
            <a:r>
              <a:rPr lang="en-SG" sz="1000" b="1" kern="0" dirty="0">
                <a:solidFill>
                  <a:schemeClr val="accent5">
                    <a:lumMod val="50000"/>
                  </a:schemeClr>
                </a:solidFill>
                <a:latin typeface="Garamond" pitchFamily="18" charset="0"/>
                <a:cs typeface="Arial" panose="020B0604020202020204" pitchFamily="34" charset="0"/>
              </a:rPr>
              <a:t>, </a:t>
            </a:r>
            <a:r>
              <a:rPr lang="en-SG" sz="1000" b="1" kern="0" dirty="0" err="1">
                <a:solidFill>
                  <a:schemeClr val="accent5">
                    <a:lumMod val="50000"/>
                  </a:schemeClr>
                </a:solidFill>
                <a:latin typeface="Garamond" pitchFamily="18" charset="0"/>
                <a:cs typeface="Arial" panose="020B0604020202020204" pitchFamily="34" charset="0"/>
              </a:rPr>
              <a:t>PyTorch</a:t>
            </a:r>
            <a:r>
              <a:rPr lang="en-SG" sz="1000" b="1" kern="0" dirty="0">
                <a:solidFill>
                  <a:schemeClr val="accent5">
                    <a:lumMod val="50000"/>
                  </a:schemeClr>
                </a:solidFill>
                <a:latin typeface="Garamond" pitchFamily="18" charset="0"/>
                <a:cs typeface="Arial" panose="020B0604020202020204" pitchFamily="34" charset="0"/>
              </a:rPr>
              <a:t>, Hugging Face, BERT, SPACY</a:t>
            </a:r>
          </a:p>
          <a:p>
            <a:pPr marL="285740" indent="-285740" defTabSz="1042951">
              <a:buFont typeface="Arial" pitchFamily="34" charset="0"/>
              <a:buChar char="•"/>
              <a:defRPr/>
            </a:pPr>
            <a:endParaRPr lang="en-SG" sz="1000" b="1" kern="0" dirty="0">
              <a:solidFill>
                <a:schemeClr val="accent3">
                  <a:lumMod val="75000"/>
                </a:schemeClr>
              </a:solidFill>
              <a:latin typeface="Garamond" pitchFamily="18" charset="0"/>
              <a:cs typeface="Arial" panose="020B0604020202020204" pitchFamily="34" charset="0"/>
            </a:endParaRPr>
          </a:p>
          <a:p>
            <a:pPr marL="285740" indent="-285740" defTabSz="1042951">
              <a:buFont typeface="Arial" pitchFamily="34" charset="0"/>
              <a:buChar char="•"/>
              <a:defRPr/>
            </a:pPr>
            <a:endParaRPr lang="en-SG" sz="1000" b="1" kern="0" dirty="0">
              <a:solidFill>
                <a:schemeClr val="accent3">
                  <a:lumMod val="75000"/>
                </a:schemeClr>
              </a:solidFill>
              <a:latin typeface="Garamond" pitchFamily="18" charset="0"/>
              <a:cs typeface="Arial" panose="020B0604020202020204" pitchFamily="34" charset="0"/>
            </a:endParaRPr>
          </a:p>
          <a:p>
            <a:pPr marL="285740" indent="-285740" defTabSz="1042951">
              <a:buFont typeface="Arial" pitchFamily="34" charset="0"/>
              <a:buChar char="•"/>
              <a:defRPr/>
            </a:pPr>
            <a:endParaRPr lang="en-SG" sz="1000" b="1" kern="0" dirty="0">
              <a:solidFill>
                <a:schemeClr val="accent3">
                  <a:lumMod val="75000"/>
                </a:schemeClr>
              </a:solidFill>
              <a:latin typeface="Garamond" pitchFamily="18" charset="0"/>
              <a:cs typeface="Arial" panose="020B0604020202020204" pitchFamily="34" charset="0"/>
            </a:endParaRPr>
          </a:p>
          <a:p>
            <a:pPr marL="0" lvl="1" defTabSz="1042951">
              <a:defRPr/>
            </a:pPr>
            <a:endParaRPr lang="en-SG" sz="1000" b="1" kern="0" dirty="0">
              <a:solidFill>
                <a:schemeClr val="accent3">
                  <a:lumMod val="75000"/>
                </a:schemeClr>
              </a:solidFill>
              <a:latin typeface="Garamond" pitchFamily="18" charset="0"/>
              <a:cs typeface="Arial" panose="020B0604020202020204"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923357"/>
            <a:ext cx="824714" cy="13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352" y="1239844"/>
            <a:ext cx="444391" cy="216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795189"/>
            <a:ext cx="3339400" cy="1691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8817" y="2166809"/>
            <a:ext cx="1885668" cy="773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2380481"/>
            <a:ext cx="513288" cy="346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a:extLst>
              <a:ext uri="{FF2B5EF4-FFF2-40B4-BE49-F238E27FC236}">
                <a16:creationId xmlns="" xmlns:a16="http://schemas.microsoft.com/office/drawing/2014/main" id="{9719E8BC-423C-4A53-B076-903718D64D8F}"/>
              </a:ext>
            </a:extLst>
          </p:cNvPr>
          <p:cNvSpPr/>
          <p:nvPr/>
        </p:nvSpPr>
        <p:spPr>
          <a:xfrm>
            <a:off x="130158" y="136364"/>
            <a:ext cx="7879966" cy="451174"/>
          </a:xfrm>
          <a:prstGeom prst="rect">
            <a:avLst/>
          </a:prstGeom>
        </p:spPr>
        <p:txBody>
          <a:bodyPr wrap="none" lIns="121755" tIns="60877" rIns="121755" bIns="60877">
            <a:spAutoFit/>
          </a:bodyPr>
          <a:lstStyle/>
          <a:p>
            <a:pPr marL="0" marR="0" lvl="0" indent="0" algn="l" defTabSz="914400" rtl="0" eaLnBrk="1" fontAlgn="auto" latinLnBrk="0" hangingPunct="1">
              <a:lnSpc>
                <a:spcPct val="100000"/>
              </a:lnSpc>
              <a:spcBef>
                <a:spcPts val="800"/>
              </a:spcBef>
              <a:spcAft>
                <a:spcPts val="0"/>
              </a:spcAft>
              <a:buClr>
                <a:srgbClr val="000000"/>
              </a:buClr>
              <a:buSzTx/>
              <a:buFontTx/>
              <a:buNone/>
              <a:tabLst/>
              <a:defRPr/>
            </a:pPr>
            <a:r>
              <a:rPr kumimoji="0" lang="en-US" sz="2133" b="0" i="0" u="none" strike="noStrike" kern="0" cap="all" spc="1067" normalizeH="0" baseline="0" noProof="0" dirty="0" smtClean="0">
                <a:ln w="3175">
                  <a:noFill/>
                </a:ln>
                <a:solidFill>
                  <a:schemeClr val="accent1"/>
                </a:solidFill>
                <a:effectLst/>
                <a:uLnTx/>
                <a:uFillTx/>
                <a:latin typeface="Segoe UI Semilight"/>
                <a:ea typeface="+mn-ea"/>
                <a:cs typeface="Segoe UI Semilight" charset="0"/>
                <a:sym typeface="Arial"/>
              </a:rPr>
              <a:t>Software Used- Development</a:t>
            </a:r>
            <a:endParaRPr kumimoji="0" lang="en-US" sz="2133" b="0" i="0" u="none" strike="noStrike" kern="0" cap="all" spc="1067" normalizeH="0" baseline="0" noProof="0" dirty="0">
              <a:ln w="3175">
                <a:noFill/>
              </a:ln>
              <a:solidFill>
                <a:srgbClr val="0078D7"/>
              </a:solidFill>
              <a:effectLst/>
              <a:uLnTx/>
              <a:uFillTx/>
              <a:latin typeface="Segoe UI Semilight"/>
              <a:ea typeface="+mn-ea"/>
              <a:cs typeface="Segoe UI Semilight" charset="0"/>
              <a:sym typeface="Arial"/>
            </a:endParaRPr>
          </a:p>
        </p:txBody>
      </p:sp>
      <p:pic>
        <p:nvPicPr>
          <p:cNvPr id="1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3875" y="594228"/>
            <a:ext cx="857250" cy="444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990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60237-Mizuho-FF-PPT-Template-Panacee-A4">
  <a:themeElements>
    <a:clrScheme name="Future Frame">
      <a:dk1>
        <a:srgbClr val="000000"/>
      </a:dk1>
      <a:lt1>
        <a:srgbClr val="FFFFFF"/>
      </a:lt1>
      <a:dk2>
        <a:srgbClr val="140078"/>
      </a:dk2>
      <a:lt2>
        <a:srgbClr val="CCCCCC"/>
      </a:lt2>
      <a:accent1>
        <a:srgbClr val="85C0DB"/>
      </a:accent1>
      <a:accent2>
        <a:srgbClr val="E9C45C"/>
      </a:accent2>
      <a:accent3>
        <a:srgbClr val="8EBA69"/>
      </a:accent3>
      <a:accent4>
        <a:srgbClr val="FF9797"/>
      </a:accent4>
      <a:accent5>
        <a:srgbClr val="A791B3"/>
      </a:accent5>
      <a:accent6>
        <a:srgbClr val="EB9864"/>
      </a:accent6>
      <a:hlink>
        <a:srgbClr val="006FBC"/>
      </a:hlink>
      <a:folHlink>
        <a:srgbClr val="00A5E3"/>
      </a:folHlink>
    </a:clrScheme>
    <a:fontScheme name="Mizuho 2016">
      <a:majorFont>
        <a:latin typeface="Arial"/>
        <a:ea typeface="MS PGothic"/>
        <a:cs typeface="Arial"/>
      </a:majorFont>
      <a:minorFont>
        <a:latin typeface="Arial"/>
        <a:ea typeface="MS PGothic"/>
        <a:cs typeface="Arial"/>
      </a:minorFont>
    </a:fontScheme>
    <a:fmtScheme name="Mizuho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160237-Mizuho-FF-PPT-Template-Panacee-A4-v12.potx" id="{4F088A2F-1C72-4473-B8B0-B9AF2AB4BA45}" vid="{77905348-0567-40CD-9A19-2A19487EDF46}"/>
    </a:ext>
  </a:extLst>
</a:theme>
</file>

<file path=ppt/theme/theme3.xml><?xml version="1.0" encoding="utf-8"?>
<a:theme xmlns:a="http://schemas.openxmlformats.org/drawingml/2006/main" name="1_160237-Mizuho-FF-PPT-Template-Panacee-A4">
  <a:themeElements>
    <a:clrScheme name="Future Frame">
      <a:dk1>
        <a:srgbClr val="000000"/>
      </a:dk1>
      <a:lt1>
        <a:srgbClr val="FFFFFF"/>
      </a:lt1>
      <a:dk2>
        <a:srgbClr val="140078"/>
      </a:dk2>
      <a:lt2>
        <a:srgbClr val="CCCCCC"/>
      </a:lt2>
      <a:accent1>
        <a:srgbClr val="85C0DB"/>
      </a:accent1>
      <a:accent2>
        <a:srgbClr val="E9C45C"/>
      </a:accent2>
      <a:accent3>
        <a:srgbClr val="8EBA69"/>
      </a:accent3>
      <a:accent4>
        <a:srgbClr val="FF9797"/>
      </a:accent4>
      <a:accent5>
        <a:srgbClr val="A791B3"/>
      </a:accent5>
      <a:accent6>
        <a:srgbClr val="EB9864"/>
      </a:accent6>
      <a:hlink>
        <a:srgbClr val="006FBC"/>
      </a:hlink>
      <a:folHlink>
        <a:srgbClr val="00A5E3"/>
      </a:folHlink>
    </a:clrScheme>
    <a:fontScheme name="Mizuho 2016">
      <a:majorFont>
        <a:latin typeface="Arial"/>
        <a:ea typeface="MS PGothic"/>
        <a:cs typeface="Arial"/>
      </a:majorFont>
      <a:minorFont>
        <a:latin typeface="Arial"/>
        <a:ea typeface="MS PGothic"/>
        <a:cs typeface="Arial"/>
      </a:minorFont>
    </a:fontScheme>
    <a:fmtScheme name="Mizuho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160237-Mizuho-FF-PPT-Template-Panacee-A4-v12.potx" id="{4F088A2F-1C72-4473-B8B0-B9AF2AB4BA45}" vid="{77905348-0567-40CD-9A19-2A19487EDF46}"/>
    </a:ext>
  </a:extLst>
</a:theme>
</file>

<file path=ppt/theme/theme4.xml><?xml version="1.0" encoding="utf-8"?>
<a:theme xmlns:a="http://schemas.openxmlformats.org/drawingml/2006/main" name="2_160237-Mizuho-FF-PPT-Template-Panacee-A4">
  <a:themeElements>
    <a:clrScheme name="Future Frame">
      <a:dk1>
        <a:srgbClr val="000000"/>
      </a:dk1>
      <a:lt1>
        <a:srgbClr val="FFFFFF"/>
      </a:lt1>
      <a:dk2>
        <a:srgbClr val="140078"/>
      </a:dk2>
      <a:lt2>
        <a:srgbClr val="CCCCCC"/>
      </a:lt2>
      <a:accent1>
        <a:srgbClr val="85C0DB"/>
      </a:accent1>
      <a:accent2>
        <a:srgbClr val="E9C45C"/>
      </a:accent2>
      <a:accent3>
        <a:srgbClr val="8EBA69"/>
      </a:accent3>
      <a:accent4>
        <a:srgbClr val="FF9797"/>
      </a:accent4>
      <a:accent5>
        <a:srgbClr val="A791B3"/>
      </a:accent5>
      <a:accent6>
        <a:srgbClr val="EB9864"/>
      </a:accent6>
      <a:hlink>
        <a:srgbClr val="006FBC"/>
      </a:hlink>
      <a:folHlink>
        <a:srgbClr val="00A5E3"/>
      </a:folHlink>
    </a:clrScheme>
    <a:fontScheme name="Mizuho 2016">
      <a:majorFont>
        <a:latin typeface="Arial"/>
        <a:ea typeface="MS PGothic"/>
        <a:cs typeface="Arial"/>
      </a:majorFont>
      <a:minorFont>
        <a:latin typeface="Arial"/>
        <a:ea typeface="MS PGothic"/>
        <a:cs typeface="Arial"/>
      </a:minorFont>
    </a:fontScheme>
    <a:fmtScheme name="Mizuho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chor="b">
        <a:spAutoFit/>
      </a:bodyPr>
      <a:lstStyle>
        <a:defPPr algn="r">
          <a:defRPr sz="2000" dirty="0" smtClean="0">
            <a:solidFill>
              <a:schemeClr val="tx1">
                <a:lumMod val="75000"/>
                <a:lumOff val="25000"/>
              </a:schemeClr>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xmlns="" name="160237-Mizuho-FF-PPT-Template-Panacee-A4-v12.potx" id="{4F088A2F-1C72-4473-B8B0-B9AF2AB4BA45}" vid="{77905348-0567-40CD-9A19-2A19487EDF4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148908</TotalTime>
  <Words>282</Words>
  <Application>Microsoft Office PowerPoint</Application>
  <PresentationFormat>On-screen Show (16:9)</PresentationFormat>
  <Paragraphs>84</Paragraphs>
  <Slides>8</Slides>
  <Notes>2</Notes>
  <HiddenSlides>0</HiddenSlides>
  <MMClips>0</MMClips>
  <ScaleCrop>false</ScaleCrop>
  <HeadingPairs>
    <vt:vector size="4" baseType="variant">
      <vt:variant>
        <vt:lpstr>Theme</vt:lpstr>
      </vt:variant>
      <vt:variant>
        <vt:i4>4</vt:i4>
      </vt:variant>
      <vt:variant>
        <vt:lpstr>Slide Titles</vt:lpstr>
      </vt:variant>
      <vt:variant>
        <vt:i4>8</vt:i4>
      </vt:variant>
    </vt:vector>
  </HeadingPairs>
  <TitlesOfParts>
    <vt:vector size="12" baseType="lpstr">
      <vt:lpstr>Office Theme</vt:lpstr>
      <vt:lpstr>160237-Mizuho-FF-PPT-Template-Panacee-A4</vt:lpstr>
      <vt:lpstr>1_160237-Mizuho-FF-PPT-Template-Panacee-A4</vt:lpstr>
      <vt:lpstr>2_160237-Mizuho-FF-PPT-Template-Panacee-A4</vt:lpstr>
      <vt:lpstr>  </vt:lpstr>
      <vt:lpstr>Machine Learning, NLP Projects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OPD Cindy</dc:creator>
  <cp:lastModifiedBy>Anand Guru Subramanian</cp:lastModifiedBy>
  <cp:revision>455</cp:revision>
  <cp:lastPrinted>2020-01-07T05:35:32Z</cp:lastPrinted>
  <dcterms:created xsi:type="dcterms:W3CDTF">2018-10-24T05:50:10Z</dcterms:created>
  <dcterms:modified xsi:type="dcterms:W3CDTF">2020-08-07T05:12:54Z</dcterms:modified>
</cp:coreProperties>
</file>