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467" r:id="rId2"/>
    <p:sldId id="486" r:id="rId3"/>
    <p:sldId id="490" r:id="rId4"/>
    <p:sldId id="439" r:id="rId5"/>
    <p:sldId id="489" r:id="rId6"/>
    <p:sldId id="492" r:id="rId7"/>
    <p:sldId id="493" r:id="rId8"/>
    <p:sldId id="495" r:id="rId9"/>
    <p:sldId id="496" r:id="rId10"/>
    <p:sldId id="497" r:id="rId11"/>
    <p:sldId id="498" r:id="rId12"/>
    <p:sldId id="499" r:id="rId13"/>
    <p:sldId id="500" r:id="rId14"/>
    <p:sldId id="501" r:id="rId15"/>
    <p:sldId id="494" r:id="rId16"/>
    <p:sldId id="502" r:id="rId17"/>
    <p:sldId id="503" r:id="rId18"/>
    <p:sldId id="504" r:id="rId19"/>
    <p:sldId id="505" r:id="rId20"/>
    <p:sldId id="506" r:id="rId21"/>
    <p:sldId id="507" r:id="rId22"/>
    <p:sldId id="508" r:id="rId23"/>
  </p:sldIdLst>
  <p:sldSz cx="9144000" cy="5143500" type="screen16x9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69B1"/>
    <a:srgbClr val="254061"/>
    <a:srgbClr val="FFFFFF"/>
    <a:srgbClr val="067CC1"/>
    <a:srgbClr val="067CBE"/>
    <a:srgbClr val="0069B3"/>
    <a:srgbClr val="BF9000"/>
    <a:srgbClr val="7AB2FC"/>
    <a:srgbClr val="8EB4E3"/>
    <a:srgbClr val="004B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06" autoAdjust="0"/>
    <p:restoredTop sz="77400" autoAdjust="0"/>
  </p:normalViewPr>
  <p:slideViewPr>
    <p:cSldViewPr>
      <p:cViewPr varScale="1">
        <p:scale>
          <a:sx n="88" d="100"/>
          <a:sy n="88" d="100"/>
        </p:scale>
        <p:origin x="725" y="53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2958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539BF4-1A4A-41CC-B67F-579D2B9B80FB}" type="datetimeFigureOut">
              <a:rPr lang="en-IN" smtClean="0"/>
              <a:t>01-09-2018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A051F2-D560-403E-B8B7-61792D28D6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77212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C14C3B-352E-4A47-87FB-9964F3947AAD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3FE2A1-0F62-4E49-A098-64EC91BAD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774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7817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3FE2A1-0F62-4E49-A098-64EC91BAD36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3730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3FE2A1-0F62-4E49-A098-64EC91BAD36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5656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3FE2A1-0F62-4E49-A098-64EC91BAD36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4493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3FE2A1-0F62-4E49-A098-64EC91BAD36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0502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3FE2A1-0F62-4E49-A098-64EC91BAD36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6756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3FE2A1-0F62-4E49-A098-64EC91BAD36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9644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3FE2A1-0F62-4E49-A098-64EC91BAD36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3437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3FE2A1-0F62-4E49-A098-64EC91BAD36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3417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 https://www.amazon.com/dp/B075RS7RGY/ref_=fs_ods_fs_aucc_sr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3FE2A1-0F62-4E49-A098-64EC91BAD36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5823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3FE2A1-0F62-4E49-A098-64EC91BAD36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109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3FE2A1-0F62-4E49-A098-64EC91BAD36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9035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3FE2A1-0F62-4E49-A098-64EC91BAD36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4258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3FE2A1-0F62-4E49-A098-64EC91BAD36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4216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3FE2A1-0F62-4E49-A098-64EC91BAD36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2160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3FE2A1-0F62-4E49-A098-64EC91BAD36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3907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3FE2A1-0F62-4E49-A098-64EC91BAD36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6446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3FE2A1-0F62-4E49-A098-64EC91BAD36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2350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3FE2A1-0F62-4E49-A098-64EC91BAD36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5220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3FE2A1-0F62-4E49-A098-64EC91BAD36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7467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3FE2A1-0F62-4E49-A098-64EC91BAD36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66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5"/>
            <a:ext cx="9144000" cy="5140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597819"/>
            <a:ext cx="7772400" cy="1102519"/>
          </a:xfrm>
        </p:spPr>
        <p:txBody>
          <a:bodyPr>
            <a:normAutofit/>
          </a:bodyPr>
          <a:lstStyle>
            <a:lvl1pPr algn="l">
              <a:defRPr sz="3600"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914650"/>
            <a:ext cx="6400800" cy="495300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-21102" y="4973897"/>
            <a:ext cx="9144000" cy="17214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7924800" y="438150"/>
            <a:ext cx="12192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8280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599" y="96008"/>
            <a:ext cx="5943601" cy="483895"/>
          </a:xfrm>
        </p:spPr>
        <p:txBody>
          <a:bodyPr>
            <a:normAutofit/>
          </a:bodyPr>
          <a:lstStyle>
            <a:lvl1pPr algn="l">
              <a:defRPr sz="2400">
                <a:solidFill>
                  <a:srgbClr val="0169B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42951"/>
            <a:ext cx="8686800" cy="609600"/>
          </a:xfrm>
        </p:spPr>
        <p:txBody>
          <a:bodyPr/>
          <a:lstStyle>
            <a:lvl1pPr marL="342900" indent="-342900">
              <a:buClr>
                <a:srgbClr val="DF1F26"/>
              </a:buClr>
              <a:buFont typeface="Wingdings" panose="05000000000000000000" pitchFamily="2" charset="2"/>
              <a:buChar char="§"/>
              <a:defRPr lang="en-US" sz="2800" kern="1200" dirty="0">
                <a:solidFill>
                  <a:srgbClr val="262626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342900" indent="-342900">
              <a:buClr>
                <a:srgbClr val="FF8700"/>
              </a:buClr>
              <a:buFont typeface="Arial" panose="020B0604020202020204" pitchFamily="34" charset="0"/>
              <a:buChar char="›"/>
              <a:defRPr sz="240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342900" indent="-342900">
              <a:buClr>
                <a:srgbClr val="FF8700"/>
              </a:buClr>
              <a:buFont typeface="Arial" panose="020B0604020202020204" pitchFamily="34" charset="0"/>
              <a:buChar char="-"/>
              <a:defRPr sz="200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342900" indent="-342900">
              <a:buClr>
                <a:srgbClr val="FF8700"/>
              </a:buClr>
              <a:buFont typeface="Wingdings" panose="05000000000000000000" pitchFamily="2" charset="2"/>
              <a:buChar char="§"/>
              <a:defRPr sz="180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342900" indent="-342900">
              <a:buClr>
                <a:srgbClr val="FF8700"/>
              </a:buClr>
              <a:buFont typeface="Arial" panose="020B0604020202020204" pitchFamily="34" charset="0"/>
              <a:buChar char="•"/>
              <a:defRPr sz="180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4990405"/>
            <a:ext cx="9144000" cy="17214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0" y="590550"/>
            <a:ext cx="9144000" cy="0"/>
          </a:xfrm>
          <a:prstGeom prst="line">
            <a:avLst/>
          </a:prstGeom>
          <a:ln>
            <a:solidFill>
              <a:srgbClr val="004B8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Slide Number Placeholder 5"/>
          <p:cNvSpPr txBox="1">
            <a:spLocks/>
          </p:cNvSpPr>
          <p:nvPr userDrawn="1"/>
        </p:nvSpPr>
        <p:spPr>
          <a:xfrm>
            <a:off x="8763000" y="4886325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sz="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A4811D-B4B2-4B1C-93B6-FEAC140DC2A2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8" name="Content Placeholder 2"/>
          <p:cNvSpPr>
            <a:spLocks noGrp="1"/>
          </p:cNvSpPr>
          <p:nvPr>
            <p:ph idx="10"/>
          </p:nvPr>
        </p:nvSpPr>
        <p:spPr>
          <a:xfrm>
            <a:off x="228600" y="1495078"/>
            <a:ext cx="8686800" cy="609600"/>
          </a:xfrm>
        </p:spPr>
        <p:txBody>
          <a:bodyPr>
            <a:normAutofit/>
          </a:bodyPr>
          <a:lstStyle>
            <a:lvl1pPr marL="342900" indent="-342900">
              <a:buClr>
                <a:srgbClr val="DF1F26"/>
              </a:buClr>
              <a:buFont typeface="Wingdings" panose="05000000000000000000" pitchFamily="2" charset="2"/>
              <a:buChar char="§"/>
              <a:defRPr lang="en-US" sz="2400" kern="1200" dirty="0">
                <a:solidFill>
                  <a:srgbClr val="262626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342900" indent="-342900">
              <a:buClr>
                <a:srgbClr val="FF8700"/>
              </a:buClr>
              <a:buFont typeface="Arial" panose="020B0604020202020204" pitchFamily="34" charset="0"/>
              <a:buChar char="›"/>
              <a:defRPr sz="240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342900" indent="-342900">
              <a:buClr>
                <a:srgbClr val="FF8700"/>
              </a:buClr>
              <a:buFont typeface="Arial" panose="020B0604020202020204" pitchFamily="34" charset="0"/>
              <a:buChar char="-"/>
              <a:defRPr sz="200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342900" indent="-342900">
              <a:buClr>
                <a:srgbClr val="FF8700"/>
              </a:buClr>
              <a:buFont typeface="Wingdings" panose="05000000000000000000" pitchFamily="2" charset="2"/>
              <a:buChar char="§"/>
              <a:defRPr sz="180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342900" indent="-342900">
              <a:buClr>
                <a:srgbClr val="FF8700"/>
              </a:buClr>
              <a:buFont typeface="Arial" panose="020B0604020202020204" pitchFamily="34" charset="0"/>
              <a:buChar char="•"/>
              <a:defRPr sz="180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11"/>
          </p:nvPr>
        </p:nvSpPr>
        <p:spPr>
          <a:xfrm>
            <a:off x="228600" y="2247205"/>
            <a:ext cx="8686800" cy="609600"/>
          </a:xfrm>
        </p:spPr>
        <p:txBody>
          <a:bodyPr>
            <a:normAutofit/>
          </a:bodyPr>
          <a:lstStyle>
            <a:lvl1pPr marL="342900" indent="-342900">
              <a:buClr>
                <a:srgbClr val="DF1F26"/>
              </a:buClr>
              <a:buFont typeface="Wingdings" panose="05000000000000000000" pitchFamily="2" charset="2"/>
              <a:buChar char="§"/>
              <a:defRPr lang="en-US" sz="2000" kern="1200" dirty="0">
                <a:solidFill>
                  <a:srgbClr val="262626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342900" indent="-342900">
              <a:buClr>
                <a:srgbClr val="FF8700"/>
              </a:buClr>
              <a:buFont typeface="Arial" panose="020B0604020202020204" pitchFamily="34" charset="0"/>
              <a:buChar char="›"/>
              <a:defRPr sz="240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342900" indent="-342900">
              <a:buClr>
                <a:srgbClr val="FF8700"/>
              </a:buClr>
              <a:buFont typeface="Arial" panose="020B0604020202020204" pitchFamily="34" charset="0"/>
              <a:buChar char="-"/>
              <a:defRPr sz="200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342900" indent="-342900">
              <a:buClr>
                <a:srgbClr val="FF8700"/>
              </a:buClr>
              <a:buFont typeface="Wingdings" panose="05000000000000000000" pitchFamily="2" charset="2"/>
              <a:buChar char="§"/>
              <a:defRPr sz="180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342900" indent="-342900">
              <a:buClr>
                <a:srgbClr val="FF8700"/>
              </a:buClr>
              <a:buFont typeface="Arial" panose="020B0604020202020204" pitchFamily="34" charset="0"/>
              <a:buChar char="•"/>
              <a:defRPr sz="180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idx="12"/>
          </p:nvPr>
        </p:nvSpPr>
        <p:spPr>
          <a:xfrm>
            <a:off x="234998" y="2981005"/>
            <a:ext cx="8686800" cy="609600"/>
          </a:xfrm>
        </p:spPr>
        <p:txBody>
          <a:bodyPr>
            <a:normAutofit/>
          </a:bodyPr>
          <a:lstStyle>
            <a:lvl1pPr marL="342900" indent="-342900">
              <a:buClr>
                <a:srgbClr val="DF1F26"/>
              </a:buClr>
              <a:buFont typeface="Wingdings" panose="05000000000000000000" pitchFamily="2" charset="2"/>
              <a:buChar char="§"/>
              <a:defRPr lang="en-US" sz="1800" kern="1200" dirty="0">
                <a:solidFill>
                  <a:srgbClr val="262626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342900" indent="-342900">
              <a:buClr>
                <a:srgbClr val="FF8700"/>
              </a:buClr>
              <a:buFont typeface="Arial" panose="020B0604020202020204" pitchFamily="34" charset="0"/>
              <a:buChar char="›"/>
              <a:defRPr sz="240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342900" indent="-342900">
              <a:buClr>
                <a:srgbClr val="FF8700"/>
              </a:buClr>
              <a:buFont typeface="Arial" panose="020B0604020202020204" pitchFamily="34" charset="0"/>
              <a:buChar char="-"/>
              <a:defRPr sz="200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342900" indent="-342900">
              <a:buClr>
                <a:srgbClr val="FF8700"/>
              </a:buClr>
              <a:buFont typeface="Wingdings" panose="05000000000000000000" pitchFamily="2" charset="2"/>
              <a:buChar char="§"/>
              <a:defRPr sz="180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342900" indent="-342900">
              <a:buClr>
                <a:srgbClr val="FF8700"/>
              </a:buClr>
              <a:buFont typeface="Arial" panose="020B0604020202020204" pitchFamily="34" charset="0"/>
              <a:buChar char="•"/>
              <a:defRPr sz="180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88036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-27919"/>
            <a:ext cx="9144000" cy="5162550"/>
          </a:xfrm>
          <a:prstGeom prst="rect">
            <a:avLst/>
          </a:prstGeom>
          <a:solidFill>
            <a:srgbClr val="0169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417197"/>
            <a:ext cx="7772400" cy="1021556"/>
          </a:xfrm>
        </p:spPr>
        <p:txBody>
          <a:bodyPr anchor="t">
            <a:noAutofit/>
          </a:bodyPr>
          <a:lstStyle>
            <a:lvl1pPr algn="l">
              <a:defRPr sz="3200" b="1" cap="all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292056"/>
            <a:ext cx="7772400" cy="1125140"/>
          </a:xfrm>
        </p:spPr>
        <p:txBody>
          <a:bodyPr anchor="b">
            <a:normAutofit/>
          </a:bodyPr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133350"/>
            <a:ext cx="2286000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906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41562962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buClr>
                <a:srgbClr val="FF8700"/>
              </a:buClr>
              <a:buChar char="»"/>
            </a:pPr>
            <a:r>
              <a:rPr lang="en-US"/>
              <a:t>Click to edit Master text styles</a:t>
            </a:r>
          </a:p>
          <a:p>
            <a:pPr lvl="1">
              <a:buClr>
                <a:srgbClr val="FF8700"/>
              </a:buClr>
              <a:buChar char="›"/>
            </a:pPr>
            <a:r>
              <a:rPr lang="en-US"/>
              <a:t>Second level</a:t>
            </a:r>
          </a:p>
          <a:p>
            <a:pPr lvl="2">
              <a:buClr>
                <a:srgbClr val="FF8700"/>
              </a:buClr>
              <a:buChar char="-"/>
            </a:pPr>
            <a:r>
              <a:rPr lang="en-US"/>
              <a:t>Third level</a:t>
            </a:r>
          </a:p>
          <a:p>
            <a:pPr lvl="3">
              <a:buClr>
                <a:srgbClr val="FF8700"/>
              </a:buClr>
              <a:buFont typeface="Wingdings" panose="05000000000000000000" pitchFamily="2" charset="2"/>
              <a:buChar char="§"/>
            </a:pPr>
            <a:r>
              <a:rPr lang="en-US"/>
              <a:t>Fourth level</a:t>
            </a:r>
          </a:p>
          <a:p>
            <a:pPr lvl="4">
              <a:buClr>
                <a:srgbClr val="FF8700"/>
              </a:buClr>
              <a:buChar char="•"/>
            </a:pPr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BBBF3-7276-4F26-96DA-DA182CB63070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4A7ECF-13E4-4659-A386-8E677F394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316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lang="en-US" sz="2800" kern="1200" smtClean="0">
          <a:solidFill>
            <a:srgbClr val="262626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lang="en-US" sz="2400" kern="1200" smtClean="0">
          <a:solidFill>
            <a:srgbClr val="262626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lang="en-US" sz="2000" kern="1200" smtClean="0">
          <a:solidFill>
            <a:srgbClr val="262626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lang="en-US" sz="1800" kern="1200" smtClean="0">
          <a:solidFill>
            <a:srgbClr val="262626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lang="en-US" sz="1800" kern="1200" smtClean="0">
          <a:solidFill>
            <a:srgbClr val="262626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9.png"/><Relationship Id="rId18" Type="http://schemas.openxmlformats.org/officeDocument/2006/relationships/image" Target="../media/image21.png"/><Relationship Id="rId3" Type="http://schemas.openxmlformats.org/officeDocument/2006/relationships/image" Target="../media/image11.png"/><Relationship Id="rId21" Type="http://schemas.openxmlformats.org/officeDocument/2006/relationships/image" Target="../media/image13.png"/><Relationship Id="rId7" Type="http://schemas.openxmlformats.org/officeDocument/2006/relationships/image" Target="../media/image6.png"/><Relationship Id="rId12" Type="http://schemas.openxmlformats.org/officeDocument/2006/relationships/image" Target="../media/image18.png"/><Relationship Id="rId17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5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4.png"/><Relationship Id="rId15" Type="http://schemas.openxmlformats.org/officeDocument/2006/relationships/image" Target="../media/image17.png"/><Relationship Id="rId10" Type="http://schemas.openxmlformats.org/officeDocument/2006/relationships/image" Target="../media/image9.png"/><Relationship Id="rId19" Type="http://schemas.openxmlformats.org/officeDocument/2006/relationships/image" Target="../media/image22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3309DC5-BA84-439F-9AD3-D2A0FED603EF}"/>
              </a:ext>
            </a:extLst>
          </p:cNvPr>
          <p:cNvSpPr/>
          <p:nvPr/>
        </p:nvSpPr>
        <p:spPr>
          <a:xfrm>
            <a:off x="5562600" y="3121278"/>
            <a:ext cx="335280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Guru S. Anand</a:t>
            </a:r>
          </a:p>
          <a:p>
            <a:endParaRPr lang="en-US" dirty="0"/>
          </a:p>
          <a:p>
            <a:endParaRPr lang="en-SG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FFD9D87-8A7D-41D1-9EE8-653E54CFEDC7}"/>
              </a:ext>
            </a:extLst>
          </p:cNvPr>
          <p:cNvSpPr txBox="1">
            <a:spLocks/>
          </p:cNvSpPr>
          <p:nvPr/>
        </p:nvSpPr>
        <p:spPr>
          <a:xfrm>
            <a:off x="2057400" y="1538328"/>
            <a:ext cx="5943601" cy="4838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kern="1200">
                <a:solidFill>
                  <a:srgbClr val="0169B1"/>
                </a:solidFill>
                <a:latin typeface="+mn-lt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IN" sz="2200" dirty="0"/>
              <a:t>AI</a:t>
            </a:r>
          </a:p>
        </p:txBody>
      </p:sp>
    </p:spTree>
    <p:extLst>
      <p:ext uri="{BB962C8B-B14F-4D97-AF65-F5344CB8AC3E}">
        <p14:creationId xmlns:p14="http://schemas.microsoft.com/office/powerpoint/2010/main" val="2033883490"/>
      </p:ext>
    </p:extLst>
  </p:cSld>
  <p:clrMapOvr>
    <a:masterClrMapping/>
  </p:clrMapOvr>
  <p:transition spd="med" advTm="3000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More in general about Machine Learning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990600" y="666750"/>
            <a:ext cx="7010400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000" b="1" dirty="0"/>
              <a:t> </a:t>
            </a:r>
            <a:endParaRPr lang="en-SG" sz="1000" dirty="0"/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Clr>
                <a:srgbClr val="0169B1"/>
              </a:buClr>
              <a:buFont typeface="Wingdings" panose="05000000000000000000" pitchFamily="2" charset="2"/>
              <a:buChar char="§"/>
              <a:defRPr/>
            </a:pP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928BA6-1B38-4185-B374-11FDE785ED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912711"/>
            <a:ext cx="5805139" cy="3426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099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More in general about Machine Learning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990600" y="666750"/>
            <a:ext cx="7010400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000" b="1" dirty="0"/>
              <a:t> </a:t>
            </a:r>
            <a:endParaRPr lang="en-SG" sz="1000" dirty="0"/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Clr>
                <a:srgbClr val="0169B1"/>
              </a:buClr>
              <a:buFont typeface="Wingdings" panose="05000000000000000000" pitchFamily="2" charset="2"/>
              <a:buChar char="§"/>
              <a:defRPr/>
            </a:pP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80C04F-C520-4A76-BE89-491319BBF6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6495" y="742950"/>
            <a:ext cx="6658610" cy="4038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7264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More in general about Machine Learning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990600" y="666750"/>
            <a:ext cx="7010400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000" b="1" dirty="0"/>
              <a:t> </a:t>
            </a:r>
            <a:endParaRPr lang="en-SG" sz="1000" dirty="0"/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Clr>
                <a:srgbClr val="0169B1"/>
              </a:buClr>
              <a:buFont typeface="Wingdings" panose="05000000000000000000" pitchFamily="2" charset="2"/>
              <a:buChar char="§"/>
              <a:defRPr/>
            </a:pP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C727DC-7BF9-444E-8D49-9577CBB4C8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0" y="702129"/>
            <a:ext cx="1094496" cy="14668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3FB9E1E-6D4F-4B86-B91C-9EE489D108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6495" y="742950"/>
            <a:ext cx="6658610" cy="4038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5394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More in general about Machine Learning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990600" y="666750"/>
            <a:ext cx="7010400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000" b="1" dirty="0"/>
              <a:t> </a:t>
            </a:r>
            <a:endParaRPr lang="en-SG" sz="1000" dirty="0"/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Clr>
                <a:srgbClr val="0169B1"/>
              </a:buClr>
              <a:buFont typeface="Wingdings" panose="05000000000000000000" pitchFamily="2" charset="2"/>
              <a:buChar char="§"/>
              <a:defRPr/>
            </a:pP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C727DC-7BF9-444E-8D49-9577CBB4C8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0" y="702129"/>
            <a:ext cx="1094496" cy="14668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97652A2-85DF-4C5E-9FA0-00D508D14D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838200"/>
            <a:ext cx="6123563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9455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More in general about Machine Learning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990600" y="666750"/>
            <a:ext cx="7010400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000" b="1" dirty="0"/>
              <a:t> </a:t>
            </a:r>
            <a:endParaRPr lang="en-SG" sz="1000" dirty="0"/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Clr>
                <a:srgbClr val="0169B1"/>
              </a:buClr>
              <a:buFont typeface="Wingdings" panose="05000000000000000000" pitchFamily="2" charset="2"/>
              <a:buChar char="§"/>
              <a:defRPr/>
            </a:pP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64EBF7-349A-439E-99D1-974BB9931A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971550"/>
            <a:ext cx="6172200" cy="371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6977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More in general about Machine Learning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990600" y="666750"/>
            <a:ext cx="7010400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000" b="1" dirty="0"/>
              <a:t> </a:t>
            </a:r>
            <a:endParaRPr lang="en-SG" sz="1000" dirty="0"/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Clr>
                <a:srgbClr val="0169B1"/>
              </a:buClr>
              <a:buFont typeface="Wingdings" panose="05000000000000000000" pitchFamily="2" charset="2"/>
              <a:buChar char="§"/>
              <a:defRPr/>
            </a:pP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08C7C6-E547-44E8-BECF-83C52CF474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194900"/>
            <a:ext cx="6934200" cy="3331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4374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More in general about Machine Learning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990600" y="666750"/>
            <a:ext cx="7010400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000" b="1" dirty="0"/>
              <a:t> </a:t>
            </a:r>
            <a:endParaRPr lang="en-SG" sz="1000" dirty="0"/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Clr>
                <a:srgbClr val="0169B1"/>
              </a:buClr>
              <a:buFont typeface="Wingdings" panose="05000000000000000000" pitchFamily="2" charset="2"/>
              <a:buChar char="§"/>
              <a:defRPr/>
            </a:pP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EF5410-49E7-49E5-AD6E-B56AD54448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069" y="1592392"/>
            <a:ext cx="6637866" cy="1958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9000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More in general about Machine Learning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990600" y="666750"/>
            <a:ext cx="7010400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000" b="1" dirty="0"/>
              <a:t> </a:t>
            </a:r>
            <a:endParaRPr lang="en-SG" sz="1000" dirty="0"/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Clr>
                <a:srgbClr val="0169B1"/>
              </a:buClr>
              <a:buFont typeface="Wingdings" panose="05000000000000000000" pitchFamily="2" charset="2"/>
              <a:buChar char="§"/>
              <a:defRPr/>
            </a:pP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0D2CB9-93F9-4387-88AD-8DFABB3A45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3877" y="666750"/>
            <a:ext cx="1094241" cy="4762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2E5F7CA-214D-4FFE-AB10-6F4D77F9E2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1143000"/>
            <a:ext cx="6637866" cy="19587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9199B91-1F29-42BE-9AEE-2AEC533882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486" y="1594893"/>
            <a:ext cx="1665514" cy="13578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BDF17C0-30EB-4188-892D-A44F8A5270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5726" y="3168230"/>
            <a:ext cx="4000500" cy="16287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E1A865B-B724-4A7E-B42B-713ECDFE0F0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24400" y="3552563"/>
            <a:ext cx="3886200" cy="10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181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2</a:t>
            </a:r>
          </a:p>
        </p:txBody>
      </p:sp>
      <p:sp>
        <p:nvSpPr>
          <p:cNvPr id="6" name="Rectangle 5"/>
          <p:cNvSpPr/>
          <p:nvPr/>
        </p:nvSpPr>
        <p:spPr>
          <a:xfrm>
            <a:off x="990600" y="666750"/>
            <a:ext cx="7010400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000" b="1" dirty="0"/>
              <a:t> </a:t>
            </a:r>
            <a:endParaRPr lang="en-SG" sz="1000" dirty="0"/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Clr>
                <a:srgbClr val="0169B1"/>
              </a:buClr>
              <a:buFont typeface="Wingdings" panose="05000000000000000000" pitchFamily="2" charset="2"/>
              <a:buChar char="§"/>
              <a:defRPr/>
            </a:pP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7D059BA-12D1-4F48-81CE-F7A5016199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836511"/>
            <a:ext cx="3810000" cy="264963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428D9A2-CFE2-4527-B36B-304AFDB430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1000" y="836511"/>
            <a:ext cx="2138363" cy="14192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9E1BA1C-AA1D-4B99-9623-617822DB9A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5563" y="836511"/>
            <a:ext cx="2456038" cy="177598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1390D6E-E888-4FE3-9F9E-D76BD6C5C4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76999" y="2776537"/>
            <a:ext cx="2384601" cy="170021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29A7897-BD60-4C80-99D1-B7EA850FEAD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43400" y="2608681"/>
            <a:ext cx="1747389" cy="210714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2B53703-2787-4C26-987D-C7EF54FA4D9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24400" y="1724501"/>
            <a:ext cx="678549" cy="263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742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More in general about Machine Learning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990600" y="666750"/>
            <a:ext cx="7010400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000" b="1" dirty="0"/>
              <a:t> </a:t>
            </a:r>
            <a:endParaRPr lang="en-SG" sz="1000" dirty="0"/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Clr>
                <a:srgbClr val="0169B1"/>
              </a:buClr>
              <a:buFont typeface="Wingdings" panose="05000000000000000000" pitchFamily="2" charset="2"/>
              <a:buChar char="§"/>
              <a:defRPr/>
            </a:pP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B35EAE-8736-4BE3-A1B0-E8B229A124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29188"/>
            <a:ext cx="2049128" cy="259556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654681E-CDF8-4CE7-8CE8-452A96A089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599" y="2624750"/>
            <a:ext cx="8839201" cy="2172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179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DD440-BBFD-48A2-A788-D7023080D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D97AE-4913-4629-AC85-CE4ACFA0F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Why AI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417E67-76E5-4AEF-B41E-BA040C2E3766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SG" dirty="0"/>
              <a:t>What is AI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05933F7-CD66-4367-926E-82F446D69B11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en-SG" dirty="0"/>
              <a:t>Classification Example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671823-F251-463E-94C8-B09B611D9676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r>
              <a:rPr lang="en-SG" dirty="0"/>
              <a:t>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1297614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More in general about Machine Learning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990600" y="666750"/>
            <a:ext cx="7010400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000" b="1" dirty="0"/>
              <a:t> </a:t>
            </a:r>
            <a:endParaRPr lang="en-SG" sz="1000" dirty="0"/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Clr>
                <a:srgbClr val="0169B1"/>
              </a:buClr>
              <a:buFont typeface="Wingdings" panose="05000000000000000000" pitchFamily="2" charset="2"/>
              <a:buChar char="§"/>
              <a:defRPr/>
            </a:pP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0F5942-276E-4C4B-99B8-313418A4C2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1131187"/>
            <a:ext cx="5162550" cy="334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478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More in general about Machine Learning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990600" y="666750"/>
            <a:ext cx="7010400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000" b="1" dirty="0"/>
              <a:t> </a:t>
            </a:r>
            <a:endParaRPr lang="en-SG" sz="1000" dirty="0"/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Clr>
                <a:srgbClr val="0169B1"/>
              </a:buClr>
              <a:buFont typeface="Wingdings" panose="05000000000000000000" pitchFamily="2" charset="2"/>
              <a:buChar char="§"/>
              <a:defRPr/>
            </a:pP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3957D4D-1A6F-4F04-B73D-C9D612B7513C}"/>
              </a:ext>
            </a:extLst>
          </p:cNvPr>
          <p:cNvSpPr/>
          <p:nvPr/>
        </p:nvSpPr>
        <p:spPr>
          <a:xfrm>
            <a:off x="1066800" y="2248585"/>
            <a:ext cx="5791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dirty="0"/>
              <a:t>https://www.youtube.com/watch?v=sENv5vlXiu4</a:t>
            </a:r>
          </a:p>
        </p:txBody>
      </p:sp>
    </p:spTree>
    <p:extLst>
      <p:ext uri="{BB962C8B-B14F-4D97-AF65-F5344CB8AC3E}">
        <p14:creationId xmlns:p14="http://schemas.microsoft.com/office/powerpoint/2010/main" val="28304773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More in general about Machine Learning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990600" y="666750"/>
            <a:ext cx="7010400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000" b="1" dirty="0"/>
              <a:t> </a:t>
            </a:r>
            <a:endParaRPr lang="en-SG" sz="1000" dirty="0"/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Clr>
                <a:srgbClr val="0169B1"/>
              </a:buClr>
              <a:buFont typeface="Wingdings" panose="05000000000000000000" pitchFamily="2" charset="2"/>
              <a:buChar char="§"/>
              <a:defRPr/>
            </a:pP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0893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AI?</a:t>
            </a:r>
          </a:p>
        </p:txBody>
      </p:sp>
      <p:sp>
        <p:nvSpPr>
          <p:cNvPr id="6" name="Rectangle 5"/>
          <p:cNvSpPr/>
          <p:nvPr/>
        </p:nvSpPr>
        <p:spPr>
          <a:xfrm>
            <a:off x="990600" y="666750"/>
            <a:ext cx="7010400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000" b="1" dirty="0"/>
              <a:t> </a:t>
            </a:r>
            <a:endParaRPr lang="en-SG" sz="1000" dirty="0"/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Clr>
                <a:srgbClr val="0169B1"/>
              </a:buClr>
              <a:buFont typeface="Wingdings" panose="05000000000000000000" pitchFamily="2" charset="2"/>
              <a:buChar char="§"/>
              <a:defRPr/>
            </a:pP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754FE95-C150-4D35-9088-BD0260490678}"/>
              </a:ext>
            </a:extLst>
          </p:cNvPr>
          <p:cNvSpPr/>
          <p:nvPr/>
        </p:nvSpPr>
        <p:spPr>
          <a:xfrm>
            <a:off x="152400" y="727521"/>
            <a:ext cx="8001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AutoNum type="arabicParenR"/>
            </a:pPr>
            <a:r>
              <a:rPr lang="en-SG" dirty="0"/>
              <a:t>Anything if we describe in terms of What? We won’t get the essence of it. Rather try to get to know why?</a:t>
            </a:r>
          </a:p>
          <a:p>
            <a:pPr marL="457200" indent="-457200">
              <a:buFont typeface="Wingdings" panose="05000000000000000000" pitchFamily="2" charset="2"/>
              <a:buAutoNum type="arabicParenR"/>
            </a:pPr>
            <a:r>
              <a:rPr lang="en-SG" dirty="0"/>
              <a:t>See what is happening in the world&gt; One thing happening in the world is change which is happening faster and faster. Anything to be alive it has to be in a flow.</a:t>
            </a:r>
          </a:p>
          <a:p>
            <a:pPr marL="457200" indent="-457200">
              <a:buFont typeface="Wingdings" panose="05000000000000000000" pitchFamily="2" charset="2"/>
              <a:buAutoNum type="arabicParenR"/>
            </a:pPr>
            <a:r>
              <a:rPr lang="en-SG" dirty="0"/>
              <a:t>Learning is going too important than knowing. Means? Company that built with knowledge is going to die. The expert is going to die. </a:t>
            </a:r>
            <a:r>
              <a:rPr lang="en-SG" dirty="0" err="1"/>
              <a:t>Be’coz</a:t>
            </a:r>
            <a:r>
              <a:rPr lang="en-SG" dirty="0"/>
              <a:t> we’ll stop asking questions when you are an experts rather if we constantly learn from all </a:t>
            </a:r>
          </a:p>
          <a:p>
            <a:r>
              <a:rPr lang="en-SG" dirty="0"/>
              <a:t>         around the ecosystem then company will be just above the ordinary.</a:t>
            </a:r>
          </a:p>
          <a:p>
            <a:endParaRPr lang="en-SG" dirty="0"/>
          </a:p>
          <a:p>
            <a:pPr marL="457200" indent="-457200">
              <a:buFont typeface="Wingdings" panose="05000000000000000000" pitchFamily="2" charset="2"/>
              <a:buAutoNum type="arabicParenR"/>
            </a:pPr>
            <a:endParaRPr lang="en-SG" dirty="0"/>
          </a:p>
          <a:p>
            <a:pPr marL="457200" indent="-457200">
              <a:buFont typeface="Wingdings" panose="05000000000000000000" pitchFamily="2" charset="2"/>
              <a:buAutoNum type="arabicParenR"/>
            </a:pPr>
            <a:endParaRPr lang="en-SG" dirty="0"/>
          </a:p>
          <a:p>
            <a:endParaRPr lang="en-US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442874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AI?</a:t>
            </a:r>
          </a:p>
        </p:txBody>
      </p:sp>
      <p:sp>
        <p:nvSpPr>
          <p:cNvPr id="6" name="Rectangle 5"/>
          <p:cNvSpPr/>
          <p:nvPr/>
        </p:nvSpPr>
        <p:spPr>
          <a:xfrm>
            <a:off x="990600" y="666750"/>
            <a:ext cx="7010400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000" b="1" dirty="0"/>
              <a:t> </a:t>
            </a:r>
            <a:endParaRPr lang="en-SG" sz="1000" dirty="0"/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Clr>
                <a:srgbClr val="0169B1"/>
              </a:buClr>
              <a:buFont typeface="Wingdings" panose="05000000000000000000" pitchFamily="2" charset="2"/>
              <a:buChar char="§"/>
              <a:defRPr/>
            </a:pP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8BC5BD4-671E-452C-A469-B08148F4872E}"/>
              </a:ext>
            </a:extLst>
          </p:cNvPr>
          <p:cNvSpPr/>
          <p:nvPr/>
        </p:nvSpPr>
        <p:spPr>
          <a:xfrm>
            <a:off x="304800" y="886041"/>
            <a:ext cx="8001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In the context of human. </a:t>
            </a:r>
          </a:p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Goal : To work intelligently and independently</a:t>
            </a:r>
          </a:p>
          <a:p>
            <a:endParaRPr lang="en-US" dirty="0"/>
          </a:p>
          <a:p>
            <a:endParaRPr lang="en-S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20DD81-534F-48DE-B38F-A54B000270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815" y="2714245"/>
            <a:ext cx="876277" cy="21561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11BFD7F-4D62-4717-A625-5725469B5A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2520" y="2506589"/>
            <a:ext cx="2075649" cy="17091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2BD6F7-D244-44CE-B6F6-D1FD38F354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84825" y="3181350"/>
            <a:ext cx="528637" cy="56758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21E4E75-BD29-46EC-8E1D-56615946EA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57650" y="2290762"/>
            <a:ext cx="1028700" cy="5619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799766D-0699-4C1C-B205-5D52BEECB4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80210" y="2803156"/>
            <a:ext cx="990600" cy="13239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5593986-7B22-4C51-B4D9-D00DC80B18B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72012" y="2868406"/>
            <a:ext cx="828675" cy="9239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5AD3121-E556-4CD0-A17E-92FDCFF77C6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4964" y="1551789"/>
            <a:ext cx="681266" cy="11532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6514102-F6E8-47DE-9538-27F1952F231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47958" y="3748939"/>
            <a:ext cx="1231050" cy="95552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D381607-9AFB-441D-855D-484DE67D412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324600" y="707688"/>
            <a:ext cx="1155622" cy="84235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09B6399-817E-47A0-9440-F95F1F40173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871367" y="1361939"/>
            <a:ext cx="1320243" cy="106982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C30742A-E180-4CB6-B830-3E7895F5E4D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671401" y="1438056"/>
            <a:ext cx="1121041" cy="64831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D01EF0E-564A-4E5B-8AAC-E2C41D6BDDF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038315" y="1137684"/>
            <a:ext cx="623886" cy="38000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EA2CF27-32C7-476B-A6FB-4D2F0359A47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133247" y="3975084"/>
            <a:ext cx="1202239" cy="72922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A0CA061-9B36-4D4E-8797-BCAD89C93F7B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716696" y="2029192"/>
            <a:ext cx="981074" cy="56061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DD843A6-BA0B-43AD-B9B8-2DCAA02BB830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252301" y="1566422"/>
            <a:ext cx="838200" cy="56197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D15B481-7F4C-4BFC-8A4E-5BEB574DE022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167045" y="1526555"/>
            <a:ext cx="800100" cy="111962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7A1B139-B7D8-4B2C-8105-3DBE8EAFA9A1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858000" y="2441207"/>
            <a:ext cx="564538" cy="104638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E0387687-718A-4886-8B52-9CFEFFF3C4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10050" y="2443162"/>
            <a:ext cx="1028700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564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AI?</a:t>
            </a:r>
          </a:p>
        </p:txBody>
      </p:sp>
      <p:sp>
        <p:nvSpPr>
          <p:cNvPr id="6" name="Rectangle 5"/>
          <p:cNvSpPr/>
          <p:nvPr/>
        </p:nvSpPr>
        <p:spPr>
          <a:xfrm>
            <a:off x="990600" y="666750"/>
            <a:ext cx="7010400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000" b="1" dirty="0"/>
              <a:t> </a:t>
            </a:r>
            <a:endParaRPr lang="en-SG" sz="1000" dirty="0"/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Clr>
                <a:srgbClr val="0169B1"/>
              </a:buClr>
              <a:buFont typeface="Wingdings" panose="05000000000000000000" pitchFamily="2" charset="2"/>
              <a:buChar char="§"/>
              <a:defRPr/>
            </a:pP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D381607-9AFB-441D-855D-484DE67D41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600" y="707688"/>
            <a:ext cx="1155622" cy="842351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18BF8DA2-AF81-4065-A196-B4A9F4721F0E}"/>
              </a:ext>
            </a:extLst>
          </p:cNvPr>
          <p:cNvSpPr/>
          <p:nvPr/>
        </p:nvSpPr>
        <p:spPr>
          <a:xfrm>
            <a:off x="152400" y="727521"/>
            <a:ext cx="8001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In the context of human. </a:t>
            </a:r>
          </a:p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Goal : To work intelligently and independently</a:t>
            </a:r>
          </a:p>
          <a:p>
            <a:endParaRPr lang="en-US" dirty="0"/>
          </a:p>
          <a:p>
            <a:endParaRPr lang="en-SG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7E277D80-0574-43BB-9EAF-C5BFC15A97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1964872"/>
            <a:ext cx="876277" cy="215617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1D8B3550-17C9-47B8-BDB5-8894C5187F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4750" y="2456025"/>
            <a:ext cx="2075649" cy="170911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27E0E028-5DD8-4B5C-AD86-DD696B4051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19600" y="3333750"/>
            <a:ext cx="681971" cy="9114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C89EC055-B142-4805-B51C-F10FD94DF95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76800" y="2938025"/>
            <a:ext cx="681971" cy="372558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0FFD7A76-AC6F-429C-947E-EA17B5DA30D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76400" y="3333750"/>
            <a:ext cx="1275097" cy="989718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EA570CD7-DC63-4528-8093-C960780CDBF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01571" y="3310583"/>
            <a:ext cx="828675" cy="92392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6B3DD3B6-6100-4617-A6FE-BFC817F0D0C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94891" y="1359413"/>
            <a:ext cx="681266" cy="1153215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B1804B48-43A9-446A-A7A9-F1999D87152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871367" y="1361939"/>
            <a:ext cx="1320243" cy="1069829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0062134F-17EA-48EA-AF6C-DCDA252996C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202631" y="1576353"/>
            <a:ext cx="764513" cy="1069829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5BED6E5C-734F-495F-82E6-EAFAB257BF4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670634" y="2646182"/>
            <a:ext cx="564538" cy="1046388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47F4DE2A-9369-4B1B-A33F-1180F4FE59E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716696" y="2029192"/>
            <a:ext cx="981074" cy="560614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50A6B514-AE2D-439A-AAB6-A2A5D1C4849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252301" y="1566422"/>
            <a:ext cx="838200" cy="56197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6E97B100-F6CA-4B5A-BE1B-1DE6F3A1302A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217361" y="4150873"/>
            <a:ext cx="1202239" cy="729227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58B3FBBE-4B9B-4B7A-AAB6-2C77A555779E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16882" y="4083031"/>
            <a:ext cx="1676400" cy="88419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8EC314B8-5428-4F56-A182-FD67BD876A60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788455" y="1566422"/>
            <a:ext cx="880853" cy="683542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206B1DFD-DED7-4E10-9466-52055E0354D5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595680" y="3469145"/>
            <a:ext cx="1502709" cy="64069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2A3CDEAC-5AFC-4C7B-8C1C-0BE2CB1CE230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6770918" y="990140"/>
            <a:ext cx="2117913" cy="552499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FE40B988-0839-4917-8224-BF5F95021362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6876928" y="1378539"/>
            <a:ext cx="939883" cy="543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705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7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0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Classification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990600" y="666750"/>
            <a:ext cx="7010400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000" b="1" dirty="0"/>
              <a:t> </a:t>
            </a:r>
            <a:endParaRPr lang="en-SG" sz="1000" dirty="0"/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Clr>
                <a:srgbClr val="0169B1"/>
              </a:buClr>
              <a:buFont typeface="Wingdings" panose="05000000000000000000" pitchFamily="2" charset="2"/>
              <a:buChar char="§"/>
              <a:defRPr/>
            </a:pP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86F2E3-7291-4D1A-B1B4-B35121783B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680720"/>
            <a:ext cx="2071687" cy="14686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C0BBC01-1B21-4F82-A8B5-781AD9FE9C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446" y="2213678"/>
            <a:ext cx="2195512" cy="13287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10A82A4-208A-4390-A327-2E414607E3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446" y="3583361"/>
            <a:ext cx="1957056" cy="13287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14B04E4-BAC7-44F4-BC96-98582DB78F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60574" y="680720"/>
            <a:ext cx="2028359" cy="132873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3A676B8-E734-40D5-9FDF-F7A6A5107AC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76800" y="2724150"/>
            <a:ext cx="2028359" cy="1378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684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More in general about Machine Learning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083CAA-3978-44C7-B2C9-45D17373CF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599" y="1380309"/>
            <a:ext cx="879515" cy="10382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49AC766-4BF6-4461-825A-81FDF6D5AF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3300" y="1428750"/>
            <a:ext cx="1295400" cy="10001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B1BD2D4-0094-4DA4-8D49-E9198A4530C3}"/>
              </a:ext>
            </a:extLst>
          </p:cNvPr>
          <p:cNvSpPr/>
          <p:nvPr/>
        </p:nvSpPr>
        <p:spPr>
          <a:xfrm>
            <a:off x="-133350" y="980874"/>
            <a:ext cx="2247900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Learn from Experience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9E7718-7393-47A4-B0E8-17E097D064CB}"/>
              </a:ext>
            </a:extLst>
          </p:cNvPr>
          <p:cNvSpPr/>
          <p:nvPr/>
        </p:nvSpPr>
        <p:spPr>
          <a:xfrm>
            <a:off x="6705600" y="981494"/>
            <a:ext cx="2247900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Follow Instructions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8200B96-044A-4B12-B661-959D2A2C5B2C}"/>
              </a:ext>
            </a:extLst>
          </p:cNvPr>
          <p:cNvSpPr/>
          <p:nvPr/>
        </p:nvSpPr>
        <p:spPr>
          <a:xfrm>
            <a:off x="2971800" y="980874"/>
            <a:ext cx="2247900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Question is ? </a:t>
            </a:r>
          </a:p>
          <a:p>
            <a:pPr algn="ctr"/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Can Computer </a:t>
            </a:r>
          </a:p>
          <a:p>
            <a:pPr algn="ctr"/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Learn from experience too?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6B0B72F-691C-4301-BD6E-07A47386C05B}"/>
              </a:ext>
            </a:extLst>
          </p:cNvPr>
          <p:cNvCxnSpPr/>
          <p:nvPr/>
        </p:nvCxnSpPr>
        <p:spPr>
          <a:xfrm flipV="1">
            <a:off x="4419600" y="1428750"/>
            <a:ext cx="381000" cy="38100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2D458311-3053-40E8-ACD6-2ECC02A0DC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49148" y="1279670"/>
            <a:ext cx="575990" cy="29816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990D285-41D9-4956-AF93-DB7C339DE039}"/>
              </a:ext>
            </a:extLst>
          </p:cNvPr>
          <p:cNvCxnSpPr/>
          <p:nvPr/>
        </p:nvCxnSpPr>
        <p:spPr>
          <a:xfrm flipV="1">
            <a:off x="4493874" y="1570828"/>
            <a:ext cx="381000" cy="38100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194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More in general about Machine Learning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990600" y="666750"/>
            <a:ext cx="7010400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000" b="1" dirty="0"/>
              <a:t> </a:t>
            </a:r>
            <a:endParaRPr lang="en-SG" sz="1000" dirty="0"/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Clr>
                <a:srgbClr val="0169B1"/>
              </a:buClr>
              <a:buFont typeface="Wingdings" panose="05000000000000000000" pitchFamily="2" charset="2"/>
              <a:buChar char="§"/>
              <a:defRPr/>
            </a:pP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DAAF15-8CB3-4529-8AA8-23F1C17B7A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212" y="2688844"/>
            <a:ext cx="1483143" cy="140690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DC53B6A-03E8-4A3E-9744-4BAC196816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9800" y="2348372"/>
            <a:ext cx="2173266" cy="17473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B68A3FD-DFFE-4F8F-897E-0FE3A89D4A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00399" y="2688844"/>
            <a:ext cx="1676400" cy="1251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061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More in general about Machine Learning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990600" y="666750"/>
            <a:ext cx="7010400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000" b="1" dirty="0"/>
              <a:t> </a:t>
            </a:r>
            <a:endParaRPr lang="en-SG" sz="1000" dirty="0"/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Clr>
                <a:srgbClr val="0169B1"/>
              </a:buClr>
              <a:buFont typeface="Wingdings" panose="05000000000000000000" pitchFamily="2" charset="2"/>
              <a:buChar char="§"/>
              <a:defRPr/>
            </a:pP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1CDF8D-D004-41D6-A827-4253B67431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808280"/>
            <a:ext cx="6326047" cy="367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909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14986</TotalTime>
  <Words>351</Words>
  <Application>Microsoft Office PowerPoint</Application>
  <PresentationFormat>On-screen Show (16:9)</PresentationFormat>
  <Paragraphs>83</Paragraphs>
  <Slides>22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Wingdings</vt:lpstr>
      <vt:lpstr>Office Theme</vt:lpstr>
      <vt:lpstr>PowerPoint Presentation</vt:lpstr>
      <vt:lpstr>PowerPoint Presentation</vt:lpstr>
      <vt:lpstr>Why AI?</vt:lpstr>
      <vt:lpstr>What is AI?</vt:lpstr>
      <vt:lpstr>What is AI?</vt:lpstr>
      <vt:lpstr>Classification</vt:lpstr>
      <vt:lpstr>More in general about Machine Learning</vt:lpstr>
      <vt:lpstr>More in general about Machine Learning</vt:lpstr>
      <vt:lpstr>More in general about Machine Learning</vt:lpstr>
      <vt:lpstr>More in general about Machine Learning</vt:lpstr>
      <vt:lpstr>More in general about Machine Learning</vt:lpstr>
      <vt:lpstr>More in general about Machine Learning</vt:lpstr>
      <vt:lpstr>More in general about Machine Learning</vt:lpstr>
      <vt:lpstr>More in general about Machine Learning</vt:lpstr>
      <vt:lpstr>More in general about Machine Learning</vt:lpstr>
      <vt:lpstr>More in general about Machine Learning</vt:lpstr>
      <vt:lpstr>More in general about Machine Learning</vt:lpstr>
      <vt:lpstr>Example 2</vt:lpstr>
      <vt:lpstr>More in general about Machine Learning</vt:lpstr>
      <vt:lpstr>More in general about Machine Learning</vt:lpstr>
      <vt:lpstr>More in general about Machine Learning</vt:lpstr>
      <vt:lpstr>More in general about Machine Learning</vt:lpstr>
    </vt:vector>
  </TitlesOfParts>
  <Company>Guru S Anand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Blockchain Overview</dc:title>
  <dc:creator>vadusumalli@enhops.com</dc:creator>
  <cp:lastModifiedBy>Asus</cp:lastModifiedBy>
  <cp:revision>1169</cp:revision>
  <cp:lastPrinted>2016-01-06T10:40:48Z</cp:lastPrinted>
  <dcterms:created xsi:type="dcterms:W3CDTF">2015-02-24T05:02:32Z</dcterms:created>
  <dcterms:modified xsi:type="dcterms:W3CDTF">2018-09-01T08:00:43Z</dcterms:modified>
</cp:coreProperties>
</file>