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handoutMasterIdLst>
    <p:handoutMasterId r:id="rId7"/>
  </p:handoutMasterIdLst>
  <p:sldIdLst>
    <p:sldId id="279" r:id="rId2"/>
    <p:sldId id="278" r:id="rId3"/>
    <p:sldId id="281" r:id="rId4"/>
    <p:sldId id="277" r:id="rId5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46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C4B76-86C5-4635-82F3-6B70DACCA63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5D6965B-3733-467F-AD8B-3EB50DE9F6C3}">
      <dgm:prSet phldrT="[Text]" custT="1"/>
      <dgm:spPr/>
      <dgm:t>
        <a:bodyPr/>
        <a:lstStyle/>
        <a:p>
          <a:r>
            <a:rPr lang="en-SG" sz="2000" dirty="0"/>
            <a:t>FO/MO/BO </a:t>
          </a:r>
        </a:p>
        <a:p>
          <a:r>
            <a:rPr lang="en-SG" sz="2000" dirty="0"/>
            <a:t>Process Transformation</a:t>
          </a:r>
        </a:p>
      </dgm:t>
    </dgm:pt>
    <dgm:pt modelId="{08B8762A-7432-4548-AD04-29AE0CBB1D90}" type="parTrans" cxnId="{5AE4DD67-9FC0-4C15-801F-3B06430FC7D9}">
      <dgm:prSet/>
      <dgm:spPr/>
      <dgm:t>
        <a:bodyPr/>
        <a:lstStyle/>
        <a:p>
          <a:endParaRPr lang="en-SG"/>
        </a:p>
      </dgm:t>
    </dgm:pt>
    <dgm:pt modelId="{BB84AFCE-18D9-4778-A1DF-89C6AE7B828F}" type="sibTrans" cxnId="{5AE4DD67-9FC0-4C15-801F-3B06430FC7D9}">
      <dgm:prSet/>
      <dgm:spPr/>
      <dgm:t>
        <a:bodyPr/>
        <a:lstStyle/>
        <a:p>
          <a:endParaRPr lang="en-SG"/>
        </a:p>
      </dgm:t>
    </dgm:pt>
    <dgm:pt modelId="{659CF81C-E3BB-4679-8F86-BB2B49E1FCD1}">
      <dgm:prSet phldrT="[Text]" custT="1"/>
      <dgm:spPr/>
      <dgm:t>
        <a:bodyPr/>
        <a:lstStyle/>
        <a:p>
          <a:r>
            <a:rPr lang="en-SG" sz="2800" dirty="0"/>
            <a:t>Enterprise Architecture</a:t>
          </a:r>
        </a:p>
      </dgm:t>
    </dgm:pt>
    <dgm:pt modelId="{8933D565-D13C-45D5-A6AF-950819039164}" type="parTrans" cxnId="{7F01F95C-C39E-4BBE-91FE-BD7C59DFC15D}">
      <dgm:prSet/>
      <dgm:spPr/>
      <dgm:t>
        <a:bodyPr/>
        <a:lstStyle/>
        <a:p>
          <a:endParaRPr lang="en-SG"/>
        </a:p>
      </dgm:t>
    </dgm:pt>
    <dgm:pt modelId="{0C615242-10B1-44A3-9CBF-CE312682E6B1}" type="sibTrans" cxnId="{7F01F95C-C39E-4BBE-91FE-BD7C59DFC15D}">
      <dgm:prSet/>
      <dgm:spPr/>
      <dgm:t>
        <a:bodyPr/>
        <a:lstStyle/>
        <a:p>
          <a:endParaRPr lang="en-SG"/>
        </a:p>
      </dgm:t>
    </dgm:pt>
    <dgm:pt modelId="{12399E21-AA06-44DB-B6D7-C7AAC34BEAA2}">
      <dgm:prSet phldrT="[Text]"/>
      <dgm:spPr/>
      <dgm:t>
        <a:bodyPr/>
        <a:lstStyle/>
        <a:p>
          <a:r>
            <a:rPr lang="en-SG" dirty="0"/>
            <a:t>Digital Transformation</a:t>
          </a:r>
        </a:p>
      </dgm:t>
    </dgm:pt>
    <dgm:pt modelId="{803A684C-94B5-4976-8FA9-92AFDBD366D4}" type="parTrans" cxnId="{4700D669-6285-49B9-9243-6FF4AC0CB68E}">
      <dgm:prSet/>
      <dgm:spPr/>
      <dgm:t>
        <a:bodyPr/>
        <a:lstStyle/>
        <a:p>
          <a:endParaRPr lang="en-SG"/>
        </a:p>
      </dgm:t>
    </dgm:pt>
    <dgm:pt modelId="{3DA17601-BB1E-40E0-BA8B-33A3B00D9619}" type="sibTrans" cxnId="{4700D669-6285-49B9-9243-6FF4AC0CB68E}">
      <dgm:prSet/>
      <dgm:spPr/>
      <dgm:t>
        <a:bodyPr/>
        <a:lstStyle/>
        <a:p>
          <a:endParaRPr lang="en-SG"/>
        </a:p>
      </dgm:t>
    </dgm:pt>
    <dgm:pt modelId="{5283EEC2-1A77-4A52-9C58-1E00F4FD49F6}">
      <dgm:prSet phldrT="[Text]" custT="1"/>
      <dgm:spPr/>
      <dgm:t>
        <a:bodyPr/>
        <a:lstStyle/>
        <a:p>
          <a:r>
            <a:rPr lang="en-SG" sz="1600" dirty="0"/>
            <a:t>FO Analytics</a:t>
          </a:r>
        </a:p>
      </dgm:t>
    </dgm:pt>
    <dgm:pt modelId="{D5871457-F1AA-472F-8943-BDFAAD25120A}" type="parTrans" cxnId="{89F255B2-D9C6-4CD0-9B21-E6590C8E2A29}">
      <dgm:prSet/>
      <dgm:spPr/>
      <dgm:t>
        <a:bodyPr/>
        <a:lstStyle/>
        <a:p>
          <a:endParaRPr lang="en-SG"/>
        </a:p>
      </dgm:t>
    </dgm:pt>
    <dgm:pt modelId="{946F711C-B9FC-4B50-A3A8-F983DE7CACA0}" type="sibTrans" cxnId="{89F255B2-D9C6-4CD0-9B21-E6590C8E2A29}">
      <dgm:prSet/>
      <dgm:spPr/>
      <dgm:t>
        <a:bodyPr/>
        <a:lstStyle/>
        <a:p>
          <a:endParaRPr lang="en-SG"/>
        </a:p>
      </dgm:t>
    </dgm:pt>
    <dgm:pt modelId="{AC36DF4A-BD7A-4B43-8C24-11FF881BC612}">
      <dgm:prSet phldrT="[Text]" custT="1"/>
      <dgm:spPr/>
      <dgm:t>
        <a:bodyPr/>
        <a:lstStyle/>
        <a:p>
          <a:r>
            <a:rPr lang="en-SG" sz="1400" dirty="0"/>
            <a:t>Legal Documentation Extraction</a:t>
          </a:r>
        </a:p>
      </dgm:t>
    </dgm:pt>
    <dgm:pt modelId="{75B9CD7D-84F4-4431-95B4-4BAD11ACD494}" type="parTrans" cxnId="{776F6888-6797-460A-B59E-202E19FC384A}">
      <dgm:prSet/>
      <dgm:spPr/>
      <dgm:t>
        <a:bodyPr/>
        <a:lstStyle/>
        <a:p>
          <a:endParaRPr lang="en-SG"/>
        </a:p>
      </dgm:t>
    </dgm:pt>
    <dgm:pt modelId="{392889FC-FA1A-4574-A89A-4A6C65A1A9DF}" type="sibTrans" cxnId="{776F6888-6797-460A-B59E-202E19FC384A}">
      <dgm:prSet/>
      <dgm:spPr/>
      <dgm:t>
        <a:bodyPr/>
        <a:lstStyle/>
        <a:p>
          <a:endParaRPr lang="en-SG"/>
        </a:p>
      </dgm:t>
    </dgm:pt>
    <dgm:pt modelId="{FFFF8864-C9AE-4BC6-B6AF-2AAA274F166B}">
      <dgm:prSet phldrT="[Text]" custT="1"/>
      <dgm:spPr/>
      <dgm:t>
        <a:bodyPr/>
        <a:lstStyle/>
        <a:p>
          <a:r>
            <a:rPr lang="en-SG" sz="1400" dirty="0"/>
            <a:t>LIBOR Interpolation Rates</a:t>
          </a:r>
        </a:p>
      </dgm:t>
    </dgm:pt>
    <dgm:pt modelId="{F672487E-EC25-4D79-A144-11DB351D0859}" type="parTrans" cxnId="{8AEEB528-8708-4B97-A654-F95DE553C1CE}">
      <dgm:prSet/>
      <dgm:spPr/>
      <dgm:t>
        <a:bodyPr/>
        <a:lstStyle/>
        <a:p>
          <a:endParaRPr lang="en-SG"/>
        </a:p>
      </dgm:t>
    </dgm:pt>
    <dgm:pt modelId="{EE3387B0-D124-4384-B089-15FBA38969D4}" type="sibTrans" cxnId="{8AEEB528-8708-4B97-A654-F95DE553C1CE}">
      <dgm:prSet/>
      <dgm:spPr/>
      <dgm:t>
        <a:bodyPr/>
        <a:lstStyle/>
        <a:p>
          <a:endParaRPr lang="en-SG"/>
        </a:p>
      </dgm:t>
    </dgm:pt>
    <dgm:pt modelId="{2A8A2245-0C9D-40A6-8820-D0763814CA5C}">
      <dgm:prSet phldrT="[Text]" custT="1"/>
      <dgm:spPr/>
      <dgm:t>
        <a:bodyPr/>
        <a:lstStyle/>
        <a:p>
          <a:r>
            <a:rPr lang="en-SG" sz="1400" dirty="0"/>
            <a:t>Technology</a:t>
          </a:r>
        </a:p>
      </dgm:t>
    </dgm:pt>
    <dgm:pt modelId="{BE6FEB02-9BE3-4201-AECD-7CBD5D589827}" type="parTrans" cxnId="{603992C6-1008-4896-A93C-60362ED223BA}">
      <dgm:prSet/>
      <dgm:spPr/>
      <dgm:t>
        <a:bodyPr/>
        <a:lstStyle/>
        <a:p>
          <a:endParaRPr lang="en-SG"/>
        </a:p>
      </dgm:t>
    </dgm:pt>
    <dgm:pt modelId="{A2EEB9BB-CC7A-4E1E-AD92-4569BB27808C}" type="sibTrans" cxnId="{603992C6-1008-4896-A93C-60362ED223BA}">
      <dgm:prSet/>
      <dgm:spPr/>
      <dgm:t>
        <a:bodyPr/>
        <a:lstStyle/>
        <a:p>
          <a:endParaRPr lang="en-SG"/>
        </a:p>
      </dgm:t>
    </dgm:pt>
    <dgm:pt modelId="{1C9CC0B3-146E-4FE1-A5EC-EC19137F77C8}">
      <dgm:prSet phldrT="[Text]" custT="1"/>
      <dgm:spPr/>
      <dgm:t>
        <a:bodyPr/>
        <a:lstStyle/>
        <a:p>
          <a:r>
            <a:rPr lang="en-SG" sz="1600" dirty="0"/>
            <a:t>Hadoop</a:t>
          </a:r>
        </a:p>
      </dgm:t>
    </dgm:pt>
    <dgm:pt modelId="{A6FD969E-54A5-46CA-B4BB-A887E788D8FB}" type="parTrans" cxnId="{111ACD53-3830-45FB-ACF2-A5680CFE00DB}">
      <dgm:prSet/>
      <dgm:spPr/>
      <dgm:t>
        <a:bodyPr/>
        <a:lstStyle/>
        <a:p>
          <a:endParaRPr lang="en-SG"/>
        </a:p>
      </dgm:t>
    </dgm:pt>
    <dgm:pt modelId="{61E3FBDE-2EEB-4938-B942-552CEC5B19A3}" type="sibTrans" cxnId="{111ACD53-3830-45FB-ACF2-A5680CFE00DB}">
      <dgm:prSet/>
      <dgm:spPr/>
      <dgm:t>
        <a:bodyPr/>
        <a:lstStyle/>
        <a:p>
          <a:endParaRPr lang="en-SG"/>
        </a:p>
      </dgm:t>
    </dgm:pt>
    <dgm:pt modelId="{E011983D-748A-4726-8077-5F3D67C8D22C}">
      <dgm:prSet phldrT="[Text]" custT="1"/>
      <dgm:spPr/>
      <dgm:t>
        <a:bodyPr/>
        <a:lstStyle/>
        <a:p>
          <a:r>
            <a:rPr lang="en-SG" sz="1600" dirty="0"/>
            <a:t>Information</a:t>
          </a:r>
        </a:p>
      </dgm:t>
    </dgm:pt>
    <dgm:pt modelId="{15B42BB1-3423-4DB3-892F-6A04CA2D8FAE}" type="parTrans" cxnId="{077E8E9E-DC50-4D6B-92E2-97E28B879621}">
      <dgm:prSet/>
      <dgm:spPr/>
      <dgm:t>
        <a:bodyPr/>
        <a:lstStyle/>
        <a:p>
          <a:endParaRPr lang="en-SG"/>
        </a:p>
      </dgm:t>
    </dgm:pt>
    <dgm:pt modelId="{B6B8B79F-10E4-4803-B491-EA8D7EAB5E14}" type="sibTrans" cxnId="{077E8E9E-DC50-4D6B-92E2-97E28B879621}">
      <dgm:prSet/>
      <dgm:spPr/>
      <dgm:t>
        <a:bodyPr/>
        <a:lstStyle/>
        <a:p>
          <a:endParaRPr lang="en-SG"/>
        </a:p>
      </dgm:t>
    </dgm:pt>
    <dgm:pt modelId="{28A45CBC-681E-4CB3-91F9-BD7AAF026DF7}">
      <dgm:prSet phldrT="[Text]" custT="1"/>
      <dgm:spPr/>
      <dgm:t>
        <a:bodyPr/>
        <a:lstStyle/>
        <a:p>
          <a:r>
            <a:rPr lang="en-SG" sz="1400" dirty="0"/>
            <a:t>Databases (</a:t>
          </a:r>
          <a:r>
            <a:rPr lang="en-SG" sz="1400" dirty="0" err="1"/>
            <a:t>eg</a:t>
          </a:r>
          <a:r>
            <a:rPr lang="en-SG" sz="1400" dirty="0"/>
            <a:t>: SMILES, TAPS, </a:t>
          </a:r>
          <a:r>
            <a:rPr lang="en-SG" sz="1400" dirty="0" err="1"/>
            <a:t>Gbase</a:t>
          </a:r>
          <a:r>
            <a:rPr lang="en-SG" sz="1400" dirty="0"/>
            <a:t>)</a:t>
          </a:r>
        </a:p>
      </dgm:t>
    </dgm:pt>
    <dgm:pt modelId="{64423060-20C4-404A-83FD-972D82760CD5}" type="parTrans" cxnId="{DE587C06-8109-4A5B-A184-A1334C119A48}">
      <dgm:prSet/>
      <dgm:spPr/>
      <dgm:t>
        <a:bodyPr/>
        <a:lstStyle/>
        <a:p>
          <a:endParaRPr lang="en-SG"/>
        </a:p>
      </dgm:t>
    </dgm:pt>
    <dgm:pt modelId="{DDEFBB32-2893-4C67-B766-51B5DAD7A8C8}" type="sibTrans" cxnId="{DE587C06-8109-4A5B-A184-A1334C119A48}">
      <dgm:prSet/>
      <dgm:spPr/>
      <dgm:t>
        <a:bodyPr/>
        <a:lstStyle/>
        <a:p>
          <a:endParaRPr lang="en-SG"/>
        </a:p>
      </dgm:t>
    </dgm:pt>
    <dgm:pt modelId="{E6029600-C77C-47B7-996A-5C0A59090D4D}">
      <dgm:prSet phldrT="[Text]" custT="1"/>
      <dgm:spPr/>
      <dgm:t>
        <a:bodyPr/>
        <a:lstStyle/>
        <a:p>
          <a:r>
            <a:rPr lang="en-SG" sz="1600" dirty="0"/>
            <a:t>Applications</a:t>
          </a:r>
        </a:p>
      </dgm:t>
    </dgm:pt>
    <dgm:pt modelId="{8943B757-C794-4EF9-8438-55C5BD94AC0C}" type="parTrans" cxnId="{8BAD1B5E-1808-49AD-B302-1ECDA00A3D5A}">
      <dgm:prSet/>
      <dgm:spPr/>
      <dgm:t>
        <a:bodyPr/>
        <a:lstStyle/>
        <a:p>
          <a:endParaRPr lang="en-SG"/>
        </a:p>
      </dgm:t>
    </dgm:pt>
    <dgm:pt modelId="{EC26BD17-7870-4B2B-A911-1E4103E4EE02}" type="sibTrans" cxnId="{8BAD1B5E-1808-49AD-B302-1ECDA00A3D5A}">
      <dgm:prSet/>
      <dgm:spPr/>
      <dgm:t>
        <a:bodyPr/>
        <a:lstStyle/>
        <a:p>
          <a:endParaRPr lang="en-SG"/>
        </a:p>
      </dgm:t>
    </dgm:pt>
    <dgm:pt modelId="{B899EB9A-D48F-4FE3-A94F-DE648A0F4218}">
      <dgm:prSet phldrT="[Text]" custT="1"/>
      <dgm:spPr/>
      <dgm:t>
        <a:bodyPr/>
        <a:lstStyle/>
        <a:p>
          <a:r>
            <a:rPr lang="en-SG" sz="1400" dirty="0"/>
            <a:t>TDT</a:t>
          </a:r>
        </a:p>
      </dgm:t>
    </dgm:pt>
    <dgm:pt modelId="{77737514-9132-40CC-BC5A-2AA9F848B27D}" type="parTrans" cxnId="{170C8C24-D116-486D-BD1D-13EEA9350240}">
      <dgm:prSet/>
      <dgm:spPr/>
      <dgm:t>
        <a:bodyPr/>
        <a:lstStyle/>
        <a:p>
          <a:endParaRPr lang="en-SG"/>
        </a:p>
      </dgm:t>
    </dgm:pt>
    <dgm:pt modelId="{043969C2-FADF-4D55-AE35-9EE3720E6DCC}" type="sibTrans" cxnId="{170C8C24-D116-486D-BD1D-13EEA9350240}">
      <dgm:prSet/>
      <dgm:spPr/>
      <dgm:t>
        <a:bodyPr/>
        <a:lstStyle/>
        <a:p>
          <a:endParaRPr lang="en-SG"/>
        </a:p>
      </dgm:t>
    </dgm:pt>
    <dgm:pt modelId="{E74F58FE-37F8-4877-BB21-B619E551ED10}">
      <dgm:prSet phldrT="[Text]" custT="1"/>
      <dgm:spPr/>
      <dgm:t>
        <a:bodyPr/>
        <a:lstStyle/>
        <a:p>
          <a:r>
            <a:rPr lang="en-SG" sz="1400" dirty="0"/>
            <a:t>Customer Stickiness</a:t>
          </a:r>
        </a:p>
      </dgm:t>
    </dgm:pt>
    <dgm:pt modelId="{CCDDCBF1-D3A4-47F6-A517-8F303285C8A9}" type="parTrans" cxnId="{9C1C29B4-76A0-4902-8542-647843BC6953}">
      <dgm:prSet/>
      <dgm:spPr/>
      <dgm:t>
        <a:bodyPr/>
        <a:lstStyle/>
        <a:p>
          <a:endParaRPr lang="en-SG"/>
        </a:p>
      </dgm:t>
    </dgm:pt>
    <dgm:pt modelId="{F5D79E56-CA0F-44E5-B34A-54E30954D688}" type="sibTrans" cxnId="{9C1C29B4-76A0-4902-8542-647843BC6953}">
      <dgm:prSet/>
      <dgm:spPr/>
      <dgm:t>
        <a:bodyPr/>
        <a:lstStyle/>
        <a:p>
          <a:endParaRPr lang="en-SG"/>
        </a:p>
      </dgm:t>
    </dgm:pt>
    <dgm:pt modelId="{3F4CEBAE-0E0F-4A69-A89A-D3BA5067A7D6}">
      <dgm:prSet phldrT="[Text]" custT="1"/>
      <dgm:spPr/>
      <dgm:t>
        <a:bodyPr/>
        <a:lstStyle/>
        <a:p>
          <a:r>
            <a:rPr lang="en-SG" sz="1400" dirty="0"/>
            <a:t>Cloud</a:t>
          </a:r>
        </a:p>
        <a:p>
          <a:r>
            <a:rPr lang="en-SG" sz="1400" dirty="0"/>
            <a:t>Analytics</a:t>
          </a:r>
        </a:p>
        <a:p>
          <a:r>
            <a:rPr lang="en-SG" sz="1400" dirty="0"/>
            <a:t>NLP</a:t>
          </a:r>
        </a:p>
        <a:p>
          <a:r>
            <a:rPr lang="en-SG" sz="1400" dirty="0"/>
            <a:t>Machine Learning</a:t>
          </a:r>
        </a:p>
        <a:p>
          <a:r>
            <a:rPr lang="en-SG" sz="1400" dirty="0" err="1"/>
            <a:t>BigData</a:t>
          </a:r>
          <a:endParaRPr lang="en-SG" sz="1400" dirty="0"/>
        </a:p>
      </dgm:t>
    </dgm:pt>
    <dgm:pt modelId="{885A396D-81AB-4343-A051-34B8E3507C44}" type="parTrans" cxnId="{8DD31571-A49E-4FCF-8CD7-10455385129A}">
      <dgm:prSet/>
      <dgm:spPr/>
      <dgm:t>
        <a:bodyPr/>
        <a:lstStyle/>
        <a:p>
          <a:endParaRPr lang="en-SG"/>
        </a:p>
      </dgm:t>
    </dgm:pt>
    <dgm:pt modelId="{5A8C5DC6-3F46-4162-819E-0B00D64C0214}" type="sibTrans" cxnId="{8DD31571-A49E-4FCF-8CD7-10455385129A}">
      <dgm:prSet/>
      <dgm:spPr/>
      <dgm:t>
        <a:bodyPr/>
        <a:lstStyle/>
        <a:p>
          <a:endParaRPr lang="en-SG"/>
        </a:p>
      </dgm:t>
    </dgm:pt>
    <dgm:pt modelId="{1C75DA36-8E17-423E-99E3-1D2CF17247E0}">
      <dgm:prSet custT="1"/>
      <dgm:spPr/>
      <dgm:t>
        <a:bodyPr/>
        <a:lstStyle/>
        <a:p>
          <a:r>
            <a:rPr lang="en-SG" sz="1400" dirty="0"/>
            <a:t>Trade Digital Transformation</a:t>
          </a:r>
        </a:p>
      </dgm:t>
    </dgm:pt>
    <dgm:pt modelId="{02C5B925-6390-4A24-9CCE-51B6C4236A74}" type="parTrans" cxnId="{7B0853DD-C5D9-4D5F-86D4-D6C052B913A6}">
      <dgm:prSet/>
      <dgm:spPr/>
      <dgm:t>
        <a:bodyPr/>
        <a:lstStyle/>
        <a:p>
          <a:endParaRPr lang="en-SG"/>
        </a:p>
      </dgm:t>
    </dgm:pt>
    <dgm:pt modelId="{4AE6AD2A-2A0F-4589-B5EE-048B64D61F6B}" type="sibTrans" cxnId="{7B0853DD-C5D9-4D5F-86D4-D6C052B913A6}">
      <dgm:prSet/>
      <dgm:spPr/>
      <dgm:t>
        <a:bodyPr/>
        <a:lstStyle/>
        <a:p>
          <a:endParaRPr lang="en-SG"/>
        </a:p>
      </dgm:t>
    </dgm:pt>
    <dgm:pt modelId="{8A338865-4C4E-4BA5-A973-238647FE7B00}" type="pres">
      <dgm:prSet presAssocID="{AF8C4B76-86C5-4635-82F3-6B70DACCA6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2B5CF6-59F3-487C-8E80-63E7F0AD7F64}" type="pres">
      <dgm:prSet presAssocID="{D5D6965B-3733-467F-AD8B-3EB50DE9F6C3}" presName="vertOne" presStyleCnt="0"/>
      <dgm:spPr/>
    </dgm:pt>
    <dgm:pt modelId="{8AC5B502-4C1F-4266-9412-5314AE69D4EE}" type="pres">
      <dgm:prSet presAssocID="{D5D6965B-3733-467F-AD8B-3EB50DE9F6C3}" presName="txOne" presStyleLbl="node0" presStyleIdx="0" presStyleCnt="3" custScaleY="238732">
        <dgm:presLayoutVars>
          <dgm:chPref val="3"/>
        </dgm:presLayoutVars>
      </dgm:prSet>
      <dgm:spPr/>
    </dgm:pt>
    <dgm:pt modelId="{31B8CF4B-A090-4A22-88B6-959039873919}" type="pres">
      <dgm:prSet presAssocID="{D5D6965B-3733-467F-AD8B-3EB50DE9F6C3}" presName="parTransOne" presStyleCnt="0"/>
      <dgm:spPr/>
    </dgm:pt>
    <dgm:pt modelId="{7B0242A5-14B3-47FE-A979-8E2BA74CA0A3}" type="pres">
      <dgm:prSet presAssocID="{D5D6965B-3733-467F-AD8B-3EB50DE9F6C3}" presName="horzOne" presStyleCnt="0"/>
      <dgm:spPr/>
    </dgm:pt>
    <dgm:pt modelId="{7E5EB7C9-C63D-46FB-BCD8-0E9B96A77C14}" type="pres">
      <dgm:prSet presAssocID="{5283EEC2-1A77-4A52-9C58-1E00F4FD49F6}" presName="vertTwo" presStyleCnt="0"/>
      <dgm:spPr/>
    </dgm:pt>
    <dgm:pt modelId="{DF2C5134-F543-47D3-B1C1-E7F6D827E879}" type="pres">
      <dgm:prSet presAssocID="{5283EEC2-1A77-4A52-9C58-1E00F4FD49F6}" presName="txTwo" presStyleLbl="node2" presStyleIdx="0" presStyleCnt="8">
        <dgm:presLayoutVars>
          <dgm:chPref val="3"/>
        </dgm:presLayoutVars>
      </dgm:prSet>
      <dgm:spPr/>
    </dgm:pt>
    <dgm:pt modelId="{7A5C389C-231D-47E8-A580-D62B5E32F410}" type="pres">
      <dgm:prSet presAssocID="{5283EEC2-1A77-4A52-9C58-1E00F4FD49F6}" presName="horzTwo" presStyleCnt="0"/>
      <dgm:spPr/>
    </dgm:pt>
    <dgm:pt modelId="{070A6C86-2ECB-42E0-B8EF-D727A58F838A}" type="pres">
      <dgm:prSet presAssocID="{946F711C-B9FC-4B50-A3A8-F983DE7CACA0}" presName="sibSpaceTwo" presStyleCnt="0"/>
      <dgm:spPr/>
    </dgm:pt>
    <dgm:pt modelId="{1CF7A767-A68E-483C-ADBB-7FA246AFDA1D}" type="pres">
      <dgm:prSet presAssocID="{AC36DF4A-BD7A-4B43-8C24-11FF881BC612}" presName="vertTwo" presStyleCnt="0"/>
      <dgm:spPr/>
    </dgm:pt>
    <dgm:pt modelId="{3C19081C-3612-4892-B22B-C9EC7BFBB396}" type="pres">
      <dgm:prSet presAssocID="{AC36DF4A-BD7A-4B43-8C24-11FF881BC612}" presName="txTwo" presStyleLbl="node2" presStyleIdx="1" presStyleCnt="8">
        <dgm:presLayoutVars>
          <dgm:chPref val="3"/>
        </dgm:presLayoutVars>
      </dgm:prSet>
      <dgm:spPr/>
    </dgm:pt>
    <dgm:pt modelId="{851EDBCA-2851-46B0-A3E1-0ADA029D3C7C}" type="pres">
      <dgm:prSet presAssocID="{AC36DF4A-BD7A-4B43-8C24-11FF881BC612}" presName="horzTwo" presStyleCnt="0"/>
      <dgm:spPr/>
    </dgm:pt>
    <dgm:pt modelId="{9B1E1EB8-4B77-414A-B0B3-C2AA1E8E4875}" type="pres">
      <dgm:prSet presAssocID="{392889FC-FA1A-4574-A89A-4A6C65A1A9DF}" presName="sibSpaceTwo" presStyleCnt="0"/>
      <dgm:spPr/>
    </dgm:pt>
    <dgm:pt modelId="{E7A77805-1ED1-471F-941B-7149C13EC6A2}" type="pres">
      <dgm:prSet presAssocID="{FFFF8864-C9AE-4BC6-B6AF-2AAA274F166B}" presName="vertTwo" presStyleCnt="0"/>
      <dgm:spPr/>
    </dgm:pt>
    <dgm:pt modelId="{8268AA83-8DFA-4C73-9601-E9E425A7402D}" type="pres">
      <dgm:prSet presAssocID="{FFFF8864-C9AE-4BC6-B6AF-2AAA274F166B}" presName="txTwo" presStyleLbl="node2" presStyleIdx="2" presStyleCnt="8">
        <dgm:presLayoutVars>
          <dgm:chPref val="3"/>
        </dgm:presLayoutVars>
      </dgm:prSet>
      <dgm:spPr/>
    </dgm:pt>
    <dgm:pt modelId="{4FB8BCE4-02EF-408A-9D2A-69E9734A3AAE}" type="pres">
      <dgm:prSet presAssocID="{FFFF8864-C9AE-4BC6-B6AF-2AAA274F166B}" presName="horzTwo" presStyleCnt="0"/>
      <dgm:spPr/>
    </dgm:pt>
    <dgm:pt modelId="{9F67A98A-AA84-443A-B69D-DD359F405C36}" type="pres">
      <dgm:prSet presAssocID="{EE3387B0-D124-4384-B089-15FBA38969D4}" presName="sibSpaceTwo" presStyleCnt="0"/>
      <dgm:spPr/>
    </dgm:pt>
    <dgm:pt modelId="{B8166311-F788-49C9-8DE4-52761C066078}" type="pres">
      <dgm:prSet presAssocID="{1C75DA36-8E17-423E-99E3-1D2CF17247E0}" presName="vertTwo" presStyleCnt="0"/>
      <dgm:spPr/>
    </dgm:pt>
    <dgm:pt modelId="{B3EADFF3-C141-4AC4-9FCA-3D97C6DD3736}" type="pres">
      <dgm:prSet presAssocID="{1C75DA36-8E17-423E-99E3-1D2CF17247E0}" presName="txTwo" presStyleLbl="node2" presStyleIdx="3" presStyleCnt="8">
        <dgm:presLayoutVars>
          <dgm:chPref val="3"/>
        </dgm:presLayoutVars>
      </dgm:prSet>
      <dgm:spPr/>
    </dgm:pt>
    <dgm:pt modelId="{45240689-A8EF-476C-A52A-C1284120C853}" type="pres">
      <dgm:prSet presAssocID="{1C75DA36-8E17-423E-99E3-1D2CF17247E0}" presName="horzTwo" presStyleCnt="0"/>
      <dgm:spPr/>
    </dgm:pt>
    <dgm:pt modelId="{90AE3454-B8B3-41CF-9113-C59CCCA8E2E0}" type="pres">
      <dgm:prSet presAssocID="{BB84AFCE-18D9-4778-A1DF-89C6AE7B828F}" presName="sibSpaceOne" presStyleCnt="0"/>
      <dgm:spPr/>
    </dgm:pt>
    <dgm:pt modelId="{3F9E4423-B7D3-4F54-A94B-2ABC882F8C14}" type="pres">
      <dgm:prSet presAssocID="{659CF81C-E3BB-4679-8F86-BB2B49E1FCD1}" presName="vertOne" presStyleCnt="0"/>
      <dgm:spPr/>
    </dgm:pt>
    <dgm:pt modelId="{BB13104C-329E-4C48-8311-4A29D6C22C38}" type="pres">
      <dgm:prSet presAssocID="{659CF81C-E3BB-4679-8F86-BB2B49E1FCD1}" presName="txOne" presStyleLbl="node0" presStyleIdx="1" presStyleCnt="3" custScaleY="103918">
        <dgm:presLayoutVars>
          <dgm:chPref val="3"/>
        </dgm:presLayoutVars>
      </dgm:prSet>
      <dgm:spPr/>
    </dgm:pt>
    <dgm:pt modelId="{0EAFDD98-35F5-4975-9880-EDEA64BE3F71}" type="pres">
      <dgm:prSet presAssocID="{659CF81C-E3BB-4679-8F86-BB2B49E1FCD1}" presName="parTransOne" presStyleCnt="0"/>
      <dgm:spPr/>
    </dgm:pt>
    <dgm:pt modelId="{2EB47609-D888-436F-8216-9D189477DFEB}" type="pres">
      <dgm:prSet presAssocID="{659CF81C-E3BB-4679-8F86-BB2B49E1FCD1}" presName="horzOne" presStyleCnt="0"/>
      <dgm:spPr/>
    </dgm:pt>
    <dgm:pt modelId="{432693A2-004F-4894-9BF8-E7BB1F970F9A}" type="pres">
      <dgm:prSet presAssocID="{2A8A2245-0C9D-40A6-8820-D0763814CA5C}" presName="vertTwo" presStyleCnt="0"/>
      <dgm:spPr/>
    </dgm:pt>
    <dgm:pt modelId="{1682AB34-BA49-45C1-A909-1615139DB5EF}" type="pres">
      <dgm:prSet presAssocID="{2A8A2245-0C9D-40A6-8820-D0763814CA5C}" presName="txTwo" presStyleLbl="node2" presStyleIdx="4" presStyleCnt="8">
        <dgm:presLayoutVars>
          <dgm:chPref val="3"/>
        </dgm:presLayoutVars>
      </dgm:prSet>
      <dgm:spPr/>
    </dgm:pt>
    <dgm:pt modelId="{24BD79DF-7A3D-4E06-9507-26B8FD4906F7}" type="pres">
      <dgm:prSet presAssocID="{2A8A2245-0C9D-40A6-8820-D0763814CA5C}" presName="parTransTwo" presStyleCnt="0"/>
      <dgm:spPr/>
    </dgm:pt>
    <dgm:pt modelId="{7BFD77C1-3FD9-4C4C-8444-EF85A772C09B}" type="pres">
      <dgm:prSet presAssocID="{2A8A2245-0C9D-40A6-8820-D0763814CA5C}" presName="horzTwo" presStyleCnt="0"/>
      <dgm:spPr/>
    </dgm:pt>
    <dgm:pt modelId="{F58CA186-DFB9-4716-8F41-D9AECE94E8A3}" type="pres">
      <dgm:prSet presAssocID="{1C9CC0B3-146E-4FE1-A5EC-EC19137F77C8}" presName="vertThree" presStyleCnt="0"/>
      <dgm:spPr/>
    </dgm:pt>
    <dgm:pt modelId="{36F24D4F-A9F8-46E7-9024-C22A04200728}" type="pres">
      <dgm:prSet presAssocID="{1C9CC0B3-146E-4FE1-A5EC-EC19137F77C8}" presName="txThree" presStyleLbl="node3" presStyleIdx="0" presStyleCnt="4">
        <dgm:presLayoutVars>
          <dgm:chPref val="3"/>
        </dgm:presLayoutVars>
      </dgm:prSet>
      <dgm:spPr/>
    </dgm:pt>
    <dgm:pt modelId="{F424B6C1-BDEB-4BC2-A080-218BB3F6D1FA}" type="pres">
      <dgm:prSet presAssocID="{1C9CC0B3-146E-4FE1-A5EC-EC19137F77C8}" presName="horzThree" presStyleCnt="0"/>
      <dgm:spPr/>
    </dgm:pt>
    <dgm:pt modelId="{CDE45D33-11B4-4C27-B084-E43073E31DB8}" type="pres">
      <dgm:prSet presAssocID="{A2EEB9BB-CC7A-4E1E-AD92-4569BB27808C}" presName="sibSpaceTwo" presStyleCnt="0"/>
      <dgm:spPr/>
    </dgm:pt>
    <dgm:pt modelId="{626D253F-3FF8-413A-A141-260A369FA7A3}" type="pres">
      <dgm:prSet presAssocID="{E011983D-748A-4726-8077-5F3D67C8D22C}" presName="vertTwo" presStyleCnt="0"/>
      <dgm:spPr/>
    </dgm:pt>
    <dgm:pt modelId="{80234DB8-2D75-42B7-8F19-B36371A73D7D}" type="pres">
      <dgm:prSet presAssocID="{E011983D-748A-4726-8077-5F3D67C8D22C}" presName="txTwo" presStyleLbl="node2" presStyleIdx="5" presStyleCnt="8">
        <dgm:presLayoutVars>
          <dgm:chPref val="3"/>
        </dgm:presLayoutVars>
      </dgm:prSet>
      <dgm:spPr/>
    </dgm:pt>
    <dgm:pt modelId="{999F78D9-04D2-4651-BF7B-BD38E9923515}" type="pres">
      <dgm:prSet presAssocID="{E011983D-748A-4726-8077-5F3D67C8D22C}" presName="parTransTwo" presStyleCnt="0"/>
      <dgm:spPr/>
    </dgm:pt>
    <dgm:pt modelId="{B1972EE9-80A5-45F8-B553-8E8890FFE15C}" type="pres">
      <dgm:prSet presAssocID="{E011983D-748A-4726-8077-5F3D67C8D22C}" presName="horzTwo" presStyleCnt="0"/>
      <dgm:spPr/>
    </dgm:pt>
    <dgm:pt modelId="{0E15D4BE-4322-478A-A126-DCE79E589A58}" type="pres">
      <dgm:prSet presAssocID="{28A45CBC-681E-4CB3-91F9-BD7AAF026DF7}" presName="vertThree" presStyleCnt="0"/>
      <dgm:spPr/>
    </dgm:pt>
    <dgm:pt modelId="{8A4082FD-729D-47F8-8848-85C7B2BEC857}" type="pres">
      <dgm:prSet presAssocID="{28A45CBC-681E-4CB3-91F9-BD7AAF026DF7}" presName="txThree" presStyleLbl="node3" presStyleIdx="1" presStyleCnt="4" custLinFactNeighborX="-1065" custLinFactNeighborY="2778">
        <dgm:presLayoutVars>
          <dgm:chPref val="3"/>
        </dgm:presLayoutVars>
      </dgm:prSet>
      <dgm:spPr/>
    </dgm:pt>
    <dgm:pt modelId="{1550885C-5892-4894-9274-E73107DCC2BF}" type="pres">
      <dgm:prSet presAssocID="{28A45CBC-681E-4CB3-91F9-BD7AAF026DF7}" presName="horzThree" presStyleCnt="0"/>
      <dgm:spPr/>
    </dgm:pt>
    <dgm:pt modelId="{FE596D91-6EB7-4F72-A021-F756A0A5518B}" type="pres">
      <dgm:prSet presAssocID="{B6B8B79F-10E4-4803-B491-EA8D7EAB5E14}" presName="sibSpaceTwo" presStyleCnt="0"/>
      <dgm:spPr/>
    </dgm:pt>
    <dgm:pt modelId="{3EEF5C27-4D0E-473E-B0EC-35D31CD63B57}" type="pres">
      <dgm:prSet presAssocID="{E6029600-C77C-47B7-996A-5C0A59090D4D}" presName="vertTwo" presStyleCnt="0"/>
      <dgm:spPr/>
    </dgm:pt>
    <dgm:pt modelId="{0DC431D3-3E64-4D53-8EAD-443197301557}" type="pres">
      <dgm:prSet presAssocID="{E6029600-C77C-47B7-996A-5C0A59090D4D}" presName="txTwo" presStyleLbl="node2" presStyleIdx="6" presStyleCnt="8">
        <dgm:presLayoutVars>
          <dgm:chPref val="3"/>
        </dgm:presLayoutVars>
      </dgm:prSet>
      <dgm:spPr/>
    </dgm:pt>
    <dgm:pt modelId="{93F3CF5E-86D4-4B58-9410-DFCE9B65770B}" type="pres">
      <dgm:prSet presAssocID="{E6029600-C77C-47B7-996A-5C0A59090D4D}" presName="parTransTwo" presStyleCnt="0"/>
      <dgm:spPr/>
    </dgm:pt>
    <dgm:pt modelId="{C45F6CBC-FB2E-4D48-AD00-8E0187BDC16F}" type="pres">
      <dgm:prSet presAssocID="{E6029600-C77C-47B7-996A-5C0A59090D4D}" presName="horzTwo" presStyleCnt="0"/>
      <dgm:spPr/>
    </dgm:pt>
    <dgm:pt modelId="{E639E287-2536-49B4-955D-CA4483B5CE8B}" type="pres">
      <dgm:prSet presAssocID="{B899EB9A-D48F-4FE3-A94F-DE648A0F4218}" presName="vertThree" presStyleCnt="0"/>
      <dgm:spPr/>
    </dgm:pt>
    <dgm:pt modelId="{6BE95CA5-5EA1-4754-B051-24C8AEE488F8}" type="pres">
      <dgm:prSet presAssocID="{B899EB9A-D48F-4FE3-A94F-DE648A0F4218}" presName="txThree" presStyleLbl="node3" presStyleIdx="2" presStyleCnt="4">
        <dgm:presLayoutVars>
          <dgm:chPref val="3"/>
        </dgm:presLayoutVars>
      </dgm:prSet>
      <dgm:spPr/>
    </dgm:pt>
    <dgm:pt modelId="{38A82B27-DE07-4AB9-A672-DD59D1D7B2B0}" type="pres">
      <dgm:prSet presAssocID="{B899EB9A-D48F-4FE3-A94F-DE648A0F4218}" presName="horzThree" presStyleCnt="0"/>
      <dgm:spPr/>
    </dgm:pt>
    <dgm:pt modelId="{D297DD23-EBE0-47A5-ADC4-8ED388EF3982}" type="pres">
      <dgm:prSet presAssocID="{043969C2-FADF-4D55-AE35-9EE3720E6DCC}" presName="sibSpaceThree" presStyleCnt="0"/>
      <dgm:spPr/>
    </dgm:pt>
    <dgm:pt modelId="{69EDD4F2-73F9-45C0-8A72-B8C8A14E285F}" type="pres">
      <dgm:prSet presAssocID="{E74F58FE-37F8-4877-BB21-B619E551ED10}" presName="vertThree" presStyleCnt="0"/>
      <dgm:spPr/>
    </dgm:pt>
    <dgm:pt modelId="{969AC38D-9463-45FB-AD7B-3CC6DD955B3C}" type="pres">
      <dgm:prSet presAssocID="{E74F58FE-37F8-4877-BB21-B619E551ED10}" presName="txThree" presStyleLbl="node3" presStyleIdx="3" presStyleCnt="4">
        <dgm:presLayoutVars>
          <dgm:chPref val="3"/>
        </dgm:presLayoutVars>
      </dgm:prSet>
      <dgm:spPr/>
    </dgm:pt>
    <dgm:pt modelId="{2C720BDC-B33B-47BF-AC21-4E8726B10FD4}" type="pres">
      <dgm:prSet presAssocID="{E74F58FE-37F8-4877-BB21-B619E551ED10}" presName="horzThree" presStyleCnt="0"/>
      <dgm:spPr/>
    </dgm:pt>
    <dgm:pt modelId="{3D772616-0B83-4FA9-8CCC-C0B16652DD05}" type="pres">
      <dgm:prSet presAssocID="{0C615242-10B1-44A3-9CBF-CE312682E6B1}" presName="sibSpaceOne" presStyleCnt="0"/>
      <dgm:spPr/>
    </dgm:pt>
    <dgm:pt modelId="{89FA9162-C240-4594-8845-AD3ED24EA44C}" type="pres">
      <dgm:prSet presAssocID="{12399E21-AA06-44DB-B6D7-C7AAC34BEAA2}" presName="vertOne" presStyleCnt="0"/>
      <dgm:spPr/>
    </dgm:pt>
    <dgm:pt modelId="{19C1719E-8498-4915-8530-B48A7664F9C8}" type="pres">
      <dgm:prSet presAssocID="{12399E21-AA06-44DB-B6D7-C7AAC34BEAA2}" presName="txOne" presStyleLbl="node0" presStyleIdx="2" presStyleCnt="3">
        <dgm:presLayoutVars>
          <dgm:chPref val="3"/>
        </dgm:presLayoutVars>
      </dgm:prSet>
      <dgm:spPr/>
    </dgm:pt>
    <dgm:pt modelId="{3035C953-21E0-411C-8AF4-CE081E50D0EE}" type="pres">
      <dgm:prSet presAssocID="{12399E21-AA06-44DB-B6D7-C7AAC34BEAA2}" presName="parTransOne" presStyleCnt="0"/>
      <dgm:spPr/>
    </dgm:pt>
    <dgm:pt modelId="{17F30B33-334E-4259-A3B8-EACDBD3CBBF7}" type="pres">
      <dgm:prSet presAssocID="{12399E21-AA06-44DB-B6D7-C7AAC34BEAA2}" presName="horzOne" presStyleCnt="0"/>
      <dgm:spPr/>
    </dgm:pt>
    <dgm:pt modelId="{4FD07295-DCB5-4D42-B6CE-A20C848EC3DE}" type="pres">
      <dgm:prSet presAssocID="{3F4CEBAE-0E0F-4A69-A89A-D3BA5067A7D6}" presName="vertTwo" presStyleCnt="0"/>
      <dgm:spPr/>
    </dgm:pt>
    <dgm:pt modelId="{814BF322-BB7D-4882-BCCC-572B184B60DF}" type="pres">
      <dgm:prSet presAssocID="{3F4CEBAE-0E0F-4A69-A89A-D3BA5067A7D6}" presName="txTwo" presStyleLbl="node2" presStyleIdx="7" presStyleCnt="8" custScaleX="205906">
        <dgm:presLayoutVars>
          <dgm:chPref val="3"/>
        </dgm:presLayoutVars>
      </dgm:prSet>
      <dgm:spPr/>
    </dgm:pt>
    <dgm:pt modelId="{20D16B11-6ABA-41AF-B33D-020A9E2D03C9}" type="pres">
      <dgm:prSet presAssocID="{3F4CEBAE-0E0F-4A69-A89A-D3BA5067A7D6}" presName="horzTwo" presStyleCnt="0"/>
      <dgm:spPr/>
    </dgm:pt>
  </dgm:ptLst>
  <dgm:cxnLst>
    <dgm:cxn modelId="{DE587C06-8109-4A5B-A184-A1334C119A48}" srcId="{E011983D-748A-4726-8077-5F3D67C8D22C}" destId="{28A45CBC-681E-4CB3-91F9-BD7AAF026DF7}" srcOrd="0" destOrd="0" parTransId="{64423060-20C4-404A-83FD-972D82760CD5}" sibTransId="{DDEFBB32-2893-4C67-B766-51B5DAD7A8C8}"/>
    <dgm:cxn modelId="{D8838B13-2047-4E37-8FF5-A0617E1E2682}" type="presOf" srcId="{E6029600-C77C-47B7-996A-5C0A59090D4D}" destId="{0DC431D3-3E64-4D53-8EAD-443197301557}" srcOrd="0" destOrd="0" presId="urn:microsoft.com/office/officeart/2005/8/layout/hierarchy4"/>
    <dgm:cxn modelId="{170C8C24-D116-486D-BD1D-13EEA9350240}" srcId="{E6029600-C77C-47B7-996A-5C0A59090D4D}" destId="{B899EB9A-D48F-4FE3-A94F-DE648A0F4218}" srcOrd="0" destOrd="0" parTransId="{77737514-9132-40CC-BC5A-2AA9F848B27D}" sibTransId="{043969C2-FADF-4D55-AE35-9EE3720E6DCC}"/>
    <dgm:cxn modelId="{8AEEB528-8708-4B97-A654-F95DE553C1CE}" srcId="{D5D6965B-3733-467F-AD8B-3EB50DE9F6C3}" destId="{FFFF8864-C9AE-4BC6-B6AF-2AAA274F166B}" srcOrd="2" destOrd="0" parTransId="{F672487E-EC25-4D79-A144-11DB351D0859}" sibTransId="{EE3387B0-D124-4384-B089-15FBA38969D4}"/>
    <dgm:cxn modelId="{D864453C-742A-4949-A2CF-8E5FE63A427C}" type="presOf" srcId="{659CF81C-E3BB-4679-8F86-BB2B49E1FCD1}" destId="{BB13104C-329E-4C48-8311-4A29D6C22C38}" srcOrd="0" destOrd="0" presId="urn:microsoft.com/office/officeart/2005/8/layout/hierarchy4"/>
    <dgm:cxn modelId="{7F01F95C-C39E-4BBE-91FE-BD7C59DFC15D}" srcId="{AF8C4B76-86C5-4635-82F3-6B70DACCA634}" destId="{659CF81C-E3BB-4679-8F86-BB2B49E1FCD1}" srcOrd="1" destOrd="0" parTransId="{8933D565-D13C-45D5-A6AF-950819039164}" sibTransId="{0C615242-10B1-44A3-9CBF-CE312682E6B1}"/>
    <dgm:cxn modelId="{8BAD1B5E-1808-49AD-B302-1ECDA00A3D5A}" srcId="{659CF81C-E3BB-4679-8F86-BB2B49E1FCD1}" destId="{E6029600-C77C-47B7-996A-5C0A59090D4D}" srcOrd="2" destOrd="0" parTransId="{8943B757-C794-4EF9-8438-55C5BD94AC0C}" sibTransId="{EC26BD17-7870-4B2B-A911-1E4103E4EE02}"/>
    <dgm:cxn modelId="{5244325F-9181-4A14-A3CD-D48539E52D4E}" type="presOf" srcId="{FFFF8864-C9AE-4BC6-B6AF-2AAA274F166B}" destId="{8268AA83-8DFA-4C73-9601-E9E425A7402D}" srcOrd="0" destOrd="0" presId="urn:microsoft.com/office/officeart/2005/8/layout/hierarchy4"/>
    <dgm:cxn modelId="{1227EA65-9976-4881-8468-1E3499A761FF}" type="presOf" srcId="{3F4CEBAE-0E0F-4A69-A89A-D3BA5067A7D6}" destId="{814BF322-BB7D-4882-BCCC-572B184B60DF}" srcOrd="0" destOrd="0" presId="urn:microsoft.com/office/officeart/2005/8/layout/hierarchy4"/>
    <dgm:cxn modelId="{5AE4DD67-9FC0-4C15-801F-3B06430FC7D9}" srcId="{AF8C4B76-86C5-4635-82F3-6B70DACCA634}" destId="{D5D6965B-3733-467F-AD8B-3EB50DE9F6C3}" srcOrd="0" destOrd="0" parTransId="{08B8762A-7432-4548-AD04-29AE0CBB1D90}" sibTransId="{BB84AFCE-18D9-4778-A1DF-89C6AE7B828F}"/>
    <dgm:cxn modelId="{4700D669-6285-49B9-9243-6FF4AC0CB68E}" srcId="{AF8C4B76-86C5-4635-82F3-6B70DACCA634}" destId="{12399E21-AA06-44DB-B6D7-C7AAC34BEAA2}" srcOrd="2" destOrd="0" parTransId="{803A684C-94B5-4976-8FA9-92AFDBD366D4}" sibTransId="{3DA17601-BB1E-40E0-BA8B-33A3B00D9619}"/>
    <dgm:cxn modelId="{9BACBC4F-B943-4BE9-B29D-D75B2A501A18}" type="presOf" srcId="{1C75DA36-8E17-423E-99E3-1D2CF17247E0}" destId="{B3EADFF3-C141-4AC4-9FCA-3D97C6DD3736}" srcOrd="0" destOrd="0" presId="urn:microsoft.com/office/officeart/2005/8/layout/hierarchy4"/>
    <dgm:cxn modelId="{8DD31571-A49E-4FCF-8CD7-10455385129A}" srcId="{12399E21-AA06-44DB-B6D7-C7AAC34BEAA2}" destId="{3F4CEBAE-0E0F-4A69-A89A-D3BA5067A7D6}" srcOrd="0" destOrd="0" parTransId="{885A396D-81AB-4343-A051-34B8E3507C44}" sibTransId="{5A8C5DC6-3F46-4162-819E-0B00D64C0214}"/>
    <dgm:cxn modelId="{111ACD53-3830-45FB-ACF2-A5680CFE00DB}" srcId="{2A8A2245-0C9D-40A6-8820-D0763814CA5C}" destId="{1C9CC0B3-146E-4FE1-A5EC-EC19137F77C8}" srcOrd="0" destOrd="0" parTransId="{A6FD969E-54A5-46CA-B4BB-A887E788D8FB}" sibTransId="{61E3FBDE-2EEB-4938-B942-552CEC5B19A3}"/>
    <dgm:cxn modelId="{2CC36F81-5076-457E-9803-C8D46656B5F1}" type="presOf" srcId="{AC36DF4A-BD7A-4B43-8C24-11FF881BC612}" destId="{3C19081C-3612-4892-B22B-C9EC7BFBB396}" srcOrd="0" destOrd="0" presId="urn:microsoft.com/office/officeart/2005/8/layout/hierarchy4"/>
    <dgm:cxn modelId="{AE8E8D81-2FB9-4742-A22D-F26214B6794B}" type="presOf" srcId="{5283EEC2-1A77-4A52-9C58-1E00F4FD49F6}" destId="{DF2C5134-F543-47D3-B1C1-E7F6D827E879}" srcOrd="0" destOrd="0" presId="urn:microsoft.com/office/officeart/2005/8/layout/hierarchy4"/>
    <dgm:cxn modelId="{776F6888-6797-460A-B59E-202E19FC384A}" srcId="{D5D6965B-3733-467F-AD8B-3EB50DE9F6C3}" destId="{AC36DF4A-BD7A-4B43-8C24-11FF881BC612}" srcOrd="1" destOrd="0" parTransId="{75B9CD7D-84F4-4431-95B4-4BAD11ACD494}" sibTransId="{392889FC-FA1A-4574-A89A-4A6C65A1A9DF}"/>
    <dgm:cxn modelId="{814A6C96-0C55-4C06-B785-233105CA2B48}" type="presOf" srcId="{28A45CBC-681E-4CB3-91F9-BD7AAF026DF7}" destId="{8A4082FD-729D-47F8-8848-85C7B2BEC857}" srcOrd="0" destOrd="0" presId="urn:microsoft.com/office/officeart/2005/8/layout/hierarchy4"/>
    <dgm:cxn modelId="{077E8E9E-DC50-4D6B-92E2-97E28B879621}" srcId="{659CF81C-E3BB-4679-8F86-BB2B49E1FCD1}" destId="{E011983D-748A-4726-8077-5F3D67C8D22C}" srcOrd="1" destOrd="0" parTransId="{15B42BB1-3423-4DB3-892F-6A04CA2D8FAE}" sibTransId="{B6B8B79F-10E4-4803-B491-EA8D7EAB5E14}"/>
    <dgm:cxn modelId="{5C45EBA1-E900-4A2C-A01C-EEB131B94816}" type="presOf" srcId="{B899EB9A-D48F-4FE3-A94F-DE648A0F4218}" destId="{6BE95CA5-5EA1-4754-B051-24C8AEE488F8}" srcOrd="0" destOrd="0" presId="urn:microsoft.com/office/officeart/2005/8/layout/hierarchy4"/>
    <dgm:cxn modelId="{F1A240AA-16BE-499A-BD80-D59B58A1B5FE}" type="presOf" srcId="{2A8A2245-0C9D-40A6-8820-D0763814CA5C}" destId="{1682AB34-BA49-45C1-A909-1615139DB5EF}" srcOrd="0" destOrd="0" presId="urn:microsoft.com/office/officeart/2005/8/layout/hierarchy4"/>
    <dgm:cxn modelId="{89F255B2-D9C6-4CD0-9B21-E6590C8E2A29}" srcId="{D5D6965B-3733-467F-AD8B-3EB50DE9F6C3}" destId="{5283EEC2-1A77-4A52-9C58-1E00F4FD49F6}" srcOrd="0" destOrd="0" parTransId="{D5871457-F1AA-472F-8943-BDFAAD25120A}" sibTransId="{946F711C-B9FC-4B50-A3A8-F983DE7CACA0}"/>
    <dgm:cxn modelId="{9C1C29B4-76A0-4902-8542-647843BC6953}" srcId="{E6029600-C77C-47B7-996A-5C0A59090D4D}" destId="{E74F58FE-37F8-4877-BB21-B619E551ED10}" srcOrd="1" destOrd="0" parTransId="{CCDDCBF1-D3A4-47F6-A517-8F303285C8A9}" sibTransId="{F5D79E56-CA0F-44E5-B34A-54E30954D688}"/>
    <dgm:cxn modelId="{884D66B4-604A-41C8-8BF3-D1DAF6553B01}" type="presOf" srcId="{E74F58FE-37F8-4877-BB21-B619E551ED10}" destId="{969AC38D-9463-45FB-AD7B-3CC6DD955B3C}" srcOrd="0" destOrd="0" presId="urn:microsoft.com/office/officeart/2005/8/layout/hierarchy4"/>
    <dgm:cxn modelId="{EA3C92BA-F1ED-4DC9-92E4-1717667AC1BB}" type="presOf" srcId="{D5D6965B-3733-467F-AD8B-3EB50DE9F6C3}" destId="{8AC5B502-4C1F-4266-9412-5314AE69D4EE}" srcOrd="0" destOrd="0" presId="urn:microsoft.com/office/officeart/2005/8/layout/hierarchy4"/>
    <dgm:cxn modelId="{8E94FBBC-7AF7-40CF-BEE0-4AB160C0BC4D}" type="presOf" srcId="{AF8C4B76-86C5-4635-82F3-6B70DACCA634}" destId="{8A338865-4C4E-4BA5-A973-238647FE7B00}" srcOrd="0" destOrd="0" presId="urn:microsoft.com/office/officeart/2005/8/layout/hierarchy4"/>
    <dgm:cxn modelId="{E0F4B5C2-1660-46E4-9344-9A0C5E7FA406}" type="presOf" srcId="{1C9CC0B3-146E-4FE1-A5EC-EC19137F77C8}" destId="{36F24D4F-A9F8-46E7-9024-C22A04200728}" srcOrd="0" destOrd="0" presId="urn:microsoft.com/office/officeart/2005/8/layout/hierarchy4"/>
    <dgm:cxn modelId="{603992C6-1008-4896-A93C-60362ED223BA}" srcId="{659CF81C-E3BB-4679-8F86-BB2B49E1FCD1}" destId="{2A8A2245-0C9D-40A6-8820-D0763814CA5C}" srcOrd="0" destOrd="0" parTransId="{BE6FEB02-9BE3-4201-AECD-7CBD5D589827}" sibTransId="{A2EEB9BB-CC7A-4E1E-AD92-4569BB27808C}"/>
    <dgm:cxn modelId="{424796CD-F8CB-46A1-A7E7-B1F39C9B6846}" type="presOf" srcId="{E011983D-748A-4726-8077-5F3D67C8D22C}" destId="{80234DB8-2D75-42B7-8F19-B36371A73D7D}" srcOrd="0" destOrd="0" presId="urn:microsoft.com/office/officeart/2005/8/layout/hierarchy4"/>
    <dgm:cxn modelId="{7B0853DD-C5D9-4D5F-86D4-D6C052B913A6}" srcId="{D5D6965B-3733-467F-AD8B-3EB50DE9F6C3}" destId="{1C75DA36-8E17-423E-99E3-1D2CF17247E0}" srcOrd="3" destOrd="0" parTransId="{02C5B925-6390-4A24-9CCE-51B6C4236A74}" sibTransId="{4AE6AD2A-2A0F-4589-B5EE-048B64D61F6B}"/>
    <dgm:cxn modelId="{6A3FABFC-7661-473A-A5C9-4172F091E8CD}" type="presOf" srcId="{12399E21-AA06-44DB-B6D7-C7AAC34BEAA2}" destId="{19C1719E-8498-4915-8530-B48A7664F9C8}" srcOrd="0" destOrd="0" presId="urn:microsoft.com/office/officeart/2005/8/layout/hierarchy4"/>
    <dgm:cxn modelId="{12539BB3-B059-4568-8823-56BD2B23BFD4}" type="presParOf" srcId="{8A338865-4C4E-4BA5-A973-238647FE7B00}" destId="{472B5CF6-59F3-487C-8E80-63E7F0AD7F64}" srcOrd="0" destOrd="0" presId="urn:microsoft.com/office/officeart/2005/8/layout/hierarchy4"/>
    <dgm:cxn modelId="{0E85D929-0E58-4FE1-9ADF-D3E338EB9482}" type="presParOf" srcId="{472B5CF6-59F3-487C-8E80-63E7F0AD7F64}" destId="{8AC5B502-4C1F-4266-9412-5314AE69D4EE}" srcOrd="0" destOrd="0" presId="urn:microsoft.com/office/officeart/2005/8/layout/hierarchy4"/>
    <dgm:cxn modelId="{15CCDBCC-01B5-49E1-9E23-3AD4605BFB2E}" type="presParOf" srcId="{472B5CF6-59F3-487C-8E80-63E7F0AD7F64}" destId="{31B8CF4B-A090-4A22-88B6-959039873919}" srcOrd="1" destOrd="0" presId="urn:microsoft.com/office/officeart/2005/8/layout/hierarchy4"/>
    <dgm:cxn modelId="{DB785BEA-A7E0-4810-8AA4-0D493B954EAF}" type="presParOf" srcId="{472B5CF6-59F3-487C-8E80-63E7F0AD7F64}" destId="{7B0242A5-14B3-47FE-A979-8E2BA74CA0A3}" srcOrd="2" destOrd="0" presId="urn:microsoft.com/office/officeart/2005/8/layout/hierarchy4"/>
    <dgm:cxn modelId="{5962A7A2-7D9B-4D86-B087-ABAABD5C5B53}" type="presParOf" srcId="{7B0242A5-14B3-47FE-A979-8E2BA74CA0A3}" destId="{7E5EB7C9-C63D-46FB-BCD8-0E9B96A77C14}" srcOrd="0" destOrd="0" presId="urn:microsoft.com/office/officeart/2005/8/layout/hierarchy4"/>
    <dgm:cxn modelId="{7B0A1A2E-133F-4442-A7B7-9DEED90A2728}" type="presParOf" srcId="{7E5EB7C9-C63D-46FB-BCD8-0E9B96A77C14}" destId="{DF2C5134-F543-47D3-B1C1-E7F6D827E879}" srcOrd="0" destOrd="0" presId="urn:microsoft.com/office/officeart/2005/8/layout/hierarchy4"/>
    <dgm:cxn modelId="{1B40BD70-9A51-48AB-9983-EEE61D91B4CA}" type="presParOf" srcId="{7E5EB7C9-C63D-46FB-BCD8-0E9B96A77C14}" destId="{7A5C389C-231D-47E8-A580-D62B5E32F410}" srcOrd="1" destOrd="0" presId="urn:microsoft.com/office/officeart/2005/8/layout/hierarchy4"/>
    <dgm:cxn modelId="{3DD8B104-566A-4164-9D34-B22FD46B1F40}" type="presParOf" srcId="{7B0242A5-14B3-47FE-A979-8E2BA74CA0A3}" destId="{070A6C86-2ECB-42E0-B8EF-D727A58F838A}" srcOrd="1" destOrd="0" presId="urn:microsoft.com/office/officeart/2005/8/layout/hierarchy4"/>
    <dgm:cxn modelId="{1707AD70-696F-4A7D-91D9-8F5FA1E08104}" type="presParOf" srcId="{7B0242A5-14B3-47FE-A979-8E2BA74CA0A3}" destId="{1CF7A767-A68E-483C-ADBB-7FA246AFDA1D}" srcOrd="2" destOrd="0" presId="urn:microsoft.com/office/officeart/2005/8/layout/hierarchy4"/>
    <dgm:cxn modelId="{E79AD0D7-3513-40B1-9AB7-DD3FC8D047A1}" type="presParOf" srcId="{1CF7A767-A68E-483C-ADBB-7FA246AFDA1D}" destId="{3C19081C-3612-4892-B22B-C9EC7BFBB396}" srcOrd="0" destOrd="0" presId="urn:microsoft.com/office/officeart/2005/8/layout/hierarchy4"/>
    <dgm:cxn modelId="{89E0B69E-08A4-457F-A793-2CFB36802DF0}" type="presParOf" srcId="{1CF7A767-A68E-483C-ADBB-7FA246AFDA1D}" destId="{851EDBCA-2851-46B0-A3E1-0ADA029D3C7C}" srcOrd="1" destOrd="0" presId="urn:microsoft.com/office/officeart/2005/8/layout/hierarchy4"/>
    <dgm:cxn modelId="{2F6593A2-E6B3-4724-8CE4-8EEAB18087D6}" type="presParOf" srcId="{7B0242A5-14B3-47FE-A979-8E2BA74CA0A3}" destId="{9B1E1EB8-4B77-414A-B0B3-C2AA1E8E4875}" srcOrd="3" destOrd="0" presId="urn:microsoft.com/office/officeart/2005/8/layout/hierarchy4"/>
    <dgm:cxn modelId="{CE65BD4B-7C28-47D7-8173-68D780A213A7}" type="presParOf" srcId="{7B0242A5-14B3-47FE-A979-8E2BA74CA0A3}" destId="{E7A77805-1ED1-471F-941B-7149C13EC6A2}" srcOrd="4" destOrd="0" presId="urn:microsoft.com/office/officeart/2005/8/layout/hierarchy4"/>
    <dgm:cxn modelId="{B87F7379-CFC3-4742-BE68-291008C708D2}" type="presParOf" srcId="{E7A77805-1ED1-471F-941B-7149C13EC6A2}" destId="{8268AA83-8DFA-4C73-9601-E9E425A7402D}" srcOrd="0" destOrd="0" presId="urn:microsoft.com/office/officeart/2005/8/layout/hierarchy4"/>
    <dgm:cxn modelId="{FC7C3CCB-7837-4333-8291-F123D47A65B1}" type="presParOf" srcId="{E7A77805-1ED1-471F-941B-7149C13EC6A2}" destId="{4FB8BCE4-02EF-408A-9D2A-69E9734A3AAE}" srcOrd="1" destOrd="0" presId="urn:microsoft.com/office/officeart/2005/8/layout/hierarchy4"/>
    <dgm:cxn modelId="{D820E1CF-E11E-444A-86F8-990841EF3B88}" type="presParOf" srcId="{7B0242A5-14B3-47FE-A979-8E2BA74CA0A3}" destId="{9F67A98A-AA84-443A-B69D-DD359F405C36}" srcOrd="5" destOrd="0" presId="urn:microsoft.com/office/officeart/2005/8/layout/hierarchy4"/>
    <dgm:cxn modelId="{FDB9F46D-6F4C-43C8-9AA2-D74B5F868FF5}" type="presParOf" srcId="{7B0242A5-14B3-47FE-A979-8E2BA74CA0A3}" destId="{B8166311-F788-49C9-8DE4-52761C066078}" srcOrd="6" destOrd="0" presId="urn:microsoft.com/office/officeart/2005/8/layout/hierarchy4"/>
    <dgm:cxn modelId="{72B34BCD-5F11-46BD-9214-0EC767AC30E9}" type="presParOf" srcId="{B8166311-F788-49C9-8DE4-52761C066078}" destId="{B3EADFF3-C141-4AC4-9FCA-3D97C6DD3736}" srcOrd="0" destOrd="0" presId="urn:microsoft.com/office/officeart/2005/8/layout/hierarchy4"/>
    <dgm:cxn modelId="{87792495-70AA-4FB2-B88B-1ED614F55F84}" type="presParOf" srcId="{B8166311-F788-49C9-8DE4-52761C066078}" destId="{45240689-A8EF-476C-A52A-C1284120C853}" srcOrd="1" destOrd="0" presId="urn:microsoft.com/office/officeart/2005/8/layout/hierarchy4"/>
    <dgm:cxn modelId="{CE8F2CCB-0CA7-4789-B8F6-0C641B5FEA12}" type="presParOf" srcId="{8A338865-4C4E-4BA5-A973-238647FE7B00}" destId="{90AE3454-B8B3-41CF-9113-C59CCCA8E2E0}" srcOrd="1" destOrd="0" presId="urn:microsoft.com/office/officeart/2005/8/layout/hierarchy4"/>
    <dgm:cxn modelId="{AC5188BF-1739-4BE2-8D17-4526D84A0A1F}" type="presParOf" srcId="{8A338865-4C4E-4BA5-A973-238647FE7B00}" destId="{3F9E4423-B7D3-4F54-A94B-2ABC882F8C14}" srcOrd="2" destOrd="0" presId="urn:microsoft.com/office/officeart/2005/8/layout/hierarchy4"/>
    <dgm:cxn modelId="{C7E95798-9A38-415C-B9B7-F057BF41EDBD}" type="presParOf" srcId="{3F9E4423-B7D3-4F54-A94B-2ABC882F8C14}" destId="{BB13104C-329E-4C48-8311-4A29D6C22C38}" srcOrd="0" destOrd="0" presId="urn:microsoft.com/office/officeart/2005/8/layout/hierarchy4"/>
    <dgm:cxn modelId="{AB5A2C22-AA14-4180-A0E0-948F3FBC5113}" type="presParOf" srcId="{3F9E4423-B7D3-4F54-A94B-2ABC882F8C14}" destId="{0EAFDD98-35F5-4975-9880-EDEA64BE3F71}" srcOrd="1" destOrd="0" presId="urn:microsoft.com/office/officeart/2005/8/layout/hierarchy4"/>
    <dgm:cxn modelId="{F4A23C60-158A-4862-9280-FCF033117FB9}" type="presParOf" srcId="{3F9E4423-B7D3-4F54-A94B-2ABC882F8C14}" destId="{2EB47609-D888-436F-8216-9D189477DFEB}" srcOrd="2" destOrd="0" presId="urn:microsoft.com/office/officeart/2005/8/layout/hierarchy4"/>
    <dgm:cxn modelId="{DBD083CA-9FB9-4338-9242-E9B809822461}" type="presParOf" srcId="{2EB47609-D888-436F-8216-9D189477DFEB}" destId="{432693A2-004F-4894-9BF8-E7BB1F970F9A}" srcOrd="0" destOrd="0" presId="urn:microsoft.com/office/officeart/2005/8/layout/hierarchy4"/>
    <dgm:cxn modelId="{DD0BCA0C-2B39-4336-8925-7B3C158A8AB7}" type="presParOf" srcId="{432693A2-004F-4894-9BF8-E7BB1F970F9A}" destId="{1682AB34-BA49-45C1-A909-1615139DB5EF}" srcOrd="0" destOrd="0" presId="urn:microsoft.com/office/officeart/2005/8/layout/hierarchy4"/>
    <dgm:cxn modelId="{245F069E-DF96-4566-B8D3-831D11A02FC5}" type="presParOf" srcId="{432693A2-004F-4894-9BF8-E7BB1F970F9A}" destId="{24BD79DF-7A3D-4E06-9507-26B8FD4906F7}" srcOrd="1" destOrd="0" presId="urn:microsoft.com/office/officeart/2005/8/layout/hierarchy4"/>
    <dgm:cxn modelId="{DD503BE1-BCE3-4B25-9A1E-6049D4BF87C4}" type="presParOf" srcId="{432693A2-004F-4894-9BF8-E7BB1F970F9A}" destId="{7BFD77C1-3FD9-4C4C-8444-EF85A772C09B}" srcOrd="2" destOrd="0" presId="urn:microsoft.com/office/officeart/2005/8/layout/hierarchy4"/>
    <dgm:cxn modelId="{1E1EF9D5-8095-4FCA-B7E0-A901F052A3E6}" type="presParOf" srcId="{7BFD77C1-3FD9-4C4C-8444-EF85A772C09B}" destId="{F58CA186-DFB9-4716-8F41-D9AECE94E8A3}" srcOrd="0" destOrd="0" presId="urn:microsoft.com/office/officeart/2005/8/layout/hierarchy4"/>
    <dgm:cxn modelId="{EB67696E-B5D6-4CE3-B9F7-3F7668312A85}" type="presParOf" srcId="{F58CA186-DFB9-4716-8F41-D9AECE94E8A3}" destId="{36F24D4F-A9F8-46E7-9024-C22A04200728}" srcOrd="0" destOrd="0" presId="urn:microsoft.com/office/officeart/2005/8/layout/hierarchy4"/>
    <dgm:cxn modelId="{640B6A4C-3105-4C81-B068-5B872E8F3922}" type="presParOf" srcId="{F58CA186-DFB9-4716-8F41-D9AECE94E8A3}" destId="{F424B6C1-BDEB-4BC2-A080-218BB3F6D1FA}" srcOrd="1" destOrd="0" presId="urn:microsoft.com/office/officeart/2005/8/layout/hierarchy4"/>
    <dgm:cxn modelId="{514C3271-EEB3-4045-9132-BB4264B0DB86}" type="presParOf" srcId="{2EB47609-D888-436F-8216-9D189477DFEB}" destId="{CDE45D33-11B4-4C27-B084-E43073E31DB8}" srcOrd="1" destOrd="0" presId="urn:microsoft.com/office/officeart/2005/8/layout/hierarchy4"/>
    <dgm:cxn modelId="{7D6A9CB0-F057-44DC-8060-DD5DA5165C38}" type="presParOf" srcId="{2EB47609-D888-436F-8216-9D189477DFEB}" destId="{626D253F-3FF8-413A-A141-260A369FA7A3}" srcOrd="2" destOrd="0" presId="urn:microsoft.com/office/officeart/2005/8/layout/hierarchy4"/>
    <dgm:cxn modelId="{14B83947-7C67-4122-AE4D-9A7D0A3A67DB}" type="presParOf" srcId="{626D253F-3FF8-413A-A141-260A369FA7A3}" destId="{80234DB8-2D75-42B7-8F19-B36371A73D7D}" srcOrd="0" destOrd="0" presId="urn:microsoft.com/office/officeart/2005/8/layout/hierarchy4"/>
    <dgm:cxn modelId="{EAD1ECAB-E220-4900-B84A-B3CAF557F71F}" type="presParOf" srcId="{626D253F-3FF8-413A-A141-260A369FA7A3}" destId="{999F78D9-04D2-4651-BF7B-BD38E9923515}" srcOrd="1" destOrd="0" presId="urn:microsoft.com/office/officeart/2005/8/layout/hierarchy4"/>
    <dgm:cxn modelId="{30E585AF-50EA-4486-901E-C6FECCA447AC}" type="presParOf" srcId="{626D253F-3FF8-413A-A141-260A369FA7A3}" destId="{B1972EE9-80A5-45F8-B553-8E8890FFE15C}" srcOrd="2" destOrd="0" presId="urn:microsoft.com/office/officeart/2005/8/layout/hierarchy4"/>
    <dgm:cxn modelId="{20303BB6-0A35-49EC-B446-01825A4D37F5}" type="presParOf" srcId="{B1972EE9-80A5-45F8-B553-8E8890FFE15C}" destId="{0E15D4BE-4322-478A-A126-DCE79E589A58}" srcOrd="0" destOrd="0" presId="urn:microsoft.com/office/officeart/2005/8/layout/hierarchy4"/>
    <dgm:cxn modelId="{6A25A7F0-1412-44A1-AD17-618CE02CAD0A}" type="presParOf" srcId="{0E15D4BE-4322-478A-A126-DCE79E589A58}" destId="{8A4082FD-729D-47F8-8848-85C7B2BEC857}" srcOrd="0" destOrd="0" presId="urn:microsoft.com/office/officeart/2005/8/layout/hierarchy4"/>
    <dgm:cxn modelId="{9B94C291-6278-4A9B-83E2-0BF476EF4F03}" type="presParOf" srcId="{0E15D4BE-4322-478A-A126-DCE79E589A58}" destId="{1550885C-5892-4894-9274-E73107DCC2BF}" srcOrd="1" destOrd="0" presId="urn:microsoft.com/office/officeart/2005/8/layout/hierarchy4"/>
    <dgm:cxn modelId="{980E20B4-138A-495F-9BF7-A609D28367CF}" type="presParOf" srcId="{2EB47609-D888-436F-8216-9D189477DFEB}" destId="{FE596D91-6EB7-4F72-A021-F756A0A5518B}" srcOrd="3" destOrd="0" presId="urn:microsoft.com/office/officeart/2005/8/layout/hierarchy4"/>
    <dgm:cxn modelId="{53D1417F-9456-44B2-AD1D-5DD34381C28F}" type="presParOf" srcId="{2EB47609-D888-436F-8216-9D189477DFEB}" destId="{3EEF5C27-4D0E-473E-B0EC-35D31CD63B57}" srcOrd="4" destOrd="0" presId="urn:microsoft.com/office/officeart/2005/8/layout/hierarchy4"/>
    <dgm:cxn modelId="{BB9B1654-E4B3-4F14-8F71-34EA6E1D651E}" type="presParOf" srcId="{3EEF5C27-4D0E-473E-B0EC-35D31CD63B57}" destId="{0DC431D3-3E64-4D53-8EAD-443197301557}" srcOrd="0" destOrd="0" presId="urn:microsoft.com/office/officeart/2005/8/layout/hierarchy4"/>
    <dgm:cxn modelId="{5210D61B-399B-45A7-A3F8-9B0E488527E7}" type="presParOf" srcId="{3EEF5C27-4D0E-473E-B0EC-35D31CD63B57}" destId="{93F3CF5E-86D4-4B58-9410-DFCE9B65770B}" srcOrd="1" destOrd="0" presId="urn:microsoft.com/office/officeart/2005/8/layout/hierarchy4"/>
    <dgm:cxn modelId="{CAB7CA6C-BDDB-45C3-9816-FD87015612B9}" type="presParOf" srcId="{3EEF5C27-4D0E-473E-B0EC-35D31CD63B57}" destId="{C45F6CBC-FB2E-4D48-AD00-8E0187BDC16F}" srcOrd="2" destOrd="0" presId="urn:microsoft.com/office/officeart/2005/8/layout/hierarchy4"/>
    <dgm:cxn modelId="{1ACC748D-A89D-421F-A2C6-F43816BAF164}" type="presParOf" srcId="{C45F6CBC-FB2E-4D48-AD00-8E0187BDC16F}" destId="{E639E287-2536-49B4-955D-CA4483B5CE8B}" srcOrd="0" destOrd="0" presId="urn:microsoft.com/office/officeart/2005/8/layout/hierarchy4"/>
    <dgm:cxn modelId="{53C398DA-F30C-4C08-B12D-306A3114135F}" type="presParOf" srcId="{E639E287-2536-49B4-955D-CA4483B5CE8B}" destId="{6BE95CA5-5EA1-4754-B051-24C8AEE488F8}" srcOrd="0" destOrd="0" presId="urn:microsoft.com/office/officeart/2005/8/layout/hierarchy4"/>
    <dgm:cxn modelId="{CBCAB544-758A-453B-9362-EF83C32A190C}" type="presParOf" srcId="{E639E287-2536-49B4-955D-CA4483B5CE8B}" destId="{38A82B27-DE07-4AB9-A672-DD59D1D7B2B0}" srcOrd="1" destOrd="0" presId="urn:microsoft.com/office/officeart/2005/8/layout/hierarchy4"/>
    <dgm:cxn modelId="{C2F80474-FEAB-4C5A-9C51-12879658C327}" type="presParOf" srcId="{C45F6CBC-FB2E-4D48-AD00-8E0187BDC16F}" destId="{D297DD23-EBE0-47A5-ADC4-8ED388EF3982}" srcOrd="1" destOrd="0" presId="urn:microsoft.com/office/officeart/2005/8/layout/hierarchy4"/>
    <dgm:cxn modelId="{8E0C0C00-D3C1-498D-854D-22A54E46DD8B}" type="presParOf" srcId="{C45F6CBC-FB2E-4D48-AD00-8E0187BDC16F}" destId="{69EDD4F2-73F9-45C0-8A72-B8C8A14E285F}" srcOrd="2" destOrd="0" presId="urn:microsoft.com/office/officeart/2005/8/layout/hierarchy4"/>
    <dgm:cxn modelId="{CB98EDC2-9E65-42E8-B87B-AEFF8CBC68C0}" type="presParOf" srcId="{69EDD4F2-73F9-45C0-8A72-B8C8A14E285F}" destId="{969AC38D-9463-45FB-AD7B-3CC6DD955B3C}" srcOrd="0" destOrd="0" presId="urn:microsoft.com/office/officeart/2005/8/layout/hierarchy4"/>
    <dgm:cxn modelId="{7332F908-CE23-4854-A2A6-A8A3DBE857BE}" type="presParOf" srcId="{69EDD4F2-73F9-45C0-8A72-B8C8A14E285F}" destId="{2C720BDC-B33B-47BF-AC21-4E8726B10FD4}" srcOrd="1" destOrd="0" presId="urn:microsoft.com/office/officeart/2005/8/layout/hierarchy4"/>
    <dgm:cxn modelId="{8CACD8A8-6E93-4496-BAF5-1E6431D74ED7}" type="presParOf" srcId="{8A338865-4C4E-4BA5-A973-238647FE7B00}" destId="{3D772616-0B83-4FA9-8CCC-C0B16652DD05}" srcOrd="3" destOrd="0" presId="urn:microsoft.com/office/officeart/2005/8/layout/hierarchy4"/>
    <dgm:cxn modelId="{B5C1DF3E-8E43-4DBC-B580-B664DD38D4E7}" type="presParOf" srcId="{8A338865-4C4E-4BA5-A973-238647FE7B00}" destId="{89FA9162-C240-4594-8845-AD3ED24EA44C}" srcOrd="4" destOrd="0" presId="urn:microsoft.com/office/officeart/2005/8/layout/hierarchy4"/>
    <dgm:cxn modelId="{1FB71C5E-81F7-4221-B1B4-3C669C995119}" type="presParOf" srcId="{89FA9162-C240-4594-8845-AD3ED24EA44C}" destId="{19C1719E-8498-4915-8530-B48A7664F9C8}" srcOrd="0" destOrd="0" presId="urn:microsoft.com/office/officeart/2005/8/layout/hierarchy4"/>
    <dgm:cxn modelId="{E990FE8D-3F4E-44CD-B93D-65D8681F41EF}" type="presParOf" srcId="{89FA9162-C240-4594-8845-AD3ED24EA44C}" destId="{3035C953-21E0-411C-8AF4-CE081E50D0EE}" srcOrd="1" destOrd="0" presId="urn:microsoft.com/office/officeart/2005/8/layout/hierarchy4"/>
    <dgm:cxn modelId="{F95A99B0-9E65-4B33-A4CF-EBFF3B9E722E}" type="presParOf" srcId="{89FA9162-C240-4594-8845-AD3ED24EA44C}" destId="{17F30B33-334E-4259-A3B8-EACDBD3CBBF7}" srcOrd="2" destOrd="0" presId="urn:microsoft.com/office/officeart/2005/8/layout/hierarchy4"/>
    <dgm:cxn modelId="{08B85EEA-2E93-4231-9A0B-DDA8002F8827}" type="presParOf" srcId="{17F30B33-334E-4259-A3B8-EACDBD3CBBF7}" destId="{4FD07295-DCB5-4D42-B6CE-A20C848EC3DE}" srcOrd="0" destOrd="0" presId="urn:microsoft.com/office/officeart/2005/8/layout/hierarchy4"/>
    <dgm:cxn modelId="{A0428E11-486D-4CED-9782-FECB998BE744}" type="presParOf" srcId="{4FD07295-DCB5-4D42-B6CE-A20C848EC3DE}" destId="{814BF322-BB7D-4882-BCCC-572B184B60DF}" srcOrd="0" destOrd="0" presId="urn:microsoft.com/office/officeart/2005/8/layout/hierarchy4"/>
    <dgm:cxn modelId="{7CB3AE2C-F622-40EC-AC89-78E2F7032C50}" type="presParOf" srcId="{4FD07295-DCB5-4D42-B6CE-A20C848EC3DE}" destId="{20D16B11-6ABA-41AF-B33D-020A9E2D03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AE9F69-A9E6-43CE-AF07-D52EDF365957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444074-12DA-4E36-B320-DEA1572D59E3}">
      <dgm:prSet phldrT="[Text]"/>
      <dgm:spPr/>
      <dgm:t>
        <a:bodyPr/>
        <a:lstStyle/>
        <a:p>
          <a:r>
            <a:rPr lang="en-US" dirty="0"/>
            <a:t>Trading DT System (Customers)</a:t>
          </a:r>
        </a:p>
      </dgm:t>
    </dgm:pt>
    <dgm:pt modelId="{46DE36C6-2732-43B1-AB49-375BED6EE385}" type="parTrans" cxnId="{31D3A6BF-A973-4794-AE8D-54D64EBBBCE2}">
      <dgm:prSet/>
      <dgm:spPr/>
      <dgm:t>
        <a:bodyPr/>
        <a:lstStyle/>
        <a:p>
          <a:endParaRPr lang="en-US"/>
        </a:p>
      </dgm:t>
    </dgm:pt>
    <dgm:pt modelId="{E2ACDE47-266F-4188-91A6-1B56E1CD1D36}" type="sibTrans" cxnId="{31D3A6BF-A973-4794-AE8D-54D64EBBBCE2}">
      <dgm:prSet/>
      <dgm:spPr/>
      <dgm:t>
        <a:bodyPr/>
        <a:lstStyle/>
        <a:p>
          <a:endParaRPr lang="en-US"/>
        </a:p>
      </dgm:t>
    </dgm:pt>
    <dgm:pt modelId="{1E35B1F0-EB31-4146-AAF7-25F8F65A9905}">
      <dgm:prSet phldrT="[Text]" custT="1"/>
      <dgm:spPr/>
      <dgm:t>
        <a:bodyPr/>
        <a:lstStyle/>
        <a:p>
          <a:r>
            <a:rPr lang="en-US" sz="2800" dirty="0"/>
            <a:t>Personalized Data Analytics</a:t>
          </a:r>
        </a:p>
      </dgm:t>
    </dgm:pt>
    <dgm:pt modelId="{1CB94C91-27A2-4291-BF8A-43A292B6148A}" type="parTrans" cxnId="{EE66E5CA-EFAF-48F7-B989-991F184B24F1}">
      <dgm:prSet/>
      <dgm:spPr/>
      <dgm:t>
        <a:bodyPr/>
        <a:lstStyle/>
        <a:p>
          <a:endParaRPr lang="en-US"/>
        </a:p>
      </dgm:t>
    </dgm:pt>
    <dgm:pt modelId="{488C1D76-2E48-4AA1-A60B-14D75BF62D3C}" type="sibTrans" cxnId="{EE66E5CA-EFAF-48F7-B989-991F184B24F1}">
      <dgm:prSet/>
      <dgm:spPr/>
      <dgm:t>
        <a:bodyPr/>
        <a:lstStyle/>
        <a:p>
          <a:endParaRPr lang="en-US"/>
        </a:p>
      </dgm:t>
    </dgm:pt>
    <dgm:pt modelId="{039C7EC6-374F-478C-AE10-2218EDF70DA3}">
      <dgm:prSet phldrT="[Text]" custT="1"/>
      <dgm:spPr/>
      <dgm:t>
        <a:bodyPr/>
        <a:lstStyle/>
        <a:p>
          <a:r>
            <a:rPr lang="en-US" sz="2800" dirty="0"/>
            <a:t>Customer Interaction(Chatbot, Live Chat)	</a:t>
          </a:r>
        </a:p>
      </dgm:t>
    </dgm:pt>
    <dgm:pt modelId="{6790E074-D2E5-47EF-BA6D-FD6149ECDFCD}" type="parTrans" cxnId="{11D4D2A8-8E56-48F8-B8F7-E9C7A18693D2}">
      <dgm:prSet/>
      <dgm:spPr/>
      <dgm:t>
        <a:bodyPr/>
        <a:lstStyle/>
        <a:p>
          <a:endParaRPr lang="en-US"/>
        </a:p>
      </dgm:t>
    </dgm:pt>
    <dgm:pt modelId="{A1FCCC34-D241-4129-85A6-5B7033AF76FA}" type="sibTrans" cxnId="{11D4D2A8-8E56-48F8-B8F7-E9C7A18693D2}">
      <dgm:prSet/>
      <dgm:spPr/>
      <dgm:t>
        <a:bodyPr/>
        <a:lstStyle/>
        <a:p>
          <a:endParaRPr lang="en-US"/>
        </a:p>
      </dgm:t>
    </dgm:pt>
    <dgm:pt modelId="{BCF473DF-14DD-4734-A67D-9CACC76D1CD5}">
      <dgm:prSet phldrT="[Text]" custT="1"/>
      <dgm:spPr/>
      <dgm:t>
        <a:bodyPr/>
        <a:lstStyle/>
        <a:p>
          <a:r>
            <a:rPr lang="en-US" sz="2800" dirty="0"/>
            <a:t>Customer self Forecasting</a:t>
          </a:r>
        </a:p>
      </dgm:t>
    </dgm:pt>
    <dgm:pt modelId="{56E1AB49-6602-41A8-BEF3-D8A59BE47CB1}" type="parTrans" cxnId="{4E97ABDA-FA95-446F-BA13-CC5492E8A299}">
      <dgm:prSet/>
      <dgm:spPr/>
      <dgm:t>
        <a:bodyPr/>
        <a:lstStyle/>
        <a:p>
          <a:endParaRPr lang="en-US"/>
        </a:p>
      </dgm:t>
    </dgm:pt>
    <dgm:pt modelId="{CED324CA-D763-470B-9C6E-773C1C67D559}" type="sibTrans" cxnId="{4E97ABDA-FA95-446F-BA13-CC5492E8A299}">
      <dgm:prSet/>
      <dgm:spPr/>
      <dgm:t>
        <a:bodyPr/>
        <a:lstStyle/>
        <a:p>
          <a:endParaRPr lang="en-US"/>
        </a:p>
      </dgm:t>
    </dgm:pt>
    <dgm:pt modelId="{77149A12-6629-4ACE-A7E3-3A177D720D16}" type="pres">
      <dgm:prSet presAssocID="{6BAE9F69-A9E6-43CE-AF07-D52EDF365957}" presName="composite" presStyleCnt="0">
        <dgm:presLayoutVars>
          <dgm:chMax val="1"/>
          <dgm:dir/>
          <dgm:resizeHandles val="exact"/>
        </dgm:presLayoutVars>
      </dgm:prSet>
      <dgm:spPr/>
    </dgm:pt>
    <dgm:pt modelId="{0D4AB3E7-F815-4007-B0F0-0F5D507CA318}" type="pres">
      <dgm:prSet presAssocID="{CC444074-12DA-4E36-B320-DEA1572D59E3}" presName="roof" presStyleLbl="dkBgShp" presStyleIdx="0" presStyleCnt="2" custLinFactNeighborX="159"/>
      <dgm:spPr/>
    </dgm:pt>
    <dgm:pt modelId="{13DB358F-0588-4FD0-88EC-255DA1295B32}" type="pres">
      <dgm:prSet presAssocID="{CC444074-12DA-4E36-B320-DEA1572D59E3}" presName="pillars" presStyleCnt="0"/>
      <dgm:spPr/>
    </dgm:pt>
    <dgm:pt modelId="{9AD9E3CB-EA6D-46B8-A47F-F65B1AC9CB1B}" type="pres">
      <dgm:prSet presAssocID="{CC444074-12DA-4E36-B320-DEA1572D59E3}" presName="pillar1" presStyleLbl="node1" presStyleIdx="0" presStyleCnt="3">
        <dgm:presLayoutVars>
          <dgm:bulletEnabled val="1"/>
        </dgm:presLayoutVars>
      </dgm:prSet>
      <dgm:spPr/>
    </dgm:pt>
    <dgm:pt modelId="{43C1B11C-4EB9-406B-AED7-D39E55DB42BD}" type="pres">
      <dgm:prSet presAssocID="{039C7EC6-374F-478C-AE10-2218EDF70DA3}" presName="pillarX" presStyleLbl="node1" presStyleIdx="1" presStyleCnt="3">
        <dgm:presLayoutVars>
          <dgm:bulletEnabled val="1"/>
        </dgm:presLayoutVars>
      </dgm:prSet>
      <dgm:spPr/>
    </dgm:pt>
    <dgm:pt modelId="{973B36FC-9BAB-4F6D-8CFF-A1D9069BF4AD}" type="pres">
      <dgm:prSet presAssocID="{BCF473DF-14DD-4734-A67D-9CACC76D1CD5}" presName="pillarX" presStyleLbl="node1" presStyleIdx="2" presStyleCnt="3">
        <dgm:presLayoutVars>
          <dgm:bulletEnabled val="1"/>
        </dgm:presLayoutVars>
      </dgm:prSet>
      <dgm:spPr/>
    </dgm:pt>
    <dgm:pt modelId="{2A7F2608-7318-473F-AF39-DDBB46F2B10D}" type="pres">
      <dgm:prSet presAssocID="{CC444074-12DA-4E36-B320-DEA1572D59E3}" presName="base" presStyleLbl="dkBgShp" presStyleIdx="1" presStyleCnt="2"/>
      <dgm:spPr/>
    </dgm:pt>
  </dgm:ptLst>
  <dgm:cxnLst>
    <dgm:cxn modelId="{32A6163A-DBFD-423D-9722-6A2479F5D419}" type="presOf" srcId="{1E35B1F0-EB31-4146-AAF7-25F8F65A9905}" destId="{9AD9E3CB-EA6D-46B8-A47F-F65B1AC9CB1B}" srcOrd="0" destOrd="0" presId="urn:microsoft.com/office/officeart/2005/8/layout/hList3"/>
    <dgm:cxn modelId="{D8EF103D-6A63-4F60-B448-A8C1853EE933}" type="presOf" srcId="{6BAE9F69-A9E6-43CE-AF07-D52EDF365957}" destId="{77149A12-6629-4ACE-A7E3-3A177D720D16}" srcOrd="0" destOrd="0" presId="urn:microsoft.com/office/officeart/2005/8/layout/hList3"/>
    <dgm:cxn modelId="{11D4D2A8-8E56-48F8-B8F7-E9C7A18693D2}" srcId="{CC444074-12DA-4E36-B320-DEA1572D59E3}" destId="{039C7EC6-374F-478C-AE10-2218EDF70DA3}" srcOrd="1" destOrd="0" parTransId="{6790E074-D2E5-47EF-BA6D-FD6149ECDFCD}" sibTransId="{A1FCCC34-D241-4129-85A6-5B7033AF76FA}"/>
    <dgm:cxn modelId="{69E6DEAD-C68F-4CF2-8902-6C8FC824B65D}" type="presOf" srcId="{CC444074-12DA-4E36-B320-DEA1572D59E3}" destId="{0D4AB3E7-F815-4007-B0F0-0F5D507CA318}" srcOrd="0" destOrd="0" presId="urn:microsoft.com/office/officeart/2005/8/layout/hList3"/>
    <dgm:cxn modelId="{E440DDB6-5EAA-4AD7-865A-09EEBE1563B6}" type="presOf" srcId="{BCF473DF-14DD-4734-A67D-9CACC76D1CD5}" destId="{973B36FC-9BAB-4F6D-8CFF-A1D9069BF4AD}" srcOrd="0" destOrd="0" presId="urn:microsoft.com/office/officeart/2005/8/layout/hList3"/>
    <dgm:cxn modelId="{FCFA58B7-4D17-4E8C-8288-51E3FAF556F1}" type="presOf" srcId="{039C7EC6-374F-478C-AE10-2218EDF70DA3}" destId="{43C1B11C-4EB9-406B-AED7-D39E55DB42BD}" srcOrd="0" destOrd="0" presId="urn:microsoft.com/office/officeart/2005/8/layout/hList3"/>
    <dgm:cxn modelId="{31D3A6BF-A973-4794-AE8D-54D64EBBBCE2}" srcId="{6BAE9F69-A9E6-43CE-AF07-D52EDF365957}" destId="{CC444074-12DA-4E36-B320-DEA1572D59E3}" srcOrd="0" destOrd="0" parTransId="{46DE36C6-2732-43B1-AB49-375BED6EE385}" sibTransId="{E2ACDE47-266F-4188-91A6-1B56E1CD1D36}"/>
    <dgm:cxn modelId="{EE66E5CA-EFAF-48F7-B989-991F184B24F1}" srcId="{CC444074-12DA-4E36-B320-DEA1572D59E3}" destId="{1E35B1F0-EB31-4146-AAF7-25F8F65A9905}" srcOrd="0" destOrd="0" parTransId="{1CB94C91-27A2-4291-BF8A-43A292B6148A}" sibTransId="{488C1D76-2E48-4AA1-A60B-14D75BF62D3C}"/>
    <dgm:cxn modelId="{4E97ABDA-FA95-446F-BA13-CC5492E8A299}" srcId="{CC444074-12DA-4E36-B320-DEA1572D59E3}" destId="{BCF473DF-14DD-4734-A67D-9CACC76D1CD5}" srcOrd="2" destOrd="0" parTransId="{56E1AB49-6602-41A8-BEF3-D8A59BE47CB1}" sibTransId="{CED324CA-D763-470B-9C6E-773C1C67D559}"/>
    <dgm:cxn modelId="{06BB9BBC-F410-4750-B6CB-17E9178C52D8}" type="presParOf" srcId="{77149A12-6629-4ACE-A7E3-3A177D720D16}" destId="{0D4AB3E7-F815-4007-B0F0-0F5D507CA318}" srcOrd="0" destOrd="0" presId="urn:microsoft.com/office/officeart/2005/8/layout/hList3"/>
    <dgm:cxn modelId="{FBEAF475-559A-445C-958F-1FA7B267AAA6}" type="presParOf" srcId="{77149A12-6629-4ACE-A7E3-3A177D720D16}" destId="{13DB358F-0588-4FD0-88EC-255DA1295B32}" srcOrd="1" destOrd="0" presId="urn:microsoft.com/office/officeart/2005/8/layout/hList3"/>
    <dgm:cxn modelId="{86329FF7-93C9-4639-A59D-B432FD0F5605}" type="presParOf" srcId="{13DB358F-0588-4FD0-88EC-255DA1295B32}" destId="{9AD9E3CB-EA6D-46B8-A47F-F65B1AC9CB1B}" srcOrd="0" destOrd="0" presId="urn:microsoft.com/office/officeart/2005/8/layout/hList3"/>
    <dgm:cxn modelId="{48B3741F-640C-4FB8-855E-33FF87CA767C}" type="presParOf" srcId="{13DB358F-0588-4FD0-88EC-255DA1295B32}" destId="{43C1B11C-4EB9-406B-AED7-D39E55DB42BD}" srcOrd="1" destOrd="0" presId="urn:microsoft.com/office/officeart/2005/8/layout/hList3"/>
    <dgm:cxn modelId="{D9355C80-C25C-453A-86B9-3B24B499D1DE}" type="presParOf" srcId="{13DB358F-0588-4FD0-88EC-255DA1295B32}" destId="{973B36FC-9BAB-4F6D-8CFF-A1D9069BF4AD}" srcOrd="2" destOrd="0" presId="urn:microsoft.com/office/officeart/2005/8/layout/hList3"/>
    <dgm:cxn modelId="{9977B202-42B4-4A2A-9CE4-54EA3493DE35}" type="presParOf" srcId="{77149A12-6629-4ACE-A7E3-3A177D720D16}" destId="{2A7F2608-7318-473F-AF39-DDBB46F2B1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9289BAE3-4027-4F34-A0EF-EF1878C71275}" type="asst">
      <dgm:prSet phldrT="[Text]" custT="1"/>
      <dgm:spPr/>
      <dgm:t>
        <a:bodyPr/>
        <a:lstStyle/>
        <a:p>
          <a:endParaRPr lang="en-US" sz="3600" dirty="0"/>
        </a:p>
        <a:p>
          <a:r>
            <a:rPr lang="en-US" sz="3600" dirty="0"/>
            <a:t>Forecasting	</a:t>
          </a:r>
        </a:p>
      </dgm:t>
    </dgm:pt>
    <dgm:pt modelId="{CEF51AD0-8952-4A9F-B0BE-FB4192BF58E1}" type="parTrans" cxnId="{1A364253-5E25-4047-B131-888826A4D7CC}">
      <dgm:prSet/>
      <dgm:spPr/>
      <dgm:t>
        <a:bodyPr/>
        <a:lstStyle/>
        <a:p>
          <a:endParaRPr lang="en-US"/>
        </a:p>
      </dgm:t>
    </dgm:pt>
    <dgm:pt modelId="{0E28197A-348F-443B-ABDD-7B4CE3EC6A01}" type="sibTrans" cxnId="{1A364253-5E25-4047-B131-888826A4D7CC}">
      <dgm:prSet/>
      <dgm:spPr/>
      <dgm:t>
        <a:bodyPr/>
        <a:lstStyle/>
        <a:p>
          <a:endParaRPr lang="en-US"/>
        </a:p>
      </dgm:t>
    </dgm:pt>
    <dgm:pt modelId="{8BAA7307-A601-4FBC-9F8E-0627D6923353}" type="asst">
      <dgm:prSet phldrT="[Text]" custT="1"/>
      <dgm:spPr/>
      <dgm:t>
        <a:bodyPr/>
        <a:lstStyle/>
        <a:p>
          <a:r>
            <a:rPr lang="en-US" sz="3600" dirty="0"/>
            <a:t>Prediction</a:t>
          </a:r>
        </a:p>
      </dgm:t>
    </dgm:pt>
    <dgm:pt modelId="{5A46385F-3592-47C8-A577-798F4B63774D}" type="parTrans" cxnId="{51986A8D-2FFC-45F6-939C-E28CF0C20216}">
      <dgm:prSet/>
      <dgm:spPr/>
      <dgm:t>
        <a:bodyPr/>
        <a:lstStyle/>
        <a:p>
          <a:endParaRPr lang="en-US"/>
        </a:p>
      </dgm:t>
    </dgm:pt>
    <dgm:pt modelId="{259C124D-B0C2-4D19-B997-00058BF66FBF}" type="sibTrans" cxnId="{51986A8D-2FFC-45F6-939C-E28CF0C20216}">
      <dgm:prSet/>
      <dgm:spPr/>
      <dgm:t>
        <a:bodyPr/>
        <a:lstStyle/>
        <a:p>
          <a:endParaRPr lang="en-US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2">
        <dgm:presLayoutVars>
          <dgm:bulletEnabled val="1"/>
        </dgm:presLayoutVars>
      </dgm:prSet>
      <dgm:spPr/>
    </dgm:pt>
    <dgm:pt modelId="{3FB56A1D-8D96-4A8C-915C-37506C034E0C}" type="pres">
      <dgm:prSet presAssocID="{8BAA7307-A601-4FBC-9F8E-0627D6923353}" presName="pillarX" presStyleLbl="node1" presStyleIdx="1" presStyleCnt="2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237535D-679B-4FFC-8DB7-D6B13AABEED7}" type="presOf" srcId="{8BAA7307-A601-4FBC-9F8E-0627D6923353}" destId="{3FB56A1D-8D96-4A8C-915C-37506C034E0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1A364253-5E25-4047-B131-888826A4D7CC}" srcId="{765DE819-49FC-47A2-BB5F-27E6F4B66803}" destId="{9289BAE3-4027-4F34-A0EF-EF1878C71275}" srcOrd="0" destOrd="0" parTransId="{CEF51AD0-8952-4A9F-B0BE-FB4192BF58E1}" sibTransId="{0E28197A-348F-443B-ABDD-7B4CE3EC6A01}"/>
    <dgm:cxn modelId="{51986A8D-2FFC-45F6-939C-E28CF0C20216}" srcId="{765DE819-49FC-47A2-BB5F-27E6F4B66803}" destId="{8BAA7307-A601-4FBC-9F8E-0627D6923353}" srcOrd="1" destOrd="0" parTransId="{5A46385F-3592-47C8-A577-798F4B63774D}" sibTransId="{259C124D-B0C2-4D19-B997-00058BF66FBF}"/>
    <dgm:cxn modelId="{F653D99A-952E-44EA-B0CB-C74BB460D729}" type="presOf" srcId="{9289BAE3-4027-4F34-A0EF-EF1878C71275}" destId="{E70A49E7-8C43-4D0C-9376-13077B97661C}" srcOrd="0" destOrd="0" presId="urn:microsoft.com/office/officeart/2005/8/layout/hList3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06DE37C1-E7E2-45CA-986A-944FD1C32DE9}" type="presParOf" srcId="{B4F25724-6935-48A9-9327-9CE67A5CB868}" destId="{3FB56A1D-8D96-4A8C-915C-37506C034E0C}" srcOrd="1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FO/MO/BO Technology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ADF3A1DB-3D2D-4EDA-AA3C-07714B75D7CF}" type="asst">
      <dgm:prSet phldrT="[Text]"/>
      <dgm:spPr/>
      <dgm:t>
        <a:bodyPr/>
        <a:lstStyle/>
        <a:p>
          <a:r>
            <a:rPr lang="en-US" dirty="0"/>
            <a:t>AI and Machine Learning in FI</a:t>
          </a:r>
        </a:p>
      </dgm:t>
    </dgm:pt>
    <dgm:pt modelId="{8DD173D9-4FA2-42C1-9008-4DA95167BF21}" type="parTrans" cxnId="{F3DAF78D-29A5-4966-9878-9041F867EFBD}">
      <dgm:prSet/>
      <dgm:spPr/>
      <dgm:t>
        <a:bodyPr/>
        <a:lstStyle/>
        <a:p>
          <a:endParaRPr lang="en-US"/>
        </a:p>
      </dgm:t>
    </dgm:pt>
    <dgm:pt modelId="{A350E484-80E7-4413-9D8B-766245CE4E05}" type="sibTrans" cxnId="{F3DAF78D-29A5-4966-9878-9041F867EFBD}">
      <dgm:prSet/>
      <dgm:spPr/>
      <dgm:t>
        <a:bodyPr/>
        <a:lstStyle/>
        <a:p>
          <a:endParaRPr lang="en-US"/>
        </a:p>
      </dgm:t>
    </dgm:pt>
    <dgm:pt modelId="{3DD9B216-6656-4D2B-B68B-F5398875A463}" type="asst">
      <dgm:prSet phldrT="[Text]"/>
      <dgm:spPr/>
      <dgm:t>
        <a:bodyPr/>
        <a:lstStyle/>
        <a:p>
          <a:r>
            <a:rPr lang="en-US" dirty="0"/>
            <a:t> Tools</a:t>
          </a:r>
        </a:p>
      </dgm:t>
    </dgm:pt>
    <dgm:pt modelId="{B1A1E68D-98EF-4A8B-92A1-DC57619FD43D}" type="parTrans" cxnId="{2D7E1C12-BD26-413C-9C2C-84F5D93BF616}">
      <dgm:prSet/>
      <dgm:spPr/>
      <dgm:t>
        <a:bodyPr/>
        <a:lstStyle/>
        <a:p>
          <a:endParaRPr lang="en-US"/>
        </a:p>
      </dgm:t>
    </dgm:pt>
    <dgm:pt modelId="{C8DF745E-AF1D-4D94-B8E2-FD7FAB7DAC98}" type="sibTrans" cxnId="{2D7E1C12-BD26-413C-9C2C-84F5D93BF616}">
      <dgm:prSet/>
      <dgm:spPr/>
      <dgm:t>
        <a:bodyPr/>
        <a:lstStyle/>
        <a:p>
          <a:endParaRPr lang="en-US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2">
        <dgm:presLayoutVars>
          <dgm:bulletEnabled val="1"/>
        </dgm:presLayoutVars>
      </dgm:prSet>
      <dgm:spPr/>
    </dgm:pt>
    <dgm:pt modelId="{B1B4DBE2-8327-4C4F-813D-53CC1882BF1D}" type="pres">
      <dgm:prSet presAssocID="{3DD9B216-6656-4D2B-B68B-F5398875A463}" presName="pillarX" presStyleLbl="node1" presStyleIdx="1" presStyleCnt="2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D7E1C12-BD26-413C-9C2C-84F5D93BF616}" srcId="{765DE819-49FC-47A2-BB5F-27E6F4B66803}" destId="{3DD9B216-6656-4D2B-B68B-F5398875A463}" srcOrd="1" destOrd="0" parTransId="{B1A1E68D-98EF-4A8B-92A1-DC57619FD43D}" sibTransId="{C8DF745E-AF1D-4D94-B8E2-FD7FAB7DAC98}"/>
    <dgm:cxn modelId="{C79D3F18-D37D-4D5E-B665-F2CA5229174D}" type="presOf" srcId="{3DD9B216-6656-4D2B-B68B-F5398875A463}" destId="{B1B4DBE2-8327-4C4F-813D-53CC1882BF1D}" srcOrd="0" destOrd="0" presId="urn:microsoft.com/office/officeart/2005/8/layout/hList3"/>
    <dgm:cxn modelId="{48218F5E-4B64-42AA-96A9-ACBFAE964AB5}" type="presOf" srcId="{ADF3A1DB-3D2D-4EDA-AA3C-07714B75D7CF}" destId="{E70A49E7-8C43-4D0C-9376-13077B97661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F3DAF78D-29A5-4966-9878-9041F867EFBD}" srcId="{765DE819-49FC-47A2-BB5F-27E6F4B66803}" destId="{ADF3A1DB-3D2D-4EDA-AA3C-07714B75D7CF}" srcOrd="0" destOrd="0" parTransId="{8DD173D9-4FA2-42C1-9008-4DA95167BF21}" sibTransId="{A350E484-80E7-4413-9D8B-766245CE4E05}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8BD26243-AEAD-420A-87FE-73C200D8963E}" type="presParOf" srcId="{B4F25724-6935-48A9-9327-9CE67A5CB868}" destId="{B1B4DBE2-8327-4C4F-813D-53CC1882BF1D}" srcOrd="1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E9F69-A9E6-43CE-AF07-D52EDF365957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444074-12DA-4E36-B320-DEA1572D59E3}">
      <dgm:prSet phldrT="[Text]"/>
      <dgm:spPr/>
      <dgm:t>
        <a:bodyPr/>
        <a:lstStyle/>
        <a:p>
          <a:r>
            <a:rPr lang="en-US" dirty="0"/>
            <a:t>Data/Text Mining &amp; Applications</a:t>
          </a:r>
        </a:p>
      </dgm:t>
    </dgm:pt>
    <dgm:pt modelId="{46DE36C6-2732-43B1-AB49-375BED6EE385}" type="parTrans" cxnId="{31D3A6BF-A973-4794-AE8D-54D64EBBBCE2}">
      <dgm:prSet/>
      <dgm:spPr/>
      <dgm:t>
        <a:bodyPr/>
        <a:lstStyle/>
        <a:p>
          <a:endParaRPr lang="en-US"/>
        </a:p>
      </dgm:t>
    </dgm:pt>
    <dgm:pt modelId="{E2ACDE47-266F-4188-91A6-1B56E1CD1D36}" type="sibTrans" cxnId="{31D3A6BF-A973-4794-AE8D-54D64EBBBCE2}">
      <dgm:prSet/>
      <dgm:spPr/>
      <dgm:t>
        <a:bodyPr/>
        <a:lstStyle/>
        <a:p>
          <a:endParaRPr lang="en-US"/>
        </a:p>
      </dgm:t>
    </dgm:pt>
    <dgm:pt modelId="{1E35B1F0-EB31-4146-AAF7-25F8F65A9905}">
      <dgm:prSet phldrT="[Text]" custT="1"/>
      <dgm:spPr/>
      <dgm:t>
        <a:bodyPr/>
        <a:lstStyle/>
        <a:p>
          <a:r>
            <a:rPr lang="en-US" sz="2800" dirty="0"/>
            <a:t>Opinion Mining</a:t>
          </a:r>
        </a:p>
      </dgm:t>
    </dgm:pt>
    <dgm:pt modelId="{1CB94C91-27A2-4291-BF8A-43A292B6148A}" type="parTrans" cxnId="{EE66E5CA-EFAF-48F7-B989-991F184B24F1}">
      <dgm:prSet/>
      <dgm:spPr/>
      <dgm:t>
        <a:bodyPr/>
        <a:lstStyle/>
        <a:p>
          <a:endParaRPr lang="en-US"/>
        </a:p>
      </dgm:t>
    </dgm:pt>
    <dgm:pt modelId="{488C1D76-2E48-4AA1-A60B-14D75BF62D3C}" type="sibTrans" cxnId="{EE66E5CA-EFAF-48F7-B989-991F184B24F1}">
      <dgm:prSet/>
      <dgm:spPr/>
      <dgm:t>
        <a:bodyPr/>
        <a:lstStyle/>
        <a:p>
          <a:endParaRPr lang="en-US"/>
        </a:p>
      </dgm:t>
    </dgm:pt>
    <dgm:pt modelId="{039C7EC6-374F-478C-AE10-2218EDF70DA3}">
      <dgm:prSet phldrT="[Text]" custT="1"/>
      <dgm:spPr/>
      <dgm:t>
        <a:bodyPr/>
        <a:lstStyle/>
        <a:p>
          <a:r>
            <a:rPr lang="en-US" sz="2800" dirty="0"/>
            <a:t>Language Processing</a:t>
          </a:r>
        </a:p>
      </dgm:t>
    </dgm:pt>
    <dgm:pt modelId="{6790E074-D2E5-47EF-BA6D-FD6149ECDFCD}" type="parTrans" cxnId="{11D4D2A8-8E56-48F8-B8F7-E9C7A18693D2}">
      <dgm:prSet/>
      <dgm:spPr/>
      <dgm:t>
        <a:bodyPr/>
        <a:lstStyle/>
        <a:p>
          <a:endParaRPr lang="en-US"/>
        </a:p>
      </dgm:t>
    </dgm:pt>
    <dgm:pt modelId="{A1FCCC34-D241-4129-85A6-5B7033AF76FA}" type="sibTrans" cxnId="{11D4D2A8-8E56-48F8-B8F7-E9C7A18693D2}">
      <dgm:prSet/>
      <dgm:spPr/>
      <dgm:t>
        <a:bodyPr/>
        <a:lstStyle/>
        <a:p>
          <a:endParaRPr lang="en-US"/>
        </a:p>
      </dgm:t>
    </dgm:pt>
    <dgm:pt modelId="{BCF473DF-14DD-4734-A67D-9CACC76D1CD5}">
      <dgm:prSet phldrT="[Text]" custT="1"/>
      <dgm:spPr/>
      <dgm:t>
        <a:bodyPr/>
        <a:lstStyle/>
        <a:p>
          <a:r>
            <a:rPr lang="en-US" sz="2800" dirty="0"/>
            <a:t>Information Extraction</a:t>
          </a:r>
        </a:p>
      </dgm:t>
    </dgm:pt>
    <dgm:pt modelId="{56E1AB49-6602-41A8-BEF3-D8A59BE47CB1}" type="parTrans" cxnId="{4E97ABDA-FA95-446F-BA13-CC5492E8A299}">
      <dgm:prSet/>
      <dgm:spPr/>
      <dgm:t>
        <a:bodyPr/>
        <a:lstStyle/>
        <a:p>
          <a:endParaRPr lang="en-US"/>
        </a:p>
      </dgm:t>
    </dgm:pt>
    <dgm:pt modelId="{CED324CA-D763-470B-9C6E-773C1C67D559}" type="sibTrans" cxnId="{4E97ABDA-FA95-446F-BA13-CC5492E8A299}">
      <dgm:prSet/>
      <dgm:spPr/>
      <dgm:t>
        <a:bodyPr/>
        <a:lstStyle/>
        <a:p>
          <a:endParaRPr lang="en-US"/>
        </a:p>
      </dgm:t>
    </dgm:pt>
    <dgm:pt modelId="{77149A12-6629-4ACE-A7E3-3A177D720D16}" type="pres">
      <dgm:prSet presAssocID="{6BAE9F69-A9E6-43CE-AF07-D52EDF365957}" presName="composite" presStyleCnt="0">
        <dgm:presLayoutVars>
          <dgm:chMax val="1"/>
          <dgm:dir/>
          <dgm:resizeHandles val="exact"/>
        </dgm:presLayoutVars>
      </dgm:prSet>
      <dgm:spPr/>
    </dgm:pt>
    <dgm:pt modelId="{0D4AB3E7-F815-4007-B0F0-0F5D507CA318}" type="pres">
      <dgm:prSet presAssocID="{CC444074-12DA-4E36-B320-DEA1572D59E3}" presName="roof" presStyleLbl="dkBgShp" presStyleIdx="0" presStyleCnt="2" custLinFactNeighborX="159"/>
      <dgm:spPr/>
    </dgm:pt>
    <dgm:pt modelId="{13DB358F-0588-4FD0-88EC-255DA1295B32}" type="pres">
      <dgm:prSet presAssocID="{CC444074-12DA-4E36-B320-DEA1572D59E3}" presName="pillars" presStyleCnt="0"/>
      <dgm:spPr/>
    </dgm:pt>
    <dgm:pt modelId="{9AD9E3CB-EA6D-46B8-A47F-F65B1AC9CB1B}" type="pres">
      <dgm:prSet presAssocID="{CC444074-12DA-4E36-B320-DEA1572D59E3}" presName="pillar1" presStyleLbl="node1" presStyleIdx="0" presStyleCnt="3">
        <dgm:presLayoutVars>
          <dgm:bulletEnabled val="1"/>
        </dgm:presLayoutVars>
      </dgm:prSet>
      <dgm:spPr/>
    </dgm:pt>
    <dgm:pt modelId="{43C1B11C-4EB9-406B-AED7-D39E55DB42BD}" type="pres">
      <dgm:prSet presAssocID="{039C7EC6-374F-478C-AE10-2218EDF70DA3}" presName="pillarX" presStyleLbl="node1" presStyleIdx="1" presStyleCnt="3">
        <dgm:presLayoutVars>
          <dgm:bulletEnabled val="1"/>
        </dgm:presLayoutVars>
      </dgm:prSet>
      <dgm:spPr/>
    </dgm:pt>
    <dgm:pt modelId="{973B36FC-9BAB-4F6D-8CFF-A1D9069BF4AD}" type="pres">
      <dgm:prSet presAssocID="{BCF473DF-14DD-4734-A67D-9CACC76D1CD5}" presName="pillarX" presStyleLbl="node1" presStyleIdx="2" presStyleCnt="3">
        <dgm:presLayoutVars>
          <dgm:bulletEnabled val="1"/>
        </dgm:presLayoutVars>
      </dgm:prSet>
      <dgm:spPr/>
    </dgm:pt>
    <dgm:pt modelId="{2A7F2608-7318-473F-AF39-DDBB46F2B10D}" type="pres">
      <dgm:prSet presAssocID="{CC444074-12DA-4E36-B320-DEA1572D59E3}" presName="base" presStyleLbl="dkBgShp" presStyleIdx="1" presStyleCnt="2"/>
      <dgm:spPr/>
    </dgm:pt>
  </dgm:ptLst>
  <dgm:cxnLst>
    <dgm:cxn modelId="{32A6163A-DBFD-423D-9722-6A2479F5D419}" type="presOf" srcId="{1E35B1F0-EB31-4146-AAF7-25F8F65A9905}" destId="{9AD9E3CB-EA6D-46B8-A47F-F65B1AC9CB1B}" srcOrd="0" destOrd="0" presId="urn:microsoft.com/office/officeart/2005/8/layout/hList3"/>
    <dgm:cxn modelId="{D8EF103D-6A63-4F60-B448-A8C1853EE933}" type="presOf" srcId="{6BAE9F69-A9E6-43CE-AF07-D52EDF365957}" destId="{77149A12-6629-4ACE-A7E3-3A177D720D16}" srcOrd="0" destOrd="0" presId="urn:microsoft.com/office/officeart/2005/8/layout/hList3"/>
    <dgm:cxn modelId="{11D4D2A8-8E56-48F8-B8F7-E9C7A18693D2}" srcId="{CC444074-12DA-4E36-B320-DEA1572D59E3}" destId="{039C7EC6-374F-478C-AE10-2218EDF70DA3}" srcOrd="1" destOrd="0" parTransId="{6790E074-D2E5-47EF-BA6D-FD6149ECDFCD}" sibTransId="{A1FCCC34-D241-4129-85A6-5B7033AF76FA}"/>
    <dgm:cxn modelId="{69E6DEAD-C68F-4CF2-8902-6C8FC824B65D}" type="presOf" srcId="{CC444074-12DA-4E36-B320-DEA1572D59E3}" destId="{0D4AB3E7-F815-4007-B0F0-0F5D507CA318}" srcOrd="0" destOrd="0" presId="urn:microsoft.com/office/officeart/2005/8/layout/hList3"/>
    <dgm:cxn modelId="{E440DDB6-5EAA-4AD7-865A-09EEBE1563B6}" type="presOf" srcId="{BCF473DF-14DD-4734-A67D-9CACC76D1CD5}" destId="{973B36FC-9BAB-4F6D-8CFF-A1D9069BF4AD}" srcOrd="0" destOrd="0" presId="urn:microsoft.com/office/officeart/2005/8/layout/hList3"/>
    <dgm:cxn modelId="{FCFA58B7-4D17-4E8C-8288-51E3FAF556F1}" type="presOf" srcId="{039C7EC6-374F-478C-AE10-2218EDF70DA3}" destId="{43C1B11C-4EB9-406B-AED7-D39E55DB42BD}" srcOrd="0" destOrd="0" presId="urn:microsoft.com/office/officeart/2005/8/layout/hList3"/>
    <dgm:cxn modelId="{31D3A6BF-A973-4794-AE8D-54D64EBBBCE2}" srcId="{6BAE9F69-A9E6-43CE-AF07-D52EDF365957}" destId="{CC444074-12DA-4E36-B320-DEA1572D59E3}" srcOrd="0" destOrd="0" parTransId="{46DE36C6-2732-43B1-AB49-375BED6EE385}" sibTransId="{E2ACDE47-266F-4188-91A6-1B56E1CD1D36}"/>
    <dgm:cxn modelId="{EE66E5CA-EFAF-48F7-B989-991F184B24F1}" srcId="{CC444074-12DA-4E36-B320-DEA1572D59E3}" destId="{1E35B1F0-EB31-4146-AAF7-25F8F65A9905}" srcOrd="0" destOrd="0" parTransId="{1CB94C91-27A2-4291-BF8A-43A292B6148A}" sibTransId="{488C1D76-2E48-4AA1-A60B-14D75BF62D3C}"/>
    <dgm:cxn modelId="{4E97ABDA-FA95-446F-BA13-CC5492E8A299}" srcId="{CC444074-12DA-4E36-B320-DEA1572D59E3}" destId="{BCF473DF-14DD-4734-A67D-9CACC76D1CD5}" srcOrd="2" destOrd="0" parTransId="{56E1AB49-6602-41A8-BEF3-D8A59BE47CB1}" sibTransId="{CED324CA-D763-470B-9C6E-773C1C67D559}"/>
    <dgm:cxn modelId="{06BB9BBC-F410-4750-B6CB-17E9178C52D8}" type="presParOf" srcId="{77149A12-6629-4ACE-A7E3-3A177D720D16}" destId="{0D4AB3E7-F815-4007-B0F0-0F5D507CA318}" srcOrd="0" destOrd="0" presId="urn:microsoft.com/office/officeart/2005/8/layout/hList3"/>
    <dgm:cxn modelId="{FBEAF475-559A-445C-958F-1FA7B267AAA6}" type="presParOf" srcId="{77149A12-6629-4ACE-A7E3-3A177D720D16}" destId="{13DB358F-0588-4FD0-88EC-255DA1295B32}" srcOrd="1" destOrd="0" presId="urn:microsoft.com/office/officeart/2005/8/layout/hList3"/>
    <dgm:cxn modelId="{86329FF7-93C9-4639-A59D-B432FD0F5605}" type="presParOf" srcId="{13DB358F-0588-4FD0-88EC-255DA1295B32}" destId="{9AD9E3CB-EA6D-46B8-A47F-F65B1AC9CB1B}" srcOrd="0" destOrd="0" presId="urn:microsoft.com/office/officeart/2005/8/layout/hList3"/>
    <dgm:cxn modelId="{48B3741F-640C-4FB8-855E-33FF87CA767C}" type="presParOf" srcId="{13DB358F-0588-4FD0-88EC-255DA1295B32}" destId="{43C1B11C-4EB9-406B-AED7-D39E55DB42BD}" srcOrd="1" destOrd="0" presId="urn:microsoft.com/office/officeart/2005/8/layout/hList3"/>
    <dgm:cxn modelId="{D9355C80-C25C-453A-86B9-3B24B499D1DE}" type="presParOf" srcId="{13DB358F-0588-4FD0-88EC-255DA1295B32}" destId="{973B36FC-9BAB-4F6D-8CFF-A1D9069BF4AD}" srcOrd="2" destOrd="0" presId="urn:microsoft.com/office/officeart/2005/8/layout/hList3"/>
    <dgm:cxn modelId="{9977B202-42B4-4A2A-9CE4-54EA3493DE35}" type="presParOf" srcId="{77149A12-6629-4ACE-A7E3-3A177D720D16}" destId="{2A7F2608-7318-473F-AF39-DDBB46F2B1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9289BAE3-4027-4F34-A0EF-EF1878C71275}" type="asst">
      <dgm:prSet phldrT="[Text]" custT="1"/>
      <dgm:spPr/>
      <dgm:t>
        <a:bodyPr/>
        <a:lstStyle/>
        <a:p>
          <a:r>
            <a:rPr lang="en-US" sz="3600" dirty="0"/>
            <a:t>Strategy</a:t>
          </a:r>
        </a:p>
        <a:p>
          <a:r>
            <a:rPr lang="en-US" sz="3600" dirty="0"/>
            <a:t>Aspects </a:t>
          </a:r>
        </a:p>
      </dgm:t>
    </dgm:pt>
    <dgm:pt modelId="{CEF51AD0-8952-4A9F-B0BE-FB4192BF58E1}" type="parTrans" cxnId="{1A364253-5E25-4047-B131-888826A4D7CC}">
      <dgm:prSet/>
      <dgm:spPr/>
      <dgm:t>
        <a:bodyPr/>
        <a:lstStyle/>
        <a:p>
          <a:endParaRPr lang="en-US"/>
        </a:p>
      </dgm:t>
    </dgm:pt>
    <dgm:pt modelId="{0E28197A-348F-443B-ABDD-7B4CE3EC6A01}" type="sibTrans" cxnId="{1A364253-5E25-4047-B131-888826A4D7CC}">
      <dgm:prSet/>
      <dgm:spPr/>
      <dgm:t>
        <a:bodyPr/>
        <a:lstStyle/>
        <a:p>
          <a:endParaRPr lang="en-US"/>
        </a:p>
      </dgm:t>
    </dgm:pt>
    <dgm:pt modelId="{8BAA7307-A601-4FBC-9F8E-0627D6923353}" type="asst">
      <dgm:prSet phldrT="[Text]" custT="1"/>
      <dgm:spPr/>
      <dgm:t>
        <a:bodyPr/>
        <a:lstStyle/>
        <a:p>
          <a:r>
            <a:rPr lang="en-US" sz="3600" dirty="0"/>
            <a:t>Innovation in Teaching</a:t>
          </a:r>
        </a:p>
      </dgm:t>
    </dgm:pt>
    <dgm:pt modelId="{5A46385F-3592-47C8-A577-798F4B63774D}" type="parTrans" cxnId="{51986A8D-2FFC-45F6-939C-E28CF0C20216}">
      <dgm:prSet/>
      <dgm:spPr/>
      <dgm:t>
        <a:bodyPr/>
        <a:lstStyle/>
        <a:p>
          <a:endParaRPr lang="en-US"/>
        </a:p>
      </dgm:t>
    </dgm:pt>
    <dgm:pt modelId="{259C124D-B0C2-4D19-B997-00058BF66FBF}" type="sibTrans" cxnId="{51986A8D-2FFC-45F6-939C-E28CF0C20216}">
      <dgm:prSet/>
      <dgm:spPr/>
      <dgm:t>
        <a:bodyPr/>
        <a:lstStyle/>
        <a:p>
          <a:endParaRPr lang="en-US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2">
        <dgm:presLayoutVars>
          <dgm:bulletEnabled val="1"/>
        </dgm:presLayoutVars>
      </dgm:prSet>
      <dgm:spPr/>
    </dgm:pt>
    <dgm:pt modelId="{3FB56A1D-8D96-4A8C-915C-37506C034E0C}" type="pres">
      <dgm:prSet presAssocID="{8BAA7307-A601-4FBC-9F8E-0627D6923353}" presName="pillarX" presStyleLbl="node1" presStyleIdx="1" presStyleCnt="2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237535D-679B-4FFC-8DB7-D6B13AABEED7}" type="presOf" srcId="{8BAA7307-A601-4FBC-9F8E-0627D6923353}" destId="{3FB56A1D-8D96-4A8C-915C-37506C034E0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1A364253-5E25-4047-B131-888826A4D7CC}" srcId="{765DE819-49FC-47A2-BB5F-27E6F4B66803}" destId="{9289BAE3-4027-4F34-A0EF-EF1878C71275}" srcOrd="0" destOrd="0" parTransId="{CEF51AD0-8952-4A9F-B0BE-FB4192BF58E1}" sibTransId="{0E28197A-348F-443B-ABDD-7B4CE3EC6A01}"/>
    <dgm:cxn modelId="{51986A8D-2FFC-45F6-939C-E28CF0C20216}" srcId="{765DE819-49FC-47A2-BB5F-27E6F4B66803}" destId="{8BAA7307-A601-4FBC-9F8E-0627D6923353}" srcOrd="1" destOrd="0" parTransId="{5A46385F-3592-47C8-A577-798F4B63774D}" sibTransId="{259C124D-B0C2-4D19-B997-00058BF66FBF}"/>
    <dgm:cxn modelId="{F653D99A-952E-44EA-B0CB-C74BB460D729}" type="presOf" srcId="{9289BAE3-4027-4F34-A0EF-EF1878C71275}" destId="{E70A49E7-8C43-4D0C-9376-13077B97661C}" srcOrd="0" destOrd="0" presId="urn:microsoft.com/office/officeart/2005/8/layout/hList3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06DE37C1-E7E2-45CA-986A-944FD1C32DE9}" type="presParOf" srcId="{B4F25724-6935-48A9-9327-9CE67A5CB868}" destId="{3FB56A1D-8D96-4A8C-915C-37506C034E0C}" srcOrd="1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AE9F69-A9E6-43CE-AF07-D52EDF365957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444074-12DA-4E36-B320-DEA1572D59E3}">
      <dgm:prSet phldrT="[Text]"/>
      <dgm:spPr/>
      <dgm:t>
        <a:bodyPr/>
        <a:lstStyle/>
        <a:p>
          <a:r>
            <a:rPr lang="en-US" dirty="0"/>
            <a:t>Digital Business</a:t>
          </a:r>
        </a:p>
      </dgm:t>
    </dgm:pt>
    <dgm:pt modelId="{46DE36C6-2732-43B1-AB49-375BED6EE385}" type="parTrans" cxnId="{31D3A6BF-A973-4794-AE8D-54D64EBBBCE2}">
      <dgm:prSet/>
      <dgm:spPr/>
      <dgm:t>
        <a:bodyPr/>
        <a:lstStyle/>
        <a:p>
          <a:endParaRPr lang="en-US"/>
        </a:p>
      </dgm:t>
    </dgm:pt>
    <dgm:pt modelId="{E2ACDE47-266F-4188-91A6-1B56E1CD1D36}" type="sibTrans" cxnId="{31D3A6BF-A973-4794-AE8D-54D64EBBBCE2}">
      <dgm:prSet/>
      <dgm:spPr/>
      <dgm:t>
        <a:bodyPr/>
        <a:lstStyle/>
        <a:p>
          <a:endParaRPr lang="en-US"/>
        </a:p>
      </dgm:t>
    </dgm:pt>
    <dgm:pt modelId="{1E35B1F0-EB31-4146-AAF7-25F8F65A9905}">
      <dgm:prSet phldrT="[Text]" custT="1"/>
      <dgm:spPr/>
      <dgm:t>
        <a:bodyPr/>
        <a:lstStyle/>
        <a:p>
          <a:r>
            <a:rPr lang="en-US" sz="3600" dirty="0"/>
            <a:t>Digital Innovation</a:t>
          </a:r>
        </a:p>
      </dgm:t>
    </dgm:pt>
    <dgm:pt modelId="{1CB94C91-27A2-4291-BF8A-43A292B6148A}" type="parTrans" cxnId="{EE66E5CA-EFAF-48F7-B989-991F184B24F1}">
      <dgm:prSet/>
      <dgm:spPr/>
      <dgm:t>
        <a:bodyPr/>
        <a:lstStyle/>
        <a:p>
          <a:endParaRPr lang="en-US"/>
        </a:p>
      </dgm:t>
    </dgm:pt>
    <dgm:pt modelId="{488C1D76-2E48-4AA1-A60B-14D75BF62D3C}" type="sibTrans" cxnId="{EE66E5CA-EFAF-48F7-B989-991F184B24F1}">
      <dgm:prSet/>
      <dgm:spPr/>
      <dgm:t>
        <a:bodyPr/>
        <a:lstStyle/>
        <a:p>
          <a:endParaRPr lang="en-US"/>
        </a:p>
      </dgm:t>
    </dgm:pt>
    <dgm:pt modelId="{8C248692-CF2D-4935-AFDB-DADBDA1C926D}">
      <dgm:prSet phldrT="[Text]" custT="1"/>
      <dgm:spPr/>
      <dgm:t>
        <a:bodyPr/>
        <a:lstStyle/>
        <a:p>
          <a:r>
            <a:rPr lang="en-US" sz="3600" dirty="0"/>
            <a:t>Process Analytics</a:t>
          </a:r>
        </a:p>
      </dgm:t>
    </dgm:pt>
    <dgm:pt modelId="{BEA9A426-6BB4-4FB8-A256-F6341F27E673}" type="parTrans" cxnId="{79C54C83-D357-46F3-AE36-37C0AB7BDA6E}">
      <dgm:prSet/>
      <dgm:spPr/>
      <dgm:t>
        <a:bodyPr/>
        <a:lstStyle/>
        <a:p>
          <a:endParaRPr lang="en-US"/>
        </a:p>
      </dgm:t>
    </dgm:pt>
    <dgm:pt modelId="{72BB9744-3982-418C-A143-6D3EA635EBAA}" type="sibTrans" cxnId="{79C54C83-D357-46F3-AE36-37C0AB7BDA6E}">
      <dgm:prSet/>
      <dgm:spPr/>
      <dgm:t>
        <a:bodyPr/>
        <a:lstStyle/>
        <a:p>
          <a:endParaRPr lang="en-US"/>
        </a:p>
      </dgm:t>
    </dgm:pt>
    <dgm:pt modelId="{77149A12-6629-4ACE-A7E3-3A177D720D16}" type="pres">
      <dgm:prSet presAssocID="{6BAE9F69-A9E6-43CE-AF07-D52EDF365957}" presName="composite" presStyleCnt="0">
        <dgm:presLayoutVars>
          <dgm:chMax val="1"/>
          <dgm:dir/>
          <dgm:resizeHandles val="exact"/>
        </dgm:presLayoutVars>
      </dgm:prSet>
      <dgm:spPr/>
    </dgm:pt>
    <dgm:pt modelId="{0D4AB3E7-F815-4007-B0F0-0F5D507CA318}" type="pres">
      <dgm:prSet presAssocID="{CC444074-12DA-4E36-B320-DEA1572D59E3}" presName="roof" presStyleLbl="dkBgShp" presStyleIdx="0" presStyleCnt="2" custLinFactNeighborX="-480" custLinFactNeighborY="0"/>
      <dgm:spPr/>
    </dgm:pt>
    <dgm:pt modelId="{13DB358F-0588-4FD0-88EC-255DA1295B32}" type="pres">
      <dgm:prSet presAssocID="{CC444074-12DA-4E36-B320-DEA1572D59E3}" presName="pillars" presStyleCnt="0"/>
      <dgm:spPr/>
    </dgm:pt>
    <dgm:pt modelId="{9AD9E3CB-EA6D-46B8-A47F-F65B1AC9CB1B}" type="pres">
      <dgm:prSet presAssocID="{CC444074-12DA-4E36-B320-DEA1572D59E3}" presName="pillar1" presStyleLbl="node1" presStyleIdx="0" presStyleCnt="2">
        <dgm:presLayoutVars>
          <dgm:bulletEnabled val="1"/>
        </dgm:presLayoutVars>
      </dgm:prSet>
      <dgm:spPr/>
    </dgm:pt>
    <dgm:pt modelId="{9EB35630-11B6-4BDF-BFAF-FBF17DD3C9E7}" type="pres">
      <dgm:prSet presAssocID="{8C248692-CF2D-4935-AFDB-DADBDA1C926D}" presName="pillarX" presStyleLbl="node1" presStyleIdx="1" presStyleCnt="2">
        <dgm:presLayoutVars>
          <dgm:bulletEnabled val="1"/>
        </dgm:presLayoutVars>
      </dgm:prSet>
      <dgm:spPr/>
    </dgm:pt>
    <dgm:pt modelId="{2A7F2608-7318-473F-AF39-DDBB46F2B10D}" type="pres">
      <dgm:prSet presAssocID="{CC444074-12DA-4E36-B320-DEA1572D59E3}" presName="base" presStyleLbl="dkBgShp" presStyleIdx="1" presStyleCnt="2" custLinFactNeighborX="-159"/>
      <dgm:spPr/>
    </dgm:pt>
  </dgm:ptLst>
  <dgm:cxnLst>
    <dgm:cxn modelId="{32A6163A-DBFD-423D-9722-6A2479F5D419}" type="presOf" srcId="{1E35B1F0-EB31-4146-AAF7-25F8F65A9905}" destId="{9AD9E3CB-EA6D-46B8-A47F-F65B1AC9CB1B}" srcOrd="0" destOrd="0" presId="urn:microsoft.com/office/officeart/2005/8/layout/hList3"/>
    <dgm:cxn modelId="{D8EF103D-6A63-4F60-B448-A8C1853EE933}" type="presOf" srcId="{6BAE9F69-A9E6-43CE-AF07-D52EDF365957}" destId="{77149A12-6629-4ACE-A7E3-3A177D720D16}" srcOrd="0" destOrd="0" presId="urn:microsoft.com/office/officeart/2005/8/layout/hList3"/>
    <dgm:cxn modelId="{79C54C83-D357-46F3-AE36-37C0AB7BDA6E}" srcId="{CC444074-12DA-4E36-B320-DEA1572D59E3}" destId="{8C248692-CF2D-4935-AFDB-DADBDA1C926D}" srcOrd="1" destOrd="0" parTransId="{BEA9A426-6BB4-4FB8-A256-F6341F27E673}" sibTransId="{72BB9744-3982-418C-A143-6D3EA635EBAA}"/>
    <dgm:cxn modelId="{69E6DEAD-C68F-4CF2-8902-6C8FC824B65D}" type="presOf" srcId="{CC444074-12DA-4E36-B320-DEA1572D59E3}" destId="{0D4AB3E7-F815-4007-B0F0-0F5D507CA318}" srcOrd="0" destOrd="0" presId="urn:microsoft.com/office/officeart/2005/8/layout/hList3"/>
    <dgm:cxn modelId="{31D3A6BF-A973-4794-AE8D-54D64EBBBCE2}" srcId="{6BAE9F69-A9E6-43CE-AF07-D52EDF365957}" destId="{CC444074-12DA-4E36-B320-DEA1572D59E3}" srcOrd="0" destOrd="0" parTransId="{46DE36C6-2732-43B1-AB49-375BED6EE385}" sibTransId="{E2ACDE47-266F-4188-91A6-1B56E1CD1D36}"/>
    <dgm:cxn modelId="{EE66E5CA-EFAF-48F7-B989-991F184B24F1}" srcId="{CC444074-12DA-4E36-B320-DEA1572D59E3}" destId="{1E35B1F0-EB31-4146-AAF7-25F8F65A9905}" srcOrd="0" destOrd="0" parTransId="{1CB94C91-27A2-4291-BF8A-43A292B6148A}" sibTransId="{488C1D76-2E48-4AA1-A60B-14D75BF62D3C}"/>
    <dgm:cxn modelId="{B439FACD-508A-47CC-9FAF-F4544C761396}" type="presOf" srcId="{8C248692-CF2D-4935-AFDB-DADBDA1C926D}" destId="{9EB35630-11B6-4BDF-BFAF-FBF17DD3C9E7}" srcOrd="0" destOrd="0" presId="urn:microsoft.com/office/officeart/2005/8/layout/hList3"/>
    <dgm:cxn modelId="{06BB9BBC-F410-4750-B6CB-17E9178C52D8}" type="presParOf" srcId="{77149A12-6629-4ACE-A7E3-3A177D720D16}" destId="{0D4AB3E7-F815-4007-B0F0-0F5D507CA318}" srcOrd="0" destOrd="0" presId="urn:microsoft.com/office/officeart/2005/8/layout/hList3"/>
    <dgm:cxn modelId="{FBEAF475-559A-445C-958F-1FA7B267AAA6}" type="presParOf" srcId="{77149A12-6629-4ACE-A7E3-3A177D720D16}" destId="{13DB358F-0588-4FD0-88EC-255DA1295B32}" srcOrd="1" destOrd="0" presId="urn:microsoft.com/office/officeart/2005/8/layout/hList3"/>
    <dgm:cxn modelId="{86329FF7-93C9-4639-A59D-B432FD0F5605}" type="presParOf" srcId="{13DB358F-0588-4FD0-88EC-255DA1295B32}" destId="{9AD9E3CB-EA6D-46B8-A47F-F65B1AC9CB1B}" srcOrd="0" destOrd="0" presId="urn:microsoft.com/office/officeart/2005/8/layout/hList3"/>
    <dgm:cxn modelId="{B7450F27-1E76-486F-8CBD-F1311C6D5635}" type="presParOf" srcId="{13DB358F-0588-4FD0-88EC-255DA1295B32}" destId="{9EB35630-11B6-4BDF-BFAF-FBF17DD3C9E7}" srcOrd="1" destOrd="0" presId="urn:microsoft.com/office/officeart/2005/8/layout/hList3"/>
    <dgm:cxn modelId="{9977B202-42B4-4A2A-9CE4-54EA3493DE35}" type="presParOf" srcId="{77149A12-6629-4ACE-A7E3-3A177D720D16}" destId="{2A7F2608-7318-473F-AF39-DDBB46F2B1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 System (Business Users)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ADF3A1DB-3D2D-4EDA-AA3C-07714B75D7CF}" type="asst">
      <dgm:prSet phldrT="[Text]"/>
      <dgm:spPr/>
      <dgm:t>
        <a:bodyPr/>
        <a:lstStyle/>
        <a:p>
          <a:r>
            <a:rPr lang="en-US" dirty="0"/>
            <a:t>Customer Analytics</a:t>
          </a:r>
        </a:p>
      </dgm:t>
    </dgm:pt>
    <dgm:pt modelId="{8DD173D9-4FA2-42C1-9008-4DA95167BF21}" type="parTrans" cxnId="{F3DAF78D-29A5-4966-9878-9041F867EFBD}">
      <dgm:prSet/>
      <dgm:spPr/>
      <dgm:t>
        <a:bodyPr/>
        <a:lstStyle/>
        <a:p>
          <a:endParaRPr lang="en-US"/>
        </a:p>
      </dgm:t>
    </dgm:pt>
    <dgm:pt modelId="{A350E484-80E7-4413-9D8B-766245CE4E05}" type="sibTrans" cxnId="{F3DAF78D-29A5-4966-9878-9041F867EFBD}">
      <dgm:prSet/>
      <dgm:spPr/>
      <dgm:t>
        <a:bodyPr/>
        <a:lstStyle/>
        <a:p>
          <a:endParaRPr lang="en-US"/>
        </a:p>
      </dgm:t>
    </dgm:pt>
    <dgm:pt modelId="{3DD9B216-6656-4D2B-B68B-F5398875A463}" type="asst">
      <dgm:prSet phldrT="[Text]"/>
      <dgm:spPr/>
      <dgm:t>
        <a:bodyPr/>
        <a:lstStyle/>
        <a:p>
          <a:r>
            <a:rPr lang="en-US" dirty="0"/>
            <a:t>Customer Collaboration</a:t>
          </a:r>
        </a:p>
      </dgm:t>
    </dgm:pt>
    <dgm:pt modelId="{B1A1E68D-98EF-4A8B-92A1-DC57619FD43D}" type="parTrans" cxnId="{2D7E1C12-BD26-413C-9C2C-84F5D93BF616}">
      <dgm:prSet/>
      <dgm:spPr/>
      <dgm:t>
        <a:bodyPr/>
        <a:lstStyle/>
        <a:p>
          <a:endParaRPr lang="en-US"/>
        </a:p>
      </dgm:t>
    </dgm:pt>
    <dgm:pt modelId="{C8DF745E-AF1D-4D94-B8E2-FD7FAB7DAC98}" type="sibTrans" cxnId="{2D7E1C12-BD26-413C-9C2C-84F5D93BF616}">
      <dgm:prSet/>
      <dgm:spPr/>
      <dgm:t>
        <a:bodyPr/>
        <a:lstStyle/>
        <a:p>
          <a:endParaRPr lang="en-US"/>
        </a:p>
      </dgm:t>
    </dgm:pt>
    <dgm:pt modelId="{6046938F-DD9E-4D85-B463-0392F8E8ED30}" type="asst">
      <dgm:prSet phldrT="[Text]"/>
      <dgm:spPr/>
      <dgm:t>
        <a:bodyPr/>
        <a:lstStyle/>
        <a:p>
          <a:r>
            <a:rPr lang="en-US" dirty="0"/>
            <a:t>Discovering business gaps</a:t>
          </a:r>
        </a:p>
      </dgm:t>
    </dgm:pt>
    <dgm:pt modelId="{975310F4-6771-4C27-B4FA-3377D3F1C7A1}" type="parTrans" cxnId="{51C9B97B-D9A9-4608-88D9-321CFB0F4699}">
      <dgm:prSet/>
      <dgm:spPr/>
      <dgm:t>
        <a:bodyPr/>
        <a:lstStyle/>
        <a:p>
          <a:endParaRPr lang="en-SG"/>
        </a:p>
      </dgm:t>
    </dgm:pt>
    <dgm:pt modelId="{F06F1C26-AF9C-46FC-960E-CB3E422A7192}" type="sibTrans" cxnId="{51C9B97B-D9A9-4608-88D9-321CFB0F4699}">
      <dgm:prSet/>
      <dgm:spPr/>
      <dgm:t>
        <a:bodyPr/>
        <a:lstStyle/>
        <a:p>
          <a:endParaRPr lang="en-SG"/>
        </a:p>
      </dgm:t>
    </dgm:pt>
    <dgm:pt modelId="{D088A4C3-3FD2-4378-A04C-17F7DA0DAFF5}" type="asst">
      <dgm:prSet phldrT="[Text]"/>
      <dgm:spPr/>
      <dgm:t>
        <a:bodyPr/>
        <a:lstStyle/>
        <a:p>
          <a:r>
            <a:rPr lang="en-US" dirty="0"/>
            <a:t>Process Analytics</a:t>
          </a:r>
        </a:p>
      </dgm:t>
    </dgm:pt>
    <dgm:pt modelId="{7025F1D3-90C9-45CE-B552-F081627FABB8}" type="parTrans" cxnId="{120988A4-9AD0-4109-9A5A-9F605218C53C}">
      <dgm:prSet/>
      <dgm:spPr/>
      <dgm:t>
        <a:bodyPr/>
        <a:lstStyle/>
        <a:p>
          <a:endParaRPr lang="en-SG"/>
        </a:p>
      </dgm:t>
    </dgm:pt>
    <dgm:pt modelId="{05BF3B79-B022-421B-A714-B96E49CAAFDB}" type="sibTrans" cxnId="{120988A4-9AD0-4109-9A5A-9F605218C53C}">
      <dgm:prSet/>
      <dgm:spPr/>
      <dgm:t>
        <a:bodyPr/>
        <a:lstStyle/>
        <a:p>
          <a:endParaRPr lang="en-SG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4">
        <dgm:presLayoutVars>
          <dgm:bulletEnabled val="1"/>
        </dgm:presLayoutVars>
      </dgm:prSet>
      <dgm:spPr/>
    </dgm:pt>
    <dgm:pt modelId="{B1B4DBE2-8327-4C4F-813D-53CC1882BF1D}" type="pres">
      <dgm:prSet presAssocID="{3DD9B216-6656-4D2B-B68B-F5398875A463}" presName="pillarX" presStyleLbl="node1" presStyleIdx="1" presStyleCnt="4">
        <dgm:presLayoutVars>
          <dgm:bulletEnabled val="1"/>
        </dgm:presLayoutVars>
      </dgm:prSet>
      <dgm:spPr/>
    </dgm:pt>
    <dgm:pt modelId="{F32DD7D1-66BB-44B6-9D94-A01D4EA3834D}" type="pres">
      <dgm:prSet presAssocID="{6046938F-DD9E-4D85-B463-0392F8E8ED30}" presName="pillarX" presStyleLbl="node1" presStyleIdx="2" presStyleCnt="4">
        <dgm:presLayoutVars>
          <dgm:bulletEnabled val="1"/>
        </dgm:presLayoutVars>
      </dgm:prSet>
      <dgm:spPr/>
    </dgm:pt>
    <dgm:pt modelId="{A059982E-6DA0-462A-99D5-42739E64BD63}" type="pres">
      <dgm:prSet presAssocID="{D088A4C3-3FD2-4378-A04C-17F7DA0DAFF5}" presName="pillarX" presStyleLbl="node1" presStyleIdx="3" presStyleCnt="4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D7E1C12-BD26-413C-9C2C-84F5D93BF616}" srcId="{765DE819-49FC-47A2-BB5F-27E6F4B66803}" destId="{3DD9B216-6656-4D2B-B68B-F5398875A463}" srcOrd="1" destOrd="0" parTransId="{B1A1E68D-98EF-4A8B-92A1-DC57619FD43D}" sibTransId="{C8DF745E-AF1D-4D94-B8E2-FD7FAB7DAC98}"/>
    <dgm:cxn modelId="{C79D3F18-D37D-4D5E-B665-F2CA5229174D}" type="presOf" srcId="{3DD9B216-6656-4D2B-B68B-F5398875A463}" destId="{B1B4DBE2-8327-4C4F-813D-53CC1882BF1D}" srcOrd="0" destOrd="0" presId="urn:microsoft.com/office/officeart/2005/8/layout/hList3"/>
    <dgm:cxn modelId="{48218F5E-4B64-42AA-96A9-ACBFAE964AB5}" type="presOf" srcId="{ADF3A1DB-3D2D-4EDA-AA3C-07714B75D7CF}" destId="{E70A49E7-8C43-4D0C-9376-13077B97661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51C9B97B-D9A9-4608-88D9-321CFB0F4699}" srcId="{765DE819-49FC-47A2-BB5F-27E6F4B66803}" destId="{6046938F-DD9E-4D85-B463-0392F8E8ED30}" srcOrd="2" destOrd="0" parTransId="{975310F4-6771-4C27-B4FA-3377D3F1C7A1}" sibTransId="{F06F1C26-AF9C-46FC-960E-CB3E422A7192}"/>
    <dgm:cxn modelId="{F3DAF78D-29A5-4966-9878-9041F867EFBD}" srcId="{765DE819-49FC-47A2-BB5F-27E6F4B66803}" destId="{ADF3A1DB-3D2D-4EDA-AA3C-07714B75D7CF}" srcOrd="0" destOrd="0" parTransId="{8DD173D9-4FA2-42C1-9008-4DA95167BF21}" sibTransId="{A350E484-80E7-4413-9D8B-766245CE4E05}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120988A4-9AD0-4109-9A5A-9F605218C53C}" srcId="{765DE819-49FC-47A2-BB5F-27E6F4B66803}" destId="{D088A4C3-3FD2-4378-A04C-17F7DA0DAFF5}" srcOrd="3" destOrd="0" parTransId="{7025F1D3-90C9-45CE-B552-F081627FABB8}" sibTransId="{05BF3B79-B022-421B-A714-B96E49CAAFDB}"/>
    <dgm:cxn modelId="{D2060FA8-74E6-4595-AA4E-7C48EEA2A8F5}" type="presOf" srcId="{6046938F-DD9E-4D85-B463-0392F8E8ED30}" destId="{F32DD7D1-66BB-44B6-9D94-A01D4EA3834D}" srcOrd="0" destOrd="0" presId="urn:microsoft.com/office/officeart/2005/8/layout/hList3"/>
    <dgm:cxn modelId="{E47ABEBC-A173-42D9-9370-32799A90154C}" type="presOf" srcId="{D088A4C3-3FD2-4378-A04C-17F7DA0DAFF5}" destId="{A059982E-6DA0-462A-99D5-42739E64BD63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8BD26243-AEAD-420A-87FE-73C200D8963E}" type="presParOf" srcId="{B4F25724-6935-48A9-9327-9CE67A5CB868}" destId="{B1B4DBE2-8327-4C4F-813D-53CC1882BF1D}" srcOrd="1" destOrd="0" presId="urn:microsoft.com/office/officeart/2005/8/layout/hList3"/>
    <dgm:cxn modelId="{85C3D9CF-17C4-45C2-81DE-33DA0BD76946}" type="presParOf" srcId="{B4F25724-6935-48A9-9327-9CE67A5CB868}" destId="{F32DD7D1-66BB-44B6-9D94-A01D4EA3834D}" srcOrd="2" destOrd="0" presId="urn:microsoft.com/office/officeart/2005/8/layout/hList3"/>
    <dgm:cxn modelId="{863A9E6F-DBAA-4F3F-9471-5E014BD7D44E}" type="presParOf" srcId="{B4F25724-6935-48A9-9327-9CE67A5CB868}" destId="{A059982E-6DA0-462A-99D5-42739E64BD63}" srcOrd="3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AE9F69-A9E6-43CE-AF07-D52EDF365957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444074-12DA-4E36-B320-DEA1572D59E3}">
      <dgm:prSet phldrT="[Text]"/>
      <dgm:spPr/>
      <dgm:t>
        <a:bodyPr/>
        <a:lstStyle/>
        <a:p>
          <a:r>
            <a:rPr lang="en-US" dirty="0"/>
            <a:t>DT System (Customers)</a:t>
          </a:r>
        </a:p>
      </dgm:t>
    </dgm:pt>
    <dgm:pt modelId="{46DE36C6-2732-43B1-AB49-375BED6EE385}" type="parTrans" cxnId="{31D3A6BF-A973-4794-AE8D-54D64EBBBCE2}">
      <dgm:prSet/>
      <dgm:spPr/>
      <dgm:t>
        <a:bodyPr/>
        <a:lstStyle/>
        <a:p>
          <a:endParaRPr lang="en-US"/>
        </a:p>
      </dgm:t>
    </dgm:pt>
    <dgm:pt modelId="{E2ACDE47-266F-4188-91A6-1B56E1CD1D36}" type="sibTrans" cxnId="{31D3A6BF-A973-4794-AE8D-54D64EBBBCE2}">
      <dgm:prSet/>
      <dgm:spPr/>
      <dgm:t>
        <a:bodyPr/>
        <a:lstStyle/>
        <a:p>
          <a:endParaRPr lang="en-US"/>
        </a:p>
      </dgm:t>
    </dgm:pt>
    <dgm:pt modelId="{1E35B1F0-EB31-4146-AAF7-25F8F65A9905}">
      <dgm:prSet phldrT="[Text]" custT="1"/>
      <dgm:spPr/>
      <dgm:t>
        <a:bodyPr/>
        <a:lstStyle/>
        <a:p>
          <a:r>
            <a:rPr lang="en-US" sz="2800" dirty="0"/>
            <a:t>Personalized Data Analytics</a:t>
          </a:r>
        </a:p>
      </dgm:t>
    </dgm:pt>
    <dgm:pt modelId="{1CB94C91-27A2-4291-BF8A-43A292B6148A}" type="parTrans" cxnId="{EE66E5CA-EFAF-48F7-B989-991F184B24F1}">
      <dgm:prSet/>
      <dgm:spPr/>
      <dgm:t>
        <a:bodyPr/>
        <a:lstStyle/>
        <a:p>
          <a:endParaRPr lang="en-US"/>
        </a:p>
      </dgm:t>
    </dgm:pt>
    <dgm:pt modelId="{488C1D76-2E48-4AA1-A60B-14D75BF62D3C}" type="sibTrans" cxnId="{EE66E5CA-EFAF-48F7-B989-991F184B24F1}">
      <dgm:prSet/>
      <dgm:spPr/>
      <dgm:t>
        <a:bodyPr/>
        <a:lstStyle/>
        <a:p>
          <a:endParaRPr lang="en-US"/>
        </a:p>
      </dgm:t>
    </dgm:pt>
    <dgm:pt modelId="{039C7EC6-374F-478C-AE10-2218EDF70DA3}">
      <dgm:prSet phldrT="[Text]" custT="1"/>
      <dgm:spPr/>
      <dgm:t>
        <a:bodyPr/>
        <a:lstStyle/>
        <a:p>
          <a:r>
            <a:rPr lang="en-US" sz="2800" dirty="0"/>
            <a:t>Customer Interaction(Chatbot, Live Chat)	</a:t>
          </a:r>
        </a:p>
      </dgm:t>
    </dgm:pt>
    <dgm:pt modelId="{6790E074-D2E5-47EF-BA6D-FD6149ECDFCD}" type="parTrans" cxnId="{11D4D2A8-8E56-48F8-B8F7-E9C7A18693D2}">
      <dgm:prSet/>
      <dgm:spPr/>
      <dgm:t>
        <a:bodyPr/>
        <a:lstStyle/>
        <a:p>
          <a:endParaRPr lang="en-US"/>
        </a:p>
      </dgm:t>
    </dgm:pt>
    <dgm:pt modelId="{A1FCCC34-D241-4129-85A6-5B7033AF76FA}" type="sibTrans" cxnId="{11D4D2A8-8E56-48F8-B8F7-E9C7A18693D2}">
      <dgm:prSet/>
      <dgm:spPr/>
      <dgm:t>
        <a:bodyPr/>
        <a:lstStyle/>
        <a:p>
          <a:endParaRPr lang="en-US"/>
        </a:p>
      </dgm:t>
    </dgm:pt>
    <dgm:pt modelId="{BCF473DF-14DD-4734-A67D-9CACC76D1CD5}">
      <dgm:prSet phldrT="[Text]" custT="1"/>
      <dgm:spPr/>
      <dgm:t>
        <a:bodyPr/>
        <a:lstStyle/>
        <a:p>
          <a:r>
            <a:rPr lang="en-US" sz="2800" dirty="0"/>
            <a:t>Customer self Forecasting</a:t>
          </a:r>
        </a:p>
      </dgm:t>
    </dgm:pt>
    <dgm:pt modelId="{56E1AB49-6602-41A8-BEF3-D8A59BE47CB1}" type="parTrans" cxnId="{4E97ABDA-FA95-446F-BA13-CC5492E8A299}">
      <dgm:prSet/>
      <dgm:spPr/>
      <dgm:t>
        <a:bodyPr/>
        <a:lstStyle/>
        <a:p>
          <a:endParaRPr lang="en-US"/>
        </a:p>
      </dgm:t>
    </dgm:pt>
    <dgm:pt modelId="{CED324CA-D763-470B-9C6E-773C1C67D559}" type="sibTrans" cxnId="{4E97ABDA-FA95-446F-BA13-CC5492E8A299}">
      <dgm:prSet/>
      <dgm:spPr/>
      <dgm:t>
        <a:bodyPr/>
        <a:lstStyle/>
        <a:p>
          <a:endParaRPr lang="en-US"/>
        </a:p>
      </dgm:t>
    </dgm:pt>
    <dgm:pt modelId="{77149A12-6629-4ACE-A7E3-3A177D720D16}" type="pres">
      <dgm:prSet presAssocID="{6BAE9F69-A9E6-43CE-AF07-D52EDF365957}" presName="composite" presStyleCnt="0">
        <dgm:presLayoutVars>
          <dgm:chMax val="1"/>
          <dgm:dir/>
          <dgm:resizeHandles val="exact"/>
        </dgm:presLayoutVars>
      </dgm:prSet>
      <dgm:spPr/>
    </dgm:pt>
    <dgm:pt modelId="{0D4AB3E7-F815-4007-B0F0-0F5D507CA318}" type="pres">
      <dgm:prSet presAssocID="{CC444074-12DA-4E36-B320-DEA1572D59E3}" presName="roof" presStyleLbl="dkBgShp" presStyleIdx="0" presStyleCnt="2" custLinFactNeighborX="159"/>
      <dgm:spPr/>
    </dgm:pt>
    <dgm:pt modelId="{13DB358F-0588-4FD0-88EC-255DA1295B32}" type="pres">
      <dgm:prSet presAssocID="{CC444074-12DA-4E36-B320-DEA1572D59E3}" presName="pillars" presStyleCnt="0"/>
      <dgm:spPr/>
    </dgm:pt>
    <dgm:pt modelId="{9AD9E3CB-EA6D-46B8-A47F-F65B1AC9CB1B}" type="pres">
      <dgm:prSet presAssocID="{CC444074-12DA-4E36-B320-DEA1572D59E3}" presName="pillar1" presStyleLbl="node1" presStyleIdx="0" presStyleCnt="3">
        <dgm:presLayoutVars>
          <dgm:bulletEnabled val="1"/>
        </dgm:presLayoutVars>
      </dgm:prSet>
      <dgm:spPr/>
    </dgm:pt>
    <dgm:pt modelId="{43C1B11C-4EB9-406B-AED7-D39E55DB42BD}" type="pres">
      <dgm:prSet presAssocID="{039C7EC6-374F-478C-AE10-2218EDF70DA3}" presName="pillarX" presStyleLbl="node1" presStyleIdx="1" presStyleCnt="3">
        <dgm:presLayoutVars>
          <dgm:bulletEnabled val="1"/>
        </dgm:presLayoutVars>
      </dgm:prSet>
      <dgm:spPr/>
    </dgm:pt>
    <dgm:pt modelId="{973B36FC-9BAB-4F6D-8CFF-A1D9069BF4AD}" type="pres">
      <dgm:prSet presAssocID="{BCF473DF-14DD-4734-A67D-9CACC76D1CD5}" presName="pillarX" presStyleLbl="node1" presStyleIdx="2" presStyleCnt="3">
        <dgm:presLayoutVars>
          <dgm:bulletEnabled val="1"/>
        </dgm:presLayoutVars>
      </dgm:prSet>
      <dgm:spPr/>
    </dgm:pt>
    <dgm:pt modelId="{2A7F2608-7318-473F-AF39-DDBB46F2B10D}" type="pres">
      <dgm:prSet presAssocID="{CC444074-12DA-4E36-B320-DEA1572D59E3}" presName="base" presStyleLbl="dkBgShp" presStyleIdx="1" presStyleCnt="2"/>
      <dgm:spPr/>
    </dgm:pt>
  </dgm:ptLst>
  <dgm:cxnLst>
    <dgm:cxn modelId="{32A6163A-DBFD-423D-9722-6A2479F5D419}" type="presOf" srcId="{1E35B1F0-EB31-4146-AAF7-25F8F65A9905}" destId="{9AD9E3CB-EA6D-46B8-A47F-F65B1AC9CB1B}" srcOrd="0" destOrd="0" presId="urn:microsoft.com/office/officeart/2005/8/layout/hList3"/>
    <dgm:cxn modelId="{D8EF103D-6A63-4F60-B448-A8C1853EE933}" type="presOf" srcId="{6BAE9F69-A9E6-43CE-AF07-D52EDF365957}" destId="{77149A12-6629-4ACE-A7E3-3A177D720D16}" srcOrd="0" destOrd="0" presId="urn:microsoft.com/office/officeart/2005/8/layout/hList3"/>
    <dgm:cxn modelId="{11D4D2A8-8E56-48F8-B8F7-E9C7A18693D2}" srcId="{CC444074-12DA-4E36-B320-DEA1572D59E3}" destId="{039C7EC6-374F-478C-AE10-2218EDF70DA3}" srcOrd="1" destOrd="0" parTransId="{6790E074-D2E5-47EF-BA6D-FD6149ECDFCD}" sibTransId="{A1FCCC34-D241-4129-85A6-5B7033AF76FA}"/>
    <dgm:cxn modelId="{69E6DEAD-C68F-4CF2-8902-6C8FC824B65D}" type="presOf" srcId="{CC444074-12DA-4E36-B320-DEA1572D59E3}" destId="{0D4AB3E7-F815-4007-B0F0-0F5D507CA318}" srcOrd="0" destOrd="0" presId="urn:microsoft.com/office/officeart/2005/8/layout/hList3"/>
    <dgm:cxn modelId="{E440DDB6-5EAA-4AD7-865A-09EEBE1563B6}" type="presOf" srcId="{BCF473DF-14DD-4734-A67D-9CACC76D1CD5}" destId="{973B36FC-9BAB-4F6D-8CFF-A1D9069BF4AD}" srcOrd="0" destOrd="0" presId="urn:microsoft.com/office/officeart/2005/8/layout/hList3"/>
    <dgm:cxn modelId="{FCFA58B7-4D17-4E8C-8288-51E3FAF556F1}" type="presOf" srcId="{039C7EC6-374F-478C-AE10-2218EDF70DA3}" destId="{43C1B11C-4EB9-406B-AED7-D39E55DB42BD}" srcOrd="0" destOrd="0" presId="urn:microsoft.com/office/officeart/2005/8/layout/hList3"/>
    <dgm:cxn modelId="{31D3A6BF-A973-4794-AE8D-54D64EBBBCE2}" srcId="{6BAE9F69-A9E6-43CE-AF07-D52EDF365957}" destId="{CC444074-12DA-4E36-B320-DEA1572D59E3}" srcOrd="0" destOrd="0" parTransId="{46DE36C6-2732-43B1-AB49-375BED6EE385}" sibTransId="{E2ACDE47-266F-4188-91A6-1B56E1CD1D36}"/>
    <dgm:cxn modelId="{EE66E5CA-EFAF-48F7-B989-991F184B24F1}" srcId="{CC444074-12DA-4E36-B320-DEA1572D59E3}" destId="{1E35B1F0-EB31-4146-AAF7-25F8F65A9905}" srcOrd="0" destOrd="0" parTransId="{1CB94C91-27A2-4291-BF8A-43A292B6148A}" sibTransId="{488C1D76-2E48-4AA1-A60B-14D75BF62D3C}"/>
    <dgm:cxn modelId="{4E97ABDA-FA95-446F-BA13-CC5492E8A299}" srcId="{CC444074-12DA-4E36-B320-DEA1572D59E3}" destId="{BCF473DF-14DD-4734-A67D-9CACC76D1CD5}" srcOrd="2" destOrd="0" parTransId="{56E1AB49-6602-41A8-BEF3-D8A59BE47CB1}" sibTransId="{CED324CA-D763-470B-9C6E-773C1C67D559}"/>
    <dgm:cxn modelId="{06BB9BBC-F410-4750-B6CB-17E9178C52D8}" type="presParOf" srcId="{77149A12-6629-4ACE-A7E3-3A177D720D16}" destId="{0D4AB3E7-F815-4007-B0F0-0F5D507CA318}" srcOrd="0" destOrd="0" presId="urn:microsoft.com/office/officeart/2005/8/layout/hList3"/>
    <dgm:cxn modelId="{FBEAF475-559A-445C-958F-1FA7B267AAA6}" type="presParOf" srcId="{77149A12-6629-4ACE-A7E3-3A177D720D16}" destId="{13DB358F-0588-4FD0-88EC-255DA1295B32}" srcOrd="1" destOrd="0" presId="urn:microsoft.com/office/officeart/2005/8/layout/hList3"/>
    <dgm:cxn modelId="{86329FF7-93C9-4639-A59D-B432FD0F5605}" type="presParOf" srcId="{13DB358F-0588-4FD0-88EC-255DA1295B32}" destId="{9AD9E3CB-EA6D-46B8-A47F-F65B1AC9CB1B}" srcOrd="0" destOrd="0" presId="urn:microsoft.com/office/officeart/2005/8/layout/hList3"/>
    <dgm:cxn modelId="{48B3741F-640C-4FB8-855E-33FF87CA767C}" type="presParOf" srcId="{13DB358F-0588-4FD0-88EC-255DA1295B32}" destId="{43C1B11C-4EB9-406B-AED7-D39E55DB42BD}" srcOrd="1" destOrd="0" presId="urn:microsoft.com/office/officeart/2005/8/layout/hList3"/>
    <dgm:cxn modelId="{D9355C80-C25C-453A-86B9-3B24B499D1DE}" type="presParOf" srcId="{13DB358F-0588-4FD0-88EC-255DA1295B32}" destId="{973B36FC-9BAB-4F6D-8CFF-A1D9069BF4AD}" srcOrd="2" destOrd="0" presId="urn:microsoft.com/office/officeart/2005/8/layout/hList3"/>
    <dgm:cxn modelId="{9977B202-42B4-4A2A-9CE4-54EA3493DE35}" type="presParOf" srcId="{77149A12-6629-4ACE-A7E3-3A177D720D16}" destId="{2A7F2608-7318-473F-AF39-DDBB46F2B1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9289BAE3-4027-4F34-A0EF-EF1878C71275}" type="asst">
      <dgm:prSet phldrT="[Text]" custT="1"/>
      <dgm:spPr/>
      <dgm:t>
        <a:bodyPr/>
        <a:lstStyle/>
        <a:p>
          <a:endParaRPr lang="en-US" sz="3600" dirty="0"/>
        </a:p>
        <a:p>
          <a:r>
            <a:rPr lang="en-US" sz="3600" dirty="0"/>
            <a:t>Forecasting	</a:t>
          </a:r>
        </a:p>
      </dgm:t>
    </dgm:pt>
    <dgm:pt modelId="{CEF51AD0-8952-4A9F-B0BE-FB4192BF58E1}" type="parTrans" cxnId="{1A364253-5E25-4047-B131-888826A4D7CC}">
      <dgm:prSet/>
      <dgm:spPr/>
      <dgm:t>
        <a:bodyPr/>
        <a:lstStyle/>
        <a:p>
          <a:endParaRPr lang="en-US"/>
        </a:p>
      </dgm:t>
    </dgm:pt>
    <dgm:pt modelId="{0E28197A-348F-443B-ABDD-7B4CE3EC6A01}" type="sibTrans" cxnId="{1A364253-5E25-4047-B131-888826A4D7CC}">
      <dgm:prSet/>
      <dgm:spPr/>
      <dgm:t>
        <a:bodyPr/>
        <a:lstStyle/>
        <a:p>
          <a:endParaRPr lang="en-US"/>
        </a:p>
      </dgm:t>
    </dgm:pt>
    <dgm:pt modelId="{8BAA7307-A601-4FBC-9F8E-0627D6923353}" type="asst">
      <dgm:prSet phldrT="[Text]" custT="1"/>
      <dgm:spPr/>
      <dgm:t>
        <a:bodyPr/>
        <a:lstStyle/>
        <a:p>
          <a:r>
            <a:rPr lang="en-US" sz="3600" dirty="0"/>
            <a:t>Prediction</a:t>
          </a:r>
        </a:p>
      </dgm:t>
    </dgm:pt>
    <dgm:pt modelId="{5A46385F-3592-47C8-A577-798F4B63774D}" type="parTrans" cxnId="{51986A8D-2FFC-45F6-939C-E28CF0C20216}">
      <dgm:prSet/>
      <dgm:spPr/>
      <dgm:t>
        <a:bodyPr/>
        <a:lstStyle/>
        <a:p>
          <a:endParaRPr lang="en-US"/>
        </a:p>
      </dgm:t>
    </dgm:pt>
    <dgm:pt modelId="{259C124D-B0C2-4D19-B997-00058BF66FBF}" type="sibTrans" cxnId="{51986A8D-2FFC-45F6-939C-E28CF0C20216}">
      <dgm:prSet/>
      <dgm:spPr/>
      <dgm:t>
        <a:bodyPr/>
        <a:lstStyle/>
        <a:p>
          <a:endParaRPr lang="en-US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2">
        <dgm:presLayoutVars>
          <dgm:bulletEnabled val="1"/>
        </dgm:presLayoutVars>
      </dgm:prSet>
      <dgm:spPr/>
    </dgm:pt>
    <dgm:pt modelId="{3FB56A1D-8D96-4A8C-915C-37506C034E0C}" type="pres">
      <dgm:prSet presAssocID="{8BAA7307-A601-4FBC-9F8E-0627D6923353}" presName="pillarX" presStyleLbl="node1" presStyleIdx="1" presStyleCnt="2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237535D-679B-4FFC-8DB7-D6B13AABEED7}" type="presOf" srcId="{8BAA7307-A601-4FBC-9F8E-0627D6923353}" destId="{3FB56A1D-8D96-4A8C-915C-37506C034E0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1A364253-5E25-4047-B131-888826A4D7CC}" srcId="{765DE819-49FC-47A2-BB5F-27E6F4B66803}" destId="{9289BAE3-4027-4F34-A0EF-EF1878C71275}" srcOrd="0" destOrd="0" parTransId="{CEF51AD0-8952-4A9F-B0BE-FB4192BF58E1}" sibTransId="{0E28197A-348F-443B-ABDD-7B4CE3EC6A01}"/>
    <dgm:cxn modelId="{51986A8D-2FFC-45F6-939C-E28CF0C20216}" srcId="{765DE819-49FC-47A2-BB5F-27E6F4B66803}" destId="{8BAA7307-A601-4FBC-9F8E-0627D6923353}" srcOrd="1" destOrd="0" parTransId="{5A46385F-3592-47C8-A577-798F4B63774D}" sibTransId="{259C124D-B0C2-4D19-B997-00058BF66FBF}"/>
    <dgm:cxn modelId="{F653D99A-952E-44EA-B0CB-C74BB460D729}" type="presOf" srcId="{9289BAE3-4027-4F34-A0EF-EF1878C71275}" destId="{E70A49E7-8C43-4D0C-9376-13077B97661C}" srcOrd="0" destOrd="0" presId="urn:microsoft.com/office/officeart/2005/8/layout/hList3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06DE37C1-E7E2-45CA-986A-944FD1C32DE9}" type="presParOf" srcId="{B4F25724-6935-48A9-9327-9CE67A5CB868}" destId="{3FB56A1D-8D96-4A8C-915C-37506C034E0C}" srcOrd="1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3969C7-709E-4C4B-8944-F0166E950879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65DE819-49FC-47A2-BB5F-27E6F4B66803}">
      <dgm:prSet phldrT="[Text]"/>
      <dgm:spPr/>
      <dgm:t>
        <a:bodyPr/>
        <a:lstStyle/>
        <a:p>
          <a:r>
            <a:rPr lang="en-US" dirty="0"/>
            <a:t>TDT System (Business Users)</a:t>
          </a:r>
        </a:p>
      </dgm:t>
    </dgm:pt>
    <dgm:pt modelId="{F7F06EC2-D5C2-4794-9387-48AAF2EC4EBE}" type="parTrans" cxnId="{2AB5D54D-9719-4D86-9B73-A8786CCD40DB}">
      <dgm:prSet/>
      <dgm:spPr/>
      <dgm:t>
        <a:bodyPr/>
        <a:lstStyle/>
        <a:p>
          <a:endParaRPr lang="en-US"/>
        </a:p>
      </dgm:t>
    </dgm:pt>
    <dgm:pt modelId="{69DC3090-EA95-4B27-9F7D-3A88B5D8C489}" type="sibTrans" cxnId="{2AB5D54D-9719-4D86-9B73-A8786CCD40DB}">
      <dgm:prSet/>
      <dgm:spPr/>
      <dgm:t>
        <a:bodyPr/>
        <a:lstStyle/>
        <a:p>
          <a:endParaRPr lang="en-US"/>
        </a:p>
      </dgm:t>
    </dgm:pt>
    <dgm:pt modelId="{ADF3A1DB-3D2D-4EDA-AA3C-07714B75D7CF}" type="asst">
      <dgm:prSet phldrT="[Text]"/>
      <dgm:spPr/>
      <dgm:t>
        <a:bodyPr/>
        <a:lstStyle/>
        <a:p>
          <a:r>
            <a:rPr lang="en-US" dirty="0"/>
            <a:t>Customer Analytics</a:t>
          </a:r>
        </a:p>
      </dgm:t>
    </dgm:pt>
    <dgm:pt modelId="{8DD173D9-4FA2-42C1-9008-4DA95167BF21}" type="parTrans" cxnId="{F3DAF78D-29A5-4966-9878-9041F867EFBD}">
      <dgm:prSet/>
      <dgm:spPr/>
      <dgm:t>
        <a:bodyPr/>
        <a:lstStyle/>
        <a:p>
          <a:endParaRPr lang="en-US"/>
        </a:p>
      </dgm:t>
    </dgm:pt>
    <dgm:pt modelId="{A350E484-80E7-4413-9D8B-766245CE4E05}" type="sibTrans" cxnId="{F3DAF78D-29A5-4966-9878-9041F867EFBD}">
      <dgm:prSet/>
      <dgm:spPr/>
      <dgm:t>
        <a:bodyPr/>
        <a:lstStyle/>
        <a:p>
          <a:endParaRPr lang="en-US"/>
        </a:p>
      </dgm:t>
    </dgm:pt>
    <dgm:pt modelId="{3DD9B216-6656-4D2B-B68B-F5398875A463}" type="asst">
      <dgm:prSet phldrT="[Text]"/>
      <dgm:spPr/>
      <dgm:t>
        <a:bodyPr/>
        <a:lstStyle/>
        <a:p>
          <a:r>
            <a:rPr lang="en-US" dirty="0"/>
            <a:t>Customer Collaboration</a:t>
          </a:r>
        </a:p>
      </dgm:t>
    </dgm:pt>
    <dgm:pt modelId="{B1A1E68D-98EF-4A8B-92A1-DC57619FD43D}" type="parTrans" cxnId="{2D7E1C12-BD26-413C-9C2C-84F5D93BF616}">
      <dgm:prSet/>
      <dgm:spPr/>
      <dgm:t>
        <a:bodyPr/>
        <a:lstStyle/>
        <a:p>
          <a:endParaRPr lang="en-US"/>
        </a:p>
      </dgm:t>
    </dgm:pt>
    <dgm:pt modelId="{C8DF745E-AF1D-4D94-B8E2-FD7FAB7DAC98}" type="sibTrans" cxnId="{2D7E1C12-BD26-413C-9C2C-84F5D93BF616}">
      <dgm:prSet/>
      <dgm:spPr/>
      <dgm:t>
        <a:bodyPr/>
        <a:lstStyle/>
        <a:p>
          <a:endParaRPr lang="en-US"/>
        </a:p>
      </dgm:t>
    </dgm:pt>
    <dgm:pt modelId="{6046938F-DD9E-4D85-B463-0392F8E8ED30}" type="asst">
      <dgm:prSet phldrT="[Text]"/>
      <dgm:spPr/>
      <dgm:t>
        <a:bodyPr/>
        <a:lstStyle/>
        <a:p>
          <a:r>
            <a:rPr lang="en-US" dirty="0"/>
            <a:t>Discovering business gaps</a:t>
          </a:r>
        </a:p>
      </dgm:t>
    </dgm:pt>
    <dgm:pt modelId="{975310F4-6771-4C27-B4FA-3377D3F1C7A1}" type="parTrans" cxnId="{51C9B97B-D9A9-4608-88D9-321CFB0F4699}">
      <dgm:prSet/>
      <dgm:spPr/>
      <dgm:t>
        <a:bodyPr/>
        <a:lstStyle/>
        <a:p>
          <a:endParaRPr lang="en-SG"/>
        </a:p>
      </dgm:t>
    </dgm:pt>
    <dgm:pt modelId="{F06F1C26-AF9C-46FC-960E-CB3E422A7192}" type="sibTrans" cxnId="{51C9B97B-D9A9-4608-88D9-321CFB0F4699}">
      <dgm:prSet/>
      <dgm:spPr/>
      <dgm:t>
        <a:bodyPr/>
        <a:lstStyle/>
        <a:p>
          <a:endParaRPr lang="en-SG"/>
        </a:p>
      </dgm:t>
    </dgm:pt>
    <dgm:pt modelId="{D088A4C3-3FD2-4378-A04C-17F7DA0DAFF5}" type="asst">
      <dgm:prSet phldrT="[Text]"/>
      <dgm:spPr/>
      <dgm:t>
        <a:bodyPr/>
        <a:lstStyle/>
        <a:p>
          <a:r>
            <a:rPr lang="en-US" dirty="0"/>
            <a:t>Process Analytics</a:t>
          </a:r>
        </a:p>
      </dgm:t>
    </dgm:pt>
    <dgm:pt modelId="{7025F1D3-90C9-45CE-B552-F081627FABB8}" type="parTrans" cxnId="{120988A4-9AD0-4109-9A5A-9F605218C53C}">
      <dgm:prSet/>
      <dgm:spPr/>
      <dgm:t>
        <a:bodyPr/>
        <a:lstStyle/>
        <a:p>
          <a:endParaRPr lang="en-SG"/>
        </a:p>
      </dgm:t>
    </dgm:pt>
    <dgm:pt modelId="{05BF3B79-B022-421B-A714-B96E49CAAFDB}" type="sibTrans" cxnId="{120988A4-9AD0-4109-9A5A-9F605218C53C}">
      <dgm:prSet/>
      <dgm:spPr/>
      <dgm:t>
        <a:bodyPr/>
        <a:lstStyle/>
        <a:p>
          <a:endParaRPr lang="en-SG"/>
        </a:p>
      </dgm:t>
    </dgm:pt>
    <dgm:pt modelId="{359F54D7-E0C0-40C8-A347-8C565076310E}" type="pres">
      <dgm:prSet presAssocID="{C13969C7-709E-4C4B-8944-F0166E950879}" presName="composite" presStyleCnt="0">
        <dgm:presLayoutVars>
          <dgm:chMax val="1"/>
          <dgm:dir/>
          <dgm:resizeHandles val="exact"/>
        </dgm:presLayoutVars>
      </dgm:prSet>
      <dgm:spPr/>
    </dgm:pt>
    <dgm:pt modelId="{85811C17-4ACE-4E85-893F-7790EB397F10}" type="pres">
      <dgm:prSet presAssocID="{765DE819-49FC-47A2-BB5F-27E6F4B66803}" presName="roof" presStyleLbl="dkBgShp" presStyleIdx="0" presStyleCnt="2" custLinFactNeighborY="-1086"/>
      <dgm:spPr/>
    </dgm:pt>
    <dgm:pt modelId="{B4F25724-6935-48A9-9327-9CE67A5CB868}" type="pres">
      <dgm:prSet presAssocID="{765DE819-49FC-47A2-BB5F-27E6F4B66803}" presName="pillars" presStyleCnt="0"/>
      <dgm:spPr/>
    </dgm:pt>
    <dgm:pt modelId="{E70A49E7-8C43-4D0C-9376-13077B97661C}" type="pres">
      <dgm:prSet presAssocID="{765DE819-49FC-47A2-BB5F-27E6F4B66803}" presName="pillar1" presStyleLbl="node1" presStyleIdx="0" presStyleCnt="4">
        <dgm:presLayoutVars>
          <dgm:bulletEnabled val="1"/>
        </dgm:presLayoutVars>
      </dgm:prSet>
      <dgm:spPr/>
    </dgm:pt>
    <dgm:pt modelId="{B1B4DBE2-8327-4C4F-813D-53CC1882BF1D}" type="pres">
      <dgm:prSet presAssocID="{3DD9B216-6656-4D2B-B68B-F5398875A463}" presName="pillarX" presStyleLbl="node1" presStyleIdx="1" presStyleCnt="4">
        <dgm:presLayoutVars>
          <dgm:bulletEnabled val="1"/>
        </dgm:presLayoutVars>
      </dgm:prSet>
      <dgm:spPr/>
    </dgm:pt>
    <dgm:pt modelId="{F32DD7D1-66BB-44B6-9D94-A01D4EA3834D}" type="pres">
      <dgm:prSet presAssocID="{6046938F-DD9E-4D85-B463-0392F8E8ED30}" presName="pillarX" presStyleLbl="node1" presStyleIdx="2" presStyleCnt="4">
        <dgm:presLayoutVars>
          <dgm:bulletEnabled val="1"/>
        </dgm:presLayoutVars>
      </dgm:prSet>
      <dgm:spPr/>
    </dgm:pt>
    <dgm:pt modelId="{A059982E-6DA0-462A-99D5-42739E64BD63}" type="pres">
      <dgm:prSet presAssocID="{D088A4C3-3FD2-4378-A04C-17F7DA0DAFF5}" presName="pillarX" presStyleLbl="node1" presStyleIdx="3" presStyleCnt="4">
        <dgm:presLayoutVars>
          <dgm:bulletEnabled val="1"/>
        </dgm:presLayoutVars>
      </dgm:prSet>
      <dgm:spPr/>
    </dgm:pt>
    <dgm:pt modelId="{47D8650F-232A-4A23-B50A-5DDCEE6B5C9D}" type="pres">
      <dgm:prSet presAssocID="{765DE819-49FC-47A2-BB5F-27E6F4B66803}" presName="base" presStyleLbl="dkBgShp" presStyleIdx="1" presStyleCnt="2"/>
      <dgm:spPr/>
    </dgm:pt>
  </dgm:ptLst>
  <dgm:cxnLst>
    <dgm:cxn modelId="{557D370E-7F62-4682-8639-74F28B570A22}" type="presOf" srcId="{C13969C7-709E-4C4B-8944-F0166E950879}" destId="{359F54D7-E0C0-40C8-A347-8C565076310E}" srcOrd="0" destOrd="0" presId="urn:microsoft.com/office/officeart/2005/8/layout/hList3"/>
    <dgm:cxn modelId="{2D7E1C12-BD26-413C-9C2C-84F5D93BF616}" srcId="{765DE819-49FC-47A2-BB5F-27E6F4B66803}" destId="{3DD9B216-6656-4D2B-B68B-F5398875A463}" srcOrd="1" destOrd="0" parTransId="{B1A1E68D-98EF-4A8B-92A1-DC57619FD43D}" sibTransId="{C8DF745E-AF1D-4D94-B8E2-FD7FAB7DAC98}"/>
    <dgm:cxn modelId="{C79D3F18-D37D-4D5E-B665-F2CA5229174D}" type="presOf" srcId="{3DD9B216-6656-4D2B-B68B-F5398875A463}" destId="{B1B4DBE2-8327-4C4F-813D-53CC1882BF1D}" srcOrd="0" destOrd="0" presId="urn:microsoft.com/office/officeart/2005/8/layout/hList3"/>
    <dgm:cxn modelId="{48218F5E-4B64-42AA-96A9-ACBFAE964AB5}" type="presOf" srcId="{ADF3A1DB-3D2D-4EDA-AA3C-07714B75D7CF}" destId="{E70A49E7-8C43-4D0C-9376-13077B97661C}" srcOrd="0" destOrd="0" presId="urn:microsoft.com/office/officeart/2005/8/layout/hList3"/>
    <dgm:cxn modelId="{2AB5D54D-9719-4D86-9B73-A8786CCD40DB}" srcId="{C13969C7-709E-4C4B-8944-F0166E950879}" destId="{765DE819-49FC-47A2-BB5F-27E6F4B66803}" srcOrd="0" destOrd="0" parTransId="{F7F06EC2-D5C2-4794-9387-48AAF2EC4EBE}" sibTransId="{69DC3090-EA95-4B27-9F7D-3A88B5D8C489}"/>
    <dgm:cxn modelId="{51C9B97B-D9A9-4608-88D9-321CFB0F4699}" srcId="{765DE819-49FC-47A2-BB5F-27E6F4B66803}" destId="{6046938F-DD9E-4D85-B463-0392F8E8ED30}" srcOrd="2" destOrd="0" parTransId="{975310F4-6771-4C27-B4FA-3377D3F1C7A1}" sibTransId="{F06F1C26-AF9C-46FC-960E-CB3E422A7192}"/>
    <dgm:cxn modelId="{F3DAF78D-29A5-4966-9878-9041F867EFBD}" srcId="{765DE819-49FC-47A2-BB5F-27E6F4B66803}" destId="{ADF3A1DB-3D2D-4EDA-AA3C-07714B75D7CF}" srcOrd="0" destOrd="0" parTransId="{8DD173D9-4FA2-42C1-9008-4DA95167BF21}" sibTransId="{A350E484-80E7-4413-9D8B-766245CE4E05}"/>
    <dgm:cxn modelId="{889974A4-BC83-4639-ABEA-59748E70A437}" type="presOf" srcId="{765DE819-49FC-47A2-BB5F-27E6F4B66803}" destId="{85811C17-4ACE-4E85-893F-7790EB397F10}" srcOrd="0" destOrd="0" presId="urn:microsoft.com/office/officeart/2005/8/layout/hList3"/>
    <dgm:cxn modelId="{120988A4-9AD0-4109-9A5A-9F605218C53C}" srcId="{765DE819-49FC-47A2-BB5F-27E6F4B66803}" destId="{D088A4C3-3FD2-4378-A04C-17F7DA0DAFF5}" srcOrd="3" destOrd="0" parTransId="{7025F1D3-90C9-45CE-B552-F081627FABB8}" sibTransId="{05BF3B79-B022-421B-A714-B96E49CAAFDB}"/>
    <dgm:cxn modelId="{D2060FA8-74E6-4595-AA4E-7C48EEA2A8F5}" type="presOf" srcId="{6046938F-DD9E-4D85-B463-0392F8E8ED30}" destId="{F32DD7D1-66BB-44B6-9D94-A01D4EA3834D}" srcOrd="0" destOrd="0" presId="urn:microsoft.com/office/officeart/2005/8/layout/hList3"/>
    <dgm:cxn modelId="{E47ABEBC-A173-42D9-9370-32799A90154C}" type="presOf" srcId="{D088A4C3-3FD2-4378-A04C-17F7DA0DAFF5}" destId="{A059982E-6DA0-462A-99D5-42739E64BD63}" srcOrd="0" destOrd="0" presId="urn:microsoft.com/office/officeart/2005/8/layout/hList3"/>
    <dgm:cxn modelId="{3475E7BE-616C-478B-87AD-D51E5C5EBB4D}" type="presParOf" srcId="{359F54D7-E0C0-40C8-A347-8C565076310E}" destId="{85811C17-4ACE-4E85-893F-7790EB397F10}" srcOrd="0" destOrd="0" presId="urn:microsoft.com/office/officeart/2005/8/layout/hList3"/>
    <dgm:cxn modelId="{D1C8F8CD-2A64-4D96-8297-138A82ED1723}" type="presParOf" srcId="{359F54D7-E0C0-40C8-A347-8C565076310E}" destId="{B4F25724-6935-48A9-9327-9CE67A5CB868}" srcOrd="1" destOrd="0" presId="urn:microsoft.com/office/officeart/2005/8/layout/hList3"/>
    <dgm:cxn modelId="{46BADC4E-F122-4201-9EF9-220685DF7CFE}" type="presParOf" srcId="{B4F25724-6935-48A9-9327-9CE67A5CB868}" destId="{E70A49E7-8C43-4D0C-9376-13077B97661C}" srcOrd="0" destOrd="0" presId="urn:microsoft.com/office/officeart/2005/8/layout/hList3"/>
    <dgm:cxn modelId="{8BD26243-AEAD-420A-87FE-73C200D8963E}" type="presParOf" srcId="{B4F25724-6935-48A9-9327-9CE67A5CB868}" destId="{B1B4DBE2-8327-4C4F-813D-53CC1882BF1D}" srcOrd="1" destOrd="0" presId="urn:microsoft.com/office/officeart/2005/8/layout/hList3"/>
    <dgm:cxn modelId="{85C3D9CF-17C4-45C2-81DE-33DA0BD76946}" type="presParOf" srcId="{B4F25724-6935-48A9-9327-9CE67A5CB868}" destId="{F32DD7D1-66BB-44B6-9D94-A01D4EA3834D}" srcOrd="2" destOrd="0" presId="urn:microsoft.com/office/officeart/2005/8/layout/hList3"/>
    <dgm:cxn modelId="{863A9E6F-DBAA-4F3F-9471-5E014BD7D44E}" type="presParOf" srcId="{B4F25724-6935-48A9-9327-9CE67A5CB868}" destId="{A059982E-6DA0-462A-99D5-42739E64BD63}" srcOrd="3" destOrd="0" presId="urn:microsoft.com/office/officeart/2005/8/layout/hList3"/>
    <dgm:cxn modelId="{6FC87DD5-4EFB-4235-BF0A-6F03BED85A86}" type="presParOf" srcId="{359F54D7-E0C0-40C8-A347-8C565076310E}" destId="{47D8650F-232A-4A23-B50A-5DDCEE6B5C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5B502-4C1F-4266-9412-5314AE69D4EE}">
      <dsp:nvSpPr>
        <dsp:cNvPr id="0" name=""/>
        <dsp:cNvSpPr/>
      </dsp:nvSpPr>
      <dsp:spPr>
        <a:xfrm>
          <a:off x="3903" y="754"/>
          <a:ext cx="4333065" cy="2941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FO/MO/BO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Process Transformation</a:t>
          </a:r>
        </a:p>
      </dsp:txBody>
      <dsp:txXfrm>
        <a:off x="90069" y="86920"/>
        <a:ext cx="4160733" cy="2769592"/>
      </dsp:txXfrm>
    </dsp:sp>
    <dsp:sp modelId="{DF2C5134-F543-47D3-B1C1-E7F6D827E879}">
      <dsp:nvSpPr>
        <dsp:cNvPr id="0" name=""/>
        <dsp:cNvSpPr/>
      </dsp:nvSpPr>
      <dsp:spPr>
        <a:xfrm>
          <a:off x="3903" y="311827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FO Analytics</a:t>
          </a:r>
        </a:p>
      </dsp:txBody>
      <dsp:txXfrm>
        <a:off x="33750" y="3148118"/>
        <a:ext cx="959371" cy="1172618"/>
      </dsp:txXfrm>
    </dsp:sp>
    <dsp:sp modelId="{3C19081C-3612-4892-B22B-C9EC7BFBB396}">
      <dsp:nvSpPr>
        <dsp:cNvPr id="0" name=""/>
        <dsp:cNvSpPr/>
      </dsp:nvSpPr>
      <dsp:spPr>
        <a:xfrm>
          <a:off x="1108570" y="311827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Legal Documentation Extraction</a:t>
          </a:r>
        </a:p>
      </dsp:txBody>
      <dsp:txXfrm>
        <a:off x="1138417" y="3148118"/>
        <a:ext cx="959371" cy="1172618"/>
      </dsp:txXfrm>
    </dsp:sp>
    <dsp:sp modelId="{8268AA83-8DFA-4C73-9601-E9E425A7402D}">
      <dsp:nvSpPr>
        <dsp:cNvPr id="0" name=""/>
        <dsp:cNvSpPr/>
      </dsp:nvSpPr>
      <dsp:spPr>
        <a:xfrm>
          <a:off x="2213237" y="311827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LIBOR Interpolation Rates</a:t>
          </a:r>
        </a:p>
      </dsp:txBody>
      <dsp:txXfrm>
        <a:off x="2243084" y="3148118"/>
        <a:ext cx="959371" cy="1172618"/>
      </dsp:txXfrm>
    </dsp:sp>
    <dsp:sp modelId="{B3EADFF3-C141-4AC4-9FCA-3D97C6DD3736}">
      <dsp:nvSpPr>
        <dsp:cNvPr id="0" name=""/>
        <dsp:cNvSpPr/>
      </dsp:nvSpPr>
      <dsp:spPr>
        <a:xfrm>
          <a:off x="3317903" y="311827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Trade Digital Transformation</a:t>
          </a:r>
        </a:p>
      </dsp:txBody>
      <dsp:txXfrm>
        <a:off x="3347750" y="3148118"/>
        <a:ext cx="959371" cy="1172618"/>
      </dsp:txXfrm>
    </dsp:sp>
    <dsp:sp modelId="{BB13104C-329E-4C48-8311-4A29D6C22C38}">
      <dsp:nvSpPr>
        <dsp:cNvPr id="0" name=""/>
        <dsp:cNvSpPr/>
      </dsp:nvSpPr>
      <dsp:spPr>
        <a:xfrm>
          <a:off x="4508172" y="754"/>
          <a:ext cx="4290264" cy="1280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Enterprise Architecture</a:t>
          </a:r>
        </a:p>
      </dsp:txBody>
      <dsp:txXfrm>
        <a:off x="4545679" y="38261"/>
        <a:ext cx="4215250" cy="1205580"/>
      </dsp:txXfrm>
    </dsp:sp>
    <dsp:sp modelId="{1682AB34-BA49-45C1-A909-1615139DB5EF}">
      <dsp:nvSpPr>
        <dsp:cNvPr id="0" name=""/>
        <dsp:cNvSpPr/>
      </dsp:nvSpPr>
      <dsp:spPr>
        <a:xfrm>
          <a:off x="4508172" y="145694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Technology</a:t>
          </a:r>
        </a:p>
      </dsp:txBody>
      <dsp:txXfrm>
        <a:off x="4538019" y="1486788"/>
        <a:ext cx="959371" cy="1172618"/>
      </dsp:txXfrm>
    </dsp:sp>
    <dsp:sp modelId="{36F24D4F-A9F8-46E7-9024-C22A04200728}">
      <dsp:nvSpPr>
        <dsp:cNvPr id="0" name=""/>
        <dsp:cNvSpPr/>
      </dsp:nvSpPr>
      <dsp:spPr>
        <a:xfrm>
          <a:off x="4508172" y="2864846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Hadoop</a:t>
          </a:r>
        </a:p>
      </dsp:txBody>
      <dsp:txXfrm>
        <a:off x="4538019" y="2894693"/>
        <a:ext cx="959371" cy="1172618"/>
      </dsp:txXfrm>
    </dsp:sp>
    <dsp:sp modelId="{80234DB8-2D75-42B7-8F19-B36371A73D7D}">
      <dsp:nvSpPr>
        <dsp:cNvPr id="0" name=""/>
        <dsp:cNvSpPr/>
      </dsp:nvSpPr>
      <dsp:spPr>
        <a:xfrm>
          <a:off x="5612838" y="1456941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Information</a:t>
          </a:r>
        </a:p>
      </dsp:txBody>
      <dsp:txXfrm>
        <a:off x="5642685" y="1486788"/>
        <a:ext cx="959371" cy="1172618"/>
      </dsp:txXfrm>
    </dsp:sp>
    <dsp:sp modelId="{8A4082FD-729D-47F8-8848-85C7B2BEC857}">
      <dsp:nvSpPr>
        <dsp:cNvPr id="0" name=""/>
        <dsp:cNvSpPr/>
      </dsp:nvSpPr>
      <dsp:spPr>
        <a:xfrm>
          <a:off x="5601985" y="2899080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Databases (</a:t>
          </a:r>
          <a:r>
            <a:rPr lang="en-SG" sz="1400" kern="1200" dirty="0" err="1"/>
            <a:t>eg</a:t>
          </a:r>
          <a:r>
            <a:rPr lang="en-SG" sz="1400" kern="1200" dirty="0"/>
            <a:t>: SMILES, TAPS, </a:t>
          </a:r>
          <a:r>
            <a:rPr lang="en-SG" sz="1400" kern="1200" dirty="0" err="1"/>
            <a:t>Gbase</a:t>
          </a:r>
          <a:r>
            <a:rPr lang="en-SG" sz="1400" kern="1200" dirty="0"/>
            <a:t>)</a:t>
          </a:r>
        </a:p>
      </dsp:txBody>
      <dsp:txXfrm>
        <a:off x="5631832" y="2928927"/>
        <a:ext cx="959371" cy="1172618"/>
      </dsp:txXfrm>
    </dsp:sp>
    <dsp:sp modelId="{0DC431D3-3E64-4D53-8EAD-443197301557}">
      <dsp:nvSpPr>
        <dsp:cNvPr id="0" name=""/>
        <dsp:cNvSpPr/>
      </dsp:nvSpPr>
      <dsp:spPr>
        <a:xfrm>
          <a:off x="6717505" y="1456941"/>
          <a:ext cx="2080931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Applications</a:t>
          </a:r>
        </a:p>
      </dsp:txBody>
      <dsp:txXfrm>
        <a:off x="6753598" y="1493034"/>
        <a:ext cx="2008745" cy="1160126"/>
      </dsp:txXfrm>
    </dsp:sp>
    <dsp:sp modelId="{6BE95CA5-5EA1-4754-B051-24C8AEE488F8}">
      <dsp:nvSpPr>
        <dsp:cNvPr id="0" name=""/>
        <dsp:cNvSpPr/>
      </dsp:nvSpPr>
      <dsp:spPr>
        <a:xfrm>
          <a:off x="6717505" y="2864846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TDT</a:t>
          </a:r>
        </a:p>
      </dsp:txBody>
      <dsp:txXfrm>
        <a:off x="6747352" y="2894693"/>
        <a:ext cx="959371" cy="1172618"/>
      </dsp:txXfrm>
    </dsp:sp>
    <dsp:sp modelId="{969AC38D-9463-45FB-AD7B-3CC6DD955B3C}">
      <dsp:nvSpPr>
        <dsp:cNvPr id="0" name=""/>
        <dsp:cNvSpPr/>
      </dsp:nvSpPr>
      <dsp:spPr>
        <a:xfrm>
          <a:off x="7779371" y="2864846"/>
          <a:ext cx="1019065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Customer Stickiness</a:t>
          </a:r>
        </a:p>
      </dsp:txBody>
      <dsp:txXfrm>
        <a:off x="7809218" y="2894693"/>
        <a:ext cx="959371" cy="1172618"/>
      </dsp:txXfrm>
    </dsp:sp>
    <dsp:sp modelId="{19C1719E-8498-4915-8530-B48A7664F9C8}">
      <dsp:nvSpPr>
        <dsp:cNvPr id="0" name=""/>
        <dsp:cNvSpPr/>
      </dsp:nvSpPr>
      <dsp:spPr>
        <a:xfrm>
          <a:off x="8969639" y="754"/>
          <a:ext cx="2098316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Digital Transformation</a:t>
          </a:r>
        </a:p>
      </dsp:txBody>
      <dsp:txXfrm>
        <a:off x="9005732" y="36847"/>
        <a:ext cx="2026130" cy="1160126"/>
      </dsp:txXfrm>
    </dsp:sp>
    <dsp:sp modelId="{814BF322-BB7D-4882-BCCC-572B184B60DF}">
      <dsp:nvSpPr>
        <dsp:cNvPr id="0" name=""/>
        <dsp:cNvSpPr/>
      </dsp:nvSpPr>
      <dsp:spPr>
        <a:xfrm>
          <a:off x="8969639" y="1408659"/>
          <a:ext cx="2098316" cy="1232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Cloud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Analytics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NLP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Machine Learning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 err="1"/>
            <a:t>BigData</a:t>
          </a:r>
          <a:endParaRPr lang="en-SG" sz="1400" kern="1200" dirty="0"/>
        </a:p>
      </dsp:txBody>
      <dsp:txXfrm>
        <a:off x="9005732" y="1444752"/>
        <a:ext cx="2026130" cy="11601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B3E7-F815-4007-B0F0-0F5D507CA318}">
      <dsp:nvSpPr>
        <dsp:cNvPr id="0" name=""/>
        <dsp:cNvSpPr/>
      </dsp:nvSpPr>
      <dsp:spPr>
        <a:xfrm>
          <a:off x="0" y="0"/>
          <a:ext cx="7783829" cy="8506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Trading DT System (Customers)</a:t>
          </a:r>
        </a:p>
      </dsp:txBody>
      <dsp:txXfrm>
        <a:off x="0" y="0"/>
        <a:ext cx="7783829" cy="850669"/>
      </dsp:txXfrm>
    </dsp:sp>
    <dsp:sp modelId="{9AD9E3CB-EA6D-46B8-A47F-F65B1AC9CB1B}">
      <dsp:nvSpPr>
        <dsp:cNvPr id="0" name=""/>
        <dsp:cNvSpPr/>
      </dsp:nvSpPr>
      <dsp:spPr>
        <a:xfrm>
          <a:off x="3800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Personalized Data Analytics</a:t>
          </a:r>
        </a:p>
      </dsp:txBody>
      <dsp:txXfrm>
        <a:off x="3800" y="850669"/>
        <a:ext cx="2592075" cy="1786405"/>
      </dsp:txXfrm>
    </dsp:sp>
    <dsp:sp modelId="{43C1B11C-4EB9-406B-AED7-D39E55DB42BD}">
      <dsp:nvSpPr>
        <dsp:cNvPr id="0" name=""/>
        <dsp:cNvSpPr/>
      </dsp:nvSpPr>
      <dsp:spPr>
        <a:xfrm>
          <a:off x="2595876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Interaction(Chatbot, Live Chat)	</a:t>
          </a:r>
        </a:p>
      </dsp:txBody>
      <dsp:txXfrm>
        <a:off x="2595876" y="850669"/>
        <a:ext cx="2592075" cy="1786405"/>
      </dsp:txXfrm>
    </dsp:sp>
    <dsp:sp modelId="{973B36FC-9BAB-4F6D-8CFF-A1D9069BF4AD}">
      <dsp:nvSpPr>
        <dsp:cNvPr id="0" name=""/>
        <dsp:cNvSpPr/>
      </dsp:nvSpPr>
      <dsp:spPr>
        <a:xfrm>
          <a:off x="5187952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self Forecasting</a:t>
          </a:r>
        </a:p>
      </dsp:txBody>
      <dsp:txXfrm>
        <a:off x="5187952" y="850669"/>
        <a:ext cx="2592075" cy="1786405"/>
      </dsp:txXfrm>
    </dsp:sp>
    <dsp:sp modelId="{2A7F2608-7318-473F-AF39-DDBB46F2B10D}">
      <dsp:nvSpPr>
        <dsp:cNvPr id="0" name=""/>
        <dsp:cNvSpPr/>
      </dsp:nvSpPr>
      <dsp:spPr>
        <a:xfrm>
          <a:off x="0" y="2637075"/>
          <a:ext cx="7783829" cy="19848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Predictive Analytics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Forecasting	</a:t>
          </a:r>
        </a:p>
      </dsp:txBody>
      <dsp:txXfrm>
        <a:off x="0" y="850669"/>
        <a:ext cx="2821708" cy="1786405"/>
      </dsp:txXfrm>
    </dsp:sp>
    <dsp:sp modelId="{3FB56A1D-8D96-4A8C-915C-37506C034E0C}">
      <dsp:nvSpPr>
        <dsp:cNvPr id="0" name=""/>
        <dsp:cNvSpPr/>
      </dsp:nvSpPr>
      <dsp:spPr>
        <a:xfrm>
          <a:off x="2821709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Prediction</a:t>
          </a:r>
        </a:p>
      </dsp:txBody>
      <dsp:txXfrm>
        <a:off x="2821709" y="850669"/>
        <a:ext cx="2821708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FO/MO/BO Technology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AI and Machine Learning in FI</a:t>
          </a:r>
        </a:p>
      </dsp:txBody>
      <dsp:txXfrm>
        <a:off x="0" y="850669"/>
        <a:ext cx="2821708" cy="1786405"/>
      </dsp:txXfrm>
    </dsp:sp>
    <dsp:sp modelId="{B1B4DBE2-8327-4C4F-813D-53CC1882BF1D}">
      <dsp:nvSpPr>
        <dsp:cNvPr id="0" name=""/>
        <dsp:cNvSpPr/>
      </dsp:nvSpPr>
      <dsp:spPr>
        <a:xfrm>
          <a:off x="2821709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Tools</a:t>
          </a:r>
        </a:p>
      </dsp:txBody>
      <dsp:txXfrm>
        <a:off x="2821709" y="850669"/>
        <a:ext cx="2821708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B3E7-F815-4007-B0F0-0F5D507CA318}">
      <dsp:nvSpPr>
        <dsp:cNvPr id="0" name=""/>
        <dsp:cNvSpPr/>
      </dsp:nvSpPr>
      <dsp:spPr>
        <a:xfrm>
          <a:off x="0" y="0"/>
          <a:ext cx="5818909" cy="8506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Data/Text Mining &amp; Applications</a:t>
          </a:r>
        </a:p>
      </dsp:txBody>
      <dsp:txXfrm>
        <a:off x="0" y="0"/>
        <a:ext cx="5818909" cy="850669"/>
      </dsp:txXfrm>
    </dsp:sp>
    <dsp:sp modelId="{9AD9E3CB-EA6D-46B8-A47F-F65B1AC9CB1B}">
      <dsp:nvSpPr>
        <dsp:cNvPr id="0" name=""/>
        <dsp:cNvSpPr/>
      </dsp:nvSpPr>
      <dsp:spPr>
        <a:xfrm>
          <a:off x="2841" y="850669"/>
          <a:ext cx="1937742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Opinion Mining</a:t>
          </a:r>
        </a:p>
      </dsp:txBody>
      <dsp:txXfrm>
        <a:off x="2841" y="850669"/>
        <a:ext cx="1937742" cy="1786405"/>
      </dsp:txXfrm>
    </dsp:sp>
    <dsp:sp modelId="{43C1B11C-4EB9-406B-AED7-D39E55DB42BD}">
      <dsp:nvSpPr>
        <dsp:cNvPr id="0" name=""/>
        <dsp:cNvSpPr/>
      </dsp:nvSpPr>
      <dsp:spPr>
        <a:xfrm>
          <a:off x="1940583" y="850669"/>
          <a:ext cx="1937742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Language Processing</a:t>
          </a:r>
        </a:p>
      </dsp:txBody>
      <dsp:txXfrm>
        <a:off x="1940583" y="850669"/>
        <a:ext cx="1937742" cy="1786405"/>
      </dsp:txXfrm>
    </dsp:sp>
    <dsp:sp modelId="{973B36FC-9BAB-4F6D-8CFF-A1D9069BF4AD}">
      <dsp:nvSpPr>
        <dsp:cNvPr id="0" name=""/>
        <dsp:cNvSpPr/>
      </dsp:nvSpPr>
      <dsp:spPr>
        <a:xfrm>
          <a:off x="3878325" y="850669"/>
          <a:ext cx="1937742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Information Extraction</a:t>
          </a:r>
        </a:p>
      </dsp:txBody>
      <dsp:txXfrm>
        <a:off x="3878325" y="850669"/>
        <a:ext cx="1937742" cy="1786405"/>
      </dsp:txXfrm>
    </dsp:sp>
    <dsp:sp modelId="{2A7F2608-7318-473F-AF39-DDBB46F2B10D}">
      <dsp:nvSpPr>
        <dsp:cNvPr id="0" name=""/>
        <dsp:cNvSpPr/>
      </dsp:nvSpPr>
      <dsp:spPr>
        <a:xfrm>
          <a:off x="0" y="2637075"/>
          <a:ext cx="5818909" cy="19848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Training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Strategy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Aspects </a:t>
          </a:r>
        </a:p>
      </dsp:txBody>
      <dsp:txXfrm>
        <a:off x="0" y="850669"/>
        <a:ext cx="2821708" cy="1786405"/>
      </dsp:txXfrm>
    </dsp:sp>
    <dsp:sp modelId="{3FB56A1D-8D96-4A8C-915C-37506C034E0C}">
      <dsp:nvSpPr>
        <dsp:cNvPr id="0" name=""/>
        <dsp:cNvSpPr/>
      </dsp:nvSpPr>
      <dsp:spPr>
        <a:xfrm>
          <a:off x="2821709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Innovation in Teaching</a:t>
          </a:r>
        </a:p>
      </dsp:txBody>
      <dsp:txXfrm>
        <a:off x="2821709" y="850669"/>
        <a:ext cx="2821708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B3E7-F815-4007-B0F0-0F5D507CA318}">
      <dsp:nvSpPr>
        <dsp:cNvPr id="0" name=""/>
        <dsp:cNvSpPr/>
      </dsp:nvSpPr>
      <dsp:spPr>
        <a:xfrm>
          <a:off x="0" y="0"/>
          <a:ext cx="5818909" cy="85066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Digital Business</a:t>
          </a:r>
        </a:p>
      </dsp:txBody>
      <dsp:txXfrm>
        <a:off x="0" y="0"/>
        <a:ext cx="5818909" cy="850669"/>
      </dsp:txXfrm>
    </dsp:sp>
    <dsp:sp modelId="{9AD9E3CB-EA6D-46B8-A47F-F65B1AC9CB1B}">
      <dsp:nvSpPr>
        <dsp:cNvPr id="0" name=""/>
        <dsp:cNvSpPr/>
      </dsp:nvSpPr>
      <dsp:spPr>
        <a:xfrm>
          <a:off x="0" y="850669"/>
          <a:ext cx="29094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Digital Innovation</a:t>
          </a:r>
        </a:p>
      </dsp:txBody>
      <dsp:txXfrm>
        <a:off x="0" y="850669"/>
        <a:ext cx="2909454" cy="1786405"/>
      </dsp:txXfrm>
    </dsp:sp>
    <dsp:sp modelId="{9EB35630-11B6-4BDF-BFAF-FBF17DD3C9E7}">
      <dsp:nvSpPr>
        <dsp:cNvPr id="0" name=""/>
        <dsp:cNvSpPr/>
      </dsp:nvSpPr>
      <dsp:spPr>
        <a:xfrm>
          <a:off x="2909454" y="850669"/>
          <a:ext cx="29094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Process Analytics</a:t>
          </a:r>
        </a:p>
      </dsp:txBody>
      <dsp:txXfrm>
        <a:off x="2909454" y="850669"/>
        <a:ext cx="2909454" cy="1786405"/>
      </dsp:txXfrm>
    </dsp:sp>
    <dsp:sp modelId="{2A7F2608-7318-473F-AF39-DDBB46F2B10D}">
      <dsp:nvSpPr>
        <dsp:cNvPr id="0" name=""/>
        <dsp:cNvSpPr/>
      </dsp:nvSpPr>
      <dsp:spPr>
        <a:xfrm>
          <a:off x="0" y="2637075"/>
          <a:ext cx="5818909" cy="19848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System (Business Users)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Analytics</a:t>
          </a:r>
        </a:p>
      </dsp:txBody>
      <dsp:txXfrm>
        <a:off x="0" y="850669"/>
        <a:ext cx="1410854" cy="1786405"/>
      </dsp:txXfrm>
    </dsp:sp>
    <dsp:sp modelId="{B1B4DBE2-8327-4C4F-813D-53CC1882BF1D}">
      <dsp:nvSpPr>
        <dsp:cNvPr id="0" name=""/>
        <dsp:cNvSpPr/>
      </dsp:nvSpPr>
      <dsp:spPr>
        <a:xfrm>
          <a:off x="1410854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Collaboration</a:t>
          </a:r>
        </a:p>
      </dsp:txBody>
      <dsp:txXfrm>
        <a:off x="1410854" y="850669"/>
        <a:ext cx="1410854" cy="1786405"/>
      </dsp:txXfrm>
    </dsp:sp>
    <dsp:sp modelId="{F32DD7D1-66BB-44B6-9D94-A01D4EA3834D}">
      <dsp:nvSpPr>
        <dsp:cNvPr id="0" name=""/>
        <dsp:cNvSpPr/>
      </dsp:nvSpPr>
      <dsp:spPr>
        <a:xfrm>
          <a:off x="2821709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Discovering business gaps</a:t>
          </a:r>
        </a:p>
      </dsp:txBody>
      <dsp:txXfrm>
        <a:off x="2821709" y="850669"/>
        <a:ext cx="1410854" cy="1786405"/>
      </dsp:txXfrm>
    </dsp:sp>
    <dsp:sp modelId="{A059982E-6DA0-462A-99D5-42739E64BD63}">
      <dsp:nvSpPr>
        <dsp:cNvPr id="0" name=""/>
        <dsp:cNvSpPr/>
      </dsp:nvSpPr>
      <dsp:spPr>
        <a:xfrm>
          <a:off x="4232563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Analytics</a:t>
          </a:r>
        </a:p>
      </dsp:txBody>
      <dsp:txXfrm>
        <a:off x="4232563" y="850669"/>
        <a:ext cx="1410854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B3E7-F815-4007-B0F0-0F5D507CA318}">
      <dsp:nvSpPr>
        <dsp:cNvPr id="0" name=""/>
        <dsp:cNvSpPr/>
      </dsp:nvSpPr>
      <dsp:spPr>
        <a:xfrm>
          <a:off x="0" y="0"/>
          <a:ext cx="7783829" cy="85066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DT System (Customers)</a:t>
          </a:r>
        </a:p>
      </dsp:txBody>
      <dsp:txXfrm>
        <a:off x="0" y="0"/>
        <a:ext cx="7783829" cy="850669"/>
      </dsp:txXfrm>
    </dsp:sp>
    <dsp:sp modelId="{9AD9E3CB-EA6D-46B8-A47F-F65B1AC9CB1B}">
      <dsp:nvSpPr>
        <dsp:cNvPr id="0" name=""/>
        <dsp:cNvSpPr/>
      </dsp:nvSpPr>
      <dsp:spPr>
        <a:xfrm>
          <a:off x="3800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Personalized Data Analytics</a:t>
          </a:r>
        </a:p>
      </dsp:txBody>
      <dsp:txXfrm>
        <a:off x="3800" y="850669"/>
        <a:ext cx="2592075" cy="1786405"/>
      </dsp:txXfrm>
    </dsp:sp>
    <dsp:sp modelId="{43C1B11C-4EB9-406B-AED7-D39E55DB42BD}">
      <dsp:nvSpPr>
        <dsp:cNvPr id="0" name=""/>
        <dsp:cNvSpPr/>
      </dsp:nvSpPr>
      <dsp:spPr>
        <a:xfrm>
          <a:off x="2595876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Interaction(Chatbot, Live Chat)	</a:t>
          </a:r>
        </a:p>
      </dsp:txBody>
      <dsp:txXfrm>
        <a:off x="2595876" y="850669"/>
        <a:ext cx="2592075" cy="1786405"/>
      </dsp:txXfrm>
    </dsp:sp>
    <dsp:sp modelId="{973B36FC-9BAB-4F6D-8CFF-A1D9069BF4AD}">
      <dsp:nvSpPr>
        <dsp:cNvPr id="0" name=""/>
        <dsp:cNvSpPr/>
      </dsp:nvSpPr>
      <dsp:spPr>
        <a:xfrm>
          <a:off x="5187952" y="850669"/>
          <a:ext cx="2592075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 self Forecasting</a:t>
          </a:r>
        </a:p>
      </dsp:txBody>
      <dsp:txXfrm>
        <a:off x="5187952" y="850669"/>
        <a:ext cx="2592075" cy="1786405"/>
      </dsp:txXfrm>
    </dsp:sp>
    <dsp:sp modelId="{2A7F2608-7318-473F-AF39-DDBB46F2B10D}">
      <dsp:nvSpPr>
        <dsp:cNvPr id="0" name=""/>
        <dsp:cNvSpPr/>
      </dsp:nvSpPr>
      <dsp:spPr>
        <a:xfrm>
          <a:off x="0" y="2637075"/>
          <a:ext cx="7783829" cy="19848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Predictive Analytics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Forecasting	</a:t>
          </a:r>
        </a:p>
      </dsp:txBody>
      <dsp:txXfrm>
        <a:off x="0" y="850669"/>
        <a:ext cx="2821708" cy="1786405"/>
      </dsp:txXfrm>
    </dsp:sp>
    <dsp:sp modelId="{3FB56A1D-8D96-4A8C-915C-37506C034E0C}">
      <dsp:nvSpPr>
        <dsp:cNvPr id="0" name=""/>
        <dsp:cNvSpPr/>
      </dsp:nvSpPr>
      <dsp:spPr>
        <a:xfrm>
          <a:off x="2821709" y="850669"/>
          <a:ext cx="2821708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Prediction</a:t>
          </a:r>
        </a:p>
      </dsp:txBody>
      <dsp:txXfrm>
        <a:off x="2821709" y="850669"/>
        <a:ext cx="2821708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1C17-4ACE-4E85-893F-7790EB397F10}">
      <dsp:nvSpPr>
        <dsp:cNvPr id="0" name=""/>
        <dsp:cNvSpPr/>
      </dsp:nvSpPr>
      <dsp:spPr>
        <a:xfrm>
          <a:off x="0" y="0"/>
          <a:ext cx="5643418" cy="85066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TDT System (Business Users)</a:t>
          </a:r>
        </a:p>
      </dsp:txBody>
      <dsp:txXfrm>
        <a:off x="0" y="0"/>
        <a:ext cx="5643418" cy="850669"/>
      </dsp:txXfrm>
    </dsp:sp>
    <dsp:sp modelId="{E70A49E7-8C43-4D0C-9376-13077B97661C}">
      <dsp:nvSpPr>
        <dsp:cNvPr id="0" name=""/>
        <dsp:cNvSpPr/>
      </dsp:nvSpPr>
      <dsp:spPr>
        <a:xfrm>
          <a:off x="0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Analytics</a:t>
          </a:r>
        </a:p>
      </dsp:txBody>
      <dsp:txXfrm>
        <a:off x="0" y="850669"/>
        <a:ext cx="1410854" cy="1786405"/>
      </dsp:txXfrm>
    </dsp:sp>
    <dsp:sp modelId="{B1B4DBE2-8327-4C4F-813D-53CC1882BF1D}">
      <dsp:nvSpPr>
        <dsp:cNvPr id="0" name=""/>
        <dsp:cNvSpPr/>
      </dsp:nvSpPr>
      <dsp:spPr>
        <a:xfrm>
          <a:off x="1410854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Collaboration</a:t>
          </a:r>
        </a:p>
      </dsp:txBody>
      <dsp:txXfrm>
        <a:off x="1410854" y="850669"/>
        <a:ext cx="1410854" cy="1786405"/>
      </dsp:txXfrm>
    </dsp:sp>
    <dsp:sp modelId="{F32DD7D1-66BB-44B6-9D94-A01D4EA3834D}">
      <dsp:nvSpPr>
        <dsp:cNvPr id="0" name=""/>
        <dsp:cNvSpPr/>
      </dsp:nvSpPr>
      <dsp:spPr>
        <a:xfrm>
          <a:off x="2821709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Discovering business gaps</a:t>
          </a:r>
        </a:p>
      </dsp:txBody>
      <dsp:txXfrm>
        <a:off x="2821709" y="850669"/>
        <a:ext cx="1410854" cy="1786405"/>
      </dsp:txXfrm>
    </dsp:sp>
    <dsp:sp modelId="{A059982E-6DA0-462A-99D5-42739E64BD63}">
      <dsp:nvSpPr>
        <dsp:cNvPr id="0" name=""/>
        <dsp:cNvSpPr/>
      </dsp:nvSpPr>
      <dsp:spPr>
        <a:xfrm>
          <a:off x="4232563" y="850669"/>
          <a:ext cx="1410854" cy="1786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Analytics</a:t>
          </a:r>
        </a:p>
      </dsp:txBody>
      <dsp:txXfrm>
        <a:off x="4232563" y="850669"/>
        <a:ext cx="1410854" cy="1786405"/>
      </dsp:txXfrm>
    </dsp:sp>
    <dsp:sp modelId="{47D8650F-232A-4A23-B50A-5DDCEE6B5C9D}">
      <dsp:nvSpPr>
        <dsp:cNvPr id="0" name=""/>
        <dsp:cNvSpPr/>
      </dsp:nvSpPr>
      <dsp:spPr>
        <a:xfrm>
          <a:off x="0" y="2637075"/>
          <a:ext cx="5643418" cy="19848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D8F7-0284-4CAA-8A21-2CDFAD90CEB3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AC57-ECDB-47BB-9DD5-4FFB01D9C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436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2135-7CC6-44F9-9BE5-FDA8F3726AC1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4E75-5021-48D5-A6A5-E9AC60B4C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71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4E75-5021-48D5-A6A5-E9AC60B4C15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95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FBB-17DB-4C93-AD40-86A9630A970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917D-C8B6-4202-B980-071F23B2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2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99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45280" y="6377944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" y="6377944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FB0AE-9928-D344-AA9E-364E84E77004}"/>
              </a:ext>
            </a:extLst>
          </p:cNvPr>
          <p:cNvCxnSpPr/>
          <p:nvPr userDrawn="1"/>
        </p:nvCxnSpPr>
        <p:spPr>
          <a:xfrm>
            <a:off x="0" y="908720"/>
            <a:ext cx="12192000" cy="0"/>
          </a:xfrm>
          <a:prstGeom prst="line">
            <a:avLst/>
          </a:prstGeom>
          <a:ln>
            <a:solidFill>
              <a:srgbClr val="0095C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37EFF085-79D0-884B-8F16-DDEAEB90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41256"/>
            <a:ext cx="8665260" cy="338554"/>
          </a:xfrm>
        </p:spPr>
        <p:txBody>
          <a:bodyPr>
            <a:noAutofit/>
          </a:bodyPr>
          <a:lstStyle>
            <a:lvl1pPr>
              <a:defRPr sz="2400">
                <a:solidFill>
                  <a:srgbClr val="009FF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96203" y="6443761"/>
            <a:ext cx="4056380" cy="246221"/>
          </a:xfrm>
        </p:spPr>
        <p:txBody>
          <a:bodyPr/>
          <a:lstStyle/>
          <a:p>
            <a:pPr>
              <a:spcBef>
                <a:spcPts val="4"/>
              </a:spcBef>
            </a:pPr>
            <a:r>
              <a:rPr lang="en-US" dirty="0"/>
              <a:t>&lt;#&gt; | Final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3" t="-2" r="70345" b="-5311"/>
          <a:stretch/>
        </p:blipFill>
        <p:spPr>
          <a:xfrm>
            <a:off x="11659325" y="6035718"/>
            <a:ext cx="4320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8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46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6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51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99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8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6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5AAB-87C8-4AB6-A932-350A5FF4F59F}" type="datetimeFigureOut">
              <a:rPr lang="en-SG" smtClean="0"/>
              <a:t>11/3/2019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D0F8-E50A-4CBA-8CDC-E17FBE694E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1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6379-AE81-4914-9D6A-44C0BB11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IT Strategy -2018 Accomplishments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8AFFC-E522-4195-9D58-E4B74B57D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74846"/>
              </p:ext>
            </p:extLst>
          </p:nvPr>
        </p:nvGraphicFramePr>
        <p:xfrm>
          <a:off x="838200" y="1825625"/>
          <a:ext cx="110718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49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05" y="175495"/>
            <a:ext cx="10515600" cy="903809"/>
          </a:xfrm>
        </p:spPr>
        <p:txBody>
          <a:bodyPr/>
          <a:lstStyle/>
          <a:p>
            <a:r>
              <a:rPr lang="en-SG" dirty="0"/>
              <a:t>Innovation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2056073"/>
              </p:ext>
            </p:extLst>
          </p:nvPr>
        </p:nvGraphicFramePr>
        <p:xfrm>
          <a:off x="335360" y="4022434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129894"/>
              </p:ext>
            </p:extLst>
          </p:nvPr>
        </p:nvGraphicFramePr>
        <p:xfrm>
          <a:off x="235305" y="979522"/>
          <a:ext cx="5818909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1321998"/>
              </p:ext>
            </p:extLst>
          </p:nvPr>
        </p:nvGraphicFramePr>
        <p:xfrm>
          <a:off x="6331311" y="4022435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6271494" y="979521"/>
          <a:ext cx="5818909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308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05" y="175495"/>
            <a:ext cx="10515600" cy="903809"/>
          </a:xfrm>
        </p:spPr>
        <p:txBody>
          <a:bodyPr/>
          <a:lstStyle/>
          <a:p>
            <a:r>
              <a:rPr lang="en-SG" dirty="0"/>
              <a:t>Innovative Design and Development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4583841"/>
              </p:ext>
            </p:extLst>
          </p:nvPr>
        </p:nvGraphicFramePr>
        <p:xfrm>
          <a:off x="335360" y="4022434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0300678"/>
              </p:ext>
            </p:extLst>
          </p:nvPr>
        </p:nvGraphicFramePr>
        <p:xfrm>
          <a:off x="2388870" y="1079304"/>
          <a:ext cx="7783829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6331311" y="4022435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656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05" y="175495"/>
            <a:ext cx="10515600" cy="903809"/>
          </a:xfrm>
        </p:spPr>
        <p:txBody>
          <a:bodyPr/>
          <a:lstStyle/>
          <a:p>
            <a:r>
              <a:rPr lang="en-SG" dirty="0"/>
              <a:t>Innovative Design and Development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1732871"/>
              </p:ext>
            </p:extLst>
          </p:nvPr>
        </p:nvGraphicFramePr>
        <p:xfrm>
          <a:off x="335360" y="4022434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3041007"/>
              </p:ext>
            </p:extLst>
          </p:nvPr>
        </p:nvGraphicFramePr>
        <p:xfrm>
          <a:off x="2388870" y="1079304"/>
          <a:ext cx="7783829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06058387"/>
              </p:ext>
            </p:extLst>
          </p:nvPr>
        </p:nvGraphicFramePr>
        <p:xfrm>
          <a:off x="6331311" y="4022435"/>
          <a:ext cx="5643418" cy="283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993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176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Business IT Strategy -2018 Accomplishments</vt:lpstr>
      <vt:lpstr>Innovation</vt:lpstr>
      <vt:lpstr>Innovative Design and Development</vt:lpstr>
      <vt:lpstr>Innovative Design and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GOTTIPATI</dc:creator>
  <cp:lastModifiedBy>Asus</cp:lastModifiedBy>
  <cp:revision>76</cp:revision>
  <cp:lastPrinted>2019-02-27T03:05:23Z</cp:lastPrinted>
  <dcterms:created xsi:type="dcterms:W3CDTF">2019-02-27T01:37:07Z</dcterms:created>
  <dcterms:modified xsi:type="dcterms:W3CDTF">2019-03-11T14:19:02Z</dcterms:modified>
</cp:coreProperties>
</file>