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6"/>
  </p:notesMasterIdLst>
  <p:sldIdLst>
    <p:sldId id="277" r:id="rId3"/>
    <p:sldId id="275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104" d="100"/>
          <a:sy n="104" d="100"/>
        </p:scale>
        <p:origin x="90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8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5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8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97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06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8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4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1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5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9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30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81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emf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-1" y="1296612"/>
            <a:ext cx="12188825" cy="675016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6"/>
          <p:cNvSpPr/>
          <p:nvPr/>
        </p:nvSpPr>
        <p:spPr>
          <a:xfrm flipH="1" flipV="1">
            <a:off x="1774437" y="1817424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6"/>
          <p:cNvSpPr/>
          <p:nvPr/>
        </p:nvSpPr>
        <p:spPr>
          <a:xfrm flipH="1">
            <a:off x="1774437" y="3909241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Funnel Diagram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707158" y="2651043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74251" y="3352800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08622" y="3989791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78690" y="3122892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3530" y="4455609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633672" y="3994092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148330" y="3305321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480848" y="3001177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768398" y="3276600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879839" y="3650087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980739" y="3801397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811258" y="4058566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948860" y="2982343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492405" y="385693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524525" y="3678879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912159" y="3398128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131336" y="4236461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257638" y="305431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157902" y="3459479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380663" y="2348869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431576" y="3909618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229942" y="2808099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920984" y="2628446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829800" y="3322846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078953" y="4288819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778506" y="4334964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2782448" y="4574239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796762" y="4081648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007104" y="4800600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847086" y="5156731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94326" y="3376577"/>
            <a:ext cx="333280" cy="3332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673739" y="3398553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547924" y="3779873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5713949" y="3706837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5526465" y="3606112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350740" y="3893229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426378" y="3363437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5200143" y="321596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5241693" y="3391426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518543" y="3492380"/>
            <a:ext cx="333280" cy="33328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8175300" y="3487399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415702" y="3658745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221853" y="3721801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929163" y="3482341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290349" y="3437814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6861223" y="3784532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636165" y="3575049"/>
            <a:ext cx="273058" cy="27305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8742211" y="3546378"/>
            <a:ext cx="330400" cy="3304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86475" y="2147235"/>
            <a:ext cx="7828318" cy="2840849"/>
            <a:chOff x="1686475" y="2147235"/>
            <a:chExt cx="7828318" cy="284084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1827212" y="2147235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939939" y="3741416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297610" y="3900857"/>
              <a:ext cx="333280" cy="333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584789" y="344298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26992" y="445560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533122" y="310395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962154" y="3657600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758493" y="3175540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755823" y="2942993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154733" y="2722188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441623" y="260604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439240" y="4800600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609904" y="4249401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686475" y="4684290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188280" y="379475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737753" y="3359782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496847" y="35811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196917" y="3613909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958502" y="368807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8406202" y="3494065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923728" y="3400562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9214429" y="3561396"/>
              <a:ext cx="300364" cy="3003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5042011" y="3893890"/>
            <a:ext cx="226712" cy="22671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84246" y="1315614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 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34009" y="1315614"/>
            <a:ext cx="1749637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89093" y="1315614"/>
            <a:ext cx="1727538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034302" y="1315614"/>
            <a:ext cx="2154522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24264" y="5364056"/>
            <a:ext cx="1816010" cy="112112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edit here.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88002" y="4662167"/>
            <a:ext cx="1816010" cy="112112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edit here.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57320" y="4252044"/>
            <a:ext cx="1816010" cy="112112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edit here.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188739" y="3037419"/>
            <a:ext cx="1507402" cy="12829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ight Arrow 97"/>
          <p:cNvSpPr/>
          <p:nvPr/>
        </p:nvSpPr>
        <p:spPr>
          <a:xfrm>
            <a:off x="10341856" y="3037419"/>
            <a:ext cx="1507402" cy="12829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/>
          </a:p>
        </p:txBody>
      </p:sp>
      <p:sp>
        <p:nvSpPr>
          <p:cNvPr id="20" name="Up Ribbon 19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SUBSCRIBE NOW</a:t>
            </a:r>
            <a:endParaRPr lang="es-UY" sz="2399" b="1" dirty="0"/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18" name="TextBox 17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Coupon Code: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FREEBUNDLE15</a:t>
            </a:r>
            <a:endParaRPr lang="es-UY" sz="2399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Get </a:t>
            </a:r>
            <a:r>
              <a:rPr lang="en-US" sz="1600" b="1" dirty="0">
                <a:solidFill>
                  <a:schemeClr val="bg1"/>
                </a:solidFill>
              </a:rPr>
              <a:t>15% discount</a:t>
            </a:r>
            <a:r>
              <a:rPr lang="en-US" sz="1600" dirty="0">
                <a:solidFill>
                  <a:schemeClr val="bg1"/>
                </a:solidFill>
              </a:rPr>
              <a:t> from regular price</a:t>
            </a:r>
            <a:endParaRPr lang="es-UY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Apply this coupon code during sign up</a:t>
            </a:r>
            <a:endParaRPr lang="es-UY" sz="16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98" y="945285"/>
            <a:ext cx="3889770" cy="21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1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13753</TotalTime>
  <Words>148</Words>
  <Application>Microsoft Office PowerPoint</Application>
  <PresentationFormat>Custom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2_Office Theme</vt:lpstr>
      <vt:lpstr>Innovation Funnel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74</cp:revision>
  <dcterms:created xsi:type="dcterms:W3CDTF">2013-09-12T13:05:01Z</dcterms:created>
  <dcterms:modified xsi:type="dcterms:W3CDTF">2015-01-21T19:35:31Z</dcterms:modified>
</cp:coreProperties>
</file>