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2" r:id="rId3"/>
    <p:sldId id="270" r:id="rId4"/>
    <p:sldId id="273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>
        <p:scale>
          <a:sx n="100" d="100"/>
          <a:sy n="100" d="100"/>
        </p:scale>
        <p:origin x="990" y="2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4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1410478"/>
            <a:ext cx="4876799" cy="46855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0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048634" y="1600200"/>
            <a:ext cx="4931978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5048634" y="3962400"/>
            <a:ext cx="4931978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07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75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18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08012" y="1371600"/>
            <a:ext cx="5062152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9311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6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20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3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5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5377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754564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4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6812" y="1711245"/>
            <a:ext cx="6823097" cy="4384755"/>
            <a:chOff x="2862263" y="2389188"/>
            <a:chExt cx="4813300" cy="3093191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835526" y="4603750"/>
              <a:ext cx="1357313" cy="414338"/>
            </a:xfrm>
            <a:custGeom>
              <a:avLst/>
              <a:gdLst>
                <a:gd name="T0" fmla="*/ 0 w 433"/>
                <a:gd name="T1" fmla="*/ 0 h 132"/>
                <a:gd name="T2" fmla="*/ 98 w 433"/>
                <a:gd name="T3" fmla="*/ 132 h 132"/>
                <a:gd name="T4" fmla="*/ 336 w 433"/>
                <a:gd name="T5" fmla="*/ 132 h 132"/>
                <a:gd name="T6" fmla="*/ 433 w 433"/>
                <a:gd name="T7" fmla="*/ 4 h 132"/>
                <a:gd name="T8" fmla="*/ 0 w 433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132">
                  <a:moveTo>
                    <a:pt x="0" y="0"/>
                  </a:moveTo>
                  <a:cubicBezTo>
                    <a:pt x="98" y="132"/>
                    <a:pt x="98" y="132"/>
                    <a:pt x="98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271" y="28"/>
                    <a:pt x="53" y="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876676" y="3325813"/>
              <a:ext cx="3281363" cy="774700"/>
            </a:xfrm>
            <a:custGeom>
              <a:avLst/>
              <a:gdLst>
                <a:gd name="T0" fmla="*/ 0 w 1047"/>
                <a:gd name="T1" fmla="*/ 0 h 247"/>
                <a:gd name="T2" fmla="*/ 170 w 1047"/>
                <a:gd name="T3" fmla="*/ 227 h 247"/>
                <a:gd name="T4" fmla="*/ 877 w 1047"/>
                <a:gd name="T5" fmla="*/ 227 h 247"/>
                <a:gd name="T6" fmla="*/ 1047 w 1047"/>
                <a:gd name="T7" fmla="*/ 1 h 247"/>
                <a:gd name="T8" fmla="*/ 0 w 1047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247">
                  <a:moveTo>
                    <a:pt x="0" y="0"/>
                  </a:moveTo>
                  <a:cubicBezTo>
                    <a:pt x="170" y="227"/>
                    <a:pt x="170" y="227"/>
                    <a:pt x="170" y="227"/>
                  </a:cubicBezTo>
                  <a:cubicBezTo>
                    <a:pt x="260" y="231"/>
                    <a:pt x="639" y="247"/>
                    <a:pt x="877" y="227"/>
                  </a:cubicBezTo>
                  <a:cubicBezTo>
                    <a:pt x="1047" y="1"/>
                    <a:pt x="1047" y="1"/>
                    <a:pt x="1047" y="1"/>
                  </a:cubicBezTo>
                  <a:cubicBezTo>
                    <a:pt x="745" y="37"/>
                    <a:pt x="75" y="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410076" y="4037013"/>
              <a:ext cx="2214563" cy="655638"/>
            </a:xfrm>
            <a:custGeom>
              <a:avLst/>
              <a:gdLst>
                <a:gd name="T0" fmla="*/ 0 w 707"/>
                <a:gd name="T1" fmla="*/ 0 h 209"/>
                <a:gd name="T2" fmla="*/ 136 w 707"/>
                <a:gd name="T3" fmla="*/ 181 h 209"/>
                <a:gd name="T4" fmla="*/ 569 w 707"/>
                <a:gd name="T5" fmla="*/ 185 h 209"/>
                <a:gd name="T6" fmla="*/ 707 w 707"/>
                <a:gd name="T7" fmla="*/ 0 h 209"/>
                <a:gd name="T8" fmla="*/ 0 w 707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209">
                  <a:moveTo>
                    <a:pt x="0" y="0"/>
                  </a:moveTo>
                  <a:cubicBezTo>
                    <a:pt x="136" y="181"/>
                    <a:pt x="136" y="181"/>
                    <a:pt x="136" y="181"/>
                  </a:cubicBezTo>
                  <a:cubicBezTo>
                    <a:pt x="189" y="187"/>
                    <a:pt x="407" y="209"/>
                    <a:pt x="569" y="185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469" y="20"/>
                    <a:pt x="90" y="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370263" y="2644775"/>
              <a:ext cx="4305300" cy="796925"/>
            </a:xfrm>
            <a:custGeom>
              <a:avLst/>
              <a:gdLst>
                <a:gd name="T0" fmla="*/ 1209 w 1374"/>
                <a:gd name="T1" fmla="*/ 218 h 254"/>
                <a:gd name="T2" fmla="*/ 1374 w 1374"/>
                <a:gd name="T3" fmla="*/ 0 h 254"/>
                <a:gd name="T4" fmla="*/ 0 w 1374"/>
                <a:gd name="T5" fmla="*/ 0 h 254"/>
                <a:gd name="T6" fmla="*/ 162 w 1374"/>
                <a:gd name="T7" fmla="*/ 217 h 254"/>
                <a:gd name="T8" fmla="*/ 1209 w 1374"/>
                <a:gd name="T9" fmla="*/ 21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4" h="254">
                  <a:moveTo>
                    <a:pt x="1209" y="218"/>
                  </a:moveTo>
                  <a:cubicBezTo>
                    <a:pt x="1374" y="0"/>
                    <a:pt x="1374" y="0"/>
                    <a:pt x="13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2" y="217"/>
                    <a:pt x="162" y="217"/>
                    <a:pt x="162" y="217"/>
                  </a:cubicBezTo>
                  <a:cubicBezTo>
                    <a:pt x="237" y="221"/>
                    <a:pt x="907" y="254"/>
                    <a:pt x="1209" y="21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868738" y="3128963"/>
              <a:ext cx="3295650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406901" y="3833813"/>
              <a:ext cx="2227263" cy="363538"/>
            </a:xfrm>
            <a:prstGeom prst="ellipse">
              <a:avLst/>
            </a:pr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832351" y="4487863"/>
              <a:ext cx="1379538" cy="225425"/>
            </a:xfrm>
            <a:prstGeom prst="ellipse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3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43501" y="4954588"/>
              <a:ext cx="755650" cy="122238"/>
            </a:xfrm>
            <a:prstGeom prst="ellipse">
              <a:avLst/>
            </a:prstGeom>
            <a:solidFill>
              <a:srgbClr val="2253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143501" y="5014658"/>
              <a:ext cx="755306" cy="467721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81338" y="3876675"/>
              <a:ext cx="1501775" cy="552450"/>
            </a:xfrm>
            <a:custGeom>
              <a:avLst/>
              <a:gdLst>
                <a:gd name="T0" fmla="*/ 26 w 946"/>
                <a:gd name="T1" fmla="*/ 0 h 348"/>
                <a:gd name="T2" fmla="*/ 46 w 946"/>
                <a:gd name="T3" fmla="*/ 95 h 348"/>
                <a:gd name="T4" fmla="*/ 26 w 946"/>
                <a:gd name="T5" fmla="*/ 162 h 348"/>
                <a:gd name="T6" fmla="*/ 53 w 946"/>
                <a:gd name="T7" fmla="*/ 243 h 348"/>
                <a:gd name="T8" fmla="*/ 0 w 946"/>
                <a:gd name="T9" fmla="*/ 348 h 348"/>
                <a:gd name="T10" fmla="*/ 946 w 946"/>
                <a:gd name="T11" fmla="*/ 348 h 348"/>
                <a:gd name="T12" fmla="*/ 689 w 946"/>
                <a:gd name="T13" fmla="*/ 0 h 348"/>
                <a:gd name="T14" fmla="*/ 26 w 946"/>
                <a:gd name="T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6" h="348">
                  <a:moveTo>
                    <a:pt x="26" y="0"/>
                  </a:moveTo>
                  <a:lnTo>
                    <a:pt x="46" y="95"/>
                  </a:lnTo>
                  <a:lnTo>
                    <a:pt x="26" y="162"/>
                  </a:lnTo>
                  <a:lnTo>
                    <a:pt x="53" y="243"/>
                  </a:lnTo>
                  <a:lnTo>
                    <a:pt x="0" y="348"/>
                  </a:lnTo>
                  <a:lnTo>
                    <a:pt x="946" y="348"/>
                  </a:lnTo>
                  <a:lnTo>
                    <a:pt x="68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122613" y="2714625"/>
              <a:ext cx="608013" cy="563563"/>
            </a:xfrm>
            <a:custGeom>
              <a:avLst/>
              <a:gdLst>
                <a:gd name="T0" fmla="*/ 0 w 383"/>
                <a:gd name="T1" fmla="*/ 0 h 355"/>
                <a:gd name="T2" fmla="*/ 0 w 383"/>
                <a:gd name="T3" fmla="*/ 355 h 355"/>
                <a:gd name="T4" fmla="*/ 383 w 383"/>
                <a:gd name="T5" fmla="*/ 355 h 355"/>
                <a:gd name="T6" fmla="*/ 120 w 383"/>
                <a:gd name="T7" fmla="*/ 0 h 355"/>
                <a:gd name="T8" fmla="*/ 0 w 38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355">
                  <a:moveTo>
                    <a:pt x="0" y="0"/>
                  </a:moveTo>
                  <a:lnTo>
                    <a:pt x="0" y="355"/>
                  </a:lnTo>
                  <a:lnTo>
                    <a:pt x="383" y="355"/>
                  </a:lnTo>
                  <a:lnTo>
                    <a:pt x="1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122613" y="4454525"/>
              <a:ext cx="1895475" cy="563563"/>
            </a:xfrm>
            <a:custGeom>
              <a:avLst/>
              <a:gdLst>
                <a:gd name="T0" fmla="*/ 0 w 1194"/>
                <a:gd name="T1" fmla="*/ 0 h 355"/>
                <a:gd name="T2" fmla="*/ 0 w 1194"/>
                <a:gd name="T3" fmla="*/ 355 h 355"/>
                <a:gd name="T4" fmla="*/ 1194 w 1194"/>
                <a:gd name="T5" fmla="*/ 355 h 355"/>
                <a:gd name="T6" fmla="*/ 931 w 1194"/>
                <a:gd name="T7" fmla="*/ 0 h 355"/>
                <a:gd name="T8" fmla="*/ 0 w 1194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4" h="355">
                  <a:moveTo>
                    <a:pt x="0" y="0"/>
                  </a:moveTo>
                  <a:lnTo>
                    <a:pt x="0" y="355"/>
                  </a:lnTo>
                  <a:lnTo>
                    <a:pt x="1194" y="355"/>
                  </a:lnTo>
                  <a:lnTo>
                    <a:pt x="9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028951" y="3303588"/>
              <a:ext cx="1127125" cy="549275"/>
            </a:xfrm>
            <a:custGeom>
              <a:avLst/>
              <a:gdLst>
                <a:gd name="T0" fmla="*/ 33 w 710"/>
                <a:gd name="T1" fmla="*/ 0 h 346"/>
                <a:gd name="T2" fmla="*/ 106 w 710"/>
                <a:gd name="T3" fmla="*/ 117 h 346"/>
                <a:gd name="T4" fmla="*/ 0 w 710"/>
                <a:gd name="T5" fmla="*/ 271 h 346"/>
                <a:gd name="T6" fmla="*/ 59 w 710"/>
                <a:gd name="T7" fmla="*/ 346 h 346"/>
                <a:gd name="T8" fmla="*/ 710 w 710"/>
                <a:gd name="T9" fmla="*/ 346 h 346"/>
                <a:gd name="T10" fmla="*/ 454 w 710"/>
                <a:gd name="T11" fmla="*/ 0 h 346"/>
                <a:gd name="T12" fmla="*/ 33 w 710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0" h="346">
                  <a:moveTo>
                    <a:pt x="33" y="0"/>
                  </a:moveTo>
                  <a:lnTo>
                    <a:pt x="106" y="117"/>
                  </a:lnTo>
                  <a:lnTo>
                    <a:pt x="0" y="271"/>
                  </a:lnTo>
                  <a:lnTo>
                    <a:pt x="59" y="346"/>
                  </a:lnTo>
                  <a:lnTo>
                    <a:pt x="710" y="346"/>
                  </a:lnTo>
                  <a:lnTo>
                    <a:pt x="454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942506" y="2711823"/>
              <a:ext cx="259747" cy="565992"/>
            </a:xfrm>
            <a:custGeom>
              <a:avLst/>
              <a:gdLst>
                <a:gd name="T0" fmla="*/ 83 w 162"/>
                <a:gd name="T1" fmla="*/ 73 h 353"/>
                <a:gd name="T2" fmla="*/ 81 w 162"/>
                <a:gd name="T3" fmla="*/ 73 h 353"/>
                <a:gd name="T4" fmla="*/ 14 w 162"/>
                <a:gd name="T5" fmla="*/ 107 h 353"/>
                <a:gd name="T6" fmla="*/ 0 w 162"/>
                <a:gd name="T7" fmla="*/ 43 h 353"/>
                <a:gd name="T8" fmla="*/ 95 w 162"/>
                <a:gd name="T9" fmla="*/ 0 h 353"/>
                <a:gd name="T10" fmla="*/ 162 w 162"/>
                <a:gd name="T11" fmla="*/ 0 h 353"/>
                <a:gd name="T12" fmla="*/ 162 w 162"/>
                <a:gd name="T13" fmla="*/ 353 h 353"/>
                <a:gd name="T14" fmla="*/ 83 w 162"/>
                <a:gd name="T15" fmla="*/ 353 h 353"/>
                <a:gd name="T16" fmla="*/ 83 w 162"/>
                <a:gd name="T17" fmla="*/ 7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353">
                  <a:moveTo>
                    <a:pt x="83" y="73"/>
                  </a:moveTo>
                  <a:lnTo>
                    <a:pt x="81" y="73"/>
                  </a:lnTo>
                  <a:lnTo>
                    <a:pt x="14" y="107"/>
                  </a:lnTo>
                  <a:lnTo>
                    <a:pt x="0" y="43"/>
                  </a:lnTo>
                  <a:lnTo>
                    <a:pt x="95" y="0"/>
                  </a:lnTo>
                  <a:lnTo>
                    <a:pt x="162" y="0"/>
                  </a:lnTo>
                  <a:lnTo>
                    <a:pt x="162" y="353"/>
                  </a:lnTo>
                  <a:lnTo>
                    <a:pt x="83" y="353"/>
                  </a:lnTo>
                  <a:lnTo>
                    <a:pt x="83" y="7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890838" y="3303588"/>
              <a:ext cx="385763" cy="549275"/>
            </a:xfrm>
            <a:custGeom>
              <a:avLst/>
              <a:gdLst>
                <a:gd name="T0" fmla="*/ 0 w 123"/>
                <a:gd name="T1" fmla="*/ 175 h 175"/>
                <a:gd name="T2" fmla="*/ 0 w 123"/>
                <a:gd name="T3" fmla="*/ 151 h 175"/>
                <a:gd name="T4" fmla="*/ 22 w 123"/>
                <a:gd name="T5" fmla="*/ 131 h 175"/>
                <a:gd name="T6" fmla="*/ 79 w 123"/>
                <a:gd name="T7" fmla="*/ 57 h 175"/>
                <a:gd name="T8" fmla="*/ 51 w 123"/>
                <a:gd name="T9" fmla="*/ 32 h 175"/>
                <a:gd name="T10" fmla="*/ 14 w 123"/>
                <a:gd name="T11" fmla="*/ 46 h 175"/>
                <a:gd name="T12" fmla="*/ 2 w 123"/>
                <a:gd name="T13" fmla="*/ 18 h 175"/>
                <a:gd name="T14" fmla="*/ 59 w 123"/>
                <a:gd name="T15" fmla="*/ 0 h 175"/>
                <a:gd name="T16" fmla="*/ 119 w 123"/>
                <a:gd name="T17" fmla="*/ 54 h 175"/>
                <a:gd name="T18" fmla="*/ 73 w 123"/>
                <a:gd name="T19" fmla="*/ 128 h 175"/>
                <a:gd name="T20" fmla="*/ 58 w 123"/>
                <a:gd name="T21" fmla="*/ 142 h 175"/>
                <a:gd name="T22" fmla="*/ 58 w 123"/>
                <a:gd name="T23" fmla="*/ 142 h 175"/>
                <a:gd name="T24" fmla="*/ 123 w 123"/>
                <a:gd name="T25" fmla="*/ 142 h 175"/>
                <a:gd name="T26" fmla="*/ 123 w 123"/>
                <a:gd name="T27" fmla="*/ 175 h 175"/>
                <a:gd name="T28" fmla="*/ 0 w 123"/>
                <a:gd name="T2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75">
                  <a:moveTo>
                    <a:pt x="0" y="17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2" y="131"/>
                    <a:pt x="22" y="131"/>
                    <a:pt x="22" y="131"/>
                  </a:cubicBezTo>
                  <a:cubicBezTo>
                    <a:pt x="60" y="97"/>
                    <a:pt x="79" y="78"/>
                    <a:pt x="79" y="57"/>
                  </a:cubicBezTo>
                  <a:cubicBezTo>
                    <a:pt x="79" y="43"/>
                    <a:pt x="71" y="32"/>
                    <a:pt x="51" y="32"/>
                  </a:cubicBezTo>
                  <a:cubicBezTo>
                    <a:pt x="36" y="32"/>
                    <a:pt x="23" y="40"/>
                    <a:pt x="14" y="4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5" y="8"/>
                    <a:pt x="35" y="0"/>
                    <a:pt x="59" y="0"/>
                  </a:cubicBezTo>
                  <a:cubicBezTo>
                    <a:pt x="98" y="0"/>
                    <a:pt x="119" y="23"/>
                    <a:pt x="119" y="54"/>
                  </a:cubicBezTo>
                  <a:cubicBezTo>
                    <a:pt x="119" y="83"/>
                    <a:pt x="98" y="106"/>
                    <a:pt x="73" y="128"/>
                  </a:cubicBez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2"/>
                  </a:cubicBezTo>
                  <a:cubicBezTo>
                    <a:pt x="123" y="142"/>
                    <a:pt x="123" y="142"/>
                    <a:pt x="123" y="142"/>
                  </a:cubicBezTo>
                  <a:cubicBezTo>
                    <a:pt x="123" y="175"/>
                    <a:pt x="123" y="175"/>
                    <a:pt x="123" y="175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894013" y="3873500"/>
              <a:ext cx="379413" cy="555625"/>
            </a:xfrm>
            <a:custGeom>
              <a:avLst/>
              <a:gdLst>
                <a:gd name="T0" fmla="*/ 8 w 121"/>
                <a:gd name="T1" fmla="*/ 135 h 177"/>
                <a:gd name="T2" fmla="*/ 48 w 121"/>
                <a:gd name="T3" fmla="*/ 145 h 177"/>
                <a:gd name="T4" fmla="*/ 79 w 121"/>
                <a:gd name="T5" fmla="*/ 122 h 177"/>
                <a:gd name="T6" fmla="*/ 45 w 121"/>
                <a:gd name="T7" fmla="*/ 98 h 177"/>
                <a:gd name="T8" fmla="*/ 28 w 121"/>
                <a:gd name="T9" fmla="*/ 98 h 177"/>
                <a:gd name="T10" fmla="*/ 28 w 121"/>
                <a:gd name="T11" fmla="*/ 69 h 177"/>
                <a:gd name="T12" fmla="*/ 44 w 121"/>
                <a:gd name="T13" fmla="*/ 69 h 177"/>
                <a:gd name="T14" fmla="*/ 75 w 121"/>
                <a:gd name="T15" fmla="*/ 49 h 177"/>
                <a:gd name="T16" fmla="*/ 49 w 121"/>
                <a:gd name="T17" fmla="*/ 32 h 177"/>
                <a:gd name="T18" fmla="*/ 13 w 121"/>
                <a:gd name="T19" fmla="*/ 42 h 177"/>
                <a:gd name="T20" fmla="*/ 5 w 121"/>
                <a:gd name="T21" fmla="*/ 13 h 177"/>
                <a:gd name="T22" fmla="*/ 58 w 121"/>
                <a:gd name="T23" fmla="*/ 0 h 177"/>
                <a:gd name="T24" fmla="*/ 115 w 121"/>
                <a:gd name="T25" fmla="*/ 43 h 177"/>
                <a:gd name="T26" fmla="*/ 84 w 121"/>
                <a:gd name="T27" fmla="*/ 82 h 177"/>
                <a:gd name="T28" fmla="*/ 84 w 121"/>
                <a:gd name="T29" fmla="*/ 83 h 177"/>
                <a:gd name="T30" fmla="*/ 121 w 121"/>
                <a:gd name="T31" fmla="*/ 125 h 177"/>
                <a:gd name="T32" fmla="*/ 51 w 121"/>
                <a:gd name="T33" fmla="*/ 177 h 177"/>
                <a:gd name="T34" fmla="*/ 0 w 121"/>
                <a:gd name="T35" fmla="*/ 165 h 177"/>
                <a:gd name="T36" fmla="*/ 8 w 121"/>
                <a:gd name="T37" fmla="*/ 13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1" h="177">
                  <a:moveTo>
                    <a:pt x="8" y="135"/>
                  </a:moveTo>
                  <a:cubicBezTo>
                    <a:pt x="15" y="139"/>
                    <a:pt x="32" y="145"/>
                    <a:pt x="48" y="145"/>
                  </a:cubicBezTo>
                  <a:cubicBezTo>
                    <a:pt x="69" y="145"/>
                    <a:pt x="79" y="135"/>
                    <a:pt x="79" y="122"/>
                  </a:cubicBezTo>
                  <a:cubicBezTo>
                    <a:pt x="79" y="106"/>
                    <a:pt x="62" y="98"/>
                    <a:pt x="45" y="98"/>
                  </a:cubicBezTo>
                  <a:cubicBezTo>
                    <a:pt x="28" y="98"/>
                    <a:pt x="28" y="98"/>
                    <a:pt x="28" y="98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57" y="69"/>
                    <a:pt x="75" y="64"/>
                    <a:pt x="75" y="49"/>
                  </a:cubicBezTo>
                  <a:cubicBezTo>
                    <a:pt x="75" y="39"/>
                    <a:pt x="66" y="32"/>
                    <a:pt x="49" y="32"/>
                  </a:cubicBezTo>
                  <a:cubicBezTo>
                    <a:pt x="35" y="32"/>
                    <a:pt x="20" y="38"/>
                    <a:pt x="13" y="4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5" y="6"/>
                    <a:pt x="36" y="0"/>
                    <a:pt x="58" y="0"/>
                  </a:cubicBezTo>
                  <a:cubicBezTo>
                    <a:pt x="95" y="0"/>
                    <a:pt x="115" y="19"/>
                    <a:pt x="115" y="43"/>
                  </a:cubicBezTo>
                  <a:cubicBezTo>
                    <a:pt x="115" y="61"/>
                    <a:pt x="105" y="75"/>
                    <a:pt x="84" y="82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104" y="87"/>
                    <a:pt x="121" y="102"/>
                    <a:pt x="121" y="125"/>
                  </a:cubicBezTo>
                  <a:cubicBezTo>
                    <a:pt x="121" y="155"/>
                    <a:pt x="94" y="177"/>
                    <a:pt x="51" y="177"/>
                  </a:cubicBezTo>
                  <a:cubicBezTo>
                    <a:pt x="29" y="177"/>
                    <a:pt x="10" y="171"/>
                    <a:pt x="0" y="165"/>
                  </a:cubicBezTo>
                  <a:lnTo>
                    <a:pt x="8" y="13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862263" y="4454525"/>
              <a:ext cx="438150" cy="557213"/>
            </a:xfrm>
            <a:custGeom>
              <a:avLst/>
              <a:gdLst>
                <a:gd name="T0" fmla="*/ 79 w 140"/>
                <a:gd name="T1" fmla="*/ 178 h 178"/>
                <a:gd name="T2" fmla="*/ 79 w 140"/>
                <a:gd name="T3" fmla="*/ 136 h 178"/>
                <a:gd name="T4" fmla="*/ 0 w 140"/>
                <a:gd name="T5" fmla="*/ 136 h 178"/>
                <a:gd name="T6" fmla="*/ 0 w 140"/>
                <a:gd name="T7" fmla="*/ 109 h 178"/>
                <a:gd name="T8" fmla="*/ 68 w 140"/>
                <a:gd name="T9" fmla="*/ 0 h 178"/>
                <a:gd name="T10" fmla="*/ 119 w 140"/>
                <a:gd name="T11" fmla="*/ 0 h 178"/>
                <a:gd name="T12" fmla="*/ 119 w 140"/>
                <a:gd name="T13" fmla="*/ 104 h 178"/>
                <a:gd name="T14" fmla="*/ 140 w 140"/>
                <a:gd name="T15" fmla="*/ 104 h 178"/>
                <a:gd name="T16" fmla="*/ 140 w 140"/>
                <a:gd name="T17" fmla="*/ 136 h 178"/>
                <a:gd name="T18" fmla="*/ 119 w 140"/>
                <a:gd name="T19" fmla="*/ 136 h 178"/>
                <a:gd name="T20" fmla="*/ 119 w 140"/>
                <a:gd name="T21" fmla="*/ 178 h 178"/>
                <a:gd name="T22" fmla="*/ 79 w 140"/>
                <a:gd name="T23" fmla="*/ 178 h 178"/>
                <a:gd name="T24" fmla="*/ 79 w 140"/>
                <a:gd name="T25" fmla="*/ 104 h 178"/>
                <a:gd name="T26" fmla="*/ 79 w 140"/>
                <a:gd name="T27" fmla="*/ 65 h 178"/>
                <a:gd name="T28" fmla="*/ 81 w 140"/>
                <a:gd name="T29" fmla="*/ 32 h 178"/>
                <a:gd name="T30" fmla="*/ 80 w 140"/>
                <a:gd name="T31" fmla="*/ 32 h 178"/>
                <a:gd name="T32" fmla="*/ 63 w 140"/>
                <a:gd name="T33" fmla="*/ 65 h 178"/>
                <a:gd name="T34" fmla="*/ 39 w 140"/>
                <a:gd name="T35" fmla="*/ 104 h 178"/>
                <a:gd name="T36" fmla="*/ 39 w 140"/>
                <a:gd name="T37" fmla="*/ 104 h 178"/>
                <a:gd name="T38" fmla="*/ 79 w 140"/>
                <a:gd name="T39" fmla="*/ 10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0" h="178">
                  <a:moveTo>
                    <a:pt x="79" y="178"/>
                  </a:moveTo>
                  <a:cubicBezTo>
                    <a:pt x="79" y="136"/>
                    <a:pt x="79" y="136"/>
                    <a:pt x="79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19" y="136"/>
                    <a:pt x="119" y="136"/>
                    <a:pt x="119" y="136"/>
                  </a:cubicBezTo>
                  <a:cubicBezTo>
                    <a:pt x="119" y="178"/>
                    <a:pt x="119" y="178"/>
                    <a:pt x="119" y="178"/>
                  </a:cubicBezTo>
                  <a:lnTo>
                    <a:pt x="79" y="178"/>
                  </a:lnTo>
                  <a:close/>
                  <a:moveTo>
                    <a:pt x="79" y="104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79" y="54"/>
                    <a:pt x="80" y="43"/>
                    <a:pt x="81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74" y="43"/>
                    <a:pt x="69" y="54"/>
                    <a:pt x="63" y="6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4"/>
                    <a:pt x="39" y="104"/>
                    <a:pt x="39" y="104"/>
                  </a:cubicBezTo>
                  <a:lnTo>
                    <a:pt x="79" y="104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875212" y="2671334"/>
              <a:ext cx="2791730" cy="2416371"/>
            </a:xfrm>
            <a:custGeom>
              <a:avLst/>
              <a:gdLst>
                <a:gd name="T0" fmla="*/ 0 w 904"/>
                <a:gd name="T1" fmla="*/ 68 h 782"/>
                <a:gd name="T2" fmla="*/ 190 w 904"/>
                <a:gd name="T3" fmla="*/ 770 h 782"/>
                <a:gd name="T4" fmla="*/ 342 w 904"/>
                <a:gd name="T5" fmla="*/ 754 h 782"/>
                <a:gd name="T6" fmla="*/ 904 w 904"/>
                <a:gd name="T7" fmla="*/ 0 h 782"/>
                <a:gd name="T8" fmla="*/ 0 w 904"/>
                <a:gd name="T9" fmla="*/ 68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782">
                  <a:moveTo>
                    <a:pt x="0" y="68"/>
                  </a:moveTo>
                  <a:cubicBezTo>
                    <a:pt x="190" y="770"/>
                    <a:pt x="190" y="770"/>
                    <a:pt x="190" y="770"/>
                  </a:cubicBezTo>
                  <a:cubicBezTo>
                    <a:pt x="190" y="770"/>
                    <a:pt x="270" y="782"/>
                    <a:pt x="342" y="754"/>
                  </a:cubicBezTo>
                  <a:cubicBezTo>
                    <a:pt x="904" y="0"/>
                    <a:pt x="904" y="0"/>
                    <a:pt x="904" y="0"/>
                  </a:cubicBezTo>
                  <a:cubicBezTo>
                    <a:pt x="904" y="0"/>
                    <a:pt x="314" y="88"/>
                    <a:pt x="0" y="6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8000"/>
                  </a:schemeClr>
                </a:gs>
                <a:gs pos="67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370263" y="2389188"/>
              <a:ext cx="4305300" cy="509588"/>
            </a:xfrm>
            <a:prstGeom prst="ellipse">
              <a:avLst/>
            </a:prstGeom>
            <a:gradFill flip="none" rotWithShape="1">
              <a:gsLst>
                <a:gs pos="0">
                  <a:srgbClr val="225354">
                    <a:shade val="30000"/>
                    <a:satMod val="115000"/>
                  </a:srgbClr>
                </a:gs>
                <a:gs pos="50000">
                  <a:srgbClr val="225354">
                    <a:shade val="67500"/>
                    <a:satMod val="115000"/>
                  </a:srgbClr>
                </a:gs>
                <a:gs pos="100000">
                  <a:srgbClr val="225354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Funnel Design Concept for PowerPoint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57818" y="251460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57818" y="341107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35204" y="4271682"/>
            <a:ext cx="130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35204" y="5029200"/>
            <a:ext cx="130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4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5166505" y="4603750"/>
            <a:ext cx="1357313" cy="414338"/>
          </a:xfrm>
          <a:custGeom>
            <a:avLst/>
            <a:gdLst>
              <a:gd name="T0" fmla="*/ 0 w 433"/>
              <a:gd name="T1" fmla="*/ 0 h 132"/>
              <a:gd name="T2" fmla="*/ 98 w 433"/>
              <a:gd name="T3" fmla="*/ 132 h 132"/>
              <a:gd name="T4" fmla="*/ 336 w 433"/>
              <a:gd name="T5" fmla="*/ 132 h 132"/>
              <a:gd name="T6" fmla="*/ 433 w 433"/>
              <a:gd name="T7" fmla="*/ 4 h 132"/>
              <a:gd name="T8" fmla="*/ 0 w 433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132">
                <a:moveTo>
                  <a:pt x="0" y="0"/>
                </a:moveTo>
                <a:cubicBezTo>
                  <a:pt x="98" y="132"/>
                  <a:pt x="98" y="132"/>
                  <a:pt x="98" y="132"/>
                </a:cubicBezTo>
                <a:cubicBezTo>
                  <a:pt x="336" y="132"/>
                  <a:pt x="336" y="132"/>
                  <a:pt x="336" y="132"/>
                </a:cubicBezTo>
                <a:cubicBezTo>
                  <a:pt x="433" y="4"/>
                  <a:pt x="433" y="4"/>
                  <a:pt x="433" y="4"/>
                </a:cubicBezTo>
                <a:cubicBezTo>
                  <a:pt x="271" y="28"/>
                  <a:pt x="53" y="6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207655" y="3325813"/>
            <a:ext cx="3281363" cy="774700"/>
          </a:xfrm>
          <a:custGeom>
            <a:avLst/>
            <a:gdLst>
              <a:gd name="T0" fmla="*/ 0 w 1047"/>
              <a:gd name="T1" fmla="*/ 0 h 247"/>
              <a:gd name="T2" fmla="*/ 170 w 1047"/>
              <a:gd name="T3" fmla="*/ 227 h 247"/>
              <a:gd name="T4" fmla="*/ 877 w 1047"/>
              <a:gd name="T5" fmla="*/ 227 h 247"/>
              <a:gd name="T6" fmla="*/ 1047 w 1047"/>
              <a:gd name="T7" fmla="*/ 1 h 247"/>
              <a:gd name="T8" fmla="*/ 0 w 1047"/>
              <a:gd name="T9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7" h="247">
                <a:moveTo>
                  <a:pt x="0" y="0"/>
                </a:moveTo>
                <a:cubicBezTo>
                  <a:pt x="170" y="227"/>
                  <a:pt x="170" y="227"/>
                  <a:pt x="170" y="227"/>
                </a:cubicBezTo>
                <a:cubicBezTo>
                  <a:pt x="260" y="231"/>
                  <a:pt x="639" y="247"/>
                  <a:pt x="877" y="227"/>
                </a:cubicBezTo>
                <a:cubicBezTo>
                  <a:pt x="1047" y="1"/>
                  <a:pt x="1047" y="1"/>
                  <a:pt x="1047" y="1"/>
                </a:cubicBezTo>
                <a:cubicBezTo>
                  <a:pt x="745" y="37"/>
                  <a:pt x="75" y="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1055" y="4037013"/>
            <a:ext cx="2214563" cy="655638"/>
          </a:xfrm>
          <a:custGeom>
            <a:avLst/>
            <a:gdLst>
              <a:gd name="T0" fmla="*/ 0 w 707"/>
              <a:gd name="T1" fmla="*/ 0 h 209"/>
              <a:gd name="T2" fmla="*/ 136 w 707"/>
              <a:gd name="T3" fmla="*/ 181 h 209"/>
              <a:gd name="T4" fmla="*/ 569 w 707"/>
              <a:gd name="T5" fmla="*/ 185 h 209"/>
              <a:gd name="T6" fmla="*/ 707 w 707"/>
              <a:gd name="T7" fmla="*/ 0 h 209"/>
              <a:gd name="T8" fmla="*/ 0 w 707"/>
              <a:gd name="T9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7" h="209">
                <a:moveTo>
                  <a:pt x="0" y="0"/>
                </a:moveTo>
                <a:cubicBezTo>
                  <a:pt x="136" y="181"/>
                  <a:pt x="136" y="181"/>
                  <a:pt x="136" y="181"/>
                </a:cubicBezTo>
                <a:cubicBezTo>
                  <a:pt x="189" y="187"/>
                  <a:pt x="407" y="209"/>
                  <a:pt x="569" y="185"/>
                </a:cubicBezTo>
                <a:cubicBezTo>
                  <a:pt x="707" y="0"/>
                  <a:pt x="707" y="0"/>
                  <a:pt x="707" y="0"/>
                </a:cubicBezTo>
                <a:cubicBezTo>
                  <a:pt x="469" y="20"/>
                  <a:pt x="90" y="4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701242" y="2644775"/>
            <a:ext cx="4305300" cy="796925"/>
          </a:xfrm>
          <a:custGeom>
            <a:avLst/>
            <a:gdLst>
              <a:gd name="T0" fmla="*/ 1209 w 1374"/>
              <a:gd name="T1" fmla="*/ 218 h 254"/>
              <a:gd name="T2" fmla="*/ 1374 w 1374"/>
              <a:gd name="T3" fmla="*/ 0 h 254"/>
              <a:gd name="T4" fmla="*/ 0 w 1374"/>
              <a:gd name="T5" fmla="*/ 0 h 254"/>
              <a:gd name="T6" fmla="*/ 162 w 1374"/>
              <a:gd name="T7" fmla="*/ 217 h 254"/>
              <a:gd name="T8" fmla="*/ 1209 w 1374"/>
              <a:gd name="T9" fmla="*/ 21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4" h="254">
                <a:moveTo>
                  <a:pt x="1209" y="218"/>
                </a:moveTo>
                <a:cubicBezTo>
                  <a:pt x="1374" y="0"/>
                  <a:pt x="1374" y="0"/>
                  <a:pt x="1374" y="0"/>
                </a:cubicBezTo>
                <a:cubicBezTo>
                  <a:pt x="0" y="0"/>
                  <a:pt x="0" y="0"/>
                  <a:pt x="0" y="0"/>
                </a:cubicBezTo>
                <a:cubicBezTo>
                  <a:pt x="162" y="217"/>
                  <a:pt x="162" y="217"/>
                  <a:pt x="162" y="217"/>
                </a:cubicBezTo>
                <a:cubicBezTo>
                  <a:pt x="237" y="221"/>
                  <a:pt x="907" y="254"/>
                  <a:pt x="1209" y="21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004455" y="1146058"/>
            <a:ext cx="971550" cy="1022467"/>
          </a:xfrm>
          <a:custGeom>
            <a:avLst/>
            <a:gdLst>
              <a:gd name="T0" fmla="*/ 545 w 612"/>
              <a:gd name="T1" fmla="*/ 825 h 1042"/>
              <a:gd name="T2" fmla="*/ 545 w 612"/>
              <a:gd name="T3" fmla="*/ 0 h 1042"/>
              <a:gd name="T4" fmla="*/ 67 w 612"/>
              <a:gd name="T5" fmla="*/ 0 h 1042"/>
              <a:gd name="T6" fmla="*/ 67 w 612"/>
              <a:gd name="T7" fmla="*/ 825 h 1042"/>
              <a:gd name="T8" fmla="*/ 0 w 612"/>
              <a:gd name="T9" fmla="*/ 825 h 1042"/>
              <a:gd name="T10" fmla="*/ 306 w 612"/>
              <a:gd name="T11" fmla="*/ 1042 h 1042"/>
              <a:gd name="T12" fmla="*/ 612 w 612"/>
              <a:gd name="T13" fmla="*/ 825 h 1042"/>
              <a:gd name="T14" fmla="*/ 545 w 612"/>
              <a:gd name="T15" fmla="*/ 825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2" h="1042">
                <a:moveTo>
                  <a:pt x="545" y="825"/>
                </a:moveTo>
                <a:lnTo>
                  <a:pt x="545" y="0"/>
                </a:lnTo>
                <a:lnTo>
                  <a:pt x="67" y="0"/>
                </a:lnTo>
                <a:lnTo>
                  <a:pt x="67" y="825"/>
                </a:lnTo>
                <a:lnTo>
                  <a:pt x="0" y="825"/>
                </a:lnTo>
                <a:lnTo>
                  <a:pt x="306" y="1042"/>
                </a:lnTo>
                <a:lnTo>
                  <a:pt x="612" y="825"/>
                </a:lnTo>
                <a:lnTo>
                  <a:pt x="545" y="825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393127" y="1146058"/>
            <a:ext cx="969963" cy="1022467"/>
          </a:xfrm>
          <a:custGeom>
            <a:avLst/>
            <a:gdLst>
              <a:gd name="T0" fmla="*/ 544 w 611"/>
              <a:gd name="T1" fmla="*/ 825 h 1042"/>
              <a:gd name="T2" fmla="*/ 544 w 611"/>
              <a:gd name="T3" fmla="*/ 0 h 1042"/>
              <a:gd name="T4" fmla="*/ 67 w 611"/>
              <a:gd name="T5" fmla="*/ 0 h 1042"/>
              <a:gd name="T6" fmla="*/ 67 w 611"/>
              <a:gd name="T7" fmla="*/ 825 h 1042"/>
              <a:gd name="T8" fmla="*/ 0 w 611"/>
              <a:gd name="T9" fmla="*/ 825 h 1042"/>
              <a:gd name="T10" fmla="*/ 306 w 611"/>
              <a:gd name="T11" fmla="*/ 1042 h 1042"/>
              <a:gd name="T12" fmla="*/ 611 w 611"/>
              <a:gd name="T13" fmla="*/ 825 h 1042"/>
              <a:gd name="T14" fmla="*/ 544 w 611"/>
              <a:gd name="T15" fmla="*/ 825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1" h="1042">
                <a:moveTo>
                  <a:pt x="544" y="825"/>
                </a:moveTo>
                <a:lnTo>
                  <a:pt x="544" y="0"/>
                </a:lnTo>
                <a:lnTo>
                  <a:pt x="67" y="0"/>
                </a:lnTo>
                <a:lnTo>
                  <a:pt x="67" y="825"/>
                </a:lnTo>
                <a:lnTo>
                  <a:pt x="0" y="825"/>
                </a:lnTo>
                <a:lnTo>
                  <a:pt x="306" y="1042"/>
                </a:lnTo>
                <a:lnTo>
                  <a:pt x="611" y="825"/>
                </a:lnTo>
                <a:lnTo>
                  <a:pt x="544" y="825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780212" y="1146058"/>
            <a:ext cx="971550" cy="1022467"/>
          </a:xfrm>
          <a:custGeom>
            <a:avLst/>
            <a:gdLst>
              <a:gd name="T0" fmla="*/ 545 w 612"/>
              <a:gd name="T1" fmla="*/ 825 h 1042"/>
              <a:gd name="T2" fmla="*/ 545 w 612"/>
              <a:gd name="T3" fmla="*/ 0 h 1042"/>
              <a:gd name="T4" fmla="*/ 67 w 612"/>
              <a:gd name="T5" fmla="*/ 0 h 1042"/>
              <a:gd name="T6" fmla="*/ 67 w 612"/>
              <a:gd name="T7" fmla="*/ 825 h 1042"/>
              <a:gd name="T8" fmla="*/ 0 w 612"/>
              <a:gd name="T9" fmla="*/ 825 h 1042"/>
              <a:gd name="T10" fmla="*/ 306 w 612"/>
              <a:gd name="T11" fmla="*/ 1042 h 1042"/>
              <a:gd name="T12" fmla="*/ 612 w 612"/>
              <a:gd name="T13" fmla="*/ 825 h 1042"/>
              <a:gd name="T14" fmla="*/ 545 w 612"/>
              <a:gd name="T15" fmla="*/ 825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2" h="1042">
                <a:moveTo>
                  <a:pt x="545" y="825"/>
                </a:moveTo>
                <a:lnTo>
                  <a:pt x="545" y="0"/>
                </a:lnTo>
                <a:lnTo>
                  <a:pt x="67" y="0"/>
                </a:lnTo>
                <a:lnTo>
                  <a:pt x="67" y="825"/>
                </a:lnTo>
                <a:lnTo>
                  <a:pt x="0" y="825"/>
                </a:lnTo>
                <a:lnTo>
                  <a:pt x="306" y="1042"/>
                </a:lnTo>
                <a:lnTo>
                  <a:pt x="612" y="825"/>
                </a:lnTo>
                <a:lnTo>
                  <a:pt x="545" y="825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199717" y="3128963"/>
            <a:ext cx="3295650" cy="363538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737880" y="3833813"/>
            <a:ext cx="2227263" cy="363538"/>
          </a:xfrm>
          <a:prstGeom prst="ellipse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163330" y="4487863"/>
            <a:ext cx="1379538" cy="225425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3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474480" y="4954588"/>
            <a:ext cx="755650" cy="122238"/>
          </a:xfrm>
          <a:prstGeom prst="ellipse">
            <a:avLst/>
          </a:prstGeom>
          <a:solidFill>
            <a:srgbClr val="2253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474480" y="5018088"/>
            <a:ext cx="758825" cy="4699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368117" y="5603875"/>
            <a:ext cx="971550" cy="746125"/>
          </a:xfrm>
          <a:custGeom>
            <a:avLst/>
            <a:gdLst>
              <a:gd name="T0" fmla="*/ 67 w 612"/>
              <a:gd name="T1" fmla="*/ 0 h 470"/>
              <a:gd name="T2" fmla="*/ 67 w 612"/>
              <a:gd name="T3" fmla="*/ 253 h 470"/>
              <a:gd name="T4" fmla="*/ 0 w 612"/>
              <a:gd name="T5" fmla="*/ 253 h 470"/>
              <a:gd name="T6" fmla="*/ 306 w 612"/>
              <a:gd name="T7" fmla="*/ 470 h 470"/>
              <a:gd name="T8" fmla="*/ 612 w 612"/>
              <a:gd name="T9" fmla="*/ 253 h 470"/>
              <a:gd name="T10" fmla="*/ 545 w 612"/>
              <a:gd name="T11" fmla="*/ 253 h 470"/>
              <a:gd name="T12" fmla="*/ 545 w 612"/>
              <a:gd name="T13" fmla="*/ 0 h 470"/>
              <a:gd name="T14" fmla="*/ 67 w 612"/>
              <a:gd name="T15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2" h="470">
                <a:moveTo>
                  <a:pt x="67" y="0"/>
                </a:moveTo>
                <a:lnTo>
                  <a:pt x="67" y="253"/>
                </a:lnTo>
                <a:lnTo>
                  <a:pt x="0" y="253"/>
                </a:lnTo>
                <a:lnTo>
                  <a:pt x="306" y="470"/>
                </a:lnTo>
                <a:lnTo>
                  <a:pt x="612" y="253"/>
                </a:lnTo>
                <a:lnTo>
                  <a:pt x="545" y="253"/>
                </a:lnTo>
                <a:lnTo>
                  <a:pt x="545" y="0"/>
                </a:lnTo>
                <a:lnTo>
                  <a:pt x="67" y="0"/>
                </a:lnTo>
                <a:close/>
              </a:path>
            </a:pathLst>
          </a:custGeom>
          <a:solidFill>
            <a:srgbClr val="2253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803217" y="3876675"/>
            <a:ext cx="2847975" cy="552450"/>
          </a:xfrm>
          <a:custGeom>
            <a:avLst/>
            <a:gdLst>
              <a:gd name="T0" fmla="*/ 1794 w 1794"/>
              <a:gd name="T1" fmla="*/ 348 h 348"/>
              <a:gd name="T2" fmla="*/ 1794 w 1794"/>
              <a:gd name="T3" fmla="*/ 0 h 348"/>
              <a:gd name="T4" fmla="*/ 256 w 1794"/>
              <a:gd name="T5" fmla="*/ 0 h 348"/>
              <a:gd name="T6" fmla="*/ 0 w 1794"/>
              <a:gd name="T7" fmla="*/ 348 h 348"/>
              <a:gd name="T8" fmla="*/ 1794 w 1794"/>
              <a:gd name="T9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4" h="348">
                <a:moveTo>
                  <a:pt x="1794" y="348"/>
                </a:moveTo>
                <a:lnTo>
                  <a:pt x="1794" y="0"/>
                </a:lnTo>
                <a:lnTo>
                  <a:pt x="256" y="0"/>
                </a:lnTo>
                <a:lnTo>
                  <a:pt x="0" y="348"/>
                </a:lnTo>
                <a:lnTo>
                  <a:pt x="1794" y="34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3412317" y="3876675"/>
            <a:ext cx="1501775" cy="552450"/>
          </a:xfrm>
          <a:custGeom>
            <a:avLst/>
            <a:gdLst>
              <a:gd name="T0" fmla="*/ 26 w 946"/>
              <a:gd name="T1" fmla="*/ 0 h 348"/>
              <a:gd name="T2" fmla="*/ 46 w 946"/>
              <a:gd name="T3" fmla="*/ 95 h 348"/>
              <a:gd name="T4" fmla="*/ 26 w 946"/>
              <a:gd name="T5" fmla="*/ 162 h 348"/>
              <a:gd name="T6" fmla="*/ 53 w 946"/>
              <a:gd name="T7" fmla="*/ 243 h 348"/>
              <a:gd name="T8" fmla="*/ 0 w 946"/>
              <a:gd name="T9" fmla="*/ 348 h 348"/>
              <a:gd name="T10" fmla="*/ 946 w 946"/>
              <a:gd name="T11" fmla="*/ 348 h 348"/>
              <a:gd name="T12" fmla="*/ 689 w 946"/>
              <a:gd name="T13" fmla="*/ 0 h 348"/>
              <a:gd name="T14" fmla="*/ 26 w 946"/>
              <a:gd name="T1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6" h="348">
                <a:moveTo>
                  <a:pt x="26" y="0"/>
                </a:moveTo>
                <a:lnTo>
                  <a:pt x="46" y="95"/>
                </a:lnTo>
                <a:lnTo>
                  <a:pt x="26" y="162"/>
                </a:lnTo>
                <a:lnTo>
                  <a:pt x="53" y="243"/>
                </a:lnTo>
                <a:lnTo>
                  <a:pt x="0" y="348"/>
                </a:lnTo>
                <a:lnTo>
                  <a:pt x="946" y="348"/>
                </a:lnTo>
                <a:lnTo>
                  <a:pt x="689" y="0"/>
                </a:lnTo>
                <a:lnTo>
                  <a:pt x="2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453592" y="2714625"/>
            <a:ext cx="608013" cy="563563"/>
          </a:xfrm>
          <a:custGeom>
            <a:avLst/>
            <a:gdLst>
              <a:gd name="T0" fmla="*/ 0 w 383"/>
              <a:gd name="T1" fmla="*/ 0 h 355"/>
              <a:gd name="T2" fmla="*/ 0 w 383"/>
              <a:gd name="T3" fmla="*/ 355 h 355"/>
              <a:gd name="T4" fmla="*/ 383 w 383"/>
              <a:gd name="T5" fmla="*/ 355 h 355"/>
              <a:gd name="T6" fmla="*/ 120 w 383"/>
              <a:gd name="T7" fmla="*/ 0 h 355"/>
              <a:gd name="T8" fmla="*/ 0 w 383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" h="355">
                <a:moveTo>
                  <a:pt x="0" y="0"/>
                </a:moveTo>
                <a:lnTo>
                  <a:pt x="0" y="355"/>
                </a:lnTo>
                <a:lnTo>
                  <a:pt x="383" y="35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7658880" y="2714625"/>
            <a:ext cx="1992313" cy="563563"/>
          </a:xfrm>
          <a:custGeom>
            <a:avLst/>
            <a:gdLst>
              <a:gd name="T0" fmla="*/ 1255 w 1255"/>
              <a:gd name="T1" fmla="*/ 355 h 355"/>
              <a:gd name="T2" fmla="*/ 1255 w 1255"/>
              <a:gd name="T3" fmla="*/ 0 h 355"/>
              <a:gd name="T4" fmla="*/ 264 w 1255"/>
              <a:gd name="T5" fmla="*/ 0 h 355"/>
              <a:gd name="T6" fmla="*/ 0 w 1255"/>
              <a:gd name="T7" fmla="*/ 355 h 355"/>
              <a:gd name="T8" fmla="*/ 1255 w 1255"/>
              <a:gd name="T9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5" h="355">
                <a:moveTo>
                  <a:pt x="1255" y="355"/>
                </a:moveTo>
                <a:lnTo>
                  <a:pt x="1255" y="0"/>
                </a:lnTo>
                <a:lnTo>
                  <a:pt x="264" y="0"/>
                </a:lnTo>
                <a:lnTo>
                  <a:pt x="0" y="355"/>
                </a:lnTo>
                <a:lnTo>
                  <a:pt x="1255" y="35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6363480" y="4454525"/>
            <a:ext cx="3287713" cy="563563"/>
          </a:xfrm>
          <a:custGeom>
            <a:avLst/>
            <a:gdLst>
              <a:gd name="T0" fmla="*/ 2071 w 2071"/>
              <a:gd name="T1" fmla="*/ 355 h 355"/>
              <a:gd name="T2" fmla="*/ 2071 w 2071"/>
              <a:gd name="T3" fmla="*/ 0 h 355"/>
              <a:gd name="T4" fmla="*/ 265 w 2071"/>
              <a:gd name="T5" fmla="*/ 0 h 355"/>
              <a:gd name="T6" fmla="*/ 0 w 2071"/>
              <a:gd name="T7" fmla="*/ 355 h 355"/>
              <a:gd name="T8" fmla="*/ 2071 w 2071"/>
              <a:gd name="T9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1" h="355">
                <a:moveTo>
                  <a:pt x="2071" y="355"/>
                </a:moveTo>
                <a:lnTo>
                  <a:pt x="2071" y="0"/>
                </a:lnTo>
                <a:lnTo>
                  <a:pt x="265" y="0"/>
                </a:lnTo>
                <a:lnTo>
                  <a:pt x="0" y="355"/>
                </a:lnTo>
                <a:lnTo>
                  <a:pt x="2071" y="355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453592" y="4454525"/>
            <a:ext cx="1895475" cy="563563"/>
          </a:xfrm>
          <a:custGeom>
            <a:avLst/>
            <a:gdLst>
              <a:gd name="T0" fmla="*/ 0 w 1194"/>
              <a:gd name="T1" fmla="*/ 0 h 355"/>
              <a:gd name="T2" fmla="*/ 0 w 1194"/>
              <a:gd name="T3" fmla="*/ 355 h 355"/>
              <a:gd name="T4" fmla="*/ 1194 w 1194"/>
              <a:gd name="T5" fmla="*/ 355 h 355"/>
              <a:gd name="T6" fmla="*/ 931 w 1194"/>
              <a:gd name="T7" fmla="*/ 0 h 355"/>
              <a:gd name="T8" fmla="*/ 0 w 11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4" h="355">
                <a:moveTo>
                  <a:pt x="0" y="0"/>
                </a:moveTo>
                <a:lnTo>
                  <a:pt x="0" y="355"/>
                </a:lnTo>
                <a:lnTo>
                  <a:pt x="1194" y="355"/>
                </a:lnTo>
                <a:lnTo>
                  <a:pt x="93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7228667" y="3303588"/>
            <a:ext cx="2422525" cy="549275"/>
          </a:xfrm>
          <a:custGeom>
            <a:avLst/>
            <a:gdLst>
              <a:gd name="T0" fmla="*/ 1526 w 1526"/>
              <a:gd name="T1" fmla="*/ 346 h 346"/>
              <a:gd name="T2" fmla="*/ 1526 w 1526"/>
              <a:gd name="T3" fmla="*/ 0 h 346"/>
              <a:gd name="T4" fmla="*/ 259 w 1526"/>
              <a:gd name="T5" fmla="*/ 0 h 346"/>
              <a:gd name="T6" fmla="*/ 0 w 1526"/>
              <a:gd name="T7" fmla="*/ 346 h 346"/>
              <a:gd name="T8" fmla="*/ 1526 w 1526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46">
                <a:moveTo>
                  <a:pt x="1526" y="346"/>
                </a:moveTo>
                <a:lnTo>
                  <a:pt x="1526" y="0"/>
                </a:lnTo>
                <a:lnTo>
                  <a:pt x="259" y="0"/>
                </a:lnTo>
                <a:lnTo>
                  <a:pt x="0" y="346"/>
                </a:lnTo>
                <a:lnTo>
                  <a:pt x="1526" y="34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3359930" y="3303588"/>
            <a:ext cx="1127125" cy="549275"/>
          </a:xfrm>
          <a:custGeom>
            <a:avLst/>
            <a:gdLst>
              <a:gd name="T0" fmla="*/ 33 w 710"/>
              <a:gd name="T1" fmla="*/ 0 h 346"/>
              <a:gd name="T2" fmla="*/ 106 w 710"/>
              <a:gd name="T3" fmla="*/ 117 h 346"/>
              <a:gd name="T4" fmla="*/ 0 w 710"/>
              <a:gd name="T5" fmla="*/ 271 h 346"/>
              <a:gd name="T6" fmla="*/ 59 w 710"/>
              <a:gd name="T7" fmla="*/ 346 h 346"/>
              <a:gd name="T8" fmla="*/ 710 w 710"/>
              <a:gd name="T9" fmla="*/ 346 h 346"/>
              <a:gd name="T10" fmla="*/ 454 w 710"/>
              <a:gd name="T11" fmla="*/ 0 h 346"/>
              <a:gd name="T12" fmla="*/ 33 w 710"/>
              <a:gd name="T13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0" h="346">
                <a:moveTo>
                  <a:pt x="33" y="0"/>
                </a:moveTo>
                <a:lnTo>
                  <a:pt x="106" y="117"/>
                </a:lnTo>
                <a:lnTo>
                  <a:pt x="0" y="271"/>
                </a:lnTo>
                <a:lnTo>
                  <a:pt x="59" y="346"/>
                </a:lnTo>
                <a:lnTo>
                  <a:pt x="710" y="346"/>
                </a:lnTo>
                <a:lnTo>
                  <a:pt x="454" y="0"/>
                </a:lnTo>
                <a:lnTo>
                  <a:pt x="33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3283730" y="2714625"/>
            <a:ext cx="257175" cy="560388"/>
          </a:xfrm>
          <a:custGeom>
            <a:avLst/>
            <a:gdLst>
              <a:gd name="T0" fmla="*/ 83 w 162"/>
              <a:gd name="T1" fmla="*/ 73 h 353"/>
              <a:gd name="T2" fmla="*/ 81 w 162"/>
              <a:gd name="T3" fmla="*/ 73 h 353"/>
              <a:gd name="T4" fmla="*/ 14 w 162"/>
              <a:gd name="T5" fmla="*/ 107 h 353"/>
              <a:gd name="T6" fmla="*/ 0 w 162"/>
              <a:gd name="T7" fmla="*/ 43 h 353"/>
              <a:gd name="T8" fmla="*/ 95 w 162"/>
              <a:gd name="T9" fmla="*/ 0 h 353"/>
              <a:gd name="T10" fmla="*/ 162 w 162"/>
              <a:gd name="T11" fmla="*/ 0 h 353"/>
              <a:gd name="T12" fmla="*/ 162 w 162"/>
              <a:gd name="T13" fmla="*/ 353 h 353"/>
              <a:gd name="T14" fmla="*/ 83 w 162"/>
              <a:gd name="T15" fmla="*/ 353 h 353"/>
              <a:gd name="T16" fmla="*/ 83 w 162"/>
              <a:gd name="T17" fmla="*/ 7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353">
                <a:moveTo>
                  <a:pt x="83" y="73"/>
                </a:moveTo>
                <a:lnTo>
                  <a:pt x="81" y="73"/>
                </a:lnTo>
                <a:lnTo>
                  <a:pt x="14" y="107"/>
                </a:lnTo>
                <a:lnTo>
                  <a:pt x="0" y="43"/>
                </a:lnTo>
                <a:lnTo>
                  <a:pt x="95" y="0"/>
                </a:lnTo>
                <a:lnTo>
                  <a:pt x="162" y="0"/>
                </a:lnTo>
                <a:lnTo>
                  <a:pt x="162" y="353"/>
                </a:lnTo>
                <a:lnTo>
                  <a:pt x="83" y="353"/>
                </a:lnTo>
                <a:lnTo>
                  <a:pt x="83" y="7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3221817" y="3303588"/>
            <a:ext cx="385763" cy="549275"/>
          </a:xfrm>
          <a:custGeom>
            <a:avLst/>
            <a:gdLst>
              <a:gd name="T0" fmla="*/ 0 w 123"/>
              <a:gd name="T1" fmla="*/ 175 h 175"/>
              <a:gd name="T2" fmla="*/ 0 w 123"/>
              <a:gd name="T3" fmla="*/ 151 h 175"/>
              <a:gd name="T4" fmla="*/ 22 w 123"/>
              <a:gd name="T5" fmla="*/ 131 h 175"/>
              <a:gd name="T6" fmla="*/ 79 w 123"/>
              <a:gd name="T7" fmla="*/ 57 h 175"/>
              <a:gd name="T8" fmla="*/ 51 w 123"/>
              <a:gd name="T9" fmla="*/ 32 h 175"/>
              <a:gd name="T10" fmla="*/ 14 w 123"/>
              <a:gd name="T11" fmla="*/ 46 h 175"/>
              <a:gd name="T12" fmla="*/ 2 w 123"/>
              <a:gd name="T13" fmla="*/ 18 h 175"/>
              <a:gd name="T14" fmla="*/ 59 w 123"/>
              <a:gd name="T15" fmla="*/ 0 h 175"/>
              <a:gd name="T16" fmla="*/ 119 w 123"/>
              <a:gd name="T17" fmla="*/ 54 h 175"/>
              <a:gd name="T18" fmla="*/ 73 w 123"/>
              <a:gd name="T19" fmla="*/ 128 h 175"/>
              <a:gd name="T20" fmla="*/ 58 w 123"/>
              <a:gd name="T21" fmla="*/ 142 h 175"/>
              <a:gd name="T22" fmla="*/ 58 w 123"/>
              <a:gd name="T23" fmla="*/ 142 h 175"/>
              <a:gd name="T24" fmla="*/ 123 w 123"/>
              <a:gd name="T25" fmla="*/ 142 h 175"/>
              <a:gd name="T26" fmla="*/ 123 w 123"/>
              <a:gd name="T27" fmla="*/ 175 h 175"/>
              <a:gd name="T28" fmla="*/ 0 w 123"/>
              <a:gd name="T29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75">
                <a:moveTo>
                  <a:pt x="0" y="175"/>
                </a:moveTo>
                <a:cubicBezTo>
                  <a:pt x="0" y="151"/>
                  <a:pt x="0" y="151"/>
                  <a:pt x="0" y="151"/>
                </a:cubicBezTo>
                <a:cubicBezTo>
                  <a:pt x="22" y="131"/>
                  <a:pt x="22" y="131"/>
                  <a:pt x="22" y="131"/>
                </a:cubicBezTo>
                <a:cubicBezTo>
                  <a:pt x="60" y="97"/>
                  <a:pt x="79" y="78"/>
                  <a:pt x="79" y="57"/>
                </a:cubicBezTo>
                <a:cubicBezTo>
                  <a:pt x="79" y="43"/>
                  <a:pt x="71" y="32"/>
                  <a:pt x="51" y="32"/>
                </a:cubicBezTo>
                <a:cubicBezTo>
                  <a:pt x="36" y="32"/>
                  <a:pt x="23" y="40"/>
                  <a:pt x="14" y="46"/>
                </a:cubicBezTo>
                <a:cubicBezTo>
                  <a:pt x="2" y="18"/>
                  <a:pt x="2" y="18"/>
                  <a:pt x="2" y="18"/>
                </a:cubicBezTo>
                <a:cubicBezTo>
                  <a:pt x="15" y="8"/>
                  <a:pt x="35" y="0"/>
                  <a:pt x="59" y="0"/>
                </a:cubicBezTo>
                <a:cubicBezTo>
                  <a:pt x="98" y="0"/>
                  <a:pt x="119" y="23"/>
                  <a:pt x="119" y="54"/>
                </a:cubicBezTo>
                <a:cubicBezTo>
                  <a:pt x="119" y="83"/>
                  <a:pt x="98" y="106"/>
                  <a:pt x="73" y="128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123" y="142"/>
                  <a:pt x="123" y="142"/>
                  <a:pt x="123" y="142"/>
                </a:cubicBezTo>
                <a:cubicBezTo>
                  <a:pt x="123" y="175"/>
                  <a:pt x="123" y="175"/>
                  <a:pt x="123" y="175"/>
                </a:cubicBezTo>
                <a:lnTo>
                  <a:pt x="0" y="17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3224992" y="3873500"/>
            <a:ext cx="379413" cy="555625"/>
          </a:xfrm>
          <a:custGeom>
            <a:avLst/>
            <a:gdLst>
              <a:gd name="T0" fmla="*/ 8 w 121"/>
              <a:gd name="T1" fmla="*/ 135 h 177"/>
              <a:gd name="T2" fmla="*/ 48 w 121"/>
              <a:gd name="T3" fmla="*/ 145 h 177"/>
              <a:gd name="T4" fmla="*/ 79 w 121"/>
              <a:gd name="T5" fmla="*/ 122 h 177"/>
              <a:gd name="T6" fmla="*/ 45 w 121"/>
              <a:gd name="T7" fmla="*/ 98 h 177"/>
              <a:gd name="T8" fmla="*/ 28 w 121"/>
              <a:gd name="T9" fmla="*/ 98 h 177"/>
              <a:gd name="T10" fmla="*/ 28 w 121"/>
              <a:gd name="T11" fmla="*/ 69 h 177"/>
              <a:gd name="T12" fmla="*/ 44 w 121"/>
              <a:gd name="T13" fmla="*/ 69 h 177"/>
              <a:gd name="T14" fmla="*/ 75 w 121"/>
              <a:gd name="T15" fmla="*/ 49 h 177"/>
              <a:gd name="T16" fmla="*/ 49 w 121"/>
              <a:gd name="T17" fmla="*/ 32 h 177"/>
              <a:gd name="T18" fmla="*/ 13 w 121"/>
              <a:gd name="T19" fmla="*/ 42 h 177"/>
              <a:gd name="T20" fmla="*/ 5 w 121"/>
              <a:gd name="T21" fmla="*/ 13 h 177"/>
              <a:gd name="T22" fmla="*/ 58 w 121"/>
              <a:gd name="T23" fmla="*/ 0 h 177"/>
              <a:gd name="T24" fmla="*/ 115 w 121"/>
              <a:gd name="T25" fmla="*/ 43 h 177"/>
              <a:gd name="T26" fmla="*/ 84 w 121"/>
              <a:gd name="T27" fmla="*/ 82 h 177"/>
              <a:gd name="T28" fmla="*/ 84 w 121"/>
              <a:gd name="T29" fmla="*/ 83 h 177"/>
              <a:gd name="T30" fmla="*/ 121 w 121"/>
              <a:gd name="T31" fmla="*/ 125 h 177"/>
              <a:gd name="T32" fmla="*/ 51 w 121"/>
              <a:gd name="T33" fmla="*/ 177 h 177"/>
              <a:gd name="T34" fmla="*/ 0 w 121"/>
              <a:gd name="T35" fmla="*/ 165 h 177"/>
              <a:gd name="T36" fmla="*/ 8 w 121"/>
              <a:gd name="T37" fmla="*/ 13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1" h="177">
                <a:moveTo>
                  <a:pt x="8" y="135"/>
                </a:moveTo>
                <a:cubicBezTo>
                  <a:pt x="15" y="139"/>
                  <a:pt x="32" y="145"/>
                  <a:pt x="48" y="145"/>
                </a:cubicBezTo>
                <a:cubicBezTo>
                  <a:pt x="69" y="145"/>
                  <a:pt x="79" y="135"/>
                  <a:pt x="79" y="122"/>
                </a:cubicBezTo>
                <a:cubicBezTo>
                  <a:pt x="79" y="106"/>
                  <a:pt x="62" y="98"/>
                  <a:pt x="45" y="98"/>
                </a:cubicBezTo>
                <a:cubicBezTo>
                  <a:pt x="28" y="98"/>
                  <a:pt x="28" y="98"/>
                  <a:pt x="28" y="98"/>
                </a:cubicBezTo>
                <a:cubicBezTo>
                  <a:pt x="28" y="69"/>
                  <a:pt x="28" y="69"/>
                  <a:pt x="28" y="69"/>
                </a:cubicBezTo>
                <a:cubicBezTo>
                  <a:pt x="44" y="69"/>
                  <a:pt x="44" y="69"/>
                  <a:pt x="44" y="69"/>
                </a:cubicBezTo>
                <a:cubicBezTo>
                  <a:pt x="57" y="69"/>
                  <a:pt x="75" y="64"/>
                  <a:pt x="75" y="49"/>
                </a:cubicBezTo>
                <a:cubicBezTo>
                  <a:pt x="75" y="39"/>
                  <a:pt x="66" y="32"/>
                  <a:pt x="49" y="32"/>
                </a:cubicBezTo>
                <a:cubicBezTo>
                  <a:pt x="35" y="32"/>
                  <a:pt x="20" y="38"/>
                  <a:pt x="13" y="42"/>
                </a:cubicBezTo>
                <a:cubicBezTo>
                  <a:pt x="5" y="13"/>
                  <a:pt x="5" y="13"/>
                  <a:pt x="5" y="13"/>
                </a:cubicBezTo>
                <a:cubicBezTo>
                  <a:pt x="15" y="6"/>
                  <a:pt x="36" y="0"/>
                  <a:pt x="58" y="0"/>
                </a:cubicBezTo>
                <a:cubicBezTo>
                  <a:pt x="95" y="0"/>
                  <a:pt x="115" y="19"/>
                  <a:pt x="115" y="43"/>
                </a:cubicBezTo>
                <a:cubicBezTo>
                  <a:pt x="115" y="61"/>
                  <a:pt x="105" y="75"/>
                  <a:pt x="84" y="82"/>
                </a:cubicBezTo>
                <a:cubicBezTo>
                  <a:pt x="84" y="83"/>
                  <a:pt x="84" y="83"/>
                  <a:pt x="84" y="83"/>
                </a:cubicBezTo>
                <a:cubicBezTo>
                  <a:pt x="104" y="87"/>
                  <a:pt x="121" y="102"/>
                  <a:pt x="121" y="125"/>
                </a:cubicBezTo>
                <a:cubicBezTo>
                  <a:pt x="121" y="155"/>
                  <a:pt x="94" y="177"/>
                  <a:pt x="51" y="177"/>
                </a:cubicBezTo>
                <a:cubicBezTo>
                  <a:pt x="29" y="177"/>
                  <a:pt x="10" y="171"/>
                  <a:pt x="0" y="165"/>
                </a:cubicBezTo>
                <a:lnTo>
                  <a:pt x="8" y="13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3193242" y="4454525"/>
            <a:ext cx="438150" cy="557213"/>
          </a:xfrm>
          <a:custGeom>
            <a:avLst/>
            <a:gdLst>
              <a:gd name="T0" fmla="*/ 79 w 140"/>
              <a:gd name="T1" fmla="*/ 178 h 178"/>
              <a:gd name="T2" fmla="*/ 79 w 140"/>
              <a:gd name="T3" fmla="*/ 136 h 178"/>
              <a:gd name="T4" fmla="*/ 0 w 140"/>
              <a:gd name="T5" fmla="*/ 136 h 178"/>
              <a:gd name="T6" fmla="*/ 0 w 140"/>
              <a:gd name="T7" fmla="*/ 109 h 178"/>
              <a:gd name="T8" fmla="*/ 68 w 140"/>
              <a:gd name="T9" fmla="*/ 0 h 178"/>
              <a:gd name="T10" fmla="*/ 119 w 140"/>
              <a:gd name="T11" fmla="*/ 0 h 178"/>
              <a:gd name="T12" fmla="*/ 119 w 140"/>
              <a:gd name="T13" fmla="*/ 104 h 178"/>
              <a:gd name="T14" fmla="*/ 140 w 140"/>
              <a:gd name="T15" fmla="*/ 104 h 178"/>
              <a:gd name="T16" fmla="*/ 140 w 140"/>
              <a:gd name="T17" fmla="*/ 136 h 178"/>
              <a:gd name="T18" fmla="*/ 119 w 140"/>
              <a:gd name="T19" fmla="*/ 136 h 178"/>
              <a:gd name="T20" fmla="*/ 119 w 140"/>
              <a:gd name="T21" fmla="*/ 178 h 178"/>
              <a:gd name="T22" fmla="*/ 79 w 140"/>
              <a:gd name="T23" fmla="*/ 178 h 178"/>
              <a:gd name="T24" fmla="*/ 79 w 140"/>
              <a:gd name="T25" fmla="*/ 104 h 178"/>
              <a:gd name="T26" fmla="*/ 79 w 140"/>
              <a:gd name="T27" fmla="*/ 65 h 178"/>
              <a:gd name="T28" fmla="*/ 81 w 140"/>
              <a:gd name="T29" fmla="*/ 32 h 178"/>
              <a:gd name="T30" fmla="*/ 80 w 140"/>
              <a:gd name="T31" fmla="*/ 32 h 178"/>
              <a:gd name="T32" fmla="*/ 63 w 140"/>
              <a:gd name="T33" fmla="*/ 65 h 178"/>
              <a:gd name="T34" fmla="*/ 39 w 140"/>
              <a:gd name="T35" fmla="*/ 104 h 178"/>
              <a:gd name="T36" fmla="*/ 39 w 140"/>
              <a:gd name="T37" fmla="*/ 104 h 178"/>
              <a:gd name="T38" fmla="*/ 79 w 140"/>
              <a:gd name="T39" fmla="*/ 104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0" h="178">
                <a:moveTo>
                  <a:pt x="79" y="178"/>
                </a:moveTo>
                <a:cubicBezTo>
                  <a:pt x="79" y="136"/>
                  <a:pt x="79" y="136"/>
                  <a:pt x="79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09"/>
                  <a:pt x="0" y="109"/>
                  <a:pt x="0" y="109"/>
                </a:cubicBezTo>
                <a:cubicBezTo>
                  <a:pt x="68" y="0"/>
                  <a:pt x="68" y="0"/>
                  <a:pt x="68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19" y="136"/>
                  <a:pt x="119" y="136"/>
                  <a:pt x="119" y="136"/>
                </a:cubicBezTo>
                <a:cubicBezTo>
                  <a:pt x="119" y="178"/>
                  <a:pt x="119" y="178"/>
                  <a:pt x="119" y="178"/>
                </a:cubicBezTo>
                <a:lnTo>
                  <a:pt x="79" y="178"/>
                </a:lnTo>
                <a:close/>
                <a:moveTo>
                  <a:pt x="79" y="104"/>
                </a:moveTo>
                <a:cubicBezTo>
                  <a:pt x="79" y="65"/>
                  <a:pt x="79" y="65"/>
                  <a:pt x="79" y="65"/>
                </a:cubicBezTo>
                <a:cubicBezTo>
                  <a:pt x="79" y="54"/>
                  <a:pt x="80" y="43"/>
                  <a:pt x="8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74" y="43"/>
                  <a:pt x="69" y="54"/>
                  <a:pt x="63" y="65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lnTo>
                  <a:pt x="79" y="104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206191" y="2671334"/>
            <a:ext cx="2791730" cy="2416371"/>
          </a:xfrm>
          <a:custGeom>
            <a:avLst/>
            <a:gdLst>
              <a:gd name="T0" fmla="*/ 0 w 904"/>
              <a:gd name="T1" fmla="*/ 68 h 782"/>
              <a:gd name="T2" fmla="*/ 190 w 904"/>
              <a:gd name="T3" fmla="*/ 770 h 782"/>
              <a:gd name="T4" fmla="*/ 342 w 904"/>
              <a:gd name="T5" fmla="*/ 754 h 782"/>
              <a:gd name="T6" fmla="*/ 904 w 904"/>
              <a:gd name="T7" fmla="*/ 0 h 782"/>
              <a:gd name="T8" fmla="*/ 0 w 904"/>
              <a:gd name="T9" fmla="*/ 68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782">
                <a:moveTo>
                  <a:pt x="0" y="68"/>
                </a:moveTo>
                <a:cubicBezTo>
                  <a:pt x="190" y="770"/>
                  <a:pt x="190" y="770"/>
                  <a:pt x="190" y="770"/>
                </a:cubicBezTo>
                <a:cubicBezTo>
                  <a:pt x="190" y="770"/>
                  <a:pt x="270" y="782"/>
                  <a:pt x="342" y="754"/>
                </a:cubicBezTo>
                <a:cubicBezTo>
                  <a:pt x="904" y="0"/>
                  <a:pt x="904" y="0"/>
                  <a:pt x="904" y="0"/>
                </a:cubicBezTo>
                <a:cubicBezTo>
                  <a:pt x="904" y="0"/>
                  <a:pt x="314" y="88"/>
                  <a:pt x="0" y="6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8000"/>
                </a:schemeClr>
              </a:gs>
              <a:gs pos="67000">
                <a:schemeClr val="bg1">
                  <a:shade val="100000"/>
                  <a:satMod val="115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183661" y="2714625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5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5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5771" y="1217069"/>
            <a:ext cx="76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01540" y="1217069"/>
            <a:ext cx="76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84237" y="1217069"/>
            <a:ext cx="76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701242" y="2389188"/>
            <a:ext cx="4305300" cy="509588"/>
          </a:xfrm>
          <a:prstGeom prst="ellipse">
            <a:avLst/>
          </a:prstGeom>
          <a:gradFill flip="none" rotWithShape="1">
            <a:gsLst>
              <a:gs pos="0">
                <a:srgbClr val="225354">
                  <a:shade val="30000"/>
                  <a:satMod val="115000"/>
                </a:srgbClr>
              </a:gs>
              <a:gs pos="50000">
                <a:srgbClr val="225354">
                  <a:shade val="67500"/>
                  <a:satMod val="115000"/>
                </a:srgbClr>
              </a:gs>
              <a:gs pos="100000">
                <a:srgbClr val="225354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65014" y="563120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83661" y="3297277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5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5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83661" y="3879929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5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5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83661" y="4462581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5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5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Design Concept for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0026" y="1841490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655" y="4650731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16" y="762000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518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778" y="2004163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r>
              <a:rPr lang="en-US" sz="3199" b="1" dirty="0">
                <a:solidFill>
                  <a:prstClr val="white"/>
                </a:solidFill>
              </a:rPr>
              <a:t>FREEBUNDLE15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927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231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29034" y="709071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412" y="5343414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658" y="4851278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658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save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3299"/>
            <a:ext cx="12188825" cy="675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458" y="930968"/>
            <a:ext cx="3966137" cy="22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36851"/>
      </a:accent1>
      <a:accent2>
        <a:srgbClr val="F8AB3E"/>
      </a:accent2>
      <a:accent3>
        <a:srgbClr val="B2D056"/>
      </a:accent3>
      <a:accent4>
        <a:srgbClr val="6EC5B2"/>
      </a:accent4>
      <a:accent5>
        <a:srgbClr val="225354"/>
      </a:accent5>
      <a:accent6>
        <a:srgbClr val="0070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0">
      <a:dk1>
        <a:sysClr val="windowText" lastClr="000000"/>
      </a:dk1>
      <a:lt1>
        <a:sysClr val="window" lastClr="FFFFFF"/>
      </a:lt1>
      <a:dk2>
        <a:srgbClr val="0070C0"/>
      </a:dk2>
      <a:lt2>
        <a:srgbClr val="58595B"/>
      </a:lt2>
      <a:accent1>
        <a:srgbClr val="F58220"/>
      </a:accent1>
      <a:accent2>
        <a:srgbClr val="193E5C"/>
      </a:accent2>
      <a:accent3>
        <a:srgbClr val="44AAA0"/>
      </a:accent3>
      <a:accent4>
        <a:srgbClr val="BF5F47"/>
      </a:accent4>
      <a:accent5>
        <a:srgbClr val="E39F3A"/>
      </a:accent5>
      <a:accent6>
        <a:srgbClr val="6571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58220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9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F36851"/>
    </a:accent1>
    <a:accent2>
      <a:srgbClr val="F8AB3E"/>
    </a:accent2>
    <a:accent3>
      <a:srgbClr val="B2D056"/>
    </a:accent3>
    <a:accent4>
      <a:srgbClr val="6EC5B2"/>
    </a:accent4>
    <a:accent5>
      <a:srgbClr val="225354"/>
    </a:accent5>
    <a:accent6>
      <a:srgbClr val="0070C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5480</TotalTime>
  <Words>193</Words>
  <Application>Microsoft Office PowerPoint</Application>
  <PresentationFormat>Custom</PresentationFormat>
  <Paragraphs>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Office Theme</vt:lpstr>
      <vt:lpstr>2_Office Theme</vt:lpstr>
      <vt:lpstr>Funnel Design Concept for PowerPoint</vt:lpstr>
      <vt:lpstr>Funnel Design Concept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113</cp:revision>
  <dcterms:created xsi:type="dcterms:W3CDTF">2013-09-12T13:05:01Z</dcterms:created>
  <dcterms:modified xsi:type="dcterms:W3CDTF">2015-06-29T20:05:40Z</dcterms:modified>
</cp:coreProperties>
</file>