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6"/>
  </p:notesMasterIdLst>
  <p:sldIdLst>
    <p:sldId id="270" r:id="rId3"/>
    <p:sldId id="271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3"/>
  </p:normalViewPr>
  <p:slideViewPr>
    <p:cSldViewPr>
      <p:cViewPr varScale="1">
        <p:scale>
          <a:sx n="109" d="100"/>
          <a:sy n="109" d="100"/>
        </p:scale>
        <p:origin x="584" y="1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://slidemodel.com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5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9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3999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8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799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</p:spPr>
        <p:txBody>
          <a:bodyPr>
            <a:normAutofit/>
          </a:bodyPr>
          <a:lstStyle>
            <a:lvl1pPr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</p:spPr>
        <p:txBody>
          <a:bodyPr>
            <a:normAutofit/>
          </a:bodyPr>
          <a:lstStyle>
            <a:lvl1pPr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1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621" rtl="0" eaLnBrk="1" latinLnBrk="0" hangingPunct="1">
        <a:spcBef>
          <a:spcPct val="20000"/>
        </a:spcBef>
        <a:buFontTx/>
        <a:buNone/>
        <a:defRPr sz="1799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311" indent="0" algn="l" defTabSz="1218621" rtl="0" eaLnBrk="1" latinLnBrk="0" hangingPunct="1">
        <a:spcBef>
          <a:spcPct val="20000"/>
        </a:spcBef>
        <a:buFontTx/>
        <a:buNone/>
        <a:defRPr sz="1799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620" indent="0" algn="l" defTabSz="1218621" rtl="0" eaLnBrk="1" latinLnBrk="0" hangingPunct="1">
        <a:spcBef>
          <a:spcPct val="20000"/>
        </a:spcBef>
        <a:buFontTx/>
        <a:buNone/>
        <a:defRPr sz="1799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7931" indent="0" algn="l" defTabSz="1218621" rtl="0" eaLnBrk="1" latinLnBrk="0" hangingPunct="1">
        <a:spcBef>
          <a:spcPct val="20000"/>
        </a:spcBef>
        <a:buFontTx/>
        <a:buNone/>
        <a:defRPr sz="1799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242" indent="0" algn="l" defTabSz="1218621" rtl="0" eaLnBrk="1" latinLnBrk="0" hangingPunct="1">
        <a:spcBef>
          <a:spcPct val="20000"/>
        </a:spcBef>
        <a:buFontTx/>
        <a:buNone/>
        <a:defRPr sz="1799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rgbClr val="EEEEEE"/>
            </a:gs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Process Description Slides for PowerPoint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19935" y="1066800"/>
            <a:ext cx="1811159" cy="5457498"/>
          </a:xfrm>
          <a:prstGeom prst="roundRect">
            <a:avLst>
              <a:gd name="adj" fmla="val 57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354014" y="1261572"/>
            <a:ext cx="1143000" cy="1277566"/>
            <a:chOff x="1475492" y="1295400"/>
            <a:chExt cx="1143000" cy="1277566"/>
          </a:xfrm>
        </p:grpSpPr>
        <p:sp>
          <p:nvSpPr>
            <p:cNvPr id="14" name="Oval 13"/>
            <p:cNvSpPr/>
            <p:nvPr/>
          </p:nvSpPr>
          <p:spPr>
            <a:xfrm>
              <a:off x="1475492" y="1295400"/>
              <a:ext cx="1143000" cy="1143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ctr"/>
            <a:lstStyle/>
            <a:p>
              <a:pPr algn="ctr"/>
              <a:r>
                <a:rPr lang="en-US" sz="4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flipV="1">
              <a:off x="1894592" y="2378194"/>
              <a:ext cx="304800" cy="194772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39714" y="2699202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– 1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39714" y="3697850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: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39714" y="4665720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Timeframe :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39714" y="5633591"/>
            <a:ext cx="13716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Deliverables :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cxnSp>
        <p:nvCxnSpPr>
          <p:cNvPr id="97" name="Straight Connector 96"/>
          <p:cNvCxnSpPr/>
          <p:nvPr/>
        </p:nvCxnSpPr>
        <p:spPr>
          <a:xfrm>
            <a:off x="1183922" y="5486400"/>
            <a:ext cx="148318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183922" y="4495800"/>
            <a:ext cx="148318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183922" y="3429000"/>
            <a:ext cx="148318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Isosceles Triangle 99"/>
          <p:cNvSpPr/>
          <p:nvPr/>
        </p:nvSpPr>
        <p:spPr>
          <a:xfrm flipV="1">
            <a:off x="1850029" y="3446346"/>
            <a:ext cx="150971" cy="8357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3104384" y="1066800"/>
            <a:ext cx="1811159" cy="5457498"/>
          </a:xfrm>
          <a:prstGeom prst="roundRect">
            <a:avLst>
              <a:gd name="adj" fmla="val 57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3438463" y="1261572"/>
            <a:ext cx="1143000" cy="1277566"/>
            <a:chOff x="1475492" y="1295400"/>
            <a:chExt cx="1143000" cy="1277566"/>
          </a:xfrm>
        </p:grpSpPr>
        <p:sp>
          <p:nvSpPr>
            <p:cNvPr id="113" name="Oval 112"/>
            <p:cNvSpPr/>
            <p:nvPr/>
          </p:nvSpPr>
          <p:spPr>
            <a:xfrm>
              <a:off x="1475492" y="1295400"/>
              <a:ext cx="1143000" cy="1143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ctr"/>
            <a:lstStyle/>
            <a:p>
              <a:pPr algn="ctr"/>
              <a:r>
                <a:rPr lang="en-US" sz="4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Isosceles Triangle 113"/>
            <p:cNvSpPr/>
            <p:nvPr/>
          </p:nvSpPr>
          <p:spPr>
            <a:xfrm flipV="1">
              <a:off x="1894592" y="2378194"/>
              <a:ext cx="304800" cy="194772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3324163" y="2699202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– 2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324163" y="3697850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: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24163" y="4665720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Timeframe :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324163" y="5633591"/>
            <a:ext cx="13716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Deliverables :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3268371" y="5486400"/>
            <a:ext cx="148318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268371" y="4495800"/>
            <a:ext cx="148318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268371" y="3429000"/>
            <a:ext cx="148318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Isosceles Triangle 111"/>
          <p:cNvSpPr/>
          <p:nvPr/>
        </p:nvSpPr>
        <p:spPr>
          <a:xfrm flipV="1">
            <a:off x="3934478" y="3446346"/>
            <a:ext cx="150971" cy="8357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5188833" y="1066800"/>
            <a:ext cx="1811159" cy="5457498"/>
          </a:xfrm>
          <a:prstGeom prst="roundRect">
            <a:avLst>
              <a:gd name="adj" fmla="val 57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5522912" y="1261572"/>
            <a:ext cx="1143000" cy="1277566"/>
            <a:chOff x="1475492" y="1295400"/>
            <a:chExt cx="1143000" cy="1277566"/>
          </a:xfrm>
        </p:grpSpPr>
        <p:sp>
          <p:nvSpPr>
            <p:cNvPr id="126" name="Oval 125"/>
            <p:cNvSpPr/>
            <p:nvPr/>
          </p:nvSpPr>
          <p:spPr>
            <a:xfrm>
              <a:off x="1475492" y="1295400"/>
              <a:ext cx="1143000" cy="1143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ctr"/>
            <a:lstStyle/>
            <a:p>
              <a:pPr algn="ctr"/>
              <a:r>
                <a:rPr lang="en-US" sz="4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Isosceles Triangle 126"/>
            <p:cNvSpPr/>
            <p:nvPr/>
          </p:nvSpPr>
          <p:spPr>
            <a:xfrm flipV="1">
              <a:off x="1894592" y="2378194"/>
              <a:ext cx="304800" cy="194772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5408612" y="2699202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– 3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408612" y="3697850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: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408612" y="4665720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Timeframe :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408612" y="5633591"/>
            <a:ext cx="13716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Deliverables :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5352820" y="5486400"/>
            <a:ext cx="148318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352820" y="4495800"/>
            <a:ext cx="148318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352820" y="3429000"/>
            <a:ext cx="148318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Isosceles Triangle 124"/>
          <p:cNvSpPr/>
          <p:nvPr/>
        </p:nvSpPr>
        <p:spPr>
          <a:xfrm flipV="1">
            <a:off x="6018927" y="3446346"/>
            <a:ext cx="150971" cy="8357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7273282" y="1066800"/>
            <a:ext cx="1811159" cy="5457498"/>
          </a:xfrm>
          <a:prstGeom prst="roundRect">
            <a:avLst>
              <a:gd name="adj" fmla="val 57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7607361" y="1261572"/>
            <a:ext cx="1143000" cy="1277566"/>
            <a:chOff x="1475492" y="1295400"/>
            <a:chExt cx="1143000" cy="1277566"/>
          </a:xfrm>
        </p:grpSpPr>
        <p:sp>
          <p:nvSpPr>
            <p:cNvPr id="139" name="Oval 138"/>
            <p:cNvSpPr/>
            <p:nvPr/>
          </p:nvSpPr>
          <p:spPr>
            <a:xfrm>
              <a:off x="1475492" y="1295400"/>
              <a:ext cx="1143000" cy="1143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ctr"/>
            <a:lstStyle/>
            <a:p>
              <a:pPr algn="ctr"/>
              <a:r>
                <a:rPr lang="en-US" sz="4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Isosceles Triangle 139"/>
            <p:cNvSpPr/>
            <p:nvPr/>
          </p:nvSpPr>
          <p:spPr>
            <a:xfrm flipV="1">
              <a:off x="1894592" y="2378194"/>
              <a:ext cx="304800" cy="194772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7493061" y="2699202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– 4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493061" y="3697850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: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493061" y="4665720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Timeframe :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493061" y="5633591"/>
            <a:ext cx="13716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Deliverables :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cxnSp>
        <p:nvCxnSpPr>
          <p:cNvPr id="135" name="Straight Connector 134"/>
          <p:cNvCxnSpPr/>
          <p:nvPr/>
        </p:nvCxnSpPr>
        <p:spPr>
          <a:xfrm>
            <a:off x="7437269" y="5486400"/>
            <a:ext cx="148318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437269" y="4495800"/>
            <a:ext cx="148318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437269" y="3429000"/>
            <a:ext cx="148318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/>
          <p:cNvSpPr/>
          <p:nvPr/>
        </p:nvSpPr>
        <p:spPr>
          <a:xfrm flipV="1">
            <a:off x="8103376" y="3446346"/>
            <a:ext cx="150971" cy="8357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9357730" y="1066800"/>
            <a:ext cx="1811159" cy="5457498"/>
          </a:xfrm>
          <a:prstGeom prst="roundRect">
            <a:avLst>
              <a:gd name="adj" fmla="val 57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9691809" y="1261572"/>
            <a:ext cx="1143000" cy="1277566"/>
            <a:chOff x="1475492" y="1295400"/>
            <a:chExt cx="1143000" cy="1277566"/>
          </a:xfrm>
        </p:grpSpPr>
        <p:sp>
          <p:nvSpPr>
            <p:cNvPr id="152" name="Oval 151"/>
            <p:cNvSpPr/>
            <p:nvPr/>
          </p:nvSpPr>
          <p:spPr>
            <a:xfrm>
              <a:off x="1475492" y="1295400"/>
              <a:ext cx="1143000" cy="1143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ctr"/>
            <a:lstStyle/>
            <a:p>
              <a:pPr algn="ctr"/>
              <a:r>
                <a:rPr lang="en-US" sz="4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Isosceles Triangle 152"/>
            <p:cNvSpPr/>
            <p:nvPr/>
          </p:nvSpPr>
          <p:spPr>
            <a:xfrm flipV="1">
              <a:off x="1894592" y="2378194"/>
              <a:ext cx="304800" cy="194772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9577509" y="2699202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</a:t>
            </a:r>
            <a:r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5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577509" y="3697850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: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9577509" y="4665720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Timeframe :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9577509" y="5633591"/>
            <a:ext cx="13716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Deliverables :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cxnSp>
        <p:nvCxnSpPr>
          <p:cNvPr id="148" name="Straight Connector 147"/>
          <p:cNvCxnSpPr/>
          <p:nvPr/>
        </p:nvCxnSpPr>
        <p:spPr>
          <a:xfrm>
            <a:off x="9521717" y="5486400"/>
            <a:ext cx="148318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9521717" y="4495800"/>
            <a:ext cx="148318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9521717" y="3429000"/>
            <a:ext cx="148318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flipV="1">
            <a:off x="10187824" y="3446346"/>
            <a:ext cx="150971" cy="8357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87" y="893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74" name="Rectangle 18"/>
          <p:cNvSpPr>
            <a:spLocks noChangeArrowheads="1"/>
          </p:cNvSpPr>
          <p:nvPr/>
        </p:nvSpPr>
        <p:spPr bwMode="auto">
          <a:xfrm>
            <a:off x="1029585" y="884775"/>
            <a:ext cx="3943354" cy="22858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8" b="1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87532" y="1206554"/>
            <a:ext cx="3111893" cy="1673389"/>
            <a:chOff x="1019935" y="1066800"/>
            <a:chExt cx="10148954" cy="5457498"/>
          </a:xfrm>
        </p:grpSpPr>
        <p:sp>
          <p:nvSpPr>
            <p:cNvPr id="76" name="Rounded Rectangle 75"/>
            <p:cNvSpPr/>
            <p:nvPr/>
          </p:nvSpPr>
          <p:spPr>
            <a:xfrm>
              <a:off x="1019935" y="1066800"/>
              <a:ext cx="1811159" cy="5457498"/>
            </a:xfrm>
            <a:prstGeom prst="roundRect">
              <a:avLst>
                <a:gd name="adj" fmla="val 570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Arial" panose="020B0604020202020204" pitchFamily="34" charset="0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1354014" y="1261572"/>
              <a:ext cx="1143000" cy="1277566"/>
              <a:chOff x="1475492" y="1295400"/>
              <a:chExt cx="1143000" cy="1277566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1475492" y="1295400"/>
                <a:ext cx="1143000" cy="1143000"/>
              </a:xfrm>
              <a:prstGeom prst="ellipse">
                <a:avLst/>
              </a:prstGeom>
              <a:solidFill>
                <a:srgbClr val="AB5C9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182880" tIns="182880" rIns="182880" bIns="18288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79" name="Isosceles Triangle 14"/>
              <p:cNvSpPr/>
              <p:nvPr/>
            </p:nvSpPr>
            <p:spPr>
              <a:xfrm flipV="1">
                <a:off x="1894592" y="2378194"/>
                <a:ext cx="304800" cy="194772"/>
              </a:xfrm>
              <a:prstGeom prst="triangle">
                <a:avLst/>
              </a:prstGeom>
              <a:solidFill>
                <a:srgbClr val="AB5C9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0" name="Rounded Rectangle 79"/>
            <p:cNvSpPr/>
            <p:nvPr/>
          </p:nvSpPr>
          <p:spPr>
            <a:xfrm>
              <a:off x="3104384" y="1066800"/>
              <a:ext cx="1811159" cy="5457498"/>
            </a:xfrm>
            <a:prstGeom prst="roundRect">
              <a:avLst>
                <a:gd name="adj" fmla="val 570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Arial" panose="020B0604020202020204" pitchFamily="34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3438463" y="1261572"/>
              <a:ext cx="1143000" cy="1277566"/>
              <a:chOff x="1475492" y="1295400"/>
              <a:chExt cx="1143000" cy="1277566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1475492" y="1295400"/>
                <a:ext cx="1143000" cy="1143000"/>
              </a:xfrm>
              <a:prstGeom prst="ellipse">
                <a:avLst/>
              </a:prstGeom>
              <a:solidFill>
                <a:srgbClr val="AB5C9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182880" tIns="182880" rIns="182880" bIns="18288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83" name="Isosceles Triangle 113"/>
              <p:cNvSpPr/>
              <p:nvPr/>
            </p:nvSpPr>
            <p:spPr>
              <a:xfrm flipV="1">
                <a:off x="1894592" y="2378194"/>
                <a:ext cx="304800" cy="194772"/>
              </a:xfrm>
              <a:prstGeom prst="triangle">
                <a:avLst/>
              </a:prstGeom>
              <a:solidFill>
                <a:srgbClr val="AB5C9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4" name="Rounded Rectangle 83"/>
            <p:cNvSpPr/>
            <p:nvPr/>
          </p:nvSpPr>
          <p:spPr>
            <a:xfrm>
              <a:off x="5188833" y="1066800"/>
              <a:ext cx="1811159" cy="5457498"/>
            </a:xfrm>
            <a:prstGeom prst="roundRect">
              <a:avLst>
                <a:gd name="adj" fmla="val 570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Arial" panose="020B0604020202020204" pitchFamily="34" charset="0"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5522912" y="1261572"/>
              <a:ext cx="1143000" cy="1277566"/>
              <a:chOff x="1475492" y="1295400"/>
              <a:chExt cx="1143000" cy="1277566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1475492" y="1295400"/>
                <a:ext cx="1143000" cy="1143000"/>
              </a:xfrm>
              <a:prstGeom prst="ellipse">
                <a:avLst/>
              </a:prstGeom>
              <a:solidFill>
                <a:srgbClr val="AB5C9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182880" tIns="182880" rIns="182880" bIns="18288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87" name="Isosceles Triangle 126"/>
              <p:cNvSpPr/>
              <p:nvPr/>
            </p:nvSpPr>
            <p:spPr>
              <a:xfrm flipV="1">
                <a:off x="1894592" y="2378194"/>
                <a:ext cx="304800" cy="194772"/>
              </a:xfrm>
              <a:prstGeom prst="triangle">
                <a:avLst/>
              </a:prstGeom>
              <a:solidFill>
                <a:srgbClr val="AB5C9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8" name="Rounded Rectangle 87"/>
            <p:cNvSpPr/>
            <p:nvPr/>
          </p:nvSpPr>
          <p:spPr>
            <a:xfrm>
              <a:off x="7273282" y="1066800"/>
              <a:ext cx="1811159" cy="5457498"/>
            </a:xfrm>
            <a:prstGeom prst="roundRect">
              <a:avLst>
                <a:gd name="adj" fmla="val 570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Arial" panose="020B0604020202020204" pitchFamily="34" charset="0"/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7607361" y="1261572"/>
              <a:ext cx="1143000" cy="1277566"/>
              <a:chOff x="1475492" y="1295400"/>
              <a:chExt cx="1143000" cy="1277566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1475492" y="1295400"/>
                <a:ext cx="1143000" cy="1143000"/>
              </a:xfrm>
              <a:prstGeom prst="ellipse">
                <a:avLst/>
              </a:prstGeom>
              <a:solidFill>
                <a:srgbClr val="AB5C9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182880" tIns="182880" rIns="182880" bIns="18288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91" name="Isosceles Triangle 139"/>
              <p:cNvSpPr/>
              <p:nvPr/>
            </p:nvSpPr>
            <p:spPr>
              <a:xfrm flipV="1">
                <a:off x="1894592" y="2378194"/>
                <a:ext cx="304800" cy="194772"/>
              </a:xfrm>
              <a:prstGeom prst="triangle">
                <a:avLst/>
              </a:prstGeom>
              <a:solidFill>
                <a:srgbClr val="AB5C9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2" name="Rounded Rectangle 91"/>
            <p:cNvSpPr/>
            <p:nvPr/>
          </p:nvSpPr>
          <p:spPr>
            <a:xfrm>
              <a:off x="9357730" y="1066800"/>
              <a:ext cx="1811159" cy="5457498"/>
            </a:xfrm>
            <a:prstGeom prst="roundRect">
              <a:avLst>
                <a:gd name="adj" fmla="val 570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Arial" panose="020B0604020202020204" pitchFamily="34" charset="0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9691809" y="1261572"/>
              <a:ext cx="1143000" cy="1277566"/>
              <a:chOff x="1475492" y="1295400"/>
              <a:chExt cx="1143000" cy="1277566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1475492" y="1295400"/>
                <a:ext cx="1143000" cy="1143000"/>
              </a:xfrm>
              <a:prstGeom prst="ellipse">
                <a:avLst/>
              </a:prstGeom>
              <a:solidFill>
                <a:srgbClr val="AB5C9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182880" tIns="182880" rIns="182880" bIns="18288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95" name="Isosceles Triangle 152"/>
              <p:cNvSpPr/>
              <p:nvPr/>
            </p:nvSpPr>
            <p:spPr>
              <a:xfrm flipV="1">
                <a:off x="1894592" y="2378194"/>
                <a:ext cx="304800" cy="194772"/>
              </a:xfrm>
              <a:prstGeom prst="triangle">
                <a:avLst/>
              </a:prstGeom>
              <a:solidFill>
                <a:srgbClr val="AB5C9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CC561E"/>
      </a:dk2>
      <a:lt2>
        <a:srgbClr val="AB5C96"/>
      </a:lt2>
      <a:accent1>
        <a:srgbClr val="85B241"/>
      </a:accent1>
      <a:accent2>
        <a:srgbClr val="2D5AA5"/>
      </a:accent2>
      <a:accent3>
        <a:srgbClr val="942B2D"/>
      </a:accent3>
      <a:accent4>
        <a:srgbClr val="D4B411"/>
      </a:accent4>
      <a:accent5>
        <a:srgbClr val="048B46"/>
      </a:accent5>
      <a:accent6>
        <a:srgbClr val="21A6DF"/>
      </a:accent6>
      <a:hlink>
        <a:srgbClr val="2C516B"/>
      </a:hlink>
      <a:folHlink>
        <a:srgbClr val="CF227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A7F"/>
      </a:dk2>
      <a:lt2>
        <a:srgbClr val="E8B420"/>
      </a:lt2>
      <a:accent1>
        <a:srgbClr val="F16365"/>
      </a:accent1>
      <a:accent2>
        <a:srgbClr val="4692CE"/>
      </a:accent2>
      <a:accent3>
        <a:srgbClr val="F3732F"/>
      </a:accent3>
      <a:accent4>
        <a:srgbClr val="9475B4"/>
      </a:accent4>
      <a:accent5>
        <a:srgbClr val="EE4B94"/>
      </a:accent5>
      <a:accent6>
        <a:srgbClr val="7BAE41"/>
      </a:accent6>
      <a:hlink>
        <a:srgbClr val="5B6871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5392</TotalTime>
  <Words>202</Words>
  <Application>Microsoft Macintosh PowerPoint</Application>
  <PresentationFormat>Custom</PresentationFormat>
  <Paragraphs>65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Open Sans</vt:lpstr>
      <vt:lpstr>Segoe UI</vt:lpstr>
      <vt:lpstr>Arial</vt:lpstr>
      <vt:lpstr>Office Theme</vt:lpstr>
      <vt:lpstr>1_Office Theme</vt:lpstr>
      <vt:lpstr>Process Description Slides for PowerPoint 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German Viera</cp:lastModifiedBy>
  <cp:revision>119</cp:revision>
  <dcterms:created xsi:type="dcterms:W3CDTF">2013-09-12T13:05:01Z</dcterms:created>
  <dcterms:modified xsi:type="dcterms:W3CDTF">2015-10-02T13:15:52Z</dcterms:modified>
</cp:coreProperties>
</file>