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0" r:id="rId3"/>
    <p:sldId id="271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>
      <p:cViewPr varScale="1">
        <p:scale>
          <a:sx n="109" d="100"/>
          <a:sy n="109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001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6"/>
            <a:ext cx="4449167" cy="71108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2701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10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4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914484" rtl="0" eaLnBrk="1" latinLnBrk="0" hangingPunct="1">
        <a:spcBef>
          <a:spcPct val="0"/>
        </a:spcBef>
        <a:buNone/>
        <a:defRPr sz="270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42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83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726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967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2"/>
            <a:ext cx="822960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8426"/>
            <a:ext cx="8229600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209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09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05" indent="0" algn="l" defTabSz="914209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09" indent="0" algn="l" defTabSz="914209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14" indent="0" algn="l" defTabSz="914209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19" indent="0" algn="l" defTabSz="914209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75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6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0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4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9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4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8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38" algn="l" defTabSz="91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EEEEEE"/>
            </a:gs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Description Slides for PowerPoint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5151" y="1656888"/>
            <a:ext cx="1358723" cy="4094190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15776" y="1803006"/>
            <a:ext cx="857473" cy="958424"/>
            <a:chOff x="1475492" y="1295400"/>
            <a:chExt cx="1143000" cy="1277566"/>
          </a:xfrm>
        </p:grpSpPr>
        <p:sp>
          <p:nvSpPr>
            <p:cNvPr id="14" name="Oval 13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96" tIns="137196" rIns="137196" bIns="137196" rtlCol="0" anchor="ctr"/>
            <a:lstStyle/>
            <a:p>
              <a:pPr algn="ctr"/>
              <a:r>
                <a:rPr lang="en-US" sz="3001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1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0028" y="2881509"/>
            <a:ext cx="10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1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0028" y="3630690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0028" y="4356782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28" y="5082874"/>
            <a:ext cx="1028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888173" y="4972452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88173" y="4229308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88173" y="3429000"/>
            <a:ext cx="11126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/>
          <p:cNvSpPr/>
          <p:nvPr/>
        </p:nvSpPr>
        <p:spPr>
          <a:xfrm flipV="1">
            <a:off x="1387884" y="3442013"/>
            <a:ext cx="113258" cy="626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328895" y="1656888"/>
            <a:ext cx="1358723" cy="4094190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579520" y="1803006"/>
            <a:ext cx="857473" cy="958424"/>
            <a:chOff x="1475492" y="1295400"/>
            <a:chExt cx="1143000" cy="1277566"/>
          </a:xfrm>
        </p:grpSpPr>
        <p:sp>
          <p:nvSpPr>
            <p:cNvPr id="113" name="Oval 112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96" tIns="137196" rIns="137196" bIns="137196" rtlCol="0" anchor="ctr"/>
            <a:lstStyle/>
            <a:p>
              <a:pPr algn="ctr"/>
              <a:r>
                <a:rPr lang="en-US" sz="3001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1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493772" y="2881509"/>
            <a:ext cx="10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493772" y="3630690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93772" y="4356782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93772" y="5082874"/>
            <a:ext cx="1028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451917" y="4972452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51917" y="4229308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451917" y="3429000"/>
            <a:ext cx="11126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Isosceles Triangle 111"/>
          <p:cNvSpPr/>
          <p:nvPr/>
        </p:nvSpPr>
        <p:spPr>
          <a:xfrm flipV="1">
            <a:off x="2951628" y="3442013"/>
            <a:ext cx="113258" cy="626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92639" y="1656888"/>
            <a:ext cx="1358723" cy="4094190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143264" y="1803006"/>
            <a:ext cx="857473" cy="958424"/>
            <a:chOff x="1475492" y="1295400"/>
            <a:chExt cx="1143000" cy="1277566"/>
          </a:xfrm>
        </p:grpSpPr>
        <p:sp>
          <p:nvSpPr>
            <p:cNvPr id="126" name="Oval 125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96" tIns="137196" rIns="137196" bIns="137196" rtlCol="0" anchor="ctr"/>
            <a:lstStyle/>
            <a:p>
              <a:pPr algn="ctr"/>
              <a:r>
                <a:rPr lang="en-US" sz="3001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7" name="Isosceles Triangle 126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1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057516" y="2881509"/>
            <a:ext cx="10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3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57516" y="3630690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57516" y="4356782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57516" y="5082874"/>
            <a:ext cx="1028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015661" y="4972452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015661" y="4229308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15661" y="3429000"/>
            <a:ext cx="11126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/>
          <p:cNvSpPr/>
          <p:nvPr/>
        </p:nvSpPr>
        <p:spPr>
          <a:xfrm flipV="1">
            <a:off x="4515372" y="3442013"/>
            <a:ext cx="113258" cy="626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456383" y="1656888"/>
            <a:ext cx="1358723" cy="4094190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5707007" y="1803006"/>
            <a:ext cx="857473" cy="958424"/>
            <a:chOff x="1475492" y="1295400"/>
            <a:chExt cx="1143000" cy="1277566"/>
          </a:xfrm>
        </p:grpSpPr>
        <p:sp>
          <p:nvSpPr>
            <p:cNvPr id="139" name="Oval 138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96" tIns="137196" rIns="137196" bIns="137196" rtlCol="0" anchor="ctr"/>
            <a:lstStyle/>
            <a:p>
              <a:pPr algn="ctr"/>
              <a:r>
                <a:rPr lang="en-US" sz="3001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0" name="Isosceles Triangle 139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1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21260" y="2881509"/>
            <a:ext cx="10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4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621260" y="3630690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621260" y="4356782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21260" y="5082874"/>
            <a:ext cx="1028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79405" y="4972452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79405" y="4229308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579405" y="3429000"/>
            <a:ext cx="11126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/>
          <p:cNvSpPr/>
          <p:nvPr/>
        </p:nvSpPr>
        <p:spPr>
          <a:xfrm flipV="1">
            <a:off x="6079116" y="3442013"/>
            <a:ext cx="113258" cy="626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020126" y="1656888"/>
            <a:ext cx="1358723" cy="4094190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7270751" y="1803006"/>
            <a:ext cx="857473" cy="958424"/>
            <a:chOff x="1475492" y="1295400"/>
            <a:chExt cx="1143000" cy="1277566"/>
          </a:xfrm>
        </p:grpSpPr>
        <p:sp>
          <p:nvSpPr>
            <p:cNvPr id="152" name="Oval 151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96" tIns="137196" rIns="137196" bIns="137196" rtlCol="0" anchor="ctr"/>
            <a:lstStyle/>
            <a:p>
              <a:pPr algn="ctr"/>
              <a:r>
                <a:rPr lang="en-US" sz="3001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3" name="Isosceles Triangle 152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1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185003" y="2881509"/>
            <a:ext cx="10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5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85003" y="3630690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85003" y="4356782"/>
            <a:ext cx="10289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85003" y="5082874"/>
            <a:ext cx="1028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7143148" y="4972452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43148" y="4229308"/>
            <a:ext cx="111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43148" y="3429000"/>
            <a:ext cx="11126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flipV="1">
            <a:off x="7642859" y="3442013"/>
            <a:ext cx="113258" cy="626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1" y="0"/>
            <a:ext cx="914161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7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433" y="4345299"/>
            <a:ext cx="2129312" cy="4570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prstClr val="white"/>
                </a:solidFill>
              </a:rPr>
              <a:t>SUBSCRIBE NOW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9331" y="3883381"/>
            <a:ext cx="1383146" cy="55706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614" y="3378963"/>
            <a:ext cx="311646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2966" y="1389055"/>
            <a:ext cx="3242565" cy="268342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5002" y="4864812"/>
            <a:ext cx="1911400" cy="22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2934" y="4495710"/>
            <a:ext cx="354041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2936" y="4209012"/>
            <a:ext cx="4436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6365425"/>
            <a:ext cx="9141619" cy="506812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4628710" y="2238369"/>
            <a:ext cx="4192269" cy="102643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77">
              <a:defRPr/>
            </a:pPr>
            <a:endParaRPr lang="es-UY" sz="17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4" y="1428752"/>
            <a:ext cx="2093338" cy="3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65776" y="2360374"/>
            <a:ext cx="2718143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Coupon Code:</a:t>
            </a:r>
          </a:p>
          <a:p>
            <a:pPr defTabSz="685777">
              <a:defRPr/>
            </a:pPr>
            <a:r>
              <a:rPr lang="en-US" sz="2399" b="1" kern="0" dirty="0">
                <a:solidFill>
                  <a:prstClr val="white"/>
                </a:solidFill>
              </a:rPr>
              <a:t>FREEBUNDLE15</a:t>
            </a:r>
            <a:endParaRPr lang="es-UY" sz="17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387" y="1886024"/>
            <a:ext cx="377091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Get </a:t>
            </a:r>
            <a:r>
              <a:rPr lang="en-US" sz="1200" b="1" kern="0" dirty="0">
                <a:solidFill>
                  <a:prstClr val="white"/>
                </a:solidFill>
              </a:rPr>
              <a:t>15% discount</a:t>
            </a:r>
            <a:r>
              <a:rPr lang="en-US" sz="1200" kern="0" dirty="0">
                <a:solidFill>
                  <a:prstClr val="white"/>
                </a:solidFill>
              </a:rPr>
              <a:t> from regular price</a:t>
            </a:r>
            <a:endParaRPr lang="es-UY" sz="12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772390" y="1520334"/>
            <a:ext cx="2958286" cy="1714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15940" y="1761732"/>
            <a:ext cx="2334528" cy="1255369"/>
            <a:chOff x="1019935" y="1066800"/>
            <a:chExt cx="10148954" cy="5457498"/>
          </a:xfrm>
        </p:grpSpPr>
        <p:sp>
          <p:nvSpPr>
            <p:cNvPr id="76" name="Rounded Rectangle 75"/>
            <p:cNvSpPr/>
            <p:nvPr/>
          </p:nvSpPr>
          <p:spPr>
            <a:xfrm>
              <a:off x="1019935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983"/>
              <a:endParaRPr lang="en-US" sz="75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354014" y="1261572"/>
              <a:ext cx="1143000" cy="1277566"/>
              <a:chOff x="1475492" y="1295400"/>
              <a:chExt cx="1143000" cy="1277566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37196" tIns="137196" rIns="137196" bIns="137196" rtlCol="0" anchor="ctr"/>
              <a:lstStyle/>
              <a:p>
                <a:pPr algn="ctr" defTabSz="685983"/>
                <a:r>
                  <a:rPr lang="en-US" sz="135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9" name="Isosceles Triangle 14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983"/>
                <a:endParaRPr lang="en-US" sz="1350" b="1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Rounded Rectangle 79"/>
            <p:cNvSpPr/>
            <p:nvPr/>
          </p:nvSpPr>
          <p:spPr>
            <a:xfrm>
              <a:off x="3104384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983"/>
              <a:endParaRPr lang="en-US" sz="75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438463" y="1261572"/>
              <a:ext cx="1143000" cy="1277566"/>
              <a:chOff x="1475492" y="1295400"/>
              <a:chExt cx="1143000" cy="127756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37196" tIns="137196" rIns="137196" bIns="137196" rtlCol="0" anchor="ctr"/>
              <a:lstStyle/>
              <a:p>
                <a:pPr algn="ctr" defTabSz="685983"/>
                <a:r>
                  <a:rPr lang="en-US" sz="135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3" name="Isosceles Triangle 113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983"/>
                <a:endParaRPr lang="en-US" sz="1350" b="1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Rounded Rectangle 83"/>
            <p:cNvSpPr/>
            <p:nvPr/>
          </p:nvSpPr>
          <p:spPr>
            <a:xfrm>
              <a:off x="5188833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983"/>
              <a:endParaRPr lang="en-US" sz="75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522912" y="1261572"/>
              <a:ext cx="1143000" cy="1277566"/>
              <a:chOff x="1475492" y="1295400"/>
              <a:chExt cx="1143000" cy="1277566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37196" tIns="137196" rIns="137196" bIns="137196" rtlCol="0" anchor="ctr"/>
              <a:lstStyle/>
              <a:p>
                <a:pPr algn="ctr" defTabSz="685983"/>
                <a:r>
                  <a:rPr lang="en-US" sz="135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7" name="Isosceles Triangle 126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983"/>
                <a:endParaRPr lang="en-US" sz="1350" b="1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73282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983"/>
              <a:endParaRPr lang="en-US" sz="75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607361" y="1261572"/>
              <a:ext cx="1143000" cy="1277566"/>
              <a:chOff x="1475492" y="1295400"/>
              <a:chExt cx="1143000" cy="127756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37196" tIns="137196" rIns="137196" bIns="137196" rtlCol="0" anchor="ctr"/>
              <a:lstStyle/>
              <a:p>
                <a:pPr algn="ctr" defTabSz="685983"/>
                <a:r>
                  <a:rPr lang="en-US" sz="135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1" name="Isosceles Triangle 139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983"/>
                <a:endParaRPr lang="en-US" sz="1350" b="1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9357730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983"/>
              <a:endParaRPr lang="en-US" sz="75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1809" y="1261572"/>
              <a:ext cx="1143000" cy="1277566"/>
              <a:chOff x="1475492" y="1295400"/>
              <a:chExt cx="1143000" cy="12775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37196" tIns="137196" rIns="137196" bIns="137196" rtlCol="0" anchor="ctr"/>
              <a:lstStyle/>
              <a:p>
                <a:pPr algn="ctr" defTabSz="685983"/>
                <a:r>
                  <a:rPr lang="en-US" sz="135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5" name="Isosceles Triangle 152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983"/>
                <a:endParaRPr lang="en-US" sz="1350" b="1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87" y="3230762"/>
            <a:ext cx="2094429" cy="3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CC561E"/>
      </a:dk2>
      <a:lt2>
        <a:srgbClr val="AB5C96"/>
      </a:lt2>
      <a:accent1>
        <a:srgbClr val="85B241"/>
      </a:accent1>
      <a:accent2>
        <a:srgbClr val="2D5AA5"/>
      </a:accent2>
      <a:accent3>
        <a:srgbClr val="942B2D"/>
      </a:accent3>
      <a:accent4>
        <a:srgbClr val="D4B411"/>
      </a:accent4>
      <a:accent5>
        <a:srgbClr val="048B46"/>
      </a:accent5>
      <a:accent6>
        <a:srgbClr val="21A6DF"/>
      </a:accent6>
      <a:hlink>
        <a:srgbClr val="2C516B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E8B420"/>
      </a:lt2>
      <a:accent1>
        <a:srgbClr val="F16365"/>
      </a:accent1>
      <a:accent2>
        <a:srgbClr val="4692CE"/>
      </a:accent2>
      <a:accent3>
        <a:srgbClr val="F3732F"/>
      </a:accent3>
      <a:accent4>
        <a:srgbClr val="9475B4"/>
      </a:accent4>
      <a:accent5>
        <a:srgbClr val="EE4B94"/>
      </a:accent5>
      <a:accent6>
        <a:srgbClr val="7BAE41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202</Words>
  <Application>Microsoft Macintosh PowerPoint</Application>
  <PresentationFormat>On-screen Show (4:3)</PresentationFormat>
  <Paragraphs>65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1_Office Theme</vt:lpstr>
      <vt:lpstr>Process Description Slides for PowerPoint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German Viera</cp:lastModifiedBy>
  <cp:revision>120</cp:revision>
  <dcterms:created xsi:type="dcterms:W3CDTF">2013-09-12T13:05:01Z</dcterms:created>
  <dcterms:modified xsi:type="dcterms:W3CDTF">2015-10-02T13:15:45Z</dcterms:modified>
</cp:coreProperties>
</file>