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76" r:id="rId6"/>
    <p:sldId id="277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102" d="100"/>
          <a:sy n="102" d="100"/>
        </p:scale>
        <p:origin x="72" y="3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0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2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Freeform 366"/>
          <p:cNvSpPr/>
          <p:nvPr/>
        </p:nvSpPr>
        <p:spPr>
          <a:xfrm>
            <a:off x="5620723" y="1987607"/>
            <a:ext cx="1005108" cy="1006591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Org </a:t>
            </a:r>
            <a:r>
              <a:rPr lang="en-US" dirty="0" smtClean="0"/>
              <a:t>Chart for PowerPoint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23871" y="2637184"/>
            <a:ext cx="7354869" cy="3596916"/>
            <a:chOff x="2741612" y="2895600"/>
            <a:chExt cx="6781800" cy="331665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741612" y="2895600"/>
              <a:ext cx="6781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41612" y="3558931"/>
              <a:ext cx="6781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41612" y="4222262"/>
              <a:ext cx="6781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41612" y="4885593"/>
              <a:ext cx="6781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41612" y="5548924"/>
              <a:ext cx="6781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741612" y="6212255"/>
              <a:ext cx="67818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>
            <a:off x="3621163" y="2636090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989509" y="4137274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23678" y="4086312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286687" y="5573637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628971" y="5573637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984039" y="5573637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204148" y="5573637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546433" y="5573637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901500" y="5573637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525894" y="2636090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861037" y="4137274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194814" y="4086312"/>
            <a:ext cx="1110265" cy="1111903"/>
          </a:xfrm>
          <a:custGeom>
            <a:avLst/>
            <a:gdLst>
              <a:gd name="connsiteX0" fmla="*/ 17760 w 760350"/>
              <a:gd name="connsiteY0" fmla="*/ 380927 h 741079"/>
              <a:gd name="connsiteX1" fmla="*/ 367010 w 760350"/>
              <a:gd name="connsiteY1" fmla="*/ 720652 h 741079"/>
              <a:gd name="connsiteX2" fmla="*/ 709910 w 760350"/>
              <a:gd name="connsiteY2" fmla="*/ 663502 h 741079"/>
              <a:gd name="connsiteX3" fmla="*/ 722610 w 760350"/>
              <a:gd name="connsiteY3" fmla="*/ 339652 h 741079"/>
              <a:gd name="connsiteX4" fmla="*/ 367010 w 760350"/>
              <a:gd name="connsiteY4" fmla="*/ 15802 h 741079"/>
              <a:gd name="connsiteX5" fmla="*/ 166985 w 760350"/>
              <a:gd name="connsiteY5" fmla="*/ 66602 h 741079"/>
              <a:gd name="connsiteX6" fmla="*/ 62210 w 760350"/>
              <a:gd name="connsiteY6" fmla="*/ 209477 h 741079"/>
              <a:gd name="connsiteX7" fmla="*/ 17760 w 760350"/>
              <a:gd name="connsiteY7" fmla="*/ 380927 h 74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350" h="741079">
                <a:moveTo>
                  <a:pt x="17760" y="380927"/>
                </a:moveTo>
                <a:cubicBezTo>
                  <a:pt x="68560" y="466123"/>
                  <a:pt x="251652" y="673556"/>
                  <a:pt x="367010" y="720652"/>
                </a:cubicBezTo>
                <a:cubicBezTo>
                  <a:pt x="482368" y="767748"/>
                  <a:pt x="650643" y="727002"/>
                  <a:pt x="709910" y="663502"/>
                </a:cubicBezTo>
                <a:cubicBezTo>
                  <a:pt x="769177" y="600002"/>
                  <a:pt x="779760" y="447602"/>
                  <a:pt x="722610" y="339652"/>
                </a:cubicBezTo>
                <a:cubicBezTo>
                  <a:pt x="665460" y="231702"/>
                  <a:pt x="459614" y="61310"/>
                  <a:pt x="367010" y="15802"/>
                </a:cubicBezTo>
                <a:cubicBezTo>
                  <a:pt x="274406" y="-29706"/>
                  <a:pt x="217785" y="34323"/>
                  <a:pt x="166985" y="66602"/>
                </a:cubicBezTo>
                <a:cubicBezTo>
                  <a:pt x="116185" y="98881"/>
                  <a:pt x="85493" y="158677"/>
                  <a:pt x="62210" y="209477"/>
                </a:cubicBezTo>
                <a:cubicBezTo>
                  <a:pt x="38927" y="260277"/>
                  <a:pt x="-33040" y="295731"/>
                  <a:pt x="17760" y="380927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8000"/>
                  <a:lumOff val="22000"/>
                  <a:alpha val="66000"/>
                </a:schemeClr>
              </a:gs>
              <a:gs pos="100000">
                <a:schemeClr val="bg1">
                  <a:alpha val="1000"/>
                  <a:lumMod val="93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19343" y="2552700"/>
            <a:ext cx="833895" cy="833895"/>
            <a:chOff x="893762" y="3124200"/>
            <a:chExt cx="762000" cy="762000"/>
          </a:xfrm>
        </p:grpSpPr>
        <p:grpSp>
          <p:nvGrpSpPr>
            <p:cNvPr id="27" name="Group 26"/>
            <p:cNvGrpSpPr/>
            <p:nvPr/>
          </p:nvGrpSpPr>
          <p:grpSpPr>
            <a:xfrm>
              <a:off x="893762" y="3124200"/>
              <a:ext cx="762000" cy="762000"/>
              <a:chOff x="569912" y="3124200"/>
              <a:chExt cx="762000" cy="7620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69912" y="3124200"/>
                <a:ext cx="762000" cy="76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Pie 29"/>
              <p:cNvSpPr/>
              <p:nvPr/>
            </p:nvSpPr>
            <p:spPr>
              <a:xfrm>
                <a:off x="569912" y="3124200"/>
                <a:ext cx="762000" cy="76200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969962" y="32004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847595" y="4004628"/>
            <a:ext cx="833895" cy="833895"/>
            <a:chOff x="2198687" y="4383698"/>
            <a:chExt cx="857250" cy="857250"/>
          </a:xfrm>
        </p:grpSpPr>
        <p:sp>
          <p:nvSpPr>
            <p:cNvPr id="37" name="Oval 36"/>
            <p:cNvSpPr/>
            <p:nvPr/>
          </p:nvSpPr>
          <p:spPr>
            <a:xfrm>
              <a:off x="2198687" y="4383698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Pie 37"/>
            <p:cNvSpPr/>
            <p:nvPr/>
          </p:nvSpPr>
          <p:spPr>
            <a:xfrm>
              <a:off x="2198687" y="4383698"/>
              <a:ext cx="857250" cy="85725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84412" y="4469423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1092" y="4004628"/>
            <a:ext cx="833897" cy="833895"/>
            <a:chOff x="3579810" y="4383698"/>
            <a:chExt cx="857252" cy="857250"/>
          </a:xfrm>
        </p:grpSpPr>
        <p:sp>
          <p:nvSpPr>
            <p:cNvPr id="34" name="Oval 33"/>
            <p:cNvSpPr/>
            <p:nvPr/>
          </p:nvSpPr>
          <p:spPr>
            <a:xfrm>
              <a:off x="3579810" y="4383698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3579812" y="4383698"/>
              <a:ext cx="857250" cy="85725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665537" y="4469423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77059" y="5455798"/>
            <a:ext cx="833895" cy="833895"/>
            <a:chOff x="1509371" y="5715000"/>
            <a:chExt cx="857250" cy="857250"/>
          </a:xfrm>
        </p:grpSpPr>
        <p:sp>
          <p:nvSpPr>
            <p:cNvPr id="48" name="Oval 47"/>
            <p:cNvSpPr/>
            <p:nvPr/>
          </p:nvSpPr>
          <p:spPr>
            <a:xfrm>
              <a:off x="1509371" y="5715000"/>
              <a:ext cx="857250" cy="8572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595096" y="580072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19343" y="5455798"/>
            <a:ext cx="833895" cy="833895"/>
            <a:chOff x="2889249" y="5715000"/>
            <a:chExt cx="857250" cy="857250"/>
          </a:xfrm>
        </p:grpSpPr>
        <p:sp>
          <p:nvSpPr>
            <p:cNvPr id="46" name="Oval 45"/>
            <p:cNvSpPr/>
            <p:nvPr/>
          </p:nvSpPr>
          <p:spPr>
            <a:xfrm>
              <a:off x="2889249" y="5715000"/>
              <a:ext cx="857250" cy="8572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974974" y="580072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56942" y="5455798"/>
            <a:ext cx="833895" cy="833895"/>
            <a:chOff x="4269127" y="5715000"/>
            <a:chExt cx="857250" cy="857250"/>
          </a:xfrm>
        </p:grpSpPr>
        <p:sp>
          <p:nvSpPr>
            <p:cNvPr id="44" name="Oval 43"/>
            <p:cNvSpPr/>
            <p:nvPr/>
          </p:nvSpPr>
          <p:spPr>
            <a:xfrm>
              <a:off x="4269127" y="5715000"/>
              <a:ext cx="857250" cy="8572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354852" y="580072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449371" y="2552700"/>
            <a:ext cx="833895" cy="833895"/>
            <a:chOff x="893762" y="3124200"/>
            <a:chExt cx="762000" cy="762000"/>
          </a:xfrm>
        </p:grpSpPr>
        <p:grpSp>
          <p:nvGrpSpPr>
            <p:cNvPr id="51" name="Group 50"/>
            <p:cNvGrpSpPr/>
            <p:nvPr/>
          </p:nvGrpSpPr>
          <p:grpSpPr>
            <a:xfrm>
              <a:off x="893762" y="3124200"/>
              <a:ext cx="762000" cy="762000"/>
              <a:chOff x="569912" y="3124200"/>
              <a:chExt cx="762000" cy="7620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69912" y="3124200"/>
                <a:ext cx="762000" cy="76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Pie 53"/>
              <p:cNvSpPr/>
              <p:nvPr/>
            </p:nvSpPr>
            <p:spPr>
              <a:xfrm>
                <a:off x="569912" y="3124200"/>
                <a:ext cx="762000" cy="76200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969962" y="3200400"/>
              <a:ext cx="609600" cy="609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84587" y="4004628"/>
            <a:ext cx="833895" cy="833895"/>
            <a:chOff x="2198687" y="4383698"/>
            <a:chExt cx="857250" cy="857250"/>
          </a:xfrm>
        </p:grpSpPr>
        <p:sp>
          <p:nvSpPr>
            <p:cNvPr id="61" name="Oval 60"/>
            <p:cNvSpPr/>
            <p:nvPr/>
          </p:nvSpPr>
          <p:spPr>
            <a:xfrm>
              <a:off x="2198687" y="4383698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Pie 61"/>
            <p:cNvSpPr/>
            <p:nvPr/>
          </p:nvSpPr>
          <p:spPr>
            <a:xfrm>
              <a:off x="2198687" y="4383698"/>
              <a:ext cx="857250" cy="85725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284412" y="4469423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121122" y="4004628"/>
            <a:ext cx="833895" cy="833895"/>
            <a:chOff x="3579812" y="4383698"/>
            <a:chExt cx="857250" cy="857250"/>
          </a:xfrm>
        </p:grpSpPr>
        <p:sp>
          <p:nvSpPr>
            <p:cNvPr id="58" name="Oval 57"/>
            <p:cNvSpPr/>
            <p:nvPr/>
          </p:nvSpPr>
          <p:spPr>
            <a:xfrm>
              <a:off x="3579812" y="4383698"/>
              <a:ext cx="857250" cy="8572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Pie 58"/>
            <p:cNvSpPr/>
            <p:nvPr/>
          </p:nvSpPr>
          <p:spPr>
            <a:xfrm>
              <a:off x="3579812" y="4383698"/>
              <a:ext cx="857250" cy="857250"/>
            </a:xfrm>
            <a:prstGeom prst="pie">
              <a:avLst>
                <a:gd name="adj1" fmla="val 0"/>
                <a:gd name="adj2" fmla="val 108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665537" y="4469423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107088" y="5455798"/>
            <a:ext cx="833895" cy="833895"/>
            <a:chOff x="1509371" y="5715000"/>
            <a:chExt cx="857250" cy="857250"/>
          </a:xfrm>
        </p:grpSpPr>
        <p:sp>
          <p:nvSpPr>
            <p:cNvPr id="72" name="Oval 71"/>
            <p:cNvSpPr/>
            <p:nvPr/>
          </p:nvSpPr>
          <p:spPr>
            <a:xfrm>
              <a:off x="1509371" y="5715000"/>
              <a:ext cx="857250" cy="8572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1595096" y="580072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449372" y="5455798"/>
            <a:ext cx="833895" cy="833895"/>
            <a:chOff x="2889249" y="5715000"/>
            <a:chExt cx="857250" cy="857250"/>
          </a:xfrm>
        </p:grpSpPr>
        <p:sp>
          <p:nvSpPr>
            <p:cNvPr id="70" name="Oval 69"/>
            <p:cNvSpPr/>
            <p:nvPr/>
          </p:nvSpPr>
          <p:spPr>
            <a:xfrm>
              <a:off x="2889249" y="5715000"/>
              <a:ext cx="857250" cy="8572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974974" y="580072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91657" y="5455798"/>
            <a:ext cx="833895" cy="833895"/>
            <a:chOff x="4269127" y="5715000"/>
            <a:chExt cx="857250" cy="857250"/>
          </a:xfrm>
        </p:grpSpPr>
        <p:sp>
          <p:nvSpPr>
            <p:cNvPr id="68" name="Oval 67"/>
            <p:cNvSpPr/>
            <p:nvPr/>
          </p:nvSpPr>
          <p:spPr>
            <a:xfrm>
              <a:off x="4269127" y="5715000"/>
              <a:ext cx="857250" cy="8572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354852" y="5800725"/>
              <a:ext cx="685800" cy="685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027911" y="2147760"/>
            <a:ext cx="17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57939" y="2147760"/>
            <a:ext cx="17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022" y="3609161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22520" y="3609161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08486" y="5061056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50770" y="5061056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588369" y="5061056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38515" y="5061056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80799" y="5061056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523084" y="5061056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40242" y="5638451"/>
            <a:ext cx="307528" cy="468588"/>
            <a:chOff x="1290638" y="2600325"/>
            <a:chExt cx="1773237" cy="2701926"/>
          </a:xfrm>
        </p:grpSpPr>
        <p:sp>
          <p:nvSpPr>
            <p:cNvPr id="162" name="Freeform 6"/>
            <p:cNvSpPr>
              <a:spLocks/>
            </p:cNvSpPr>
            <p:nvPr/>
          </p:nvSpPr>
          <p:spPr bwMode="auto">
            <a:xfrm>
              <a:off x="1822450" y="4124325"/>
              <a:ext cx="781050" cy="1177925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34" y="11"/>
                </a:cxn>
                <a:cxn ang="0">
                  <a:pos x="447" y="15"/>
                </a:cxn>
                <a:cxn ang="0">
                  <a:pos x="458" y="17"/>
                </a:cxn>
                <a:cxn ang="0">
                  <a:pos x="492" y="733"/>
                </a:cxn>
                <a:cxn ang="0">
                  <a:pos x="414" y="738"/>
                </a:cxn>
                <a:cxn ang="0">
                  <a:pos x="324" y="740"/>
                </a:cxn>
                <a:cxn ang="0">
                  <a:pos x="224" y="742"/>
                </a:cxn>
                <a:cxn ang="0">
                  <a:pos x="151" y="742"/>
                </a:cxn>
                <a:cxn ang="0">
                  <a:pos x="84" y="740"/>
                </a:cxn>
                <a:cxn ang="0">
                  <a:pos x="0" y="34"/>
                </a:cxn>
                <a:cxn ang="0">
                  <a:pos x="19" y="19"/>
                </a:cxn>
                <a:cxn ang="0">
                  <a:pos x="93" y="19"/>
                </a:cxn>
                <a:cxn ang="0">
                  <a:pos x="147" y="17"/>
                </a:cxn>
                <a:cxn ang="0">
                  <a:pos x="209" y="15"/>
                </a:cxn>
                <a:cxn ang="0">
                  <a:pos x="274" y="11"/>
                </a:cxn>
                <a:cxn ang="0">
                  <a:pos x="343" y="7"/>
                </a:cxn>
                <a:cxn ang="0">
                  <a:pos x="412" y="0"/>
                </a:cxn>
              </a:cxnLst>
              <a:rect l="0" t="0" r="r" b="b"/>
              <a:pathLst>
                <a:path w="492" h="742">
                  <a:moveTo>
                    <a:pt x="412" y="0"/>
                  </a:moveTo>
                  <a:lnTo>
                    <a:pt x="434" y="11"/>
                  </a:lnTo>
                  <a:lnTo>
                    <a:pt x="447" y="15"/>
                  </a:lnTo>
                  <a:lnTo>
                    <a:pt x="458" y="17"/>
                  </a:lnTo>
                  <a:lnTo>
                    <a:pt x="492" y="733"/>
                  </a:lnTo>
                  <a:lnTo>
                    <a:pt x="414" y="738"/>
                  </a:lnTo>
                  <a:lnTo>
                    <a:pt x="324" y="740"/>
                  </a:lnTo>
                  <a:lnTo>
                    <a:pt x="224" y="742"/>
                  </a:lnTo>
                  <a:lnTo>
                    <a:pt x="151" y="742"/>
                  </a:lnTo>
                  <a:lnTo>
                    <a:pt x="84" y="740"/>
                  </a:lnTo>
                  <a:lnTo>
                    <a:pt x="0" y="34"/>
                  </a:lnTo>
                  <a:lnTo>
                    <a:pt x="19" y="19"/>
                  </a:lnTo>
                  <a:lnTo>
                    <a:pt x="93" y="19"/>
                  </a:lnTo>
                  <a:lnTo>
                    <a:pt x="147" y="17"/>
                  </a:lnTo>
                  <a:lnTo>
                    <a:pt x="209" y="15"/>
                  </a:lnTo>
                  <a:lnTo>
                    <a:pt x="274" y="11"/>
                  </a:lnTo>
                  <a:lnTo>
                    <a:pt x="343" y="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F9FC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7"/>
            <p:cNvSpPr>
              <a:spLocks/>
            </p:cNvSpPr>
            <p:nvPr/>
          </p:nvSpPr>
          <p:spPr bwMode="auto">
            <a:xfrm>
              <a:off x="1370013" y="2600325"/>
              <a:ext cx="1408112" cy="1363663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479" y="3"/>
                </a:cxn>
                <a:cxn ang="0">
                  <a:pos x="542" y="16"/>
                </a:cxn>
                <a:cxn ang="0">
                  <a:pos x="606" y="37"/>
                </a:cxn>
                <a:cxn ang="0">
                  <a:pos x="661" y="65"/>
                </a:cxn>
                <a:cxn ang="0">
                  <a:pos x="710" y="102"/>
                </a:cxn>
                <a:cxn ang="0">
                  <a:pos x="755" y="145"/>
                </a:cxn>
                <a:cxn ang="0">
                  <a:pos x="792" y="194"/>
                </a:cxn>
                <a:cxn ang="0">
                  <a:pos x="823" y="246"/>
                </a:cxn>
                <a:cxn ang="0">
                  <a:pos x="850" y="302"/>
                </a:cxn>
                <a:cxn ang="0">
                  <a:pos x="868" y="358"/>
                </a:cxn>
                <a:cxn ang="0">
                  <a:pos x="881" y="417"/>
                </a:cxn>
                <a:cxn ang="0">
                  <a:pos x="887" y="473"/>
                </a:cxn>
                <a:cxn ang="0">
                  <a:pos x="887" y="529"/>
                </a:cxn>
                <a:cxn ang="0">
                  <a:pos x="877" y="581"/>
                </a:cxn>
                <a:cxn ang="0">
                  <a:pos x="863" y="630"/>
                </a:cxn>
                <a:cxn ang="0">
                  <a:pos x="835" y="684"/>
                </a:cxn>
                <a:cxn ang="0">
                  <a:pos x="801" y="731"/>
                </a:cxn>
                <a:cxn ang="0">
                  <a:pos x="760" y="770"/>
                </a:cxn>
                <a:cxn ang="0">
                  <a:pos x="712" y="803"/>
                </a:cxn>
                <a:cxn ang="0">
                  <a:pos x="660" y="828"/>
                </a:cxn>
                <a:cxn ang="0">
                  <a:pos x="606" y="846"/>
                </a:cxn>
                <a:cxn ang="0">
                  <a:pos x="546" y="856"/>
                </a:cxn>
                <a:cxn ang="0">
                  <a:pos x="485" y="859"/>
                </a:cxn>
                <a:cxn ang="0">
                  <a:pos x="421" y="854"/>
                </a:cxn>
                <a:cxn ang="0">
                  <a:pos x="358" y="841"/>
                </a:cxn>
                <a:cxn ang="0">
                  <a:pos x="295" y="818"/>
                </a:cxn>
                <a:cxn ang="0">
                  <a:pos x="235" y="788"/>
                </a:cxn>
                <a:cxn ang="0">
                  <a:pos x="179" y="751"/>
                </a:cxn>
                <a:cxn ang="0">
                  <a:pos x="131" y="708"/>
                </a:cxn>
                <a:cxn ang="0">
                  <a:pos x="90" y="660"/>
                </a:cxn>
                <a:cxn ang="0">
                  <a:pos x="54" y="608"/>
                </a:cxn>
                <a:cxn ang="0">
                  <a:pos x="28" y="552"/>
                </a:cxn>
                <a:cxn ang="0">
                  <a:pos x="10" y="494"/>
                </a:cxn>
                <a:cxn ang="0">
                  <a:pos x="0" y="434"/>
                </a:cxn>
                <a:cxn ang="0">
                  <a:pos x="0" y="373"/>
                </a:cxn>
                <a:cxn ang="0">
                  <a:pos x="8" y="311"/>
                </a:cxn>
                <a:cxn ang="0">
                  <a:pos x="28" y="249"/>
                </a:cxn>
                <a:cxn ang="0">
                  <a:pos x="56" y="194"/>
                </a:cxn>
                <a:cxn ang="0">
                  <a:pos x="94" y="143"/>
                </a:cxn>
                <a:cxn ang="0">
                  <a:pos x="136" y="100"/>
                </a:cxn>
                <a:cxn ang="0">
                  <a:pos x="185" y="65"/>
                </a:cxn>
                <a:cxn ang="0">
                  <a:pos x="237" y="37"/>
                </a:cxn>
                <a:cxn ang="0">
                  <a:pos x="293" y="16"/>
                </a:cxn>
                <a:cxn ang="0">
                  <a:pos x="352" y="3"/>
                </a:cxn>
                <a:cxn ang="0">
                  <a:pos x="416" y="0"/>
                </a:cxn>
              </a:cxnLst>
              <a:rect l="0" t="0" r="r" b="b"/>
              <a:pathLst>
                <a:path w="887" h="859">
                  <a:moveTo>
                    <a:pt x="416" y="0"/>
                  </a:moveTo>
                  <a:lnTo>
                    <a:pt x="479" y="3"/>
                  </a:lnTo>
                  <a:lnTo>
                    <a:pt x="542" y="16"/>
                  </a:lnTo>
                  <a:lnTo>
                    <a:pt x="606" y="37"/>
                  </a:lnTo>
                  <a:lnTo>
                    <a:pt x="661" y="65"/>
                  </a:lnTo>
                  <a:lnTo>
                    <a:pt x="710" y="102"/>
                  </a:lnTo>
                  <a:lnTo>
                    <a:pt x="755" y="145"/>
                  </a:lnTo>
                  <a:lnTo>
                    <a:pt x="792" y="194"/>
                  </a:lnTo>
                  <a:lnTo>
                    <a:pt x="823" y="246"/>
                  </a:lnTo>
                  <a:lnTo>
                    <a:pt x="850" y="302"/>
                  </a:lnTo>
                  <a:lnTo>
                    <a:pt x="868" y="358"/>
                  </a:lnTo>
                  <a:lnTo>
                    <a:pt x="881" y="417"/>
                  </a:lnTo>
                  <a:lnTo>
                    <a:pt x="887" y="473"/>
                  </a:lnTo>
                  <a:lnTo>
                    <a:pt x="887" y="529"/>
                  </a:lnTo>
                  <a:lnTo>
                    <a:pt x="877" y="581"/>
                  </a:lnTo>
                  <a:lnTo>
                    <a:pt x="863" y="630"/>
                  </a:lnTo>
                  <a:lnTo>
                    <a:pt x="835" y="684"/>
                  </a:lnTo>
                  <a:lnTo>
                    <a:pt x="801" y="731"/>
                  </a:lnTo>
                  <a:lnTo>
                    <a:pt x="760" y="770"/>
                  </a:lnTo>
                  <a:lnTo>
                    <a:pt x="712" y="803"/>
                  </a:lnTo>
                  <a:lnTo>
                    <a:pt x="660" y="828"/>
                  </a:lnTo>
                  <a:lnTo>
                    <a:pt x="606" y="846"/>
                  </a:lnTo>
                  <a:lnTo>
                    <a:pt x="546" y="856"/>
                  </a:lnTo>
                  <a:lnTo>
                    <a:pt x="485" y="859"/>
                  </a:lnTo>
                  <a:lnTo>
                    <a:pt x="421" y="854"/>
                  </a:lnTo>
                  <a:lnTo>
                    <a:pt x="358" y="841"/>
                  </a:lnTo>
                  <a:lnTo>
                    <a:pt x="295" y="818"/>
                  </a:lnTo>
                  <a:lnTo>
                    <a:pt x="235" y="788"/>
                  </a:lnTo>
                  <a:lnTo>
                    <a:pt x="179" y="751"/>
                  </a:lnTo>
                  <a:lnTo>
                    <a:pt x="131" y="708"/>
                  </a:lnTo>
                  <a:lnTo>
                    <a:pt x="90" y="660"/>
                  </a:lnTo>
                  <a:lnTo>
                    <a:pt x="54" y="608"/>
                  </a:lnTo>
                  <a:lnTo>
                    <a:pt x="28" y="552"/>
                  </a:lnTo>
                  <a:lnTo>
                    <a:pt x="10" y="494"/>
                  </a:lnTo>
                  <a:lnTo>
                    <a:pt x="0" y="434"/>
                  </a:lnTo>
                  <a:lnTo>
                    <a:pt x="0" y="373"/>
                  </a:lnTo>
                  <a:lnTo>
                    <a:pt x="8" y="311"/>
                  </a:lnTo>
                  <a:lnTo>
                    <a:pt x="28" y="249"/>
                  </a:lnTo>
                  <a:lnTo>
                    <a:pt x="56" y="194"/>
                  </a:lnTo>
                  <a:lnTo>
                    <a:pt x="94" y="143"/>
                  </a:lnTo>
                  <a:lnTo>
                    <a:pt x="136" y="100"/>
                  </a:lnTo>
                  <a:lnTo>
                    <a:pt x="185" y="65"/>
                  </a:lnTo>
                  <a:lnTo>
                    <a:pt x="237" y="37"/>
                  </a:lnTo>
                  <a:lnTo>
                    <a:pt x="293" y="16"/>
                  </a:lnTo>
                  <a:lnTo>
                    <a:pt x="352" y="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8"/>
            <p:cNvSpPr>
              <a:spLocks/>
            </p:cNvSpPr>
            <p:nvPr/>
          </p:nvSpPr>
          <p:spPr bwMode="auto">
            <a:xfrm>
              <a:off x="1500188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7" y="4"/>
                </a:cxn>
                <a:cxn ang="0">
                  <a:pos x="473" y="15"/>
                </a:cxn>
                <a:cxn ang="0">
                  <a:pos x="529" y="34"/>
                </a:cxn>
                <a:cxn ang="0">
                  <a:pos x="581" y="62"/>
                </a:cxn>
                <a:cxn ang="0">
                  <a:pos x="628" y="97"/>
                </a:cxn>
                <a:cxn ang="0">
                  <a:pos x="669" y="140"/>
                </a:cxn>
                <a:cxn ang="0">
                  <a:pos x="702" y="187"/>
                </a:cxn>
                <a:cxn ang="0">
                  <a:pos x="730" y="239"/>
                </a:cxn>
                <a:cxn ang="0">
                  <a:pos x="751" y="293"/>
                </a:cxn>
                <a:cxn ang="0">
                  <a:pos x="766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3" y="673"/>
                </a:cxn>
                <a:cxn ang="0">
                  <a:pos x="622" y="701"/>
                </a:cxn>
                <a:cxn ang="0">
                  <a:pos x="578" y="724"/>
                </a:cxn>
                <a:cxn ang="0">
                  <a:pos x="529" y="739"/>
                </a:cxn>
                <a:cxn ang="0">
                  <a:pos x="477" y="748"/>
                </a:cxn>
                <a:cxn ang="0">
                  <a:pos x="423" y="750"/>
                </a:cxn>
                <a:cxn ang="0">
                  <a:pos x="369" y="746"/>
                </a:cxn>
                <a:cxn ang="0">
                  <a:pos x="313" y="733"/>
                </a:cxn>
                <a:cxn ang="0">
                  <a:pos x="257" y="714"/>
                </a:cxn>
                <a:cxn ang="0">
                  <a:pos x="200" y="684"/>
                </a:cxn>
                <a:cxn ang="0">
                  <a:pos x="149" y="649"/>
                </a:cxn>
                <a:cxn ang="0">
                  <a:pos x="103" y="606"/>
                </a:cxn>
                <a:cxn ang="0">
                  <a:pos x="66" y="560"/>
                </a:cxn>
                <a:cxn ang="0">
                  <a:pos x="36" y="507"/>
                </a:cxn>
                <a:cxn ang="0">
                  <a:pos x="15" y="453"/>
                </a:cxn>
                <a:cxn ang="0">
                  <a:pos x="2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2" y="127"/>
                </a:cxn>
                <a:cxn ang="0">
                  <a:pos x="120" y="90"/>
                </a:cxn>
                <a:cxn ang="0">
                  <a:pos x="162" y="58"/>
                </a:cxn>
                <a:cxn ang="0">
                  <a:pos x="207" y="34"/>
                </a:cxn>
                <a:cxn ang="0">
                  <a:pos x="257" y="15"/>
                </a:cxn>
                <a:cxn ang="0">
                  <a:pos x="309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7" y="4"/>
                  </a:lnTo>
                  <a:lnTo>
                    <a:pt x="473" y="15"/>
                  </a:lnTo>
                  <a:lnTo>
                    <a:pt x="529" y="34"/>
                  </a:lnTo>
                  <a:lnTo>
                    <a:pt x="581" y="62"/>
                  </a:lnTo>
                  <a:lnTo>
                    <a:pt x="628" y="97"/>
                  </a:lnTo>
                  <a:lnTo>
                    <a:pt x="669" y="140"/>
                  </a:lnTo>
                  <a:lnTo>
                    <a:pt x="702" y="187"/>
                  </a:lnTo>
                  <a:lnTo>
                    <a:pt x="730" y="239"/>
                  </a:lnTo>
                  <a:lnTo>
                    <a:pt x="751" y="293"/>
                  </a:lnTo>
                  <a:lnTo>
                    <a:pt x="766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3" y="673"/>
                  </a:lnTo>
                  <a:lnTo>
                    <a:pt x="622" y="701"/>
                  </a:lnTo>
                  <a:lnTo>
                    <a:pt x="578" y="724"/>
                  </a:lnTo>
                  <a:lnTo>
                    <a:pt x="529" y="739"/>
                  </a:lnTo>
                  <a:lnTo>
                    <a:pt x="477" y="748"/>
                  </a:lnTo>
                  <a:lnTo>
                    <a:pt x="423" y="750"/>
                  </a:lnTo>
                  <a:lnTo>
                    <a:pt x="369" y="746"/>
                  </a:lnTo>
                  <a:lnTo>
                    <a:pt x="313" y="733"/>
                  </a:lnTo>
                  <a:lnTo>
                    <a:pt x="257" y="714"/>
                  </a:lnTo>
                  <a:lnTo>
                    <a:pt x="200" y="684"/>
                  </a:lnTo>
                  <a:lnTo>
                    <a:pt x="149" y="649"/>
                  </a:lnTo>
                  <a:lnTo>
                    <a:pt x="103" y="606"/>
                  </a:lnTo>
                  <a:lnTo>
                    <a:pt x="66" y="560"/>
                  </a:lnTo>
                  <a:lnTo>
                    <a:pt x="36" y="507"/>
                  </a:lnTo>
                  <a:lnTo>
                    <a:pt x="15" y="453"/>
                  </a:lnTo>
                  <a:lnTo>
                    <a:pt x="2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2" y="127"/>
                  </a:lnTo>
                  <a:lnTo>
                    <a:pt x="120" y="90"/>
                  </a:lnTo>
                  <a:lnTo>
                    <a:pt x="162" y="58"/>
                  </a:lnTo>
                  <a:lnTo>
                    <a:pt x="207" y="34"/>
                  </a:lnTo>
                  <a:lnTo>
                    <a:pt x="257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9"/>
            <p:cNvSpPr>
              <a:spLocks/>
            </p:cNvSpPr>
            <p:nvPr/>
          </p:nvSpPr>
          <p:spPr bwMode="auto">
            <a:xfrm>
              <a:off x="1368425" y="2628900"/>
              <a:ext cx="1211262" cy="1098550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76" y="4"/>
                </a:cxn>
                <a:cxn ang="0">
                  <a:pos x="540" y="17"/>
                </a:cxn>
                <a:cxn ang="0">
                  <a:pos x="603" y="38"/>
                </a:cxn>
                <a:cxn ang="0">
                  <a:pos x="648" y="60"/>
                </a:cxn>
                <a:cxn ang="0">
                  <a:pos x="685" y="82"/>
                </a:cxn>
                <a:cxn ang="0">
                  <a:pos x="715" y="108"/>
                </a:cxn>
                <a:cxn ang="0">
                  <a:pos x="741" y="135"/>
                </a:cxn>
                <a:cxn ang="0">
                  <a:pos x="763" y="164"/>
                </a:cxn>
                <a:cxn ang="0">
                  <a:pos x="759" y="207"/>
                </a:cxn>
                <a:cxn ang="0">
                  <a:pos x="748" y="245"/>
                </a:cxn>
                <a:cxn ang="0">
                  <a:pos x="731" y="274"/>
                </a:cxn>
                <a:cxn ang="0">
                  <a:pos x="709" y="300"/>
                </a:cxn>
                <a:cxn ang="0">
                  <a:pos x="681" y="321"/>
                </a:cxn>
                <a:cxn ang="0">
                  <a:pos x="649" y="336"/>
                </a:cxn>
                <a:cxn ang="0">
                  <a:pos x="614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79" y="360"/>
                </a:cxn>
                <a:cxn ang="0">
                  <a:pos x="344" y="356"/>
                </a:cxn>
                <a:cxn ang="0">
                  <a:pos x="312" y="351"/>
                </a:cxn>
                <a:cxn ang="0">
                  <a:pos x="284" y="345"/>
                </a:cxn>
                <a:cxn ang="0">
                  <a:pos x="262" y="342"/>
                </a:cxn>
                <a:cxn ang="0">
                  <a:pos x="243" y="338"/>
                </a:cxn>
                <a:cxn ang="0">
                  <a:pos x="232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5" y="448"/>
                </a:cxn>
                <a:cxn ang="0">
                  <a:pos x="243" y="496"/>
                </a:cxn>
                <a:cxn ang="0">
                  <a:pos x="236" y="539"/>
                </a:cxn>
                <a:cxn ang="0">
                  <a:pos x="225" y="578"/>
                </a:cxn>
                <a:cxn ang="0">
                  <a:pos x="210" y="612"/>
                </a:cxn>
                <a:cxn ang="0">
                  <a:pos x="193" y="640"/>
                </a:cxn>
                <a:cxn ang="0">
                  <a:pos x="175" y="662"/>
                </a:cxn>
                <a:cxn ang="0">
                  <a:pos x="154" y="679"/>
                </a:cxn>
                <a:cxn ang="0">
                  <a:pos x="135" y="692"/>
                </a:cxn>
                <a:cxn ang="0">
                  <a:pos x="96" y="651"/>
                </a:cxn>
                <a:cxn ang="0">
                  <a:pos x="65" y="606"/>
                </a:cxn>
                <a:cxn ang="0">
                  <a:pos x="39" y="558"/>
                </a:cxn>
                <a:cxn ang="0">
                  <a:pos x="20" y="507"/>
                </a:cxn>
                <a:cxn ang="0">
                  <a:pos x="7" y="453"/>
                </a:cxn>
                <a:cxn ang="0">
                  <a:pos x="0" y="399"/>
                </a:cxn>
                <a:cxn ang="0">
                  <a:pos x="0" y="345"/>
                </a:cxn>
                <a:cxn ang="0">
                  <a:pos x="9" y="297"/>
                </a:cxn>
                <a:cxn ang="0">
                  <a:pos x="26" y="250"/>
                </a:cxn>
                <a:cxn ang="0">
                  <a:pos x="55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2" y="66"/>
                </a:cxn>
                <a:cxn ang="0">
                  <a:pos x="234" y="38"/>
                </a:cxn>
                <a:cxn ang="0">
                  <a:pos x="292" y="17"/>
                </a:cxn>
                <a:cxn ang="0">
                  <a:pos x="351" y="4"/>
                </a:cxn>
                <a:cxn ang="0">
                  <a:pos x="413" y="0"/>
                </a:cxn>
              </a:cxnLst>
              <a:rect l="0" t="0" r="r" b="b"/>
              <a:pathLst>
                <a:path w="763" h="692">
                  <a:moveTo>
                    <a:pt x="413" y="0"/>
                  </a:moveTo>
                  <a:lnTo>
                    <a:pt x="476" y="4"/>
                  </a:lnTo>
                  <a:lnTo>
                    <a:pt x="540" y="17"/>
                  </a:lnTo>
                  <a:lnTo>
                    <a:pt x="603" y="38"/>
                  </a:lnTo>
                  <a:lnTo>
                    <a:pt x="648" y="60"/>
                  </a:lnTo>
                  <a:lnTo>
                    <a:pt x="685" y="82"/>
                  </a:lnTo>
                  <a:lnTo>
                    <a:pt x="715" y="108"/>
                  </a:lnTo>
                  <a:lnTo>
                    <a:pt x="741" y="135"/>
                  </a:lnTo>
                  <a:lnTo>
                    <a:pt x="763" y="164"/>
                  </a:lnTo>
                  <a:lnTo>
                    <a:pt x="759" y="207"/>
                  </a:lnTo>
                  <a:lnTo>
                    <a:pt x="748" y="245"/>
                  </a:lnTo>
                  <a:lnTo>
                    <a:pt x="731" y="274"/>
                  </a:lnTo>
                  <a:lnTo>
                    <a:pt x="709" y="300"/>
                  </a:lnTo>
                  <a:lnTo>
                    <a:pt x="681" y="321"/>
                  </a:lnTo>
                  <a:lnTo>
                    <a:pt x="649" y="336"/>
                  </a:lnTo>
                  <a:lnTo>
                    <a:pt x="614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79" y="360"/>
                  </a:lnTo>
                  <a:lnTo>
                    <a:pt x="344" y="356"/>
                  </a:lnTo>
                  <a:lnTo>
                    <a:pt x="312" y="351"/>
                  </a:lnTo>
                  <a:lnTo>
                    <a:pt x="284" y="345"/>
                  </a:lnTo>
                  <a:lnTo>
                    <a:pt x="262" y="342"/>
                  </a:lnTo>
                  <a:lnTo>
                    <a:pt x="243" y="338"/>
                  </a:lnTo>
                  <a:lnTo>
                    <a:pt x="232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5" y="448"/>
                  </a:lnTo>
                  <a:lnTo>
                    <a:pt x="243" y="496"/>
                  </a:lnTo>
                  <a:lnTo>
                    <a:pt x="236" y="539"/>
                  </a:lnTo>
                  <a:lnTo>
                    <a:pt x="225" y="578"/>
                  </a:lnTo>
                  <a:lnTo>
                    <a:pt x="210" y="612"/>
                  </a:lnTo>
                  <a:lnTo>
                    <a:pt x="193" y="640"/>
                  </a:lnTo>
                  <a:lnTo>
                    <a:pt x="175" y="662"/>
                  </a:lnTo>
                  <a:lnTo>
                    <a:pt x="154" y="679"/>
                  </a:lnTo>
                  <a:lnTo>
                    <a:pt x="135" y="692"/>
                  </a:lnTo>
                  <a:lnTo>
                    <a:pt x="96" y="651"/>
                  </a:lnTo>
                  <a:lnTo>
                    <a:pt x="65" y="606"/>
                  </a:lnTo>
                  <a:lnTo>
                    <a:pt x="39" y="558"/>
                  </a:lnTo>
                  <a:lnTo>
                    <a:pt x="20" y="507"/>
                  </a:lnTo>
                  <a:lnTo>
                    <a:pt x="7" y="453"/>
                  </a:lnTo>
                  <a:lnTo>
                    <a:pt x="0" y="399"/>
                  </a:lnTo>
                  <a:lnTo>
                    <a:pt x="0" y="345"/>
                  </a:lnTo>
                  <a:lnTo>
                    <a:pt x="9" y="297"/>
                  </a:lnTo>
                  <a:lnTo>
                    <a:pt x="26" y="250"/>
                  </a:lnTo>
                  <a:lnTo>
                    <a:pt x="55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2" y="66"/>
                  </a:lnTo>
                  <a:lnTo>
                    <a:pt x="234" y="38"/>
                  </a:lnTo>
                  <a:lnTo>
                    <a:pt x="292" y="17"/>
                  </a:lnTo>
                  <a:lnTo>
                    <a:pt x="35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10"/>
            <p:cNvSpPr>
              <a:spLocks/>
            </p:cNvSpPr>
            <p:nvPr/>
          </p:nvSpPr>
          <p:spPr bwMode="auto">
            <a:xfrm>
              <a:off x="1368425" y="2600325"/>
              <a:ext cx="1217612" cy="1106488"/>
            </a:xfrm>
            <a:custGeom>
              <a:avLst/>
              <a:gdLst/>
              <a:ahLst/>
              <a:cxnLst>
                <a:cxn ang="0">
                  <a:pos x="417" y="0"/>
                </a:cxn>
                <a:cxn ang="0">
                  <a:pos x="480" y="3"/>
                </a:cxn>
                <a:cxn ang="0">
                  <a:pos x="543" y="16"/>
                </a:cxn>
                <a:cxn ang="0">
                  <a:pos x="607" y="37"/>
                </a:cxn>
                <a:cxn ang="0">
                  <a:pos x="651" y="59"/>
                </a:cxn>
                <a:cxn ang="0">
                  <a:pos x="687" y="82"/>
                </a:cxn>
                <a:cxn ang="0">
                  <a:pos x="716" y="108"/>
                </a:cxn>
                <a:cxn ang="0">
                  <a:pos x="744" y="134"/>
                </a:cxn>
                <a:cxn ang="0">
                  <a:pos x="767" y="164"/>
                </a:cxn>
                <a:cxn ang="0">
                  <a:pos x="763" y="207"/>
                </a:cxn>
                <a:cxn ang="0">
                  <a:pos x="752" y="244"/>
                </a:cxn>
                <a:cxn ang="0">
                  <a:pos x="735" y="274"/>
                </a:cxn>
                <a:cxn ang="0">
                  <a:pos x="713" y="300"/>
                </a:cxn>
                <a:cxn ang="0">
                  <a:pos x="685" y="320"/>
                </a:cxn>
                <a:cxn ang="0">
                  <a:pos x="653" y="335"/>
                </a:cxn>
                <a:cxn ang="0">
                  <a:pos x="618" y="348"/>
                </a:cxn>
                <a:cxn ang="0">
                  <a:pos x="581" y="356"/>
                </a:cxn>
                <a:cxn ang="0">
                  <a:pos x="541" y="361"/>
                </a:cxn>
                <a:cxn ang="0">
                  <a:pos x="500" y="363"/>
                </a:cxn>
                <a:cxn ang="0">
                  <a:pos x="461" y="363"/>
                </a:cxn>
                <a:cxn ang="0">
                  <a:pos x="383" y="360"/>
                </a:cxn>
                <a:cxn ang="0">
                  <a:pos x="348" y="356"/>
                </a:cxn>
                <a:cxn ang="0">
                  <a:pos x="316" y="350"/>
                </a:cxn>
                <a:cxn ang="0">
                  <a:pos x="288" y="345"/>
                </a:cxn>
                <a:cxn ang="0">
                  <a:pos x="266" y="341"/>
                </a:cxn>
                <a:cxn ang="0">
                  <a:pos x="247" y="337"/>
                </a:cxn>
                <a:cxn ang="0">
                  <a:pos x="236" y="335"/>
                </a:cxn>
                <a:cxn ang="0">
                  <a:pos x="232" y="333"/>
                </a:cxn>
                <a:cxn ang="0">
                  <a:pos x="245" y="395"/>
                </a:cxn>
                <a:cxn ang="0">
                  <a:pos x="251" y="451"/>
                </a:cxn>
                <a:cxn ang="0">
                  <a:pos x="249" y="501"/>
                </a:cxn>
                <a:cxn ang="0">
                  <a:pos x="242" y="544"/>
                </a:cxn>
                <a:cxn ang="0">
                  <a:pos x="230" y="583"/>
                </a:cxn>
                <a:cxn ang="0">
                  <a:pos x="216" y="615"/>
                </a:cxn>
                <a:cxn ang="0">
                  <a:pos x="197" y="643"/>
                </a:cxn>
                <a:cxn ang="0">
                  <a:pos x="178" y="663"/>
                </a:cxn>
                <a:cxn ang="0">
                  <a:pos x="158" y="680"/>
                </a:cxn>
                <a:cxn ang="0">
                  <a:pos x="139" y="691"/>
                </a:cxn>
                <a:cxn ang="0">
                  <a:pos x="121" y="697"/>
                </a:cxn>
                <a:cxn ang="0">
                  <a:pos x="81" y="649"/>
                </a:cxn>
                <a:cxn ang="0">
                  <a:pos x="50" y="598"/>
                </a:cxn>
                <a:cxn ang="0">
                  <a:pos x="26" y="544"/>
                </a:cxn>
                <a:cxn ang="0">
                  <a:pos x="9" y="486"/>
                </a:cxn>
                <a:cxn ang="0">
                  <a:pos x="0" y="429"/>
                </a:cxn>
                <a:cxn ang="0">
                  <a:pos x="0" y="369"/>
                </a:cxn>
                <a:cxn ang="0">
                  <a:pos x="11" y="309"/>
                </a:cxn>
                <a:cxn ang="0">
                  <a:pos x="29" y="249"/>
                </a:cxn>
                <a:cxn ang="0">
                  <a:pos x="57" y="194"/>
                </a:cxn>
                <a:cxn ang="0">
                  <a:pos x="95" y="143"/>
                </a:cxn>
                <a:cxn ang="0">
                  <a:pos x="137" y="100"/>
                </a:cxn>
                <a:cxn ang="0">
                  <a:pos x="186" y="65"/>
                </a:cxn>
                <a:cxn ang="0">
                  <a:pos x="238" y="37"/>
                </a:cxn>
                <a:cxn ang="0">
                  <a:pos x="294" y="16"/>
                </a:cxn>
                <a:cxn ang="0">
                  <a:pos x="353" y="3"/>
                </a:cxn>
                <a:cxn ang="0">
                  <a:pos x="417" y="0"/>
                </a:cxn>
              </a:cxnLst>
              <a:rect l="0" t="0" r="r" b="b"/>
              <a:pathLst>
                <a:path w="767" h="697">
                  <a:moveTo>
                    <a:pt x="417" y="0"/>
                  </a:moveTo>
                  <a:lnTo>
                    <a:pt x="480" y="3"/>
                  </a:lnTo>
                  <a:lnTo>
                    <a:pt x="543" y="16"/>
                  </a:lnTo>
                  <a:lnTo>
                    <a:pt x="607" y="37"/>
                  </a:lnTo>
                  <a:lnTo>
                    <a:pt x="651" y="59"/>
                  </a:lnTo>
                  <a:lnTo>
                    <a:pt x="687" y="82"/>
                  </a:lnTo>
                  <a:lnTo>
                    <a:pt x="716" y="108"/>
                  </a:lnTo>
                  <a:lnTo>
                    <a:pt x="744" y="134"/>
                  </a:lnTo>
                  <a:lnTo>
                    <a:pt x="767" y="164"/>
                  </a:lnTo>
                  <a:lnTo>
                    <a:pt x="763" y="207"/>
                  </a:lnTo>
                  <a:lnTo>
                    <a:pt x="752" y="244"/>
                  </a:lnTo>
                  <a:lnTo>
                    <a:pt x="735" y="274"/>
                  </a:lnTo>
                  <a:lnTo>
                    <a:pt x="713" y="300"/>
                  </a:lnTo>
                  <a:lnTo>
                    <a:pt x="685" y="320"/>
                  </a:lnTo>
                  <a:lnTo>
                    <a:pt x="653" y="335"/>
                  </a:lnTo>
                  <a:lnTo>
                    <a:pt x="618" y="348"/>
                  </a:lnTo>
                  <a:lnTo>
                    <a:pt x="581" y="356"/>
                  </a:lnTo>
                  <a:lnTo>
                    <a:pt x="541" y="361"/>
                  </a:lnTo>
                  <a:lnTo>
                    <a:pt x="500" y="363"/>
                  </a:lnTo>
                  <a:lnTo>
                    <a:pt x="461" y="363"/>
                  </a:lnTo>
                  <a:lnTo>
                    <a:pt x="383" y="360"/>
                  </a:lnTo>
                  <a:lnTo>
                    <a:pt x="348" y="356"/>
                  </a:lnTo>
                  <a:lnTo>
                    <a:pt x="316" y="350"/>
                  </a:lnTo>
                  <a:lnTo>
                    <a:pt x="288" y="345"/>
                  </a:lnTo>
                  <a:lnTo>
                    <a:pt x="266" y="341"/>
                  </a:lnTo>
                  <a:lnTo>
                    <a:pt x="247" y="337"/>
                  </a:lnTo>
                  <a:lnTo>
                    <a:pt x="236" y="335"/>
                  </a:lnTo>
                  <a:lnTo>
                    <a:pt x="232" y="333"/>
                  </a:lnTo>
                  <a:lnTo>
                    <a:pt x="245" y="395"/>
                  </a:lnTo>
                  <a:lnTo>
                    <a:pt x="251" y="451"/>
                  </a:lnTo>
                  <a:lnTo>
                    <a:pt x="249" y="501"/>
                  </a:lnTo>
                  <a:lnTo>
                    <a:pt x="242" y="544"/>
                  </a:lnTo>
                  <a:lnTo>
                    <a:pt x="230" y="583"/>
                  </a:lnTo>
                  <a:lnTo>
                    <a:pt x="216" y="615"/>
                  </a:lnTo>
                  <a:lnTo>
                    <a:pt x="197" y="643"/>
                  </a:lnTo>
                  <a:lnTo>
                    <a:pt x="178" y="663"/>
                  </a:lnTo>
                  <a:lnTo>
                    <a:pt x="158" y="680"/>
                  </a:lnTo>
                  <a:lnTo>
                    <a:pt x="139" y="691"/>
                  </a:lnTo>
                  <a:lnTo>
                    <a:pt x="121" y="697"/>
                  </a:lnTo>
                  <a:lnTo>
                    <a:pt x="81" y="649"/>
                  </a:lnTo>
                  <a:lnTo>
                    <a:pt x="50" y="598"/>
                  </a:lnTo>
                  <a:lnTo>
                    <a:pt x="26" y="544"/>
                  </a:lnTo>
                  <a:lnTo>
                    <a:pt x="9" y="486"/>
                  </a:lnTo>
                  <a:lnTo>
                    <a:pt x="0" y="429"/>
                  </a:lnTo>
                  <a:lnTo>
                    <a:pt x="0" y="369"/>
                  </a:lnTo>
                  <a:lnTo>
                    <a:pt x="11" y="309"/>
                  </a:lnTo>
                  <a:lnTo>
                    <a:pt x="29" y="249"/>
                  </a:lnTo>
                  <a:lnTo>
                    <a:pt x="57" y="194"/>
                  </a:lnTo>
                  <a:lnTo>
                    <a:pt x="95" y="143"/>
                  </a:lnTo>
                  <a:lnTo>
                    <a:pt x="137" y="100"/>
                  </a:lnTo>
                  <a:lnTo>
                    <a:pt x="186" y="65"/>
                  </a:lnTo>
                  <a:lnTo>
                    <a:pt x="238" y="37"/>
                  </a:lnTo>
                  <a:lnTo>
                    <a:pt x="294" y="16"/>
                  </a:lnTo>
                  <a:lnTo>
                    <a:pt x="353" y="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Freeform 11"/>
            <p:cNvSpPr>
              <a:spLocks/>
            </p:cNvSpPr>
            <p:nvPr/>
          </p:nvSpPr>
          <p:spPr bwMode="auto">
            <a:xfrm>
              <a:off x="2047875" y="4138613"/>
              <a:ext cx="277812" cy="169863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38" y="105"/>
                </a:cxn>
                <a:cxn ang="0">
                  <a:pos x="89" y="107"/>
                </a:cxn>
                <a:cxn ang="0">
                  <a:pos x="0" y="8"/>
                </a:cxn>
                <a:cxn ang="0">
                  <a:pos x="54" y="6"/>
                </a:cxn>
                <a:cxn ang="0">
                  <a:pos x="113" y="4"/>
                </a:cxn>
                <a:cxn ang="0">
                  <a:pos x="175" y="0"/>
                </a:cxn>
              </a:cxnLst>
              <a:rect l="0" t="0" r="r" b="b"/>
              <a:pathLst>
                <a:path w="175" h="107">
                  <a:moveTo>
                    <a:pt x="175" y="0"/>
                  </a:moveTo>
                  <a:lnTo>
                    <a:pt x="138" y="105"/>
                  </a:lnTo>
                  <a:lnTo>
                    <a:pt x="89" y="107"/>
                  </a:lnTo>
                  <a:lnTo>
                    <a:pt x="0" y="8"/>
                  </a:lnTo>
                  <a:lnTo>
                    <a:pt x="54" y="6"/>
                  </a:lnTo>
                  <a:lnTo>
                    <a:pt x="113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12"/>
            <p:cNvSpPr>
              <a:spLocks/>
            </p:cNvSpPr>
            <p:nvPr/>
          </p:nvSpPr>
          <p:spPr bwMode="auto">
            <a:xfrm>
              <a:off x="2178050" y="4278313"/>
              <a:ext cx="250825" cy="9652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7" y="56"/>
                </a:cxn>
                <a:cxn ang="0">
                  <a:pos x="82" y="116"/>
                </a:cxn>
                <a:cxn ang="0">
                  <a:pos x="97" y="173"/>
                </a:cxn>
                <a:cxn ang="0">
                  <a:pos x="110" y="231"/>
                </a:cxn>
                <a:cxn ang="0">
                  <a:pos x="121" y="287"/>
                </a:cxn>
                <a:cxn ang="0">
                  <a:pos x="130" y="339"/>
                </a:cxn>
                <a:cxn ang="0">
                  <a:pos x="139" y="386"/>
                </a:cxn>
                <a:cxn ang="0">
                  <a:pos x="145" y="427"/>
                </a:cxn>
                <a:cxn ang="0">
                  <a:pos x="151" y="462"/>
                </a:cxn>
                <a:cxn ang="0">
                  <a:pos x="154" y="488"/>
                </a:cxn>
                <a:cxn ang="0">
                  <a:pos x="158" y="505"/>
                </a:cxn>
                <a:cxn ang="0">
                  <a:pos x="158" y="511"/>
                </a:cxn>
                <a:cxn ang="0">
                  <a:pos x="84" y="608"/>
                </a:cxn>
                <a:cxn ang="0">
                  <a:pos x="0" y="520"/>
                </a:cxn>
                <a:cxn ang="0">
                  <a:pos x="3" y="470"/>
                </a:cxn>
                <a:cxn ang="0">
                  <a:pos x="5" y="416"/>
                </a:cxn>
                <a:cxn ang="0">
                  <a:pos x="7" y="360"/>
                </a:cxn>
                <a:cxn ang="0">
                  <a:pos x="9" y="302"/>
                </a:cxn>
                <a:cxn ang="0">
                  <a:pos x="9" y="95"/>
                </a:cxn>
                <a:cxn ang="0">
                  <a:pos x="7" y="58"/>
                </a:cxn>
                <a:cxn ang="0">
                  <a:pos x="7" y="4"/>
                </a:cxn>
                <a:cxn ang="0">
                  <a:pos x="50" y="0"/>
                </a:cxn>
              </a:cxnLst>
              <a:rect l="0" t="0" r="r" b="b"/>
              <a:pathLst>
                <a:path w="158" h="608">
                  <a:moveTo>
                    <a:pt x="50" y="0"/>
                  </a:moveTo>
                  <a:lnTo>
                    <a:pt x="67" y="56"/>
                  </a:lnTo>
                  <a:lnTo>
                    <a:pt x="82" y="116"/>
                  </a:lnTo>
                  <a:lnTo>
                    <a:pt x="97" y="173"/>
                  </a:lnTo>
                  <a:lnTo>
                    <a:pt x="110" y="231"/>
                  </a:lnTo>
                  <a:lnTo>
                    <a:pt x="121" y="287"/>
                  </a:lnTo>
                  <a:lnTo>
                    <a:pt x="130" y="339"/>
                  </a:lnTo>
                  <a:lnTo>
                    <a:pt x="139" y="386"/>
                  </a:lnTo>
                  <a:lnTo>
                    <a:pt x="145" y="427"/>
                  </a:lnTo>
                  <a:lnTo>
                    <a:pt x="151" y="462"/>
                  </a:lnTo>
                  <a:lnTo>
                    <a:pt x="154" y="488"/>
                  </a:lnTo>
                  <a:lnTo>
                    <a:pt x="158" y="505"/>
                  </a:lnTo>
                  <a:lnTo>
                    <a:pt x="158" y="511"/>
                  </a:lnTo>
                  <a:lnTo>
                    <a:pt x="84" y="608"/>
                  </a:lnTo>
                  <a:lnTo>
                    <a:pt x="0" y="520"/>
                  </a:lnTo>
                  <a:lnTo>
                    <a:pt x="3" y="470"/>
                  </a:lnTo>
                  <a:lnTo>
                    <a:pt x="5" y="416"/>
                  </a:lnTo>
                  <a:lnTo>
                    <a:pt x="7" y="360"/>
                  </a:lnTo>
                  <a:lnTo>
                    <a:pt x="9" y="302"/>
                  </a:lnTo>
                  <a:lnTo>
                    <a:pt x="9" y="95"/>
                  </a:lnTo>
                  <a:lnTo>
                    <a:pt x="7" y="58"/>
                  </a:lnTo>
                  <a:lnTo>
                    <a:pt x="7" y="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13"/>
            <p:cNvSpPr>
              <a:spLocks/>
            </p:cNvSpPr>
            <p:nvPr/>
          </p:nvSpPr>
          <p:spPr bwMode="auto">
            <a:xfrm>
              <a:off x="1574800" y="2682875"/>
              <a:ext cx="895350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7" y="20"/>
                </a:cxn>
                <a:cxn ang="0">
                  <a:pos x="503" y="33"/>
                </a:cxn>
                <a:cxn ang="0">
                  <a:pos x="527" y="50"/>
                </a:cxn>
                <a:cxn ang="0">
                  <a:pos x="547" y="71"/>
                </a:cxn>
                <a:cxn ang="0">
                  <a:pos x="560" y="95"/>
                </a:cxn>
                <a:cxn ang="0">
                  <a:pos x="564" y="112"/>
                </a:cxn>
                <a:cxn ang="0">
                  <a:pos x="564" y="132"/>
                </a:cxn>
                <a:cxn ang="0">
                  <a:pos x="560" y="153"/>
                </a:cxn>
                <a:cxn ang="0">
                  <a:pos x="551" y="175"/>
                </a:cxn>
                <a:cxn ang="0">
                  <a:pos x="538" y="196"/>
                </a:cxn>
                <a:cxn ang="0">
                  <a:pos x="518" y="216"/>
                </a:cxn>
                <a:cxn ang="0">
                  <a:pos x="491" y="233"/>
                </a:cxn>
                <a:cxn ang="0">
                  <a:pos x="460" y="248"/>
                </a:cxn>
                <a:cxn ang="0">
                  <a:pos x="419" y="257"/>
                </a:cxn>
                <a:cxn ang="0">
                  <a:pos x="370" y="263"/>
                </a:cxn>
                <a:cxn ang="0">
                  <a:pos x="302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5" y="192"/>
                </a:cxn>
                <a:cxn ang="0">
                  <a:pos x="4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9" y="143"/>
                </a:cxn>
                <a:cxn ang="0">
                  <a:pos x="316" y="123"/>
                </a:cxn>
                <a:cxn ang="0">
                  <a:pos x="343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4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7" y="20"/>
                  </a:lnTo>
                  <a:lnTo>
                    <a:pt x="503" y="33"/>
                  </a:lnTo>
                  <a:lnTo>
                    <a:pt x="527" y="50"/>
                  </a:lnTo>
                  <a:lnTo>
                    <a:pt x="547" y="71"/>
                  </a:lnTo>
                  <a:lnTo>
                    <a:pt x="560" y="95"/>
                  </a:lnTo>
                  <a:lnTo>
                    <a:pt x="564" y="112"/>
                  </a:lnTo>
                  <a:lnTo>
                    <a:pt x="564" y="132"/>
                  </a:lnTo>
                  <a:lnTo>
                    <a:pt x="560" y="153"/>
                  </a:lnTo>
                  <a:lnTo>
                    <a:pt x="551" y="175"/>
                  </a:lnTo>
                  <a:lnTo>
                    <a:pt x="538" y="196"/>
                  </a:lnTo>
                  <a:lnTo>
                    <a:pt x="518" y="216"/>
                  </a:lnTo>
                  <a:lnTo>
                    <a:pt x="491" y="233"/>
                  </a:lnTo>
                  <a:lnTo>
                    <a:pt x="460" y="248"/>
                  </a:lnTo>
                  <a:lnTo>
                    <a:pt x="419" y="257"/>
                  </a:lnTo>
                  <a:lnTo>
                    <a:pt x="370" y="263"/>
                  </a:lnTo>
                  <a:lnTo>
                    <a:pt x="302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5" y="192"/>
                  </a:lnTo>
                  <a:lnTo>
                    <a:pt x="4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9" y="143"/>
                  </a:lnTo>
                  <a:lnTo>
                    <a:pt x="316" y="123"/>
                  </a:lnTo>
                  <a:lnTo>
                    <a:pt x="343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14"/>
            <p:cNvSpPr>
              <a:spLocks noEditPoints="1"/>
            </p:cNvSpPr>
            <p:nvPr/>
          </p:nvSpPr>
          <p:spPr bwMode="auto">
            <a:xfrm>
              <a:off x="2130425" y="2863850"/>
              <a:ext cx="339725" cy="241300"/>
            </a:xfrm>
            <a:custGeom>
              <a:avLst/>
              <a:gdLst/>
              <a:ahLst/>
              <a:cxnLst>
                <a:cxn ang="0">
                  <a:pos x="4" y="152"/>
                </a:cxn>
                <a:cxn ang="0">
                  <a:pos x="0" y="152"/>
                </a:cxn>
                <a:cxn ang="0">
                  <a:pos x="4" y="152"/>
                </a:cxn>
                <a:cxn ang="0">
                  <a:pos x="212" y="0"/>
                </a:cxn>
                <a:cxn ang="0">
                  <a:pos x="212" y="1"/>
                </a:cxn>
                <a:cxn ang="0">
                  <a:pos x="214" y="9"/>
                </a:cxn>
                <a:cxn ang="0">
                  <a:pos x="214" y="31"/>
                </a:cxn>
                <a:cxn ang="0">
                  <a:pos x="212" y="44"/>
                </a:cxn>
                <a:cxn ang="0">
                  <a:pos x="209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3" y="110"/>
                </a:cxn>
                <a:cxn ang="0">
                  <a:pos x="153" y="125"/>
                </a:cxn>
                <a:cxn ang="0">
                  <a:pos x="125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4" y="152"/>
                </a:cxn>
                <a:cxn ang="0">
                  <a:pos x="13" y="151"/>
                </a:cxn>
                <a:cxn ang="0">
                  <a:pos x="30" y="149"/>
                </a:cxn>
                <a:cxn ang="0">
                  <a:pos x="48" y="147"/>
                </a:cxn>
                <a:cxn ang="0">
                  <a:pos x="71" y="141"/>
                </a:cxn>
                <a:cxn ang="0">
                  <a:pos x="95" y="134"/>
                </a:cxn>
                <a:cxn ang="0">
                  <a:pos x="121" y="125"/>
                </a:cxn>
                <a:cxn ang="0">
                  <a:pos x="145" y="113"/>
                </a:cxn>
                <a:cxn ang="0">
                  <a:pos x="168" y="98"/>
                </a:cxn>
                <a:cxn ang="0">
                  <a:pos x="186" y="80"/>
                </a:cxn>
                <a:cxn ang="0">
                  <a:pos x="201" y="57"/>
                </a:cxn>
                <a:cxn ang="0">
                  <a:pos x="210" y="31"/>
                </a:cxn>
                <a:cxn ang="0">
                  <a:pos x="212" y="0"/>
                </a:cxn>
              </a:cxnLst>
              <a:rect l="0" t="0" r="r" b="b"/>
              <a:pathLst>
                <a:path w="214" h="152">
                  <a:moveTo>
                    <a:pt x="4" y="152"/>
                  </a:moveTo>
                  <a:lnTo>
                    <a:pt x="0" y="152"/>
                  </a:lnTo>
                  <a:lnTo>
                    <a:pt x="4" y="152"/>
                  </a:lnTo>
                  <a:close/>
                  <a:moveTo>
                    <a:pt x="212" y="0"/>
                  </a:moveTo>
                  <a:lnTo>
                    <a:pt x="212" y="1"/>
                  </a:lnTo>
                  <a:lnTo>
                    <a:pt x="214" y="9"/>
                  </a:lnTo>
                  <a:lnTo>
                    <a:pt x="214" y="31"/>
                  </a:lnTo>
                  <a:lnTo>
                    <a:pt x="212" y="44"/>
                  </a:lnTo>
                  <a:lnTo>
                    <a:pt x="209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3" y="110"/>
                  </a:lnTo>
                  <a:lnTo>
                    <a:pt x="153" y="125"/>
                  </a:lnTo>
                  <a:lnTo>
                    <a:pt x="125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4" y="152"/>
                  </a:lnTo>
                  <a:lnTo>
                    <a:pt x="13" y="151"/>
                  </a:lnTo>
                  <a:lnTo>
                    <a:pt x="30" y="149"/>
                  </a:lnTo>
                  <a:lnTo>
                    <a:pt x="48" y="147"/>
                  </a:lnTo>
                  <a:lnTo>
                    <a:pt x="71" y="141"/>
                  </a:lnTo>
                  <a:lnTo>
                    <a:pt x="95" y="134"/>
                  </a:lnTo>
                  <a:lnTo>
                    <a:pt x="121" y="125"/>
                  </a:lnTo>
                  <a:lnTo>
                    <a:pt x="145" y="113"/>
                  </a:lnTo>
                  <a:lnTo>
                    <a:pt x="168" y="98"/>
                  </a:lnTo>
                  <a:lnTo>
                    <a:pt x="186" y="80"/>
                  </a:lnTo>
                  <a:lnTo>
                    <a:pt x="201" y="57"/>
                  </a:lnTo>
                  <a:lnTo>
                    <a:pt x="210" y="3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auto">
            <a:xfrm>
              <a:off x="2635250" y="3011488"/>
              <a:ext cx="95250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39" y="80"/>
                </a:cxn>
                <a:cxn ang="0">
                  <a:pos x="51" y="115"/>
                </a:cxn>
                <a:cxn ang="0">
                  <a:pos x="56" y="155"/>
                </a:cxn>
                <a:cxn ang="0">
                  <a:pos x="60" y="201"/>
                </a:cxn>
                <a:cxn ang="0">
                  <a:pos x="56" y="252"/>
                </a:cxn>
                <a:cxn ang="0">
                  <a:pos x="47" y="307"/>
                </a:cxn>
                <a:cxn ang="0">
                  <a:pos x="47" y="302"/>
                </a:cxn>
                <a:cxn ang="0">
                  <a:pos x="49" y="287"/>
                </a:cxn>
                <a:cxn ang="0">
                  <a:pos x="51" y="261"/>
                </a:cxn>
                <a:cxn ang="0">
                  <a:pos x="51" y="229"/>
                </a:cxn>
                <a:cxn ang="0">
                  <a:pos x="49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60" h="307">
                  <a:moveTo>
                    <a:pt x="0" y="0"/>
                  </a:moveTo>
                  <a:lnTo>
                    <a:pt x="2" y="4"/>
                  </a:lnTo>
                  <a:lnTo>
                    <a:pt x="10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39" y="80"/>
                  </a:lnTo>
                  <a:lnTo>
                    <a:pt x="51" y="115"/>
                  </a:lnTo>
                  <a:lnTo>
                    <a:pt x="56" y="155"/>
                  </a:lnTo>
                  <a:lnTo>
                    <a:pt x="60" y="201"/>
                  </a:lnTo>
                  <a:lnTo>
                    <a:pt x="56" y="252"/>
                  </a:lnTo>
                  <a:lnTo>
                    <a:pt x="47" y="307"/>
                  </a:lnTo>
                  <a:lnTo>
                    <a:pt x="47" y="302"/>
                  </a:lnTo>
                  <a:lnTo>
                    <a:pt x="49" y="287"/>
                  </a:lnTo>
                  <a:lnTo>
                    <a:pt x="51" y="261"/>
                  </a:lnTo>
                  <a:lnTo>
                    <a:pt x="51" y="229"/>
                  </a:lnTo>
                  <a:lnTo>
                    <a:pt x="49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auto">
            <a:xfrm>
              <a:off x="2435225" y="4124325"/>
              <a:ext cx="168275" cy="11715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72" y="26"/>
                </a:cxn>
                <a:cxn ang="0">
                  <a:pos x="106" y="733"/>
                </a:cxn>
                <a:cxn ang="0">
                  <a:pos x="67" y="737"/>
                </a:cxn>
                <a:cxn ang="0">
                  <a:pos x="24" y="738"/>
                </a:cxn>
                <a:cxn ang="0">
                  <a:pos x="13" y="641"/>
                </a:cxn>
                <a:cxn ang="0">
                  <a:pos x="3" y="533"/>
                </a:cxn>
                <a:cxn ang="0">
                  <a:pos x="0" y="421"/>
                </a:cxn>
                <a:cxn ang="0">
                  <a:pos x="0" y="336"/>
                </a:cxn>
                <a:cxn ang="0">
                  <a:pos x="2" y="259"/>
                </a:cxn>
                <a:cxn ang="0">
                  <a:pos x="3" y="192"/>
                </a:cxn>
                <a:cxn ang="0">
                  <a:pos x="9" y="134"/>
                </a:cxn>
                <a:cxn ang="0">
                  <a:pos x="13" y="88"/>
                </a:cxn>
                <a:cxn ang="0">
                  <a:pos x="18" y="50"/>
                </a:cxn>
                <a:cxn ang="0">
                  <a:pos x="22" y="22"/>
                </a:cxn>
                <a:cxn ang="0">
                  <a:pos x="24" y="6"/>
                </a:cxn>
                <a:cxn ang="0">
                  <a:pos x="26" y="0"/>
                </a:cxn>
              </a:cxnLst>
              <a:rect l="0" t="0" r="r" b="b"/>
              <a:pathLst>
                <a:path w="106" h="738">
                  <a:moveTo>
                    <a:pt x="26" y="0"/>
                  </a:moveTo>
                  <a:lnTo>
                    <a:pt x="72" y="26"/>
                  </a:lnTo>
                  <a:lnTo>
                    <a:pt x="106" y="733"/>
                  </a:lnTo>
                  <a:lnTo>
                    <a:pt x="67" y="737"/>
                  </a:lnTo>
                  <a:lnTo>
                    <a:pt x="24" y="738"/>
                  </a:lnTo>
                  <a:lnTo>
                    <a:pt x="13" y="641"/>
                  </a:lnTo>
                  <a:lnTo>
                    <a:pt x="3" y="533"/>
                  </a:lnTo>
                  <a:lnTo>
                    <a:pt x="0" y="421"/>
                  </a:lnTo>
                  <a:lnTo>
                    <a:pt x="0" y="336"/>
                  </a:lnTo>
                  <a:lnTo>
                    <a:pt x="2" y="259"/>
                  </a:lnTo>
                  <a:lnTo>
                    <a:pt x="3" y="192"/>
                  </a:lnTo>
                  <a:lnTo>
                    <a:pt x="9" y="134"/>
                  </a:lnTo>
                  <a:lnTo>
                    <a:pt x="13" y="88"/>
                  </a:lnTo>
                  <a:lnTo>
                    <a:pt x="18" y="50"/>
                  </a:lnTo>
                  <a:lnTo>
                    <a:pt x="22" y="22"/>
                  </a:lnTo>
                  <a:lnTo>
                    <a:pt x="24" y="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8EB8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auto">
            <a:xfrm>
              <a:off x="2452688" y="4086225"/>
              <a:ext cx="611187" cy="120808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60" y="3"/>
                </a:cxn>
                <a:cxn ang="0">
                  <a:pos x="168" y="13"/>
                </a:cxn>
                <a:cxn ang="0">
                  <a:pos x="177" y="30"/>
                </a:cxn>
                <a:cxn ang="0">
                  <a:pos x="190" y="52"/>
                </a:cxn>
                <a:cxn ang="0">
                  <a:pos x="207" y="78"/>
                </a:cxn>
                <a:cxn ang="0">
                  <a:pos x="223" y="110"/>
                </a:cxn>
                <a:cxn ang="0">
                  <a:pos x="244" y="145"/>
                </a:cxn>
                <a:cxn ang="0">
                  <a:pos x="263" y="182"/>
                </a:cxn>
                <a:cxn ang="0">
                  <a:pos x="294" y="255"/>
                </a:cxn>
                <a:cxn ang="0">
                  <a:pos x="320" y="333"/>
                </a:cxn>
                <a:cxn ang="0">
                  <a:pos x="343" y="416"/>
                </a:cxn>
                <a:cxn ang="0">
                  <a:pos x="361" y="498"/>
                </a:cxn>
                <a:cxn ang="0">
                  <a:pos x="376" y="581"/>
                </a:cxn>
                <a:cxn ang="0">
                  <a:pos x="385" y="660"/>
                </a:cxn>
                <a:cxn ang="0">
                  <a:pos x="385" y="665"/>
                </a:cxn>
                <a:cxn ang="0">
                  <a:pos x="378" y="677"/>
                </a:cxn>
                <a:cxn ang="0">
                  <a:pos x="361" y="692"/>
                </a:cxn>
                <a:cxn ang="0">
                  <a:pos x="337" y="705"/>
                </a:cxn>
                <a:cxn ang="0">
                  <a:pos x="307" y="718"/>
                </a:cxn>
                <a:cxn ang="0">
                  <a:pos x="268" y="731"/>
                </a:cxn>
                <a:cxn ang="0">
                  <a:pos x="222" y="740"/>
                </a:cxn>
                <a:cxn ang="0">
                  <a:pos x="168" y="749"/>
                </a:cxn>
                <a:cxn ang="0">
                  <a:pos x="102" y="755"/>
                </a:cxn>
                <a:cxn ang="0">
                  <a:pos x="30" y="761"/>
                </a:cxn>
                <a:cxn ang="0">
                  <a:pos x="20" y="684"/>
                </a:cxn>
                <a:cxn ang="0">
                  <a:pos x="11" y="598"/>
                </a:cxn>
                <a:cxn ang="0">
                  <a:pos x="6" y="505"/>
                </a:cxn>
                <a:cxn ang="0">
                  <a:pos x="2" y="410"/>
                </a:cxn>
                <a:cxn ang="0">
                  <a:pos x="0" y="326"/>
                </a:cxn>
                <a:cxn ang="0">
                  <a:pos x="2" y="253"/>
                </a:cxn>
                <a:cxn ang="0">
                  <a:pos x="2" y="190"/>
                </a:cxn>
                <a:cxn ang="0">
                  <a:pos x="6" y="138"/>
                </a:cxn>
                <a:cxn ang="0">
                  <a:pos x="7" y="97"/>
                </a:cxn>
                <a:cxn ang="0">
                  <a:pos x="11" y="65"/>
                </a:cxn>
                <a:cxn ang="0">
                  <a:pos x="13" y="43"/>
                </a:cxn>
                <a:cxn ang="0">
                  <a:pos x="15" y="28"/>
                </a:cxn>
                <a:cxn ang="0">
                  <a:pos x="15" y="24"/>
                </a:cxn>
                <a:cxn ang="0">
                  <a:pos x="158" y="0"/>
                </a:cxn>
              </a:cxnLst>
              <a:rect l="0" t="0" r="r" b="b"/>
              <a:pathLst>
                <a:path w="385" h="761">
                  <a:moveTo>
                    <a:pt x="158" y="0"/>
                  </a:moveTo>
                  <a:lnTo>
                    <a:pt x="160" y="3"/>
                  </a:lnTo>
                  <a:lnTo>
                    <a:pt x="168" y="13"/>
                  </a:lnTo>
                  <a:lnTo>
                    <a:pt x="177" y="30"/>
                  </a:lnTo>
                  <a:lnTo>
                    <a:pt x="190" y="52"/>
                  </a:lnTo>
                  <a:lnTo>
                    <a:pt x="207" y="78"/>
                  </a:lnTo>
                  <a:lnTo>
                    <a:pt x="223" y="110"/>
                  </a:lnTo>
                  <a:lnTo>
                    <a:pt x="244" y="145"/>
                  </a:lnTo>
                  <a:lnTo>
                    <a:pt x="263" y="182"/>
                  </a:lnTo>
                  <a:lnTo>
                    <a:pt x="294" y="255"/>
                  </a:lnTo>
                  <a:lnTo>
                    <a:pt x="320" y="333"/>
                  </a:lnTo>
                  <a:lnTo>
                    <a:pt x="343" y="416"/>
                  </a:lnTo>
                  <a:lnTo>
                    <a:pt x="361" y="498"/>
                  </a:lnTo>
                  <a:lnTo>
                    <a:pt x="376" y="581"/>
                  </a:lnTo>
                  <a:lnTo>
                    <a:pt x="385" y="660"/>
                  </a:lnTo>
                  <a:lnTo>
                    <a:pt x="385" y="665"/>
                  </a:lnTo>
                  <a:lnTo>
                    <a:pt x="378" y="677"/>
                  </a:lnTo>
                  <a:lnTo>
                    <a:pt x="361" y="692"/>
                  </a:lnTo>
                  <a:lnTo>
                    <a:pt x="337" y="705"/>
                  </a:lnTo>
                  <a:lnTo>
                    <a:pt x="307" y="718"/>
                  </a:lnTo>
                  <a:lnTo>
                    <a:pt x="268" y="731"/>
                  </a:lnTo>
                  <a:lnTo>
                    <a:pt x="222" y="740"/>
                  </a:lnTo>
                  <a:lnTo>
                    <a:pt x="168" y="749"/>
                  </a:lnTo>
                  <a:lnTo>
                    <a:pt x="102" y="755"/>
                  </a:lnTo>
                  <a:lnTo>
                    <a:pt x="30" y="761"/>
                  </a:lnTo>
                  <a:lnTo>
                    <a:pt x="20" y="684"/>
                  </a:lnTo>
                  <a:lnTo>
                    <a:pt x="11" y="598"/>
                  </a:lnTo>
                  <a:lnTo>
                    <a:pt x="6" y="505"/>
                  </a:lnTo>
                  <a:lnTo>
                    <a:pt x="2" y="410"/>
                  </a:lnTo>
                  <a:lnTo>
                    <a:pt x="0" y="326"/>
                  </a:lnTo>
                  <a:lnTo>
                    <a:pt x="2" y="253"/>
                  </a:lnTo>
                  <a:lnTo>
                    <a:pt x="2" y="190"/>
                  </a:lnTo>
                  <a:lnTo>
                    <a:pt x="6" y="138"/>
                  </a:lnTo>
                  <a:lnTo>
                    <a:pt x="7" y="97"/>
                  </a:lnTo>
                  <a:lnTo>
                    <a:pt x="11" y="65"/>
                  </a:lnTo>
                  <a:lnTo>
                    <a:pt x="13" y="43"/>
                  </a:lnTo>
                  <a:lnTo>
                    <a:pt x="15" y="28"/>
                  </a:lnTo>
                  <a:lnTo>
                    <a:pt x="15" y="2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auto">
            <a:xfrm>
              <a:off x="1290638" y="4135438"/>
              <a:ext cx="417512" cy="11430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63" y="377"/>
                </a:cxn>
                <a:cxn ang="0">
                  <a:pos x="263" y="383"/>
                </a:cxn>
                <a:cxn ang="0">
                  <a:pos x="261" y="401"/>
                </a:cxn>
                <a:cxn ang="0">
                  <a:pos x="259" y="429"/>
                </a:cxn>
                <a:cxn ang="0">
                  <a:pos x="257" y="467"/>
                </a:cxn>
                <a:cxn ang="0">
                  <a:pos x="255" y="509"/>
                </a:cxn>
                <a:cxn ang="0">
                  <a:pos x="252" y="558"/>
                </a:cxn>
                <a:cxn ang="0">
                  <a:pos x="250" y="610"/>
                </a:cxn>
                <a:cxn ang="0">
                  <a:pos x="250" y="720"/>
                </a:cxn>
                <a:cxn ang="0">
                  <a:pos x="184" y="711"/>
                </a:cxn>
                <a:cxn ang="0">
                  <a:pos x="129" y="700"/>
                </a:cxn>
                <a:cxn ang="0">
                  <a:pos x="84" y="687"/>
                </a:cxn>
                <a:cxn ang="0">
                  <a:pos x="49" y="672"/>
                </a:cxn>
                <a:cxn ang="0">
                  <a:pos x="22" y="655"/>
                </a:cxn>
                <a:cxn ang="0">
                  <a:pos x="4" y="638"/>
                </a:cxn>
                <a:cxn ang="0">
                  <a:pos x="2" y="634"/>
                </a:cxn>
                <a:cxn ang="0">
                  <a:pos x="2" y="633"/>
                </a:cxn>
                <a:cxn ang="0">
                  <a:pos x="0" y="629"/>
                </a:cxn>
                <a:cxn ang="0">
                  <a:pos x="0" y="627"/>
                </a:cxn>
                <a:cxn ang="0">
                  <a:pos x="8" y="543"/>
                </a:cxn>
                <a:cxn ang="0">
                  <a:pos x="22" y="455"/>
                </a:cxn>
                <a:cxn ang="0">
                  <a:pos x="43" y="370"/>
                </a:cxn>
                <a:cxn ang="0">
                  <a:pos x="63" y="304"/>
                </a:cxn>
                <a:cxn ang="0">
                  <a:pos x="82" y="248"/>
                </a:cxn>
                <a:cxn ang="0">
                  <a:pos x="101" y="202"/>
                </a:cxn>
                <a:cxn ang="0">
                  <a:pos x="117" y="163"/>
                </a:cxn>
                <a:cxn ang="0">
                  <a:pos x="132" y="131"/>
                </a:cxn>
                <a:cxn ang="0">
                  <a:pos x="145" y="103"/>
                </a:cxn>
                <a:cxn ang="0">
                  <a:pos x="158" y="81"/>
                </a:cxn>
                <a:cxn ang="0">
                  <a:pos x="168" y="60"/>
                </a:cxn>
                <a:cxn ang="0">
                  <a:pos x="177" y="41"/>
                </a:cxn>
                <a:cxn ang="0">
                  <a:pos x="184" y="21"/>
                </a:cxn>
                <a:cxn ang="0">
                  <a:pos x="190" y="0"/>
                </a:cxn>
              </a:cxnLst>
              <a:rect l="0" t="0" r="r" b="b"/>
              <a:pathLst>
                <a:path w="263" h="720">
                  <a:moveTo>
                    <a:pt x="190" y="0"/>
                  </a:moveTo>
                  <a:lnTo>
                    <a:pt x="263" y="377"/>
                  </a:lnTo>
                  <a:lnTo>
                    <a:pt x="263" y="383"/>
                  </a:lnTo>
                  <a:lnTo>
                    <a:pt x="261" y="401"/>
                  </a:lnTo>
                  <a:lnTo>
                    <a:pt x="259" y="429"/>
                  </a:lnTo>
                  <a:lnTo>
                    <a:pt x="257" y="467"/>
                  </a:lnTo>
                  <a:lnTo>
                    <a:pt x="255" y="509"/>
                  </a:lnTo>
                  <a:lnTo>
                    <a:pt x="252" y="558"/>
                  </a:lnTo>
                  <a:lnTo>
                    <a:pt x="250" y="610"/>
                  </a:lnTo>
                  <a:lnTo>
                    <a:pt x="250" y="720"/>
                  </a:lnTo>
                  <a:lnTo>
                    <a:pt x="184" y="711"/>
                  </a:lnTo>
                  <a:lnTo>
                    <a:pt x="129" y="700"/>
                  </a:lnTo>
                  <a:lnTo>
                    <a:pt x="84" y="687"/>
                  </a:lnTo>
                  <a:lnTo>
                    <a:pt x="49" y="672"/>
                  </a:lnTo>
                  <a:lnTo>
                    <a:pt x="22" y="655"/>
                  </a:lnTo>
                  <a:lnTo>
                    <a:pt x="4" y="638"/>
                  </a:lnTo>
                  <a:lnTo>
                    <a:pt x="2" y="634"/>
                  </a:lnTo>
                  <a:lnTo>
                    <a:pt x="2" y="633"/>
                  </a:lnTo>
                  <a:lnTo>
                    <a:pt x="0" y="629"/>
                  </a:lnTo>
                  <a:lnTo>
                    <a:pt x="0" y="627"/>
                  </a:lnTo>
                  <a:lnTo>
                    <a:pt x="8" y="543"/>
                  </a:lnTo>
                  <a:lnTo>
                    <a:pt x="22" y="455"/>
                  </a:lnTo>
                  <a:lnTo>
                    <a:pt x="43" y="370"/>
                  </a:lnTo>
                  <a:lnTo>
                    <a:pt x="63" y="304"/>
                  </a:lnTo>
                  <a:lnTo>
                    <a:pt x="82" y="248"/>
                  </a:lnTo>
                  <a:lnTo>
                    <a:pt x="101" y="202"/>
                  </a:lnTo>
                  <a:lnTo>
                    <a:pt x="117" y="163"/>
                  </a:lnTo>
                  <a:lnTo>
                    <a:pt x="132" y="131"/>
                  </a:lnTo>
                  <a:lnTo>
                    <a:pt x="145" y="103"/>
                  </a:lnTo>
                  <a:lnTo>
                    <a:pt x="158" y="81"/>
                  </a:lnTo>
                  <a:lnTo>
                    <a:pt x="168" y="60"/>
                  </a:lnTo>
                  <a:lnTo>
                    <a:pt x="177" y="41"/>
                  </a:lnTo>
                  <a:lnTo>
                    <a:pt x="184" y="2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auto">
            <a:xfrm>
              <a:off x="1589088" y="4135438"/>
              <a:ext cx="573087" cy="11668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24" y="2"/>
                </a:cxn>
                <a:cxn ang="0">
                  <a:pos x="47" y="4"/>
                </a:cxn>
                <a:cxn ang="0">
                  <a:pos x="106" y="8"/>
                </a:cxn>
                <a:cxn ang="0">
                  <a:pos x="138" y="10"/>
                </a:cxn>
                <a:cxn ang="0">
                  <a:pos x="166" y="10"/>
                </a:cxn>
                <a:cxn ang="0">
                  <a:pos x="168" y="13"/>
                </a:cxn>
                <a:cxn ang="0">
                  <a:pos x="173" y="28"/>
                </a:cxn>
                <a:cxn ang="0">
                  <a:pos x="183" y="49"/>
                </a:cxn>
                <a:cxn ang="0">
                  <a:pos x="209" y="114"/>
                </a:cxn>
                <a:cxn ang="0">
                  <a:pos x="224" y="155"/>
                </a:cxn>
                <a:cxn ang="0">
                  <a:pos x="242" y="204"/>
                </a:cxn>
                <a:cxn ang="0">
                  <a:pos x="259" y="258"/>
                </a:cxn>
                <a:cxn ang="0">
                  <a:pos x="278" y="316"/>
                </a:cxn>
                <a:cxn ang="0">
                  <a:pos x="294" y="379"/>
                </a:cxn>
                <a:cxn ang="0">
                  <a:pos x="311" y="444"/>
                </a:cxn>
                <a:cxn ang="0">
                  <a:pos x="328" y="515"/>
                </a:cxn>
                <a:cxn ang="0">
                  <a:pos x="341" y="586"/>
                </a:cxn>
                <a:cxn ang="0">
                  <a:pos x="352" y="661"/>
                </a:cxn>
                <a:cxn ang="0">
                  <a:pos x="361" y="735"/>
                </a:cxn>
                <a:cxn ang="0">
                  <a:pos x="278" y="735"/>
                </a:cxn>
                <a:cxn ang="0">
                  <a:pos x="201" y="731"/>
                </a:cxn>
                <a:cxn ang="0">
                  <a:pos x="132" y="728"/>
                </a:cxn>
                <a:cxn ang="0">
                  <a:pos x="73" y="722"/>
                </a:cxn>
                <a:cxn ang="0">
                  <a:pos x="19" y="715"/>
                </a:cxn>
                <a:cxn ang="0">
                  <a:pos x="13" y="647"/>
                </a:cxn>
                <a:cxn ang="0">
                  <a:pos x="8" y="578"/>
                </a:cxn>
                <a:cxn ang="0">
                  <a:pos x="4" y="511"/>
                </a:cxn>
                <a:cxn ang="0">
                  <a:pos x="0" y="448"/>
                </a:cxn>
                <a:cxn ang="0">
                  <a:pos x="0" y="388"/>
                </a:cxn>
                <a:cxn ang="0">
                  <a:pos x="2" y="336"/>
                </a:cxn>
                <a:cxn ang="0">
                  <a:pos x="6" y="263"/>
                </a:cxn>
                <a:cxn ang="0">
                  <a:pos x="8" y="196"/>
                </a:cxn>
                <a:cxn ang="0">
                  <a:pos x="8" y="92"/>
                </a:cxn>
                <a:cxn ang="0">
                  <a:pos x="6" y="53"/>
                </a:cxn>
                <a:cxn ang="0">
                  <a:pos x="4" y="25"/>
                </a:cxn>
                <a:cxn ang="0">
                  <a:pos x="2" y="6"/>
                </a:cxn>
                <a:cxn ang="0">
                  <a:pos x="2" y="0"/>
                </a:cxn>
              </a:cxnLst>
              <a:rect l="0" t="0" r="r" b="b"/>
              <a:pathLst>
                <a:path w="361" h="735">
                  <a:moveTo>
                    <a:pt x="2" y="0"/>
                  </a:moveTo>
                  <a:lnTo>
                    <a:pt x="8" y="0"/>
                  </a:lnTo>
                  <a:lnTo>
                    <a:pt x="24" y="2"/>
                  </a:lnTo>
                  <a:lnTo>
                    <a:pt x="47" y="4"/>
                  </a:lnTo>
                  <a:lnTo>
                    <a:pt x="106" y="8"/>
                  </a:lnTo>
                  <a:lnTo>
                    <a:pt x="138" y="10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73" y="28"/>
                  </a:lnTo>
                  <a:lnTo>
                    <a:pt x="183" y="49"/>
                  </a:lnTo>
                  <a:lnTo>
                    <a:pt x="209" y="114"/>
                  </a:lnTo>
                  <a:lnTo>
                    <a:pt x="224" y="155"/>
                  </a:lnTo>
                  <a:lnTo>
                    <a:pt x="242" y="204"/>
                  </a:lnTo>
                  <a:lnTo>
                    <a:pt x="259" y="258"/>
                  </a:lnTo>
                  <a:lnTo>
                    <a:pt x="278" y="316"/>
                  </a:lnTo>
                  <a:lnTo>
                    <a:pt x="294" y="379"/>
                  </a:lnTo>
                  <a:lnTo>
                    <a:pt x="311" y="444"/>
                  </a:lnTo>
                  <a:lnTo>
                    <a:pt x="328" y="515"/>
                  </a:lnTo>
                  <a:lnTo>
                    <a:pt x="341" y="586"/>
                  </a:lnTo>
                  <a:lnTo>
                    <a:pt x="352" y="661"/>
                  </a:lnTo>
                  <a:lnTo>
                    <a:pt x="361" y="735"/>
                  </a:lnTo>
                  <a:lnTo>
                    <a:pt x="278" y="735"/>
                  </a:lnTo>
                  <a:lnTo>
                    <a:pt x="201" y="731"/>
                  </a:lnTo>
                  <a:lnTo>
                    <a:pt x="132" y="728"/>
                  </a:lnTo>
                  <a:lnTo>
                    <a:pt x="73" y="722"/>
                  </a:lnTo>
                  <a:lnTo>
                    <a:pt x="19" y="715"/>
                  </a:lnTo>
                  <a:lnTo>
                    <a:pt x="13" y="647"/>
                  </a:lnTo>
                  <a:lnTo>
                    <a:pt x="8" y="578"/>
                  </a:lnTo>
                  <a:lnTo>
                    <a:pt x="4" y="511"/>
                  </a:lnTo>
                  <a:lnTo>
                    <a:pt x="0" y="448"/>
                  </a:lnTo>
                  <a:lnTo>
                    <a:pt x="0" y="388"/>
                  </a:lnTo>
                  <a:lnTo>
                    <a:pt x="2" y="336"/>
                  </a:lnTo>
                  <a:lnTo>
                    <a:pt x="6" y="263"/>
                  </a:lnTo>
                  <a:lnTo>
                    <a:pt x="8" y="196"/>
                  </a:lnTo>
                  <a:lnTo>
                    <a:pt x="8" y="92"/>
                  </a:lnTo>
                  <a:lnTo>
                    <a:pt x="6" y="53"/>
                  </a:lnTo>
                  <a:lnTo>
                    <a:pt x="4" y="25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auto">
            <a:xfrm>
              <a:off x="16605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7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2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7" y="89"/>
                </a:cxn>
                <a:cxn ang="0">
                  <a:pos x="24" y="50"/>
                </a:cxn>
                <a:cxn ang="0">
                  <a:pos x="30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7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2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7" y="89"/>
                  </a:lnTo>
                  <a:lnTo>
                    <a:pt x="24" y="50"/>
                  </a:lnTo>
                  <a:lnTo>
                    <a:pt x="30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auto">
            <a:xfrm>
              <a:off x="2713038" y="4648200"/>
              <a:ext cx="134937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7" y="17"/>
                </a:cxn>
                <a:cxn ang="0">
                  <a:pos x="15" y="37"/>
                </a:cxn>
                <a:cxn ang="0">
                  <a:pos x="24" y="69"/>
                </a:cxn>
                <a:cxn ang="0">
                  <a:pos x="35" y="108"/>
                </a:cxn>
                <a:cxn ang="0">
                  <a:pos x="48" y="160"/>
                </a:cxn>
                <a:cxn ang="0">
                  <a:pos x="61" y="222"/>
                </a:cxn>
                <a:cxn ang="0">
                  <a:pos x="74" y="295"/>
                </a:cxn>
                <a:cxn ang="0">
                  <a:pos x="85" y="380"/>
                </a:cxn>
                <a:cxn ang="0">
                  <a:pos x="74" y="384"/>
                </a:cxn>
                <a:cxn ang="0">
                  <a:pos x="61" y="386"/>
                </a:cxn>
                <a:cxn ang="0">
                  <a:pos x="58" y="332"/>
                </a:cxn>
                <a:cxn ang="0">
                  <a:pos x="50" y="270"/>
                </a:cxn>
                <a:cxn ang="0">
                  <a:pos x="41" y="205"/>
                </a:cxn>
                <a:cxn ang="0">
                  <a:pos x="31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5" h="386">
                  <a:moveTo>
                    <a:pt x="0" y="0"/>
                  </a:moveTo>
                  <a:lnTo>
                    <a:pt x="2" y="4"/>
                  </a:lnTo>
                  <a:lnTo>
                    <a:pt x="7" y="17"/>
                  </a:lnTo>
                  <a:lnTo>
                    <a:pt x="15" y="37"/>
                  </a:lnTo>
                  <a:lnTo>
                    <a:pt x="24" y="69"/>
                  </a:lnTo>
                  <a:lnTo>
                    <a:pt x="35" y="108"/>
                  </a:lnTo>
                  <a:lnTo>
                    <a:pt x="48" y="160"/>
                  </a:lnTo>
                  <a:lnTo>
                    <a:pt x="61" y="222"/>
                  </a:lnTo>
                  <a:lnTo>
                    <a:pt x="74" y="295"/>
                  </a:lnTo>
                  <a:lnTo>
                    <a:pt x="85" y="380"/>
                  </a:lnTo>
                  <a:lnTo>
                    <a:pt x="74" y="384"/>
                  </a:lnTo>
                  <a:lnTo>
                    <a:pt x="61" y="386"/>
                  </a:lnTo>
                  <a:lnTo>
                    <a:pt x="58" y="332"/>
                  </a:lnTo>
                  <a:lnTo>
                    <a:pt x="50" y="270"/>
                  </a:lnTo>
                  <a:lnTo>
                    <a:pt x="41" y="205"/>
                  </a:lnTo>
                  <a:lnTo>
                    <a:pt x="31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auto">
            <a:xfrm>
              <a:off x="1773238" y="4760913"/>
              <a:ext cx="206375" cy="682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30" y="11"/>
                </a:cxn>
                <a:cxn ang="0">
                  <a:pos x="128" y="43"/>
                </a:cxn>
                <a:cxn ang="0">
                  <a:pos x="0" y="33"/>
                </a:cxn>
                <a:cxn ang="0">
                  <a:pos x="2" y="0"/>
                </a:cxn>
              </a:cxnLst>
              <a:rect l="0" t="0" r="r" b="b"/>
              <a:pathLst>
                <a:path w="130" h="43">
                  <a:moveTo>
                    <a:pt x="2" y="0"/>
                  </a:moveTo>
                  <a:lnTo>
                    <a:pt x="130" y="11"/>
                  </a:lnTo>
                  <a:lnTo>
                    <a:pt x="128" y="43"/>
                  </a:lnTo>
                  <a:lnTo>
                    <a:pt x="0" y="3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120125" y="5638451"/>
            <a:ext cx="307528" cy="468588"/>
            <a:chOff x="6700838" y="2600325"/>
            <a:chExt cx="1773237" cy="2701926"/>
          </a:xfrm>
        </p:grpSpPr>
        <p:sp>
          <p:nvSpPr>
            <p:cNvPr id="143" name="Freeform 23"/>
            <p:cNvSpPr>
              <a:spLocks/>
            </p:cNvSpPr>
            <p:nvPr/>
          </p:nvSpPr>
          <p:spPr bwMode="auto">
            <a:xfrm>
              <a:off x="7232650" y="4124325"/>
              <a:ext cx="777875" cy="1177925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34" y="11"/>
                </a:cxn>
                <a:cxn ang="0">
                  <a:pos x="447" y="15"/>
                </a:cxn>
                <a:cxn ang="0">
                  <a:pos x="458" y="17"/>
                </a:cxn>
                <a:cxn ang="0">
                  <a:pos x="490" y="733"/>
                </a:cxn>
                <a:cxn ang="0">
                  <a:pos x="413" y="738"/>
                </a:cxn>
                <a:cxn ang="0">
                  <a:pos x="324" y="740"/>
                </a:cxn>
                <a:cxn ang="0">
                  <a:pos x="223" y="742"/>
                </a:cxn>
                <a:cxn ang="0">
                  <a:pos x="151" y="742"/>
                </a:cxn>
                <a:cxn ang="0">
                  <a:pos x="84" y="740"/>
                </a:cxn>
                <a:cxn ang="0">
                  <a:pos x="0" y="34"/>
                </a:cxn>
                <a:cxn ang="0">
                  <a:pos x="17" y="19"/>
                </a:cxn>
                <a:cxn ang="0">
                  <a:pos x="93" y="19"/>
                </a:cxn>
                <a:cxn ang="0">
                  <a:pos x="147" y="17"/>
                </a:cxn>
                <a:cxn ang="0">
                  <a:pos x="209" y="15"/>
                </a:cxn>
                <a:cxn ang="0">
                  <a:pos x="274" y="11"/>
                </a:cxn>
                <a:cxn ang="0">
                  <a:pos x="343" y="7"/>
                </a:cxn>
                <a:cxn ang="0">
                  <a:pos x="412" y="0"/>
                </a:cxn>
              </a:cxnLst>
              <a:rect l="0" t="0" r="r" b="b"/>
              <a:pathLst>
                <a:path w="490" h="742">
                  <a:moveTo>
                    <a:pt x="412" y="0"/>
                  </a:moveTo>
                  <a:lnTo>
                    <a:pt x="434" y="11"/>
                  </a:lnTo>
                  <a:lnTo>
                    <a:pt x="447" y="15"/>
                  </a:lnTo>
                  <a:lnTo>
                    <a:pt x="458" y="17"/>
                  </a:lnTo>
                  <a:lnTo>
                    <a:pt x="490" y="733"/>
                  </a:lnTo>
                  <a:lnTo>
                    <a:pt x="413" y="738"/>
                  </a:lnTo>
                  <a:lnTo>
                    <a:pt x="324" y="740"/>
                  </a:lnTo>
                  <a:lnTo>
                    <a:pt x="223" y="742"/>
                  </a:lnTo>
                  <a:lnTo>
                    <a:pt x="151" y="742"/>
                  </a:lnTo>
                  <a:lnTo>
                    <a:pt x="84" y="740"/>
                  </a:lnTo>
                  <a:lnTo>
                    <a:pt x="0" y="34"/>
                  </a:lnTo>
                  <a:lnTo>
                    <a:pt x="17" y="19"/>
                  </a:lnTo>
                  <a:lnTo>
                    <a:pt x="93" y="19"/>
                  </a:lnTo>
                  <a:lnTo>
                    <a:pt x="147" y="17"/>
                  </a:lnTo>
                  <a:lnTo>
                    <a:pt x="209" y="15"/>
                  </a:lnTo>
                  <a:lnTo>
                    <a:pt x="274" y="11"/>
                  </a:lnTo>
                  <a:lnTo>
                    <a:pt x="343" y="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2F9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24"/>
            <p:cNvSpPr>
              <a:spLocks/>
            </p:cNvSpPr>
            <p:nvPr/>
          </p:nvSpPr>
          <p:spPr bwMode="auto">
            <a:xfrm>
              <a:off x="7253288" y="4144963"/>
              <a:ext cx="339725" cy="26352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32" y="166"/>
                </a:cxn>
                <a:cxn ang="0">
                  <a:pos x="117" y="158"/>
                </a:cxn>
                <a:cxn ang="0">
                  <a:pos x="99" y="147"/>
                </a:cxn>
                <a:cxn ang="0">
                  <a:pos x="78" y="131"/>
                </a:cxn>
                <a:cxn ang="0">
                  <a:pos x="54" y="106"/>
                </a:cxn>
                <a:cxn ang="0">
                  <a:pos x="45" y="93"/>
                </a:cxn>
                <a:cxn ang="0">
                  <a:pos x="34" y="75"/>
                </a:cxn>
                <a:cxn ang="0">
                  <a:pos x="15" y="37"/>
                </a:cxn>
                <a:cxn ang="0">
                  <a:pos x="7" y="21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28" y="11"/>
                </a:cxn>
                <a:cxn ang="0">
                  <a:pos x="63" y="13"/>
                </a:cxn>
                <a:cxn ang="0">
                  <a:pos x="108" y="11"/>
                </a:cxn>
                <a:cxn ang="0">
                  <a:pos x="158" y="7"/>
                </a:cxn>
                <a:cxn ang="0">
                  <a:pos x="214" y="0"/>
                </a:cxn>
              </a:cxnLst>
              <a:rect l="0" t="0" r="r" b="b"/>
              <a:pathLst>
                <a:path w="214" h="166">
                  <a:moveTo>
                    <a:pt x="214" y="0"/>
                  </a:moveTo>
                  <a:lnTo>
                    <a:pt x="132" y="166"/>
                  </a:lnTo>
                  <a:lnTo>
                    <a:pt x="117" y="158"/>
                  </a:lnTo>
                  <a:lnTo>
                    <a:pt x="99" y="147"/>
                  </a:lnTo>
                  <a:lnTo>
                    <a:pt x="78" y="131"/>
                  </a:lnTo>
                  <a:lnTo>
                    <a:pt x="54" y="106"/>
                  </a:lnTo>
                  <a:lnTo>
                    <a:pt x="45" y="93"/>
                  </a:lnTo>
                  <a:lnTo>
                    <a:pt x="34" y="75"/>
                  </a:lnTo>
                  <a:lnTo>
                    <a:pt x="15" y="37"/>
                  </a:lnTo>
                  <a:lnTo>
                    <a:pt x="7" y="21"/>
                  </a:lnTo>
                  <a:lnTo>
                    <a:pt x="2" y="7"/>
                  </a:lnTo>
                  <a:lnTo>
                    <a:pt x="0" y="4"/>
                  </a:lnTo>
                  <a:lnTo>
                    <a:pt x="28" y="11"/>
                  </a:lnTo>
                  <a:lnTo>
                    <a:pt x="63" y="13"/>
                  </a:lnTo>
                  <a:lnTo>
                    <a:pt x="108" y="11"/>
                  </a:lnTo>
                  <a:lnTo>
                    <a:pt x="158" y="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25"/>
            <p:cNvSpPr>
              <a:spLocks/>
            </p:cNvSpPr>
            <p:nvPr/>
          </p:nvSpPr>
          <p:spPr bwMode="auto">
            <a:xfrm>
              <a:off x="6777038" y="2600325"/>
              <a:ext cx="1409700" cy="1363663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63" y="65"/>
                </a:cxn>
                <a:cxn ang="0">
                  <a:pos x="712" y="102"/>
                </a:cxn>
                <a:cxn ang="0">
                  <a:pos x="756" y="145"/>
                </a:cxn>
                <a:cxn ang="0">
                  <a:pos x="793" y="194"/>
                </a:cxn>
                <a:cxn ang="0">
                  <a:pos x="825" y="246"/>
                </a:cxn>
                <a:cxn ang="0">
                  <a:pos x="851" y="302"/>
                </a:cxn>
                <a:cxn ang="0">
                  <a:pos x="870" y="358"/>
                </a:cxn>
                <a:cxn ang="0">
                  <a:pos x="883" y="417"/>
                </a:cxn>
                <a:cxn ang="0">
                  <a:pos x="888" y="473"/>
                </a:cxn>
                <a:cxn ang="0">
                  <a:pos x="888" y="529"/>
                </a:cxn>
                <a:cxn ang="0">
                  <a:pos x="879" y="581"/>
                </a:cxn>
                <a:cxn ang="0">
                  <a:pos x="864" y="630"/>
                </a:cxn>
                <a:cxn ang="0">
                  <a:pos x="836" y="684"/>
                </a:cxn>
                <a:cxn ang="0">
                  <a:pos x="801" y="731"/>
                </a:cxn>
                <a:cxn ang="0">
                  <a:pos x="760" y="770"/>
                </a:cxn>
                <a:cxn ang="0">
                  <a:pos x="713" y="803"/>
                </a:cxn>
                <a:cxn ang="0">
                  <a:pos x="661" y="828"/>
                </a:cxn>
                <a:cxn ang="0">
                  <a:pos x="605" y="846"/>
                </a:cxn>
                <a:cxn ang="0">
                  <a:pos x="548" y="856"/>
                </a:cxn>
                <a:cxn ang="0">
                  <a:pos x="486" y="859"/>
                </a:cxn>
                <a:cxn ang="0">
                  <a:pos x="423" y="854"/>
                </a:cxn>
                <a:cxn ang="0">
                  <a:pos x="360" y="841"/>
                </a:cxn>
                <a:cxn ang="0">
                  <a:pos x="296" y="818"/>
                </a:cxn>
                <a:cxn ang="0">
                  <a:pos x="235" y="788"/>
                </a:cxn>
                <a:cxn ang="0">
                  <a:pos x="181" y="751"/>
                </a:cxn>
                <a:cxn ang="0">
                  <a:pos x="132" y="708"/>
                </a:cxn>
                <a:cxn ang="0">
                  <a:pos x="90" y="660"/>
                </a:cxn>
                <a:cxn ang="0">
                  <a:pos x="56" y="608"/>
                </a:cxn>
                <a:cxn ang="0">
                  <a:pos x="30" y="552"/>
                </a:cxn>
                <a:cxn ang="0">
                  <a:pos x="11" y="494"/>
                </a:cxn>
                <a:cxn ang="0">
                  <a:pos x="2" y="434"/>
                </a:cxn>
                <a:cxn ang="0">
                  <a:pos x="0" y="373"/>
                </a:cxn>
                <a:cxn ang="0">
                  <a:pos x="10" y="311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888" h="859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63" y="65"/>
                  </a:lnTo>
                  <a:lnTo>
                    <a:pt x="712" y="102"/>
                  </a:lnTo>
                  <a:lnTo>
                    <a:pt x="756" y="145"/>
                  </a:lnTo>
                  <a:lnTo>
                    <a:pt x="793" y="194"/>
                  </a:lnTo>
                  <a:lnTo>
                    <a:pt x="825" y="246"/>
                  </a:lnTo>
                  <a:lnTo>
                    <a:pt x="851" y="302"/>
                  </a:lnTo>
                  <a:lnTo>
                    <a:pt x="870" y="358"/>
                  </a:lnTo>
                  <a:lnTo>
                    <a:pt x="883" y="417"/>
                  </a:lnTo>
                  <a:lnTo>
                    <a:pt x="888" y="473"/>
                  </a:lnTo>
                  <a:lnTo>
                    <a:pt x="888" y="529"/>
                  </a:lnTo>
                  <a:lnTo>
                    <a:pt x="879" y="581"/>
                  </a:lnTo>
                  <a:lnTo>
                    <a:pt x="864" y="630"/>
                  </a:lnTo>
                  <a:lnTo>
                    <a:pt x="836" y="684"/>
                  </a:lnTo>
                  <a:lnTo>
                    <a:pt x="801" y="731"/>
                  </a:lnTo>
                  <a:lnTo>
                    <a:pt x="760" y="770"/>
                  </a:lnTo>
                  <a:lnTo>
                    <a:pt x="713" y="803"/>
                  </a:lnTo>
                  <a:lnTo>
                    <a:pt x="661" y="828"/>
                  </a:lnTo>
                  <a:lnTo>
                    <a:pt x="605" y="846"/>
                  </a:lnTo>
                  <a:lnTo>
                    <a:pt x="548" y="856"/>
                  </a:lnTo>
                  <a:lnTo>
                    <a:pt x="486" y="859"/>
                  </a:lnTo>
                  <a:lnTo>
                    <a:pt x="423" y="854"/>
                  </a:lnTo>
                  <a:lnTo>
                    <a:pt x="360" y="841"/>
                  </a:lnTo>
                  <a:lnTo>
                    <a:pt x="296" y="818"/>
                  </a:lnTo>
                  <a:lnTo>
                    <a:pt x="235" y="788"/>
                  </a:lnTo>
                  <a:lnTo>
                    <a:pt x="181" y="751"/>
                  </a:lnTo>
                  <a:lnTo>
                    <a:pt x="132" y="708"/>
                  </a:lnTo>
                  <a:lnTo>
                    <a:pt x="90" y="660"/>
                  </a:lnTo>
                  <a:lnTo>
                    <a:pt x="56" y="608"/>
                  </a:lnTo>
                  <a:lnTo>
                    <a:pt x="30" y="552"/>
                  </a:lnTo>
                  <a:lnTo>
                    <a:pt x="11" y="494"/>
                  </a:lnTo>
                  <a:lnTo>
                    <a:pt x="2" y="434"/>
                  </a:lnTo>
                  <a:lnTo>
                    <a:pt x="0" y="373"/>
                  </a:lnTo>
                  <a:lnTo>
                    <a:pt x="10" y="311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26"/>
            <p:cNvSpPr>
              <a:spLocks/>
            </p:cNvSpPr>
            <p:nvPr/>
          </p:nvSpPr>
          <p:spPr bwMode="auto">
            <a:xfrm>
              <a:off x="6907213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5" y="15"/>
                </a:cxn>
                <a:cxn ang="0">
                  <a:pos x="531" y="34"/>
                </a:cxn>
                <a:cxn ang="0">
                  <a:pos x="583" y="62"/>
                </a:cxn>
                <a:cxn ang="0">
                  <a:pos x="630" y="97"/>
                </a:cxn>
                <a:cxn ang="0">
                  <a:pos x="669" y="140"/>
                </a:cxn>
                <a:cxn ang="0">
                  <a:pos x="704" y="187"/>
                </a:cxn>
                <a:cxn ang="0">
                  <a:pos x="732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5" y="673"/>
                </a:cxn>
                <a:cxn ang="0">
                  <a:pos x="624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9" y="748"/>
                </a:cxn>
                <a:cxn ang="0">
                  <a:pos x="425" y="750"/>
                </a:cxn>
                <a:cxn ang="0">
                  <a:pos x="369" y="746"/>
                </a:cxn>
                <a:cxn ang="0">
                  <a:pos x="315" y="733"/>
                </a:cxn>
                <a:cxn ang="0">
                  <a:pos x="259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7" y="507"/>
                </a:cxn>
                <a:cxn ang="0">
                  <a:pos x="15" y="453"/>
                </a:cxn>
                <a:cxn ang="0">
                  <a:pos x="4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4" y="127"/>
                </a:cxn>
                <a:cxn ang="0">
                  <a:pos x="121" y="90"/>
                </a:cxn>
                <a:cxn ang="0">
                  <a:pos x="162" y="58"/>
                </a:cxn>
                <a:cxn ang="0">
                  <a:pos x="209" y="34"/>
                </a:cxn>
                <a:cxn ang="0">
                  <a:pos x="259" y="15"/>
                </a:cxn>
                <a:cxn ang="0">
                  <a:pos x="311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9" y="4"/>
                  </a:lnTo>
                  <a:lnTo>
                    <a:pt x="475" y="15"/>
                  </a:lnTo>
                  <a:lnTo>
                    <a:pt x="531" y="34"/>
                  </a:lnTo>
                  <a:lnTo>
                    <a:pt x="583" y="62"/>
                  </a:lnTo>
                  <a:lnTo>
                    <a:pt x="630" y="97"/>
                  </a:lnTo>
                  <a:lnTo>
                    <a:pt x="669" y="140"/>
                  </a:lnTo>
                  <a:lnTo>
                    <a:pt x="704" y="187"/>
                  </a:lnTo>
                  <a:lnTo>
                    <a:pt x="732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5" y="673"/>
                  </a:lnTo>
                  <a:lnTo>
                    <a:pt x="624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9" y="748"/>
                  </a:lnTo>
                  <a:lnTo>
                    <a:pt x="425" y="750"/>
                  </a:lnTo>
                  <a:lnTo>
                    <a:pt x="369" y="746"/>
                  </a:lnTo>
                  <a:lnTo>
                    <a:pt x="315" y="733"/>
                  </a:lnTo>
                  <a:lnTo>
                    <a:pt x="259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7" y="507"/>
                  </a:lnTo>
                  <a:lnTo>
                    <a:pt x="15" y="453"/>
                  </a:lnTo>
                  <a:lnTo>
                    <a:pt x="4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4" y="127"/>
                  </a:lnTo>
                  <a:lnTo>
                    <a:pt x="121" y="90"/>
                  </a:lnTo>
                  <a:lnTo>
                    <a:pt x="162" y="58"/>
                  </a:lnTo>
                  <a:lnTo>
                    <a:pt x="209" y="34"/>
                  </a:lnTo>
                  <a:lnTo>
                    <a:pt x="259" y="15"/>
                  </a:lnTo>
                  <a:lnTo>
                    <a:pt x="311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27"/>
            <p:cNvSpPr>
              <a:spLocks/>
            </p:cNvSpPr>
            <p:nvPr/>
          </p:nvSpPr>
          <p:spPr bwMode="auto">
            <a:xfrm>
              <a:off x="6777038" y="2628900"/>
              <a:ext cx="1212850" cy="1098550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477" y="4"/>
                </a:cxn>
                <a:cxn ang="0">
                  <a:pos x="540" y="17"/>
                </a:cxn>
                <a:cxn ang="0">
                  <a:pos x="604" y="38"/>
                </a:cxn>
                <a:cxn ang="0">
                  <a:pos x="648" y="60"/>
                </a:cxn>
                <a:cxn ang="0">
                  <a:pos x="684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4" y="164"/>
                </a:cxn>
                <a:cxn ang="0">
                  <a:pos x="760" y="207"/>
                </a:cxn>
                <a:cxn ang="0">
                  <a:pos x="749" y="245"/>
                </a:cxn>
                <a:cxn ang="0">
                  <a:pos x="732" y="274"/>
                </a:cxn>
                <a:cxn ang="0">
                  <a:pos x="710" y="300"/>
                </a:cxn>
                <a:cxn ang="0">
                  <a:pos x="682" y="321"/>
                </a:cxn>
                <a:cxn ang="0">
                  <a:pos x="650" y="336"/>
                </a:cxn>
                <a:cxn ang="0">
                  <a:pos x="615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5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3" y="342"/>
                </a:cxn>
                <a:cxn ang="0">
                  <a:pos x="244" y="338"/>
                </a:cxn>
                <a:cxn ang="0">
                  <a:pos x="233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7" y="539"/>
                </a:cxn>
                <a:cxn ang="0">
                  <a:pos x="226" y="578"/>
                </a:cxn>
                <a:cxn ang="0">
                  <a:pos x="211" y="612"/>
                </a:cxn>
                <a:cxn ang="0">
                  <a:pos x="194" y="640"/>
                </a:cxn>
                <a:cxn ang="0">
                  <a:pos x="175" y="662"/>
                </a:cxn>
                <a:cxn ang="0">
                  <a:pos x="155" y="679"/>
                </a:cxn>
                <a:cxn ang="0">
                  <a:pos x="136" y="692"/>
                </a:cxn>
                <a:cxn ang="0">
                  <a:pos x="97" y="651"/>
                </a:cxn>
                <a:cxn ang="0">
                  <a:pos x="65" y="606"/>
                </a:cxn>
                <a:cxn ang="0">
                  <a:pos x="39" y="558"/>
                </a:cxn>
                <a:cxn ang="0">
                  <a:pos x="21" y="507"/>
                </a:cxn>
                <a:cxn ang="0">
                  <a:pos x="8" y="453"/>
                </a:cxn>
                <a:cxn ang="0">
                  <a:pos x="0" y="399"/>
                </a:cxn>
                <a:cxn ang="0">
                  <a:pos x="0" y="345"/>
                </a:cxn>
                <a:cxn ang="0">
                  <a:pos x="10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3" y="66"/>
                </a:cxn>
                <a:cxn ang="0">
                  <a:pos x="235" y="38"/>
                </a:cxn>
                <a:cxn ang="0">
                  <a:pos x="291" y="17"/>
                </a:cxn>
                <a:cxn ang="0">
                  <a:pos x="350" y="4"/>
                </a:cxn>
                <a:cxn ang="0">
                  <a:pos x="414" y="0"/>
                </a:cxn>
              </a:cxnLst>
              <a:rect l="0" t="0" r="r" b="b"/>
              <a:pathLst>
                <a:path w="764" h="692">
                  <a:moveTo>
                    <a:pt x="414" y="0"/>
                  </a:moveTo>
                  <a:lnTo>
                    <a:pt x="477" y="4"/>
                  </a:lnTo>
                  <a:lnTo>
                    <a:pt x="540" y="17"/>
                  </a:lnTo>
                  <a:lnTo>
                    <a:pt x="604" y="38"/>
                  </a:lnTo>
                  <a:lnTo>
                    <a:pt x="648" y="60"/>
                  </a:lnTo>
                  <a:lnTo>
                    <a:pt x="684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4" y="164"/>
                  </a:lnTo>
                  <a:lnTo>
                    <a:pt x="760" y="207"/>
                  </a:lnTo>
                  <a:lnTo>
                    <a:pt x="749" y="245"/>
                  </a:lnTo>
                  <a:lnTo>
                    <a:pt x="732" y="274"/>
                  </a:lnTo>
                  <a:lnTo>
                    <a:pt x="710" y="300"/>
                  </a:lnTo>
                  <a:lnTo>
                    <a:pt x="682" y="321"/>
                  </a:lnTo>
                  <a:lnTo>
                    <a:pt x="650" y="336"/>
                  </a:lnTo>
                  <a:lnTo>
                    <a:pt x="615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5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3" y="342"/>
                  </a:lnTo>
                  <a:lnTo>
                    <a:pt x="244" y="338"/>
                  </a:lnTo>
                  <a:lnTo>
                    <a:pt x="233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7" y="539"/>
                  </a:lnTo>
                  <a:lnTo>
                    <a:pt x="226" y="578"/>
                  </a:lnTo>
                  <a:lnTo>
                    <a:pt x="211" y="612"/>
                  </a:lnTo>
                  <a:lnTo>
                    <a:pt x="194" y="640"/>
                  </a:lnTo>
                  <a:lnTo>
                    <a:pt x="175" y="662"/>
                  </a:lnTo>
                  <a:lnTo>
                    <a:pt x="155" y="679"/>
                  </a:lnTo>
                  <a:lnTo>
                    <a:pt x="136" y="692"/>
                  </a:lnTo>
                  <a:lnTo>
                    <a:pt x="97" y="651"/>
                  </a:lnTo>
                  <a:lnTo>
                    <a:pt x="65" y="606"/>
                  </a:lnTo>
                  <a:lnTo>
                    <a:pt x="39" y="558"/>
                  </a:lnTo>
                  <a:lnTo>
                    <a:pt x="21" y="507"/>
                  </a:lnTo>
                  <a:lnTo>
                    <a:pt x="8" y="453"/>
                  </a:lnTo>
                  <a:lnTo>
                    <a:pt x="0" y="399"/>
                  </a:lnTo>
                  <a:lnTo>
                    <a:pt x="0" y="345"/>
                  </a:lnTo>
                  <a:lnTo>
                    <a:pt x="10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3" y="66"/>
                  </a:lnTo>
                  <a:lnTo>
                    <a:pt x="235" y="38"/>
                  </a:lnTo>
                  <a:lnTo>
                    <a:pt x="291" y="17"/>
                  </a:lnTo>
                  <a:lnTo>
                    <a:pt x="350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28"/>
            <p:cNvSpPr>
              <a:spLocks/>
            </p:cNvSpPr>
            <p:nvPr/>
          </p:nvSpPr>
          <p:spPr bwMode="auto">
            <a:xfrm>
              <a:off x="6777038" y="2600325"/>
              <a:ext cx="1217612" cy="1106488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52" y="59"/>
                </a:cxn>
                <a:cxn ang="0">
                  <a:pos x="687" y="82"/>
                </a:cxn>
                <a:cxn ang="0">
                  <a:pos x="717" y="108"/>
                </a:cxn>
                <a:cxn ang="0">
                  <a:pos x="745" y="134"/>
                </a:cxn>
                <a:cxn ang="0">
                  <a:pos x="767" y="164"/>
                </a:cxn>
                <a:cxn ang="0">
                  <a:pos x="764" y="207"/>
                </a:cxn>
                <a:cxn ang="0">
                  <a:pos x="753" y="244"/>
                </a:cxn>
                <a:cxn ang="0">
                  <a:pos x="736" y="274"/>
                </a:cxn>
                <a:cxn ang="0">
                  <a:pos x="713" y="300"/>
                </a:cxn>
                <a:cxn ang="0">
                  <a:pos x="685" y="320"/>
                </a:cxn>
                <a:cxn ang="0">
                  <a:pos x="654" y="335"/>
                </a:cxn>
                <a:cxn ang="0">
                  <a:pos x="618" y="348"/>
                </a:cxn>
                <a:cxn ang="0">
                  <a:pos x="581" y="356"/>
                </a:cxn>
                <a:cxn ang="0">
                  <a:pos x="542" y="361"/>
                </a:cxn>
                <a:cxn ang="0">
                  <a:pos x="501" y="363"/>
                </a:cxn>
                <a:cxn ang="0">
                  <a:pos x="462" y="363"/>
                </a:cxn>
                <a:cxn ang="0">
                  <a:pos x="384" y="360"/>
                </a:cxn>
                <a:cxn ang="0">
                  <a:pos x="348" y="356"/>
                </a:cxn>
                <a:cxn ang="0">
                  <a:pos x="317" y="350"/>
                </a:cxn>
                <a:cxn ang="0">
                  <a:pos x="289" y="345"/>
                </a:cxn>
                <a:cxn ang="0">
                  <a:pos x="267" y="341"/>
                </a:cxn>
                <a:cxn ang="0">
                  <a:pos x="248" y="337"/>
                </a:cxn>
                <a:cxn ang="0">
                  <a:pos x="237" y="335"/>
                </a:cxn>
                <a:cxn ang="0">
                  <a:pos x="233" y="333"/>
                </a:cxn>
                <a:cxn ang="0">
                  <a:pos x="246" y="395"/>
                </a:cxn>
                <a:cxn ang="0">
                  <a:pos x="250" y="451"/>
                </a:cxn>
                <a:cxn ang="0">
                  <a:pos x="248" y="501"/>
                </a:cxn>
                <a:cxn ang="0">
                  <a:pos x="242" y="544"/>
                </a:cxn>
                <a:cxn ang="0">
                  <a:pos x="231" y="583"/>
                </a:cxn>
                <a:cxn ang="0">
                  <a:pos x="216" y="615"/>
                </a:cxn>
                <a:cxn ang="0">
                  <a:pos x="198" y="643"/>
                </a:cxn>
                <a:cxn ang="0">
                  <a:pos x="179" y="663"/>
                </a:cxn>
                <a:cxn ang="0">
                  <a:pos x="159" y="680"/>
                </a:cxn>
                <a:cxn ang="0">
                  <a:pos x="140" y="691"/>
                </a:cxn>
                <a:cxn ang="0">
                  <a:pos x="121" y="697"/>
                </a:cxn>
                <a:cxn ang="0">
                  <a:pos x="82" y="649"/>
                </a:cxn>
                <a:cxn ang="0">
                  <a:pos x="50" y="598"/>
                </a:cxn>
                <a:cxn ang="0">
                  <a:pos x="26" y="544"/>
                </a:cxn>
                <a:cxn ang="0">
                  <a:pos x="10" y="486"/>
                </a:cxn>
                <a:cxn ang="0">
                  <a:pos x="0" y="429"/>
                </a:cxn>
                <a:cxn ang="0">
                  <a:pos x="0" y="369"/>
                </a:cxn>
                <a:cxn ang="0">
                  <a:pos x="11" y="309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767" h="697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52" y="59"/>
                  </a:lnTo>
                  <a:lnTo>
                    <a:pt x="687" y="82"/>
                  </a:lnTo>
                  <a:lnTo>
                    <a:pt x="717" y="108"/>
                  </a:lnTo>
                  <a:lnTo>
                    <a:pt x="745" y="134"/>
                  </a:lnTo>
                  <a:lnTo>
                    <a:pt x="767" y="164"/>
                  </a:lnTo>
                  <a:lnTo>
                    <a:pt x="764" y="207"/>
                  </a:lnTo>
                  <a:lnTo>
                    <a:pt x="753" y="244"/>
                  </a:lnTo>
                  <a:lnTo>
                    <a:pt x="736" y="274"/>
                  </a:lnTo>
                  <a:lnTo>
                    <a:pt x="713" y="300"/>
                  </a:lnTo>
                  <a:lnTo>
                    <a:pt x="685" y="320"/>
                  </a:lnTo>
                  <a:lnTo>
                    <a:pt x="654" y="335"/>
                  </a:lnTo>
                  <a:lnTo>
                    <a:pt x="618" y="348"/>
                  </a:lnTo>
                  <a:lnTo>
                    <a:pt x="581" y="356"/>
                  </a:lnTo>
                  <a:lnTo>
                    <a:pt x="542" y="361"/>
                  </a:lnTo>
                  <a:lnTo>
                    <a:pt x="501" y="363"/>
                  </a:lnTo>
                  <a:lnTo>
                    <a:pt x="462" y="363"/>
                  </a:lnTo>
                  <a:lnTo>
                    <a:pt x="384" y="360"/>
                  </a:lnTo>
                  <a:lnTo>
                    <a:pt x="348" y="356"/>
                  </a:lnTo>
                  <a:lnTo>
                    <a:pt x="317" y="350"/>
                  </a:lnTo>
                  <a:lnTo>
                    <a:pt x="289" y="345"/>
                  </a:lnTo>
                  <a:lnTo>
                    <a:pt x="267" y="341"/>
                  </a:lnTo>
                  <a:lnTo>
                    <a:pt x="248" y="337"/>
                  </a:lnTo>
                  <a:lnTo>
                    <a:pt x="237" y="335"/>
                  </a:lnTo>
                  <a:lnTo>
                    <a:pt x="233" y="333"/>
                  </a:lnTo>
                  <a:lnTo>
                    <a:pt x="246" y="395"/>
                  </a:lnTo>
                  <a:lnTo>
                    <a:pt x="250" y="451"/>
                  </a:lnTo>
                  <a:lnTo>
                    <a:pt x="248" y="501"/>
                  </a:lnTo>
                  <a:lnTo>
                    <a:pt x="242" y="544"/>
                  </a:lnTo>
                  <a:lnTo>
                    <a:pt x="231" y="583"/>
                  </a:lnTo>
                  <a:lnTo>
                    <a:pt x="216" y="615"/>
                  </a:lnTo>
                  <a:lnTo>
                    <a:pt x="198" y="643"/>
                  </a:lnTo>
                  <a:lnTo>
                    <a:pt x="179" y="663"/>
                  </a:lnTo>
                  <a:lnTo>
                    <a:pt x="159" y="680"/>
                  </a:lnTo>
                  <a:lnTo>
                    <a:pt x="140" y="691"/>
                  </a:lnTo>
                  <a:lnTo>
                    <a:pt x="121" y="697"/>
                  </a:lnTo>
                  <a:lnTo>
                    <a:pt x="82" y="649"/>
                  </a:lnTo>
                  <a:lnTo>
                    <a:pt x="50" y="598"/>
                  </a:lnTo>
                  <a:lnTo>
                    <a:pt x="26" y="544"/>
                  </a:lnTo>
                  <a:lnTo>
                    <a:pt x="10" y="486"/>
                  </a:lnTo>
                  <a:lnTo>
                    <a:pt x="0" y="429"/>
                  </a:lnTo>
                  <a:lnTo>
                    <a:pt x="0" y="369"/>
                  </a:lnTo>
                  <a:lnTo>
                    <a:pt x="11" y="309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29"/>
            <p:cNvSpPr>
              <a:spLocks/>
            </p:cNvSpPr>
            <p:nvPr/>
          </p:nvSpPr>
          <p:spPr bwMode="auto">
            <a:xfrm>
              <a:off x="6985000" y="2682875"/>
              <a:ext cx="892175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6" y="20"/>
                </a:cxn>
                <a:cxn ang="0">
                  <a:pos x="502" y="33"/>
                </a:cxn>
                <a:cxn ang="0">
                  <a:pos x="527" y="50"/>
                </a:cxn>
                <a:cxn ang="0">
                  <a:pos x="545" y="71"/>
                </a:cxn>
                <a:cxn ang="0">
                  <a:pos x="558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8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7" y="216"/>
                </a:cxn>
                <a:cxn ang="0">
                  <a:pos x="491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0" y="263"/>
                </a:cxn>
                <a:cxn ang="0">
                  <a:pos x="301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4" y="192"/>
                </a:cxn>
                <a:cxn ang="0">
                  <a:pos x="3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6" y="143"/>
                </a:cxn>
                <a:cxn ang="0">
                  <a:pos x="316" y="123"/>
                </a:cxn>
                <a:cxn ang="0">
                  <a:pos x="340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2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6" y="20"/>
                  </a:lnTo>
                  <a:lnTo>
                    <a:pt x="502" y="33"/>
                  </a:lnTo>
                  <a:lnTo>
                    <a:pt x="527" y="50"/>
                  </a:lnTo>
                  <a:lnTo>
                    <a:pt x="545" y="71"/>
                  </a:lnTo>
                  <a:lnTo>
                    <a:pt x="558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8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7" y="216"/>
                  </a:lnTo>
                  <a:lnTo>
                    <a:pt x="491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0" y="263"/>
                  </a:lnTo>
                  <a:lnTo>
                    <a:pt x="301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4" y="192"/>
                  </a:lnTo>
                  <a:lnTo>
                    <a:pt x="3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6" y="143"/>
                  </a:lnTo>
                  <a:lnTo>
                    <a:pt x="316" y="123"/>
                  </a:lnTo>
                  <a:lnTo>
                    <a:pt x="340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7537450" y="2863850"/>
              <a:ext cx="339725" cy="241300"/>
            </a:xfrm>
            <a:custGeom>
              <a:avLst/>
              <a:gdLst/>
              <a:ahLst/>
              <a:cxnLst>
                <a:cxn ang="0">
                  <a:pos x="5" y="152"/>
                </a:cxn>
                <a:cxn ang="0">
                  <a:pos x="0" y="152"/>
                </a:cxn>
                <a:cxn ang="0">
                  <a:pos x="5" y="152"/>
                </a:cxn>
                <a:cxn ang="0">
                  <a:pos x="212" y="0"/>
                </a:cxn>
                <a:cxn ang="0">
                  <a:pos x="212" y="1"/>
                </a:cxn>
                <a:cxn ang="0">
                  <a:pos x="214" y="9"/>
                </a:cxn>
                <a:cxn ang="0">
                  <a:pos x="214" y="31"/>
                </a:cxn>
                <a:cxn ang="0">
                  <a:pos x="212" y="44"/>
                </a:cxn>
                <a:cxn ang="0">
                  <a:pos x="208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5" y="110"/>
                </a:cxn>
                <a:cxn ang="0">
                  <a:pos x="154" y="125"/>
                </a:cxn>
                <a:cxn ang="0">
                  <a:pos x="126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5" y="152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0" y="147"/>
                </a:cxn>
                <a:cxn ang="0">
                  <a:pos x="72" y="141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5" y="113"/>
                </a:cxn>
                <a:cxn ang="0">
                  <a:pos x="167" y="98"/>
                </a:cxn>
                <a:cxn ang="0">
                  <a:pos x="186" y="80"/>
                </a:cxn>
                <a:cxn ang="0">
                  <a:pos x="201" y="57"/>
                </a:cxn>
                <a:cxn ang="0">
                  <a:pos x="210" y="31"/>
                </a:cxn>
                <a:cxn ang="0">
                  <a:pos x="212" y="0"/>
                </a:cxn>
              </a:cxnLst>
              <a:rect l="0" t="0" r="r" b="b"/>
              <a:pathLst>
                <a:path w="214" h="152">
                  <a:moveTo>
                    <a:pt x="5" y="152"/>
                  </a:moveTo>
                  <a:lnTo>
                    <a:pt x="0" y="152"/>
                  </a:lnTo>
                  <a:lnTo>
                    <a:pt x="5" y="152"/>
                  </a:lnTo>
                  <a:close/>
                  <a:moveTo>
                    <a:pt x="212" y="0"/>
                  </a:moveTo>
                  <a:lnTo>
                    <a:pt x="212" y="1"/>
                  </a:lnTo>
                  <a:lnTo>
                    <a:pt x="214" y="9"/>
                  </a:lnTo>
                  <a:lnTo>
                    <a:pt x="214" y="31"/>
                  </a:lnTo>
                  <a:lnTo>
                    <a:pt x="212" y="44"/>
                  </a:lnTo>
                  <a:lnTo>
                    <a:pt x="208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5" y="110"/>
                  </a:lnTo>
                  <a:lnTo>
                    <a:pt x="154" y="125"/>
                  </a:lnTo>
                  <a:lnTo>
                    <a:pt x="126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5" y="152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0" y="147"/>
                  </a:lnTo>
                  <a:lnTo>
                    <a:pt x="72" y="141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5" y="113"/>
                  </a:lnTo>
                  <a:lnTo>
                    <a:pt x="167" y="98"/>
                  </a:lnTo>
                  <a:lnTo>
                    <a:pt x="186" y="80"/>
                  </a:lnTo>
                  <a:lnTo>
                    <a:pt x="201" y="57"/>
                  </a:lnTo>
                  <a:lnTo>
                    <a:pt x="210" y="3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31"/>
            <p:cNvSpPr>
              <a:spLocks/>
            </p:cNvSpPr>
            <p:nvPr/>
          </p:nvSpPr>
          <p:spPr bwMode="auto">
            <a:xfrm>
              <a:off x="8045450" y="3011488"/>
              <a:ext cx="95250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9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41" y="80"/>
                </a:cxn>
                <a:cxn ang="0">
                  <a:pos x="50" y="115"/>
                </a:cxn>
                <a:cxn ang="0">
                  <a:pos x="56" y="155"/>
                </a:cxn>
                <a:cxn ang="0">
                  <a:pos x="60" y="201"/>
                </a:cxn>
                <a:cxn ang="0">
                  <a:pos x="56" y="252"/>
                </a:cxn>
                <a:cxn ang="0">
                  <a:pos x="47" y="307"/>
                </a:cxn>
                <a:cxn ang="0">
                  <a:pos x="47" y="302"/>
                </a:cxn>
                <a:cxn ang="0">
                  <a:pos x="48" y="287"/>
                </a:cxn>
                <a:cxn ang="0">
                  <a:pos x="50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60" h="307">
                  <a:moveTo>
                    <a:pt x="0" y="0"/>
                  </a:moveTo>
                  <a:lnTo>
                    <a:pt x="2" y="4"/>
                  </a:lnTo>
                  <a:lnTo>
                    <a:pt x="9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41" y="80"/>
                  </a:lnTo>
                  <a:lnTo>
                    <a:pt x="50" y="115"/>
                  </a:lnTo>
                  <a:lnTo>
                    <a:pt x="56" y="155"/>
                  </a:lnTo>
                  <a:lnTo>
                    <a:pt x="60" y="201"/>
                  </a:lnTo>
                  <a:lnTo>
                    <a:pt x="56" y="252"/>
                  </a:lnTo>
                  <a:lnTo>
                    <a:pt x="47" y="307"/>
                  </a:lnTo>
                  <a:lnTo>
                    <a:pt x="47" y="302"/>
                  </a:lnTo>
                  <a:lnTo>
                    <a:pt x="48" y="287"/>
                  </a:lnTo>
                  <a:lnTo>
                    <a:pt x="50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7843838" y="4124325"/>
              <a:ext cx="166687" cy="11715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3" y="26"/>
                </a:cxn>
                <a:cxn ang="0">
                  <a:pos x="105" y="733"/>
                </a:cxn>
                <a:cxn ang="0">
                  <a:pos x="66" y="737"/>
                </a:cxn>
                <a:cxn ang="0">
                  <a:pos x="25" y="738"/>
                </a:cxn>
                <a:cxn ang="0">
                  <a:pos x="13" y="641"/>
                </a:cxn>
                <a:cxn ang="0">
                  <a:pos x="4" y="533"/>
                </a:cxn>
                <a:cxn ang="0">
                  <a:pos x="0" y="421"/>
                </a:cxn>
                <a:cxn ang="0">
                  <a:pos x="0" y="336"/>
                </a:cxn>
                <a:cxn ang="0">
                  <a:pos x="2" y="259"/>
                </a:cxn>
                <a:cxn ang="0">
                  <a:pos x="4" y="192"/>
                </a:cxn>
                <a:cxn ang="0">
                  <a:pos x="10" y="134"/>
                </a:cxn>
                <a:cxn ang="0">
                  <a:pos x="13" y="88"/>
                </a:cxn>
                <a:cxn ang="0">
                  <a:pos x="19" y="50"/>
                </a:cxn>
                <a:cxn ang="0">
                  <a:pos x="23" y="22"/>
                </a:cxn>
                <a:cxn ang="0">
                  <a:pos x="25" y="6"/>
                </a:cxn>
                <a:cxn ang="0">
                  <a:pos x="27" y="0"/>
                </a:cxn>
              </a:cxnLst>
              <a:rect l="0" t="0" r="r" b="b"/>
              <a:pathLst>
                <a:path w="105" h="738">
                  <a:moveTo>
                    <a:pt x="27" y="0"/>
                  </a:moveTo>
                  <a:lnTo>
                    <a:pt x="73" y="26"/>
                  </a:lnTo>
                  <a:lnTo>
                    <a:pt x="105" y="733"/>
                  </a:lnTo>
                  <a:lnTo>
                    <a:pt x="66" y="737"/>
                  </a:lnTo>
                  <a:lnTo>
                    <a:pt x="25" y="738"/>
                  </a:lnTo>
                  <a:lnTo>
                    <a:pt x="13" y="641"/>
                  </a:lnTo>
                  <a:lnTo>
                    <a:pt x="4" y="533"/>
                  </a:lnTo>
                  <a:lnTo>
                    <a:pt x="0" y="421"/>
                  </a:lnTo>
                  <a:lnTo>
                    <a:pt x="0" y="336"/>
                  </a:lnTo>
                  <a:lnTo>
                    <a:pt x="2" y="259"/>
                  </a:lnTo>
                  <a:lnTo>
                    <a:pt x="4" y="192"/>
                  </a:lnTo>
                  <a:lnTo>
                    <a:pt x="10" y="134"/>
                  </a:lnTo>
                  <a:lnTo>
                    <a:pt x="13" y="88"/>
                  </a:lnTo>
                  <a:lnTo>
                    <a:pt x="19" y="50"/>
                  </a:lnTo>
                  <a:lnTo>
                    <a:pt x="23" y="22"/>
                  </a:lnTo>
                  <a:lnTo>
                    <a:pt x="25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DBC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7862888" y="4086225"/>
              <a:ext cx="611187" cy="120808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60" y="3"/>
                </a:cxn>
                <a:cxn ang="0">
                  <a:pos x="167" y="13"/>
                </a:cxn>
                <a:cxn ang="0">
                  <a:pos x="177" y="30"/>
                </a:cxn>
                <a:cxn ang="0">
                  <a:pos x="191" y="52"/>
                </a:cxn>
                <a:cxn ang="0">
                  <a:pos x="206" y="78"/>
                </a:cxn>
                <a:cxn ang="0">
                  <a:pos x="223" y="110"/>
                </a:cxn>
                <a:cxn ang="0">
                  <a:pos x="244" y="145"/>
                </a:cxn>
                <a:cxn ang="0">
                  <a:pos x="262" y="182"/>
                </a:cxn>
                <a:cxn ang="0">
                  <a:pos x="292" y="255"/>
                </a:cxn>
                <a:cxn ang="0">
                  <a:pos x="320" y="333"/>
                </a:cxn>
                <a:cxn ang="0">
                  <a:pos x="342" y="416"/>
                </a:cxn>
                <a:cxn ang="0">
                  <a:pos x="361" y="498"/>
                </a:cxn>
                <a:cxn ang="0">
                  <a:pos x="376" y="581"/>
                </a:cxn>
                <a:cxn ang="0">
                  <a:pos x="385" y="660"/>
                </a:cxn>
                <a:cxn ang="0">
                  <a:pos x="381" y="671"/>
                </a:cxn>
                <a:cxn ang="0">
                  <a:pos x="378" y="677"/>
                </a:cxn>
                <a:cxn ang="0">
                  <a:pos x="361" y="692"/>
                </a:cxn>
                <a:cxn ang="0">
                  <a:pos x="337" y="705"/>
                </a:cxn>
                <a:cxn ang="0">
                  <a:pos x="305" y="718"/>
                </a:cxn>
                <a:cxn ang="0">
                  <a:pos x="268" y="731"/>
                </a:cxn>
                <a:cxn ang="0">
                  <a:pos x="221" y="740"/>
                </a:cxn>
                <a:cxn ang="0">
                  <a:pos x="165" y="749"/>
                </a:cxn>
                <a:cxn ang="0">
                  <a:pos x="102" y="755"/>
                </a:cxn>
                <a:cxn ang="0">
                  <a:pos x="29" y="761"/>
                </a:cxn>
                <a:cxn ang="0">
                  <a:pos x="20" y="684"/>
                </a:cxn>
                <a:cxn ang="0">
                  <a:pos x="11" y="598"/>
                </a:cxn>
                <a:cxn ang="0">
                  <a:pos x="5" y="505"/>
                </a:cxn>
                <a:cxn ang="0">
                  <a:pos x="1" y="410"/>
                </a:cxn>
                <a:cxn ang="0">
                  <a:pos x="0" y="326"/>
                </a:cxn>
                <a:cxn ang="0">
                  <a:pos x="1" y="253"/>
                </a:cxn>
                <a:cxn ang="0">
                  <a:pos x="1" y="190"/>
                </a:cxn>
                <a:cxn ang="0">
                  <a:pos x="5" y="138"/>
                </a:cxn>
                <a:cxn ang="0">
                  <a:pos x="7" y="97"/>
                </a:cxn>
                <a:cxn ang="0">
                  <a:pos x="11" y="65"/>
                </a:cxn>
                <a:cxn ang="0">
                  <a:pos x="13" y="43"/>
                </a:cxn>
                <a:cxn ang="0">
                  <a:pos x="15" y="28"/>
                </a:cxn>
                <a:cxn ang="0">
                  <a:pos x="15" y="24"/>
                </a:cxn>
                <a:cxn ang="0">
                  <a:pos x="158" y="0"/>
                </a:cxn>
              </a:cxnLst>
              <a:rect l="0" t="0" r="r" b="b"/>
              <a:pathLst>
                <a:path w="385" h="761">
                  <a:moveTo>
                    <a:pt x="158" y="0"/>
                  </a:moveTo>
                  <a:lnTo>
                    <a:pt x="160" y="3"/>
                  </a:lnTo>
                  <a:lnTo>
                    <a:pt x="167" y="13"/>
                  </a:lnTo>
                  <a:lnTo>
                    <a:pt x="177" y="30"/>
                  </a:lnTo>
                  <a:lnTo>
                    <a:pt x="191" y="52"/>
                  </a:lnTo>
                  <a:lnTo>
                    <a:pt x="206" y="78"/>
                  </a:lnTo>
                  <a:lnTo>
                    <a:pt x="223" y="110"/>
                  </a:lnTo>
                  <a:lnTo>
                    <a:pt x="244" y="145"/>
                  </a:lnTo>
                  <a:lnTo>
                    <a:pt x="262" y="182"/>
                  </a:lnTo>
                  <a:lnTo>
                    <a:pt x="292" y="255"/>
                  </a:lnTo>
                  <a:lnTo>
                    <a:pt x="320" y="333"/>
                  </a:lnTo>
                  <a:lnTo>
                    <a:pt x="342" y="416"/>
                  </a:lnTo>
                  <a:lnTo>
                    <a:pt x="361" y="498"/>
                  </a:lnTo>
                  <a:lnTo>
                    <a:pt x="376" y="581"/>
                  </a:lnTo>
                  <a:lnTo>
                    <a:pt x="385" y="660"/>
                  </a:lnTo>
                  <a:lnTo>
                    <a:pt x="381" y="671"/>
                  </a:lnTo>
                  <a:lnTo>
                    <a:pt x="378" y="677"/>
                  </a:lnTo>
                  <a:lnTo>
                    <a:pt x="361" y="692"/>
                  </a:lnTo>
                  <a:lnTo>
                    <a:pt x="337" y="705"/>
                  </a:lnTo>
                  <a:lnTo>
                    <a:pt x="305" y="718"/>
                  </a:lnTo>
                  <a:lnTo>
                    <a:pt x="268" y="731"/>
                  </a:lnTo>
                  <a:lnTo>
                    <a:pt x="221" y="740"/>
                  </a:lnTo>
                  <a:lnTo>
                    <a:pt x="165" y="749"/>
                  </a:lnTo>
                  <a:lnTo>
                    <a:pt x="102" y="755"/>
                  </a:lnTo>
                  <a:lnTo>
                    <a:pt x="29" y="761"/>
                  </a:lnTo>
                  <a:lnTo>
                    <a:pt x="20" y="684"/>
                  </a:lnTo>
                  <a:lnTo>
                    <a:pt x="11" y="598"/>
                  </a:lnTo>
                  <a:lnTo>
                    <a:pt x="5" y="505"/>
                  </a:lnTo>
                  <a:lnTo>
                    <a:pt x="1" y="410"/>
                  </a:lnTo>
                  <a:lnTo>
                    <a:pt x="0" y="326"/>
                  </a:lnTo>
                  <a:lnTo>
                    <a:pt x="1" y="253"/>
                  </a:lnTo>
                  <a:lnTo>
                    <a:pt x="1" y="190"/>
                  </a:lnTo>
                  <a:lnTo>
                    <a:pt x="5" y="138"/>
                  </a:lnTo>
                  <a:lnTo>
                    <a:pt x="7" y="97"/>
                  </a:lnTo>
                  <a:lnTo>
                    <a:pt x="11" y="65"/>
                  </a:lnTo>
                  <a:lnTo>
                    <a:pt x="13" y="43"/>
                  </a:lnTo>
                  <a:lnTo>
                    <a:pt x="15" y="28"/>
                  </a:lnTo>
                  <a:lnTo>
                    <a:pt x="15" y="2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6700838" y="4135438"/>
              <a:ext cx="415925" cy="11430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62" y="377"/>
                </a:cxn>
                <a:cxn ang="0">
                  <a:pos x="262" y="383"/>
                </a:cxn>
                <a:cxn ang="0">
                  <a:pos x="261" y="401"/>
                </a:cxn>
                <a:cxn ang="0">
                  <a:pos x="259" y="429"/>
                </a:cxn>
                <a:cxn ang="0">
                  <a:pos x="255" y="467"/>
                </a:cxn>
                <a:cxn ang="0">
                  <a:pos x="253" y="509"/>
                </a:cxn>
                <a:cxn ang="0">
                  <a:pos x="251" y="558"/>
                </a:cxn>
                <a:cxn ang="0">
                  <a:pos x="249" y="610"/>
                </a:cxn>
                <a:cxn ang="0">
                  <a:pos x="249" y="720"/>
                </a:cxn>
                <a:cxn ang="0">
                  <a:pos x="184" y="711"/>
                </a:cxn>
                <a:cxn ang="0">
                  <a:pos x="128" y="700"/>
                </a:cxn>
                <a:cxn ang="0">
                  <a:pos x="84" y="687"/>
                </a:cxn>
                <a:cxn ang="0">
                  <a:pos x="48" y="672"/>
                </a:cxn>
                <a:cxn ang="0">
                  <a:pos x="20" y="655"/>
                </a:cxn>
                <a:cxn ang="0">
                  <a:pos x="4" y="638"/>
                </a:cxn>
                <a:cxn ang="0">
                  <a:pos x="2" y="634"/>
                </a:cxn>
                <a:cxn ang="0">
                  <a:pos x="2" y="633"/>
                </a:cxn>
                <a:cxn ang="0">
                  <a:pos x="0" y="629"/>
                </a:cxn>
                <a:cxn ang="0">
                  <a:pos x="0" y="627"/>
                </a:cxn>
                <a:cxn ang="0">
                  <a:pos x="7" y="543"/>
                </a:cxn>
                <a:cxn ang="0">
                  <a:pos x="20" y="455"/>
                </a:cxn>
                <a:cxn ang="0">
                  <a:pos x="43" y="370"/>
                </a:cxn>
                <a:cxn ang="0">
                  <a:pos x="63" y="304"/>
                </a:cxn>
                <a:cxn ang="0">
                  <a:pos x="82" y="248"/>
                </a:cxn>
                <a:cxn ang="0">
                  <a:pos x="100" y="202"/>
                </a:cxn>
                <a:cxn ang="0">
                  <a:pos x="117" y="163"/>
                </a:cxn>
                <a:cxn ang="0">
                  <a:pos x="132" y="131"/>
                </a:cxn>
                <a:cxn ang="0">
                  <a:pos x="145" y="103"/>
                </a:cxn>
                <a:cxn ang="0">
                  <a:pos x="156" y="81"/>
                </a:cxn>
                <a:cxn ang="0">
                  <a:pos x="167" y="60"/>
                </a:cxn>
                <a:cxn ang="0">
                  <a:pos x="177" y="41"/>
                </a:cxn>
                <a:cxn ang="0">
                  <a:pos x="184" y="21"/>
                </a:cxn>
                <a:cxn ang="0">
                  <a:pos x="190" y="0"/>
                </a:cxn>
              </a:cxnLst>
              <a:rect l="0" t="0" r="r" b="b"/>
              <a:pathLst>
                <a:path w="262" h="720">
                  <a:moveTo>
                    <a:pt x="190" y="0"/>
                  </a:moveTo>
                  <a:lnTo>
                    <a:pt x="262" y="377"/>
                  </a:lnTo>
                  <a:lnTo>
                    <a:pt x="262" y="383"/>
                  </a:lnTo>
                  <a:lnTo>
                    <a:pt x="261" y="401"/>
                  </a:lnTo>
                  <a:lnTo>
                    <a:pt x="259" y="429"/>
                  </a:lnTo>
                  <a:lnTo>
                    <a:pt x="255" y="467"/>
                  </a:lnTo>
                  <a:lnTo>
                    <a:pt x="253" y="509"/>
                  </a:lnTo>
                  <a:lnTo>
                    <a:pt x="251" y="558"/>
                  </a:lnTo>
                  <a:lnTo>
                    <a:pt x="249" y="610"/>
                  </a:lnTo>
                  <a:lnTo>
                    <a:pt x="249" y="720"/>
                  </a:lnTo>
                  <a:lnTo>
                    <a:pt x="184" y="711"/>
                  </a:lnTo>
                  <a:lnTo>
                    <a:pt x="128" y="700"/>
                  </a:lnTo>
                  <a:lnTo>
                    <a:pt x="84" y="687"/>
                  </a:lnTo>
                  <a:lnTo>
                    <a:pt x="48" y="672"/>
                  </a:lnTo>
                  <a:lnTo>
                    <a:pt x="20" y="655"/>
                  </a:lnTo>
                  <a:lnTo>
                    <a:pt x="4" y="638"/>
                  </a:lnTo>
                  <a:lnTo>
                    <a:pt x="2" y="634"/>
                  </a:lnTo>
                  <a:lnTo>
                    <a:pt x="2" y="633"/>
                  </a:lnTo>
                  <a:lnTo>
                    <a:pt x="0" y="629"/>
                  </a:lnTo>
                  <a:lnTo>
                    <a:pt x="0" y="627"/>
                  </a:lnTo>
                  <a:lnTo>
                    <a:pt x="7" y="543"/>
                  </a:lnTo>
                  <a:lnTo>
                    <a:pt x="20" y="455"/>
                  </a:lnTo>
                  <a:lnTo>
                    <a:pt x="43" y="370"/>
                  </a:lnTo>
                  <a:lnTo>
                    <a:pt x="63" y="304"/>
                  </a:lnTo>
                  <a:lnTo>
                    <a:pt x="82" y="248"/>
                  </a:lnTo>
                  <a:lnTo>
                    <a:pt x="100" y="202"/>
                  </a:lnTo>
                  <a:lnTo>
                    <a:pt x="117" y="163"/>
                  </a:lnTo>
                  <a:lnTo>
                    <a:pt x="132" y="131"/>
                  </a:lnTo>
                  <a:lnTo>
                    <a:pt x="145" y="103"/>
                  </a:lnTo>
                  <a:lnTo>
                    <a:pt x="156" y="81"/>
                  </a:lnTo>
                  <a:lnTo>
                    <a:pt x="167" y="60"/>
                  </a:lnTo>
                  <a:lnTo>
                    <a:pt x="177" y="41"/>
                  </a:lnTo>
                  <a:lnTo>
                    <a:pt x="184" y="2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6999288" y="4135438"/>
              <a:ext cx="569912" cy="11668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24" y="2"/>
                </a:cxn>
                <a:cxn ang="0">
                  <a:pos x="46" y="4"/>
                </a:cxn>
                <a:cxn ang="0">
                  <a:pos x="74" y="6"/>
                </a:cxn>
                <a:cxn ang="0">
                  <a:pos x="106" y="8"/>
                </a:cxn>
                <a:cxn ang="0">
                  <a:pos x="136" y="10"/>
                </a:cxn>
                <a:cxn ang="0">
                  <a:pos x="164" y="10"/>
                </a:cxn>
                <a:cxn ang="0">
                  <a:pos x="166" y="13"/>
                </a:cxn>
                <a:cxn ang="0">
                  <a:pos x="171" y="28"/>
                </a:cxn>
                <a:cxn ang="0">
                  <a:pos x="181" y="49"/>
                </a:cxn>
                <a:cxn ang="0">
                  <a:pos x="207" y="114"/>
                </a:cxn>
                <a:cxn ang="0">
                  <a:pos x="221" y="155"/>
                </a:cxn>
                <a:cxn ang="0">
                  <a:pos x="240" y="204"/>
                </a:cxn>
                <a:cxn ang="0">
                  <a:pos x="257" y="258"/>
                </a:cxn>
                <a:cxn ang="0">
                  <a:pos x="275" y="316"/>
                </a:cxn>
                <a:cxn ang="0">
                  <a:pos x="292" y="379"/>
                </a:cxn>
                <a:cxn ang="0">
                  <a:pos x="309" y="444"/>
                </a:cxn>
                <a:cxn ang="0">
                  <a:pos x="326" y="515"/>
                </a:cxn>
                <a:cxn ang="0">
                  <a:pos x="339" y="586"/>
                </a:cxn>
                <a:cxn ang="0">
                  <a:pos x="350" y="661"/>
                </a:cxn>
                <a:cxn ang="0">
                  <a:pos x="359" y="735"/>
                </a:cxn>
                <a:cxn ang="0">
                  <a:pos x="257" y="733"/>
                </a:cxn>
                <a:cxn ang="0">
                  <a:pos x="166" y="730"/>
                </a:cxn>
                <a:cxn ang="0">
                  <a:pos x="86" y="724"/>
                </a:cxn>
                <a:cxn ang="0">
                  <a:pos x="17" y="715"/>
                </a:cxn>
                <a:cxn ang="0">
                  <a:pos x="11" y="647"/>
                </a:cxn>
                <a:cxn ang="0">
                  <a:pos x="7" y="578"/>
                </a:cxn>
                <a:cxn ang="0">
                  <a:pos x="4" y="511"/>
                </a:cxn>
                <a:cxn ang="0">
                  <a:pos x="0" y="448"/>
                </a:cxn>
                <a:cxn ang="0">
                  <a:pos x="0" y="388"/>
                </a:cxn>
                <a:cxn ang="0">
                  <a:pos x="2" y="336"/>
                </a:cxn>
                <a:cxn ang="0">
                  <a:pos x="5" y="263"/>
                </a:cxn>
                <a:cxn ang="0">
                  <a:pos x="7" y="196"/>
                </a:cxn>
                <a:cxn ang="0">
                  <a:pos x="7" y="92"/>
                </a:cxn>
                <a:cxn ang="0">
                  <a:pos x="5" y="53"/>
                </a:cxn>
                <a:cxn ang="0">
                  <a:pos x="4" y="25"/>
                </a:cxn>
                <a:cxn ang="0">
                  <a:pos x="2" y="6"/>
                </a:cxn>
                <a:cxn ang="0">
                  <a:pos x="2" y="0"/>
                </a:cxn>
              </a:cxnLst>
              <a:rect l="0" t="0" r="r" b="b"/>
              <a:pathLst>
                <a:path w="359" h="735">
                  <a:moveTo>
                    <a:pt x="2" y="0"/>
                  </a:moveTo>
                  <a:lnTo>
                    <a:pt x="7" y="0"/>
                  </a:lnTo>
                  <a:lnTo>
                    <a:pt x="24" y="2"/>
                  </a:lnTo>
                  <a:lnTo>
                    <a:pt x="46" y="4"/>
                  </a:lnTo>
                  <a:lnTo>
                    <a:pt x="74" y="6"/>
                  </a:lnTo>
                  <a:lnTo>
                    <a:pt x="106" y="8"/>
                  </a:lnTo>
                  <a:lnTo>
                    <a:pt x="136" y="10"/>
                  </a:lnTo>
                  <a:lnTo>
                    <a:pt x="164" y="10"/>
                  </a:lnTo>
                  <a:lnTo>
                    <a:pt x="166" y="13"/>
                  </a:lnTo>
                  <a:lnTo>
                    <a:pt x="171" y="28"/>
                  </a:lnTo>
                  <a:lnTo>
                    <a:pt x="181" y="49"/>
                  </a:lnTo>
                  <a:lnTo>
                    <a:pt x="207" y="114"/>
                  </a:lnTo>
                  <a:lnTo>
                    <a:pt x="221" y="155"/>
                  </a:lnTo>
                  <a:lnTo>
                    <a:pt x="240" y="204"/>
                  </a:lnTo>
                  <a:lnTo>
                    <a:pt x="257" y="258"/>
                  </a:lnTo>
                  <a:lnTo>
                    <a:pt x="275" y="316"/>
                  </a:lnTo>
                  <a:lnTo>
                    <a:pt x="292" y="379"/>
                  </a:lnTo>
                  <a:lnTo>
                    <a:pt x="309" y="444"/>
                  </a:lnTo>
                  <a:lnTo>
                    <a:pt x="326" y="515"/>
                  </a:lnTo>
                  <a:lnTo>
                    <a:pt x="339" y="586"/>
                  </a:lnTo>
                  <a:lnTo>
                    <a:pt x="350" y="661"/>
                  </a:lnTo>
                  <a:lnTo>
                    <a:pt x="359" y="735"/>
                  </a:lnTo>
                  <a:lnTo>
                    <a:pt x="257" y="733"/>
                  </a:lnTo>
                  <a:lnTo>
                    <a:pt x="166" y="730"/>
                  </a:lnTo>
                  <a:lnTo>
                    <a:pt x="86" y="724"/>
                  </a:lnTo>
                  <a:lnTo>
                    <a:pt x="17" y="715"/>
                  </a:lnTo>
                  <a:lnTo>
                    <a:pt x="11" y="647"/>
                  </a:lnTo>
                  <a:lnTo>
                    <a:pt x="7" y="578"/>
                  </a:lnTo>
                  <a:lnTo>
                    <a:pt x="4" y="511"/>
                  </a:lnTo>
                  <a:lnTo>
                    <a:pt x="0" y="448"/>
                  </a:lnTo>
                  <a:lnTo>
                    <a:pt x="0" y="388"/>
                  </a:lnTo>
                  <a:lnTo>
                    <a:pt x="2" y="336"/>
                  </a:lnTo>
                  <a:lnTo>
                    <a:pt x="5" y="263"/>
                  </a:lnTo>
                  <a:lnTo>
                    <a:pt x="7" y="196"/>
                  </a:lnTo>
                  <a:lnTo>
                    <a:pt x="7" y="92"/>
                  </a:lnTo>
                  <a:lnTo>
                    <a:pt x="5" y="53"/>
                  </a:lnTo>
                  <a:lnTo>
                    <a:pt x="4" y="25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70707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4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1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6" y="89"/>
                </a:cxn>
                <a:cxn ang="0">
                  <a:pos x="24" y="50"/>
                </a:cxn>
                <a:cxn ang="0">
                  <a:pos x="29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4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1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6" y="89"/>
                  </a:lnTo>
                  <a:lnTo>
                    <a:pt x="24" y="50"/>
                  </a:lnTo>
                  <a:lnTo>
                    <a:pt x="29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8121650" y="4648200"/>
              <a:ext cx="133350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5" y="69"/>
                </a:cxn>
                <a:cxn ang="0">
                  <a:pos x="36" y="108"/>
                </a:cxn>
                <a:cxn ang="0">
                  <a:pos x="49" y="160"/>
                </a:cxn>
                <a:cxn ang="0">
                  <a:pos x="60" y="222"/>
                </a:cxn>
                <a:cxn ang="0">
                  <a:pos x="73" y="295"/>
                </a:cxn>
                <a:cxn ang="0">
                  <a:pos x="84" y="380"/>
                </a:cxn>
                <a:cxn ang="0">
                  <a:pos x="62" y="386"/>
                </a:cxn>
                <a:cxn ang="0">
                  <a:pos x="56" y="332"/>
                </a:cxn>
                <a:cxn ang="0">
                  <a:pos x="51" y="270"/>
                </a:cxn>
                <a:cxn ang="0">
                  <a:pos x="41" y="205"/>
                </a:cxn>
                <a:cxn ang="0">
                  <a:pos x="30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4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5" y="69"/>
                  </a:lnTo>
                  <a:lnTo>
                    <a:pt x="36" y="108"/>
                  </a:lnTo>
                  <a:lnTo>
                    <a:pt x="49" y="160"/>
                  </a:lnTo>
                  <a:lnTo>
                    <a:pt x="60" y="222"/>
                  </a:lnTo>
                  <a:lnTo>
                    <a:pt x="73" y="295"/>
                  </a:lnTo>
                  <a:lnTo>
                    <a:pt x="84" y="380"/>
                  </a:lnTo>
                  <a:lnTo>
                    <a:pt x="62" y="386"/>
                  </a:lnTo>
                  <a:lnTo>
                    <a:pt x="56" y="332"/>
                  </a:lnTo>
                  <a:lnTo>
                    <a:pt x="51" y="270"/>
                  </a:lnTo>
                  <a:lnTo>
                    <a:pt x="41" y="205"/>
                  </a:lnTo>
                  <a:lnTo>
                    <a:pt x="30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7178675" y="4760913"/>
              <a:ext cx="211137" cy="682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3" y="11"/>
                </a:cxn>
                <a:cxn ang="0">
                  <a:pos x="131" y="43"/>
                </a:cxn>
                <a:cxn ang="0">
                  <a:pos x="0" y="33"/>
                </a:cxn>
                <a:cxn ang="0">
                  <a:pos x="4" y="0"/>
                </a:cxn>
              </a:cxnLst>
              <a:rect l="0" t="0" r="r" b="b"/>
              <a:pathLst>
                <a:path w="133" h="43">
                  <a:moveTo>
                    <a:pt x="4" y="0"/>
                  </a:moveTo>
                  <a:lnTo>
                    <a:pt x="133" y="11"/>
                  </a:lnTo>
                  <a:lnTo>
                    <a:pt x="131" y="43"/>
                  </a:lnTo>
                  <a:lnTo>
                    <a:pt x="0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7593013" y="4127500"/>
              <a:ext cx="290512" cy="2540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75" y="48"/>
                </a:cxn>
                <a:cxn ang="0">
                  <a:pos x="168" y="87"/>
                </a:cxn>
                <a:cxn ang="0">
                  <a:pos x="158" y="115"/>
                </a:cxn>
                <a:cxn ang="0">
                  <a:pos x="149" y="138"/>
                </a:cxn>
                <a:cxn ang="0">
                  <a:pos x="142" y="151"/>
                </a:cxn>
                <a:cxn ang="0">
                  <a:pos x="136" y="158"/>
                </a:cxn>
                <a:cxn ang="0">
                  <a:pos x="134" y="160"/>
                </a:cxn>
                <a:cxn ang="0">
                  <a:pos x="0" y="11"/>
                </a:cxn>
                <a:cxn ang="0">
                  <a:pos x="4" y="13"/>
                </a:cxn>
                <a:cxn ang="0">
                  <a:pos x="13" y="15"/>
                </a:cxn>
                <a:cxn ang="0">
                  <a:pos x="30" y="18"/>
                </a:cxn>
                <a:cxn ang="0">
                  <a:pos x="52" y="20"/>
                </a:cxn>
                <a:cxn ang="0">
                  <a:pos x="80" y="20"/>
                </a:cxn>
                <a:cxn ang="0">
                  <a:pos x="104" y="18"/>
                </a:cxn>
                <a:cxn ang="0">
                  <a:pos x="129" y="15"/>
                </a:cxn>
                <a:cxn ang="0">
                  <a:pos x="151" y="9"/>
                </a:cxn>
                <a:cxn ang="0">
                  <a:pos x="168" y="5"/>
                </a:cxn>
                <a:cxn ang="0">
                  <a:pos x="179" y="2"/>
                </a:cxn>
                <a:cxn ang="0">
                  <a:pos x="183" y="0"/>
                </a:cxn>
              </a:cxnLst>
              <a:rect l="0" t="0" r="r" b="b"/>
              <a:pathLst>
                <a:path w="183" h="160">
                  <a:moveTo>
                    <a:pt x="183" y="0"/>
                  </a:moveTo>
                  <a:lnTo>
                    <a:pt x="175" y="48"/>
                  </a:lnTo>
                  <a:lnTo>
                    <a:pt x="168" y="87"/>
                  </a:lnTo>
                  <a:lnTo>
                    <a:pt x="158" y="115"/>
                  </a:lnTo>
                  <a:lnTo>
                    <a:pt x="149" y="138"/>
                  </a:lnTo>
                  <a:lnTo>
                    <a:pt x="142" y="151"/>
                  </a:lnTo>
                  <a:lnTo>
                    <a:pt x="136" y="158"/>
                  </a:lnTo>
                  <a:lnTo>
                    <a:pt x="134" y="160"/>
                  </a:lnTo>
                  <a:lnTo>
                    <a:pt x="0" y="11"/>
                  </a:lnTo>
                  <a:lnTo>
                    <a:pt x="4" y="13"/>
                  </a:lnTo>
                  <a:lnTo>
                    <a:pt x="13" y="15"/>
                  </a:lnTo>
                  <a:lnTo>
                    <a:pt x="30" y="18"/>
                  </a:lnTo>
                  <a:lnTo>
                    <a:pt x="52" y="20"/>
                  </a:lnTo>
                  <a:lnTo>
                    <a:pt x="80" y="20"/>
                  </a:lnTo>
                  <a:lnTo>
                    <a:pt x="104" y="18"/>
                  </a:lnTo>
                  <a:lnTo>
                    <a:pt x="129" y="15"/>
                  </a:lnTo>
                  <a:lnTo>
                    <a:pt x="151" y="9"/>
                  </a:lnTo>
                  <a:lnTo>
                    <a:pt x="168" y="5"/>
                  </a:lnTo>
                  <a:lnTo>
                    <a:pt x="179" y="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7264400" y="4144963"/>
              <a:ext cx="328612" cy="228600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25" y="144"/>
                </a:cxn>
                <a:cxn ang="0">
                  <a:pos x="122" y="142"/>
                </a:cxn>
                <a:cxn ang="0">
                  <a:pos x="112" y="136"/>
                </a:cxn>
                <a:cxn ang="0">
                  <a:pos x="99" y="129"/>
                </a:cxn>
                <a:cxn ang="0">
                  <a:pos x="84" y="117"/>
                </a:cxn>
                <a:cxn ang="0">
                  <a:pos x="66" y="103"/>
                </a:cxn>
                <a:cxn ang="0">
                  <a:pos x="49" y="84"/>
                </a:cxn>
                <a:cxn ang="0">
                  <a:pos x="38" y="69"/>
                </a:cxn>
                <a:cxn ang="0">
                  <a:pos x="27" y="52"/>
                </a:cxn>
                <a:cxn ang="0">
                  <a:pos x="17" y="35"/>
                </a:cxn>
                <a:cxn ang="0">
                  <a:pos x="8" y="21"/>
                </a:cxn>
                <a:cxn ang="0">
                  <a:pos x="0" y="6"/>
                </a:cxn>
                <a:cxn ang="0">
                  <a:pos x="64" y="6"/>
                </a:cxn>
                <a:cxn ang="0">
                  <a:pos x="107" y="4"/>
                </a:cxn>
                <a:cxn ang="0">
                  <a:pos x="155" y="2"/>
                </a:cxn>
                <a:cxn ang="0">
                  <a:pos x="207" y="0"/>
                </a:cxn>
              </a:cxnLst>
              <a:rect l="0" t="0" r="r" b="b"/>
              <a:pathLst>
                <a:path w="207" h="144">
                  <a:moveTo>
                    <a:pt x="207" y="0"/>
                  </a:moveTo>
                  <a:lnTo>
                    <a:pt x="125" y="144"/>
                  </a:lnTo>
                  <a:lnTo>
                    <a:pt x="122" y="142"/>
                  </a:lnTo>
                  <a:lnTo>
                    <a:pt x="112" y="136"/>
                  </a:lnTo>
                  <a:lnTo>
                    <a:pt x="99" y="129"/>
                  </a:lnTo>
                  <a:lnTo>
                    <a:pt x="84" y="117"/>
                  </a:lnTo>
                  <a:lnTo>
                    <a:pt x="66" y="103"/>
                  </a:lnTo>
                  <a:lnTo>
                    <a:pt x="49" y="84"/>
                  </a:lnTo>
                  <a:lnTo>
                    <a:pt x="38" y="69"/>
                  </a:lnTo>
                  <a:lnTo>
                    <a:pt x="27" y="52"/>
                  </a:lnTo>
                  <a:lnTo>
                    <a:pt x="17" y="35"/>
                  </a:lnTo>
                  <a:lnTo>
                    <a:pt x="8" y="21"/>
                  </a:lnTo>
                  <a:lnTo>
                    <a:pt x="0" y="6"/>
                  </a:lnTo>
                  <a:lnTo>
                    <a:pt x="64" y="6"/>
                  </a:lnTo>
                  <a:lnTo>
                    <a:pt x="107" y="4"/>
                  </a:lnTo>
                  <a:lnTo>
                    <a:pt x="155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41"/>
            <p:cNvSpPr>
              <a:spLocks/>
            </p:cNvSpPr>
            <p:nvPr/>
          </p:nvSpPr>
          <p:spPr bwMode="auto">
            <a:xfrm>
              <a:off x="7593013" y="4124325"/>
              <a:ext cx="287337" cy="2254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81" y="6"/>
                </a:cxn>
                <a:cxn ang="0">
                  <a:pos x="179" y="17"/>
                </a:cxn>
                <a:cxn ang="0">
                  <a:pos x="175" y="34"/>
                </a:cxn>
                <a:cxn ang="0">
                  <a:pos x="171" y="52"/>
                </a:cxn>
                <a:cxn ang="0">
                  <a:pos x="168" y="69"/>
                </a:cxn>
                <a:cxn ang="0">
                  <a:pos x="160" y="93"/>
                </a:cxn>
                <a:cxn ang="0">
                  <a:pos x="153" y="114"/>
                </a:cxn>
                <a:cxn ang="0">
                  <a:pos x="145" y="129"/>
                </a:cxn>
                <a:cxn ang="0">
                  <a:pos x="140" y="138"/>
                </a:cxn>
                <a:cxn ang="0">
                  <a:pos x="138" y="142"/>
                </a:cxn>
                <a:cxn ang="0">
                  <a:pos x="0" y="13"/>
                </a:cxn>
                <a:cxn ang="0">
                  <a:pos x="90" y="9"/>
                </a:cxn>
                <a:cxn ang="0">
                  <a:pos x="181" y="0"/>
                </a:cxn>
              </a:cxnLst>
              <a:rect l="0" t="0" r="r" b="b"/>
              <a:pathLst>
                <a:path w="181" h="142">
                  <a:moveTo>
                    <a:pt x="181" y="0"/>
                  </a:moveTo>
                  <a:lnTo>
                    <a:pt x="181" y="6"/>
                  </a:lnTo>
                  <a:lnTo>
                    <a:pt x="179" y="17"/>
                  </a:lnTo>
                  <a:lnTo>
                    <a:pt x="175" y="34"/>
                  </a:lnTo>
                  <a:lnTo>
                    <a:pt x="171" y="52"/>
                  </a:lnTo>
                  <a:lnTo>
                    <a:pt x="168" y="69"/>
                  </a:lnTo>
                  <a:lnTo>
                    <a:pt x="160" y="93"/>
                  </a:lnTo>
                  <a:lnTo>
                    <a:pt x="153" y="114"/>
                  </a:lnTo>
                  <a:lnTo>
                    <a:pt x="145" y="129"/>
                  </a:lnTo>
                  <a:lnTo>
                    <a:pt x="140" y="138"/>
                  </a:lnTo>
                  <a:lnTo>
                    <a:pt x="138" y="142"/>
                  </a:lnTo>
                  <a:lnTo>
                    <a:pt x="0" y="13"/>
                  </a:lnTo>
                  <a:lnTo>
                    <a:pt x="90" y="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82113" y="5615846"/>
            <a:ext cx="308354" cy="467762"/>
            <a:chOff x="3941763" y="2605088"/>
            <a:chExt cx="1778000" cy="2697162"/>
          </a:xfrm>
        </p:grpSpPr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3941763" y="4086225"/>
              <a:ext cx="1778000" cy="1216025"/>
            </a:xfrm>
            <a:custGeom>
              <a:avLst/>
              <a:gdLst/>
              <a:ahLst/>
              <a:cxnLst>
                <a:cxn ang="0">
                  <a:pos x="894" y="3"/>
                </a:cxn>
                <a:cxn ang="0">
                  <a:pos x="911" y="30"/>
                </a:cxn>
                <a:cxn ang="0">
                  <a:pos x="941" y="78"/>
                </a:cxn>
                <a:cxn ang="0">
                  <a:pos x="976" y="145"/>
                </a:cxn>
                <a:cxn ang="0">
                  <a:pos x="1026" y="255"/>
                </a:cxn>
                <a:cxn ang="0">
                  <a:pos x="1077" y="416"/>
                </a:cxn>
                <a:cxn ang="0">
                  <a:pos x="1110" y="581"/>
                </a:cxn>
                <a:cxn ang="0">
                  <a:pos x="1118" y="665"/>
                </a:cxn>
                <a:cxn ang="0">
                  <a:pos x="1094" y="692"/>
                </a:cxn>
                <a:cxn ang="0">
                  <a:pos x="1038" y="718"/>
                </a:cxn>
                <a:cxn ang="0">
                  <a:pos x="950" y="740"/>
                </a:cxn>
                <a:cxn ang="0">
                  <a:pos x="827" y="757"/>
                </a:cxn>
                <a:cxn ang="0">
                  <a:pos x="762" y="761"/>
                </a:cxn>
                <a:cxn ang="0">
                  <a:pos x="634" y="766"/>
                </a:cxn>
                <a:cxn ang="0">
                  <a:pos x="449" y="764"/>
                </a:cxn>
                <a:cxn ang="0">
                  <a:pos x="360" y="761"/>
                </a:cxn>
                <a:cxn ang="0">
                  <a:pos x="252" y="751"/>
                </a:cxn>
                <a:cxn ang="0">
                  <a:pos x="241" y="749"/>
                </a:cxn>
                <a:cxn ang="0">
                  <a:pos x="224" y="747"/>
                </a:cxn>
                <a:cxn ang="0">
                  <a:pos x="164" y="738"/>
                </a:cxn>
                <a:cxn ang="0">
                  <a:pos x="77" y="714"/>
                </a:cxn>
                <a:cxn ang="0">
                  <a:pos x="23" y="686"/>
                </a:cxn>
                <a:cxn ang="0">
                  <a:pos x="4" y="665"/>
                </a:cxn>
                <a:cxn ang="0">
                  <a:pos x="2" y="660"/>
                </a:cxn>
                <a:cxn ang="0">
                  <a:pos x="8" y="574"/>
                </a:cxn>
                <a:cxn ang="0">
                  <a:pos x="45" y="401"/>
                </a:cxn>
                <a:cxn ang="0">
                  <a:pos x="84" y="279"/>
                </a:cxn>
                <a:cxn ang="0">
                  <a:pos x="120" y="194"/>
                </a:cxn>
                <a:cxn ang="0">
                  <a:pos x="148" y="134"/>
                </a:cxn>
                <a:cxn ang="0">
                  <a:pos x="170" y="91"/>
                </a:cxn>
                <a:cxn ang="0">
                  <a:pos x="187" y="52"/>
                </a:cxn>
                <a:cxn ang="0">
                  <a:pos x="198" y="31"/>
                </a:cxn>
                <a:cxn ang="0">
                  <a:pos x="237" y="35"/>
                </a:cxn>
                <a:cxn ang="0">
                  <a:pos x="297" y="39"/>
                </a:cxn>
                <a:cxn ang="0">
                  <a:pos x="354" y="41"/>
                </a:cxn>
                <a:cxn ang="0">
                  <a:pos x="431" y="43"/>
                </a:cxn>
                <a:cxn ang="0">
                  <a:pos x="544" y="39"/>
                </a:cxn>
                <a:cxn ang="0">
                  <a:pos x="747" y="24"/>
                </a:cxn>
              </a:cxnLst>
              <a:rect l="0" t="0" r="r" b="b"/>
              <a:pathLst>
                <a:path w="1120" h="766">
                  <a:moveTo>
                    <a:pt x="892" y="0"/>
                  </a:moveTo>
                  <a:lnTo>
                    <a:pt x="894" y="3"/>
                  </a:lnTo>
                  <a:lnTo>
                    <a:pt x="902" y="13"/>
                  </a:lnTo>
                  <a:lnTo>
                    <a:pt x="911" y="30"/>
                  </a:lnTo>
                  <a:lnTo>
                    <a:pt x="924" y="52"/>
                  </a:lnTo>
                  <a:lnTo>
                    <a:pt x="941" y="78"/>
                  </a:lnTo>
                  <a:lnTo>
                    <a:pt x="958" y="110"/>
                  </a:lnTo>
                  <a:lnTo>
                    <a:pt x="976" y="145"/>
                  </a:lnTo>
                  <a:lnTo>
                    <a:pt x="995" y="182"/>
                  </a:lnTo>
                  <a:lnTo>
                    <a:pt x="1026" y="255"/>
                  </a:lnTo>
                  <a:lnTo>
                    <a:pt x="1054" y="333"/>
                  </a:lnTo>
                  <a:lnTo>
                    <a:pt x="1077" y="416"/>
                  </a:lnTo>
                  <a:lnTo>
                    <a:pt x="1095" y="498"/>
                  </a:lnTo>
                  <a:lnTo>
                    <a:pt x="1110" y="581"/>
                  </a:lnTo>
                  <a:lnTo>
                    <a:pt x="1120" y="660"/>
                  </a:lnTo>
                  <a:lnTo>
                    <a:pt x="1118" y="665"/>
                  </a:lnTo>
                  <a:lnTo>
                    <a:pt x="1110" y="677"/>
                  </a:lnTo>
                  <a:lnTo>
                    <a:pt x="1094" y="692"/>
                  </a:lnTo>
                  <a:lnTo>
                    <a:pt x="1069" y="705"/>
                  </a:lnTo>
                  <a:lnTo>
                    <a:pt x="1038" y="718"/>
                  </a:lnTo>
                  <a:lnTo>
                    <a:pt x="999" y="731"/>
                  </a:lnTo>
                  <a:lnTo>
                    <a:pt x="950" y="740"/>
                  </a:lnTo>
                  <a:lnTo>
                    <a:pt x="894" y="749"/>
                  </a:lnTo>
                  <a:lnTo>
                    <a:pt x="827" y="757"/>
                  </a:lnTo>
                  <a:lnTo>
                    <a:pt x="783" y="761"/>
                  </a:lnTo>
                  <a:lnTo>
                    <a:pt x="762" y="761"/>
                  </a:lnTo>
                  <a:lnTo>
                    <a:pt x="701" y="764"/>
                  </a:lnTo>
                  <a:lnTo>
                    <a:pt x="634" y="766"/>
                  </a:lnTo>
                  <a:lnTo>
                    <a:pt x="496" y="766"/>
                  </a:lnTo>
                  <a:lnTo>
                    <a:pt x="449" y="764"/>
                  </a:lnTo>
                  <a:lnTo>
                    <a:pt x="421" y="764"/>
                  </a:lnTo>
                  <a:lnTo>
                    <a:pt x="360" y="761"/>
                  </a:lnTo>
                  <a:lnTo>
                    <a:pt x="302" y="757"/>
                  </a:lnTo>
                  <a:lnTo>
                    <a:pt x="252" y="751"/>
                  </a:lnTo>
                  <a:lnTo>
                    <a:pt x="241" y="751"/>
                  </a:lnTo>
                  <a:lnTo>
                    <a:pt x="241" y="749"/>
                  </a:lnTo>
                  <a:lnTo>
                    <a:pt x="229" y="749"/>
                  </a:lnTo>
                  <a:lnTo>
                    <a:pt x="224" y="747"/>
                  </a:lnTo>
                  <a:lnTo>
                    <a:pt x="222" y="747"/>
                  </a:lnTo>
                  <a:lnTo>
                    <a:pt x="164" y="738"/>
                  </a:lnTo>
                  <a:lnTo>
                    <a:pt x="116" y="727"/>
                  </a:lnTo>
                  <a:lnTo>
                    <a:pt x="77" y="714"/>
                  </a:lnTo>
                  <a:lnTo>
                    <a:pt x="45" y="701"/>
                  </a:lnTo>
                  <a:lnTo>
                    <a:pt x="23" y="686"/>
                  </a:lnTo>
                  <a:lnTo>
                    <a:pt x="6" y="669"/>
                  </a:lnTo>
                  <a:lnTo>
                    <a:pt x="4" y="665"/>
                  </a:lnTo>
                  <a:lnTo>
                    <a:pt x="2" y="664"/>
                  </a:lnTo>
                  <a:lnTo>
                    <a:pt x="2" y="660"/>
                  </a:lnTo>
                  <a:lnTo>
                    <a:pt x="0" y="658"/>
                  </a:lnTo>
                  <a:lnTo>
                    <a:pt x="8" y="574"/>
                  </a:lnTo>
                  <a:lnTo>
                    <a:pt x="23" y="486"/>
                  </a:lnTo>
                  <a:lnTo>
                    <a:pt x="45" y="401"/>
                  </a:lnTo>
                  <a:lnTo>
                    <a:pt x="66" y="335"/>
                  </a:lnTo>
                  <a:lnTo>
                    <a:pt x="84" y="279"/>
                  </a:lnTo>
                  <a:lnTo>
                    <a:pt x="103" y="233"/>
                  </a:lnTo>
                  <a:lnTo>
                    <a:pt x="120" y="194"/>
                  </a:lnTo>
                  <a:lnTo>
                    <a:pt x="135" y="162"/>
                  </a:lnTo>
                  <a:lnTo>
                    <a:pt x="148" y="134"/>
                  </a:lnTo>
                  <a:lnTo>
                    <a:pt x="159" y="112"/>
                  </a:lnTo>
                  <a:lnTo>
                    <a:pt x="170" y="91"/>
                  </a:lnTo>
                  <a:lnTo>
                    <a:pt x="179" y="72"/>
                  </a:lnTo>
                  <a:lnTo>
                    <a:pt x="187" y="52"/>
                  </a:lnTo>
                  <a:lnTo>
                    <a:pt x="192" y="31"/>
                  </a:lnTo>
                  <a:lnTo>
                    <a:pt x="198" y="31"/>
                  </a:lnTo>
                  <a:lnTo>
                    <a:pt x="215" y="33"/>
                  </a:lnTo>
                  <a:lnTo>
                    <a:pt x="237" y="35"/>
                  </a:lnTo>
                  <a:lnTo>
                    <a:pt x="265" y="37"/>
                  </a:lnTo>
                  <a:lnTo>
                    <a:pt x="297" y="39"/>
                  </a:lnTo>
                  <a:lnTo>
                    <a:pt x="326" y="41"/>
                  </a:lnTo>
                  <a:lnTo>
                    <a:pt x="354" y="41"/>
                  </a:lnTo>
                  <a:lnTo>
                    <a:pt x="354" y="43"/>
                  </a:lnTo>
                  <a:lnTo>
                    <a:pt x="431" y="43"/>
                  </a:lnTo>
                  <a:lnTo>
                    <a:pt x="485" y="41"/>
                  </a:lnTo>
                  <a:lnTo>
                    <a:pt x="544" y="39"/>
                  </a:lnTo>
                  <a:lnTo>
                    <a:pt x="678" y="31"/>
                  </a:lnTo>
                  <a:lnTo>
                    <a:pt x="747" y="24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D9E5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43"/>
            <p:cNvSpPr>
              <a:spLocks/>
            </p:cNvSpPr>
            <p:nvPr/>
          </p:nvSpPr>
          <p:spPr bwMode="auto">
            <a:xfrm>
              <a:off x="4043363" y="2641600"/>
              <a:ext cx="1385887" cy="1322388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400" y="0"/>
                </a:cxn>
                <a:cxn ang="0">
                  <a:pos x="456" y="9"/>
                </a:cxn>
                <a:cxn ang="0">
                  <a:pos x="514" y="24"/>
                </a:cxn>
                <a:cxn ang="0">
                  <a:pos x="571" y="44"/>
                </a:cxn>
                <a:cxn ang="0">
                  <a:pos x="605" y="58"/>
                </a:cxn>
                <a:cxn ang="0">
                  <a:pos x="640" y="69"/>
                </a:cxn>
                <a:cxn ang="0">
                  <a:pos x="672" y="80"/>
                </a:cxn>
                <a:cxn ang="0">
                  <a:pos x="702" y="95"/>
                </a:cxn>
                <a:cxn ang="0">
                  <a:pos x="730" y="113"/>
                </a:cxn>
                <a:cxn ang="0">
                  <a:pos x="754" y="138"/>
                </a:cxn>
                <a:cxn ang="0">
                  <a:pos x="787" y="186"/>
                </a:cxn>
                <a:cxn ang="0">
                  <a:pos x="815" y="237"/>
                </a:cxn>
                <a:cxn ang="0">
                  <a:pos x="838" y="291"/>
                </a:cxn>
                <a:cxn ang="0">
                  <a:pos x="854" y="347"/>
                </a:cxn>
                <a:cxn ang="0">
                  <a:pos x="868" y="401"/>
                </a:cxn>
                <a:cxn ang="0">
                  <a:pos x="873" y="457"/>
                </a:cxn>
                <a:cxn ang="0">
                  <a:pos x="871" y="509"/>
                </a:cxn>
                <a:cxn ang="0">
                  <a:pos x="864" y="559"/>
                </a:cxn>
                <a:cxn ang="0">
                  <a:pos x="851" y="604"/>
                </a:cxn>
                <a:cxn ang="0">
                  <a:pos x="823" y="658"/>
                </a:cxn>
                <a:cxn ang="0">
                  <a:pos x="787" y="705"/>
                </a:cxn>
                <a:cxn ang="0">
                  <a:pos x="746" y="744"/>
                </a:cxn>
                <a:cxn ang="0">
                  <a:pos x="700" y="777"/>
                </a:cxn>
                <a:cxn ang="0">
                  <a:pos x="648" y="802"/>
                </a:cxn>
                <a:cxn ang="0">
                  <a:pos x="592" y="820"/>
                </a:cxn>
                <a:cxn ang="0">
                  <a:pos x="532" y="830"/>
                </a:cxn>
                <a:cxn ang="0">
                  <a:pos x="471" y="833"/>
                </a:cxn>
                <a:cxn ang="0">
                  <a:pos x="408" y="828"/>
                </a:cxn>
                <a:cxn ang="0">
                  <a:pos x="344" y="815"/>
                </a:cxn>
                <a:cxn ang="0">
                  <a:pos x="281" y="792"/>
                </a:cxn>
                <a:cxn ang="0">
                  <a:pos x="233" y="768"/>
                </a:cxn>
                <a:cxn ang="0">
                  <a:pos x="186" y="736"/>
                </a:cxn>
                <a:cxn ang="0">
                  <a:pos x="143" y="703"/>
                </a:cxn>
                <a:cxn ang="0">
                  <a:pos x="106" y="667"/>
                </a:cxn>
                <a:cxn ang="0">
                  <a:pos x="84" y="637"/>
                </a:cxn>
                <a:cxn ang="0">
                  <a:pos x="69" y="606"/>
                </a:cxn>
                <a:cxn ang="0">
                  <a:pos x="57" y="572"/>
                </a:cxn>
                <a:cxn ang="0">
                  <a:pos x="43" y="501"/>
                </a:cxn>
                <a:cxn ang="0">
                  <a:pos x="35" y="468"/>
                </a:cxn>
                <a:cxn ang="0">
                  <a:pos x="22" y="427"/>
                </a:cxn>
                <a:cxn ang="0">
                  <a:pos x="11" y="388"/>
                </a:cxn>
                <a:cxn ang="0">
                  <a:pos x="3" y="348"/>
                </a:cxn>
                <a:cxn ang="0">
                  <a:pos x="0" y="307"/>
                </a:cxn>
                <a:cxn ang="0">
                  <a:pos x="3" y="266"/>
                </a:cxn>
                <a:cxn ang="0">
                  <a:pos x="17" y="223"/>
                </a:cxn>
                <a:cxn ang="0">
                  <a:pos x="43" y="171"/>
                </a:cxn>
                <a:cxn ang="0">
                  <a:pos x="72" y="127"/>
                </a:cxn>
                <a:cxn ang="0">
                  <a:pos x="110" y="89"/>
                </a:cxn>
                <a:cxn ang="0">
                  <a:pos x="149" y="58"/>
                </a:cxn>
                <a:cxn ang="0">
                  <a:pos x="193" y="33"/>
                </a:cxn>
                <a:cxn ang="0">
                  <a:pos x="242" y="15"/>
                </a:cxn>
                <a:cxn ang="0">
                  <a:pos x="292" y="3"/>
                </a:cxn>
                <a:cxn ang="0">
                  <a:pos x="346" y="0"/>
                </a:cxn>
              </a:cxnLst>
              <a:rect l="0" t="0" r="r" b="b"/>
              <a:pathLst>
                <a:path w="873" h="833">
                  <a:moveTo>
                    <a:pt x="346" y="0"/>
                  </a:moveTo>
                  <a:lnTo>
                    <a:pt x="400" y="0"/>
                  </a:lnTo>
                  <a:lnTo>
                    <a:pt x="456" y="9"/>
                  </a:lnTo>
                  <a:lnTo>
                    <a:pt x="514" y="24"/>
                  </a:lnTo>
                  <a:lnTo>
                    <a:pt x="571" y="44"/>
                  </a:lnTo>
                  <a:lnTo>
                    <a:pt x="605" y="58"/>
                  </a:lnTo>
                  <a:lnTo>
                    <a:pt x="640" y="69"/>
                  </a:lnTo>
                  <a:lnTo>
                    <a:pt x="672" y="80"/>
                  </a:lnTo>
                  <a:lnTo>
                    <a:pt x="702" y="95"/>
                  </a:lnTo>
                  <a:lnTo>
                    <a:pt x="730" y="113"/>
                  </a:lnTo>
                  <a:lnTo>
                    <a:pt x="754" y="138"/>
                  </a:lnTo>
                  <a:lnTo>
                    <a:pt x="787" y="186"/>
                  </a:lnTo>
                  <a:lnTo>
                    <a:pt x="815" y="237"/>
                  </a:lnTo>
                  <a:lnTo>
                    <a:pt x="838" y="291"/>
                  </a:lnTo>
                  <a:lnTo>
                    <a:pt x="854" y="347"/>
                  </a:lnTo>
                  <a:lnTo>
                    <a:pt x="868" y="401"/>
                  </a:lnTo>
                  <a:lnTo>
                    <a:pt x="873" y="457"/>
                  </a:lnTo>
                  <a:lnTo>
                    <a:pt x="871" y="509"/>
                  </a:lnTo>
                  <a:lnTo>
                    <a:pt x="864" y="559"/>
                  </a:lnTo>
                  <a:lnTo>
                    <a:pt x="851" y="604"/>
                  </a:lnTo>
                  <a:lnTo>
                    <a:pt x="823" y="658"/>
                  </a:lnTo>
                  <a:lnTo>
                    <a:pt x="787" y="705"/>
                  </a:lnTo>
                  <a:lnTo>
                    <a:pt x="746" y="744"/>
                  </a:lnTo>
                  <a:lnTo>
                    <a:pt x="700" y="777"/>
                  </a:lnTo>
                  <a:lnTo>
                    <a:pt x="648" y="802"/>
                  </a:lnTo>
                  <a:lnTo>
                    <a:pt x="592" y="820"/>
                  </a:lnTo>
                  <a:lnTo>
                    <a:pt x="532" y="830"/>
                  </a:lnTo>
                  <a:lnTo>
                    <a:pt x="471" y="833"/>
                  </a:lnTo>
                  <a:lnTo>
                    <a:pt x="408" y="828"/>
                  </a:lnTo>
                  <a:lnTo>
                    <a:pt x="344" y="815"/>
                  </a:lnTo>
                  <a:lnTo>
                    <a:pt x="281" y="792"/>
                  </a:lnTo>
                  <a:lnTo>
                    <a:pt x="233" y="768"/>
                  </a:lnTo>
                  <a:lnTo>
                    <a:pt x="186" y="736"/>
                  </a:lnTo>
                  <a:lnTo>
                    <a:pt x="143" y="703"/>
                  </a:lnTo>
                  <a:lnTo>
                    <a:pt x="106" y="667"/>
                  </a:lnTo>
                  <a:lnTo>
                    <a:pt x="84" y="637"/>
                  </a:lnTo>
                  <a:lnTo>
                    <a:pt x="69" y="606"/>
                  </a:lnTo>
                  <a:lnTo>
                    <a:pt x="57" y="572"/>
                  </a:lnTo>
                  <a:lnTo>
                    <a:pt x="43" y="501"/>
                  </a:lnTo>
                  <a:lnTo>
                    <a:pt x="35" y="468"/>
                  </a:lnTo>
                  <a:lnTo>
                    <a:pt x="22" y="427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7"/>
                  </a:lnTo>
                  <a:lnTo>
                    <a:pt x="3" y="266"/>
                  </a:lnTo>
                  <a:lnTo>
                    <a:pt x="17" y="223"/>
                  </a:lnTo>
                  <a:lnTo>
                    <a:pt x="43" y="171"/>
                  </a:lnTo>
                  <a:lnTo>
                    <a:pt x="72" y="127"/>
                  </a:lnTo>
                  <a:lnTo>
                    <a:pt x="110" y="89"/>
                  </a:lnTo>
                  <a:lnTo>
                    <a:pt x="149" y="58"/>
                  </a:lnTo>
                  <a:lnTo>
                    <a:pt x="193" y="33"/>
                  </a:lnTo>
                  <a:lnTo>
                    <a:pt x="242" y="15"/>
                  </a:lnTo>
                  <a:lnTo>
                    <a:pt x="292" y="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44"/>
            <p:cNvSpPr>
              <a:spLocks/>
            </p:cNvSpPr>
            <p:nvPr/>
          </p:nvSpPr>
          <p:spPr bwMode="auto">
            <a:xfrm>
              <a:off x="4152900" y="2676525"/>
              <a:ext cx="1228725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3" y="15"/>
                </a:cxn>
                <a:cxn ang="0">
                  <a:pos x="529" y="34"/>
                </a:cxn>
                <a:cxn ang="0">
                  <a:pos x="581" y="62"/>
                </a:cxn>
                <a:cxn ang="0">
                  <a:pos x="627" y="97"/>
                </a:cxn>
                <a:cxn ang="0">
                  <a:pos x="668" y="140"/>
                </a:cxn>
                <a:cxn ang="0">
                  <a:pos x="704" y="187"/>
                </a:cxn>
                <a:cxn ang="0">
                  <a:pos x="731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4" y="401"/>
                </a:cxn>
                <a:cxn ang="0">
                  <a:pos x="774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3" y="673"/>
                </a:cxn>
                <a:cxn ang="0">
                  <a:pos x="622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6" y="748"/>
                </a:cxn>
                <a:cxn ang="0">
                  <a:pos x="424" y="750"/>
                </a:cxn>
                <a:cxn ang="0">
                  <a:pos x="368" y="746"/>
                </a:cxn>
                <a:cxn ang="0">
                  <a:pos x="314" y="733"/>
                </a:cxn>
                <a:cxn ang="0">
                  <a:pos x="258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5" y="507"/>
                </a:cxn>
                <a:cxn ang="0">
                  <a:pos x="15" y="453"/>
                </a:cxn>
                <a:cxn ang="0">
                  <a:pos x="2" y="395"/>
                </a:cxn>
                <a:cxn ang="0">
                  <a:pos x="0" y="338"/>
                </a:cxn>
                <a:cxn ang="0">
                  <a:pos x="7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2" y="127"/>
                </a:cxn>
                <a:cxn ang="0">
                  <a:pos x="119" y="90"/>
                </a:cxn>
                <a:cxn ang="0">
                  <a:pos x="162" y="58"/>
                </a:cxn>
                <a:cxn ang="0">
                  <a:pos x="208" y="34"/>
                </a:cxn>
                <a:cxn ang="0">
                  <a:pos x="257" y="15"/>
                </a:cxn>
                <a:cxn ang="0">
                  <a:pos x="309" y="4"/>
                </a:cxn>
                <a:cxn ang="0">
                  <a:pos x="363" y="0"/>
                </a:cxn>
              </a:cxnLst>
              <a:rect l="0" t="0" r="r" b="b"/>
              <a:pathLst>
                <a:path w="774" h="750">
                  <a:moveTo>
                    <a:pt x="363" y="0"/>
                  </a:moveTo>
                  <a:lnTo>
                    <a:pt x="419" y="4"/>
                  </a:lnTo>
                  <a:lnTo>
                    <a:pt x="473" y="15"/>
                  </a:lnTo>
                  <a:lnTo>
                    <a:pt x="529" y="34"/>
                  </a:lnTo>
                  <a:lnTo>
                    <a:pt x="581" y="62"/>
                  </a:lnTo>
                  <a:lnTo>
                    <a:pt x="627" y="97"/>
                  </a:lnTo>
                  <a:lnTo>
                    <a:pt x="668" y="140"/>
                  </a:lnTo>
                  <a:lnTo>
                    <a:pt x="704" y="187"/>
                  </a:lnTo>
                  <a:lnTo>
                    <a:pt x="731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4" y="401"/>
                  </a:lnTo>
                  <a:lnTo>
                    <a:pt x="774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3" y="673"/>
                  </a:lnTo>
                  <a:lnTo>
                    <a:pt x="622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6" y="748"/>
                  </a:lnTo>
                  <a:lnTo>
                    <a:pt x="424" y="750"/>
                  </a:lnTo>
                  <a:lnTo>
                    <a:pt x="368" y="746"/>
                  </a:lnTo>
                  <a:lnTo>
                    <a:pt x="314" y="733"/>
                  </a:lnTo>
                  <a:lnTo>
                    <a:pt x="258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5" y="507"/>
                  </a:lnTo>
                  <a:lnTo>
                    <a:pt x="15" y="453"/>
                  </a:lnTo>
                  <a:lnTo>
                    <a:pt x="2" y="395"/>
                  </a:lnTo>
                  <a:lnTo>
                    <a:pt x="0" y="338"/>
                  </a:lnTo>
                  <a:lnTo>
                    <a:pt x="7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2" y="127"/>
                  </a:lnTo>
                  <a:lnTo>
                    <a:pt x="119" y="90"/>
                  </a:lnTo>
                  <a:lnTo>
                    <a:pt x="162" y="58"/>
                  </a:lnTo>
                  <a:lnTo>
                    <a:pt x="208" y="34"/>
                  </a:lnTo>
                  <a:lnTo>
                    <a:pt x="257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45"/>
            <p:cNvSpPr>
              <a:spLocks/>
            </p:cNvSpPr>
            <p:nvPr/>
          </p:nvSpPr>
          <p:spPr bwMode="auto">
            <a:xfrm>
              <a:off x="4022725" y="2628900"/>
              <a:ext cx="1211262" cy="109855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75" y="4"/>
                </a:cxn>
                <a:cxn ang="0">
                  <a:pos x="540" y="17"/>
                </a:cxn>
                <a:cxn ang="0">
                  <a:pos x="603" y="38"/>
                </a:cxn>
                <a:cxn ang="0">
                  <a:pos x="648" y="60"/>
                </a:cxn>
                <a:cxn ang="0">
                  <a:pos x="683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3" y="164"/>
                </a:cxn>
                <a:cxn ang="0">
                  <a:pos x="759" y="207"/>
                </a:cxn>
                <a:cxn ang="0">
                  <a:pos x="748" y="245"/>
                </a:cxn>
                <a:cxn ang="0">
                  <a:pos x="732" y="274"/>
                </a:cxn>
                <a:cxn ang="0">
                  <a:pos x="709" y="300"/>
                </a:cxn>
                <a:cxn ang="0">
                  <a:pos x="681" y="321"/>
                </a:cxn>
                <a:cxn ang="0">
                  <a:pos x="650" y="336"/>
                </a:cxn>
                <a:cxn ang="0">
                  <a:pos x="614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4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2" y="342"/>
                </a:cxn>
                <a:cxn ang="0">
                  <a:pos x="244" y="338"/>
                </a:cxn>
                <a:cxn ang="0">
                  <a:pos x="232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6" y="539"/>
                </a:cxn>
                <a:cxn ang="0">
                  <a:pos x="225" y="578"/>
                </a:cxn>
                <a:cxn ang="0">
                  <a:pos x="210" y="612"/>
                </a:cxn>
                <a:cxn ang="0">
                  <a:pos x="192" y="640"/>
                </a:cxn>
                <a:cxn ang="0">
                  <a:pos x="173" y="662"/>
                </a:cxn>
                <a:cxn ang="0">
                  <a:pos x="152" y="679"/>
                </a:cxn>
                <a:cxn ang="0">
                  <a:pos x="134" y="692"/>
                </a:cxn>
                <a:cxn ang="0">
                  <a:pos x="113" y="666"/>
                </a:cxn>
                <a:cxn ang="0">
                  <a:pos x="98" y="636"/>
                </a:cxn>
                <a:cxn ang="0">
                  <a:pos x="76" y="573"/>
                </a:cxn>
                <a:cxn ang="0">
                  <a:pos x="65" y="543"/>
                </a:cxn>
                <a:cxn ang="0">
                  <a:pos x="28" y="465"/>
                </a:cxn>
                <a:cxn ang="0">
                  <a:pos x="13" y="427"/>
                </a:cxn>
                <a:cxn ang="0">
                  <a:pos x="2" y="388"/>
                </a:cxn>
                <a:cxn ang="0">
                  <a:pos x="0" y="345"/>
                </a:cxn>
                <a:cxn ang="0">
                  <a:pos x="9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0" y="66"/>
                </a:cxn>
                <a:cxn ang="0">
                  <a:pos x="234" y="38"/>
                </a:cxn>
                <a:cxn ang="0">
                  <a:pos x="290" y="17"/>
                </a:cxn>
                <a:cxn ang="0">
                  <a:pos x="350" y="4"/>
                </a:cxn>
                <a:cxn ang="0">
                  <a:pos x="411" y="0"/>
                </a:cxn>
              </a:cxnLst>
              <a:rect l="0" t="0" r="r" b="b"/>
              <a:pathLst>
                <a:path w="763" h="692">
                  <a:moveTo>
                    <a:pt x="411" y="0"/>
                  </a:moveTo>
                  <a:lnTo>
                    <a:pt x="475" y="4"/>
                  </a:lnTo>
                  <a:lnTo>
                    <a:pt x="540" y="17"/>
                  </a:lnTo>
                  <a:lnTo>
                    <a:pt x="603" y="38"/>
                  </a:lnTo>
                  <a:lnTo>
                    <a:pt x="648" y="60"/>
                  </a:lnTo>
                  <a:lnTo>
                    <a:pt x="683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3" y="164"/>
                  </a:lnTo>
                  <a:lnTo>
                    <a:pt x="759" y="207"/>
                  </a:lnTo>
                  <a:lnTo>
                    <a:pt x="748" y="245"/>
                  </a:lnTo>
                  <a:lnTo>
                    <a:pt x="732" y="274"/>
                  </a:lnTo>
                  <a:lnTo>
                    <a:pt x="709" y="300"/>
                  </a:lnTo>
                  <a:lnTo>
                    <a:pt x="681" y="321"/>
                  </a:lnTo>
                  <a:lnTo>
                    <a:pt x="650" y="336"/>
                  </a:lnTo>
                  <a:lnTo>
                    <a:pt x="614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4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2" y="342"/>
                  </a:lnTo>
                  <a:lnTo>
                    <a:pt x="244" y="338"/>
                  </a:lnTo>
                  <a:lnTo>
                    <a:pt x="232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6" y="539"/>
                  </a:lnTo>
                  <a:lnTo>
                    <a:pt x="225" y="578"/>
                  </a:lnTo>
                  <a:lnTo>
                    <a:pt x="210" y="612"/>
                  </a:lnTo>
                  <a:lnTo>
                    <a:pt x="192" y="640"/>
                  </a:lnTo>
                  <a:lnTo>
                    <a:pt x="173" y="662"/>
                  </a:lnTo>
                  <a:lnTo>
                    <a:pt x="152" y="679"/>
                  </a:lnTo>
                  <a:lnTo>
                    <a:pt x="134" y="692"/>
                  </a:lnTo>
                  <a:lnTo>
                    <a:pt x="113" y="666"/>
                  </a:lnTo>
                  <a:lnTo>
                    <a:pt x="98" y="636"/>
                  </a:lnTo>
                  <a:lnTo>
                    <a:pt x="76" y="573"/>
                  </a:lnTo>
                  <a:lnTo>
                    <a:pt x="65" y="543"/>
                  </a:lnTo>
                  <a:lnTo>
                    <a:pt x="28" y="465"/>
                  </a:lnTo>
                  <a:lnTo>
                    <a:pt x="13" y="427"/>
                  </a:lnTo>
                  <a:lnTo>
                    <a:pt x="2" y="388"/>
                  </a:lnTo>
                  <a:lnTo>
                    <a:pt x="0" y="345"/>
                  </a:lnTo>
                  <a:lnTo>
                    <a:pt x="9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0" y="66"/>
                  </a:lnTo>
                  <a:lnTo>
                    <a:pt x="234" y="38"/>
                  </a:lnTo>
                  <a:lnTo>
                    <a:pt x="290" y="17"/>
                  </a:lnTo>
                  <a:lnTo>
                    <a:pt x="350" y="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46"/>
            <p:cNvSpPr>
              <a:spLocks/>
            </p:cNvSpPr>
            <p:nvPr/>
          </p:nvSpPr>
          <p:spPr bwMode="auto">
            <a:xfrm>
              <a:off x="4019550" y="2605088"/>
              <a:ext cx="1220787" cy="1101725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443" y="2"/>
                </a:cxn>
                <a:cxn ang="0">
                  <a:pos x="501" y="12"/>
                </a:cxn>
                <a:cxn ang="0">
                  <a:pos x="557" y="26"/>
                </a:cxn>
                <a:cxn ang="0">
                  <a:pos x="613" y="47"/>
                </a:cxn>
                <a:cxn ang="0">
                  <a:pos x="657" y="67"/>
                </a:cxn>
                <a:cxn ang="0">
                  <a:pos x="693" y="86"/>
                </a:cxn>
                <a:cxn ang="0">
                  <a:pos x="721" y="109"/>
                </a:cxn>
                <a:cxn ang="0">
                  <a:pos x="747" y="133"/>
                </a:cxn>
                <a:cxn ang="0">
                  <a:pos x="769" y="161"/>
                </a:cxn>
                <a:cxn ang="0">
                  <a:pos x="765" y="204"/>
                </a:cxn>
                <a:cxn ang="0">
                  <a:pos x="754" y="241"/>
                </a:cxn>
                <a:cxn ang="0">
                  <a:pos x="737" y="271"/>
                </a:cxn>
                <a:cxn ang="0">
                  <a:pos x="715" y="297"/>
                </a:cxn>
                <a:cxn ang="0">
                  <a:pos x="687" y="317"/>
                </a:cxn>
                <a:cxn ang="0">
                  <a:pos x="655" y="332"/>
                </a:cxn>
                <a:cxn ang="0">
                  <a:pos x="620" y="345"/>
                </a:cxn>
                <a:cxn ang="0">
                  <a:pos x="581" y="353"/>
                </a:cxn>
                <a:cxn ang="0">
                  <a:pos x="542" y="358"/>
                </a:cxn>
                <a:cxn ang="0">
                  <a:pos x="503" y="360"/>
                </a:cxn>
                <a:cxn ang="0">
                  <a:pos x="462" y="360"/>
                </a:cxn>
                <a:cxn ang="0">
                  <a:pos x="423" y="358"/>
                </a:cxn>
                <a:cxn ang="0">
                  <a:pos x="385" y="357"/>
                </a:cxn>
                <a:cxn ang="0">
                  <a:pos x="350" y="353"/>
                </a:cxn>
                <a:cxn ang="0">
                  <a:pos x="316" y="347"/>
                </a:cxn>
                <a:cxn ang="0">
                  <a:pos x="288" y="342"/>
                </a:cxn>
                <a:cxn ang="0">
                  <a:pos x="266" y="338"/>
                </a:cxn>
                <a:cxn ang="0">
                  <a:pos x="248" y="334"/>
                </a:cxn>
                <a:cxn ang="0">
                  <a:pos x="236" y="332"/>
                </a:cxn>
                <a:cxn ang="0">
                  <a:pos x="233" y="330"/>
                </a:cxn>
                <a:cxn ang="0">
                  <a:pos x="246" y="392"/>
                </a:cxn>
                <a:cxn ang="0">
                  <a:pos x="251" y="448"/>
                </a:cxn>
                <a:cxn ang="0">
                  <a:pos x="249" y="498"/>
                </a:cxn>
                <a:cxn ang="0">
                  <a:pos x="242" y="541"/>
                </a:cxn>
                <a:cxn ang="0">
                  <a:pos x="231" y="580"/>
                </a:cxn>
                <a:cxn ang="0">
                  <a:pos x="216" y="612"/>
                </a:cxn>
                <a:cxn ang="0">
                  <a:pos x="199" y="640"/>
                </a:cxn>
                <a:cxn ang="0">
                  <a:pos x="180" y="660"/>
                </a:cxn>
                <a:cxn ang="0">
                  <a:pos x="160" y="677"/>
                </a:cxn>
                <a:cxn ang="0">
                  <a:pos x="141" y="688"/>
                </a:cxn>
                <a:cxn ang="0">
                  <a:pos x="123" y="694"/>
                </a:cxn>
                <a:cxn ang="0">
                  <a:pos x="78" y="640"/>
                </a:cxn>
                <a:cxn ang="0">
                  <a:pos x="43" y="578"/>
                </a:cxn>
                <a:cxn ang="0">
                  <a:pos x="17" y="513"/>
                </a:cxn>
                <a:cxn ang="0">
                  <a:pos x="4" y="444"/>
                </a:cxn>
                <a:cxn ang="0">
                  <a:pos x="0" y="371"/>
                </a:cxn>
                <a:cxn ang="0">
                  <a:pos x="9" y="299"/>
                </a:cxn>
                <a:cxn ang="0">
                  <a:pos x="32" y="222"/>
                </a:cxn>
                <a:cxn ang="0">
                  <a:pos x="48" y="187"/>
                </a:cxn>
                <a:cxn ang="0">
                  <a:pos x="67" y="159"/>
                </a:cxn>
                <a:cxn ang="0">
                  <a:pos x="84" y="138"/>
                </a:cxn>
                <a:cxn ang="0">
                  <a:pos x="99" y="125"/>
                </a:cxn>
                <a:cxn ang="0">
                  <a:pos x="108" y="116"/>
                </a:cxn>
                <a:cxn ang="0">
                  <a:pos x="112" y="114"/>
                </a:cxn>
                <a:cxn ang="0">
                  <a:pos x="123" y="101"/>
                </a:cxn>
                <a:cxn ang="0">
                  <a:pos x="140" y="84"/>
                </a:cxn>
                <a:cxn ang="0">
                  <a:pos x="158" y="67"/>
                </a:cxn>
                <a:cxn ang="0">
                  <a:pos x="179" y="53"/>
                </a:cxn>
                <a:cxn ang="0">
                  <a:pos x="225" y="30"/>
                </a:cxn>
                <a:cxn ang="0">
                  <a:pos x="275" y="13"/>
                </a:cxn>
                <a:cxn ang="0">
                  <a:pos x="329" y="4"/>
                </a:cxn>
                <a:cxn ang="0">
                  <a:pos x="385" y="0"/>
                </a:cxn>
              </a:cxnLst>
              <a:rect l="0" t="0" r="r" b="b"/>
              <a:pathLst>
                <a:path w="769" h="694">
                  <a:moveTo>
                    <a:pt x="385" y="0"/>
                  </a:moveTo>
                  <a:lnTo>
                    <a:pt x="443" y="2"/>
                  </a:lnTo>
                  <a:lnTo>
                    <a:pt x="501" y="12"/>
                  </a:lnTo>
                  <a:lnTo>
                    <a:pt x="557" y="26"/>
                  </a:lnTo>
                  <a:lnTo>
                    <a:pt x="613" y="47"/>
                  </a:lnTo>
                  <a:lnTo>
                    <a:pt x="657" y="67"/>
                  </a:lnTo>
                  <a:lnTo>
                    <a:pt x="693" y="86"/>
                  </a:lnTo>
                  <a:lnTo>
                    <a:pt x="721" y="109"/>
                  </a:lnTo>
                  <a:lnTo>
                    <a:pt x="747" y="133"/>
                  </a:lnTo>
                  <a:lnTo>
                    <a:pt x="769" y="161"/>
                  </a:lnTo>
                  <a:lnTo>
                    <a:pt x="765" y="204"/>
                  </a:lnTo>
                  <a:lnTo>
                    <a:pt x="754" y="241"/>
                  </a:lnTo>
                  <a:lnTo>
                    <a:pt x="737" y="271"/>
                  </a:lnTo>
                  <a:lnTo>
                    <a:pt x="715" y="297"/>
                  </a:lnTo>
                  <a:lnTo>
                    <a:pt x="687" y="317"/>
                  </a:lnTo>
                  <a:lnTo>
                    <a:pt x="655" y="332"/>
                  </a:lnTo>
                  <a:lnTo>
                    <a:pt x="620" y="345"/>
                  </a:lnTo>
                  <a:lnTo>
                    <a:pt x="581" y="353"/>
                  </a:lnTo>
                  <a:lnTo>
                    <a:pt x="542" y="358"/>
                  </a:lnTo>
                  <a:lnTo>
                    <a:pt x="503" y="360"/>
                  </a:lnTo>
                  <a:lnTo>
                    <a:pt x="462" y="360"/>
                  </a:lnTo>
                  <a:lnTo>
                    <a:pt x="423" y="358"/>
                  </a:lnTo>
                  <a:lnTo>
                    <a:pt x="385" y="357"/>
                  </a:lnTo>
                  <a:lnTo>
                    <a:pt x="350" y="353"/>
                  </a:lnTo>
                  <a:lnTo>
                    <a:pt x="316" y="347"/>
                  </a:lnTo>
                  <a:lnTo>
                    <a:pt x="288" y="342"/>
                  </a:lnTo>
                  <a:lnTo>
                    <a:pt x="266" y="338"/>
                  </a:lnTo>
                  <a:lnTo>
                    <a:pt x="248" y="334"/>
                  </a:lnTo>
                  <a:lnTo>
                    <a:pt x="236" y="332"/>
                  </a:lnTo>
                  <a:lnTo>
                    <a:pt x="233" y="330"/>
                  </a:lnTo>
                  <a:lnTo>
                    <a:pt x="246" y="392"/>
                  </a:lnTo>
                  <a:lnTo>
                    <a:pt x="251" y="448"/>
                  </a:lnTo>
                  <a:lnTo>
                    <a:pt x="249" y="498"/>
                  </a:lnTo>
                  <a:lnTo>
                    <a:pt x="242" y="541"/>
                  </a:lnTo>
                  <a:lnTo>
                    <a:pt x="231" y="580"/>
                  </a:lnTo>
                  <a:lnTo>
                    <a:pt x="216" y="612"/>
                  </a:lnTo>
                  <a:lnTo>
                    <a:pt x="199" y="640"/>
                  </a:lnTo>
                  <a:lnTo>
                    <a:pt x="180" y="660"/>
                  </a:lnTo>
                  <a:lnTo>
                    <a:pt x="160" y="677"/>
                  </a:lnTo>
                  <a:lnTo>
                    <a:pt x="141" y="688"/>
                  </a:lnTo>
                  <a:lnTo>
                    <a:pt x="123" y="694"/>
                  </a:lnTo>
                  <a:lnTo>
                    <a:pt x="78" y="640"/>
                  </a:lnTo>
                  <a:lnTo>
                    <a:pt x="43" y="578"/>
                  </a:lnTo>
                  <a:lnTo>
                    <a:pt x="17" y="513"/>
                  </a:lnTo>
                  <a:lnTo>
                    <a:pt x="4" y="444"/>
                  </a:lnTo>
                  <a:lnTo>
                    <a:pt x="0" y="371"/>
                  </a:lnTo>
                  <a:lnTo>
                    <a:pt x="9" y="299"/>
                  </a:lnTo>
                  <a:lnTo>
                    <a:pt x="32" y="222"/>
                  </a:lnTo>
                  <a:lnTo>
                    <a:pt x="48" y="187"/>
                  </a:lnTo>
                  <a:lnTo>
                    <a:pt x="67" y="159"/>
                  </a:lnTo>
                  <a:lnTo>
                    <a:pt x="84" y="138"/>
                  </a:lnTo>
                  <a:lnTo>
                    <a:pt x="99" y="125"/>
                  </a:lnTo>
                  <a:lnTo>
                    <a:pt x="108" y="116"/>
                  </a:lnTo>
                  <a:lnTo>
                    <a:pt x="112" y="114"/>
                  </a:lnTo>
                  <a:lnTo>
                    <a:pt x="123" y="101"/>
                  </a:lnTo>
                  <a:lnTo>
                    <a:pt x="140" y="84"/>
                  </a:lnTo>
                  <a:lnTo>
                    <a:pt x="158" y="67"/>
                  </a:lnTo>
                  <a:lnTo>
                    <a:pt x="179" y="53"/>
                  </a:lnTo>
                  <a:lnTo>
                    <a:pt x="225" y="30"/>
                  </a:lnTo>
                  <a:lnTo>
                    <a:pt x="275" y="13"/>
                  </a:lnTo>
                  <a:lnTo>
                    <a:pt x="329" y="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3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47"/>
            <p:cNvSpPr>
              <a:spLocks/>
            </p:cNvSpPr>
            <p:nvPr/>
          </p:nvSpPr>
          <p:spPr bwMode="auto">
            <a:xfrm>
              <a:off x="4699000" y="4138613"/>
              <a:ext cx="277812" cy="169863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38" y="105"/>
                </a:cxn>
                <a:cxn ang="0">
                  <a:pos x="91" y="107"/>
                </a:cxn>
                <a:cxn ang="0">
                  <a:pos x="0" y="8"/>
                </a:cxn>
                <a:cxn ang="0">
                  <a:pos x="84" y="4"/>
                </a:cxn>
                <a:cxn ang="0">
                  <a:pos x="175" y="0"/>
                </a:cxn>
              </a:cxnLst>
              <a:rect l="0" t="0" r="r" b="b"/>
              <a:pathLst>
                <a:path w="175" h="107">
                  <a:moveTo>
                    <a:pt x="175" y="0"/>
                  </a:moveTo>
                  <a:lnTo>
                    <a:pt x="138" y="105"/>
                  </a:lnTo>
                  <a:lnTo>
                    <a:pt x="91" y="107"/>
                  </a:lnTo>
                  <a:lnTo>
                    <a:pt x="0" y="8"/>
                  </a:lnTo>
                  <a:lnTo>
                    <a:pt x="84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48"/>
            <p:cNvSpPr>
              <a:spLocks/>
            </p:cNvSpPr>
            <p:nvPr/>
          </p:nvSpPr>
          <p:spPr bwMode="auto">
            <a:xfrm>
              <a:off x="4832350" y="4278313"/>
              <a:ext cx="250825" cy="9652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56"/>
                </a:cxn>
                <a:cxn ang="0">
                  <a:pos x="82" y="116"/>
                </a:cxn>
                <a:cxn ang="0">
                  <a:pos x="108" y="231"/>
                </a:cxn>
                <a:cxn ang="0">
                  <a:pos x="119" y="287"/>
                </a:cxn>
                <a:cxn ang="0">
                  <a:pos x="130" y="339"/>
                </a:cxn>
                <a:cxn ang="0">
                  <a:pos x="138" y="386"/>
                </a:cxn>
                <a:cxn ang="0">
                  <a:pos x="145" y="427"/>
                </a:cxn>
                <a:cxn ang="0">
                  <a:pos x="151" y="462"/>
                </a:cxn>
                <a:cxn ang="0">
                  <a:pos x="155" y="488"/>
                </a:cxn>
                <a:cxn ang="0">
                  <a:pos x="158" y="505"/>
                </a:cxn>
                <a:cxn ang="0">
                  <a:pos x="158" y="511"/>
                </a:cxn>
                <a:cxn ang="0">
                  <a:pos x="82" y="608"/>
                </a:cxn>
                <a:cxn ang="0">
                  <a:pos x="0" y="520"/>
                </a:cxn>
                <a:cxn ang="0">
                  <a:pos x="4" y="470"/>
                </a:cxn>
                <a:cxn ang="0">
                  <a:pos x="6" y="416"/>
                </a:cxn>
                <a:cxn ang="0">
                  <a:pos x="7" y="360"/>
                </a:cxn>
                <a:cxn ang="0">
                  <a:pos x="7" y="246"/>
                </a:cxn>
                <a:cxn ang="0">
                  <a:pos x="9" y="192"/>
                </a:cxn>
                <a:cxn ang="0">
                  <a:pos x="9" y="95"/>
                </a:cxn>
                <a:cxn ang="0">
                  <a:pos x="7" y="58"/>
                </a:cxn>
                <a:cxn ang="0">
                  <a:pos x="7" y="4"/>
                </a:cxn>
                <a:cxn ang="0">
                  <a:pos x="48" y="0"/>
                </a:cxn>
              </a:cxnLst>
              <a:rect l="0" t="0" r="r" b="b"/>
              <a:pathLst>
                <a:path w="158" h="608">
                  <a:moveTo>
                    <a:pt x="48" y="0"/>
                  </a:moveTo>
                  <a:lnTo>
                    <a:pt x="65" y="56"/>
                  </a:lnTo>
                  <a:lnTo>
                    <a:pt x="82" y="116"/>
                  </a:lnTo>
                  <a:lnTo>
                    <a:pt x="108" y="231"/>
                  </a:lnTo>
                  <a:lnTo>
                    <a:pt x="119" y="287"/>
                  </a:lnTo>
                  <a:lnTo>
                    <a:pt x="130" y="339"/>
                  </a:lnTo>
                  <a:lnTo>
                    <a:pt x="138" y="386"/>
                  </a:lnTo>
                  <a:lnTo>
                    <a:pt x="145" y="427"/>
                  </a:lnTo>
                  <a:lnTo>
                    <a:pt x="151" y="462"/>
                  </a:lnTo>
                  <a:lnTo>
                    <a:pt x="155" y="488"/>
                  </a:lnTo>
                  <a:lnTo>
                    <a:pt x="158" y="505"/>
                  </a:lnTo>
                  <a:lnTo>
                    <a:pt x="158" y="511"/>
                  </a:lnTo>
                  <a:lnTo>
                    <a:pt x="82" y="608"/>
                  </a:lnTo>
                  <a:lnTo>
                    <a:pt x="0" y="520"/>
                  </a:lnTo>
                  <a:lnTo>
                    <a:pt x="4" y="470"/>
                  </a:lnTo>
                  <a:lnTo>
                    <a:pt x="6" y="416"/>
                  </a:lnTo>
                  <a:lnTo>
                    <a:pt x="7" y="360"/>
                  </a:lnTo>
                  <a:lnTo>
                    <a:pt x="7" y="246"/>
                  </a:lnTo>
                  <a:lnTo>
                    <a:pt x="9" y="192"/>
                  </a:lnTo>
                  <a:lnTo>
                    <a:pt x="9" y="95"/>
                  </a:lnTo>
                  <a:lnTo>
                    <a:pt x="7" y="58"/>
                  </a:lnTo>
                  <a:lnTo>
                    <a:pt x="7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49"/>
            <p:cNvSpPr>
              <a:spLocks/>
            </p:cNvSpPr>
            <p:nvPr/>
          </p:nvSpPr>
          <p:spPr bwMode="auto">
            <a:xfrm>
              <a:off x="4229100" y="2682875"/>
              <a:ext cx="892175" cy="417513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415" y="2"/>
                </a:cxn>
                <a:cxn ang="0">
                  <a:pos x="430" y="5"/>
                </a:cxn>
                <a:cxn ang="0">
                  <a:pos x="451" y="11"/>
                </a:cxn>
                <a:cxn ang="0">
                  <a:pos x="475" y="20"/>
                </a:cxn>
                <a:cxn ang="0">
                  <a:pos x="501" y="33"/>
                </a:cxn>
                <a:cxn ang="0">
                  <a:pos x="525" y="50"/>
                </a:cxn>
                <a:cxn ang="0">
                  <a:pos x="546" y="71"/>
                </a:cxn>
                <a:cxn ang="0">
                  <a:pos x="559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9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8" y="216"/>
                </a:cxn>
                <a:cxn ang="0">
                  <a:pos x="492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1" y="263"/>
                </a:cxn>
                <a:cxn ang="0">
                  <a:pos x="302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2" y="214"/>
                </a:cxn>
                <a:cxn ang="0">
                  <a:pos x="35" y="203"/>
                </a:cxn>
                <a:cxn ang="0">
                  <a:pos x="15" y="192"/>
                </a:cxn>
                <a:cxn ang="0">
                  <a:pos x="4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70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7" y="143"/>
                </a:cxn>
                <a:cxn ang="0">
                  <a:pos x="317" y="123"/>
                </a:cxn>
                <a:cxn ang="0">
                  <a:pos x="341" y="102"/>
                </a:cxn>
                <a:cxn ang="0">
                  <a:pos x="361" y="80"/>
                </a:cxn>
                <a:cxn ang="0">
                  <a:pos x="376" y="60"/>
                </a:cxn>
                <a:cxn ang="0">
                  <a:pos x="389" y="41"/>
                </a:cxn>
                <a:cxn ang="0">
                  <a:pos x="399" y="24"/>
                </a:cxn>
                <a:cxn ang="0">
                  <a:pos x="404" y="11"/>
                </a:cxn>
                <a:cxn ang="0">
                  <a:pos x="410" y="0"/>
                </a:cxn>
              </a:cxnLst>
              <a:rect l="0" t="0" r="r" b="b"/>
              <a:pathLst>
                <a:path w="562" h="263">
                  <a:moveTo>
                    <a:pt x="410" y="0"/>
                  </a:moveTo>
                  <a:lnTo>
                    <a:pt x="415" y="2"/>
                  </a:lnTo>
                  <a:lnTo>
                    <a:pt x="430" y="5"/>
                  </a:lnTo>
                  <a:lnTo>
                    <a:pt x="451" y="11"/>
                  </a:lnTo>
                  <a:lnTo>
                    <a:pt x="475" y="20"/>
                  </a:lnTo>
                  <a:lnTo>
                    <a:pt x="501" y="33"/>
                  </a:lnTo>
                  <a:lnTo>
                    <a:pt x="525" y="50"/>
                  </a:lnTo>
                  <a:lnTo>
                    <a:pt x="546" y="71"/>
                  </a:lnTo>
                  <a:lnTo>
                    <a:pt x="559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9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8" y="216"/>
                  </a:lnTo>
                  <a:lnTo>
                    <a:pt x="492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1" y="263"/>
                  </a:lnTo>
                  <a:lnTo>
                    <a:pt x="302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2" y="214"/>
                  </a:lnTo>
                  <a:lnTo>
                    <a:pt x="35" y="203"/>
                  </a:lnTo>
                  <a:lnTo>
                    <a:pt x="15" y="192"/>
                  </a:lnTo>
                  <a:lnTo>
                    <a:pt x="4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70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7" y="143"/>
                  </a:lnTo>
                  <a:lnTo>
                    <a:pt x="317" y="123"/>
                  </a:lnTo>
                  <a:lnTo>
                    <a:pt x="341" y="102"/>
                  </a:lnTo>
                  <a:lnTo>
                    <a:pt x="361" y="80"/>
                  </a:lnTo>
                  <a:lnTo>
                    <a:pt x="376" y="60"/>
                  </a:lnTo>
                  <a:lnTo>
                    <a:pt x="389" y="41"/>
                  </a:lnTo>
                  <a:lnTo>
                    <a:pt x="399" y="24"/>
                  </a:lnTo>
                  <a:lnTo>
                    <a:pt x="404" y="1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5C0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50"/>
            <p:cNvSpPr>
              <a:spLocks noEditPoints="1"/>
            </p:cNvSpPr>
            <p:nvPr/>
          </p:nvSpPr>
          <p:spPr bwMode="auto">
            <a:xfrm>
              <a:off x="4781550" y="2857500"/>
              <a:ext cx="342900" cy="242888"/>
            </a:xfrm>
            <a:custGeom>
              <a:avLst/>
              <a:gdLst/>
              <a:ahLst/>
              <a:cxnLst>
                <a:cxn ang="0">
                  <a:pos x="6" y="153"/>
                </a:cxn>
                <a:cxn ang="0">
                  <a:pos x="0" y="153"/>
                </a:cxn>
                <a:cxn ang="0">
                  <a:pos x="6" y="153"/>
                </a:cxn>
                <a:cxn ang="0">
                  <a:pos x="214" y="0"/>
                </a:cxn>
                <a:cxn ang="0">
                  <a:pos x="214" y="2"/>
                </a:cxn>
                <a:cxn ang="0">
                  <a:pos x="216" y="9"/>
                </a:cxn>
                <a:cxn ang="0">
                  <a:pos x="216" y="32"/>
                </a:cxn>
                <a:cxn ang="0">
                  <a:pos x="214" y="45"/>
                </a:cxn>
                <a:cxn ang="0">
                  <a:pos x="211" y="61"/>
                </a:cxn>
                <a:cxn ang="0">
                  <a:pos x="203" y="78"/>
                </a:cxn>
                <a:cxn ang="0">
                  <a:pos x="192" y="95"/>
                </a:cxn>
                <a:cxn ang="0">
                  <a:pos x="175" y="110"/>
                </a:cxn>
                <a:cxn ang="0">
                  <a:pos x="155" y="125"/>
                </a:cxn>
                <a:cxn ang="0">
                  <a:pos x="127" y="136"/>
                </a:cxn>
                <a:cxn ang="0">
                  <a:pos x="93" y="145"/>
                </a:cxn>
                <a:cxn ang="0">
                  <a:pos x="51" y="151"/>
                </a:cxn>
                <a:cxn ang="0">
                  <a:pos x="6" y="153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1" y="147"/>
                </a:cxn>
                <a:cxn ang="0">
                  <a:pos x="73" y="142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6" y="114"/>
                </a:cxn>
                <a:cxn ang="0">
                  <a:pos x="168" y="99"/>
                </a:cxn>
                <a:cxn ang="0">
                  <a:pos x="188" y="80"/>
                </a:cxn>
                <a:cxn ang="0">
                  <a:pos x="203" y="58"/>
                </a:cxn>
                <a:cxn ang="0">
                  <a:pos x="213" y="32"/>
                </a:cxn>
                <a:cxn ang="0">
                  <a:pos x="214" y="0"/>
                </a:cxn>
              </a:cxnLst>
              <a:rect l="0" t="0" r="r" b="b"/>
              <a:pathLst>
                <a:path w="216" h="153">
                  <a:moveTo>
                    <a:pt x="6" y="153"/>
                  </a:moveTo>
                  <a:lnTo>
                    <a:pt x="0" y="153"/>
                  </a:lnTo>
                  <a:lnTo>
                    <a:pt x="6" y="153"/>
                  </a:lnTo>
                  <a:close/>
                  <a:moveTo>
                    <a:pt x="214" y="0"/>
                  </a:moveTo>
                  <a:lnTo>
                    <a:pt x="214" y="2"/>
                  </a:lnTo>
                  <a:lnTo>
                    <a:pt x="216" y="9"/>
                  </a:lnTo>
                  <a:lnTo>
                    <a:pt x="216" y="32"/>
                  </a:lnTo>
                  <a:lnTo>
                    <a:pt x="214" y="45"/>
                  </a:lnTo>
                  <a:lnTo>
                    <a:pt x="211" y="61"/>
                  </a:lnTo>
                  <a:lnTo>
                    <a:pt x="203" y="78"/>
                  </a:lnTo>
                  <a:lnTo>
                    <a:pt x="192" y="95"/>
                  </a:lnTo>
                  <a:lnTo>
                    <a:pt x="175" y="110"/>
                  </a:lnTo>
                  <a:lnTo>
                    <a:pt x="155" y="125"/>
                  </a:lnTo>
                  <a:lnTo>
                    <a:pt x="127" y="136"/>
                  </a:lnTo>
                  <a:lnTo>
                    <a:pt x="93" y="145"/>
                  </a:lnTo>
                  <a:lnTo>
                    <a:pt x="51" y="151"/>
                  </a:lnTo>
                  <a:lnTo>
                    <a:pt x="6" y="153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1" y="147"/>
                  </a:lnTo>
                  <a:lnTo>
                    <a:pt x="73" y="142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6" y="114"/>
                  </a:lnTo>
                  <a:lnTo>
                    <a:pt x="168" y="99"/>
                  </a:lnTo>
                  <a:lnTo>
                    <a:pt x="188" y="80"/>
                  </a:lnTo>
                  <a:lnTo>
                    <a:pt x="203" y="58"/>
                  </a:lnTo>
                  <a:lnTo>
                    <a:pt x="213" y="3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51"/>
            <p:cNvSpPr>
              <a:spLocks/>
            </p:cNvSpPr>
            <p:nvPr/>
          </p:nvSpPr>
          <p:spPr bwMode="auto">
            <a:xfrm>
              <a:off x="5291138" y="3011488"/>
              <a:ext cx="90487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"/>
                </a:cxn>
                <a:cxn ang="0">
                  <a:pos x="9" y="13"/>
                </a:cxn>
                <a:cxn ang="0">
                  <a:pos x="18" y="30"/>
                </a:cxn>
                <a:cxn ang="0">
                  <a:pos x="29" y="52"/>
                </a:cxn>
                <a:cxn ang="0">
                  <a:pos x="39" y="80"/>
                </a:cxn>
                <a:cxn ang="0">
                  <a:pos x="48" y="115"/>
                </a:cxn>
                <a:cxn ang="0">
                  <a:pos x="55" y="155"/>
                </a:cxn>
                <a:cxn ang="0">
                  <a:pos x="57" y="201"/>
                </a:cxn>
                <a:cxn ang="0">
                  <a:pos x="54" y="252"/>
                </a:cxn>
                <a:cxn ang="0">
                  <a:pos x="44" y="307"/>
                </a:cxn>
                <a:cxn ang="0">
                  <a:pos x="44" y="302"/>
                </a:cxn>
                <a:cxn ang="0">
                  <a:pos x="46" y="287"/>
                </a:cxn>
                <a:cxn ang="0">
                  <a:pos x="48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2" y="147"/>
                </a:cxn>
                <a:cxn ang="0">
                  <a:pos x="33" y="99"/>
                </a:cxn>
                <a:cxn ang="0">
                  <a:pos x="20" y="50"/>
                </a:cxn>
                <a:cxn ang="0">
                  <a:pos x="0" y="0"/>
                </a:cxn>
              </a:cxnLst>
              <a:rect l="0" t="0" r="r" b="b"/>
              <a:pathLst>
                <a:path w="57" h="307">
                  <a:moveTo>
                    <a:pt x="0" y="0"/>
                  </a:moveTo>
                  <a:lnTo>
                    <a:pt x="1" y="4"/>
                  </a:lnTo>
                  <a:lnTo>
                    <a:pt x="9" y="13"/>
                  </a:lnTo>
                  <a:lnTo>
                    <a:pt x="18" y="30"/>
                  </a:lnTo>
                  <a:lnTo>
                    <a:pt x="29" y="52"/>
                  </a:lnTo>
                  <a:lnTo>
                    <a:pt x="39" y="80"/>
                  </a:lnTo>
                  <a:lnTo>
                    <a:pt x="48" y="115"/>
                  </a:lnTo>
                  <a:lnTo>
                    <a:pt x="55" y="155"/>
                  </a:lnTo>
                  <a:lnTo>
                    <a:pt x="57" y="201"/>
                  </a:lnTo>
                  <a:lnTo>
                    <a:pt x="54" y="252"/>
                  </a:lnTo>
                  <a:lnTo>
                    <a:pt x="44" y="307"/>
                  </a:lnTo>
                  <a:lnTo>
                    <a:pt x="44" y="302"/>
                  </a:lnTo>
                  <a:lnTo>
                    <a:pt x="46" y="287"/>
                  </a:lnTo>
                  <a:lnTo>
                    <a:pt x="48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2" y="147"/>
                  </a:lnTo>
                  <a:lnTo>
                    <a:pt x="33" y="99"/>
                  </a:lnTo>
                  <a:lnTo>
                    <a:pt x="2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52"/>
            <p:cNvSpPr>
              <a:spLocks/>
            </p:cNvSpPr>
            <p:nvPr/>
          </p:nvSpPr>
          <p:spPr bwMode="auto">
            <a:xfrm>
              <a:off x="4311650" y="4719638"/>
              <a:ext cx="58737" cy="5619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0" y="93"/>
                </a:cxn>
                <a:cxn ang="0">
                  <a:pos x="26" y="186"/>
                </a:cxn>
                <a:cxn ang="0">
                  <a:pos x="26" y="354"/>
                </a:cxn>
                <a:cxn ang="0">
                  <a:pos x="17" y="352"/>
                </a:cxn>
                <a:cxn ang="0">
                  <a:pos x="10" y="352"/>
                </a:cxn>
                <a:cxn ang="0">
                  <a:pos x="0" y="350"/>
                </a:cxn>
                <a:cxn ang="0">
                  <a:pos x="2" y="268"/>
                </a:cxn>
                <a:cxn ang="0">
                  <a:pos x="6" y="197"/>
                </a:cxn>
                <a:cxn ang="0">
                  <a:pos x="11" y="138"/>
                </a:cxn>
                <a:cxn ang="0">
                  <a:pos x="19" y="89"/>
                </a:cxn>
                <a:cxn ang="0">
                  <a:pos x="26" y="50"/>
                </a:cxn>
                <a:cxn ang="0">
                  <a:pos x="32" y="22"/>
                </a:cxn>
                <a:cxn ang="0">
                  <a:pos x="36" y="5"/>
                </a:cxn>
                <a:cxn ang="0">
                  <a:pos x="37" y="0"/>
                </a:cxn>
              </a:cxnLst>
              <a:rect l="0" t="0" r="r" b="b"/>
              <a:pathLst>
                <a:path w="37" h="354">
                  <a:moveTo>
                    <a:pt x="37" y="0"/>
                  </a:moveTo>
                  <a:lnTo>
                    <a:pt x="30" y="93"/>
                  </a:lnTo>
                  <a:lnTo>
                    <a:pt x="26" y="186"/>
                  </a:lnTo>
                  <a:lnTo>
                    <a:pt x="26" y="354"/>
                  </a:lnTo>
                  <a:lnTo>
                    <a:pt x="17" y="352"/>
                  </a:lnTo>
                  <a:lnTo>
                    <a:pt x="10" y="352"/>
                  </a:lnTo>
                  <a:lnTo>
                    <a:pt x="0" y="350"/>
                  </a:lnTo>
                  <a:lnTo>
                    <a:pt x="2" y="268"/>
                  </a:lnTo>
                  <a:lnTo>
                    <a:pt x="6" y="197"/>
                  </a:lnTo>
                  <a:lnTo>
                    <a:pt x="11" y="138"/>
                  </a:lnTo>
                  <a:lnTo>
                    <a:pt x="19" y="89"/>
                  </a:lnTo>
                  <a:lnTo>
                    <a:pt x="26" y="50"/>
                  </a:lnTo>
                  <a:lnTo>
                    <a:pt x="32" y="22"/>
                  </a:lnTo>
                  <a:lnTo>
                    <a:pt x="36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53"/>
            <p:cNvSpPr>
              <a:spLocks/>
            </p:cNvSpPr>
            <p:nvPr/>
          </p:nvSpPr>
          <p:spPr bwMode="auto">
            <a:xfrm>
              <a:off x="5364163" y="4648200"/>
              <a:ext cx="136525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6" y="69"/>
                </a:cxn>
                <a:cxn ang="0">
                  <a:pos x="37" y="108"/>
                </a:cxn>
                <a:cxn ang="0">
                  <a:pos x="50" y="160"/>
                </a:cxn>
                <a:cxn ang="0">
                  <a:pos x="62" y="222"/>
                </a:cxn>
                <a:cxn ang="0">
                  <a:pos x="75" y="295"/>
                </a:cxn>
                <a:cxn ang="0">
                  <a:pos x="86" y="380"/>
                </a:cxn>
                <a:cxn ang="0">
                  <a:pos x="63" y="386"/>
                </a:cxn>
                <a:cxn ang="0">
                  <a:pos x="58" y="332"/>
                </a:cxn>
                <a:cxn ang="0">
                  <a:pos x="52" y="270"/>
                </a:cxn>
                <a:cxn ang="0">
                  <a:pos x="43" y="205"/>
                </a:cxn>
                <a:cxn ang="0">
                  <a:pos x="32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6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6" y="69"/>
                  </a:lnTo>
                  <a:lnTo>
                    <a:pt x="37" y="108"/>
                  </a:lnTo>
                  <a:lnTo>
                    <a:pt x="50" y="160"/>
                  </a:lnTo>
                  <a:lnTo>
                    <a:pt x="62" y="222"/>
                  </a:lnTo>
                  <a:lnTo>
                    <a:pt x="75" y="295"/>
                  </a:lnTo>
                  <a:lnTo>
                    <a:pt x="86" y="380"/>
                  </a:lnTo>
                  <a:lnTo>
                    <a:pt x="63" y="386"/>
                  </a:lnTo>
                  <a:lnTo>
                    <a:pt x="58" y="332"/>
                  </a:lnTo>
                  <a:lnTo>
                    <a:pt x="52" y="270"/>
                  </a:lnTo>
                  <a:lnTo>
                    <a:pt x="43" y="205"/>
                  </a:lnTo>
                  <a:lnTo>
                    <a:pt x="32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54"/>
            <p:cNvSpPr>
              <a:spLocks/>
            </p:cNvSpPr>
            <p:nvPr/>
          </p:nvSpPr>
          <p:spPr bwMode="auto">
            <a:xfrm>
              <a:off x="4483100" y="4618038"/>
              <a:ext cx="2127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4" y="2"/>
                </a:cxn>
                <a:cxn ang="0">
                  <a:pos x="132" y="38"/>
                </a:cxn>
                <a:cxn ang="0">
                  <a:pos x="0" y="36"/>
                </a:cxn>
                <a:cxn ang="0">
                  <a:pos x="4" y="0"/>
                </a:cxn>
              </a:cxnLst>
              <a:rect l="0" t="0" r="r" b="b"/>
              <a:pathLst>
                <a:path w="134" h="38">
                  <a:moveTo>
                    <a:pt x="4" y="0"/>
                  </a:moveTo>
                  <a:lnTo>
                    <a:pt x="134" y="2"/>
                  </a:lnTo>
                  <a:lnTo>
                    <a:pt x="132" y="38"/>
                  </a:lnTo>
                  <a:lnTo>
                    <a:pt x="0" y="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55"/>
            <p:cNvSpPr>
              <a:spLocks/>
            </p:cNvSpPr>
            <p:nvPr/>
          </p:nvSpPr>
          <p:spPr bwMode="auto">
            <a:xfrm>
              <a:off x="4557713" y="3330575"/>
              <a:ext cx="357187" cy="204788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173" y="0"/>
                </a:cxn>
                <a:cxn ang="0">
                  <a:pos x="193" y="4"/>
                </a:cxn>
                <a:cxn ang="0">
                  <a:pos x="208" y="13"/>
                </a:cxn>
                <a:cxn ang="0">
                  <a:pos x="220" y="30"/>
                </a:cxn>
                <a:cxn ang="0">
                  <a:pos x="225" y="49"/>
                </a:cxn>
                <a:cxn ang="0">
                  <a:pos x="221" y="71"/>
                </a:cxn>
                <a:cxn ang="0">
                  <a:pos x="212" y="90"/>
                </a:cxn>
                <a:cxn ang="0">
                  <a:pos x="195" y="105"/>
                </a:cxn>
                <a:cxn ang="0">
                  <a:pos x="175" y="112"/>
                </a:cxn>
                <a:cxn ang="0">
                  <a:pos x="67" y="129"/>
                </a:cxn>
                <a:cxn ang="0">
                  <a:pos x="57" y="129"/>
                </a:cxn>
                <a:cxn ang="0">
                  <a:pos x="37" y="125"/>
                </a:cxn>
                <a:cxn ang="0">
                  <a:pos x="20" y="116"/>
                </a:cxn>
                <a:cxn ang="0">
                  <a:pos x="7" y="99"/>
                </a:cxn>
                <a:cxn ang="0">
                  <a:pos x="0" y="80"/>
                </a:cxn>
                <a:cxn ang="0">
                  <a:pos x="2" y="58"/>
                </a:cxn>
                <a:cxn ang="0">
                  <a:pos x="13" y="37"/>
                </a:cxn>
                <a:cxn ang="0">
                  <a:pos x="31" y="21"/>
                </a:cxn>
                <a:cxn ang="0">
                  <a:pos x="56" y="13"/>
                </a:cxn>
                <a:cxn ang="0">
                  <a:pos x="165" y="0"/>
                </a:cxn>
              </a:cxnLst>
              <a:rect l="0" t="0" r="r" b="b"/>
              <a:pathLst>
                <a:path w="225" h="129">
                  <a:moveTo>
                    <a:pt x="165" y="0"/>
                  </a:moveTo>
                  <a:lnTo>
                    <a:pt x="173" y="0"/>
                  </a:lnTo>
                  <a:lnTo>
                    <a:pt x="193" y="4"/>
                  </a:lnTo>
                  <a:lnTo>
                    <a:pt x="208" y="13"/>
                  </a:lnTo>
                  <a:lnTo>
                    <a:pt x="220" y="30"/>
                  </a:lnTo>
                  <a:lnTo>
                    <a:pt x="225" y="49"/>
                  </a:lnTo>
                  <a:lnTo>
                    <a:pt x="221" y="71"/>
                  </a:lnTo>
                  <a:lnTo>
                    <a:pt x="212" y="90"/>
                  </a:lnTo>
                  <a:lnTo>
                    <a:pt x="195" y="105"/>
                  </a:lnTo>
                  <a:lnTo>
                    <a:pt x="175" y="112"/>
                  </a:lnTo>
                  <a:lnTo>
                    <a:pt x="67" y="129"/>
                  </a:lnTo>
                  <a:lnTo>
                    <a:pt x="57" y="129"/>
                  </a:lnTo>
                  <a:lnTo>
                    <a:pt x="37" y="125"/>
                  </a:lnTo>
                  <a:lnTo>
                    <a:pt x="20" y="116"/>
                  </a:lnTo>
                  <a:lnTo>
                    <a:pt x="7" y="99"/>
                  </a:lnTo>
                  <a:lnTo>
                    <a:pt x="0" y="80"/>
                  </a:lnTo>
                  <a:lnTo>
                    <a:pt x="2" y="58"/>
                  </a:lnTo>
                  <a:lnTo>
                    <a:pt x="13" y="37"/>
                  </a:lnTo>
                  <a:lnTo>
                    <a:pt x="31" y="21"/>
                  </a:lnTo>
                  <a:lnTo>
                    <a:pt x="56" y="13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56"/>
            <p:cNvSpPr>
              <a:spLocks/>
            </p:cNvSpPr>
            <p:nvPr/>
          </p:nvSpPr>
          <p:spPr bwMode="auto">
            <a:xfrm>
              <a:off x="4551363" y="3322638"/>
              <a:ext cx="373062" cy="168275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94" y="1"/>
                </a:cxn>
                <a:cxn ang="0">
                  <a:pos x="214" y="13"/>
                </a:cxn>
                <a:cxn ang="0">
                  <a:pos x="225" y="24"/>
                </a:cxn>
                <a:cxn ang="0">
                  <a:pos x="233" y="37"/>
                </a:cxn>
                <a:cxn ang="0">
                  <a:pos x="235" y="54"/>
                </a:cxn>
                <a:cxn ang="0">
                  <a:pos x="235" y="56"/>
                </a:cxn>
                <a:cxn ang="0">
                  <a:pos x="231" y="59"/>
                </a:cxn>
                <a:cxn ang="0">
                  <a:pos x="227" y="59"/>
                </a:cxn>
                <a:cxn ang="0">
                  <a:pos x="225" y="57"/>
                </a:cxn>
                <a:cxn ang="0">
                  <a:pos x="224" y="54"/>
                </a:cxn>
                <a:cxn ang="0">
                  <a:pos x="220" y="35"/>
                </a:cxn>
                <a:cxn ang="0">
                  <a:pos x="207" y="20"/>
                </a:cxn>
                <a:cxn ang="0">
                  <a:pos x="190" y="13"/>
                </a:cxn>
                <a:cxn ang="0">
                  <a:pos x="169" y="11"/>
                </a:cxn>
                <a:cxn ang="0">
                  <a:pos x="60" y="24"/>
                </a:cxn>
                <a:cxn ang="0">
                  <a:pos x="37" y="31"/>
                </a:cxn>
                <a:cxn ang="0">
                  <a:pos x="21" y="44"/>
                </a:cxn>
                <a:cxn ang="0">
                  <a:pos x="11" y="63"/>
                </a:cxn>
                <a:cxn ang="0">
                  <a:pos x="9" y="85"/>
                </a:cxn>
                <a:cxn ang="0">
                  <a:pos x="11" y="89"/>
                </a:cxn>
                <a:cxn ang="0">
                  <a:pos x="11" y="95"/>
                </a:cxn>
                <a:cxn ang="0">
                  <a:pos x="13" y="98"/>
                </a:cxn>
                <a:cxn ang="0">
                  <a:pos x="13" y="104"/>
                </a:cxn>
                <a:cxn ang="0">
                  <a:pos x="11" y="106"/>
                </a:cxn>
                <a:cxn ang="0">
                  <a:pos x="6" y="106"/>
                </a:cxn>
                <a:cxn ang="0">
                  <a:pos x="4" y="104"/>
                </a:cxn>
                <a:cxn ang="0">
                  <a:pos x="0" y="93"/>
                </a:cxn>
                <a:cxn ang="0">
                  <a:pos x="0" y="85"/>
                </a:cxn>
                <a:cxn ang="0">
                  <a:pos x="2" y="59"/>
                </a:cxn>
                <a:cxn ang="0">
                  <a:pos x="13" y="37"/>
                </a:cxn>
                <a:cxn ang="0">
                  <a:pos x="34" y="22"/>
                </a:cxn>
                <a:cxn ang="0">
                  <a:pos x="58" y="13"/>
                </a:cxn>
                <a:cxn ang="0">
                  <a:pos x="169" y="0"/>
                </a:cxn>
              </a:cxnLst>
              <a:rect l="0" t="0" r="r" b="b"/>
              <a:pathLst>
                <a:path w="235" h="106">
                  <a:moveTo>
                    <a:pt x="169" y="0"/>
                  </a:moveTo>
                  <a:lnTo>
                    <a:pt x="194" y="1"/>
                  </a:lnTo>
                  <a:lnTo>
                    <a:pt x="214" y="13"/>
                  </a:lnTo>
                  <a:lnTo>
                    <a:pt x="225" y="24"/>
                  </a:lnTo>
                  <a:lnTo>
                    <a:pt x="233" y="37"/>
                  </a:lnTo>
                  <a:lnTo>
                    <a:pt x="235" y="54"/>
                  </a:lnTo>
                  <a:lnTo>
                    <a:pt x="235" y="56"/>
                  </a:lnTo>
                  <a:lnTo>
                    <a:pt x="231" y="59"/>
                  </a:lnTo>
                  <a:lnTo>
                    <a:pt x="227" y="59"/>
                  </a:lnTo>
                  <a:lnTo>
                    <a:pt x="225" y="57"/>
                  </a:lnTo>
                  <a:lnTo>
                    <a:pt x="224" y="54"/>
                  </a:lnTo>
                  <a:lnTo>
                    <a:pt x="220" y="35"/>
                  </a:lnTo>
                  <a:lnTo>
                    <a:pt x="207" y="20"/>
                  </a:lnTo>
                  <a:lnTo>
                    <a:pt x="190" y="13"/>
                  </a:lnTo>
                  <a:lnTo>
                    <a:pt x="169" y="11"/>
                  </a:lnTo>
                  <a:lnTo>
                    <a:pt x="60" y="24"/>
                  </a:lnTo>
                  <a:lnTo>
                    <a:pt x="37" y="31"/>
                  </a:lnTo>
                  <a:lnTo>
                    <a:pt x="21" y="44"/>
                  </a:lnTo>
                  <a:lnTo>
                    <a:pt x="11" y="63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1" y="95"/>
                  </a:lnTo>
                  <a:lnTo>
                    <a:pt x="13" y="98"/>
                  </a:lnTo>
                  <a:lnTo>
                    <a:pt x="13" y="104"/>
                  </a:lnTo>
                  <a:lnTo>
                    <a:pt x="11" y="106"/>
                  </a:lnTo>
                  <a:lnTo>
                    <a:pt x="6" y="106"/>
                  </a:lnTo>
                  <a:lnTo>
                    <a:pt x="4" y="104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2" y="59"/>
                  </a:lnTo>
                  <a:lnTo>
                    <a:pt x="13" y="37"/>
                  </a:lnTo>
                  <a:lnTo>
                    <a:pt x="34" y="22"/>
                  </a:lnTo>
                  <a:lnTo>
                    <a:pt x="58" y="1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57"/>
            <p:cNvSpPr>
              <a:spLocks/>
            </p:cNvSpPr>
            <p:nvPr/>
          </p:nvSpPr>
          <p:spPr bwMode="auto">
            <a:xfrm>
              <a:off x="5030788" y="3254375"/>
              <a:ext cx="306387" cy="198438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51" y="0"/>
                </a:cxn>
                <a:cxn ang="0">
                  <a:pos x="167" y="3"/>
                </a:cxn>
                <a:cxn ang="0">
                  <a:pos x="180" y="13"/>
                </a:cxn>
                <a:cxn ang="0">
                  <a:pos x="190" y="26"/>
                </a:cxn>
                <a:cxn ang="0">
                  <a:pos x="193" y="43"/>
                </a:cxn>
                <a:cxn ang="0">
                  <a:pos x="192" y="63"/>
                </a:cxn>
                <a:cxn ang="0">
                  <a:pos x="182" y="82"/>
                </a:cxn>
                <a:cxn ang="0">
                  <a:pos x="167" y="97"/>
                </a:cxn>
                <a:cxn ang="0">
                  <a:pos x="149" y="104"/>
                </a:cxn>
                <a:cxn ang="0">
                  <a:pos x="56" y="125"/>
                </a:cxn>
                <a:cxn ang="0">
                  <a:pos x="46" y="125"/>
                </a:cxn>
                <a:cxn ang="0">
                  <a:pos x="30" y="121"/>
                </a:cxn>
                <a:cxn ang="0">
                  <a:pos x="15" y="113"/>
                </a:cxn>
                <a:cxn ang="0">
                  <a:pos x="3" y="99"/>
                </a:cxn>
                <a:cxn ang="0">
                  <a:pos x="0" y="82"/>
                </a:cxn>
                <a:cxn ang="0">
                  <a:pos x="2" y="59"/>
                </a:cxn>
                <a:cxn ang="0">
                  <a:pos x="11" y="41"/>
                </a:cxn>
                <a:cxn ang="0">
                  <a:pos x="26" y="26"/>
                </a:cxn>
                <a:cxn ang="0">
                  <a:pos x="46" y="18"/>
                </a:cxn>
                <a:cxn ang="0">
                  <a:pos x="141" y="0"/>
                </a:cxn>
              </a:cxnLst>
              <a:rect l="0" t="0" r="r" b="b"/>
              <a:pathLst>
                <a:path w="193" h="125">
                  <a:moveTo>
                    <a:pt x="141" y="0"/>
                  </a:moveTo>
                  <a:lnTo>
                    <a:pt x="151" y="0"/>
                  </a:lnTo>
                  <a:lnTo>
                    <a:pt x="167" y="3"/>
                  </a:lnTo>
                  <a:lnTo>
                    <a:pt x="180" y="13"/>
                  </a:lnTo>
                  <a:lnTo>
                    <a:pt x="190" y="26"/>
                  </a:lnTo>
                  <a:lnTo>
                    <a:pt x="193" y="43"/>
                  </a:lnTo>
                  <a:lnTo>
                    <a:pt x="192" y="63"/>
                  </a:lnTo>
                  <a:lnTo>
                    <a:pt x="182" y="82"/>
                  </a:lnTo>
                  <a:lnTo>
                    <a:pt x="167" y="97"/>
                  </a:lnTo>
                  <a:lnTo>
                    <a:pt x="149" y="104"/>
                  </a:lnTo>
                  <a:lnTo>
                    <a:pt x="56" y="125"/>
                  </a:lnTo>
                  <a:lnTo>
                    <a:pt x="46" y="125"/>
                  </a:lnTo>
                  <a:lnTo>
                    <a:pt x="30" y="121"/>
                  </a:lnTo>
                  <a:lnTo>
                    <a:pt x="15" y="113"/>
                  </a:lnTo>
                  <a:lnTo>
                    <a:pt x="3" y="99"/>
                  </a:lnTo>
                  <a:lnTo>
                    <a:pt x="0" y="82"/>
                  </a:lnTo>
                  <a:lnTo>
                    <a:pt x="2" y="59"/>
                  </a:lnTo>
                  <a:lnTo>
                    <a:pt x="11" y="41"/>
                  </a:lnTo>
                  <a:lnTo>
                    <a:pt x="26" y="26"/>
                  </a:lnTo>
                  <a:lnTo>
                    <a:pt x="46" y="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58"/>
            <p:cNvSpPr>
              <a:spLocks/>
            </p:cNvSpPr>
            <p:nvPr/>
          </p:nvSpPr>
          <p:spPr bwMode="auto">
            <a:xfrm>
              <a:off x="5021263" y="3244850"/>
              <a:ext cx="325437" cy="160338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68" y="2"/>
                </a:cxn>
                <a:cxn ang="0">
                  <a:pos x="186" y="9"/>
                </a:cxn>
                <a:cxn ang="0">
                  <a:pos x="199" y="26"/>
                </a:cxn>
                <a:cxn ang="0">
                  <a:pos x="205" y="49"/>
                </a:cxn>
                <a:cxn ang="0">
                  <a:pos x="205" y="56"/>
                </a:cxn>
                <a:cxn ang="0">
                  <a:pos x="203" y="65"/>
                </a:cxn>
                <a:cxn ang="0">
                  <a:pos x="203" y="67"/>
                </a:cxn>
                <a:cxn ang="0">
                  <a:pos x="201" y="69"/>
                </a:cxn>
                <a:cxn ang="0">
                  <a:pos x="196" y="69"/>
                </a:cxn>
                <a:cxn ang="0">
                  <a:pos x="194" y="67"/>
                </a:cxn>
                <a:cxn ang="0">
                  <a:pos x="194" y="50"/>
                </a:cxn>
                <a:cxn ang="0">
                  <a:pos x="190" y="32"/>
                </a:cxn>
                <a:cxn ang="0">
                  <a:pos x="179" y="19"/>
                </a:cxn>
                <a:cxn ang="0">
                  <a:pos x="164" y="11"/>
                </a:cxn>
                <a:cxn ang="0">
                  <a:pos x="149" y="11"/>
                </a:cxn>
                <a:cxn ang="0">
                  <a:pos x="54" y="30"/>
                </a:cxn>
                <a:cxn ang="0">
                  <a:pos x="36" y="37"/>
                </a:cxn>
                <a:cxn ang="0">
                  <a:pos x="21" y="50"/>
                </a:cxn>
                <a:cxn ang="0">
                  <a:pos x="13" y="67"/>
                </a:cxn>
                <a:cxn ang="0">
                  <a:pos x="11" y="88"/>
                </a:cxn>
                <a:cxn ang="0">
                  <a:pos x="11" y="97"/>
                </a:cxn>
                <a:cxn ang="0">
                  <a:pos x="8" y="101"/>
                </a:cxn>
                <a:cxn ang="0">
                  <a:pos x="4" y="101"/>
                </a:cxn>
                <a:cxn ang="0">
                  <a:pos x="2" y="99"/>
                </a:cxn>
                <a:cxn ang="0">
                  <a:pos x="2" y="95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2" y="65"/>
                </a:cxn>
                <a:cxn ang="0">
                  <a:pos x="13" y="43"/>
                </a:cxn>
                <a:cxn ang="0">
                  <a:pos x="30" y="28"/>
                </a:cxn>
                <a:cxn ang="0">
                  <a:pos x="52" y="19"/>
                </a:cxn>
                <a:cxn ang="0">
                  <a:pos x="147" y="0"/>
                </a:cxn>
              </a:cxnLst>
              <a:rect l="0" t="0" r="r" b="b"/>
              <a:pathLst>
                <a:path w="205" h="101">
                  <a:moveTo>
                    <a:pt x="147" y="0"/>
                  </a:moveTo>
                  <a:lnTo>
                    <a:pt x="168" y="2"/>
                  </a:lnTo>
                  <a:lnTo>
                    <a:pt x="186" y="9"/>
                  </a:lnTo>
                  <a:lnTo>
                    <a:pt x="199" y="26"/>
                  </a:lnTo>
                  <a:lnTo>
                    <a:pt x="205" y="49"/>
                  </a:lnTo>
                  <a:lnTo>
                    <a:pt x="205" y="56"/>
                  </a:lnTo>
                  <a:lnTo>
                    <a:pt x="203" y="65"/>
                  </a:lnTo>
                  <a:lnTo>
                    <a:pt x="203" y="67"/>
                  </a:lnTo>
                  <a:lnTo>
                    <a:pt x="201" y="69"/>
                  </a:lnTo>
                  <a:lnTo>
                    <a:pt x="196" y="69"/>
                  </a:lnTo>
                  <a:lnTo>
                    <a:pt x="194" y="67"/>
                  </a:lnTo>
                  <a:lnTo>
                    <a:pt x="194" y="50"/>
                  </a:lnTo>
                  <a:lnTo>
                    <a:pt x="190" y="32"/>
                  </a:lnTo>
                  <a:lnTo>
                    <a:pt x="179" y="19"/>
                  </a:lnTo>
                  <a:lnTo>
                    <a:pt x="164" y="11"/>
                  </a:lnTo>
                  <a:lnTo>
                    <a:pt x="149" y="11"/>
                  </a:lnTo>
                  <a:lnTo>
                    <a:pt x="54" y="30"/>
                  </a:lnTo>
                  <a:lnTo>
                    <a:pt x="36" y="37"/>
                  </a:lnTo>
                  <a:lnTo>
                    <a:pt x="21" y="50"/>
                  </a:lnTo>
                  <a:lnTo>
                    <a:pt x="13" y="67"/>
                  </a:lnTo>
                  <a:lnTo>
                    <a:pt x="11" y="88"/>
                  </a:lnTo>
                  <a:lnTo>
                    <a:pt x="11" y="97"/>
                  </a:lnTo>
                  <a:lnTo>
                    <a:pt x="8" y="101"/>
                  </a:lnTo>
                  <a:lnTo>
                    <a:pt x="4" y="101"/>
                  </a:lnTo>
                  <a:lnTo>
                    <a:pt x="2" y="99"/>
                  </a:lnTo>
                  <a:lnTo>
                    <a:pt x="2" y="95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2" y="65"/>
                  </a:lnTo>
                  <a:lnTo>
                    <a:pt x="13" y="43"/>
                  </a:lnTo>
                  <a:lnTo>
                    <a:pt x="30" y="28"/>
                  </a:lnTo>
                  <a:lnTo>
                    <a:pt x="52" y="1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59"/>
            <p:cNvSpPr>
              <a:spLocks/>
            </p:cNvSpPr>
            <p:nvPr/>
          </p:nvSpPr>
          <p:spPr bwMode="auto">
            <a:xfrm>
              <a:off x="4906963" y="3346450"/>
              <a:ext cx="127000" cy="5238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9" y="3"/>
                </a:cxn>
                <a:cxn ang="0">
                  <a:pos x="80" y="14"/>
                </a:cxn>
                <a:cxn ang="0">
                  <a:pos x="72" y="24"/>
                </a:cxn>
                <a:cxn ang="0">
                  <a:pos x="57" y="14"/>
                </a:cxn>
                <a:cxn ang="0">
                  <a:pos x="42" y="11"/>
                </a:cxn>
                <a:cxn ang="0">
                  <a:pos x="29" y="14"/>
                </a:cxn>
                <a:cxn ang="0">
                  <a:pos x="18" y="22"/>
                </a:cxn>
                <a:cxn ang="0">
                  <a:pos x="7" y="33"/>
                </a:cxn>
                <a:cxn ang="0">
                  <a:pos x="0" y="27"/>
                </a:cxn>
                <a:cxn ang="0">
                  <a:pos x="3" y="24"/>
                </a:cxn>
                <a:cxn ang="0">
                  <a:pos x="11" y="14"/>
                </a:cxn>
                <a:cxn ang="0">
                  <a:pos x="24" y="5"/>
                </a:cxn>
                <a:cxn ang="0">
                  <a:pos x="40" y="0"/>
                </a:cxn>
              </a:cxnLst>
              <a:rect l="0" t="0" r="r" b="b"/>
              <a:pathLst>
                <a:path w="80" h="33">
                  <a:moveTo>
                    <a:pt x="40" y="0"/>
                  </a:moveTo>
                  <a:lnTo>
                    <a:pt x="59" y="3"/>
                  </a:lnTo>
                  <a:lnTo>
                    <a:pt x="80" y="14"/>
                  </a:lnTo>
                  <a:lnTo>
                    <a:pt x="72" y="24"/>
                  </a:lnTo>
                  <a:lnTo>
                    <a:pt x="57" y="14"/>
                  </a:lnTo>
                  <a:lnTo>
                    <a:pt x="42" y="11"/>
                  </a:lnTo>
                  <a:lnTo>
                    <a:pt x="29" y="14"/>
                  </a:lnTo>
                  <a:lnTo>
                    <a:pt x="18" y="22"/>
                  </a:lnTo>
                  <a:lnTo>
                    <a:pt x="7" y="33"/>
                  </a:lnTo>
                  <a:lnTo>
                    <a:pt x="0" y="27"/>
                  </a:lnTo>
                  <a:lnTo>
                    <a:pt x="3" y="24"/>
                  </a:lnTo>
                  <a:lnTo>
                    <a:pt x="11" y="14"/>
                  </a:lnTo>
                  <a:lnTo>
                    <a:pt x="24" y="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60"/>
            <p:cNvSpPr>
              <a:spLocks noEditPoints="1"/>
            </p:cNvSpPr>
            <p:nvPr/>
          </p:nvSpPr>
          <p:spPr bwMode="auto">
            <a:xfrm>
              <a:off x="4678363" y="3336925"/>
              <a:ext cx="225425" cy="50800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13" y="11"/>
                </a:cxn>
                <a:cxn ang="0">
                  <a:pos x="93" y="0"/>
                </a:cxn>
                <a:cxn ang="0">
                  <a:pos x="108" y="2"/>
                </a:cxn>
                <a:cxn ang="0">
                  <a:pos x="123" y="7"/>
                </a:cxn>
                <a:cxn ang="0">
                  <a:pos x="134" y="19"/>
                </a:cxn>
                <a:cxn ang="0">
                  <a:pos x="138" y="26"/>
                </a:cxn>
                <a:cxn ang="0">
                  <a:pos x="142" y="32"/>
                </a:cxn>
                <a:cxn ang="0">
                  <a:pos x="134" y="26"/>
                </a:cxn>
                <a:cxn ang="0">
                  <a:pos x="119" y="17"/>
                </a:cxn>
                <a:cxn ang="0">
                  <a:pos x="99" y="11"/>
                </a:cxn>
                <a:cxn ang="0">
                  <a:pos x="88" y="9"/>
                </a:cxn>
                <a:cxn ang="0">
                  <a:pos x="50" y="9"/>
                </a:cxn>
                <a:cxn ang="0">
                  <a:pos x="30" y="11"/>
                </a:cxn>
                <a:cxn ang="0">
                  <a:pos x="13" y="11"/>
                </a:cxn>
                <a:cxn ang="0">
                  <a:pos x="28" y="9"/>
                </a:cxn>
                <a:cxn ang="0">
                  <a:pos x="47" y="6"/>
                </a:cxn>
                <a:cxn ang="0">
                  <a:pos x="65" y="4"/>
                </a:cxn>
                <a:cxn ang="0">
                  <a:pos x="82" y="2"/>
                </a:cxn>
                <a:cxn ang="0">
                  <a:pos x="93" y="0"/>
                </a:cxn>
              </a:cxnLst>
              <a:rect l="0" t="0" r="r" b="b"/>
              <a:pathLst>
                <a:path w="142" h="32">
                  <a:moveTo>
                    <a:pt x="13" y="11"/>
                  </a:moveTo>
                  <a:lnTo>
                    <a:pt x="2" y="13"/>
                  </a:lnTo>
                  <a:lnTo>
                    <a:pt x="0" y="13"/>
                  </a:lnTo>
                  <a:lnTo>
                    <a:pt x="13" y="11"/>
                  </a:lnTo>
                  <a:close/>
                  <a:moveTo>
                    <a:pt x="93" y="0"/>
                  </a:moveTo>
                  <a:lnTo>
                    <a:pt x="108" y="2"/>
                  </a:lnTo>
                  <a:lnTo>
                    <a:pt x="123" y="7"/>
                  </a:lnTo>
                  <a:lnTo>
                    <a:pt x="134" y="19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34" y="26"/>
                  </a:lnTo>
                  <a:lnTo>
                    <a:pt x="119" y="17"/>
                  </a:lnTo>
                  <a:lnTo>
                    <a:pt x="99" y="11"/>
                  </a:lnTo>
                  <a:lnTo>
                    <a:pt x="88" y="9"/>
                  </a:lnTo>
                  <a:lnTo>
                    <a:pt x="50" y="9"/>
                  </a:lnTo>
                  <a:lnTo>
                    <a:pt x="30" y="11"/>
                  </a:lnTo>
                  <a:lnTo>
                    <a:pt x="13" y="11"/>
                  </a:lnTo>
                  <a:lnTo>
                    <a:pt x="28" y="9"/>
                  </a:lnTo>
                  <a:lnTo>
                    <a:pt x="47" y="6"/>
                  </a:lnTo>
                  <a:lnTo>
                    <a:pt x="65" y="4"/>
                  </a:lnTo>
                  <a:lnTo>
                    <a:pt x="82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61"/>
            <p:cNvSpPr>
              <a:spLocks/>
            </p:cNvSpPr>
            <p:nvPr/>
          </p:nvSpPr>
          <p:spPr bwMode="auto">
            <a:xfrm>
              <a:off x="5148263" y="3262313"/>
              <a:ext cx="180975" cy="5715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88" y="0"/>
                </a:cxn>
                <a:cxn ang="0">
                  <a:pos x="97" y="6"/>
                </a:cxn>
                <a:cxn ang="0">
                  <a:pos x="106" y="17"/>
                </a:cxn>
                <a:cxn ang="0">
                  <a:pos x="114" y="36"/>
                </a:cxn>
                <a:cxn ang="0">
                  <a:pos x="112" y="32"/>
                </a:cxn>
                <a:cxn ang="0">
                  <a:pos x="106" y="23"/>
                </a:cxn>
                <a:cxn ang="0">
                  <a:pos x="95" y="13"/>
                </a:cxn>
                <a:cxn ang="0">
                  <a:pos x="80" y="8"/>
                </a:cxn>
                <a:cxn ang="0">
                  <a:pos x="52" y="8"/>
                </a:cxn>
                <a:cxn ang="0">
                  <a:pos x="34" y="10"/>
                </a:cxn>
                <a:cxn ang="0">
                  <a:pos x="17" y="12"/>
                </a:cxn>
                <a:cxn ang="0">
                  <a:pos x="6" y="13"/>
                </a:cxn>
                <a:cxn ang="0">
                  <a:pos x="0" y="13"/>
                </a:cxn>
                <a:cxn ang="0">
                  <a:pos x="67" y="0"/>
                </a:cxn>
              </a:cxnLst>
              <a:rect l="0" t="0" r="r" b="b"/>
              <a:pathLst>
                <a:path w="114" h="36">
                  <a:moveTo>
                    <a:pt x="67" y="0"/>
                  </a:moveTo>
                  <a:lnTo>
                    <a:pt x="88" y="0"/>
                  </a:lnTo>
                  <a:lnTo>
                    <a:pt x="97" y="6"/>
                  </a:lnTo>
                  <a:lnTo>
                    <a:pt x="106" y="17"/>
                  </a:lnTo>
                  <a:lnTo>
                    <a:pt x="114" y="36"/>
                  </a:lnTo>
                  <a:lnTo>
                    <a:pt x="112" y="32"/>
                  </a:lnTo>
                  <a:lnTo>
                    <a:pt x="106" y="23"/>
                  </a:lnTo>
                  <a:lnTo>
                    <a:pt x="95" y="13"/>
                  </a:lnTo>
                  <a:lnTo>
                    <a:pt x="80" y="8"/>
                  </a:lnTo>
                  <a:lnTo>
                    <a:pt x="52" y="8"/>
                  </a:lnTo>
                  <a:lnTo>
                    <a:pt x="34" y="10"/>
                  </a:lnTo>
                  <a:lnTo>
                    <a:pt x="17" y="12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370271" y="5638864"/>
            <a:ext cx="307528" cy="467762"/>
            <a:chOff x="9266238" y="2605088"/>
            <a:chExt cx="1773237" cy="2697162"/>
          </a:xfrm>
        </p:grpSpPr>
        <p:sp>
          <p:nvSpPr>
            <p:cNvPr id="101" name="Freeform 62"/>
            <p:cNvSpPr>
              <a:spLocks/>
            </p:cNvSpPr>
            <p:nvPr/>
          </p:nvSpPr>
          <p:spPr bwMode="auto">
            <a:xfrm>
              <a:off x="9266238" y="4086225"/>
              <a:ext cx="1773237" cy="1216025"/>
            </a:xfrm>
            <a:custGeom>
              <a:avLst/>
              <a:gdLst/>
              <a:ahLst/>
              <a:cxnLst>
                <a:cxn ang="0">
                  <a:pos x="892" y="3"/>
                </a:cxn>
                <a:cxn ang="0">
                  <a:pos x="909" y="30"/>
                </a:cxn>
                <a:cxn ang="0">
                  <a:pos x="939" y="78"/>
                </a:cxn>
                <a:cxn ang="0">
                  <a:pos x="976" y="145"/>
                </a:cxn>
                <a:cxn ang="0">
                  <a:pos x="1026" y="255"/>
                </a:cxn>
                <a:cxn ang="0">
                  <a:pos x="1076" y="416"/>
                </a:cxn>
                <a:cxn ang="0">
                  <a:pos x="1108" y="581"/>
                </a:cxn>
                <a:cxn ang="0">
                  <a:pos x="1117" y="665"/>
                </a:cxn>
                <a:cxn ang="0">
                  <a:pos x="1093" y="692"/>
                </a:cxn>
                <a:cxn ang="0">
                  <a:pos x="1037" y="718"/>
                </a:cxn>
                <a:cxn ang="0">
                  <a:pos x="950" y="740"/>
                </a:cxn>
                <a:cxn ang="0">
                  <a:pos x="827" y="757"/>
                </a:cxn>
                <a:cxn ang="0">
                  <a:pos x="762" y="761"/>
                </a:cxn>
                <a:cxn ang="0">
                  <a:pos x="633" y="766"/>
                </a:cxn>
                <a:cxn ang="0">
                  <a:pos x="447" y="764"/>
                </a:cxn>
                <a:cxn ang="0">
                  <a:pos x="358" y="761"/>
                </a:cxn>
                <a:cxn ang="0">
                  <a:pos x="250" y="751"/>
                </a:cxn>
                <a:cxn ang="0">
                  <a:pos x="240" y="749"/>
                </a:cxn>
                <a:cxn ang="0">
                  <a:pos x="224" y="747"/>
                </a:cxn>
                <a:cxn ang="0">
                  <a:pos x="164" y="738"/>
                </a:cxn>
                <a:cxn ang="0">
                  <a:pos x="76" y="714"/>
                </a:cxn>
                <a:cxn ang="0">
                  <a:pos x="22" y="686"/>
                </a:cxn>
                <a:cxn ang="0">
                  <a:pos x="4" y="665"/>
                </a:cxn>
                <a:cxn ang="0">
                  <a:pos x="0" y="660"/>
                </a:cxn>
                <a:cxn ang="0">
                  <a:pos x="8" y="574"/>
                </a:cxn>
                <a:cxn ang="0">
                  <a:pos x="45" y="401"/>
                </a:cxn>
                <a:cxn ang="0">
                  <a:pos x="84" y="279"/>
                </a:cxn>
                <a:cxn ang="0">
                  <a:pos x="119" y="194"/>
                </a:cxn>
                <a:cxn ang="0">
                  <a:pos x="147" y="134"/>
                </a:cxn>
                <a:cxn ang="0">
                  <a:pos x="170" y="91"/>
                </a:cxn>
                <a:cxn ang="0">
                  <a:pos x="184" y="52"/>
                </a:cxn>
                <a:cxn ang="0">
                  <a:pos x="196" y="31"/>
                </a:cxn>
                <a:cxn ang="0">
                  <a:pos x="237" y="35"/>
                </a:cxn>
                <a:cxn ang="0">
                  <a:pos x="296" y="39"/>
                </a:cxn>
                <a:cxn ang="0">
                  <a:pos x="354" y="41"/>
                </a:cxn>
                <a:cxn ang="0">
                  <a:pos x="428" y="43"/>
                </a:cxn>
                <a:cxn ang="0">
                  <a:pos x="544" y="39"/>
                </a:cxn>
                <a:cxn ang="0">
                  <a:pos x="678" y="31"/>
                </a:cxn>
                <a:cxn ang="0">
                  <a:pos x="890" y="0"/>
                </a:cxn>
              </a:cxnLst>
              <a:rect l="0" t="0" r="r" b="b"/>
              <a:pathLst>
                <a:path w="1117" h="766">
                  <a:moveTo>
                    <a:pt x="890" y="0"/>
                  </a:moveTo>
                  <a:lnTo>
                    <a:pt x="892" y="3"/>
                  </a:lnTo>
                  <a:lnTo>
                    <a:pt x="900" y="13"/>
                  </a:lnTo>
                  <a:lnTo>
                    <a:pt x="909" y="30"/>
                  </a:lnTo>
                  <a:lnTo>
                    <a:pt x="924" y="52"/>
                  </a:lnTo>
                  <a:lnTo>
                    <a:pt x="939" y="78"/>
                  </a:lnTo>
                  <a:lnTo>
                    <a:pt x="955" y="110"/>
                  </a:lnTo>
                  <a:lnTo>
                    <a:pt x="976" y="145"/>
                  </a:lnTo>
                  <a:lnTo>
                    <a:pt x="994" y="182"/>
                  </a:lnTo>
                  <a:lnTo>
                    <a:pt x="1026" y="255"/>
                  </a:lnTo>
                  <a:lnTo>
                    <a:pt x="1054" y="333"/>
                  </a:lnTo>
                  <a:lnTo>
                    <a:pt x="1076" y="416"/>
                  </a:lnTo>
                  <a:lnTo>
                    <a:pt x="1095" y="498"/>
                  </a:lnTo>
                  <a:lnTo>
                    <a:pt x="1108" y="581"/>
                  </a:lnTo>
                  <a:lnTo>
                    <a:pt x="1117" y="660"/>
                  </a:lnTo>
                  <a:lnTo>
                    <a:pt x="1117" y="665"/>
                  </a:lnTo>
                  <a:lnTo>
                    <a:pt x="1110" y="677"/>
                  </a:lnTo>
                  <a:lnTo>
                    <a:pt x="1093" y="692"/>
                  </a:lnTo>
                  <a:lnTo>
                    <a:pt x="1069" y="705"/>
                  </a:lnTo>
                  <a:lnTo>
                    <a:pt x="1037" y="718"/>
                  </a:lnTo>
                  <a:lnTo>
                    <a:pt x="996" y="731"/>
                  </a:lnTo>
                  <a:lnTo>
                    <a:pt x="950" y="740"/>
                  </a:lnTo>
                  <a:lnTo>
                    <a:pt x="892" y="749"/>
                  </a:lnTo>
                  <a:lnTo>
                    <a:pt x="827" y="757"/>
                  </a:lnTo>
                  <a:lnTo>
                    <a:pt x="782" y="761"/>
                  </a:lnTo>
                  <a:lnTo>
                    <a:pt x="762" y="761"/>
                  </a:lnTo>
                  <a:lnTo>
                    <a:pt x="700" y="764"/>
                  </a:lnTo>
                  <a:lnTo>
                    <a:pt x="633" y="766"/>
                  </a:lnTo>
                  <a:lnTo>
                    <a:pt x="471" y="766"/>
                  </a:lnTo>
                  <a:lnTo>
                    <a:pt x="447" y="764"/>
                  </a:lnTo>
                  <a:lnTo>
                    <a:pt x="421" y="764"/>
                  </a:lnTo>
                  <a:lnTo>
                    <a:pt x="358" y="761"/>
                  </a:lnTo>
                  <a:lnTo>
                    <a:pt x="302" y="757"/>
                  </a:lnTo>
                  <a:lnTo>
                    <a:pt x="250" y="751"/>
                  </a:lnTo>
                  <a:lnTo>
                    <a:pt x="240" y="751"/>
                  </a:lnTo>
                  <a:lnTo>
                    <a:pt x="240" y="749"/>
                  </a:lnTo>
                  <a:lnTo>
                    <a:pt x="227" y="749"/>
                  </a:lnTo>
                  <a:lnTo>
                    <a:pt x="224" y="747"/>
                  </a:lnTo>
                  <a:lnTo>
                    <a:pt x="222" y="747"/>
                  </a:lnTo>
                  <a:lnTo>
                    <a:pt x="164" y="738"/>
                  </a:lnTo>
                  <a:lnTo>
                    <a:pt x="116" y="727"/>
                  </a:lnTo>
                  <a:lnTo>
                    <a:pt x="76" y="714"/>
                  </a:lnTo>
                  <a:lnTo>
                    <a:pt x="45" y="701"/>
                  </a:lnTo>
                  <a:lnTo>
                    <a:pt x="22" y="686"/>
                  </a:lnTo>
                  <a:lnTo>
                    <a:pt x="6" y="669"/>
                  </a:lnTo>
                  <a:lnTo>
                    <a:pt x="4" y="665"/>
                  </a:lnTo>
                  <a:lnTo>
                    <a:pt x="2" y="664"/>
                  </a:lnTo>
                  <a:lnTo>
                    <a:pt x="0" y="660"/>
                  </a:lnTo>
                  <a:lnTo>
                    <a:pt x="0" y="658"/>
                  </a:lnTo>
                  <a:lnTo>
                    <a:pt x="8" y="574"/>
                  </a:lnTo>
                  <a:lnTo>
                    <a:pt x="22" y="486"/>
                  </a:lnTo>
                  <a:lnTo>
                    <a:pt x="45" y="401"/>
                  </a:lnTo>
                  <a:lnTo>
                    <a:pt x="65" y="335"/>
                  </a:lnTo>
                  <a:lnTo>
                    <a:pt x="84" y="279"/>
                  </a:lnTo>
                  <a:lnTo>
                    <a:pt x="103" y="233"/>
                  </a:lnTo>
                  <a:lnTo>
                    <a:pt x="119" y="194"/>
                  </a:lnTo>
                  <a:lnTo>
                    <a:pt x="134" y="162"/>
                  </a:lnTo>
                  <a:lnTo>
                    <a:pt x="147" y="134"/>
                  </a:lnTo>
                  <a:lnTo>
                    <a:pt x="158" y="112"/>
                  </a:lnTo>
                  <a:lnTo>
                    <a:pt x="170" y="91"/>
                  </a:lnTo>
                  <a:lnTo>
                    <a:pt x="177" y="72"/>
                  </a:lnTo>
                  <a:lnTo>
                    <a:pt x="184" y="52"/>
                  </a:lnTo>
                  <a:lnTo>
                    <a:pt x="190" y="31"/>
                  </a:lnTo>
                  <a:lnTo>
                    <a:pt x="196" y="31"/>
                  </a:lnTo>
                  <a:lnTo>
                    <a:pt x="212" y="33"/>
                  </a:lnTo>
                  <a:lnTo>
                    <a:pt x="237" y="35"/>
                  </a:lnTo>
                  <a:lnTo>
                    <a:pt x="265" y="37"/>
                  </a:lnTo>
                  <a:lnTo>
                    <a:pt x="296" y="39"/>
                  </a:lnTo>
                  <a:lnTo>
                    <a:pt x="326" y="41"/>
                  </a:lnTo>
                  <a:lnTo>
                    <a:pt x="354" y="41"/>
                  </a:lnTo>
                  <a:lnTo>
                    <a:pt x="354" y="43"/>
                  </a:lnTo>
                  <a:lnTo>
                    <a:pt x="428" y="43"/>
                  </a:lnTo>
                  <a:lnTo>
                    <a:pt x="482" y="41"/>
                  </a:lnTo>
                  <a:lnTo>
                    <a:pt x="544" y="39"/>
                  </a:lnTo>
                  <a:lnTo>
                    <a:pt x="609" y="35"/>
                  </a:lnTo>
                  <a:lnTo>
                    <a:pt x="678" y="31"/>
                  </a:lnTo>
                  <a:lnTo>
                    <a:pt x="747" y="2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E1EA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63"/>
            <p:cNvSpPr>
              <a:spLocks/>
            </p:cNvSpPr>
            <p:nvPr/>
          </p:nvSpPr>
          <p:spPr bwMode="auto">
            <a:xfrm>
              <a:off x="9364663" y="2641600"/>
              <a:ext cx="1385887" cy="1322388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402" y="0"/>
                </a:cxn>
                <a:cxn ang="0">
                  <a:pos x="458" y="9"/>
                </a:cxn>
                <a:cxn ang="0">
                  <a:pos x="515" y="24"/>
                </a:cxn>
                <a:cxn ang="0">
                  <a:pos x="573" y="44"/>
                </a:cxn>
                <a:cxn ang="0">
                  <a:pos x="607" y="58"/>
                </a:cxn>
                <a:cxn ang="0">
                  <a:pos x="642" y="69"/>
                </a:cxn>
                <a:cxn ang="0">
                  <a:pos x="674" y="80"/>
                </a:cxn>
                <a:cxn ang="0">
                  <a:pos x="703" y="95"/>
                </a:cxn>
                <a:cxn ang="0">
                  <a:pos x="731" y="113"/>
                </a:cxn>
                <a:cxn ang="0">
                  <a:pos x="756" y="138"/>
                </a:cxn>
                <a:cxn ang="0">
                  <a:pos x="787" y="186"/>
                </a:cxn>
                <a:cxn ang="0">
                  <a:pos x="815" y="237"/>
                </a:cxn>
                <a:cxn ang="0">
                  <a:pos x="839" y="291"/>
                </a:cxn>
                <a:cxn ang="0">
                  <a:pos x="856" y="347"/>
                </a:cxn>
                <a:cxn ang="0">
                  <a:pos x="867" y="401"/>
                </a:cxn>
                <a:cxn ang="0">
                  <a:pos x="873" y="457"/>
                </a:cxn>
                <a:cxn ang="0">
                  <a:pos x="873" y="509"/>
                </a:cxn>
                <a:cxn ang="0">
                  <a:pos x="865" y="559"/>
                </a:cxn>
                <a:cxn ang="0">
                  <a:pos x="852" y="604"/>
                </a:cxn>
                <a:cxn ang="0">
                  <a:pos x="824" y="658"/>
                </a:cxn>
                <a:cxn ang="0">
                  <a:pos x="789" y="705"/>
                </a:cxn>
                <a:cxn ang="0">
                  <a:pos x="748" y="744"/>
                </a:cxn>
                <a:cxn ang="0">
                  <a:pos x="702" y="777"/>
                </a:cxn>
                <a:cxn ang="0">
                  <a:pos x="649" y="802"/>
                </a:cxn>
                <a:cxn ang="0">
                  <a:pos x="594" y="820"/>
                </a:cxn>
                <a:cxn ang="0">
                  <a:pos x="534" y="830"/>
                </a:cxn>
                <a:cxn ang="0">
                  <a:pos x="473" y="833"/>
                </a:cxn>
                <a:cxn ang="0">
                  <a:pos x="409" y="828"/>
                </a:cxn>
                <a:cxn ang="0">
                  <a:pos x="346" y="815"/>
                </a:cxn>
                <a:cxn ang="0">
                  <a:pos x="283" y="792"/>
                </a:cxn>
                <a:cxn ang="0">
                  <a:pos x="234" y="768"/>
                </a:cxn>
                <a:cxn ang="0">
                  <a:pos x="188" y="736"/>
                </a:cxn>
                <a:cxn ang="0">
                  <a:pos x="143" y="703"/>
                </a:cxn>
                <a:cxn ang="0">
                  <a:pos x="106" y="667"/>
                </a:cxn>
                <a:cxn ang="0">
                  <a:pos x="85" y="637"/>
                </a:cxn>
                <a:cxn ang="0">
                  <a:pos x="70" y="606"/>
                </a:cxn>
                <a:cxn ang="0">
                  <a:pos x="59" y="572"/>
                </a:cxn>
                <a:cxn ang="0">
                  <a:pos x="44" y="501"/>
                </a:cxn>
                <a:cxn ang="0">
                  <a:pos x="37" y="468"/>
                </a:cxn>
                <a:cxn ang="0">
                  <a:pos x="26" y="432"/>
                </a:cxn>
                <a:cxn ang="0">
                  <a:pos x="7" y="365"/>
                </a:cxn>
                <a:cxn ang="0">
                  <a:pos x="1" y="332"/>
                </a:cxn>
                <a:cxn ang="0">
                  <a:pos x="0" y="296"/>
                </a:cxn>
                <a:cxn ang="0">
                  <a:pos x="5" y="261"/>
                </a:cxn>
                <a:cxn ang="0">
                  <a:pos x="16" y="223"/>
                </a:cxn>
                <a:cxn ang="0">
                  <a:pos x="42" y="171"/>
                </a:cxn>
                <a:cxn ang="0">
                  <a:pos x="74" y="127"/>
                </a:cxn>
                <a:cxn ang="0">
                  <a:pos x="109" y="89"/>
                </a:cxn>
                <a:cxn ang="0">
                  <a:pos x="150" y="58"/>
                </a:cxn>
                <a:cxn ang="0">
                  <a:pos x="195" y="33"/>
                </a:cxn>
                <a:cxn ang="0">
                  <a:pos x="244" y="15"/>
                </a:cxn>
                <a:cxn ang="0">
                  <a:pos x="294" y="3"/>
                </a:cxn>
                <a:cxn ang="0">
                  <a:pos x="346" y="0"/>
                </a:cxn>
              </a:cxnLst>
              <a:rect l="0" t="0" r="r" b="b"/>
              <a:pathLst>
                <a:path w="873" h="833">
                  <a:moveTo>
                    <a:pt x="346" y="0"/>
                  </a:moveTo>
                  <a:lnTo>
                    <a:pt x="402" y="0"/>
                  </a:lnTo>
                  <a:lnTo>
                    <a:pt x="458" y="9"/>
                  </a:lnTo>
                  <a:lnTo>
                    <a:pt x="515" y="24"/>
                  </a:lnTo>
                  <a:lnTo>
                    <a:pt x="573" y="44"/>
                  </a:lnTo>
                  <a:lnTo>
                    <a:pt x="607" y="58"/>
                  </a:lnTo>
                  <a:lnTo>
                    <a:pt x="642" y="69"/>
                  </a:lnTo>
                  <a:lnTo>
                    <a:pt x="674" y="80"/>
                  </a:lnTo>
                  <a:lnTo>
                    <a:pt x="703" y="95"/>
                  </a:lnTo>
                  <a:lnTo>
                    <a:pt x="731" y="113"/>
                  </a:lnTo>
                  <a:lnTo>
                    <a:pt x="756" y="138"/>
                  </a:lnTo>
                  <a:lnTo>
                    <a:pt x="787" y="186"/>
                  </a:lnTo>
                  <a:lnTo>
                    <a:pt x="815" y="237"/>
                  </a:lnTo>
                  <a:lnTo>
                    <a:pt x="839" y="291"/>
                  </a:lnTo>
                  <a:lnTo>
                    <a:pt x="856" y="347"/>
                  </a:lnTo>
                  <a:lnTo>
                    <a:pt x="867" y="401"/>
                  </a:lnTo>
                  <a:lnTo>
                    <a:pt x="873" y="457"/>
                  </a:lnTo>
                  <a:lnTo>
                    <a:pt x="873" y="509"/>
                  </a:lnTo>
                  <a:lnTo>
                    <a:pt x="865" y="559"/>
                  </a:lnTo>
                  <a:lnTo>
                    <a:pt x="852" y="604"/>
                  </a:lnTo>
                  <a:lnTo>
                    <a:pt x="824" y="658"/>
                  </a:lnTo>
                  <a:lnTo>
                    <a:pt x="789" y="705"/>
                  </a:lnTo>
                  <a:lnTo>
                    <a:pt x="748" y="744"/>
                  </a:lnTo>
                  <a:lnTo>
                    <a:pt x="702" y="777"/>
                  </a:lnTo>
                  <a:lnTo>
                    <a:pt x="649" y="802"/>
                  </a:lnTo>
                  <a:lnTo>
                    <a:pt x="594" y="820"/>
                  </a:lnTo>
                  <a:lnTo>
                    <a:pt x="534" y="830"/>
                  </a:lnTo>
                  <a:lnTo>
                    <a:pt x="473" y="833"/>
                  </a:lnTo>
                  <a:lnTo>
                    <a:pt x="409" y="828"/>
                  </a:lnTo>
                  <a:lnTo>
                    <a:pt x="346" y="815"/>
                  </a:lnTo>
                  <a:lnTo>
                    <a:pt x="283" y="792"/>
                  </a:lnTo>
                  <a:lnTo>
                    <a:pt x="234" y="768"/>
                  </a:lnTo>
                  <a:lnTo>
                    <a:pt x="188" y="736"/>
                  </a:lnTo>
                  <a:lnTo>
                    <a:pt x="143" y="703"/>
                  </a:lnTo>
                  <a:lnTo>
                    <a:pt x="106" y="667"/>
                  </a:lnTo>
                  <a:lnTo>
                    <a:pt x="85" y="637"/>
                  </a:lnTo>
                  <a:lnTo>
                    <a:pt x="70" y="606"/>
                  </a:lnTo>
                  <a:lnTo>
                    <a:pt x="59" y="572"/>
                  </a:lnTo>
                  <a:lnTo>
                    <a:pt x="44" y="501"/>
                  </a:lnTo>
                  <a:lnTo>
                    <a:pt x="37" y="468"/>
                  </a:lnTo>
                  <a:lnTo>
                    <a:pt x="26" y="432"/>
                  </a:lnTo>
                  <a:lnTo>
                    <a:pt x="7" y="365"/>
                  </a:lnTo>
                  <a:lnTo>
                    <a:pt x="1" y="332"/>
                  </a:lnTo>
                  <a:lnTo>
                    <a:pt x="0" y="296"/>
                  </a:lnTo>
                  <a:lnTo>
                    <a:pt x="5" y="261"/>
                  </a:lnTo>
                  <a:lnTo>
                    <a:pt x="16" y="223"/>
                  </a:lnTo>
                  <a:lnTo>
                    <a:pt x="42" y="171"/>
                  </a:lnTo>
                  <a:lnTo>
                    <a:pt x="74" y="127"/>
                  </a:lnTo>
                  <a:lnTo>
                    <a:pt x="109" y="89"/>
                  </a:lnTo>
                  <a:lnTo>
                    <a:pt x="150" y="58"/>
                  </a:lnTo>
                  <a:lnTo>
                    <a:pt x="195" y="33"/>
                  </a:lnTo>
                  <a:lnTo>
                    <a:pt x="244" y="15"/>
                  </a:lnTo>
                  <a:lnTo>
                    <a:pt x="294" y="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64"/>
            <p:cNvSpPr>
              <a:spLocks/>
            </p:cNvSpPr>
            <p:nvPr/>
          </p:nvSpPr>
          <p:spPr bwMode="auto">
            <a:xfrm>
              <a:off x="9475788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3" y="15"/>
                </a:cxn>
                <a:cxn ang="0">
                  <a:pos x="529" y="34"/>
                </a:cxn>
                <a:cxn ang="0">
                  <a:pos x="581" y="62"/>
                </a:cxn>
                <a:cxn ang="0">
                  <a:pos x="628" y="97"/>
                </a:cxn>
                <a:cxn ang="0">
                  <a:pos x="669" y="140"/>
                </a:cxn>
                <a:cxn ang="0">
                  <a:pos x="702" y="187"/>
                </a:cxn>
                <a:cxn ang="0">
                  <a:pos x="730" y="239"/>
                </a:cxn>
                <a:cxn ang="0">
                  <a:pos x="751" y="293"/>
                </a:cxn>
                <a:cxn ang="0">
                  <a:pos x="766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3" y="673"/>
                </a:cxn>
                <a:cxn ang="0">
                  <a:pos x="622" y="701"/>
                </a:cxn>
                <a:cxn ang="0">
                  <a:pos x="578" y="724"/>
                </a:cxn>
                <a:cxn ang="0">
                  <a:pos x="529" y="739"/>
                </a:cxn>
                <a:cxn ang="0">
                  <a:pos x="477" y="748"/>
                </a:cxn>
                <a:cxn ang="0">
                  <a:pos x="423" y="750"/>
                </a:cxn>
                <a:cxn ang="0">
                  <a:pos x="369" y="746"/>
                </a:cxn>
                <a:cxn ang="0">
                  <a:pos x="313" y="733"/>
                </a:cxn>
                <a:cxn ang="0">
                  <a:pos x="257" y="714"/>
                </a:cxn>
                <a:cxn ang="0">
                  <a:pos x="200" y="684"/>
                </a:cxn>
                <a:cxn ang="0">
                  <a:pos x="149" y="649"/>
                </a:cxn>
                <a:cxn ang="0">
                  <a:pos x="103" y="606"/>
                </a:cxn>
                <a:cxn ang="0">
                  <a:pos x="66" y="560"/>
                </a:cxn>
                <a:cxn ang="0">
                  <a:pos x="36" y="507"/>
                </a:cxn>
                <a:cxn ang="0">
                  <a:pos x="15" y="453"/>
                </a:cxn>
                <a:cxn ang="0">
                  <a:pos x="2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2" y="127"/>
                </a:cxn>
                <a:cxn ang="0">
                  <a:pos x="120" y="90"/>
                </a:cxn>
                <a:cxn ang="0">
                  <a:pos x="162" y="58"/>
                </a:cxn>
                <a:cxn ang="0">
                  <a:pos x="209" y="34"/>
                </a:cxn>
                <a:cxn ang="0">
                  <a:pos x="257" y="15"/>
                </a:cxn>
                <a:cxn ang="0">
                  <a:pos x="309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9" y="4"/>
                  </a:lnTo>
                  <a:lnTo>
                    <a:pt x="473" y="15"/>
                  </a:lnTo>
                  <a:lnTo>
                    <a:pt x="529" y="34"/>
                  </a:lnTo>
                  <a:lnTo>
                    <a:pt x="581" y="62"/>
                  </a:lnTo>
                  <a:lnTo>
                    <a:pt x="628" y="97"/>
                  </a:lnTo>
                  <a:lnTo>
                    <a:pt x="669" y="140"/>
                  </a:lnTo>
                  <a:lnTo>
                    <a:pt x="702" y="187"/>
                  </a:lnTo>
                  <a:lnTo>
                    <a:pt x="730" y="239"/>
                  </a:lnTo>
                  <a:lnTo>
                    <a:pt x="751" y="293"/>
                  </a:lnTo>
                  <a:lnTo>
                    <a:pt x="766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3" y="673"/>
                  </a:lnTo>
                  <a:lnTo>
                    <a:pt x="622" y="701"/>
                  </a:lnTo>
                  <a:lnTo>
                    <a:pt x="578" y="724"/>
                  </a:lnTo>
                  <a:lnTo>
                    <a:pt x="529" y="739"/>
                  </a:lnTo>
                  <a:lnTo>
                    <a:pt x="477" y="748"/>
                  </a:lnTo>
                  <a:lnTo>
                    <a:pt x="423" y="750"/>
                  </a:lnTo>
                  <a:lnTo>
                    <a:pt x="369" y="746"/>
                  </a:lnTo>
                  <a:lnTo>
                    <a:pt x="313" y="733"/>
                  </a:lnTo>
                  <a:lnTo>
                    <a:pt x="257" y="714"/>
                  </a:lnTo>
                  <a:lnTo>
                    <a:pt x="200" y="684"/>
                  </a:lnTo>
                  <a:lnTo>
                    <a:pt x="149" y="649"/>
                  </a:lnTo>
                  <a:lnTo>
                    <a:pt x="103" y="606"/>
                  </a:lnTo>
                  <a:lnTo>
                    <a:pt x="66" y="560"/>
                  </a:lnTo>
                  <a:lnTo>
                    <a:pt x="36" y="507"/>
                  </a:lnTo>
                  <a:lnTo>
                    <a:pt x="15" y="453"/>
                  </a:lnTo>
                  <a:lnTo>
                    <a:pt x="2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2" y="127"/>
                  </a:lnTo>
                  <a:lnTo>
                    <a:pt x="120" y="90"/>
                  </a:lnTo>
                  <a:lnTo>
                    <a:pt x="162" y="58"/>
                  </a:lnTo>
                  <a:lnTo>
                    <a:pt x="209" y="34"/>
                  </a:lnTo>
                  <a:lnTo>
                    <a:pt x="257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65"/>
            <p:cNvSpPr>
              <a:spLocks/>
            </p:cNvSpPr>
            <p:nvPr/>
          </p:nvSpPr>
          <p:spPr bwMode="auto">
            <a:xfrm>
              <a:off x="9344025" y="2628900"/>
              <a:ext cx="1214437" cy="1098550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76" y="4"/>
                </a:cxn>
                <a:cxn ang="0">
                  <a:pos x="540" y="17"/>
                </a:cxn>
                <a:cxn ang="0">
                  <a:pos x="603" y="38"/>
                </a:cxn>
                <a:cxn ang="0">
                  <a:pos x="648" y="60"/>
                </a:cxn>
                <a:cxn ang="0">
                  <a:pos x="685" y="82"/>
                </a:cxn>
                <a:cxn ang="0">
                  <a:pos x="715" y="108"/>
                </a:cxn>
                <a:cxn ang="0">
                  <a:pos x="741" y="135"/>
                </a:cxn>
                <a:cxn ang="0">
                  <a:pos x="765" y="164"/>
                </a:cxn>
                <a:cxn ang="0">
                  <a:pos x="761" y="207"/>
                </a:cxn>
                <a:cxn ang="0">
                  <a:pos x="750" y="245"/>
                </a:cxn>
                <a:cxn ang="0">
                  <a:pos x="733" y="274"/>
                </a:cxn>
                <a:cxn ang="0">
                  <a:pos x="711" y="300"/>
                </a:cxn>
                <a:cxn ang="0">
                  <a:pos x="683" y="321"/>
                </a:cxn>
                <a:cxn ang="0">
                  <a:pos x="651" y="336"/>
                </a:cxn>
                <a:cxn ang="0">
                  <a:pos x="616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9" y="364"/>
                </a:cxn>
                <a:cxn ang="0">
                  <a:pos x="458" y="364"/>
                </a:cxn>
                <a:cxn ang="0">
                  <a:pos x="419" y="362"/>
                </a:cxn>
                <a:cxn ang="0">
                  <a:pos x="381" y="360"/>
                </a:cxn>
                <a:cxn ang="0">
                  <a:pos x="346" y="356"/>
                </a:cxn>
                <a:cxn ang="0">
                  <a:pos x="312" y="351"/>
                </a:cxn>
                <a:cxn ang="0">
                  <a:pos x="284" y="345"/>
                </a:cxn>
                <a:cxn ang="0">
                  <a:pos x="262" y="342"/>
                </a:cxn>
                <a:cxn ang="0">
                  <a:pos x="243" y="338"/>
                </a:cxn>
                <a:cxn ang="0">
                  <a:pos x="232" y="336"/>
                </a:cxn>
                <a:cxn ang="0">
                  <a:pos x="229" y="334"/>
                </a:cxn>
                <a:cxn ang="0">
                  <a:pos x="242" y="394"/>
                </a:cxn>
                <a:cxn ang="0">
                  <a:pos x="245" y="448"/>
                </a:cxn>
                <a:cxn ang="0">
                  <a:pos x="243" y="496"/>
                </a:cxn>
                <a:cxn ang="0">
                  <a:pos x="236" y="539"/>
                </a:cxn>
                <a:cxn ang="0">
                  <a:pos x="225" y="578"/>
                </a:cxn>
                <a:cxn ang="0">
                  <a:pos x="210" y="612"/>
                </a:cxn>
                <a:cxn ang="0">
                  <a:pos x="193" y="640"/>
                </a:cxn>
                <a:cxn ang="0">
                  <a:pos x="175" y="662"/>
                </a:cxn>
                <a:cxn ang="0">
                  <a:pos x="154" y="679"/>
                </a:cxn>
                <a:cxn ang="0">
                  <a:pos x="135" y="692"/>
                </a:cxn>
                <a:cxn ang="0">
                  <a:pos x="115" y="666"/>
                </a:cxn>
                <a:cxn ang="0">
                  <a:pos x="100" y="636"/>
                </a:cxn>
                <a:cxn ang="0">
                  <a:pos x="87" y="604"/>
                </a:cxn>
                <a:cxn ang="0">
                  <a:pos x="76" y="573"/>
                </a:cxn>
                <a:cxn ang="0">
                  <a:pos x="65" y="543"/>
                </a:cxn>
                <a:cxn ang="0">
                  <a:pos x="27" y="465"/>
                </a:cxn>
                <a:cxn ang="0">
                  <a:pos x="13" y="427"/>
                </a:cxn>
                <a:cxn ang="0">
                  <a:pos x="1" y="388"/>
                </a:cxn>
                <a:cxn ang="0">
                  <a:pos x="0" y="345"/>
                </a:cxn>
                <a:cxn ang="0">
                  <a:pos x="11" y="297"/>
                </a:cxn>
                <a:cxn ang="0">
                  <a:pos x="26" y="250"/>
                </a:cxn>
                <a:cxn ang="0">
                  <a:pos x="55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2" y="66"/>
                </a:cxn>
                <a:cxn ang="0">
                  <a:pos x="234" y="38"/>
                </a:cxn>
                <a:cxn ang="0">
                  <a:pos x="292" y="17"/>
                </a:cxn>
                <a:cxn ang="0">
                  <a:pos x="351" y="4"/>
                </a:cxn>
                <a:cxn ang="0">
                  <a:pos x="413" y="0"/>
                </a:cxn>
              </a:cxnLst>
              <a:rect l="0" t="0" r="r" b="b"/>
              <a:pathLst>
                <a:path w="765" h="692">
                  <a:moveTo>
                    <a:pt x="413" y="0"/>
                  </a:moveTo>
                  <a:lnTo>
                    <a:pt x="476" y="4"/>
                  </a:lnTo>
                  <a:lnTo>
                    <a:pt x="540" y="17"/>
                  </a:lnTo>
                  <a:lnTo>
                    <a:pt x="603" y="38"/>
                  </a:lnTo>
                  <a:lnTo>
                    <a:pt x="648" y="60"/>
                  </a:lnTo>
                  <a:lnTo>
                    <a:pt x="685" y="82"/>
                  </a:lnTo>
                  <a:lnTo>
                    <a:pt x="715" y="108"/>
                  </a:lnTo>
                  <a:lnTo>
                    <a:pt x="741" y="135"/>
                  </a:lnTo>
                  <a:lnTo>
                    <a:pt x="765" y="164"/>
                  </a:lnTo>
                  <a:lnTo>
                    <a:pt x="761" y="207"/>
                  </a:lnTo>
                  <a:lnTo>
                    <a:pt x="750" y="245"/>
                  </a:lnTo>
                  <a:lnTo>
                    <a:pt x="733" y="274"/>
                  </a:lnTo>
                  <a:lnTo>
                    <a:pt x="711" y="300"/>
                  </a:lnTo>
                  <a:lnTo>
                    <a:pt x="683" y="321"/>
                  </a:lnTo>
                  <a:lnTo>
                    <a:pt x="651" y="336"/>
                  </a:lnTo>
                  <a:lnTo>
                    <a:pt x="616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9" y="364"/>
                  </a:lnTo>
                  <a:lnTo>
                    <a:pt x="458" y="364"/>
                  </a:lnTo>
                  <a:lnTo>
                    <a:pt x="419" y="362"/>
                  </a:lnTo>
                  <a:lnTo>
                    <a:pt x="381" y="360"/>
                  </a:lnTo>
                  <a:lnTo>
                    <a:pt x="346" y="356"/>
                  </a:lnTo>
                  <a:lnTo>
                    <a:pt x="312" y="351"/>
                  </a:lnTo>
                  <a:lnTo>
                    <a:pt x="284" y="345"/>
                  </a:lnTo>
                  <a:lnTo>
                    <a:pt x="262" y="342"/>
                  </a:lnTo>
                  <a:lnTo>
                    <a:pt x="243" y="338"/>
                  </a:lnTo>
                  <a:lnTo>
                    <a:pt x="232" y="336"/>
                  </a:lnTo>
                  <a:lnTo>
                    <a:pt x="229" y="334"/>
                  </a:lnTo>
                  <a:lnTo>
                    <a:pt x="242" y="394"/>
                  </a:lnTo>
                  <a:lnTo>
                    <a:pt x="245" y="448"/>
                  </a:lnTo>
                  <a:lnTo>
                    <a:pt x="243" y="496"/>
                  </a:lnTo>
                  <a:lnTo>
                    <a:pt x="236" y="539"/>
                  </a:lnTo>
                  <a:lnTo>
                    <a:pt x="225" y="578"/>
                  </a:lnTo>
                  <a:lnTo>
                    <a:pt x="210" y="612"/>
                  </a:lnTo>
                  <a:lnTo>
                    <a:pt x="193" y="640"/>
                  </a:lnTo>
                  <a:lnTo>
                    <a:pt x="175" y="662"/>
                  </a:lnTo>
                  <a:lnTo>
                    <a:pt x="154" y="679"/>
                  </a:lnTo>
                  <a:lnTo>
                    <a:pt x="135" y="692"/>
                  </a:lnTo>
                  <a:lnTo>
                    <a:pt x="115" y="666"/>
                  </a:lnTo>
                  <a:lnTo>
                    <a:pt x="100" y="636"/>
                  </a:lnTo>
                  <a:lnTo>
                    <a:pt x="87" y="604"/>
                  </a:lnTo>
                  <a:lnTo>
                    <a:pt x="76" y="573"/>
                  </a:lnTo>
                  <a:lnTo>
                    <a:pt x="65" y="543"/>
                  </a:lnTo>
                  <a:lnTo>
                    <a:pt x="27" y="465"/>
                  </a:lnTo>
                  <a:lnTo>
                    <a:pt x="13" y="427"/>
                  </a:lnTo>
                  <a:lnTo>
                    <a:pt x="1" y="388"/>
                  </a:lnTo>
                  <a:lnTo>
                    <a:pt x="0" y="345"/>
                  </a:lnTo>
                  <a:lnTo>
                    <a:pt x="11" y="297"/>
                  </a:lnTo>
                  <a:lnTo>
                    <a:pt x="26" y="250"/>
                  </a:lnTo>
                  <a:lnTo>
                    <a:pt x="55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2" y="66"/>
                  </a:lnTo>
                  <a:lnTo>
                    <a:pt x="234" y="38"/>
                  </a:lnTo>
                  <a:lnTo>
                    <a:pt x="292" y="17"/>
                  </a:lnTo>
                  <a:lnTo>
                    <a:pt x="35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6"/>
            <p:cNvSpPr>
              <a:spLocks/>
            </p:cNvSpPr>
            <p:nvPr/>
          </p:nvSpPr>
          <p:spPr bwMode="auto">
            <a:xfrm>
              <a:off x="9344025" y="2605088"/>
              <a:ext cx="1220787" cy="1101725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443" y="2"/>
                </a:cxn>
                <a:cxn ang="0">
                  <a:pos x="500" y="12"/>
                </a:cxn>
                <a:cxn ang="0">
                  <a:pos x="556" y="26"/>
                </a:cxn>
                <a:cxn ang="0">
                  <a:pos x="612" y="47"/>
                </a:cxn>
                <a:cxn ang="0">
                  <a:pos x="655" y="67"/>
                </a:cxn>
                <a:cxn ang="0">
                  <a:pos x="690" y="86"/>
                </a:cxn>
                <a:cxn ang="0">
                  <a:pos x="720" y="109"/>
                </a:cxn>
                <a:cxn ang="0">
                  <a:pos x="746" y="133"/>
                </a:cxn>
                <a:cxn ang="0">
                  <a:pos x="769" y="161"/>
                </a:cxn>
                <a:cxn ang="0">
                  <a:pos x="765" y="204"/>
                </a:cxn>
                <a:cxn ang="0">
                  <a:pos x="754" y="241"/>
                </a:cxn>
                <a:cxn ang="0">
                  <a:pos x="737" y="271"/>
                </a:cxn>
                <a:cxn ang="0">
                  <a:pos x="713" y="297"/>
                </a:cxn>
                <a:cxn ang="0">
                  <a:pos x="685" y="317"/>
                </a:cxn>
                <a:cxn ang="0">
                  <a:pos x="653" y="332"/>
                </a:cxn>
                <a:cxn ang="0">
                  <a:pos x="618" y="345"/>
                </a:cxn>
                <a:cxn ang="0">
                  <a:pos x="581" y="353"/>
                </a:cxn>
                <a:cxn ang="0">
                  <a:pos x="541" y="358"/>
                </a:cxn>
                <a:cxn ang="0">
                  <a:pos x="500" y="360"/>
                </a:cxn>
                <a:cxn ang="0">
                  <a:pos x="461" y="360"/>
                </a:cxn>
                <a:cxn ang="0">
                  <a:pos x="383" y="357"/>
                </a:cxn>
                <a:cxn ang="0">
                  <a:pos x="348" y="353"/>
                </a:cxn>
                <a:cxn ang="0">
                  <a:pos x="316" y="347"/>
                </a:cxn>
                <a:cxn ang="0">
                  <a:pos x="288" y="342"/>
                </a:cxn>
                <a:cxn ang="0">
                  <a:pos x="266" y="338"/>
                </a:cxn>
                <a:cxn ang="0">
                  <a:pos x="247" y="334"/>
                </a:cxn>
                <a:cxn ang="0">
                  <a:pos x="236" y="332"/>
                </a:cxn>
                <a:cxn ang="0">
                  <a:pos x="232" y="330"/>
                </a:cxn>
                <a:cxn ang="0">
                  <a:pos x="245" y="392"/>
                </a:cxn>
                <a:cxn ang="0">
                  <a:pos x="251" y="448"/>
                </a:cxn>
                <a:cxn ang="0">
                  <a:pos x="249" y="498"/>
                </a:cxn>
                <a:cxn ang="0">
                  <a:pos x="242" y="541"/>
                </a:cxn>
                <a:cxn ang="0">
                  <a:pos x="230" y="580"/>
                </a:cxn>
                <a:cxn ang="0">
                  <a:pos x="216" y="612"/>
                </a:cxn>
                <a:cxn ang="0">
                  <a:pos x="199" y="640"/>
                </a:cxn>
                <a:cxn ang="0">
                  <a:pos x="178" y="660"/>
                </a:cxn>
                <a:cxn ang="0">
                  <a:pos x="160" y="677"/>
                </a:cxn>
                <a:cxn ang="0">
                  <a:pos x="141" y="688"/>
                </a:cxn>
                <a:cxn ang="0">
                  <a:pos x="122" y="694"/>
                </a:cxn>
                <a:cxn ang="0">
                  <a:pos x="78" y="640"/>
                </a:cxn>
                <a:cxn ang="0">
                  <a:pos x="42" y="578"/>
                </a:cxn>
                <a:cxn ang="0">
                  <a:pos x="16" y="513"/>
                </a:cxn>
                <a:cxn ang="0">
                  <a:pos x="3" y="444"/>
                </a:cxn>
                <a:cxn ang="0">
                  <a:pos x="0" y="371"/>
                </a:cxn>
                <a:cxn ang="0">
                  <a:pos x="9" y="299"/>
                </a:cxn>
                <a:cxn ang="0">
                  <a:pos x="31" y="222"/>
                </a:cxn>
                <a:cxn ang="0">
                  <a:pos x="48" y="187"/>
                </a:cxn>
                <a:cxn ang="0">
                  <a:pos x="65" y="159"/>
                </a:cxn>
                <a:cxn ang="0">
                  <a:pos x="83" y="138"/>
                </a:cxn>
                <a:cxn ang="0">
                  <a:pos x="96" y="125"/>
                </a:cxn>
                <a:cxn ang="0">
                  <a:pos x="108" y="116"/>
                </a:cxn>
                <a:cxn ang="0">
                  <a:pos x="111" y="114"/>
                </a:cxn>
                <a:cxn ang="0">
                  <a:pos x="122" y="101"/>
                </a:cxn>
                <a:cxn ang="0">
                  <a:pos x="139" y="84"/>
                </a:cxn>
                <a:cxn ang="0">
                  <a:pos x="158" y="67"/>
                </a:cxn>
                <a:cxn ang="0">
                  <a:pos x="178" y="53"/>
                </a:cxn>
                <a:cxn ang="0">
                  <a:pos x="225" y="30"/>
                </a:cxn>
                <a:cxn ang="0">
                  <a:pos x="275" y="13"/>
                </a:cxn>
                <a:cxn ang="0">
                  <a:pos x="329" y="4"/>
                </a:cxn>
                <a:cxn ang="0">
                  <a:pos x="385" y="0"/>
                </a:cxn>
              </a:cxnLst>
              <a:rect l="0" t="0" r="r" b="b"/>
              <a:pathLst>
                <a:path w="769" h="694">
                  <a:moveTo>
                    <a:pt x="385" y="0"/>
                  </a:moveTo>
                  <a:lnTo>
                    <a:pt x="443" y="2"/>
                  </a:lnTo>
                  <a:lnTo>
                    <a:pt x="500" y="12"/>
                  </a:lnTo>
                  <a:lnTo>
                    <a:pt x="556" y="26"/>
                  </a:lnTo>
                  <a:lnTo>
                    <a:pt x="612" y="47"/>
                  </a:lnTo>
                  <a:lnTo>
                    <a:pt x="655" y="67"/>
                  </a:lnTo>
                  <a:lnTo>
                    <a:pt x="690" y="86"/>
                  </a:lnTo>
                  <a:lnTo>
                    <a:pt x="720" y="109"/>
                  </a:lnTo>
                  <a:lnTo>
                    <a:pt x="746" y="133"/>
                  </a:lnTo>
                  <a:lnTo>
                    <a:pt x="769" y="161"/>
                  </a:lnTo>
                  <a:lnTo>
                    <a:pt x="765" y="204"/>
                  </a:lnTo>
                  <a:lnTo>
                    <a:pt x="754" y="241"/>
                  </a:lnTo>
                  <a:lnTo>
                    <a:pt x="737" y="271"/>
                  </a:lnTo>
                  <a:lnTo>
                    <a:pt x="713" y="297"/>
                  </a:lnTo>
                  <a:lnTo>
                    <a:pt x="685" y="317"/>
                  </a:lnTo>
                  <a:lnTo>
                    <a:pt x="653" y="332"/>
                  </a:lnTo>
                  <a:lnTo>
                    <a:pt x="618" y="345"/>
                  </a:lnTo>
                  <a:lnTo>
                    <a:pt x="581" y="353"/>
                  </a:lnTo>
                  <a:lnTo>
                    <a:pt x="541" y="358"/>
                  </a:lnTo>
                  <a:lnTo>
                    <a:pt x="500" y="360"/>
                  </a:lnTo>
                  <a:lnTo>
                    <a:pt x="461" y="360"/>
                  </a:lnTo>
                  <a:lnTo>
                    <a:pt x="383" y="357"/>
                  </a:lnTo>
                  <a:lnTo>
                    <a:pt x="348" y="353"/>
                  </a:lnTo>
                  <a:lnTo>
                    <a:pt x="316" y="347"/>
                  </a:lnTo>
                  <a:lnTo>
                    <a:pt x="288" y="342"/>
                  </a:lnTo>
                  <a:lnTo>
                    <a:pt x="266" y="338"/>
                  </a:lnTo>
                  <a:lnTo>
                    <a:pt x="247" y="334"/>
                  </a:lnTo>
                  <a:lnTo>
                    <a:pt x="236" y="332"/>
                  </a:lnTo>
                  <a:lnTo>
                    <a:pt x="232" y="330"/>
                  </a:lnTo>
                  <a:lnTo>
                    <a:pt x="245" y="392"/>
                  </a:lnTo>
                  <a:lnTo>
                    <a:pt x="251" y="448"/>
                  </a:lnTo>
                  <a:lnTo>
                    <a:pt x="249" y="498"/>
                  </a:lnTo>
                  <a:lnTo>
                    <a:pt x="242" y="541"/>
                  </a:lnTo>
                  <a:lnTo>
                    <a:pt x="230" y="580"/>
                  </a:lnTo>
                  <a:lnTo>
                    <a:pt x="216" y="612"/>
                  </a:lnTo>
                  <a:lnTo>
                    <a:pt x="199" y="640"/>
                  </a:lnTo>
                  <a:lnTo>
                    <a:pt x="178" y="660"/>
                  </a:lnTo>
                  <a:lnTo>
                    <a:pt x="160" y="677"/>
                  </a:lnTo>
                  <a:lnTo>
                    <a:pt x="141" y="688"/>
                  </a:lnTo>
                  <a:lnTo>
                    <a:pt x="122" y="694"/>
                  </a:lnTo>
                  <a:lnTo>
                    <a:pt x="78" y="640"/>
                  </a:lnTo>
                  <a:lnTo>
                    <a:pt x="42" y="578"/>
                  </a:lnTo>
                  <a:lnTo>
                    <a:pt x="16" y="513"/>
                  </a:lnTo>
                  <a:lnTo>
                    <a:pt x="3" y="444"/>
                  </a:lnTo>
                  <a:lnTo>
                    <a:pt x="0" y="371"/>
                  </a:lnTo>
                  <a:lnTo>
                    <a:pt x="9" y="299"/>
                  </a:lnTo>
                  <a:lnTo>
                    <a:pt x="31" y="222"/>
                  </a:lnTo>
                  <a:lnTo>
                    <a:pt x="48" y="187"/>
                  </a:lnTo>
                  <a:lnTo>
                    <a:pt x="65" y="159"/>
                  </a:lnTo>
                  <a:lnTo>
                    <a:pt x="83" y="138"/>
                  </a:lnTo>
                  <a:lnTo>
                    <a:pt x="96" y="125"/>
                  </a:lnTo>
                  <a:lnTo>
                    <a:pt x="108" y="116"/>
                  </a:lnTo>
                  <a:lnTo>
                    <a:pt x="111" y="114"/>
                  </a:lnTo>
                  <a:lnTo>
                    <a:pt x="122" y="101"/>
                  </a:lnTo>
                  <a:lnTo>
                    <a:pt x="139" y="84"/>
                  </a:lnTo>
                  <a:lnTo>
                    <a:pt x="158" y="67"/>
                  </a:lnTo>
                  <a:lnTo>
                    <a:pt x="178" y="53"/>
                  </a:lnTo>
                  <a:lnTo>
                    <a:pt x="225" y="30"/>
                  </a:lnTo>
                  <a:lnTo>
                    <a:pt x="275" y="13"/>
                  </a:lnTo>
                  <a:lnTo>
                    <a:pt x="329" y="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3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7"/>
            <p:cNvSpPr>
              <a:spLocks/>
            </p:cNvSpPr>
            <p:nvPr/>
          </p:nvSpPr>
          <p:spPr bwMode="auto">
            <a:xfrm>
              <a:off x="9550400" y="2682875"/>
              <a:ext cx="895350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7" y="20"/>
                </a:cxn>
                <a:cxn ang="0">
                  <a:pos x="503" y="33"/>
                </a:cxn>
                <a:cxn ang="0">
                  <a:pos x="527" y="50"/>
                </a:cxn>
                <a:cxn ang="0">
                  <a:pos x="547" y="71"/>
                </a:cxn>
                <a:cxn ang="0">
                  <a:pos x="560" y="95"/>
                </a:cxn>
                <a:cxn ang="0">
                  <a:pos x="564" y="112"/>
                </a:cxn>
                <a:cxn ang="0">
                  <a:pos x="564" y="132"/>
                </a:cxn>
                <a:cxn ang="0">
                  <a:pos x="560" y="153"/>
                </a:cxn>
                <a:cxn ang="0">
                  <a:pos x="553" y="175"/>
                </a:cxn>
                <a:cxn ang="0">
                  <a:pos x="538" y="196"/>
                </a:cxn>
                <a:cxn ang="0">
                  <a:pos x="519" y="216"/>
                </a:cxn>
                <a:cxn ang="0">
                  <a:pos x="493" y="233"/>
                </a:cxn>
                <a:cxn ang="0">
                  <a:pos x="460" y="248"/>
                </a:cxn>
                <a:cxn ang="0">
                  <a:pos x="421" y="257"/>
                </a:cxn>
                <a:cxn ang="0">
                  <a:pos x="372" y="263"/>
                </a:cxn>
                <a:cxn ang="0">
                  <a:pos x="303" y="263"/>
                </a:cxn>
                <a:cxn ang="0">
                  <a:pos x="242" y="259"/>
                </a:cxn>
                <a:cxn ang="0">
                  <a:pos x="186" y="252"/>
                </a:cxn>
                <a:cxn ang="0">
                  <a:pos x="138" y="240"/>
                </a:cxn>
                <a:cxn ang="0">
                  <a:pos x="97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5" y="192"/>
                </a:cxn>
                <a:cxn ang="0">
                  <a:pos x="4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9" y="143"/>
                </a:cxn>
                <a:cxn ang="0">
                  <a:pos x="316" y="123"/>
                </a:cxn>
                <a:cxn ang="0">
                  <a:pos x="343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4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7" y="20"/>
                  </a:lnTo>
                  <a:lnTo>
                    <a:pt x="503" y="33"/>
                  </a:lnTo>
                  <a:lnTo>
                    <a:pt x="527" y="50"/>
                  </a:lnTo>
                  <a:lnTo>
                    <a:pt x="547" y="71"/>
                  </a:lnTo>
                  <a:lnTo>
                    <a:pt x="560" y="95"/>
                  </a:lnTo>
                  <a:lnTo>
                    <a:pt x="564" y="112"/>
                  </a:lnTo>
                  <a:lnTo>
                    <a:pt x="564" y="132"/>
                  </a:lnTo>
                  <a:lnTo>
                    <a:pt x="560" y="153"/>
                  </a:lnTo>
                  <a:lnTo>
                    <a:pt x="553" y="175"/>
                  </a:lnTo>
                  <a:lnTo>
                    <a:pt x="538" y="196"/>
                  </a:lnTo>
                  <a:lnTo>
                    <a:pt x="519" y="216"/>
                  </a:lnTo>
                  <a:lnTo>
                    <a:pt x="493" y="233"/>
                  </a:lnTo>
                  <a:lnTo>
                    <a:pt x="460" y="248"/>
                  </a:lnTo>
                  <a:lnTo>
                    <a:pt x="421" y="257"/>
                  </a:lnTo>
                  <a:lnTo>
                    <a:pt x="372" y="263"/>
                  </a:lnTo>
                  <a:lnTo>
                    <a:pt x="303" y="263"/>
                  </a:lnTo>
                  <a:lnTo>
                    <a:pt x="242" y="259"/>
                  </a:lnTo>
                  <a:lnTo>
                    <a:pt x="186" y="252"/>
                  </a:lnTo>
                  <a:lnTo>
                    <a:pt x="138" y="240"/>
                  </a:lnTo>
                  <a:lnTo>
                    <a:pt x="97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5" y="192"/>
                  </a:lnTo>
                  <a:lnTo>
                    <a:pt x="4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9" y="143"/>
                  </a:lnTo>
                  <a:lnTo>
                    <a:pt x="316" y="123"/>
                  </a:lnTo>
                  <a:lnTo>
                    <a:pt x="343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5C0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68"/>
            <p:cNvSpPr>
              <a:spLocks noEditPoints="1"/>
            </p:cNvSpPr>
            <p:nvPr/>
          </p:nvSpPr>
          <p:spPr bwMode="auto">
            <a:xfrm>
              <a:off x="10106025" y="2857500"/>
              <a:ext cx="339725" cy="242888"/>
            </a:xfrm>
            <a:custGeom>
              <a:avLst/>
              <a:gdLst/>
              <a:ahLst/>
              <a:cxnLst>
                <a:cxn ang="0">
                  <a:pos x="6" y="153"/>
                </a:cxn>
                <a:cxn ang="0">
                  <a:pos x="0" y="153"/>
                </a:cxn>
                <a:cxn ang="0">
                  <a:pos x="6" y="153"/>
                </a:cxn>
                <a:cxn ang="0">
                  <a:pos x="212" y="0"/>
                </a:cxn>
                <a:cxn ang="0">
                  <a:pos x="212" y="2"/>
                </a:cxn>
                <a:cxn ang="0">
                  <a:pos x="214" y="9"/>
                </a:cxn>
                <a:cxn ang="0">
                  <a:pos x="214" y="32"/>
                </a:cxn>
                <a:cxn ang="0">
                  <a:pos x="212" y="45"/>
                </a:cxn>
                <a:cxn ang="0">
                  <a:pos x="209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5" y="110"/>
                </a:cxn>
                <a:cxn ang="0">
                  <a:pos x="155" y="125"/>
                </a:cxn>
                <a:cxn ang="0">
                  <a:pos x="127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6" y="153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0" y="147"/>
                </a:cxn>
                <a:cxn ang="0">
                  <a:pos x="73" y="142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5" y="114"/>
                </a:cxn>
                <a:cxn ang="0">
                  <a:pos x="168" y="99"/>
                </a:cxn>
                <a:cxn ang="0">
                  <a:pos x="186" y="80"/>
                </a:cxn>
                <a:cxn ang="0">
                  <a:pos x="201" y="58"/>
                </a:cxn>
                <a:cxn ang="0">
                  <a:pos x="210" y="32"/>
                </a:cxn>
                <a:cxn ang="0">
                  <a:pos x="212" y="0"/>
                </a:cxn>
              </a:cxnLst>
              <a:rect l="0" t="0" r="r" b="b"/>
              <a:pathLst>
                <a:path w="214" h="153">
                  <a:moveTo>
                    <a:pt x="6" y="153"/>
                  </a:moveTo>
                  <a:lnTo>
                    <a:pt x="0" y="153"/>
                  </a:lnTo>
                  <a:lnTo>
                    <a:pt x="6" y="153"/>
                  </a:lnTo>
                  <a:close/>
                  <a:moveTo>
                    <a:pt x="212" y="0"/>
                  </a:moveTo>
                  <a:lnTo>
                    <a:pt x="212" y="2"/>
                  </a:lnTo>
                  <a:lnTo>
                    <a:pt x="214" y="9"/>
                  </a:lnTo>
                  <a:lnTo>
                    <a:pt x="214" y="32"/>
                  </a:lnTo>
                  <a:lnTo>
                    <a:pt x="212" y="45"/>
                  </a:lnTo>
                  <a:lnTo>
                    <a:pt x="209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5" y="110"/>
                  </a:lnTo>
                  <a:lnTo>
                    <a:pt x="155" y="125"/>
                  </a:lnTo>
                  <a:lnTo>
                    <a:pt x="127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6" y="153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0" y="147"/>
                  </a:lnTo>
                  <a:lnTo>
                    <a:pt x="73" y="142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5" y="114"/>
                  </a:lnTo>
                  <a:lnTo>
                    <a:pt x="168" y="99"/>
                  </a:lnTo>
                  <a:lnTo>
                    <a:pt x="186" y="80"/>
                  </a:lnTo>
                  <a:lnTo>
                    <a:pt x="201" y="58"/>
                  </a:lnTo>
                  <a:lnTo>
                    <a:pt x="210" y="3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69"/>
            <p:cNvSpPr>
              <a:spLocks/>
            </p:cNvSpPr>
            <p:nvPr/>
          </p:nvSpPr>
          <p:spPr bwMode="auto">
            <a:xfrm>
              <a:off x="10614025" y="3011488"/>
              <a:ext cx="92075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39" y="80"/>
                </a:cxn>
                <a:cxn ang="0">
                  <a:pos x="49" y="115"/>
                </a:cxn>
                <a:cxn ang="0">
                  <a:pos x="56" y="155"/>
                </a:cxn>
                <a:cxn ang="0">
                  <a:pos x="58" y="201"/>
                </a:cxn>
                <a:cxn ang="0">
                  <a:pos x="54" y="252"/>
                </a:cxn>
                <a:cxn ang="0">
                  <a:pos x="45" y="307"/>
                </a:cxn>
                <a:cxn ang="0">
                  <a:pos x="45" y="302"/>
                </a:cxn>
                <a:cxn ang="0">
                  <a:pos x="47" y="287"/>
                </a:cxn>
                <a:cxn ang="0">
                  <a:pos x="49" y="261"/>
                </a:cxn>
                <a:cxn ang="0">
                  <a:pos x="51" y="229"/>
                </a:cxn>
                <a:cxn ang="0">
                  <a:pos x="49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58" h="307">
                  <a:moveTo>
                    <a:pt x="0" y="0"/>
                  </a:moveTo>
                  <a:lnTo>
                    <a:pt x="2" y="4"/>
                  </a:lnTo>
                  <a:lnTo>
                    <a:pt x="10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39" y="80"/>
                  </a:lnTo>
                  <a:lnTo>
                    <a:pt x="49" y="115"/>
                  </a:lnTo>
                  <a:lnTo>
                    <a:pt x="56" y="155"/>
                  </a:lnTo>
                  <a:lnTo>
                    <a:pt x="58" y="201"/>
                  </a:lnTo>
                  <a:lnTo>
                    <a:pt x="54" y="252"/>
                  </a:lnTo>
                  <a:lnTo>
                    <a:pt x="45" y="307"/>
                  </a:lnTo>
                  <a:lnTo>
                    <a:pt x="45" y="302"/>
                  </a:lnTo>
                  <a:lnTo>
                    <a:pt x="47" y="287"/>
                  </a:lnTo>
                  <a:lnTo>
                    <a:pt x="49" y="261"/>
                  </a:lnTo>
                  <a:lnTo>
                    <a:pt x="51" y="229"/>
                  </a:lnTo>
                  <a:lnTo>
                    <a:pt x="49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70"/>
            <p:cNvSpPr>
              <a:spLocks/>
            </p:cNvSpPr>
            <p:nvPr/>
          </p:nvSpPr>
          <p:spPr bwMode="auto">
            <a:xfrm>
              <a:off x="96361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7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2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9" y="89"/>
                </a:cxn>
                <a:cxn ang="0">
                  <a:pos x="24" y="50"/>
                </a:cxn>
                <a:cxn ang="0">
                  <a:pos x="30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7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2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9" y="89"/>
                  </a:lnTo>
                  <a:lnTo>
                    <a:pt x="24" y="50"/>
                  </a:lnTo>
                  <a:lnTo>
                    <a:pt x="30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A96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71"/>
            <p:cNvSpPr>
              <a:spLocks/>
            </p:cNvSpPr>
            <p:nvPr/>
          </p:nvSpPr>
          <p:spPr bwMode="auto">
            <a:xfrm>
              <a:off x="10688638" y="4648200"/>
              <a:ext cx="134937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7" y="17"/>
                </a:cxn>
                <a:cxn ang="0">
                  <a:pos x="15" y="37"/>
                </a:cxn>
                <a:cxn ang="0">
                  <a:pos x="24" y="69"/>
                </a:cxn>
                <a:cxn ang="0">
                  <a:pos x="35" y="108"/>
                </a:cxn>
                <a:cxn ang="0">
                  <a:pos x="48" y="160"/>
                </a:cxn>
                <a:cxn ang="0">
                  <a:pos x="61" y="222"/>
                </a:cxn>
                <a:cxn ang="0">
                  <a:pos x="74" y="295"/>
                </a:cxn>
                <a:cxn ang="0">
                  <a:pos x="85" y="380"/>
                </a:cxn>
                <a:cxn ang="0">
                  <a:pos x="63" y="386"/>
                </a:cxn>
                <a:cxn ang="0">
                  <a:pos x="58" y="332"/>
                </a:cxn>
                <a:cxn ang="0">
                  <a:pos x="50" y="270"/>
                </a:cxn>
                <a:cxn ang="0">
                  <a:pos x="43" y="205"/>
                </a:cxn>
                <a:cxn ang="0">
                  <a:pos x="31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5" h="386">
                  <a:moveTo>
                    <a:pt x="0" y="0"/>
                  </a:moveTo>
                  <a:lnTo>
                    <a:pt x="2" y="4"/>
                  </a:lnTo>
                  <a:lnTo>
                    <a:pt x="7" y="17"/>
                  </a:lnTo>
                  <a:lnTo>
                    <a:pt x="15" y="37"/>
                  </a:lnTo>
                  <a:lnTo>
                    <a:pt x="24" y="69"/>
                  </a:lnTo>
                  <a:lnTo>
                    <a:pt x="35" y="108"/>
                  </a:lnTo>
                  <a:lnTo>
                    <a:pt x="48" y="160"/>
                  </a:lnTo>
                  <a:lnTo>
                    <a:pt x="61" y="222"/>
                  </a:lnTo>
                  <a:lnTo>
                    <a:pt x="74" y="295"/>
                  </a:lnTo>
                  <a:lnTo>
                    <a:pt x="85" y="380"/>
                  </a:lnTo>
                  <a:lnTo>
                    <a:pt x="63" y="386"/>
                  </a:lnTo>
                  <a:lnTo>
                    <a:pt x="58" y="332"/>
                  </a:lnTo>
                  <a:lnTo>
                    <a:pt x="50" y="270"/>
                  </a:lnTo>
                  <a:lnTo>
                    <a:pt x="43" y="205"/>
                  </a:lnTo>
                  <a:lnTo>
                    <a:pt x="31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96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72"/>
            <p:cNvSpPr>
              <a:spLocks/>
            </p:cNvSpPr>
            <p:nvPr/>
          </p:nvSpPr>
          <p:spPr bwMode="auto">
            <a:xfrm>
              <a:off x="9807575" y="4618038"/>
              <a:ext cx="209550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2" y="2"/>
                </a:cxn>
                <a:cxn ang="0">
                  <a:pos x="130" y="38"/>
                </a:cxn>
                <a:cxn ang="0">
                  <a:pos x="0" y="36"/>
                </a:cxn>
                <a:cxn ang="0">
                  <a:pos x="4" y="0"/>
                </a:cxn>
              </a:cxnLst>
              <a:rect l="0" t="0" r="r" b="b"/>
              <a:pathLst>
                <a:path w="132" h="38">
                  <a:moveTo>
                    <a:pt x="4" y="0"/>
                  </a:moveTo>
                  <a:lnTo>
                    <a:pt x="132" y="2"/>
                  </a:lnTo>
                  <a:lnTo>
                    <a:pt x="130" y="38"/>
                  </a:lnTo>
                  <a:lnTo>
                    <a:pt x="0" y="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A96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73"/>
            <p:cNvSpPr>
              <a:spLocks/>
            </p:cNvSpPr>
            <p:nvPr/>
          </p:nvSpPr>
          <p:spPr bwMode="auto">
            <a:xfrm>
              <a:off x="9880600" y="3330575"/>
              <a:ext cx="358775" cy="204788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74" y="0"/>
                </a:cxn>
                <a:cxn ang="0">
                  <a:pos x="194" y="4"/>
                </a:cxn>
                <a:cxn ang="0">
                  <a:pos x="209" y="13"/>
                </a:cxn>
                <a:cxn ang="0">
                  <a:pos x="220" y="30"/>
                </a:cxn>
                <a:cxn ang="0">
                  <a:pos x="226" y="49"/>
                </a:cxn>
                <a:cxn ang="0">
                  <a:pos x="222" y="71"/>
                </a:cxn>
                <a:cxn ang="0">
                  <a:pos x="213" y="90"/>
                </a:cxn>
                <a:cxn ang="0">
                  <a:pos x="196" y="105"/>
                </a:cxn>
                <a:cxn ang="0">
                  <a:pos x="174" y="112"/>
                </a:cxn>
                <a:cxn ang="0">
                  <a:pos x="67" y="129"/>
                </a:cxn>
                <a:cxn ang="0">
                  <a:pos x="58" y="129"/>
                </a:cxn>
                <a:cxn ang="0">
                  <a:pos x="38" y="125"/>
                </a:cxn>
                <a:cxn ang="0">
                  <a:pos x="19" y="116"/>
                </a:cxn>
                <a:cxn ang="0">
                  <a:pos x="6" y="99"/>
                </a:cxn>
                <a:cxn ang="0">
                  <a:pos x="0" y="80"/>
                </a:cxn>
                <a:cxn ang="0">
                  <a:pos x="2" y="58"/>
                </a:cxn>
                <a:cxn ang="0">
                  <a:pos x="13" y="37"/>
                </a:cxn>
                <a:cxn ang="0">
                  <a:pos x="32" y="21"/>
                </a:cxn>
                <a:cxn ang="0">
                  <a:pos x="56" y="13"/>
                </a:cxn>
                <a:cxn ang="0">
                  <a:pos x="166" y="0"/>
                </a:cxn>
              </a:cxnLst>
              <a:rect l="0" t="0" r="r" b="b"/>
              <a:pathLst>
                <a:path w="226" h="129">
                  <a:moveTo>
                    <a:pt x="166" y="0"/>
                  </a:moveTo>
                  <a:lnTo>
                    <a:pt x="174" y="0"/>
                  </a:lnTo>
                  <a:lnTo>
                    <a:pt x="194" y="4"/>
                  </a:lnTo>
                  <a:lnTo>
                    <a:pt x="209" y="13"/>
                  </a:lnTo>
                  <a:lnTo>
                    <a:pt x="220" y="30"/>
                  </a:lnTo>
                  <a:lnTo>
                    <a:pt x="226" y="49"/>
                  </a:lnTo>
                  <a:lnTo>
                    <a:pt x="222" y="71"/>
                  </a:lnTo>
                  <a:lnTo>
                    <a:pt x="213" y="90"/>
                  </a:lnTo>
                  <a:lnTo>
                    <a:pt x="196" y="105"/>
                  </a:lnTo>
                  <a:lnTo>
                    <a:pt x="174" y="112"/>
                  </a:lnTo>
                  <a:lnTo>
                    <a:pt x="67" y="129"/>
                  </a:lnTo>
                  <a:lnTo>
                    <a:pt x="58" y="129"/>
                  </a:lnTo>
                  <a:lnTo>
                    <a:pt x="38" y="125"/>
                  </a:lnTo>
                  <a:lnTo>
                    <a:pt x="19" y="116"/>
                  </a:lnTo>
                  <a:lnTo>
                    <a:pt x="6" y="99"/>
                  </a:lnTo>
                  <a:lnTo>
                    <a:pt x="0" y="80"/>
                  </a:lnTo>
                  <a:lnTo>
                    <a:pt x="2" y="58"/>
                  </a:lnTo>
                  <a:lnTo>
                    <a:pt x="13" y="37"/>
                  </a:lnTo>
                  <a:lnTo>
                    <a:pt x="32" y="21"/>
                  </a:lnTo>
                  <a:lnTo>
                    <a:pt x="56" y="1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74"/>
            <p:cNvSpPr>
              <a:spLocks/>
            </p:cNvSpPr>
            <p:nvPr/>
          </p:nvSpPr>
          <p:spPr bwMode="auto">
            <a:xfrm>
              <a:off x="9872663" y="3322638"/>
              <a:ext cx="374650" cy="168275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86" y="0"/>
                </a:cxn>
                <a:cxn ang="0">
                  <a:pos x="201" y="3"/>
                </a:cxn>
                <a:cxn ang="0">
                  <a:pos x="216" y="13"/>
                </a:cxn>
                <a:cxn ang="0">
                  <a:pos x="227" y="24"/>
                </a:cxn>
                <a:cxn ang="0">
                  <a:pos x="233" y="37"/>
                </a:cxn>
                <a:cxn ang="0">
                  <a:pos x="236" y="54"/>
                </a:cxn>
                <a:cxn ang="0">
                  <a:pos x="236" y="56"/>
                </a:cxn>
                <a:cxn ang="0">
                  <a:pos x="233" y="59"/>
                </a:cxn>
                <a:cxn ang="0">
                  <a:pos x="229" y="59"/>
                </a:cxn>
                <a:cxn ang="0">
                  <a:pos x="225" y="56"/>
                </a:cxn>
                <a:cxn ang="0">
                  <a:pos x="225" y="54"/>
                </a:cxn>
                <a:cxn ang="0">
                  <a:pos x="221" y="35"/>
                </a:cxn>
                <a:cxn ang="0">
                  <a:pos x="208" y="20"/>
                </a:cxn>
                <a:cxn ang="0">
                  <a:pos x="192" y="13"/>
                </a:cxn>
                <a:cxn ang="0">
                  <a:pos x="171" y="11"/>
                </a:cxn>
                <a:cxn ang="0">
                  <a:pos x="61" y="24"/>
                </a:cxn>
                <a:cxn ang="0">
                  <a:pos x="39" y="31"/>
                </a:cxn>
                <a:cxn ang="0">
                  <a:pos x="22" y="44"/>
                </a:cxn>
                <a:cxn ang="0">
                  <a:pos x="13" y="63"/>
                </a:cxn>
                <a:cxn ang="0">
                  <a:pos x="11" y="85"/>
                </a:cxn>
                <a:cxn ang="0">
                  <a:pos x="11" y="89"/>
                </a:cxn>
                <a:cxn ang="0">
                  <a:pos x="13" y="95"/>
                </a:cxn>
                <a:cxn ang="0">
                  <a:pos x="15" y="98"/>
                </a:cxn>
                <a:cxn ang="0">
                  <a:pos x="15" y="104"/>
                </a:cxn>
                <a:cxn ang="0">
                  <a:pos x="13" y="106"/>
                </a:cxn>
                <a:cxn ang="0">
                  <a:pos x="5" y="106"/>
                </a:cxn>
                <a:cxn ang="0">
                  <a:pos x="5" y="104"/>
                </a:cxn>
                <a:cxn ang="0">
                  <a:pos x="2" y="93"/>
                </a:cxn>
                <a:cxn ang="0">
                  <a:pos x="0" y="85"/>
                </a:cxn>
                <a:cxn ang="0">
                  <a:pos x="2" y="59"/>
                </a:cxn>
                <a:cxn ang="0">
                  <a:pos x="15" y="37"/>
                </a:cxn>
                <a:cxn ang="0">
                  <a:pos x="33" y="22"/>
                </a:cxn>
                <a:cxn ang="0">
                  <a:pos x="59" y="13"/>
                </a:cxn>
                <a:cxn ang="0">
                  <a:pos x="169" y="0"/>
                </a:cxn>
              </a:cxnLst>
              <a:rect l="0" t="0" r="r" b="b"/>
              <a:pathLst>
                <a:path w="236" h="106">
                  <a:moveTo>
                    <a:pt x="169" y="0"/>
                  </a:moveTo>
                  <a:lnTo>
                    <a:pt x="186" y="0"/>
                  </a:lnTo>
                  <a:lnTo>
                    <a:pt x="201" y="3"/>
                  </a:lnTo>
                  <a:lnTo>
                    <a:pt x="216" y="13"/>
                  </a:lnTo>
                  <a:lnTo>
                    <a:pt x="227" y="24"/>
                  </a:lnTo>
                  <a:lnTo>
                    <a:pt x="233" y="37"/>
                  </a:lnTo>
                  <a:lnTo>
                    <a:pt x="236" y="54"/>
                  </a:lnTo>
                  <a:lnTo>
                    <a:pt x="236" y="56"/>
                  </a:lnTo>
                  <a:lnTo>
                    <a:pt x="233" y="59"/>
                  </a:lnTo>
                  <a:lnTo>
                    <a:pt x="229" y="59"/>
                  </a:lnTo>
                  <a:lnTo>
                    <a:pt x="225" y="56"/>
                  </a:lnTo>
                  <a:lnTo>
                    <a:pt x="225" y="54"/>
                  </a:lnTo>
                  <a:lnTo>
                    <a:pt x="221" y="35"/>
                  </a:lnTo>
                  <a:lnTo>
                    <a:pt x="208" y="20"/>
                  </a:lnTo>
                  <a:lnTo>
                    <a:pt x="192" y="13"/>
                  </a:lnTo>
                  <a:lnTo>
                    <a:pt x="171" y="11"/>
                  </a:lnTo>
                  <a:lnTo>
                    <a:pt x="61" y="24"/>
                  </a:lnTo>
                  <a:lnTo>
                    <a:pt x="39" y="31"/>
                  </a:lnTo>
                  <a:lnTo>
                    <a:pt x="22" y="44"/>
                  </a:lnTo>
                  <a:lnTo>
                    <a:pt x="13" y="63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3" y="95"/>
                  </a:lnTo>
                  <a:lnTo>
                    <a:pt x="15" y="98"/>
                  </a:lnTo>
                  <a:lnTo>
                    <a:pt x="15" y="104"/>
                  </a:lnTo>
                  <a:lnTo>
                    <a:pt x="13" y="106"/>
                  </a:lnTo>
                  <a:lnTo>
                    <a:pt x="5" y="106"/>
                  </a:lnTo>
                  <a:lnTo>
                    <a:pt x="5" y="104"/>
                  </a:lnTo>
                  <a:lnTo>
                    <a:pt x="2" y="93"/>
                  </a:lnTo>
                  <a:lnTo>
                    <a:pt x="0" y="85"/>
                  </a:lnTo>
                  <a:lnTo>
                    <a:pt x="2" y="59"/>
                  </a:lnTo>
                  <a:lnTo>
                    <a:pt x="15" y="37"/>
                  </a:lnTo>
                  <a:lnTo>
                    <a:pt x="33" y="22"/>
                  </a:lnTo>
                  <a:lnTo>
                    <a:pt x="59" y="1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75"/>
            <p:cNvSpPr>
              <a:spLocks/>
            </p:cNvSpPr>
            <p:nvPr/>
          </p:nvSpPr>
          <p:spPr bwMode="auto">
            <a:xfrm>
              <a:off x="10353675" y="3254375"/>
              <a:ext cx="307975" cy="19843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49" y="0"/>
                </a:cxn>
                <a:cxn ang="0">
                  <a:pos x="166" y="3"/>
                </a:cxn>
                <a:cxn ang="0">
                  <a:pos x="181" y="13"/>
                </a:cxn>
                <a:cxn ang="0">
                  <a:pos x="190" y="26"/>
                </a:cxn>
                <a:cxn ang="0">
                  <a:pos x="194" y="43"/>
                </a:cxn>
                <a:cxn ang="0">
                  <a:pos x="192" y="63"/>
                </a:cxn>
                <a:cxn ang="0">
                  <a:pos x="183" y="82"/>
                </a:cxn>
                <a:cxn ang="0">
                  <a:pos x="168" y="97"/>
                </a:cxn>
                <a:cxn ang="0">
                  <a:pos x="149" y="104"/>
                </a:cxn>
                <a:cxn ang="0">
                  <a:pos x="56" y="125"/>
                </a:cxn>
                <a:cxn ang="0">
                  <a:pos x="47" y="125"/>
                </a:cxn>
                <a:cxn ang="0">
                  <a:pos x="30" y="121"/>
                </a:cxn>
                <a:cxn ang="0">
                  <a:pos x="15" y="113"/>
                </a:cxn>
                <a:cxn ang="0">
                  <a:pos x="6" y="99"/>
                </a:cxn>
                <a:cxn ang="0">
                  <a:pos x="0" y="82"/>
                </a:cxn>
                <a:cxn ang="0">
                  <a:pos x="2" y="59"/>
                </a:cxn>
                <a:cxn ang="0">
                  <a:pos x="12" y="41"/>
                </a:cxn>
                <a:cxn ang="0">
                  <a:pos x="26" y="26"/>
                </a:cxn>
                <a:cxn ang="0">
                  <a:pos x="47" y="18"/>
                </a:cxn>
                <a:cxn ang="0">
                  <a:pos x="142" y="0"/>
                </a:cxn>
              </a:cxnLst>
              <a:rect l="0" t="0" r="r" b="b"/>
              <a:pathLst>
                <a:path w="194" h="125">
                  <a:moveTo>
                    <a:pt x="142" y="0"/>
                  </a:moveTo>
                  <a:lnTo>
                    <a:pt x="149" y="0"/>
                  </a:lnTo>
                  <a:lnTo>
                    <a:pt x="166" y="3"/>
                  </a:lnTo>
                  <a:lnTo>
                    <a:pt x="181" y="13"/>
                  </a:lnTo>
                  <a:lnTo>
                    <a:pt x="190" y="26"/>
                  </a:lnTo>
                  <a:lnTo>
                    <a:pt x="194" y="43"/>
                  </a:lnTo>
                  <a:lnTo>
                    <a:pt x="192" y="63"/>
                  </a:lnTo>
                  <a:lnTo>
                    <a:pt x="183" y="82"/>
                  </a:lnTo>
                  <a:lnTo>
                    <a:pt x="168" y="97"/>
                  </a:lnTo>
                  <a:lnTo>
                    <a:pt x="149" y="104"/>
                  </a:lnTo>
                  <a:lnTo>
                    <a:pt x="56" y="125"/>
                  </a:lnTo>
                  <a:lnTo>
                    <a:pt x="47" y="125"/>
                  </a:lnTo>
                  <a:lnTo>
                    <a:pt x="30" y="121"/>
                  </a:lnTo>
                  <a:lnTo>
                    <a:pt x="15" y="113"/>
                  </a:lnTo>
                  <a:lnTo>
                    <a:pt x="6" y="99"/>
                  </a:lnTo>
                  <a:lnTo>
                    <a:pt x="0" y="82"/>
                  </a:lnTo>
                  <a:lnTo>
                    <a:pt x="2" y="59"/>
                  </a:lnTo>
                  <a:lnTo>
                    <a:pt x="12" y="41"/>
                  </a:lnTo>
                  <a:lnTo>
                    <a:pt x="26" y="26"/>
                  </a:lnTo>
                  <a:lnTo>
                    <a:pt x="47" y="1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76"/>
            <p:cNvSpPr>
              <a:spLocks/>
            </p:cNvSpPr>
            <p:nvPr/>
          </p:nvSpPr>
          <p:spPr bwMode="auto">
            <a:xfrm>
              <a:off x="10345738" y="3244850"/>
              <a:ext cx="325437" cy="160338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166" y="2"/>
                </a:cxn>
                <a:cxn ang="0">
                  <a:pos x="184" y="9"/>
                </a:cxn>
                <a:cxn ang="0">
                  <a:pos x="197" y="26"/>
                </a:cxn>
                <a:cxn ang="0">
                  <a:pos x="205" y="49"/>
                </a:cxn>
                <a:cxn ang="0">
                  <a:pos x="205" y="56"/>
                </a:cxn>
                <a:cxn ang="0">
                  <a:pos x="203" y="65"/>
                </a:cxn>
                <a:cxn ang="0">
                  <a:pos x="203" y="67"/>
                </a:cxn>
                <a:cxn ang="0">
                  <a:pos x="201" y="69"/>
                </a:cxn>
                <a:cxn ang="0">
                  <a:pos x="195" y="69"/>
                </a:cxn>
                <a:cxn ang="0">
                  <a:pos x="192" y="65"/>
                </a:cxn>
                <a:cxn ang="0">
                  <a:pos x="192" y="64"/>
                </a:cxn>
                <a:cxn ang="0">
                  <a:pos x="193" y="58"/>
                </a:cxn>
                <a:cxn ang="0">
                  <a:pos x="193" y="50"/>
                </a:cxn>
                <a:cxn ang="0">
                  <a:pos x="190" y="32"/>
                </a:cxn>
                <a:cxn ang="0">
                  <a:pos x="179" y="19"/>
                </a:cxn>
                <a:cxn ang="0">
                  <a:pos x="164" y="11"/>
                </a:cxn>
                <a:cxn ang="0">
                  <a:pos x="147" y="11"/>
                </a:cxn>
                <a:cxn ang="0">
                  <a:pos x="52" y="30"/>
                </a:cxn>
                <a:cxn ang="0">
                  <a:pos x="33" y="37"/>
                </a:cxn>
                <a:cxn ang="0">
                  <a:pos x="20" y="50"/>
                </a:cxn>
                <a:cxn ang="0">
                  <a:pos x="11" y="67"/>
                </a:cxn>
                <a:cxn ang="0">
                  <a:pos x="9" y="88"/>
                </a:cxn>
                <a:cxn ang="0">
                  <a:pos x="11" y="90"/>
                </a:cxn>
                <a:cxn ang="0">
                  <a:pos x="11" y="97"/>
                </a:cxn>
                <a:cxn ang="0">
                  <a:pos x="7" y="101"/>
                </a:cxn>
                <a:cxn ang="0">
                  <a:pos x="5" y="101"/>
                </a:cxn>
                <a:cxn ang="0">
                  <a:pos x="0" y="95"/>
                </a:cxn>
                <a:cxn ang="0">
                  <a:pos x="0" y="90"/>
                </a:cxn>
                <a:cxn ang="0">
                  <a:pos x="2" y="65"/>
                </a:cxn>
                <a:cxn ang="0">
                  <a:pos x="11" y="43"/>
                </a:cxn>
                <a:cxn ang="0">
                  <a:pos x="28" y="28"/>
                </a:cxn>
                <a:cxn ang="0">
                  <a:pos x="50" y="19"/>
                </a:cxn>
                <a:cxn ang="0">
                  <a:pos x="145" y="0"/>
                </a:cxn>
              </a:cxnLst>
              <a:rect l="0" t="0" r="r" b="b"/>
              <a:pathLst>
                <a:path w="205" h="101">
                  <a:moveTo>
                    <a:pt x="145" y="0"/>
                  </a:moveTo>
                  <a:lnTo>
                    <a:pt x="166" y="2"/>
                  </a:lnTo>
                  <a:lnTo>
                    <a:pt x="184" y="9"/>
                  </a:lnTo>
                  <a:lnTo>
                    <a:pt x="197" y="26"/>
                  </a:lnTo>
                  <a:lnTo>
                    <a:pt x="205" y="49"/>
                  </a:lnTo>
                  <a:lnTo>
                    <a:pt x="205" y="56"/>
                  </a:lnTo>
                  <a:lnTo>
                    <a:pt x="203" y="65"/>
                  </a:lnTo>
                  <a:lnTo>
                    <a:pt x="203" y="67"/>
                  </a:lnTo>
                  <a:lnTo>
                    <a:pt x="201" y="69"/>
                  </a:lnTo>
                  <a:lnTo>
                    <a:pt x="195" y="69"/>
                  </a:lnTo>
                  <a:lnTo>
                    <a:pt x="192" y="65"/>
                  </a:lnTo>
                  <a:lnTo>
                    <a:pt x="192" y="64"/>
                  </a:lnTo>
                  <a:lnTo>
                    <a:pt x="193" y="58"/>
                  </a:lnTo>
                  <a:lnTo>
                    <a:pt x="193" y="50"/>
                  </a:lnTo>
                  <a:lnTo>
                    <a:pt x="190" y="32"/>
                  </a:lnTo>
                  <a:lnTo>
                    <a:pt x="179" y="19"/>
                  </a:lnTo>
                  <a:lnTo>
                    <a:pt x="164" y="11"/>
                  </a:lnTo>
                  <a:lnTo>
                    <a:pt x="147" y="11"/>
                  </a:lnTo>
                  <a:lnTo>
                    <a:pt x="52" y="30"/>
                  </a:lnTo>
                  <a:lnTo>
                    <a:pt x="33" y="37"/>
                  </a:lnTo>
                  <a:lnTo>
                    <a:pt x="20" y="50"/>
                  </a:lnTo>
                  <a:lnTo>
                    <a:pt x="11" y="67"/>
                  </a:lnTo>
                  <a:lnTo>
                    <a:pt x="9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7" y="101"/>
                  </a:lnTo>
                  <a:lnTo>
                    <a:pt x="5" y="101"/>
                  </a:lnTo>
                  <a:lnTo>
                    <a:pt x="0" y="95"/>
                  </a:lnTo>
                  <a:lnTo>
                    <a:pt x="0" y="90"/>
                  </a:lnTo>
                  <a:lnTo>
                    <a:pt x="2" y="65"/>
                  </a:lnTo>
                  <a:lnTo>
                    <a:pt x="11" y="43"/>
                  </a:lnTo>
                  <a:lnTo>
                    <a:pt x="28" y="28"/>
                  </a:lnTo>
                  <a:lnTo>
                    <a:pt x="50" y="19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77"/>
            <p:cNvSpPr>
              <a:spLocks/>
            </p:cNvSpPr>
            <p:nvPr/>
          </p:nvSpPr>
          <p:spPr bwMode="auto">
            <a:xfrm>
              <a:off x="10226675" y="3346450"/>
              <a:ext cx="130175" cy="5238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64" y="3"/>
                </a:cxn>
                <a:cxn ang="0">
                  <a:pos x="82" y="14"/>
                </a:cxn>
                <a:cxn ang="0">
                  <a:pos x="75" y="24"/>
                </a:cxn>
                <a:cxn ang="0">
                  <a:pos x="60" y="14"/>
                </a:cxn>
                <a:cxn ang="0">
                  <a:pos x="45" y="11"/>
                </a:cxn>
                <a:cxn ang="0">
                  <a:pos x="30" y="14"/>
                </a:cxn>
                <a:cxn ang="0">
                  <a:pos x="19" y="22"/>
                </a:cxn>
                <a:cxn ang="0">
                  <a:pos x="11" y="29"/>
                </a:cxn>
                <a:cxn ang="0">
                  <a:pos x="10" y="33"/>
                </a:cxn>
                <a:cxn ang="0">
                  <a:pos x="0" y="27"/>
                </a:cxn>
                <a:cxn ang="0">
                  <a:pos x="13" y="14"/>
                </a:cxn>
                <a:cxn ang="0">
                  <a:pos x="26" y="5"/>
                </a:cxn>
                <a:cxn ang="0">
                  <a:pos x="43" y="0"/>
                </a:cxn>
              </a:cxnLst>
              <a:rect l="0" t="0" r="r" b="b"/>
              <a:pathLst>
                <a:path w="82" h="33">
                  <a:moveTo>
                    <a:pt x="43" y="0"/>
                  </a:moveTo>
                  <a:lnTo>
                    <a:pt x="64" y="3"/>
                  </a:lnTo>
                  <a:lnTo>
                    <a:pt x="82" y="14"/>
                  </a:lnTo>
                  <a:lnTo>
                    <a:pt x="75" y="24"/>
                  </a:lnTo>
                  <a:lnTo>
                    <a:pt x="60" y="14"/>
                  </a:lnTo>
                  <a:lnTo>
                    <a:pt x="45" y="11"/>
                  </a:lnTo>
                  <a:lnTo>
                    <a:pt x="30" y="1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10" y="33"/>
                  </a:lnTo>
                  <a:lnTo>
                    <a:pt x="0" y="27"/>
                  </a:lnTo>
                  <a:lnTo>
                    <a:pt x="13" y="14"/>
                  </a:lnTo>
                  <a:lnTo>
                    <a:pt x="26" y="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78"/>
            <p:cNvSpPr>
              <a:spLocks noEditPoints="1"/>
            </p:cNvSpPr>
            <p:nvPr/>
          </p:nvSpPr>
          <p:spPr bwMode="auto">
            <a:xfrm>
              <a:off x="9999663" y="3336925"/>
              <a:ext cx="227012" cy="50800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13" y="11"/>
                </a:cxn>
                <a:cxn ang="0">
                  <a:pos x="95" y="0"/>
                </a:cxn>
                <a:cxn ang="0">
                  <a:pos x="110" y="2"/>
                </a:cxn>
                <a:cxn ang="0">
                  <a:pos x="125" y="7"/>
                </a:cxn>
                <a:cxn ang="0">
                  <a:pos x="136" y="19"/>
                </a:cxn>
                <a:cxn ang="0">
                  <a:pos x="140" y="26"/>
                </a:cxn>
                <a:cxn ang="0">
                  <a:pos x="143" y="32"/>
                </a:cxn>
                <a:cxn ang="0">
                  <a:pos x="136" y="26"/>
                </a:cxn>
                <a:cxn ang="0">
                  <a:pos x="121" y="17"/>
                </a:cxn>
                <a:cxn ang="0">
                  <a:pos x="100" y="11"/>
                </a:cxn>
                <a:cxn ang="0">
                  <a:pos x="89" y="9"/>
                </a:cxn>
                <a:cxn ang="0">
                  <a:pos x="52" y="9"/>
                </a:cxn>
                <a:cxn ang="0">
                  <a:pos x="32" y="11"/>
                </a:cxn>
                <a:cxn ang="0">
                  <a:pos x="13" y="11"/>
                </a:cxn>
                <a:cxn ang="0">
                  <a:pos x="30" y="9"/>
                </a:cxn>
                <a:cxn ang="0">
                  <a:pos x="48" y="6"/>
                </a:cxn>
                <a:cxn ang="0">
                  <a:pos x="67" y="4"/>
                </a:cxn>
                <a:cxn ang="0">
                  <a:pos x="84" y="2"/>
                </a:cxn>
                <a:cxn ang="0">
                  <a:pos x="95" y="0"/>
                </a:cxn>
              </a:cxnLst>
              <a:rect l="0" t="0" r="r" b="b"/>
              <a:pathLst>
                <a:path w="143" h="32">
                  <a:moveTo>
                    <a:pt x="13" y="11"/>
                  </a:moveTo>
                  <a:lnTo>
                    <a:pt x="2" y="13"/>
                  </a:lnTo>
                  <a:lnTo>
                    <a:pt x="0" y="13"/>
                  </a:lnTo>
                  <a:lnTo>
                    <a:pt x="13" y="11"/>
                  </a:lnTo>
                  <a:close/>
                  <a:moveTo>
                    <a:pt x="95" y="0"/>
                  </a:moveTo>
                  <a:lnTo>
                    <a:pt x="110" y="2"/>
                  </a:lnTo>
                  <a:lnTo>
                    <a:pt x="125" y="7"/>
                  </a:lnTo>
                  <a:lnTo>
                    <a:pt x="136" y="19"/>
                  </a:lnTo>
                  <a:lnTo>
                    <a:pt x="140" y="26"/>
                  </a:lnTo>
                  <a:lnTo>
                    <a:pt x="143" y="32"/>
                  </a:lnTo>
                  <a:lnTo>
                    <a:pt x="136" y="26"/>
                  </a:lnTo>
                  <a:lnTo>
                    <a:pt x="121" y="17"/>
                  </a:lnTo>
                  <a:lnTo>
                    <a:pt x="100" y="11"/>
                  </a:lnTo>
                  <a:lnTo>
                    <a:pt x="89" y="9"/>
                  </a:lnTo>
                  <a:lnTo>
                    <a:pt x="52" y="9"/>
                  </a:lnTo>
                  <a:lnTo>
                    <a:pt x="32" y="11"/>
                  </a:lnTo>
                  <a:lnTo>
                    <a:pt x="13" y="11"/>
                  </a:lnTo>
                  <a:lnTo>
                    <a:pt x="30" y="9"/>
                  </a:lnTo>
                  <a:lnTo>
                    <a:pt x="48" y="6"/>
                  </a:lnTo>
                  <a:lnTo>
                    <a:pt x="67" y="4"/>
                  </a:lnTo>
                  <a:lnTo>
                    <a:pt x="84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79"/>
            <p:cNvSpPr>
              <a:spLocks/>
            </p:cNvSpPr>
            <p:nvPr/>
          </p:nvSpPr>
          <p:spPr bwMode="auto">
            <a:xfrm>
              <a:off x="10472738" y="3262313"/>
              <a:ext cx="179387" cy="57150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6" y="17"/>
                </a:cxn>
                <a:cxn ang="0">
                  <a:pos x="113" y="36"/>
                </a:cxn>
                <a:cxn ang="0">
                  <a:pos x="112" y="32"/>
                </a:cxn>
                <a:cxn ang="0">
                  <a:pos x="106" y="23"/>
                </a:cxn>
                <a:cxn ang="0">
                  <a:pos x="95" y="13"/>
                </a:cxn>
                <a:cxn ang="0">
                  <a:pos x="80" y="8"/>
                </a:cxn>
                <a:cxn ang="0">
                  <a:pos x="52" y="8"/>
                </a:cxn>
                <a:cxn ang="0">
                  <a:pos x="35" y="10"/>
                </a:cxn>
                <a:cxn ang="0">
                  <a:pos x="17" y="12"/>
                </a:cxn>
                <a:cxn ang="0">
                  <a:pos x="5" y="13"/>
                </a:cxn>
                <a:cxn ang="0">
                  <a:pos x="0" y="13"/>
                </a:cxn>
                <a:cxn ang="0">
                  <a:pos x="65" y="0"/>
                </a:cxn>
              </a:cxnLst>
              <a:rect l="0" t="0" r="r" b="b"/>
              <a:pathLst>
                <a:path w="113" h="36">
                  <a:moveTo>
                    <a:pt x="65" y="0"/>
                  </a:moveTo>
                  <a:lnTo>
                    <a:pt x="86" y="0"/>
                  </a:lnTo>
                  <a:lnTo>
                    <a:pt x="97" y="6"/>
                  </a:lnTo>
                  <a:lnTo>
                    <a:pt x="106" y="17"/>
                  </a:lnTo>
                  <a:lnTo>
                    <a:pt x="113" y="36"/>
                  </a:lnTo>
                  <a:lnTo>
                    <a:pt x="112" y="32"/>
                  </a:lnTo>
                  <a:lnTo>
                    <a:pt x="106" y="23"/>
                  </a:lnTo>
                  <a:lnTo>
                    <a:pt x="95" y="13"/>
                  </a:lnTo>
                  <a:lnTo>
                    <a:pt x="80" y="8"/>
                  </a:lnTo>
                  <a:lnTo>
                    <a:pt x="52" y="8"/>
                  </a:lnTo>
                  <a:lnTo>
                    <a:pt x="35" y="10"/>
                  </a:lnTo>
                  <a:lnTo>
                    <a:pt x="17" y="12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80"/>
            <p:cNvSpPr>
              <a:spLocks/>
            </p:cNvSpPr>
            <p:nvPr/>
          </p:nvSpPr>
          <p:spPr bwMode="auto">
            <a:xfrm>
              <a:off x="9842500" y="4144963"/>
              <a:ext cx="325437" cy="260350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125" y="164"/>
                </a:cxn>
                <a:cxn ang="0">
                  <a:pos x="110" y="157"/>
                </a:cxn>
                <a:cxn ang="0">
                  <a:pos x="93" y="145"/>
                </a:cxn>
                <a:cxn ang="0">
                  <a:pos x="73" y="129"/>
                </a:cxn>
                <a:cxn ang="0">
                  <a:pos x="49" y="103"/>
                </a:cxn>
                <a:cxn ang="0">
                  <a:pos x="36" y="84"/>
                </a:cxn>
                <a:cxn ang="0">
                  <a:pos x="23" y="62"/>
                </a:cxn>
                <a:cxn ang="0">
                  <a:pos x="11" y="39"/>
                </a:cxn>
                <a:cxn ang="0">
                  <a:pos x="4" y="21"/>
                </a:cxn>
                <a:cxn ang="0">
                  <a:pos x="0" y="6"/>
                </a:cxn>
                <a:cxn ang="0">
                  <a:pos x="13" y="7"/>
                </a:cxn>
                <a:cxn ang="0">
                  <a:pos x="39" y="15"/>
                </a:cxn>
                <a:cxn ang="0">
                  <a:pos x="54" y="21"/>
                </a:cxn>
                <a:cxn ang="0">
                  <a:pos x="75" y="24"/>
                </a:cxn>
                <a:cxn ang="0">
                  <a:pos x="99" y="28"/>
                </a:cxn>
                <a:cxn ang="0">
                  <a:pos x="131" y="28"/>
                </a:cxn>
                <a:cxn ang="0">
                  <a:pos x="138" y="26"/>
                </a:cxn>
                <a:cxn ang="0">
                  <a:pos x="151" y="21"/>
                </a:cxn>
                <a:cxn ang="0">
                  <a:pos x="168" y="15"/>
                </a:cxn>
                <a:cxn ang="0">
                  <a:pos x="185" y="7"/>
                </a:cxn>
                <a:cxn ang="0">
                  <a:pos x="198" y="2"/>
                </a:cxn>
                <a:cxn ang="0">
                  <a:pos x="205" y="0"/>
                </a:cxn>
              </a:cxnLst>
              <a:rect l="0" t="0" r="r" b="b"/>
              <a:pathLst>
                <a:path w="205" h="164">
                  <a:moveTo>
                    <a:pt x="205" y="0"/>
                  </a:moveTo>
                  <a:lnTo>
                    <a:pt x="125" y="164"/>
                  </a:lnTo>
                  <a:lnTo>
                    <a:pt x="110" y="157"/>
                  </a:lnTo>
                  <a:lnTo>
                    <a:pt x="93" y="145"/>
                  </a:lnTo>
                  <a:lnTo>
                    <a:pt x="73" y="129"/>
                  </a:lnTo>
                  <a:lnTo>
                    <a:pt x="49" y="103"/>
                  </a:lnTo>
                  <a:lnTo>
                    <a:pt x="36" y="84"/>
                  </a:lnTo>
                  <a:lnTo>
                    <a:pt x="23" y="62"/>
                  </a:lnTo>
                  <a:lnTo>
                    <a:pt x="11" y="39"/>
                  </a:lnTo>
                  <a:lnTo>
                    <a:pt x="4" y="21"/>
                  </a:lnTo>
                  <a:lnTo>
                    <a:pt x="0" y="6"/>
                  </a:lnTo>
                  <a:lnTo>
                    <a:pt x="13" y="7"/>
                  </a:lnTo>
                  <a:lnTo>
                    <a:pt x="39" y="15"/>
                  </a:lnTo>
                  <a:lnTo>
                    <a:pt x="54" y="21"/>
                  </a:lnTo>
                  <a:lnTo>
                    <a:pt x="75" y="24"/>
                  </a:lnTo>
                  <a:lnTo>
                    <a:pt x="99" y="28"/>
                  </a:lnTo>
                  <a:lnTo>
                    <a:pt x="131" y="28"/>
                  </a:lnTo>
                  <a:lnTo>
                    <a:pt x="138" y="26"/>
                  </a:lnTo>
                  <a:lnTo>
                    <a:pt x="151" y="21"/>
                  </a:lnTo>
                  <a:lnTo>
                    <a:pt x="168" y="15"/>
                  </a:lnTo>
                  <a:lnTo>
                    <a:pt x="185" y="7"/>
                  </a:lnTo>
                  <a:lnTo>
                    <a:pt x="198" y="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81"/>
            <p:cNvSpPr>
              <a:spLocks/>
            </p:cNvSpPr>
            <p:nvPr/>
          </p:nvSpPr>
          <p:spPr bwMode="auto">
            <a:xfrm>
              <a:off x="10167938" y="4121150"/>
              <a:ext cx="290512" cy="26035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79" y="43"/>
                </a:cxn>
                <a:cxn ang="0">
                  <a:pos x="171" y="80"/>
                </a:cxn>
                <a:cxn ang="0">
                  <a:pos x="162" y="110"/>
                </a:cxn>
                <a:cxn ang="0">
                  <a:pos x="153" y="134"/>
                </a:cxn>
                <a:cxn ang="0">
                  <a:pos x="145" y="151"/>
                </a:cxn>
                <a:cxn ang="0">
                  <a:pos x="138" y="160"/>
                </a:cxn>
                <a:cxn ang="0">
                  <a:pos x="136" y="164"/>
                </a:cxn>
                <a:cxn ang="0">
                  <a:pos x="0" y="15"/>
                </a:cxn>
                <a:cxn ang="0">
                  <a:pos x="4" y="17"/>
                </a:cxn>
                <a:cxn ang="0">
                  <a:pos x="15" y="19"/>
                </a:cxn>
                <a:cxn ang="0">
                  <a:pos x="32" y="22"/>
                </a:cxn>
                <a:cxn ang="0">
                  <a:pos x="54" y="24"/>
                </a:cxn>
                <a:cxn ang="0">
                  <a:pos x="80" y="24"/>
                </a:cxn>
                <a:cxn ang="0">
                  <a:pos x="110" y="22"/>
                </a:cxn>
                <a:cxn ang="0">
                  <a:pos x="136" y="21"/>
                </a:cxn>
                <a:cxn ang="0">
                  <a:pos x="160" y="13"/>
                </a:cxn>
                <a:cxn ang="0">
                  <a:pos x="168" y="13"/>
                </a:cxn>
                <a:cxn ang="0">
                  <a:pos x="173" y="11"/>
                </a:cxn>
                <a:cxn ang="0">
                  <a:pos x="183" y="0"/>
                </a:cxn>
              </a:cxnLst>
              <a:rect l="0" t="0" r="r" b="b"/>
              <a:pathLst>
                <a:path w="183" h="164">
                  <a:moveTo>
                    <a:pt x="183" y="0"/>
                  </a:moveTo>
                  <a:lnTo>
                    <a:pt x="179" y="43"/>
                  </a:lnTo>
                  <a:lnTo>
                    <a:pt x="171" y="80"/>
                  </a:lnTo>
                  <a:lnTo>
                    <a:pt x="162" y="110"/>
                  </a:lnTo>
                  <a:lnTo>
                    <a:pt x="153" y="134"/>
                  </a:lnTo>
                  <a:lnTo>
                    <a:pt x="145" y="151"/>
                  </a:lnTo>
                  <a:lnTo>
                    <a:pt x="138" y="160"/>
                  </a:lnTo>
                  <a:lnTo>
                    <a:pt x="136" y="164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5" y="19"/>
                  </a:lnTo>
                  <a:lnTo>
                    <a:pt x="32" y="22"/>
                  </a:lnTo>
                  <a:lnTo>
                    <a:pt x="54" y="24"/>
                  </a:lnTo>
                  <a:lnTo>
                    <a:pt x="80" y="24"/>
                  </a:lnTo>
                  <a:lnTo>
                    <a:pt x="110" y="22"/>
                  </a:lnTo>
                  <a:lnTo>
                    <a:pt x="136" y="21"/>
                  </a:lnTo>
                  <a:lnTo>
                    <a:pt x="160" y="13"/>
                  </a:lnTo>
                  <a:lnTo>
                    <a:pt x="168" y="13"/>
                  </a:lnTo>
                  <a:lnTo>
                    <a:pt x="173" y="1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82"/>
            <p:cNvSpPr>
              <a:spLocks/>
            </p:cNvSpPr>
            <p:nvPr/>
          </p:nvSpPr>
          <p:spPr bwMode="auto">
            <a:xfrm>
              <a:off x="9842500" y="4144963"/>
              <a:ext cx="325437" cy="228600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125" y="144"/>
                </a:cxn>
                <a:cxn ang="0">
                  <a:pos x="121" y="142"/>
                </a:cxn>
                <a:cxn ang="0">
                  <a:pos x="112" y="136"/>
                </a:cxn>
                <a:cxn ang="0">
                  <a:pos x="99" y="129"/>
                </a:cxn>
                <a:cxn ang="0">
                  <a:pos x="84" y="116"/>
                </a:cxn>
                <a:cxn ang="0">
                  <a:pos x="65" y="101"/>
                </a:cxn>
                <a:cxn ang="0">
                  <a:pos x="49" y="84"/>
                </a:cxn>
                <a:cxn ang="0">
                  <a:pos x="37" y="71"/>
                </a:cxn>
                <a:cxn ang="0">
                  <a:pos x="28" y="54"/>
                </a:cxn>
                <a:cxn ang="0">
                  <a:pos x="17" y="37"/>
                </a:cxn>
                <a:cxn ang="0">
                  <a:pos x="4" y="11"/>
                </a:cxn>
                <a:cxn ang="0">
                  <a:pos x="0" y="6"/>
                </a:cxn>
                <a:cxn ang="0">
                  <a:pos x="71" y="6"/>
                </a:cxn>
                <a:cxn ang="0">
                  <a:pos x="118" y="4"/>
                </a:cxn>
                <a:cxn ang="0">
                  <a:pos x="170" y="2"/>
                </a:cxn>
                <a:cxn ang="0">
                  <a:pos x="205" y="0"/>
                </a:cxn>
              </a:cxnLst>
              <a:rect l="0" t="0" r="r" b="b"/>
              <a:pathLst>
                <a:path w="205" h="144">
                  <a:moveTo>
                    <a:pt x="205" y="0"/>
                  </a:moveTo>
                  <a:lnTo>
                    <a:pt x="125" y="144"/>
                  </a:lnTo>
                  <a:lnTo>
                    <a:pt x="121" y="142"/>
                  </a:lnTo>
                  <a:lnTo>
                    <a:pt x="112" y="136"/>
                  </a:lnTo>
                  <a:lnTo>
                    <a:pt x="99" y="129"/>
                  </a:lnTo>
                  <a:lnTo>
                    <a:pt x="84" y="116"/>
                  </a:lnTo>
                  <a:lnTo>
                    <a:pt x="65" y="101"/>
                  </a:lnTo>
                  <a:lnTo>
                    <a:pt x="49" y="84"/>
                  </a:lnTo>
                  <a:lnTo>
                    <a:pt x="37" y="71"/>
                  </a:lnTo>
                  <a:lnTo>
                    <a:pt x="28" y="54"/>
                  </a:lnTo>
                  <a:lnTo>
                    <a:pt x="17" y="37"/>
                  </a:lnTo>
                  <a:lnTo>
                    <a:pt x="4" y="11"/>
                  </a:lnTo>
                  <a:lnTo>
                    <a:pt x="0" y="6"/>
                  </a:lnTo>
                  <a:lnTo>
                    <a:pt x="71" y="6"/>
                  </a:lnTo>
                  <a:lnTo>
                    <a:pt x="118" y="4"/>
                  </a:lnTo>
                  <a:lnTo>
                    <a:pt x="170" y="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83"/>
            <p:cNvSpPr>
              <a:spLocks/>
            </p:cNvSpPr>
            <p:nvPr/>
          </p:nvSpPr>
          <p:spPr bwMode="auto">
            <a:xfrm>
              <a:off x="10171113" y="4121150"/>
              <a:ext cx="287337" cy="2254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9" y="13"/>
                </a:cxn>
                <a:cxn ang="0">
                  <a:pos x="177" y="32"/>
                </a:cxn>
                <a:cxn ang="0">
                  <a:pos x="171" y="52"/>
                </a:cxn>
                <a:cxn ang="0">
                  <a:pos x="168" y="71"/>
                </a:cxn>
                <a:cxn ang="0">
                  <a:pos x="160" y="93"/>
                </a:cxn>
                <a:cxn ang="0">
                  <a:pos x="151" y="114"/>
                </a:cxn>
                <a:cxn ang="0">
                  <a:pos x="145" y="129"/>
                </a:cxn>
                <a:cxn ang="0">
                  <a:pos x="140" y="138"/>
                </a:cxn>
                <a:cxn ang="0">
                  <a:pos x="138" y="142"/>
                </a:cxn>
                <a:cxn ang="0">
                  <a:pos x="0" y="15"/>
                </a:cxn>
                <a:cxn ang="0">
                  <a:pos x="9" y="15"/>
                </a:cxn>
                <a:cxn ang="0">
                  <a:pos x="93" y="9"/>
                </a:cxn>
                <a:cxn ang="0">
                  <a:pos x="177" y="2"/>
                </a:cxn>
                <a:cxn ang="0">
                  <a:pos x="181" y="0"/>
                </a:cxn>
              </a:cxnLst>
              <a:rect l="0" t="0" r="r" b="b"/>
              <a:pathLst>
                <a:path w="181" h="142">
                  <a:moveTo>
                    <a:pt x="181" y="0"/>
                  </a:moveTo>
                  <a:lnTo>
                    <a:pt x="179" y="13"/>
                  </a:lnTo>
                  <a:lnTo>
                    <a:pt x="177" y="32"/>
                  </a:lnTo>
                  <a:lnTo>
                    <a:pt x="171" y="52"/>
                  </a:lnTo>
                  <a:lnTo>
                    <a:pt x="168" y="71"/>
                  </a:lnTo>
                  <a:lnTo>
                    <a:pt x="160" y="93"/>
                  </a:lnTo>
                  <a:lnTo>
                    <a:pt x="151" y="114"/>
                  </a:lnTo>
                  <a:lnTo>
                    <a:pt x="145" y="129"/>
                  </a:lnTo>
                  <a:lnTo>
                    <a:pt x="140" y="138"/>
                  </a:lnTo>
                  <a:lnTo>
                    <a:pt x="138" y="142"/>
                  </a:lnTo>
                  <a:lnTo>
                    <a:pt x="0" y="15"/>
                  </a:lnTo>
                  <a:lnTo>
                    <a:pt x="9" y="15"/>
                  </a:lnTo>
                  <a:lnTo>
                    <a:pt x="93" y="9"/>
                  </a:lnTo>
                  <a:lnTo>
                    <a:pt x="177" y="2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056702" y="5637470"/>
            <a:ext cx="303804" cy="470551"/>
            <a:chOff x="8431213" y="4100513"/>
            <a:chExt cx="1397000" cy="2163763"/>
          </a:xfrm>
        </p:grpSpPr>
        <p:sp>
          <p:nvSpPr>
            <p:cNvPr id="188" name="Freeform 108"/>
            <p:cNvSpPr>
              <a:spLocks/>
            </p:cNvSpPr>
            <p:nvPr/>
          </p:nvSpPr>
          <p:spPr bwMode="auto">
            <a:xfrm>
              <a:off x="9450388" y="4870450"/>
              <a:ext cx="377825" cy="292100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4" y="3"/>
                </a:cxn>
                <a:cxn ang="0">
                  <a:pos x="137" y="12"/>
                </a:cxn>
                <a:cxn ang="0">
                  <a:pos x="139" y="21"/>
                </a:cxn>
                <a:cxn ang="0">
                  <a:pos x="145" y="36"/>
                </a:cxn>
                <a:cxn ang="0">
                  <a:pos x="152" y="50"/>
                </a:cxn>
                <a:cxn ang="0">
                  <a:pos x="161" y="64"/>
                </a:cxn>
                <a:cxn ang="0">
                  <a:pos x="172" y="77"/>
                </a:cxn>
                <a:cxn ang="0">
                  <a:pos x="185" y="88"/>
                </a:cxn>
                <a:cxn ang="0">
                  <a:pos x="200" y="95"/>
                </a:cxn>
                <a:cxn ang="0">
                  <a:pos x="217" y="96"/>
                </a:cxn>
                <a:cxn ang="0">
                  <a:pos x="238" y="92"/>
                </a:cxn>
                <a:cxn ang="0">
                  <a:pos x="235" y="95"/>
                </a:cxn>
                <a:cxn ang="0">
                  <a:pos x="231" y="101"/>
                </a:cxn>
                <a:cxn ang="0">
                  <a:pos x="224" y="110"/>
                </a:cxn>
                <a:cxn ang="0">
                  <a:pos x="213" y="122"/>
                </a:cxn>
                <a:cxn ang="0">
                  <a:pos x="199" y="136"/>
                </a:cxn>
                <a:cxn ang="0">
                  <a:pos x="180" y="148"/>
                </a:cxn>
                <a:cxn ang="0">
                  <a:pos x="159" y="161"/>
                </a:cxn>
                <a:cxn ang="0">
                  <a:pos x="135" y="172"/>
                </a:cxn>
                <a:cxn ang="0">
                  <a:pos x="107" y="180"/>
                </a:cxn>
                <a:cxn ang="0">
                  <a:pos x="74" y="184"/>
                </a:cxn>
                <a:cxn ang="0">
                  <a:pos x="39" y="184"/>
                </a:cxn>
                <a:cxn ang="0">
                  <a:pos x="0" y="178"/>
                </a:cxn>
                <a:cxn ang="0">
                  <a:pos x="134" y="0"/>
                </a:cxn>
              </a:cxnLst>
              <a:rect l="0" t="0" r="r" b="b"/>
              <a:pathLst>
                <a:path w="238" h="184">
                  <a:moveTo>
                    <a:pt x="134" y="0"/>
                  </a:moveTo>
                  <a:lnTo>
                    <a:pt x="134" y="3"/>
                  </a:lnTo>
                  <a:lnTo>
                    <a:pt x="137" y="12"/>
                  </a:lnTo>
                  <a:lnTo>
                    <a:pt x="139" y="21"/>
                  </a:lnTo>
                  <a:lnTo>
                    <a:pt x="145" y="36"/>
                  </a:lnTo>
                  <a:lnTo>
                    <a:pt x="152" y="50"/>
                  </a:lnTo>
                  <a:lnTo>
                    <a:pt x="161" y="64"/>
                  </a:lnTo>
                  <a:lnTo>
                    <a:pt x="172" y="77"/>
                  </a:lnTo>
                  <a:lnTo>
                    <a:pt x="185" y="88"/>
                  </a:lnTo>
                  <a:lnTo>
                    <a:pt x="200" y="95"/>
                  </a:lnTo>
                  <a:lnTo>
                    <a:pt x="217" y="96"/>
                  </a:lnTo>
                  <a:lnTo>
                    <a:pt x="238" y="92"/>
                  </a:lnTo>
                  <a:lnTo>
                    <a:pt x="235" y="95"/>
                  </a:lnTo>
                  <a:lnTo>
                    <a:pt x="231" y="101"/>
                  </a:lnTo>
                  <a:lnTo>
                    <a:pt x="224" y="110"/>
                  </a:lnTo>
                  <a:lnTo>
                    <a:pt x="213" y="122"/>
                  </a:lnTo>
                  <a:lnTo>
                    <a:pt x="199" y="136"/>
                  </a:lnTo>
                  <a:lnTo>
                    <a:pt x="180" y="148"/>
                  </a:lnTo>
                  <a:lnTo>
                    <a:pt x="159" y="161"/>
                  </a:lnTo>
                  <a:lnTo>
                    <a:pt x="135" y="172"/>
                  </a:lnTo>
                  <a:lnTo>
                    <a:pt x="107" y="180"/>
                  </a:lnTo>
                  <a:lnTo>
                    <a:pt x="74" y="184"/>
                  </a:lnTo>
                  <a:lnTo>
                    <a:pt x="39" y="184"/>
                  </a:lnTo>
                  <a:lnTo>
                    <a:pt x="0" y="17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Freeform 109"/>
            <p:cNvSpPr>
              <a:spLocks/>
            </p:cNvSpPr>
            <p:nvPr/>
          </p:nvSpPr>
          <p:spPr bwMode="auto">
            <a:xfrm>
              <a:off x="8618538" y="4198938"/>
              <a:ext cx="1116013" cy="1077913"/>
            </a:xfrm>
            <a:custGeom>
              <a:avLst/>
              <a:gdLst/>
              <a:ahLst/>
              <a:cxnLst>
                <a:cxn ang="0">
                  <a:pos x="342" y="0"/>
                </a:cxn>
                <a:cxn ang="0">
                  <a:pos x="387" y="4"/>
                </a:cxn>
                <a:cxn ang="0">
                  <a:pos x="433" y="14"/>
                </a:cxn>
                <a:cxn ang="0">
                  <a:pos x="480" y="31"/>
                </a:cxn>
                <a:cxn ang="0">
                  <a:pos x="519" y="51"/>
                </a:cxn>
                <a:cxn ang="0">
                  <a:pos x="556" y="76"/>
                </a:cxn>
                <a:cxn ang="0">
                  <a:pos x="590" y="107"/>
                </a:cxn>
                <a:cxn ang="0">
                  <a:pos x="618" y="141"/>
                </a:cxn>
                <a:cxn ang="0">
                  <a:pos x="644" y="179"/>
                </a:cxn>
                <a:cxn ang="0">
                  <a:pos x="663" y="219"/>
                </a:cxn>
                <a:cxn ang="0">
                  <a:pos x="680" y="260"/>
                </a:cxn>
                <a:cxn ang="0">
                  <a:pos x="693" y="302"/>
                </a:cxn>
                <a:cxn ang="0">
                  <a:pos x="700" y="344"/>
                </a:cxn>
                <a:cxn ang="0">
                  <a:pos x="703" y="385"/>
                </a:cxn>
                <a:cxn ang="0">
                  <a:pos x="701" y="425"/>
                </a:cxn>
                <a:cxn ang="0">
                  <a:pos x="694" y="463"/>
                </a:cxn>
                <a:cxn ang="0">
                  <a:pos x="683" y="498"/>
                </a:cxn>
                <a:cxn ang="0">
                  <a:pos x="663" y="538"/>
                </a:cxn>
                <a:cxn ang="0">
                  <a:pos x="639" y="571"/>
                </a:cxn>
                <a:cxn ang="0">
                  <a:pos x="610" y="601"/>
                </a:cxn>
                <a:cxn ang="0">
                  <a:pos x="577" y="627"/>
                </a:cxn>
                <a:cxn ang="0">
                  <a:pos x="541" y="648"/>
                </a:cxn>
                <a:cxn ang="0">
                  <a:pos x="501" y="663"/>
                </a:cxn>
                <a:cxn ang="0">
                  <a:pos x="460" y="673"/>
                </a:cxn>
                <a:cxn ang="0">
                  <a:pos x="416" y="679"/>
                </a:cxn>
                <a:cxn ang="0">
                  <a:pos x="371" y="679"/>
                </a:cxn>
                <a:cxn ang="0">
                  <a:pos x="326" y="673"/>
                </a:cxn>
                <a:cxn ang="0">
                  <a:pos x="280" y="662"/>
                </a:cxn>
                <a:cxn ang="0">
                  <a:pos x="234" y="646"/>
                </a:cxn>
                <a:cxn ang="0">
                  <a:pos x="186" y="622"/>
                </a:cxn>
                <a:cxn ang="0">
                  <a:pos x="143" y="593"/>
                </a:cxn>
                <a:cxn ang="0">
                  <a:pos x="105" y="560"/>
                </a:cxn>
                <a:cxn ang="0">
                  <a:pos x="72" y="522"/>
                </a:cxn>
                <a:cxn ang="0">
                  <a:pos x="44" y="481"/>
                </a:cxn>
                <a:cxn ang="0">
                  <a:pos x="23" y="436"/>
                </a:cxn>
                <a:cxn ang="0">
                  <a:pos x="9" y="391"/>
                </a:cxn>
                <a:cxn ang="0">
                  <a:pos x="2" y="343"/>
                </a:cxn>
                <a:cxn ang="0">
                  <a:pos x="0" y="295"/>
                </a:cxn>
                <a:cxn ang="0">
                  <a:pos x="9" y="247"/>
                </a:cxn>
                <a:cxn ang="0">
                  <a:pos x="24" y="198"/>
                </a:cxn>
                <a:cxn ang="0">
                  <a:pos x="44" y="157"/>
                </a:cxn>
                <a:cxn ang="0">
                  <a:pos x="71" y="120"/>
                </a:cxn>
                <a:cxn ang="0">
                  <a:pos x="100" y="87"/>
                </a:cxn>
                <a:cxn ang="0">
                  <a:pos x="134" y="61"/>
                </a:cxn>
                <a:cxn ang="0">
                  <a:pos x="171" y="38"/>
                </a:cxn>
                <a:cxn ang="0">
                  <a:pos x="210" y="20"/>
                </a:cxn>
                <a:cxn ang="0">
                  <a:pos x="253" y="8"/>
                </a:cxn>
                <a:cxn ang="0">
                  <a:pos x="297" y="1"/>
                </a:cxn>
                <a:cxn ang="0">
                  <a:pos x="342" y="0"/>
                </a:cxn>
              </a:cxnLst>
              <a:rect l="0" t="0" r="r" b="b"/>
              <a:pathLst>
                <a:path w="703" h="679">
                  <a:moveTo>
                    <a:pt x="342" y="0"/>
                  </a:moveTo>
                  <a:lnTo>
                    <a:pt x="387" y="4"/>
                  </a:lnTo>
                  <a:lnTo>
                    <a:pt x="433" y="14"/>
                  </a:lnTo>
                  <a:lnTo>
                    <a:pt x="480" y="31"/>
                  </a:lnTo>
                  <a:lnTo>
                    <a:pt x="519" y="51"/>
                  </a:lnTo>
                  <a:lnTo>
                    <a:pt x="556" y="76"/>
                  </a:lnTo>
                  <a:lnTo>
                    <a:pt x="590" y="107"/>
                  </a:lnTo>
                  <a:lnTo>
                    <a:pt x="618" y="141"/>
                  </a:lnTo>
                  <a:lnTo>
                    <a:pt x="644" y="179"/>
                  </a:lnTo>
                  <a:lnTo>
                    <a:pt x="663" y="219"/>
                  </a:lnTo>
                  <a:lnTo>
                    <a:pt x="680" y="260"/>
                  </a:lnTo>
                  <a:lnTo>
                    <a:pt x="693" y="302"/>
                  </a:lnTo>
                  <a:lnTo>
                    <a:pt x="700" y="344"/>
                  </a:lnTo>
                  <a:lnTo>
                    <a:pt x="703" y="385"/>
                  </a:lnTo>
                  <a:lnTo>
                    <a:pt x="701" y="425"/>
                  </a:lnTo>
                  <a:lnTo>
                    <a:pt x="694" y="463"/>
                  </a:lnTo>
                  <a:lnTo>
                    <a:pt x="683" y="498"/>
                  </a:lnTo>
                  <a:lnTo>
                    <a:pt x="663" y="538"/>
                  </a:lnTo>
                  <a:lnTo>
                    <a:pt x="639" y="571"/>
                  </a:lnTo>
                  <a:lnTo>
                    <a:pt x="610" y="601"/>
                  </a:lnTo>
                  <a:lnTo>
                    <a:pt x="577" y="627"/>
                  </a:lnTo>
                  <a:lnTo>
                    <a:pt x="541" y="648"/>
                  </a:lnTo>
                  <a:lnTo>
                    <a:pt x="501" y="663"/>
                  </a:lnTo>
                  <a:lnTo>
                    <a:pt x="460" y="673"/>
                  </a:lnTo>
                  <a:lnTo>
                    <a:pt x="416" y="679"/>
                  </a:lnTo>
                  <a:lnTo>
                    <a:pt x="371" y="679"/>
                  </a:lnTo>
                  <a:lnTo>
                    <a:pt x="326" y="673"/>
                  </a:lnTo>
                  <a:lnTo>
                    <a:pt x="280" y="662"/>
                  </a:lnTo>
                  <a:lnTo>
                    <a:pt x="234" y="646"/>
                  </a:lnTo>
                  <a:lnTo>
                    <a:pt x="186" y="622"/>
                  </a:lnTo>
                  <a:lnTo>
                    <a:pt x="143" y="593"/>
                  </a:lnTo>
                  <a:lnTo>
                    <a:pt x="105" y="560"/>
                  </a:lnTo>
                  <a:lnTo>
                    <a:pt x="72" y="522"/>
                  </a:lnTo>
                  <a:lnTo>
                    <a:pt x="44" y="481"/>
                  </a:lnTo>
                  <a:lnTo>
                    <a:pt x="23" y="436"/>
                  </a:lnTo>
                  <a:lnTo>
                    <a:pt x="9" y="391"/>
                  </a:lnTo>
                  <a:lnTo>
                    <a:pt x="2" y="343"/>
                  </a:lnTo>
                  <a:lnTo>
                    <a:pt x="0" y="295"/>
                  </a:lnTo>
                  <a:lnTo>
                    <a:pt x="9" y="247"/>
                  </a:lnTo>
                  <a:lnTo>
                    <a:pt x="24" y="198"/>
                  </a:lnTo>
                  <a:lnTo>
                    <a:pt x="44" y="157"/>
                  </a:lnTo>
                  <a:lnTo>
                    <a:pt x="71" y="120"/>
                  </a:lnTo>
                  <a:lnTo>
                    <a:pt x="100" y="87"/>
                  </a:lnTo>
                  <a:lnTo>
                    <a:pt x="134" y="61"/>
                  </a:lnTo>
                  <a:lnTo>
                    <a:pt x="171" y="38"/>
                  </a:lnTo>
                  <a:lnTo>
                    <a:pt x="210" y="20"/>
                  </a:lnTo>
                  <a:lnTo>
                    <a:pt x="253" y="8"/>
                  </a:lnTo>
                  <a:lnTo>
                    <a:pt x="297" y="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110"/>
            <p:cNvSpPr>
              <a:spLocks/>
            </p:cNvSpPr>
            <p:nvPr/>
          </p:nvSpPr>
          <p:spPr bwMode="auto">
            <a:xfrm>
              <a:off x="8724901" y="4260850"/>
              <a:ext cx="971550" cy="939800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330" y="3"/>
                </a:cxn>
                <a:cxn ang="0">
                  <a:pos x="373" y="12"/>
                </a:cxn>
                <a:cxn ang="0">
                  <a:pos x="417" y="27"/>
                </a:cxn>
                <a:cxn ang="0">
                  <a:pos x="455" y="47"/>
                </a:cxn>
                <a:cxn ang="0">
                  <a:pos x="489" y="71"/>
                </a:cxn>
                <a:cxn ang="0">
                  <a:pos x="520" y="101"/>
                </a:cxn>
                <a:cxn ang="0">
                  <a:pos x="546" y="135"/>
                </a:cxn>
                <a:cxn ang="0">
                  <a:pos x="568" y="170"/>
                </a:cxn>
                <a:cxn ang="0">
                  <a:pos x="585" y="209"/>
                </a:cxn>
                <a:cxn ang="0">
                  <a:pos x="599" y="247"/>
                </a:cxn>
                <a:cxn ang="0">
                  <a:pos x="608" y="288"/>
                </a:cxn>
                <a:cxn ang="0">
                  <a:pos x="612" y="328"/>
                </a:cxn>
                <a:cxn ang="0">
                  <a:pos x="610" y="366"/>
                </a:cxn>
                <a:cxn ang="0">
                  <a:pos x="605" y="401"/>
                </a:cxn>
                <a:cxn ang="0">
                  <a:pos x="595" y="435"/>
                </a:cxn>
                <a:cxn ang="0">
                  <a:pos x="575" y="472"/>
                </a:cxn>
                <a:cxn ang="0">
                  <a:pos x="551" y="504"/>
                </a:cxn>
                <a:cxn ang="0">
                  <a:pos x="523" y="531"/>
                </a:cxn>
                <a:cxn ang="0">
                  <a:pos x="491" y="554"/>
                </a:cxn>
                <a:cxn ang="0">
                  <a:pos x="455" y="572"/>
                </a:cxn>
                <a:cxn ang="0">
                  <a:pos x="417" y="583"/>
                </a:cxn>
                <a:cxn ang="0">
                  <a:pos x="376" y="590"/>
                </a:cxn>
                <a:cxn ang="0">
                  <a:pos x="334" y="592"/>
                </a:cxn>
                <a:cxn ang="0">
                  <a:pos x="290" y="589"/>
                </a:cxn>
                <a:cxn ang="0">
                  <a:pos x="246" y="579"/>
                </a:cxn>
                <a:cxn ang="0">
                  <a:pos x="203" y="564"/>
                </a:cxn>
                <a:cxn ang="0">
                  <a:pos x="158" y="541"/>
                </a:cxn>
                <a:cxn ang="0">
                  <a:pos x="117" y="513"/>
                </a:cxn>
                <a:cxn ang="0">
                  <a:pos x="81" y="479"/>
                </a:cxn>
                <a:cxn ang="0">
                  <a:pos x="52" y="441"/>
                </a:cxn>
                <a:cxn ang="0">
                  <a:pos x="28" y="400"/>
                </a:cxn>
                <a:cxn ang="0">
                  <a:pos x="11" y="358"/>
                </a:cxn>
                <a:cxn ang="0">
                  <a:pos x="1" y="312"/>
                </a:cxn>
                <a:cxn ang="0">
                  <a:pos x="0" y="266"/>
                </a:cxn>
                <a:cxn ang="0">
                  <a:pos x="5" y="219"/>
                </a:cxn>
                <a:cxn ang="0">
                  <a:pos x="19" y="173"/>
                </a:cxn>
                <a:cxn ang="0">
                  <a:pos x="39" y="135"/>
                </a:cxn>
                <a:cxn ang="0">
                  <a:pos x="64" y="99"/>
                </a:cxn>
                <a:cxn ang="0">
                  <a:pos x="94" y="70"/>
                </a:cxn>
                <a:cxn ang="0">
                  <a:pos x="127" y="46"/>
                </a:cxn>
                <a:cxn ang="0">
                  <a:pos x="163" y="26"/>
                </a:cxn>
                <a:cxn ang="0">
                  <a:pos x="203" y="12"/>
                </a:cxn>
                <a:cxn ang="0">
                  <a:pos x="244" y="3"/>
                </a:cxn>
                <a:cxn ang="0">
                  <a:pos x="286" y="0"/>
                </a:cxn>
              </a:cxnLst>
              <a:rect l="0" t="0" r="r" b="b"/>
              <a:pathLst>
                <a:path w="612" h="592">
                  <a:moveTo>
                    <a:pt x="286" y="0"/>
                  </a:moveTo>
                  <a:lnTo>
                    <a:pt x="330" y="3"/>
                  </a:lnTo>
                  <a:lnTo>
                    <a:pt x="373" y="12"/>
                  </a:lnTo>
                  <a:lnTo>
                    <a:pt x="417" y="27"/>
                  </a:lnTo>
                  <a:lnTo>
                    <a:pt x="455" y="47"/>
                  </a:lnTo>
                  <a:lnTo>
                    <a:pt x="489" y="71"/>
                  </a:lnTo>
                  <a:lnTo>
                    <a:pt x="520" y="101"/>
                  </a:lnTo>
                  <a:lnTo>
                    <a:pt x="546" y="135"/>
                  </a:lnTo>
                  <a:lnTo>
                    <a:pt x="568" y="170"/>
                  </a:lnTo>
                  <a:lnTo>
                    <a:pt x="585" y="209"/>
                  </a:lnTo>
                  <a:lnTo>
                    <a:pt x="599" y="247"/>
                  </a:lnTo>
                  <a:lnTo>
                    <a:pt x="608" y="288"/>
                  </a:lnTo>
                  <a:lnTo>
                    <a:pt x="612" y="328"/>
                  </a:lnTo>
                  <a:lnTo>
                    <a:pt x="610" y="366"/>
                  </a:lnTo>
                  <a:lnTo>
                    <a:pt x="605" y="401"/>
                  </a:lnTo>
                  <a:lnTo>
                    <a:pt x="595" y="435"/>
                  </a:lnTo>
                  <a:lnTo>
                    <a:pt x="575" y="472"/>
                  </a:lnTo>
                  <a:lnTo>
                    <a:pt x="551" y="504"/>
                  </a:lnTo>
                  <a:lnTo>
                    <a:pt x="523" y="531"/>
                  </a:lnTo>
                  <a:lnTo>
                    <a:pt x="491" y="554"/>
                  </a:lnTo>
                  <a:lnTo>
                    <a:pt x="455" y="572"/>
                  </a:lnTo>
                  <a:lnTo>
                    <a:pt x="417" y="583"/>
                  </a:lnTo>
                  <a:lnTo>
                    <a:pt x="376" y="590"/>
                  </a:lnTo>
                  <a:lnTo>
                    <a:pt x="334" y="592"/>
                  </a:lnTo>
                  <a:lnTo>
                    <a:pt x="290" y="589"/>
                  </a:lnTo>
                  <a:lnTo>
                    <a:pt x="246" y="579"/>
                  </a:lnTo>
                  <a:lnTo>
                    <a:pt x="203" y="564"/>
                  </a:lnTo>
                  <a:lnTo>
                    <a:pt x="158" y="541"/>
                  </a:lnTo>
                  <a:lnTo>
                    <a:pt x="117" y="513"/>
                  </a:lnTo>
                  <a:lnTo>
                    <a:pt x="81" y="479"/>
                  </a:lnTo>
                  <a:lnTo>
                    <a:pt x="52" y="441"/>
                  </a:lnTo>
                  <a:lnTo>
                    <a:pt x="28" y="400"/>
                  </a:lnTo>
                  <a:lnTo>
                    <a:pt x="11" y="358"/>
                  </a:lnTo>
                  <a:lnTo>
                    <a:pt x="1" y="312"/>
                  </a:lnTo>
                  <a:lnTo>
                    <a:pt x="0" y="266"/>
                  </a:lnTo>
                  <a:lnTo>
                    <a:pt x="5" y="219"/>
                  </a:lnTo>
                  <a:lnTo>
                    <a:pt x="19" y="173"/>
                  </a:lnTo>
                  <a:lnTo>
                    <a:pt x="39" y="135"/>
                  </a:lnTo>
                  <a:lnTo>
                    <a:pt x="64" y="99"/>
                  </a:lnTo>
                  <a:lnTo>
                    <a:pt x="94" y="70"/>
                  </a:lnTo>
                  <a:lnTo>
                    <a:pt x="127" y="46"/>
                  </a:lnTo>
                  <a:lnTo>
                    <a:pt x="163" y="26"/>
                  </a:lnTo>
                  <a:lnTo>
                    <a:pt x="203" y="12"/>
                  </a:lnTo>
                  <a:lnTo>
                    <a:pt x="244" y="3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D8A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111"/>
            <p:cNvSpPr>
              <a:spLocks/>
            </p:cNvSpPr>
            <p:nvPr/>
          </p:nvSpPr>
          <p:spPr bwMode="auto">
            <a:xfrm>
              <a:off x="9621838" y="4525963"/>
              <a:ext cx="74613" cy="385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7" y="10"/>
                </a:cxn>
                <a:cxn ang="0">
                  <a:pos x="14" y="23"/>
                </a:cxn>
                <a:cxn ang="0">
                  <a:pos x="23" y="41"/>
                </a:cxn>
                <a:cxn ang="0">
                  <a:pos x="31" y="63"/>
                </a:cxn>
                <a:cxn ang="0">
                  <a:pos x="40" y="90"/>
                </a:cxn>
                <a:cxn ang="0">
                  <a:pos x="44" y="123"/>
                </a:cxn>
                <a:cxn ang="0">
                  <a:pos x="47" y="158"/>
                </a:cxn>
                <a:cxn ang="0">
                  <a:pos x="44" y="198"/>
                </a:cxn>
                <a:cxn ang="0">
                  <a:pos x="36" y="243"/>
                </a:cxn>
                <a:cxn ang="0">
                  <a:pos x="37" y="237"/>
                </a:cxn>
                <a:cxn ang="0">
                  <a:pos x="38" y="226"/>
                </a:cxn>
                <a:cxn ang="0">
                  <a:pos x="40" y="206"/>
                </a:cxn>
                <a:cxn ang="0">
                  <a:pos x="40" y="181"/>
                </a:cxn>
                <a:cxn ang="0">
                  <a:pos x="38" y="150"/>
                </a:cxn>
                <a:cxn ang="0">
                  <a:pos x="34" y="116"/>
                </a:cxn>
                <a:cxn ang="0">
                  <a:pos x="27" y="78"/>
                </a:cxn>
                <a:cxn ang="0">
                  <a:pos x="16" y="39"/>
                </a:cxn>
                <a:cxn ang="0">
                  <a:pos x="0" y="0"/>
                </a:cxn>
              </a:cxnLst>
              <a:rect l="0" t="0" r="r" b="b"/>
              <a:pathLst>
                <a:path w="47" h="243">
                  <a:moveTo>
                    <a:pt x="0" y="0"/>
                  </a:moveTo>
                  <a:lnTo>
                    <a:pt x="2" y="3"/>
                  </a:lnTo>
                  <a:lnTo>
                    <a:pt x="7" y="10"/>
                  </a:lnTo>
                  <a:lnTo>
                    <a:pt x="14" y="23"/>
                  </a:lnTo>
                  <a:lnTo>
                    <a:pt x="23" y="41"/>
                  </a:lnTo>
                  <a:lnTo>
                    <a:pt x="31" y="63"/>
                  </a:lnTo>
                  <a:lnTo>
                    <a:pt x="40" y="90"/>
                  </a:lnTo>
                  <a:lnTo>
                    <a:pt x="44" y="123"/>
                  </a:lnTo>
                  <a:lnTo>
                    <a:pt x="47" y="158"/>
                  </a:lnTo>
                  <a:lnTo>
                    <a:pt x="44" y="198"/>
                  </a:lnTo>
                  <a:lnTo>
                    <a:pt x="36" y="243"/>
                  </a:lnTo>
                  <a:lnTo>
                    <a:pt x="37" y="237"/>
                  </a:lnTo>
                  <a:lnTo>
                    <a:pt x="38" y="226"/>
                  </a:lnTo>
                  <a:lnTo>
                    <a:pt x="40" y="206"/>
                  </a:lnTo>
                  <a:lnTo>
                    <a:pt x="40" y="181"/>
                  </a:lnTo>
                  <a:lnTo>
                    <a:pt x="38" y="150"/>
                  </a:lnTo>
                  <a:lnTo>
                    <a:pt x="34" y="116"/>
                  </a:lnTo>
                  <a:lnTo>
                    <a:pt x="27" y="78"/>
                  </a:lnTo>
                  <a:lnTo>
                    <a:pt x="16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reeform 112"/>
            <p:cNvSpPr>
              <a:spLocks/>
            </p:cNvSpPr>
            <p:nvPr/>
          </p:nvSpPr>
          <p:spPr bwMode="auto">
            <a:xfrm>
              <a:off x="8431213" y="4100513"/>
              <a:ext cx="1201738" cy="1133475"/>
            </a:xfrm>
            <a:custGeom>
              <a:avLst/>
              <a:gdLst/>
              <a:ahLst/>
              <a:cxnLst>
                <a:cxn ang="0">
                  <a:pos x="547" y="3"/>
                </a:cxn>
                <a:cxn ang="0">
                  <a:pos x="623" y="18"/>
                </a:cxn>
                <a:cxn ang="0">
                  <a:pos x="692" y="53"/>
                </a:cxn>
                <a:cxn ang="0">
                  <a:pos x="738" y="104"/>
                </a:cxn>
                <a:cxn ang="0">
                  <a:pos x="757" y="168"/>
                </a:cxn>
                <a:cxn ang="0">
                  <a:pos x="747" y="240"/>
                </a:cxn>
                <a:cxn ang="0">
                  <a:pos x="704" y="315"/>
                </a:cxn>
                <a:cxn ang="0">
                  <a:pos x="646" y="365"/>
                </a:cxn>
                <a:cxn ang="0">
                  <a:pos x="581" y="395"/>
                </a:cxn>
                <a:cxn ang="0">
                  <a:pos x="516" y="408"/>
                </a:cxn>
                <a:cxn ang="0">
                  <a:pos x="461" y="409"/>
                </a:cxn>
                <a:cxn ang="0">
                  <a:pos x="422" y="406"/>
                </a:cxn>
                <a:cxn ang="0">
                  <a:pos x="406" y="405"/>
                </a:cxn>
                <a:cxn ang="0">
                  <a:pos x="429" y="357"/>
                </a:cxn>
                <a:cxn ang="0">
                  <a:pos x="426" y="317"/>
                </a:cxn>
                <a:cxn ang="0">
                  <a:pos x="407" y="285"/>
                </a:cxn>
                <a:cxn ang="0">
                  <a:pos x="379" y="261"/>
                </a:cxn>
                <a:cxn ang="0">
                  <a:pos x="351" y="243"/>
                </a:cxn>
                <a:cxn ang="0">
                  <a:pos x="327" y="233"/>
                </a:cxn>
                <a:cxn ang="0">
                  <a:pos x="319" y="228"/>
                </a:cxn>
                <a:cxn ang="0">
                  <a:pos x="344" y="329"/>
                </a:cxn>
                <a:cxn ang="0">
                  <a:pos x="343" y="420"/>
                </a:cxn>
                <a:cxn ang="0">
                  <a:pos x="320" y="502"/>
                </a:cxn>
                <a:cxn ang="0">
                  <a:pos x="285" y="574"/>
                </a:cxn>
                <a:cxn ang="0">
                  <a:pos x="244" y="632"/>
                </a:cxn>
                <a:cxn ang="0">
                  <a:pos x="206" y="676"/>
                </a:cxn>
                <a:cxn ang="0">
                  <a:pos x="176" y="704"/>
                </a:cxn>
                <a:cxn ang="0">
                  <a:pos x="165" y="714"/>
                </a:cxn>
                <a:cxn ang="0">
                  <a:pos x="108" y="666"/>
                </a:cxn>
                <a:cxn ang="0">
                  <a:pos x="65" y="608"/>
                </a:cxn>
                <a:cxn ang="0">
                  <a:pos x="32" y="550"/>
                </a:cxn>
                <a:cxn ang="0">
                  <a:pos x="11" y="502"/>
                </a:cxn>
                <a:cxn ang="0">
                  <a:pos x="0" y="474"/>
                </a:cxn>
                <a:cxn ang="0">
                  <a:pos x="5" y="475"/>
                </a:cxn>
                <a:cxn ang="0">
                  <a:pos x="28" y="481"/>
                </a:cxn>
                <a:cxn ang="0">
                  <a:pos x="59" y="475"/>
                </a:cxn>
                <a:cxn ang="0">
                  <a:pos x="87" y="451"/>
                </a:cxn>
                <a:cxn ang="0">
                  <a:pos x="104" y="409"/>
                </a:cxn>
                <a:cxn ang="0">
                  <a:pos x="111" y="353"/>
                </a:cxn>
                <a:cxn ang="0">
                  <a:pos x="120" y="281"/>
                </a:cxn>
                <a:cxn ang="0">
                  <a:pos x="146" y="200"/>
                </a:cxn>
                <a:cxn ang="0">
                  <a:pos x="201" y="113"/>
                </a:cxn>
                <a:cxn ang="0">
                  <a:pos x="261" y="62"/>
                </a:cxn>
                <a:cxn ang="0">
                  <a:pos x="336" y="27"/>
                </a:cxn>
                <a:cxn ang="0">
                  <a:pos x="419" y="5"/>
                </a:cxn>
                <a:cxn ang="0">
                  <a:pos x="505" y="0"/>
                </a:cxn>
              </a:cxnLst>
              <a:rect l="0" t="0" r="r" b="b"/>
              <a:pathLst>
                <a:path w="757" h="714">
                  <a:moveTo>
                    <a:pt x="505" y="0"/>
                  </a:moveTo>
                  <a:lnTo>
                    <a:pt x="547" y="3"/>
                  </a:lnTo>
                  <a:lnTo>
                    <a:pt x="587" y="8"/>
                  </a:lnTo>
                  <a:lnTo>
                    <a:pt x="623" y="18"/>
                  </a:lnTo>
                  <a:lnTo>
                    <a:pt x="660" y="34"/>
                  </a:lnTo>
                  <a:lnTo>
                    <a:pt x="692" y="53"/>
                  </a:lnTo>
                  <a:lnTo>
                    <a:pt x="718" y="77"/>
                  </a:lnTo>
                  <a:lnTo>
                    <a:pt x="738" y="104"/>
                  </a:lnTo>
                  <a:lnTo>
                    <a:pt x="752" y="135"/>
                  </a:lnTo>
                  <a:lnTo>
                    <a:pt x="757" y="168"/>
                  </a:lnTo>
                  <a:lnTo>
                    <a:pt x="756" y="203"/>
                  </a:lnTo>
                  <a:lnTo>
                    <a:pt x="747" y="240"/>
                  </a:lnTo>
                  <a:lnTo>
                    <a:pt x="731" y="276"/>
                  </a:lnTo>
                  <a:lnTo>
                    <a:pt x="704" y="315"/>
                  </a:lnTo>
                  <a:lnTo>
                    <a:pt x="677" y="343"/>
                  </a:lnTo>
                  <a:lnTo>
                    <a:pt x="646" y="365"/>
                  </a:lnTo>
                  <a:lnTo>
                    <a:pt x="613" y="382"/>
                  </a:lnTo>
                  <a:lnTo>
                    <a:pt x="581" y="395"/>
                  </a:lnTo>
                  <a:lnTo>
                    <a:pt x="549" y="402"/>
                  </a:lnTo>
                  <a:lnTo>
                    <a:pt x="516" y="408"/>
                  </a:lnTo>
                  <a:lnTo>
                    <a:pt x="486" y="409"/>
                  </a:lnTo>
                  <a:lnTo>
                    <a:pt x="461" y="409"/>
                  </a:lnTo>
                  <a:lnTo>
                    <a:pt x="439" y="408"/>
                  </a:lnTo>
                  <a:lnTo>
                    <a:pt x="422" y="406"/>
                  </a:lnTo>
                  <a:lnTo>
                    <a:pt x="410" y="405"/>
                  </a:lnTo>
                  <a:lnTo>
                    <a:pt x="406" y="405"/>
                  </a:lnTo>
                  <a:lnTo>
                    <a:pt x="420" y="379"/>
                  </a:lnTo>
                  <a:lnTo>
                    <a:pt x="429" y="357"/>
                  </a:lnTo>
                  <a:lnTo>
                    <a:pt x="430" y="337"/>
                  </a:lnTo>
                  <a:lnTo>
                    <a:pt x="426" y="317"/>
                  </a:lnTo>
                  <a:lnTo>
                    <a:pt x="419" y="300"/>
                  </a:lnTo>
                  <a:lnTo>
                    <a:pt x="407" y="285"/>
                  </a:lnTo>
                  <a:lnTo>
                    <a:pt x="395" y="272"/>
                  </a:lnTo>
                  <a:lnTo>
                    <a:pt x="379" y="261"/>
                  </a:lnTo>
                  <a:lnTo>
                    <a:pt x="365" y="251"/>
                  </a:lnTo>
                  <a:lnTo>
                    <a:pt x="351" y="243"/>
                  </a:lnTo>
                  <a:lnTo>
                    <a:pt x="338" y="237"/>
                  </a:lnTo>
                  <a:lnTo>
                    <a:pt x="327" y="233"/>
                  </a:lnTo>
                  <a:lnTo>
                    <a:pt x="320" y="230"/>
                  </a:lnTo>
                  <a:lnTo>
                    <a:pt x="319" y="228"/>
                  </a:lnTo>
                  <a:lnTo>
                    <a:pt x="336" y="279"/>
                  </a:lnTo>
                  <a:lnTo>
                    <a:pt x="344" y="329"/>
                  </a:lnTo>
                  <a:lnTo>
                    <a:pt x="347" y="375"/>
                  </a:lnTo>
                  <a:lnTo>
                    <a:pt x="343" y="420"/>
                  </a:lnTo>
                  <a:lnTo>
                    <a:pt x="333" y="463"/>
                  </a:lnTo>
                  <a:lnTo>
                    <a:pt x="320" y="502"/>
                  </a:lnTo>
                  <a:lnTo>
                    <a:pt x="303" y="539"/>
                  </a:lnTo>
                  <a:lnTo>
                    <a:pt x="285" y="574"/>
                  </a:lnTo>
                  <a:lnTo>
                    <a:pt x="264" y="605"/>
                  </a:lnTo>
                  <a:lnTo>
                    <a:pt x="244" y="632"/>
                  </a:lnTo>
                  <a:lnTo>
                    <a:pt x="224" y="656"/>
                  </a:lnTo>
                  <a:lnTo>
                    <a:pt x="206" y="676"/>
                  </a:lnTo>
                  <a:lnTo>
                    <a:pt x="189" y="693"/>
                  </a:lnTo>
                  <a:lnTo>
                    <a:pt x="176" y="704"/>
                  </a:lnTo>
                  <a:lnTo>
                    <a:pt x="168" y="711"/>
                  </a:lnTo>
                  <a:lnTo>
                    <a:pt x="165" y="714"/>
                  </a:lnTo>
                  <a:lnTo>
                    <a:pt x="135" y="691"/>
                  </a:lnTo>
                  <a:lnTo>
                    <a:pt x="108" y="666"/>
                  </a:lnTo>
                  <a:lnTo>
                    <a:pt x="84" y="638"/>
                  </a:lnTo>
                  <a:lnTo>
                    <a:pt x="65" y="608"/>
                  </a:lnTo>
                  <a:lnTo>
                    <a:pt x="46" y="578"/>
                  </a:lnTo>
                  <a:lnTo>
                    <a:pt x="32" y="550"/>
                  </a:lnTo>
                  <a:lnTo>
                    <a:pt x="19" y="525"/>
                  </a:lnTo>
                  <a:lnTo>
                    <a:pt x="11" y="502"/>
                  </a:lnTo>
                  <a:lnTo>
                    <a:pt x="4" y="485"/>
                  </a:lnTo>
                  <a:lnTo>
                    <a:pt x="0" y="474"/>
                  </a:lnTo>
                  <a:lnTo>
                    <a:pt x="0" y="470"/>
                  </a:lnTo>
                  <a:lnTo>
                    <a:pt x="5" y="475"/>
                  </a:lnTo>
                  <a:lnTo>
                    <a:pt x="15" y="480"/>
                  </a:lnTo>
                  <a:lnTo>
                    <a:pt x="28" y="481"/>
                  </a:lnTo>
                  <a:lnTo>
                    <a:pt x="43" y="481"/>
                  </a:lnTo>
                  <a:lnTo>
                    <a:pt x="59" y="475"/>
                  </a:lnTo>
                  <a:lnTo>
                    <a:pt x="74" y="467"/>
                  </a:lnTo>
                  <a:lnTo>
                    <a:pt x="87" y="451"/>
                  </a:lnTo>
                  <a:lnTo>
                    <a:pt x="98" y="432"/>
                  </a:lnTo>
                  <a:lnTo>
                    <a:pt x="104" y="409"/>
                  </a:lnTo>
                  <a:lnTo>
                    <a:pt x="108" y="382"/>
                  </a:lnTo>
                  <a:lnTo>
                    <a:pt x="111" y="353"/>
                  </a:lnTo>
                  <a:lnTo>
                    <a:pt x="114" y="317"/>
                  </a:lnTo>
                  <a:lnTo>
                    <a:pt x="120" y="281"/>
                  </a:lnTo>
                  <a:lnTo>
                    <a:pt x="130" y="241"/>
                  </a:lnTo>
                  <a:lnTo>
                    <a:pt x="146" y="200"/>
                  </a:lnTo>
                  <a:lnTo>
                    <a:pt x="169" y="156"/>
                  </a:lnTo>
                  <a:lnTo>
                    <a:pt x="201" y="113"/>
                  </a:lnTo>
                  <a:lnTo>
                    <a:pt x="228" y="86"/>
                  </a:lnTo>
                  <a:lnTo>
                    <a:pt x="261" y="62"/>
                  </a:lnTo>
                  <a:lnTo>
                    <a:pt x="296" y="42"/>
                  </a:lnTo>
                  <a:lnTo>
                    <a:pt x="336" y="27"/>
                  </a:lnTo>
                  <a:lnTo>
                    <a:pt x="376" y="14"/>
                  </a:lnTo>
                  <a:lnTo>
                    <a:pt x="419" y="5"/>
                  </a:lnTo>
                  <a:lnTo>
                    <a:pt x="462" y="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reeform 113"/>
            <p:cNvSpPr>
              <a:spLocks/>
            </p:cNvSpPr>
            <p:nvPr/>
          </p:nvSpPr>
          <p:spPr bwMode="auto">
            <a:xfrm>
              <a:off x="8612188" y="5376863"/>
              <a:ext cx="1184275" cy="887413"/>
            </a:xfrm>
            <a:custGeom>
              <a:avLst/>
              <a:gdLst/>
              <a:ahLst/>
              <a:cxnLst>
                <a:cxn ang="0">
                  <a:pos x="659" y="54"/>
                </a:cxn>
                <a:cxn ang="0">
                  <a:pos x="700" y="171"/>
                </a:cxn>
                <a:cxn ang="0">
                  <a:pos x="727" y="294"/>
                </a:cxn>
                <a:cxn ang="0">
                  <a:pos x="742" y="415"/>
                </a:cxn>
                <a:cxn ang="0">
                  <a:pos x="739" y="484"/>
                </a:cxn>
                <a:cxn ang="0">
                  <a:pos x="704" y="510"/>
                </a:cxn>
                <a:cxn ang="0">
                  <a:pos x="643" y="531"/>
                </a:cxn>
                <a:cxn ang="0">
                  <a:pos x="605" y="539"/>
                </a:cxn>
                <a:cxn ang="0">
                  <a:pos x="594" y="541"/>
                </a:cxn>
                <a:cxn ang="0">
                  <a:pos x="581" y="544"/>
                </a:cxn>
                <a:cxn ang="0">
                  <a:pos x="573" y="545"/>
                </a:cxn>
                <a:cxn ang="0">
                  <a:pos x="512" y="552"/>
                </a:cxn>
                <a:cxn ang="0">
                  <a:pos x="372" y="559"/>
                </a:cxn>
                <a:cxn ang="0">
                  <a:pos x="296" y="558"/>
                </a:cxn>
                <a:cxn ang="0">
                  <a:pos x="282" y="556"/>
                </a:cxn>
                <a:cxn ang="0">
                  <a:pos x="254" y="555"/>
                </a:cxn>
                <a:cxn ang="0">
                  <a:pos x="205" y="549"/>
                </a:cxn>
                <a:cxn ang="0">
                  <a:pos x="117" y="534"/>
                </a:cxn>
                <a:cxn ang="0">
                  <a:pos x="49" y="514"/>
                </a:cxn>
                <a:cxn ang="0">
                  <a:pos x="8" y="489"/>
                </a:cxn>
                <a:cxn ang="0">
                  <a:pos x="8" y="410"/>
                </a:cxn>
                <a:cxn ang="0">
                  <a:pos x="35" y="274"/>
                </a:cxn>
                <a:cxn ang="0">
                  <a:pos x="78" y="140"/>
                </a:cxn>
                <a:cxn ang="0">
                  <a:pos x="141" y="16"/>
                </a:cxn>
                <a:cxn ang="0">
                  <a:pos x="152" y="19"/>
                </a:cxn>
                <a:cxn ang="0">
                  <a:pos x="183" y="27"/>
                </a:cxn>
                <a:cxn ang="0">
                  <a:pos x="229" y="34"/>
                </a:cxn>
                <a:cxn ang="0">
                  <a:pos x="254" y="38"/>
                </a:cxn>
                <a:cxn ang="0">
                  <a:pos x="322" y="43"/>
                </a:cxn>
                <a:cxn ang="0">
                  <a:pos x="419" y="43"/>
                </a:cxn>
                <a:cxn ang="0">
                  <a:pos x="533" y="28"/>
                </a:cxn>
                <a:cxn ang="0">
                  <a:pos x="553" y="23"/>
                </a:cxn>
                <a:cxn ang="0">
                  <a:pos x="591" y="13"/>
                </a:cxn>
                <a:cxn ang="0">
                  <a:pos x="621" y="3"/>
                </a:cxn>
                <a:cxn ang="0">
                  <a:pos x="633" y="0"/>
                </a:cxn>
              </a:cxnLst>
              <a:rect l="0" t="0" r="r" b="b"/>
              <a:pathLst>
                <a:path w="746" h="559">
                  <a:moveTo>
                    <a:pt x="633" y="0"/>
                  </a:moveTo>
                  <a:lnTo>
                    <a:pt x="659" y="54"/>
                  </a:lnTo>
                  <a:lnTo>
                    <a:pt x="681" y="112"/>
                  </a:lnTo>
                  <a:lnTo>
                    <a:pt x="700" y="171"/>
                  </a:lnTo>
                  <a:lnTo>
                    <a:pt x="715" y="233"/>
                  </a:lnTo>
                  <a:lnTo>
                    <a:pt x="727" y="294"/>
                  </a:lnTo>
                  <a:lnTo>
                    <a:pt x="735" y="356"/>
                  </a:lnTo>
                  <a:lnTo>
                    <a:pt x="742" y="415"/>
                  </a:lnTo>
                  <a:lnTo>
                    <a:pt x="746" y="472"/>
                  </a:lnTo>
                  <a:lnTo>
                    <a:pt x="739" y="484"/>
                  </a:lnTo>
                  <a:lnTo>
                    <a:pt x="725" y="497"/>
                  </a:lnTo>
                  <a:lnTo>
                    <a:pt x="704" y="510"/>
                  </a:lnTo>
                  <a:lnTo>
                    <a:pt x="676" y="521"/>
                  </a:lnTo>
                  <a:lnTo>
                    <a:pt x="643" y="531"/>
                  </a:lnTo>
                  <a:lnTo>
                    <a:pt x="605" y="539"/>
                  </a:lnTo>
                  <a:lnTo>
                    <a:pt x="605" y="539"/>
                  </a:lnTo>
                  <a:lnTo>
                    <a:pt x="604" y="539"/>
                  </a:lnTo>
                  <a:lnTo>
                    <a:pt x="594" y="541"/>
                  </a:lnTo>
                  <a:lnTo>
                    <a:pt x="593" y="541"/>
                  </a:lnTo>
                  <a:lnTo>
                    <a:pt x="581" y="544"/>
                  </a:lnTo>
                  <a:lnTo>
                    <a:pt x="580" y="544"/>
                  </a:lnTo>
                  <a:lnTo>
                    <a:pt x="573" y="545"/>
                  </a:lnTo>
                  <a:lnTo>
                    <a:pt x="573" y="545"/>
                  </a:lnTo>
                  <a:lnTo>
                    <a:pt x="512" y="552"/>
                  </a:lnTo>
                  <a:lnTo>
                    <a:pt x="444" y="558"/>
                  </a:lnTo>
                  <a:lnTo>
                    <a:pt x="372" y="559"/>
                  </a:lnTo>
                  <a:lnTo>
                    <a:pt x="296" y="558"/>
                  </a:lnTo>
                  <a:lnTo>
                    <a:pt x="296" y="558"/>
                  </a:lnTo>
                  <a:lnTo>
                    <a:pt x="284" y="556"/>
                  </a:lnTo>
                  <a:lnTo>
                    <a:pt x="282" y="556"/>
                  </a:lnTo>
                  <a:lnTo>
                    <a:pt x="255" y="555"/>
                  </a:lnTo>
                  <a:lnTo>
                    <a:pt x="254" y="555"/>
                  </a:lnTo>
                  <a:lnTo>
                    <a:pt x="254" y="555"/>
                  </a:lnTo>
                  <a:lnTo>
                    <a:pt x="205" y="549"/>
                  </a:lnTo>
                  <a:lnTo>
                    <a:pt x="158" y="542"/>
                  </a:lnTo>
                  <a:lnTo>
                    <a:pt x="117" y="534"/>
                  </a:lnTo>
                  <a:lnTo>
                    <a:pt x="80" y="524"/>
                  </a:lnTo>
                  <a:lnTo>
                    <a:pt x="49" y="514"/>
                  </a:lnTo>
                  <a:lnTo>
                    <a:pt x="25" y="501"/>
                  </a:lnTo>
                  <a:lnTo>
                    <a:pt x="8" y="489"/>
                  </a:lnTo>
                  <a:lnTo>
                    <a:pt x="0" y="474"/>
                  </a:lnTo>
                  <a:lnTo>
                    <a:pt x="8" y="410"/>
                  </a:lnTo>
                  <a:lnTo>
                    <a:pt x="20" y="342"/>
                  </a:lnTo>
                  <a:lnTo>
                    <a:pt x="35" y="274"/>
                  </a:lnTo>
                  <a:lnTo>
                    <a:pt x="54" y="206"/>
                  </a:lnTo>
                  <a:lnTo>
                    <a:pt x="78" y="140"/>
                  </a:lnTo>
                  <a:lnTo>
                    <a:pt x="106" y="75"/>
                  </a:lnTo>
                  <a:lnTo>
                    <a:pt x="141" y="16"/>
                  </a:lnTo>
                  <a:lnTo>
                    <a:pt x="144" y="16"/>
                  </a:lnTo>
                  <a:lnTo>
                    <a:pt x="152" y="19"/>
                  </a:lnTo>
                  <a:lnTo>
                    <a:pt x="166" y="23"/>
                  </a:lnTo>
                  <a:lnTo>
                    <a:pt x="183" y="27"/>
                  </a:lnTo>
                  <a:lnTo>
                    <a:pt x="205" y="31"/>
                  </a:lnTo>
                  <a:lnTo>
                    <a:pt x="229" y="34"/>
                  </a:lnTo>
                  <a:lnTo>
                    <a:pt x="254" y="37"/>
                  </a:lnTo>
                  <a:lnTo>
                    <a:pt x="254" y="38"/>
                  </a:lnTo>
                  <a:lnTo>
                    <a:pt x="284" y="41"/>
                  </a:lnTo>
                  <a:lnTo>
                    <a:pt x="322" y="43"/>
                  </a:lnTo>
                  <a:lnTo>
                    <a:pt x="368" y="44"/>
                  </a:lnTo>
                  <a:lnTo>
                    <a:pt x="419" y="43"/>
                  </a:lnTo>
                  <a:lnTo>
                    <a:pt x="474" y="37"/>
                  </a:lnTo>
                  <a:lnTo>
                    <a:pt x="533" y="28"/>
                  </a:lnTo>
                  <a:lnTo>
                    <a:pt x="533" y="28"/>
                  </a:lnTo>
                  <a:lnTo>
                    <a:pt x="553" y="23"/>
                  </a:lnTo>
                  <a:lnTo>
                    <a:pt x="573" y="17"/>
                  </a:lnTo>
                  <a:lnTo>
                    <a:pt x="591" y="13"/>
                  </a:lnTo>
                  <a:lnTo>
                    <a:pt x="608" y="7"/>
                  </a:lnTo>
                  <a:lnTo>
                    <a:pt x="621" y="3"/>
                  </a:lnTo>
                  <a:lnTo>
                    <a:pt x="629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0B5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reeform 114"/>
            <p:cNvSpPr>
              <a:spLocks/>
            </p:cNvSpPr>
            <p:nvPr/>
          </p:nvSpPr>
          <p:spPr bwMode="auto">
            <a:xfrm>
              <a:off x="9583738" y="5664200"/>
              <a:ext cx="92075" cy="56673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4"/>
                </a:cxn>
                <a:cxn ang="0">
                  <a:pos x="13" y="14"/>
                </a:cxn>
                <a:cxn ang="0">
                  <a:pos x="20" y="30"/>
                </a:cxn>
                <a:cxn ang="0">
                  <a:pos x="27" y="52"/>
                </a:cxn>
                <a:cxn ang="0">
                  <a:pos x="36" y="79"/>
                </a:cxn>
                <a:cxn ang="0">
                  <a:pos x="44" y="113"/>
                </a:cxn>
                <a:cxn ang="0">
                  <a:pos x="50" y="149"/>
                </a:cxn>
                <a:cxn ang="0">
                  <a:pos x="55" y="192"/>
                </a:cxn>
                <a:cxn ang="0">
                  <a:pos x="58" y="238"/>
                </a:cxn>
                <a:cxn ang="0">
                  <a:pos x="57" y="289"/>
                </a:cxn>
                <a:cxn ang="0">
                  <a:pos x="51" y="343"/>
                </a:cxn>
                <a:cxn ang="0">
                  <a:pos x="27" y="350"/>
                </a:cxn>
                <a:cxn ang="0">
                  <a:pos x="0" y="357"/>
                </a:cxn>
                <a:cxn ang="0">
                  <a:pos x="3" y="337"/>
                </a:cxn>
                <a:cxn ang="0">
                  <a:pos x="6" y="316"/>
                </a:cxn>
                <a:cxn ang="0">
                  <a:pos x="9" y="296"/>
                </a:cxn>
                <a:cxn ang="0">
                  <a:pos x="12" y="279"/>
                </a:cxn>
                <a:cxn ang="0">
                  <a:pos x="14" y="269"/>
                </a:cxn>
                <a:cxn ang="0">
                  <a:pos x="23" y="224"/>
                </a:cxn>
                <a:cxn ang="0">
                  <a:pos x="29" y="183"/>
                </a:cxn>
                <a:cxn ang="0">
                  <a:pos x="30" y="145"/>
                </a:cxn>
                <a:cxn ang="0">
                  <a:pos x="29" y="111"/>
                </a:cxn>
                <a:cxn ang="0">
                  <a:pos x="26" y="80"/>
                </a:cxn>
                <a:cxn ang="0">
                  <a:pos x="20" y="52"/>
                </a:cxn>
                <a:cxn ang="0">
                  <a:pos x="13" y="25"/>
                </a:cxn>
                <a:cxn ang="0">
                  <a:pos x="7" y="0"/>
                </a:cxn>
              </a:cxnLst>
              <a:rect l="0" t="0" r="r" b="b"/>
              <a:pathLst>
                <a:path w="58" h="357">
                  <a:moveTo>
                    <a:pt x="7" y="0"/>
                  </a:moveTo>
                  <a:lnTo>
                    <a:pt x="9" y="4"/>
                  </a:lnTo>
                  <a:lnTo>
                    <a:pt x="13" y="14"/>
                  </a:lnTo>
                  <a:lnTo>
                    <a:pt x="20" y="30"/>
                  </a:lnTo>
                  <a:lnTo>
                    <a:pt x="27" y="52"/>
                  </a:lnTo>
                  <a:lnTo>
                    <a:pt x="36" y="79"/>
                  </a:lnTo>
                  <a:lnTo>
                    <a:pt x="44" y="113"/>
                  </a:lnTo>
                  <a:lnTo>
                    <a:pt x="50" y="149"/>
                  </a:lnTo>
                  <a:lnTo>
                    <a:pt x="55" y="192"/>
                  </a:lnTo>
                  <a:lnTo>
                    <a:pt x="58" y="238"/>
                  </a:lnTo>
                  <a:lnTo>
                    <a:pt x="57" y="289"/>
                  </a:lnTo>
                  <a:lnTo>
                    <a:pt x="51" y="343"/>
                  </a:lnTo>
                  <a:lnTo>
                    <a:pt x="27" y="350"/>
                  </a:lnTo>
                  <a:lnTo>
                    <a:pt x="0" y="357"/>
                  </a:lnTo>
                  <a:lnTo>
                    <a:pt x="3" y="337"/>
                  </a:lnTo>
                  <a:lnTo>
                    <a:pt x="6" y="316"/>
                  </a:lnTo>
                  <a:lnTo>
                    <a:pt x="9" y="296"/>
                  </a:lnTo>
                  <a:lnTo>
                    <a:pt x="12" y="279"/>
                  </a:lnTo>
                  <a:lnTo>
                    <a:pt x="14" y="269"/>
                  </a:lnTo>
                  <a:lnTo>
                    <a:pt x="23" y="224"/>
                  </a:lnTo>
                  <a:lnTo>
                    <a:pt x="29" y="183"/>
                  </a:lnTo>
                  <a:lnTo>
                    <a:pt x="30" y="145"/>
                  </a:lnTo>
                  <a:lnTo>
                    <a:pt x="29" y="111"/>
                  </a:lnTo>
                  <a:lnTo>
                    <a:pt x="26" y="80"/>
                  </a:lnTo>
                  <a:lnTo>
                    <a:pt x="20" y="52"/>
                  </a:lnTo>
                  <a:lnTo>
                    <a:pt x="13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55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115"/>
            <p:cNvSpPr>
              <a:spLocks/>
            </p:cNvSpPr>
            <p:nvPr/>
          </p:nvSpPr>
          <p:spPr bwMode="auto">
            <a:xfrm>
              <a:off x="8801101" y="5684838"/>
              <a:ext cx="93663" cy="5572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3" y="36"/>
                </a:cxn>
                <a:cxn ang="0">
                  <a:pos x="38" y="80"/>
                </a:cxn>
                <a:cxn ang="0">
                  <a:pos x="32" y="127"/>
                </a:cxn>
                <a:cxn ang="0">
                  <a:pos x="31" y="176"/>
                </a:cxn>
                <a:cxn ang="0">
                  <a:pos x="32" y="223"/>
                </a:cxn>
                <a:cxn ang="0">
                  <a:pos x="36" y="265"/>
                </a:cxn>
                <a:cxn ang="0">
                  <a:pos x="42" y="293"/>
                </a:cxn>
                <a:cxn ang="0">
                  <a:pos x="47" y="319"/>
                </a:cxn>
                <a:cxn ang="0">
                  <a:pos x="53" y="338"/>
                </a:cxn>
                <a:cxn ang="0">
                  <a:pos x="59" y="351"/>
                </a:cxn>
                <a:cxn ang="0">
                  <a:pos x="29" y="345"/>
                </a:cxn>
                <a:cxn ang="0">
                  <a:pos x="1" y="340"/>
                </a:cxn>
                <a:cxn ang="0">
                  <a:pos x="0" y="283"/>
                </a:cxn>
                <a:cxn ang="0">
                  <a:pos x="1" y="232"/>
                </a:cxn>
                <a:cxn ang="0">
                  <a:pos x="5" y="184"/>
                </a:cxn>
                <a:cxn ang="0">
                  <a:pos x="11" y="144"/>
                </a:cxn>
                <a:cxn ang="0">
                  <a:pos x="18" y="105"/>
                </a:cxn>
                <a:cxn ang="0">
                  <a:pos x="25" y="74"/>
                </a:cxn>
                <a:cxn ang="0">
                  <a:pos x="33" y="48"/>
                </a:cxn>
                <a:cxn ang="0">
                  <a:pos x="40" y="26"/>
                </a:cxn>
                <a:cxn ang="0">
                  <a:pos x="46" y="11"/>
                </a:cxn>
                <a:cxn ang="0">
                  <a:pos x="50" y="2"/>
                </a:cxn>
                <a:cxn ang="0">
                  <a:pos x="52" y="0"/>
                </a:cxn>
              </a:cxnLst>
              <a:rect l="0" t="0" r="r" b="b"/>
              <a:pathLst>
                <a:path w="59" h="351">
                  <a:moveTo>
                    <a:pt x="52" y="0"/>
                  </a:moveTo>
                  <a:lnTo>
                    <a:pt x="43" y="36"/>
                  </a:lnTo>
                  <a:lnTo>
                    <a:pt x="38" y="80"/>
                  </a:lnTo>
                  <a:lnTo>
                    <a:pt x="32" y="127"/>
                  </a:lnTo>
                  <a:lnTo>
                    <a:pt x="31" y="176"/>
                  </a:lnTo>
                  <a:lnTo>
                    <a:pt x="32" y="223"/>
                  </a:lnTo>
                  <a:lnTo>
                    <a:pt x="36" y="265"/>
                  </a:lnTo>
                  <a:lnTo>
                    <a:pt x="42" y="293"/>
                  </a:lnTo>
                  <a:lnTo>
                    <a:pt x="47" y="319"/>
                  </a:lnTo>
                  <a:lnTo>
                    <a:pt x="53" y="338"/>
                  </a:lnTo>
                  <a:lnTo>
                    <a:pt x="59" y="351"/>
                  </a:lnTo>
                  <a:lnTo>
                    <a:pt x="29" y="345"/>
                  </a:lnTo>
                  <a:lnTo>
                    <a:pt x="1" y="340"/>
                  </a:lnTo>
                  <a:lnTo>
                    <a:pt x="0" y="283"/>
                  </a:lnTo>
                  <a:lnTo>
                    <a:pt x="1" y="232"/>
                  </a:lnTo>
                  <a:lnTo>
                    <a:pt x="5" y="184"/>
                  </a:lnTo>
                  <a:lnTo>
                    <a:pt x="11" y="144"/>
                  </a:lnTo>
                  <a:lnTo>
                    <a:pt x="18" y="105"/>
                  </a:lnTo>
                  <a:lnTo>
                    <a:pt x="25" y="74"/>
                  </a:lnTo>
                  <a:lnTo>
                    <a:pt x="33" y="48"/>
                  </a:lnTo>
                  <a:lnTo>
                    <a:pt x="40" y="26"/>
                  </a:lnTo>
                  <a:lnTo>
                    <a:pt x="46" y="11"/>
                  </a:lnTo>
                  <a:lnTo>
                    <a:pt x="50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055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116"/>
            <p:cNvSpPr>
              <a:spLocks/>
            </p:cNvSpPr>
            <p:nvPr/>
          </p:nvSpPr>
          <p:spPr bwMode="auto">
            <a:xfrm>
              <a:off x="8921751" y="5402263"/>
              <a:ext cx="688975" cy="862013"/>
            </a:xfrm>
            <a:custGeom>
              <a:avLst/>
              <a:gdLst/>
              <a:ahLst/>
              <a:cxnLst>
                <a:cxn ang="0">
                  <a:pos x="405" y="94"/>
                </a:cxn>
                <a:cxn ang="0">
                  <a:pos x="430" y="278"/>
                </a:cxn>
                <a:cxn ang="0">
                  <a:pos x="434" y="392"/>
                </a:cxn>
                <a:cxn ang="0">
                  <a:pos x="431" y="482"/>
                </a:cxn>
                <a:cxn ang="0">
                  <a:pos x="410" y="523"/>
                </a:cxn>
                <a:cxn ang="0">
                  <a:pos x="409" y="523"/>
                </a:cxn>
                <a:cxn ang="0">
                  <a:pos x="398" y="525"/>
                </a:cxn>
                <a:cxn ang="0">
                  <a:pos x="385" y="528"/>
                </a:cxn>
                <a:cxn ang="0">
                  <a:pos x="378" y="529"/>
                </a:cxn>
                <a:cxn ang="0">
                  <a:pos x="249" y="542"/>
                </a:cxn>
                <a:cxn ang="0">
                  <a:pos x="101" y="542"/>
                </a:cxn>
                <a:cxn ang="0">
                  <a:pos x="89" y="540"/>
                </a:cxn>
                <a:cxn ang="0">
                  <a:pos x="60" y="539"/>
                </a:cxn>
                <a:cxn ang="0">
                  <a:pos x="59" y="539"/>
                </a:cxn>
                <a:cxn ang="0">
                  <a:pos x="12" y="499"/>
                </a:cxn>
                <a:cxn ang="0">
                  <a:pos x="19" y="423"/>
                </a:cxn>
                <a:cxn ang="0">
                  <a:pos x="27" y="343"/>
                </a:cxn>
                <a:cxn ang="0">
                  <a:pos x="27" y="248"/>
                </a:cxn>
                <a:cxn ang="0">
                  <a:pos x="19" y="145"/>
                </a:cxn>
                <a:cxn ang="0">
                  <a:pos x="10" y="63"/>
                </a:cxn>
                <a:cxn ang="0">
                  <a:pos x="0" y="12"/>
                </a:cxn>
                <a:cxn ang="0">
                  <a:pos x="59" y="21"/>
                </a:cxn>
                <a:cxn ang="0">
                  <a:pos x="70" y="24"/>
                </a:cxn>
                <a:cxn ang="0">
                  <a:pos x="87" y="110"/>
                </a:cxn>
                <a:cxn ang="0">
                  <a:pos x="97" y="183"/>
                </a:cxn>
                <a:cxn ang="0">
                  <a:pos x="100" y="234"/>
                </a:cxn>
                <a:cxn ang="0">
                  <a:pos x="100" y="254"/>
                </a:cxn>
                <a:cxn ang="0">
                  <a:pos x="114" y="255"/>
                </a:cxn>
                <a:cxn ang="0">
                  <a:pos x="152" y="257"/>
                </a:cxn>
                <a:cxn ang="0">
                  <a:pos x="206" y="258"/>
                </a:cxn>
                <a:cxn ang="0">
                  <a:pos x="265" y="255"/>
                </a:cxn>
                <a:cxn ang="0">
                  <a:pos x="316" y="248"/>
                </a:cxn>
                <a:cxn ang="0">
                  <a:pos x="351" y="240"/>
                </a:cxn>
                <a:cxn ang="0">
                  <a:pos x="364" y="237"/>
                </a:cxn>
                <a:cxn ang="0">
                  <a:pos x="351" y="117"/>
                </a:cxn>
                <a:cxn ang="0">
                  <a:pos x="327" y="14"/>
                </a:cxn>
                <a:cxn ang="0">
                  <a:pos x="338" y="12"/>
                </a:cxn>
              </a:cxnLst>
              <a:rect l="0" t="0" r="r" b="b"/>
              <a:pathLst>
                <a:path w="434" h="543">
                  <a:moveTo>
                    <a:pt x="382" y="0"/>
                  </a:moveTo>
                  <a:lnTo>
                    <a:pt x="405" y="94"/>
                  </a:lnTo>
                  <a:lnTo>
                    <a:pt x="420" y="189"/>
                  </a:lnTo>
                  <a:lnTo>
                    <a:pt x="430" y="278"/>
                  </a:lnTo>
                  <a:lnTo>
                    <a:pt x="434" y="337"/>
                  </a:lnTo>
                  <a:lnTo>
                    <a:pt x="434" y="392"/>
                  </a:lnTo>
                  <a:lnTo>
                    <a:pt x="433" y="440"/>
                  </a:lnTo>
                  <a:lnTo>
                    <a:pt x="431" y="482"/>
                  </a:lnTo>
                  <a:lnTo>
                    <a:pt x="430" y="519"/>
                  </a:lnTo>
                  <a:lnTo>
                    <a:pt x="410" y="523"/>
                  </a:lnTo>
                  <a:lnTo>
                    <a:pt x="410" y="523"/>
                  </a:lnTo>
                  <a:lnTo>
                    <a:pt x="409" y="523"/>
                  </a:lnTo>
                  <a:lnTo>
                    <a:pt x="399" y="525"/>
                  </a:lnTo>
                  <a:lnTo>
                    <a:pt x="398" y="525"/>
                  </a:lnTo>
                  <a:lnTo>
                    <a:pt x="386" y="528"/>
                  </a:lnTo>
                  <a:lnTo>
                    <a:pt x="385" y="528"/>
                  </a:lnTo>
                  <a:lnTo>
                    <a:pt x="378" y="529"/>
                  </a:lnTo>
                  <a:lnTo>
                    <a:pt x="378" y="529"/>
                  </a:lnTo>
                  <a:lnTo>
                    <a:pt x="317" y="536"/>
                  </a:lnTo>
                  <a:lnTo>
                    <a:pt x="249" y="542"/>
                  </a:lnTo>
                  <a:lnTo>
                    <a:pt x="177" y="543"/>
                  </a:lnTo>
                  <a:lnTo>
                    <a:pt x="101" y="542"/>
                  </a:lnTo>
                  <a:lnTo>
                    <a:pt x="101" y="542"/>
                  </a:lnTo>
                  <a:lnTo>
                    <a:pt x="89" y="540"/>
                  </a:lnTo>
                  <a:lnTo>
                    <a:pt x="87" y="540"/>
                  </a:lnTo>
                  <a:lnTo>
                    <a:pt x="60" y="539"/>
                  </a:lnTo>
                  <a:lnTo>
                    <a:pt x="59" y="539"/>
                  </a:lnTo>
                  <a:lnTo>
                    <a:pt x="59" y="539"/>
                  </a:lnTo>
                  <a:lnTo>
                    <a:pt x="12" y="533"/>
                  </a:lnTo>
                  <a:lnTo>
                    <a:pt x="12" y="499"/>
                  </a:lnTo>
                  <a:lnTo>
                    <a:pt x="15" y="463"/>
                  </a:lnTo>
                  <a:lnTo>
                    <a:pt x="19" y="423"/>
                  </a:lnTo>
                  <a:lnTo>
                    <a:pt x="24" y="382"/>
                  </a:lnTo>
                  <a:lnTo>
                    <a:pt x="27" y="343"/>
                  </a:lnTo>
                  <a:lnTo>
                    <a:pt x="28" y="305"/>
                  </a:lnTo>
                  <a:lnTo>
                    <a:pt x="27" y="248"/>
                  </a:lnTo>
                  <a:lnTo>
                    <a:pt x="24" y="195"/>
                  </a:lnTo>
                  <a:lnTo>
                    <a:pt x="19" y="145"/>
                  </a:lnTo>
                  <a:lnTo>
                    <a:pt x="15" y="101"/>
                  </a:lnTo>
                  <a:lnTo>
                    <a:pt x="10" y="63"/>
                  </a:lnTo>
                  <a:lnTo>
                    <a:pt x="5" y="34"/>
                  </a:lnTo>
                  <a:lnTo>
                    <a:pt x="0" y="12"/>
                  </a:lnTo>
                  <a:lnTo>
                    <a:pt x="28" y="18"/>
                  </a:lnTo>
                  <a:lnTo>
                    <a:pt x="59" y="21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80" y="68"/>
                  </a:lnTo>
                  <a:lnTo>
                    <a:pt x="87" y="110"/>
                  </a:lnTo>
                  <a:lnTo>
                    <a:pt x="93" y="149"/>
                  </a:lnTo>
                  <a:lnTo>
                    <a:pt x="97" y="183"/>
                  </a:lnTo>
                  <a:lnTo>
                    <a:pt x="98" y="213"/>
                  </a:lnTo>
                  <a:lnTo>
                    <a:pt x="100" y="234"/>
                  </a:lnTo>
                  <a:lnTo>
                    <a:pt x="100" y="248"/>
                  </a:lnTo>
                  <a:lnTo>
                    <a:pt x="100" y="254"/>
                  </a:lnTo>
                  <a:lnTo>
                    <a:pt x="104" y="254"/>
                  </a:lnTo>
                  <a:lnTo>
                    <a:pt x="114" y="255"/>
                  </a:lnTo>
                  <a:lnTo>
                    <a:pt x="131" y="257"/>
                  </a:lnTo>
                  <a:lnTo>
                    <a:pt x="152" y="257"/>
                  </a:lnTo>
                  <a:lnTo>
                    <a:pt x="177" y="258"/>
                  </a:lnTo>
                  <a:lnTo>
                    <a:pt x="206" y="258"/>
                  </a:lnTo>
                  <a:lnTo>
                    <a:pt x="235" y="258"/>
                  </a:lnTo>
                  <a:lnTo>
                    <a:pt x="265" y="255"/>
                  </a:lnTo>
                  <a:lnTo>
                    <a:pt x="293" y="252"/>
                  </a:lnTo>
                  <a:lnTo>
                    <a:pt x="316" y="248"/>
                  </a:lnTo>
                  <a:lnTo>
                    <a:pt x="335" y="244"/>
                  </a:lnTo>
                  <a:lnTo>
                    <a:pt x="351" y="240"/>
                  </a:lnTo>
                  <a:lnTo>
                    <a:pt x="359" y="238"/>
                  </a:lnTo>
                  <a:lnTo>
                    <a:pt x="364" y="237"/>
                  </a:lnTo>
                  <a:lnTo>
                    <a:pt x="359" y="175"/>
                  </a:lnTo>
                  <a:lnTo>
                    <a:pt x="351" y="117"/>
                  </a:lnTo>
                  <a:lnTo>
                    <a:pt x="340" y="62"/>
                  </a:lnTo>
                  <a:lnTo>
                    <a:pt x="327" y="14"/>
                  </a:lnTo>
                  <a:lnTo>
                    <a:pt x="338" y="12"/>
                  </a:lnTo>
                  <a:lnTo>
                    <a:pt x="338" y="1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576E7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117"/>
            <p:cNvSpPr>
              <a:spLocks/>
            </p:cNvSpPr>
            <p:nvPr/>
          </p:nvSpPr>
          <p:spPr bwMode="auto">
            <a:xfrm>
              <a:off x="9113838" y="5856288"/>
              <a:ext cx="387350" cy="38100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40" y="2"/>
                </a:cxn>
                <a:cxn ang="0">
                  <a:pos x="230" y="5"/>
                </a:cxn>
                <a:cxn ang="0">
                  <a:pos x="213" y="10"/>
                </a:cxn>
                <a:cxn ang="0">
                  <a:pos x="191" y="14"/>
                </a:cxn>
                <a:cxn ang="0">
                  <a:pos x="162" y="20"/>
                </a:cxn>
                <a:cxn ang="0">
                  <a:pos x="130" y="23"/>
                </a:cxn>
                <a:cxn ang="0">
                  <a:pos x="90" y="24"/>
                </a:cxn>
                <a:cxn ang="0">
                  <a:pos x="48" y="23"/>
                </a:cxn>
                <a:cxn ang="0">
                  <a:pos x="0" y="19"/>
                </a:cxn>
                <a:cxn ang="0">
                  <a:pos x="6" y="19"/>
                </a:cxn>
                <a:cxn ang="0">
                  <a:pos x="18" y="19"/>
                </a:cxn>
                <a:cxn ang="0">
                  <a:pos x="38" y="17"/>
                </a:cxn>
                <a:cxn ang="0">
                  <a:pos x="64" y="17"/>
                </a:cxn>
                <a:cxn ang="0">
                  <a:pos x="93" y="16"/>
                </a:cxn>
                <a:cxn ang="0">
                  <a:pos x="124" y="14"/>
                </a:cxn>
                <a:cxn ang="0">
                  <a:pos x="157" y="12"/>
                </a:cxn>
                <a:cxn ang="0">
                  <a:pos x="189" y="9"/>
                </a:cxn>
                <a:cxn ang="0">
                  <a:pos x="219" y="5"/>
                </a:cxn>
                <a:cxn ang="0">
                  <a:pos x="244" y="0"/>
                </a:cxn>
              </a:cxnLst>
              <a:rect l="0" t="0" r="r" b="b"/>
              <a:pathLst>
                <a:path w="244" h="24">
                  <a:moveTo>
                    <a:pt x="244" y="0"/>
                  </a:moveTo>
                  <a:lnTo>
                    <a:pt x="240" y="2"/>
                  </a:lnTo>
                  <a:lnTo>
                    <a:pt x="230" y="5"/>
                  </a:lnTo>
                  <a:lnTo>
                    <a:pt x="213" y="10"/>
                  </a:lnTo>
                  <a:lnTo>
                    <a:pt x="191" y="14"/>
                  </a:lnTo>
                  <a:lnTo>
                    <a:pt x="162" y="20"/>
                  </a:lnTo>
                  <a:lnTo>
                    <a:pt x="130" y="23"/>
                  </a:lnTo>
                  <a:lnTo>
                    <a:pt x="90" y="24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6" y="19"/>
                  </a:lnTo>
                  <a:lnTo>
                    <a:pt x="18" y="19"/>
                  </a:lnTo>
                  <a:lnTo>
                    <a:pt x="38" y="17"/>
                  </a:lnTo>
                  <a:lnTo>
                    <a:pt x="64" y="17"/>
                  </a:lnTo>
                  <a:lnTo>
                    <a:pt x="93" y="16"/>
                  </a:lnTo>
                  <a:lnTo>
                    <a:pt x="124" y="14"/>
                  </a:lnTo>
                  <a:lnTo>
                    <a:pt x="157" y="12"/>
                  </a:lnTo>
                  <a:lnTo>
                    <a:pt x="189" y="9"/>
                  </a:lnTo>
                  <a:lnTo>
                    <a:pt x="219" y="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118"/>
            <p:cNvSpPr>
              <a:spLocks/>
            </p:cNvSpPr>
            <p:nvPr/>
          </p:nvSpPr>
          <p:spPr bwMode="auto">
            <a:xfrm>
              <a:off x="9104313" y="4776788"/>
              <a:ext cx="265113" cy="139700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4" y="3"/>
                </a:cxn>
                <a:cxn ang="0">
                  <a:pos x="156" y="11"/>
                </a:cxn>
                <a:cxn ang="0">
                  <a:pos x="164" y="24"/>
                </a:cxn>
                <a:cxn ang="0">
                  <a:pos x="167" y="40"/>
                </a:cxn>
                <a:cxn ang="0">
                  <a:pos x="164" y="55"/>
                </a:cxn>
                <a:cxn ang="0">
                  <a:pos x="154" y="68"/>
                </a:cxn>
                <a:cxn ang="0">
                  <a:pos x="141" y="78"/>
                </a:cxn>
                <a:cxn ang="0">
                  <a:pos x="126" y="82"/>
                </a:cxn>
                <a:cxn ang="0">
                  <a:pos x="47" y="88"/>
                </a:cxn>
                <a:cxn ang="0">
                  <a:pos x="43" y="88"/>
                </a:cxn>
                <a:cxn ang="0">
                  <a:pos x="27" y="83"/>
                </a:cxn>
                <a:cxn ang="0">
                  <a:pos x="13" y="76"/>
                </a:cxn>
                <a:cxn ang="0">
                  <a:pos x="5" y="64"/>
                </a:cxn>
                <a:cxn ang="0">
                  <a:pos x="0" y="48"/>
                </a:cxn>
                <a:cxn ang="0">
                  <a:pos x="5" y="31"/>
                </a:cxn>
                <a:cxn ang="0">
                  <a:pos x="13" y="17"/>
                </a:cxn>
                <a:cxn ang="0">
                  <a:pos x="27" y="7"/>
                </a:cxn>
                <a:cxn ang="0">
                  <a:pos x="46" y="3"/>
                </a:cxn>
                <a:cxn ang="0">
                  <a:pos x="126" y="0"/>
                </a:cxn>
                <a:cxn ang="0">
                  <a:pos x="127" y="0"/>
                </a:cxn>
              </a:cxnLst>
              <a:rect l="0" t="0" r="r" b="b"/>
              <a:pathLst>
                <a:path w="167" h="88">
                  <a:moveTo>
                    <a:pt x="127" y="0"/>
                  </a:moveTo>
                  <a:lnTo>
                    <a:pt x="144" y="3"/>
                  </a:lnTo>
                  <a:lnTo>
                    <a:pt x="156" y="11"/>
                  </a:lnTo>
                  <a:lnTo>
                    <a:pt x="164" y="24"/>
                  </a:lnTo>
                  <a:lnTo>
                    <a:pt x="167" y="40"/>
                  </a:lnTo>
                  <a:lnTo>
                    <a:pt x="164" y="55"/>
                  </a:lnTo>
                  <a:lnTo>
                    <a:pt x="154" y="68"/>
                  </a:lnTo>
                  <a:lnTo>
                    <a:pt x="141" y="78"/>
                  </a:lnTo>
                  <a:lnTo>
                    <a:pt x="126" y="82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27" y="83"/>
                  </a:lnTo>
                  <a:lnTo>
                    <a:pt x="13" y="76"/>
                  </a:lnTo>
                  <a:lnTo>
                    <a:pt x="5" y="64"/>
                  </a:lnTo>
                  <a:lnTo>
                    <a:pt x="0" y="48"/>
                  </a:lnTo>
                  <a:lnTo>
                    <a:pt x="5" y="31"/>
                  </a:lnTo>
                  <a:lnTo>
                    <a:pt x="13" y="17"/>
                  </a:lnTo>
                  <a:lnTo>
                    <a:pt x="27" y="7"/>
                  </a:lnTo>
                  <a:lnTo>
                    <a:pt x="46" y="3"/>
                  </a:lnTo>
                  <a:lnTo>
                    <a:pt x="126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119"/>
            <p:cNvSpPr>
              <a:spLocks/>
            </p:cNvSpPr>
            <p:nvPr/>
          </p:nvSpPr>
          <p:spPr bwMode="auto">
            <a:xfrm>
              <a:off x="9101138" y="4770438"/>
              <a:ext cx="274638" cy="10795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46" y="3"/>
                </a:cxn>
                <a:cxn ang="0">
                  <a:pos x="160" y="13"/>
                </a:cxn>
                <a:cxn ang="0">
                  <a:pos x="170" y="27"/>
                </a:cxn>
                <a:cxn ang="0">
                  <a:pos x="173" y="44"/>
                </a:cxn>
                <a:cxn ang="0">
                  <a:pos x="173" y="45"/>
                </a:cxn>
                <a:cxn ang="0">
                  <a:pos x="172" y="46"/>
                </a:cxn>
                <a:cxn ang="0">
                  <a:pos x="169" y="48"/>
                </a:cxn>
                <a:cxn ang="0">
                  <a:pos x="167" y="46"/>
                </a:cxn>
                <a:cxn ang="0">
                  <a:pos x="166" y="45"/>
                </a:cxn>
                <a:cxn ang="0">
                  <a:pos x="165" y="44"/>
                </a:cxn>
                <a:cxn ang="0">
                  <a:pos x="163" y="29"/>
                </a:cxn>
                <a:cxn ang="0">
                  <a:pos x="155" y="18"/>
                </a:cxn>
                <a:cxn ang="0">
                  <a:pos x="143" y="10"/>
                </a:cxn>
                <a:cxn ang="0">
                  <a:pos x="128" y="8"/>
                </a:cxn>
                <a:cxn ang="0">
                  <a:pos x="48" y="11"/>
                </a:cxn>
                <a:cxn ang="0">
                  <a:pos x="31" y="14"/>
                </a:cxn>
                <a:cxn ang="0">
                  <a:pos x="18" y="24"/>
                </a:cxn>
                <a:cxn ang="0">
                  <a:pos x="9" y="37"/>
                </a:cxn>
                <a:cxn ang="0">
                  <a:pos x="7" y="52"/>
                </a:cxn>
                <a:cxn ang="0">
                  <a:pos x="8" y="56"/>
                </a:cxn>
                <a:cxn ang="0">
                  <a:pos x="8" y="62"/>
                </a:cxn>
                <a:cxn ang="0">
                  <a:pos x="9" y="65"/>
                </a:cxn>
                <a:cxn ang="0">
                  <a:pos x="8" y="66"/>
                </a:cxn>
                <a:cxn ang="0">
                  <a:pos x="7" y="68"/>
                </a:cxn>
                <a:cxn ang="0">
                  <a:pos x="5" y="68"/>
                </a:cxn>
                <a:cxn ang="0">
                  <a:pos x="2" y="66"/>
                </a:cxn>
                <a:cxn ang="0">
                  <a:pos x="1" y="65"/>
                </a:cxn>
                <a:cxn ang="0">
                  <a:pos x="0" y="58"/>
                </a:cxn>
                <a:cxn ang="0">
                  <a:pos x="0" y="52"/>
                </a:cxn>
                <a:cxn ang="0">
                  <a:pos x="2" y="34"/>
                </a:cxn>
                <a:cxn ang="0">
                  <a:pos x="12" y="18"/>
                </a:cxn>
                <a:cxn ang="0">
                  <a:pos x="28" y="7"/>
                </a:cxn>
                <a:cxn ang="0">
                  <a:pos x="48" y="3"/>
                </a:cxn>
                <a:cxn ang="0">
                  <a:pos x="128" y="0"/>
                </a:cxn>
              </a:cxnLst>
              <a:rect l="0" t="0" r="r" b="b"/>
              <a:pathLst>
                <a:path w="173" h="68">
                  <a:moveTo>
                    <a:pt x="128" y="0"/>
                  </a:moveTo>
                  <a:lnTo>
                    <a:pt x="146" y="3"/>
                  </a:lnTo>
                  <a:lnTo>
                    <a:pt x="160" y="13"/>
                  </a:lnTo>
                  <a:lnTo>
                    <a:pt x="170" y="27"/>
                  </a:lnTo>
                  <a:lnTo>
                    <a:pt x="173" y="44"/>
                  </a:lnTo>
                  <a:lnTo>
                    <a:pt x="173" y="45"/>
                  </a:lnTo>
                  <a:lnTo>
                    <a:pt x="172" y="46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6" y="45"/>
                  </a:lnTo>
                  <a:lnTo>
                    <a:pt x="165" y="44"/>
                  </a:lnTo>
                  <a:lnTo>
                    <a:pt x="163" y="29"/>
                  </a:lnTo>
                  <a:lnTo>
                    <a:pt x="155" y="18"/>
                  </a:lnTo>
                  <a:lnTo>
                    <a:pt x="143" y="10"/>
                  </a:lnTo>
                  <a:lnTo>
                    <a:pt x="128" y="8"/>
                  </a:lnTo>
                  <a:lnTo>
                    <a:pt x="48" y="11"/>
                  </a:lnTo>
                  <a:lnTo>
                    <a:pt x="31" y="14"/>
                  </a:lnTo>
                  <a:lnTo>
                    <a:pt x="18" y="24"/>
                  </a:lnTo>
                  <a:lnTo>
                    <a:pt x="9" y="37"/>
                  </a:lnTo>
                  <a:lnTo>
                    <a:pt x="7" y="52"/>
                  </a:lnTo>
                  <a:lnTo>
                    <a:pt x="8" y="56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8" y="66"/>
                  </a:lnTo>
                  <a:lnTo>
                    <a:pt x="7" y="68"/>
                  </a:lnTo>
                  <a:lnTo>
                    <a:pt x="5" y="68"/>
                  </a:lnTo>
                  <a:lnTo>
                    <a:pt x="2" y="66"/>
                  </a:lnTo>
                  <a:lnTo>
                    <a:pt x="1" y="65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34"/>
                  </a:lnTo>
                  <a:lnTo>
                    <a:pt x="12" y="18"/>
                  </a:lnTo>
                  <a:lnTo>
                    <a:pt x="28" y="7"/>
                  </a:lnTo>
                  <a:lnTo>
                    <a:pt x="48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120"/>
            <p:cNvSpPr>
              <a:spLocks/>
            </p:cNvSpPr>
            <p:nvPr/>
          </p:nvSpPr>
          <p:spPr bwMode="auto">
            <a:xfrm>
              <a:off x="9453563" y="4749800"/>
              <a:ext cx="228600" cy="13493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6" y="3"/>
                </a:cxn>
                <a:cxn ang="0">
                  <a:pos x="136" y="10"/>
                </a:cxn>
                <a:cxn ang="0">
                  <a:pos x="143" y="21"/>
                </a:cxn>
                <a:cxn ang="0">
                  <a:pos x="144" y="35"/>
                </a:cxn>
                <a:cxn ang="0">
                  <a:pos x="142" y="50"/>
                </a:cxn>
                <a:cxn ang="0">
                  <a:pos x="133" y="62"/>
                </a:cxn>
                <a:cxn ang="0">
                  <a:pos x="122" y="72"/>
                </a:cxn>
                <a:cxn ang="0">
                  <a:pos x="108" y="76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2" y="82"/>
                </a:cxn>
                <a:cxn ang="0">
                  <a:pos x="10" y="75"/>
                </a:cxn>
                <a:cxn ang="0">
                  <a:pos x="3" y="64"/>
                </a:cxn>
                <a:cxn ang="0">
                  <a:pos x="0" y="51"/>
                </a:cxn>
                <a:cxn ang="0">
                  <a:pos x="3" y="34"/>
                </a:cxn>
                <a:cxn ang="0">
                  <a:pos x="12" y="21"/>
                </a:cxn>
                <a:cxn ang="0">
                  <a:pos x="24" y="11"/>
                </a:cxn>
                <a:cxn ang="0">
                  <a:pos x="39" y="7"/>
                </a:cxn>
                <a:cxn ang="0">
                  <a:pos x="109" y="0"/>
                </a:cxn>
                <a:cxn ang="0">
                  <a:pos x="113" y="0"/>
                </a:cxn>
              </a:cxnLst>
              <a:rect l="0" t="0" r="r" b="b"/>
              <a:pathLst>
                <a:path w="144" h="85">
                  <a:moveTo>
                    <a:pt x="113" y="0"/>
                  </a:moveTo>
                  <a:lnTo>
                    <a:pt x="126" y="3"/>
                  </a:lnTo>
                  <a:lnTo>
                    <a:pt x="136" y="10"/>
                  </a:lnTo>
                  <a:lnTo>
                    <a:pt x="143" y="21"/>
                  </a:lnTo>
                  <a:lnTo>
                    <a:pt x="144" y="35"/>
                  </a:lnTo>
                  <a:lnTo>
                    <a:pt x="142" y="50"/>
                  </a:lnTo>
                  <a:lnTo>
                    <a:pt x="133" y="62"/>
                  </a:lnTo>
                  <a:lnTo>
                    <a:pt x="122" y="72"/>
                  </a:lnTo>
                  <a:lnTo>
                    <a:pt x="108" y="76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2" y="82"/>
                  </a:lnTo>
                  <a:lnTo>
                    <a:pt x="10" y="75"/>
                  </a:lnTo>
                  <a:lnTo>
                    <a:pt x="3" y="64"/>
                  </a:lnTo>
                  <a:lnTo>
                    <a:pt x="0" y="51"/>
                  </a:lnTo>
                  <a:lnTo>
                    <a:pt x="3" y="34"/>
                  </a:lnTo>
                  <a:lnTo>
                    <a:pt x="12" y="21"/>
                  </a:lnTo>
                  <a:lnTo>
                    <a:pt x="24" y="11"/>
                  </a:lnTo>
                  <a:lnTo>
                    <a:pt x="39" y="7"/>
                  </a:lnTo>
                  <a:lnTo>
                    <a:pt x="109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reeform 121"/>
            <p:cNvSpPr>
              <a:spLocks/>
            </p:cNvSpPr>
            <p:nvPr/>
          </p:nvSpPr>
          <p:spPr bwMode="auto">
            <a:xfrm>
              <a:off x="9447213" y="4743450"/>
              <a:ext cx="242888" cy="100013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9" y="1"/>
                </a:cxn>
                <a:cxn ang="0">
                  <a:pos x="141" y="10"/>
                </a:cxn>
                <a:cxn ang="0">
                  <a:pos x="150" y="22"/>
                </a:cxn>
                <a:cxn ang="0">
                  <a:pos x="153" y="39"/>
                </a:cxn>
                <a:cxn ang="0">
                  <a:pos x="151" y="45"/>
                </a:cxn>
                <a:cxn ang="0">
                  <a:pos x="151" y="51"/>
                </a:cxn>
                <a:cxn ang="0">
                  <a:pos x="150" y="52"/>
                </a:cxn>
                <a:cxn ang="0">
                  <a:pos x="147" y="54"/>
                </a:cxn>
                <a:cxn ang="0">
                  <a:pos x="146" y="54"/>
                </a:cxn>
                <a:cxn ang="0">
                  <a:pos x="144" y="52"/>
                </a:cxn>
                <a:cxn ang="0">
                  <a:pos x="143" y="51"/>
                </a:cxn>
                <a:cxn ang="0">
                  <a:pos x="143" y="48"/>
                </a:cxn>
                <a:cxn ang="0">
                  <a:pos x="144" y="44"/>
                </a:cxn>
                <a:cxn ang="0">
                  <a:pos x="144" y="38"/>
                </a:cxn>
                <a:cxn ang="0">
                  <a:pos x="143" y="25"/>
                </a:cxn>
                <a:cxn ang="0">
                  <a:pos x="136" y="15"/>
                </a:cxn>
                <a:cxn ang="0">
                  <a:pos x="131" y="11"/>
                </a:cxn>
                <a:cxn ang="0">
                  <a:pos x="126" y="10"/>
                </a:cxn>
                <a:cxn ang="0">
                  <a:pos x="120" y="8"/>
                </a:cxn>
                <a:cxn ang="0">
                  <a:pos x="113" y="8"/>
                </a:cxn>
                <a:cxn ang="0">
                  <a:pos x="44" y="14"/>
                </a:cxn>
                <a:cxn ang="0">
                  <a:pos x="30" y="18"/>
                </a:cxn>
                <a:cxn ang="0">
                  <a:pos x="19" y="28"/>
                </a:cxn>
                <a:cxn ang="0">
                  <a:pos x="12" y="39"/>
                </a:cxn>
                <a:cxn ang="0">
                  <a:pos x="9" y="55"/>
                </a:cxn>
                <a:cxn ang="0">
                  <a:pos x="9" y="59"/>
                </a:cxn>
                <a:cxn ang="0">
                  <a:pos x="9" y="61"/>
                </a:cxn>
                <a:cxn ang="0">
                  <a:pos x="7" y="62"/>
                </a:cxn>
                <a:cxn ang="0">
                  <a:pos x="6" y="63"/>
                </a:cxn>
                <a:cxn ang="0">
                  <a:pos x="4" y="63"/>
                </a:cxn>
                <a:cxn ang="0">
                  <a:pos x="2" y="62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3" y="37"/>
                </a:cxn>
                <a:cxn ang="0">
                  <a:pos x="13" y="22"/>
                </a:cxn>
                <a:cxn ang="0">
                  <a:pos x="26" y="11"/>
                </a:cxn>
                <a:cxn ang="0">
                  <a:pos x="43" y="7"/>
                </a:cxn>
                <a:cxn ang="0">
                  <a:pos x="113" y="0"/>
                </a:cxn>
              </a:cxnLst>
              <a:rect l="0" t="0" r="r" b="b"/>
              <a:pathLst>
                <a:path w="153" h="63">
                  <a:moveTo>
                    <a:pt x="113" y="0"/>
                  </a:moveTo>
                  <a:lnTo>
                    <a:pt x="129" y="1"/>
                  </a:lnTo>
                  <a:lnTo>
                    <a:pt x="141" y="10"/>
                  </a:lnTo>
                  <a:lnTo>
                    <a:pt x="150" y="22"/>
                  </a:lnTo>
                  <a:lnTo>
                    <a:pt x="153" y="39"/>
                  </a:lnTo>
                  <a:lnTo>
                    <a:pt x="151" y="45"/>
                  </a:lnTo>
                  <a:lnTo>
                    <a:pt x="151" y="51"/>
                  </a:lnTo>
                  <a:lnTo>
                    <a:pt x="150" y="52"/>
                  </a:lnTo>
                  <a:lnTo>
                    <a:pt x="147" y="54"/>
                  </a:lnTo>
                  <a:lnTo>
                    <a:pt x="146" y="54"/>
                  </a:lnTo>
                  <a:lnTo>
                    <a:pt x="144" y="52"/>
                  </a:lnTo>
                  <a:lnTo>
                    <a:pt x="143" y="51"/>
                  </a:lnTo>
                  <a:lnTo>
                    <a:pt x="143" y="48"/>
                  </a:lnTo>
                  <a:lnTo>
                    <a:pt x="144" y="44"/>
                  </a:lnTo>
                  <a:lnTo>
                    <a:pt x="144" y="38"/>
                  </a:lnTo>
                  <a:lnTo>
                    <a:pt x="143" y="25"/>
                  </a:lnTo>
                  <a:lnTo>
                    <a:pt x="136" y="15"/>
                  </a:lnTo>
                  <a:lnTo>
                    <a:pt x="131" y="11"/>
                  </a:lnTo>
                  <a:lnTo>
                    <a:pt x="126" y="10"/>
                  </a:lnTo>
                  <a:lnTo>
                    <a:pt x="120" y="8"/>
                  </a:lnTo>
                  <a:lnTo>
                    <a:pt x="113" y="8"/>
                  </a:lnTo>
                  <a:lnTo>
                    <a:pt x="44" y="14"/>
                  </a:lnTo>
                  <a:lnTo>
                    <a:pt x="30" y="18"/>
                  </a:lnTo>
                  <a:lnTo>
                    <a:pt x="19" y="28"/>
                  </a:lnTo>
                  <a:lnTo>
                    <a:pt x="12" y="39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9" y="61"/>
                  </a:lnTo>
                  <a:lnTo>
                    <a:pt x="7" y="62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2" y="62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3" y="37"/>
                  </a:lnTo>
                  <a:lnTo>
                    <a:pt x="13" y="22"/>
                  </a:lnTo>
                  <a:lnTo>
                    <a:pt x="26" y="11"/>
                  </a:lnTo>
                  <a:lnTo>
                    <a:pt x="43" y="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122"/>
            <p:cNvSpPr>
              <a:spLocks/>
            </p:cNvSpPr>
            <p:nvPr/>
          </p:nvSpPr>
          <p:spPr bwMode="auto">
            <a:xfrm>
              <a:off x="9363076" y="4797425"/>
              <a:ext cx="93663" cy="349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6" y="4"/>
                </a:cxn>
                <a:cxn ang="0">
                  <a:pos x="59" y="14"/>
                </a:cxn>
                <a:cxn ang="0">
                  <a:pos x="53" y="20"/>
                </a:cxn>
                <a:cxn ang="0">
                  <a:pos x="49" y="14"/>
                </a:cxn>
                <a:cxn ang="0">
                  <a:pos x="43" y="11"/>
                </a:cxn>
                <a:cxn ang="0">
                  <a:pos x="38" y="10"/>
                </a:cxn>
                <a:cxn ang="0">
                  <a:pos x="32" y="8"/>
                </a:cxn>
                <a:cxn ang="0">
                  <a:pos x="22" y="11"/>
                </a:cxn>
                <a:cxn ang="0">
                  <a:pos x="14" y="15"/>
                </a:cxn>
                <a:cxn ang="0">
                  <a:pos x="8" y="20"/>
                </a:cxn>
                <a:cxn ang="0">
                  <a:pos x="7" y="22"/>
                </a:cxn>
                <a:cxn ang="0">
                  <a:pos x="0" y="17"/>
                </a:cxn>
                <a:cxn ang="0">
                  <a:pos x="2" y="14"/>
                </a:cxn>
                <a:cxn ang="0">
                  <a:pos x="10" y="8"/>
                </a:cxn>
                <a:cxn ang="0">
                  <a:pos x="19" y="3"/>
                </a:cxn>
                <a:cxn ang="0">
                  <a:pos x="32" y="0"/>
                </a:cxn>
              </a:cxnLst>
              <a:rect l="0" t="0" r="r" b="b"/>
              <a:pathLst>
                <a:path w="59" h="22">
                  <a:moveTo>
                    <a:pt x="32" y="0"/>
                  </a:moveTo>
                  <a:lnTo>
                    <a:pt x="46" y="4"/>
                  </a:lnTo>
                  <a:lnTo>
                    <a:pt x="59" y="14"/>
                  </a:lnTo>
                  <a:lnTo>
                    <a:pt x="53" y="20"/>
                  </a:lnTo>
                  <a:lnTo>
                    <a:pt x="49" y="14"/>
                  </a:lnTo>
                  <a:lnTo>
                    <a:pt x="43" y="11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2" y="11"/>
                  </a:lnTo>
                  <a:lnTo>
                    <a:pt x="14" y="15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10" y="8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123"/>
            <p:cNvSpPr>
              <a:spLocks/>
            </p:cNvSpPr>
            <p:nvPr/>
          </p:nvSpPr>
          <p:spPr bwMode="auto">
            <a:xfrm>
              <a:off x="9194801" y="4781550"/>
              <a:ext cx="168275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72" y="0"/>
                </a:cxn>
                <a:cxn ang="0">
                  <a:pos x="76" y="1"/>
                </a:cxn>
                <a:cxn ang="0">
                  <a:pos x="82" y="3"/>
                </a:cxn>
                <a:cxn ang="0">
                  <a:pos x="89" y="4"/>
                </a:cxn>
                <a:cxn ang="0">
                  <a:pos x="93" y="8"/>
                </a:cxn>
                <a:cxn ang="0">
                  <a:pos x="97" y="13"/>
                </a:cxn>
                <a:cxn ang="0">
                  <a:pos x="101" y="17"/>
                </a:cxn>
                <a:cxn ang="0">
                  <a:pos x="103" y="21"/>
                </a:cxn>
                <a:cxn ang="0">
                  <a:pos x="106" y="25"/>
                </a:cxn>
                <a:cxn ang="0">
                  <a:pos x="106" y="30"/>
                </a:cxn>
                <a:cxn ang="0">
                  <a:pos x="104" y="27"/>
                </a:cxn>
                <a:cxn ang="0">
                  <a:pos x="100" y="21"/>
                </a:cxn>
                <a:cxn ang="0">
                  <a:pos x="90" y="14"/>
                </a:cxn>
                <a:cxn ang="0">
                  <a:pos x="76" y="8"/>
                </a:cxn>
                <a:cxn ang="0">
                  <a:pos x="65" y="6"/>
                </a:cxn>
                <a:cxn ang="0">
                  <a:pos x="51" y="6"/>
                </a:cxn>
                <a:cxn ang="0">
                  <a:pos x="32" y="4"/>
                </a:cxn>
                <a:cxn ang="0">
                  <a:pos x="17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4" y="3"/>
                </a:cxn>
                <a:cxn ang="0">
                  <a:pos x="15" y="3"/>
                </a:cxn>
                <a:cxn ang="0">
                  <a:pos x="31" y="1"/>
                </a:cxn>
                <a:cxn ang="0">
                  <a:pos x="48" y="1"/>
                </a:cxn>
                <a:cxn ang="0">
                  <a:pos x="62" y="0"/>
                </a:cxn>
              </a:cxnLst>
              <a:rect l="0" t="0" r="r" b="b"/>
              <a:pathLst>
                <a:path w="106" h="30">
                  <a:moveTo>
                    <a:pt x="62" y="0"/>
                  </a:moveTo>
                  <a:lnTo>
                    <a:pt x="72" y="0"/>
                  </a:lnTo>
                  <a:lnTo>
                    <a:pt x="76" y="1"/>
                  </a:lnTo>
                  <a:lnTo>
                    <a:pt x="82" y="3"/>
                  </a:lnTo>
                  <a:lnTo>
                    <a:pt x="89" y="4"/>
                  </a:lnTo>
                  <a:lnTo>
                    <a:pt x="93" y="8"/>
                  </a:lnTo>
                  <a:lnTo>
                    <a:pt x="97" y="13"/>
                  </a:lnTo>
                  <a:lnTo>
                    <a:pt x="101" y="17"/>
                  </a:lnTo>
                  <a:lnTo>
                    <a:pt x="103" y="21"/>
                  </a:lnTo>
                  <a:lnTo>
                    <a:pt x="106" y="25"/>
                  </a:lnTo>
                  <a:lnTo>
                    <a:pt x="106" y="30"/>
                  </a:lnTo>
                  <a:lnTo>
                    <a:pt x="104" y="27"/>
                  </a:lnTo>
                  <a:lnTo>
                    <a:pt x="100" y="21"/>
                  </a:lnTo>
                  <a:lnTo>
                    <a:pt x="90" y="14"/>
                  </a:lnTo>
                  <a:lnTo>
                    <a:pt x="76" y="8"/>
                  </a:lnTo>
                  <a:lnTo>
                    <a:pt x="65" y="6"/>
                  </a:lnTo>
                  <a:lnTo>
                    <a:pt x="51" y="6"/>
                  </a:lnTo>
                  <a:lnTo>
                    <a:pt x="32" y="4"/>
                  </a:lnTo>
                  <a:lnTo>
                    <a:pt x="17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3"/>
                  </a:lnTo>
                  <a:lnTo>
                    <a:pt x="15" y="3"/>
                  </a:lnTo>
                  <a:lnTo>
                    <a:pt x="31" y="1"/>
                  </a:lnTo>
                  <a:lnTo>
                    <a:pt x="48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124"/>
            <p:cNvSpPr>
              <a:spLocks/>
            </p:cNvSpPr>
            <p:nvPr/>
          </p:nvSpPr>
          <p:spPr bwMode="auto">
            <a:xfrm>
              <a:off x="9548813" y="4754563"/>
              <a:ext cx="127000" cy="4762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6" y="1"/>
                </a:cxn>
                <a:cxn ang="0">
                  <a:pos x="63" y="3"/>
                </a:cxn>
                <a:cxn ang="0">
                  <a:pos x="70" y="7"/>
                </a:cxn>
                <a:cxn ang="0">
                  <a:pos x="77" y="15"/>
                </a:cxn>
                <a:cxn ang="0">
                  <a:pos x="80" y="30"/>
                </a:cxn>
                <a:cxn ang="0">
                  <a:pos x="80" y="27"/>
                </a:cxn>
                <a:cxn ang="0">
                  <a:pos x="76" y="20"/>
                </a:cxn>
                <a:cxn ang="0">
                  <a:pos x="69" y="13"/>
                </a:cxn>
                <a:cxn ang="0">
                  <a:pos x="58" y="7"/>
                </a:cxn>
                <a:cxn ang="0">
                  <a:pos x="49" y="7"/>
                </a:cxn>
                <a:cxn ang="0">
                  <a:pos x="38" y="6"/>
                </a:cxn>
                <a:cxn ang="0">
                  <a:pos x="25" y="6"/>
                </a:cxn>
                <a:cxn ang="0">
                  <a:pos x="12" y="6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48" y="1"/>
                </a:cxn>
                <a:cxn ang="0">
                  <a:pos x="51" y="0"/>
                </a:cxn>
              </a:cxnLst>
              <a:rect l="0" t="0" r="r" b="b"/>
              <a:pathLst>
                <a:path w="80" h="30">
                  <a:moveTo>
                    <a:pt x="51" y="0"/>
                  </a:moveTo>
                  <a:lnTo>
                    <a:pt x="56" y="1"/>
                  </a:lnTo>
                  <a:lnTo>
                    <a:pt x="63" y="3"/>
                  </a:lnTo>
                  <a:lnTo>
                    <a:pt x="70" y="7"/>
                  </a:lnTo>
                  <a:lnTo>
                    <a:pt x="77" y="15"/>
                  </a:lnTo>
                  <a:lnTo>
                    <a:pt x="80" y="30"/>
                  </a:lnTo>
                  <a:lnTo>
                    <a:pt x="80" y="27"/>
                  </a:lnTo>
                  <a:lnTo>
                    <a:pt x="76" y="20"/>
                  </a:lnTo>
                  <a:lnTo>
                    <a:pt x="69" y="13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8" y="6"/>
                  </a:lnTo>
                  <a:lnTo>
                    <a:pt x="25" y="6"/>
                  </a:lnTo>
                  <a:lnTo>
                    <a:pt x="12" y="6"/>
                  </a:lnTo>
                  <a:lnTo>
                    <a:pt x="3" y="6"/>
                  </a:lnTo>
                  <a:lnTo>
                    <a:pt x="0" y="6"/>
                  </a:lnTo>
                  <a:lnTo>
                    <a:pt x="48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7748819" y="2735353"/>
            <a:ext cx="307528" cy="468588"/>
            <a:chOff x="6700838" y="2600325"/>
            <a:chExt cx="1773237" cy="2701926"/>
          </a:xfrm>
        </p:grpSpPr>
        <p:sp>
          <p:nvSpPr>
            <p:cNvPr id="308" name="Freeform 23"/>
            <p:cNvSpPr>
              <a:spLocks/>
            </p:cNvSpPr>
            <p:nvPr/>
          </p:nvSpPr>
          <p:spPr bwMode="auto">
            <a:xfrm>
              <a:off x="7232650" y="4124325"/>
              <a:ext cx="777875" cy="1177925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34" y="11"/>
                </a:cxn>
                <a:cxn ang="0">
                  <a:pos x="447" y="15"/>
                </a:cxn>
                <a:cxn ang="0">
                  <a:pos x="458" y="17"/>
                </a:cxn>
                <a:cxn ang="0">
                  <a:pos x="490" y="733"/>
                </a:cxn>
                <a:cxn ang="0">
                  <a:pos x="413" y="738"/>
                </a:cxn>
                <a:cxn ang="0">
                  <a:pos x="324" y="740"/>
                </a:cxn>
                <a:cxn ang="0">
                  <a:pos x="223" y="742"/>
                </a:cxn>
                <a:cxn ang="0">
                  <a:pos x="151" y="742"/>
                </a:cxn>
                <a:cxn ang="0">
                  <a:pos x="84" y="740"/>
                </a:cxn>
                <a:cxn ang="0">
                  <a:pos x="0" y="34"/>
                </a:cxn>
                <a:cxn ang="0">
                  <a:pos x="17" y="19"/>
                </a:cxn>
                <a:cxn ang="0">
                  <a:pos x="93" y="19"/>
                </a:cxn>
                <a:cxn ang="0">
                  <a:pos x="147" y="17"/>
                </a:cxn>
                <a:cxn ang="0">
                  <a:pos x="209" y="15"/>
                </a:cxn>
                <a:cxn ang="0">
                  <a:pos x="274" y="11"/>
                </a:cxn>
                <a:cxn ang="0">
                  <a:pos x="343" y="7"/>
                </a:cxn>
                <a:cxn ang="0">
                  <a:pos x="412" y="0"/>
                </a:cxn>
              </a:cxnLst>
              <a:rect l="0" t="0" r="r" b="b"/>
              <a:pathLst>
                <a:path w="490" h="742">
                  <a:moveTo>
                    <a:pt x="412" y="0"/>
                  </a:moveTo>
                  <a:lnTo>
                    <a:pt x="434" y="11"/>
                  </a:lnTo>
                  <a:lnTo>
                    <a:pt x="447" y="15"/>
                  </a:lnTo>
                  <a:lnTo>
                    <a:pt x="458" y="17"/>
                  </a:lnTo>
                  <a:lnTo>
                    <a:pt x="490" y="733"/>
                  </a:lnTo>
                  <a:lnTo>
                    <a:pt x="413" y="738"/>
                  </a:lnTo>
                  <a:lnTo>
                    <a:pt x="324" y="740"/>
                  </a:lnTo>
                  <a:lnTo>
                    <a:pt x="223" y="742"/>
                  </a:lnTo>
                  <a:lnTo>
                    <a:pt x="151" y="742"/>
                  </a:lnTo>
                  <a:lnTo>
                    <a:pt x="84" y="740"/>
                  </a:lnTo>
                  <a:lnTo>
                    <a:pt x="0" y="34"/>
                  </a:lnTo>
                  <a:lnTo>
                    <a:pt x="17" y="19"/>
                  </a:lnTo>
                  <a:lnTo>
                    <a:pt x="93" y="19"/>
                  </a:lnTo>
                  <a:lnTo>
                    <a:pt x="147" y="17"/>
                  </a:lnTo>
                  <a:lnTo>
                    <a:pt x="209" y="15"/>
                  </a:lnTo>
                  <a:lnTo>
                    <a:pt x="274" y="11"/>
                  </a:lnTo>
                  <a:lnTo>
                    <a:pt x="343" y="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2F9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Freeform 24"/>
            <p:cNvSpPr>
              <a:spLocks/>
            </p:cNvSpPr>
            <p:nvPr/>
          </p:nvSpPr>
          <p:spPr bwMode="auto">
            <a:xfrm>
              <a:off x="7253288" y="4144963"/>
              <a:ext cx="339725" cy="26352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32" y="166"/>
                </a:cxn>
                <a:cxn ang="0">
                  <a:pos x="117" y="158"/>
                </a:cxn>
                <a:cxn ang="0">
                  <a:pos x="99" y="147"/>
                </a:cxn>
                <a:cxn ang="0">
                  <a:pos x="78" y="131"/>
                </a:cxn>
                <a:cxn ang="0">
                  <a:pos x="54" y="106"/>
                </a:cxn>
                <a:cxn ang="0">
                  <a:pos x="45" y="93"/>
                </a:cxn>
                <a:cxn ang="0">
                  <a:pos x="34" y="75"/>
                </a:cxn>
                <a:cxn ang="0">
                  <a:pos x="15" y="37"/>
                </a:cxn>
                <a:cxn ang="0">
                  <a:pos x="7" y="21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28" y="11"/>
                </a:cxn>
                <a:cxn ang="0">
                  <a:pos x="63" y="13"/>
                </a:cxn>
                <a:cxn ang="0">
                  <a:pos x="108" y="11"/>
                </a:cxn>
                <a:cxn ang="0">
                  <a:pos x="158" y="7"/>
                </a:cxn>
                <a:cxn ang="0">
                  <a:pos x="214" y="0"/>
                </a:cxn>
              </a:cxnLst>
              <a:rect l="0" t="0" r="r" b="b"/>
              <a:pathLst>
                <a:path w="214" h="166">
                  <a:moveTo>
                    <a:pt x="214" y="0"/>
                  </a:moveTo>
                  <a:lnTo>
                    <a:pt x="132" y="166"/>
                  </a:lnTo>
                  <a:lnTo>
                    <a:pt x="117" y="158"/>
                  </a:lnTo>
                  <a:lnTo>
                    <a:pt x="99" y="147"/>
                  </a:lnTo>
                  <a:lnTo>
                    <a:pt x="78" y="131"/>
                  </a:lnTo>
                  <a:lnTo>
                    <a:pt x="54" y="106"/>
                  </a:lnTo>
                  <a:lnTo>
                    <a:pt x="45" y="93"/>
                  </a:lnTo>
                  <a:lnTo>
                    <a:pt x="34" y="75"/>
                  </a:lnTo>
                  <a:lnTo>
                    <a:pt x="15" y="37"/>
                  </a:lnTo>
                  <a:lnTo>
                    <a:pt x="7" y="21"/>
                  </a:lnTo>
                  <a:lnTo>
                    <a:pt x="2" y="7"/>
                  </a:lnTo>
                  <a:lnTo>
                    <a:pt x="0" y="4"/>
                  </a:lnTo>
                  <a:lnTo>
                    <a:pt x="28" y="11"/>
                  </a:lnTo>
                  <a:lnTo>
                    <a:pt x="63" y="13"/>
                  </a:lnTo>
                  <a:lnTo>
                    <a:pt x="108" y="11"/>
                  </a:lnTo>
                  <a:lnTo>
                    <a:pt x="158" y="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Freeform 25"/>
            <p:cNvSpPr>
              <a:spLocks/>
            </p:cNvSpPr>
            <p:nvPr/>
          </p:nvSpPr>
          <p:spPr bwMode="auto">
            <a:xfrm>
              <a:off x="6777038" y="2600325"/>
              <a:ext cx="1409700" cy="1363663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63" y="65"/>
                </a:cxn>
                <a:cxn ang="0">
                  <a:pos x="712" y="102"/>
                </a:cxn>
                <a:cxn ang="0">
                  <a:pos x="756" y="145"/>
                </a:cxn>
                <a:cxn ang="0">
                  <a:pos x="793" y="194"/>
                </a:cxn>
                <a:cxn ang="0">
                  <a:pos x="825" y="246"/>
                </a:cxn>
                <a:cxn ang="0">
                  <a:pos x="851" y="302"/>
                </a:cxn>
                <a:cxn ang="0">
                  <a:pos x="870" y="358"/>
                </a:cxn>
                <a:cxn ang="0">
                  <a:pos x="883" y="417"/>
                </a:cxn>
                <a:cxn ang="0">
                  <a:pos x="888" y="473"/>
                </a:cxn>
                <a:cxn ang="0">
                  <a:pos x="888" y="529"/>
                </a:cxn>
                <a:cxn ang="0">
                  <a:pos x="879" y="581"/>
                </a:cxn>
                <a:cxn ang="0">
                  <a:pos x="864" y="630"/>
                </a:cxn>
                <a:cxn ang="0">
                  <a:pos x="836" y="684"/>
                </a:cxn>
                <a:cxn ang="0">
                  <a:pos x="801" y="731"/>
                </a:cxn>
                <a:cxn ang="0">
                  <a:pos x="760" y="770"/>
                </a:cxn>
                <a:cxn ang="0">
                  <a:pos x="713" y="803"/>
                </a:cxn>
                <a:cxn ang="0">
                  <a:pos x="661" y="828"/>
                </a:cxn>
                <a:cxn ang="0">
                  <a:pos x="605" y="846"/>
                </a:cxn>
                <a:cxn ang="0">
                  <a:pos x="548" y="856"/>
                </a:cxn>
                <a:cxn ang="0">
                  <a:pos x="486" y="859"/>
                </a:cxn>
                <a:cxn ang="0">
                  <a:pos x="423" y="854"/>
                </a:cxn>
                <a:cxn ang="0">
                  <a:pos x="360" y="841"/>
                </a:cxn>
                <a:cxn ang="0">
                  <a:pos x="296" y="818"/>
                </a:cxn>
                <a:cxn ang="0">
                  <a:pos x="235" y="788"/>
                </a:cxn>
                <a:cxn ang="0">
                  <a:pos x="181" y="751"/>
                </a:cxn>
                <a:cxn ang="0">
                  <a:pos x="132" y="708"/>
                </a:cxn>
                <a:cxn ang="0">
                  <a:pos x="90" y="660"/>
                </a:cxn>
                <a:cxn ang="0">
                  <a:pos x="56" y="608"/>
                </a:cxn>
                <a:cxn ang="0">
                  <a:pos x="30" y="552"/>
                </a:cxn>
                <a:cxn ang="0">
                  <a:pos x="11" y="494"/>
                </a:cxn>
                <a:cxn ang="0">
                  <a:pos x="2" y="434"/>
                </a:cxn>
                <a:cxn ang="0">
                  <a:pos x="0" y="373"/>
                </a:cxn>
                <a:cxn ang="0">
                  <a:pos x="10" y="311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888" h="859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63" y="65"/>
                  </a:lnTo>
                  <a:lnTo>
                    <a:pt x="712" y="102"/>
                  </a:lnTo>
                  <a:lnTo>
                    <a:pt x="756" y="145"/>
                  </a:lnTo>
                  <a:lnTo>
                    <a:pt x="793" y="194"/>
                  </a:lnTo>
                  <a:lnTo>
                    <a:pt x="825" y="246"/>
                  </a:lnTo>
                  <a:lnTo>
                    <a:pt x="851" y="302"/>
                  </a:lnTo>
                  <a:lnTo>
                    <a:pt x="870" y="358"/>
                  </a:lnTo>
                  <a:lnTo>
                    <a:pt x="883" y="417"/>
                  </a:lnTo>
                  <a:lnTo>
                    <a:pt x="888" y="473"/>
                  </a:lnTo>
                  <a:lnTo>
                    <a:pt x="888" y="529"/>
                  </a:lnTo>
                  <a:lnTo>
                    <a:pt x="879" y="581"/>
                  </a:lnTo>
                  <a:lnTo>
                    <a:pt x="864" y="630"/>
                  </a:lnTo>
                  <a:lnTo>
                    <a:pt x="836" y="684"/>
                  </a:lnTo>
                  <a:lnTo>
                    <a:pt x="801" y="731"/>
                  </a:lnTo>
                  <a:lnTo>
                    <a:pt x="760" y="770"/>
                  </a:lnTo>
                  <a:lnTo>
                    <a:pt x="713" y="803"/>
                  </a:lnTo>
                  <a:lnTo>
                    <a:pt x="661" y="828"/>
                  </a:lnTo>
                  <a:lnTo>
                    <a:pt x="605" y="846"/>
                  </a:lnTo>
                  <a:lnTo>
                    <a:pt x="548" y="856"/>
                  </a:lnTo>
                  <a:lnTo>
                    <a:pt x="486" y="859"/>
                  </a:lnTo>
                  <a:lnTo>
                    <a:pt x="423" y="854"/>
                  </a:lnTo>
                  <a:lnTo>
                    <a:pt x="360" y="841"/>
                  </a:lnTo>
                  <a:lnTo>
                    <a:pt x="296" y="818"/>
                  </a:lnTo>
                  <a:lnTo>
                    <a:pt x="235" y="788"/>
                  </a:lnTo>
                  <a:lnTo>
                    <a:pt x="181" y="751"/>
                  </a:lnTo>
                  <a:lnTo>
                    <a:pt x="132" y="708"/>
                  </a:lnTo>
                  <a:lnTo>
                    <a:pt x="90" y="660"/>
                  </a:lnTo>
                  <a:lnTo>
                    <a:pt x="56" y="608"/>
                  </a:lnTo>
                  <a:lnTo>
                    <a:pt x="30" y="552"/>
                  </a:lnTo>
                  <a:lnTo>
                    <a:pt x="11" y="494"/>
                  </a:lnTo>
                  <a:lnTo>
                    <a:pt x="2" y="434"/>
                  </a:lnTo>
                  <a:lnTo>
                    <a:pt x="0" y="373"/>
                  </a:lnTo>
                  <a:lnTo>
                    <a:pt x="10" y="311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Freeform 26"/>
            <p:cNvSpPr>
              <a:spLocks/>
            </p:cNvSpPr>
            <p:nvPr/>
          </p:nvSpPr>
          <p:spPr bwMode="auto">
            <a:xfrm>
              <a:off x="6907213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5" y="15"/>
                </a:cxn>
                <a:cxn ang="0">
                  <a:pos x="531" y="34"/>
                </a:cxn>
                <a:cxn ang="0">
                  <a:pos x="583" y="62"/>
                </a:cxn>
                <a:cxn ang="0">
                  <a:pos x="630" y="97"/>
                </a:cxn>
                <a:cxn ang="0">
                  <a:pos x="669" y="140"/>
                </a:cxn>
                <a:cxn ang="0">
                  <a:pos x="704" y="187"/>
                </a:cxn>
                <a:cxn ang="0">
                  <a:pos x="732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5" y="673"/>
                </a:cxn>
                <a:cxn ang="0">
                  <a:pos x="624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9" y="748"/>
                </a:cxn>
                <a:cxn ang="0">
                  <a:pos x="425" y="750"/>
                </a:cxn>
                <a:cxn ang="0">
                  <a:pos x="369" y="746"/>
                </a:cxn>
                <a:cxn ang="0">
                  <a:pos x="315" y="733"/>
                </a:cxn>
                <a:cxn ang="0">
                  <a:pos x="259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7" y="507"/>
                </a:cxn>
                <a:cxn ang="0">
                  <a:pos x="15" y="453"/>
                </a:cxn>
                <a:cxn ang="0">
                  <a:pos x="4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4" y="127"/>
                </a:cxn>
                <a:cxn ang="0">
                  <a:pos x="121" y="90"/>
                </a:cxn>
                <a:cxn ang="0">
                  <a:pos x="162" y="58"/>
                </a:cxn>
                <a:cxn ang="0">
                  <a:pos x="209" y="34"/>
                </a:cxn>
                <a:cxn ang="0">
                  <a:pos x="259" y="15"/>
                </a:cxn>
                <a:cxn ang="0">
                  <a:pos x="311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9" y="4"/>
                  </a:lnTo>
                  <a:lnTo>
                    <a:pt x="475" y="15"/>
                  </a:lnTo>
                  <a:lnTo>
                    <a:pt x="531" y="34"/>
                  </a:lnTo>
                  <a:lnTo>
                    <a:pt x="583" y="62"/>
                  </a:lnTo>
                  <a:lnTo>
                    <a:pt x="630" y="97"/>
                  </a:lnTo>
                  <a:lnTo>
                    <a:pt x="669" y="140"/>
                  </a:lnTo>
                  <a:lnTo>
                    <a:pt x="704" y="187"/>
                  </a:lnTo>
                  <a:lnTo>
                    <a:pt x="732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5" y="673"/>
                  </a:lnTo>
                  <a:lnTo>
                    <a:pt x="624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9" y="748"/>
                  </a:lnTo>
                  <a:lnTo>
                    <a:pt x="425" y="750"/>
                  </a:lnTo>
                  <a:lnTo>
                    <a:pt x="369" y="746"/>
                  </a:lnTo>
                  <a:lnTo>
                    <a:pt x="315" y="733"/>
                  </a:lnTo>
                  <a:lnTo>
                    <a:pt x="259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7" y="507"/>
                  </a:lnTo>
                  <a:lnTo>
                    <a:pt x="15" y="453"/>
                  </a:lnTo>
                  <a:lnTo>
                    <a:pt x="4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4" y="127"/>
                  </a:lnTo>
                  <a:lnTo>
                    <a:pt x="121" y="90"/>
                  </a:lnTo>
                  <a:lnTo>
                    <a:pt x="162" y="58"/>
                  </a:lnTo>
                  <a:lnTo>
                    <a:pt x="209" y="34"/>
                  </a:lnTo>
                  <a:lnTo>
                    <a:pt x="259" y="15"/>
                  </a:lnTo>
                  <a:lnTo>
                    <a:pt x="311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Freeform 27"/>
            <p:cNvSpPr>
              <a:spLocks/>
            </p:cNvSpPr>
            <p:nvPr/>
          </p:nvSpPr>
          <p:spPr bwMode="auto">
            <a:xfrm>
              <a:off x="6777038" y="2628900"/>
              <a:ext cx="1212850" cy="1098550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477" y="4"/>
                </a:cxn>
                <a:cxn ang="0">
                  <a:pos x="540" y="17"/>
                </a:cxn>
                <a:cxn ang="0">
                  <a:pos x="604" y="38"/>
                </a:cxn>
                <a:cxn ang="0">
                  <a:pos x="648" y="60"/>
                </a:cxn>
                <a:cxn ang="0">
                  <a:pos x="684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4" y="164"/>
                </a:cxn>
                <a:cxn ang="0">
                  <a:pos x="760" y="207"/>
                </a:cxn>
                <a:cxn ang="0">
                  <a:pos x="749" y="245"/>
                </a:cxn>
                <a:cxn ang="0">
                  <a:pos x="732" y="274"/>
                </a:cxn>
                <a:cxn ang="0">
                  <a:pos x="710" y="300"/>
                </a:cxn>
                <a:cxn ang="0">
                  <a:pos x="682" y="321"/>
                </a:cxn>
                <a:cxn ang="0">
                  <a:pos x="650" y="336"/>
                </a:cxn>
                <a:cxn ang="0">
                  <a:pos x="615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5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3" y="342"/>
                </a:cxn>
                <a:cxn ang="0">
                  <a:pos x="244" y="338"/>
                </a:cxn>
                <a:cxn ang="0">
                  <a:pos x="233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7" y="539"/>
                </a:cxn>
                <a:cxn ang="0">
                  <a:pos x="226" y="578"/>
                </a:cxn>
                <a:cxn ang="0">
                  <a:pos x="211" y="612"/>
                </a:cxn>
                <a:cxn ang="0">
                  <a:pos x="194" y="640"/>
                </a:cxn>
                <a:cxn ang="0">
                  <a:pos x="175" y="662"/>
                </a:cxn>
                <a:cxn ang="0">
                  <a:pos x="155" y="679"/>
                </a:cxn>
                <a:cxn ang="0">
                  <a:pos x="136" y="692"/>
                </a:cxn>
                <a:cxn ang="0">
                  <a:pos x="97" y="651"/>
                </a:cxn>
                <a:cxn ang="0">
                  <a:pos x="65" y="606"/>
                </a:cxn>
                <a:cxn ang="0">
                  <a:pos x="39" y="558"/>
                </a:cxn>
                <a:cxn ang="0">
                  <a:pos x="21" y="507"/>
                </a:cxn>
                <a:cxn ang="0">
                  <a:pos x="8" y="453"/>
                </a:cxn>
                <a:cxn ang="0">
                  <a:pos x="0" y="399"/>
                </a:cxn>
                <a:cxn ang="0">
                  <a:pos x="0" y="345"/>
                </a:cxn>
                <a:cxn ang="0">
                  <a:pos x="10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3" y="66"/>
                </a:cxn>
                <a:cxn ang="0">
                  <a:pos x="235" y="38"/>
                </a:cxn>
                <a:cxn ang="0">
                  <a:pos x="291" y="17"/>
                </a:cxn>
                <a:cxn ang="0">
                  <a:pos x="350" y="4"/>
                </a:cxn>
                <a:cxn ang="0">
                  <a:pos x="414" y="0"/>
                </a:cxn>
              </a:cxnLst>
              <a:rect l="0" t="0" r="r" b="b"/>
              <a:pathLst>
                <a:path w="764" h="692">
                  <a:moveTo>
                    <a:pt x="414" y="0"/>
                  </a:moveTo>
                  <a:lnTo>
                    <a:pt x="477" y="4"/>
                  </a:lnTo>
                  <a:lnTo>
                    <a:pt x="540" y="17"/>
                  </a:lnTo>
                  <a:lnTo>
                    <a:pt x="604" y="38"/>
                  </a:lnTo>
                  <a:lnTo>
                    <a:pt x="648" y="60"/>
                  </a:lnTo>
                  <a:lnTo>
                    <a:pt x="684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4" y="164"/>
                  </a:lnTo>
                  <a:lnTo>
                    <a:pt x="760" y="207"/>
                  </a:lnTo>
                  <a:lnTo>
                    <a:pt x="749" y="245"/>
                  </a:lnTo>
                  <a:lnTo>
                    <a:pt x="732" y="274"/>
                  </a:lnTo>
                  <a:lnTo>
                    <a:pt x="710" y="300"/>
                  </a:lnTo>
                  <a:lnTo>
                    <a:pt x="682" y="321"/>
                  </a:lnTo>
                  <a:lnTo>
                    <a:pt x="650" y="336"/>
                  </a:lnTo>
                  <a:lnTo>
                    <a:pt x="615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5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3" y="342"/>
                  </a:lnTo>
                  <a:lnTo>
                    <a:pt x="244" y="338"/>
                  </a:lnTo>
                  <a:lnTo>
                    <a:pt x="233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7" y="539"/>
                  </a:lnTo>
                  <a:lnTo>
                    <a:pt x="226" y="578"/>
                  </a:lnTo>
                  <a:lnTo>
                    <a:pt x="211" y="612"/>
                  </a:lnTo>
                  <a:lnTo>
                    <a:pt x="194" y="640"/>
                  </a:lnTo>
                  <a:lnTo>
                    <a:pt x="175" y="662"/>
                  </a:lnTo>
                  <a:lnTo>
                    <a:pt x="155" y="679"/>
                  </a:lnTo>
                  <a:lnTo>
                    <a:pt x="136" y="692"/>
                  </a:lnTo>
                  <a:lnTo>
                    <a:pt x="97" y="651"/>
                  </a:lnTo>
                  <a:lnTo>
                    <a:pt x="65" y="606"/>
                  </a:lnTo>
                  <a:lnTo>
                    <a:pt x="39" y="558"/>
                  </a:lnTo>
                  <a:lnTo>
                    <a:pt x="21" y="507"/>
                  </a:lnTo>
                  <a:lnTo>
                    <a:pt x="8" y="453"/>
                  </a:lnTo>
                  <a:lnTo>
                    <a:pt x="0" y="399"/>
                  </a:lnTo>
                  <a:lnTo>
                    <a:pt x="0" y="345"/>
                  </a:lnTo>
                  <a:lnTo>
                    <a:pt x="10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3" y="66"/>
                  </a:lnTo>
                  <a:lnTo>
                    <a:pt x="235" y="38"/>
                  </a:lnTo>
                  <a:lnTo>
                    <a:pt x="291" y="17"/>
                  </a:lnTo>
                  <a:lnTo>
                    <a:pt x="350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Freeform 28"/>
            <p:cNvSpPr>
              <a:spLocks/>
            </p:cNvSpPr>
            <p:nvPr/>
          </p:nvSpPr>
          <p:spPr bwMode="auto">
            <a:xfrm>
              <a:off x="6777038" y="2600325"/>
              <a:ext cx="1217612" cy="1106488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52" y="59"/>
                </a:cxn>
                <a:cxn ang="0">
                  <a:pos x="687" y="82"/>
                </a:cxn>
                <a:cxn ang="0">
                  <a:pos x="717" y="108"/>
                </a:cxn>
                <a:cxn ang="0">
                  <a:pos x="745" y="134"/>
                </a:cxn>
                <a:cxn ang="0">
                  <a:pos x="767" y="164"/>
                </a:cxn>
                <a:cxn ang="0">
                  <a:pos x="764" y="207"/>
                </a:cxn>
                <a:cxn ang="0">
                  <a:pos x="753" y="244"/>
                </a:cxn>
                <a:cxn ang="0">
                  <a:pos x="736" y="274"/>
                </a:cxn>
                <a:cxn ang="0">
                  <a:pos x="713" y="300"/>
                </a:cxn>
                <a:cxn ang="0">
                  <a:pos x="685" y="320"/>
                </a:cxn>
                <a:cxn ang="0">
                  <a:pos x="654" y="335"/>
                </a:cxn>
                <a:cxn ang="0">
                  <a:pos x="618" y="348"/>
                </a:cxn>
                <a:cxn ang="0">
                  <a:pos x="581" y="356"/>
                </a:cxn>
                <a:cxn ang="0">
                  <a:pos x="542" y="361"/>
                </a:cxn>
                <a:cxn ang="0">
                  <a:pos x="501" y="363"/>
                </a:cxn>
                <a:cxn ang="0">
                  <a:pos x="462" y="363"/>
                </a:cxn>
                <a:cxn ang="0">
                  <a:pos x="384" y="360"/>
                </a:cxn>
                <a:cxn ang="0">
                  <a:pos x="348" y="356"/>
                </a:cxn>
                <a:cxn ang="0">
                  <a:pos x="317" y="350"/>
                </a:cxn>
                <a:cxn ang="0">
                  <a:pos x="289" y="345"/>
                </a:cxn>
                <a:cxn ang="0">
                  <a:pos x="267" y="341"/>
                </a:cxn>
                <a:cxn ang="0">
                  <a:pos x="248" y="337"/>
                </a:cxn>
                <a:cxn ang="0">
                  <a:pos x="237" y="335"/>
                </a:cxn>
                <a:cxn ang="0">
                  <a:pos x="233" y="333"/>
                </a:cxn>
                <a:cxn ang="0">
                  <a:pos x="246" y="395"/>
                </a:cxn>
                <a:cxn ang="0">
                  <a:pos x="250" y="451"/>
                </a:cxn>
                <a:cxn ang="0">
                  <a:pos x="248" y="501"/>
                </a:cxn>
                <a:cxn ang="0">
                  <a:pos x="242" y="544"/>
                </a:cxn>
                <a:cxn ang="0">
                  <a:pos x="231" y="583"/>
                </a:cxn>
                <a:cxn ang="0">
                  <a:pos x="216" y="615"/>
                </a:cxn>
                <a:cxn ang="0">
                  <a:pos x="198" y="643"/>
                </a:cxn>
                <a:cxn ang="0">
                  <a:pos x="179" y="663"/>
                </a:cxn>
                <a:cxn ang="0">
                  <a:pos x="159" y="680"/>
                </a:cxn>
                <a:cxn ang="0">
                  <a:pos x="140" y="691"/>
                </a:cxn>
                <a:cxn ang="0">
                  <a:pos x="121" y="697"/>
                </a:cxn>
                <a:cxn ang="0">
                  <a:pos x="82" y="649"/>
                </a:cxn>
                <a:cxn ang="0">
                  <a:pos x="50" y="598"/>
                </a:cxn>
                <a:cxn ang="0">
                  <a:pos x="26" y="544"/>
                </a:cxn>
                <a:cxn ang="0">
                  <a:pos x="10" y="486"/>
                </a:cxn>
                <a:cxn ang="0">
                  <a:pos x="0" y="429"/>
                </a:cxn>
                <a:cxn ang="0">
                  <a:pos x="0" y="369"/>
                </a:cxn>
                <a:cxn ang="0">
                  <a:pos x="11" y="309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767" h="697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52" y="59"/>
                  </a:lnTo>
                  <a:lnTo>
                    <a:pt x="687" y="82"/>
                  </a:lnTo>
                  <a:lnTo>
                    <a:pt x="717" y="108"/>
                  </a:lnTo>
                  <a:lnTo>
                    <a:pt x="745" y="134"/>
                  </a:lnTo>
                  <a:lnTo>
                    <a:pt x="767" y="164"/>
                  </a:lnTo>
                  <a:lnTo>
                    <a:pt x="764" y="207"/>
                  </a:lnTo>
                  <a:lnTo>
                    <a:pt x="753" y="244"/>
                  </a:lnTo>
                  <a:lnTo>
                    <a:pt x="736" y="274"/>
                  </a:lnTo>
                  <a:lnTo>
                    <a:pt x="713" y="300"/>
                  </a:lnTo>
                  <a:lnTo>
                    <a:pt x="685" y="320"/>
                  </a:lnTo>
                  <a:lnTo>
                    <a:pt x="654" y="335"/>
                  </a:lnTo>
                  <a:lnTo>
                    <a:pt x="618" y="348"/>
                  </a:lnTo>
                  <a:lnTo>
                    <a:pt x="581" y="356"/>
                  </a:lnTo>
                  <a:lnTo>
                    <a:pt x="542" y="361"/>
                  </a:lnTo>
                  <a:lnTo>
                    <a:pt x="501" y="363"/>
                  </a:lnTo>
                  <a:lnTo>
                    <a:pt x="462" y="363"/>
                  </a:lnTo>
                  <a:lnTo>
                    <a:pt x="384" y="360"/>
                  </a:lnTo>
                  <a:lnTo>
                    <a:pt x="348" y="356"/>
                  </a:lnTo>
                  <a:lnTo>
                    <a:pt x="317" y="350"/>
                  </a:lnTo>
                  <a:lnTo>
                    <a:pt x="289" y="345"/>
                  </a:lnTo>
                  <a:lnTo>
                    <a:pt x="267" y="341"/>
                  </a:lnTo>
                  <a:lnTo>
                    <a:pt x="248" y="337"/>
                  </a:lnTo>
                  <a:lnTo>
                    <a:pt x="237" y="335"/>
                  </a:lnTo>
                  <a:lnTo>
                    <a:pt x="233" y="333"/>
                  </a:lnTo>
                  <a:lnTo>
                    <a:pt x="246" y="395"/>
                  </a:lnTo>
                  <a:lnTo>
                    <a:pt x="250" y="451"/>
                  </a:lnTo>
                  <a:lnTo>
                    <a:pt x="248" y="501"/>
                  </a:lnTo>
                  <a:lnTo>
                    <a:pt x="242" y="544"/>
                  </a:lnTo>
                  <a:lnTo>
                    <a:pt x="231" y="583"/>
                  </a:lnTo>
                  <a:lnTo>
                    <a:pt x="216" y="615"/>
                  </a:lnTo>
                  <a:lnTo>
                    <a:pt x="198" y="643"/>
                  </a:lnTo>
                  <a:lnTo>
                    <a:pt x="179" y="663"/>
                  </a:lnTo>
                  <a:lnTo>
                    <a:pt x="159" y="680"/>
                  </a:lnTo>
                  <a:lnTo>
                    <a:pt x="140" y="691"/>
                  </a:lnTo>
                  <a:lnTo>
                    <a:pt x="121" y="697"/>
                  </a:lnTo>
                  <a:lnTo>
                    <a:pt x="82" y="649"/>
                  </a:lnTo>
                  <a:lnTo>
                    <a:pt x="50" y="598"/>
                  </a:lnTo>
                  <a:lnTo>
                    <a:pt x="26" y="544"/>
                  </a:lnTo>
                  <a:lnTo>
                    <a:pt x="10" y="486"/>
                  </a:lnTo>
                  <a:lnTo>
                    <a:pt x="0" y="429"/>
                  </a:lnTo>
                  <a:lnTo>
                    <a:pt x="0" y="369"/>
                  </a:lnTo>
                  <a:lnTo>
                    <a:pt x="11" y="309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Freeform 29"/>
            <p:cNvSpPr>
              <a:spLocks/>
            </p:cNvSpPr>
            <p:nvPr/>
          </p:nvSpPr>
          <p:spPr bwMode="auto">
            <a:xfrm>
              <a:off x="6985000" y="2682875"/>
              <a:ext cx="892175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6" y="20"/>
                </a:cxn>
                <a:cxn ang="0">
                  <a:pos x="502" y="33"/>
                </a:cxn>
                <a:cxn ang="0">
                  <a:pos x="527" y="50"/>
                </a:cxn>
                <a:cxn ang="0">
                  <a:pos x="545" y="71"/>
                </a:cxn>
                <a:cxn ang="0">
                  <a:pos x="558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8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7" y="216"/>
                </a:cxn>
                <a:cxn ang="0">
                  <a:pos x="491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0" y="263"/>
                </a:cxn>
                <a:cxn ang="0">
                  <a:pos x="301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4" y="192"/>
                </a:cxn>
                <a:cxn ang="0">
                  <a:pos x="3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6" y="143"/>
                </a:cxn>
                <a:cxn ang="0">
                  <a:pos x="316" y="123"/>
                </a:cxn>
                <a:cxn ang="0">
                  <a:pos x="340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2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6" y="20"/>
                  </a:lnTo>
                  <a:lnTo>
                    <a:pt x="502" y="33"/>
                  </a:lnTo>
                  <a:lnTo>
                    <a:pt x="527" y="50"/>
                  </a:lnTo>
                  <a:lnTo>
                    <a:pt x="545" y="71"/>
                  </a:lnTo>
                  <a:lnTo>
                    <a:pt x="558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8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7" y="216"/>
                  </a:lnTo>
                  <a:lnTo>
                    <a:pt x="491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0" y="263"/>
                  </a:lnTo>
                  <a:lnTo>
                    <a:pt x="301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4" y="192"/>
                  </a:lnTo>
                  <a:lnTo>
                    <a:pt x="3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6" y="143"/>
                  </a:lnTo>
                  <a:lnTo>
                    <a:pt x="316" y="123"/>
                  </a:lnTo>
                  <a:lnTo>
                    <a:pt x="340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Freeform 30"/>
            <p:cNvSpPr>
              <a:spLocks noEditPoints="1"/>
            </p:cNvSpPr>
            <p:nvPr/>
          </p:nvSpPr>
          <p:spPr bwMode="auto">
            <a:xfrm>
              <a:off x="7537450" y="2863850"/>
              <a:ext cx="339725" cy="241300"/>
            </a:xfrm>
            <a:custGeom>
              <a:avLst/>
              <a:gdLst/>
              <a:ahLst/>
              <a:cxnLst>
                <a:cxn ang="0">
                  <a:pos x="5" y="152"/>
                </a:cxn>
                <a:cxn ang="0">
                  <a:pos x="0" y="152"/>
                </a:cxn>
                <a:cxn ang="0">
                  <a:pos x="5" y="152"/>
                </a:cxn>
                <a:cxn ang="0">
                  <a:pos x="212" y="0"/>
                </a:cxn>
                <a:cxn ang="0">
                  <a:pos x="212" y="1"/>
                </a:cxn>
                <a:cxn ang="0">
                  <a:pos x="214" y="9"/>
                </a:cxn>
                <a:cxn ang="0">
                  <a:pos x="214" y="31"/>
                </a:cxn>
                <a:cxn ang="0">
                  <a:pos x="212" y="44"/>
                </a:cxn>
                <a:cxn ang="0">
                  <a:pos x="208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5" y="110"/>
                </a:cxn>
                <a:cxn ang="0">
                  <a:pos x="154" y="125"/>
                </a:cxn>
                <a:cxn ang="0">
                  <a:pos x="126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5" y="152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0" y="147"/>
                </a:cxn>
                <a:cxn ang="0">
                  <a:pos x="72" y="141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5" y="113"/>
                </a:cxn>
                <a:cxn ang="0">
                  <a:pos x="167" y="98"/>
                </a:cxn>
                <a:cxn ang="0">
                  <a:pos x="186" y="80"/>
                </a:cxn>
                <a:cxn ang="0">
                  <a:pos x="201" y="57"/>
                </a:cxn>
                <a:cxn ang="0">
                  <a:pos x="210" y="31"/>
                </a:cxn>
                <a:cxn ang="0">
                  <a:pos x="212" y="0"/>
                </a:cxn>
              </a:cxnLst>
              <a:rect l="0" t="0" r="r" b="b"/>
              <a:pathLst>
                <a:path w="214" h="152">
                  <a:moveTo>
                    <a:pt x="5" y="152"/>
                  </a:moveTo>
                  <a:lnTo>
                    <a:pt x="0" y="152"/>
                  </a:lnTo>
                  <a:lnTo>
                    <a:pt x="5" y="152"/>
                  </a:lnTo>
                  <a:close/>
                  <a:moveTo>
                    <a:pt x="212" y="0"/>
                  </a:moveTo>
                  <a:lnTo>
                    <a:pt x="212" y="1"/>
                  </a:lnTo>
                  <a:lnTo>
                    <a:pt x="214" y="9"/>
                  </a:lnTo>
                  <a:lnTo>
                    <a:pt x="214" y="31"/>
                  </a:lnTo>
                  <a:lnTo>
                    <a:pt x="212" y="44"/>
                  </a:lnTo>
                  <a:lnTo>
                    <a:pt x="208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5" y="110"/>
                  </a:lnTo>
                  <a:lnTo>
                    <a:pt x="154" y="125"/>
                  </a:lnTo>
                  <a:lnTo>
                    <a:pt x="126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5" y="152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0" y="147"/>
                  </a:lnTo>
                  <a:lnTo>
                    <a:pt x="72" y="141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5" y="113"/>
                  </a:lnTo>
                  <a:lnTo>
                    <a:pt x="167" y="98"/>
                  </a:lnTo>
                  <a:lnTo>
                    <a:pt x="186" y="80"/>
                  </a:lnTo>
                  <a:lnTo>
                    <a:pt x="201" y="57"/>
                  </a:lnTo>
                  <a:lnTo>
                    <a:pt x="210" y="3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Freeform 31"/>
            <p:cNvSpPr>
              <a:spLocks/>
            </p:cNvSpPr>
            <p:nvPr/>
          </p:nvSpPr>
          <p:spPr bwMode="auto">
            <a:xfrm>
              <a:off x="8045450" y="3011488"/>
              <a:ext cx="95250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9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41" y="80"/>
                </a:cxn>
                <a:cxn ang="0">
                  <a:pos x="50" y="115"/>
                </a:cxn>
                <a:cxn ang="0">
                  <a:pos x="56" y="155"/>
                </a:cxn>
                <a:cxn ang="0">
                  <a:pos x="60" y="201"/>
                </a:cxn>
                <a:cxn ang="0">
                  <a:pos x="56" y="252"/>
                </a:cxn>
                <a:cxn ang="0">
                  <a:pos x="47" y="307"/>
                </a:cxn>
                <a:cxn ang="0">
                  <a:pos x="47" y="302"/>
                </a:cxn>
                <a:cxn ang="0">
                  <a:pos x="48" y="287"/>
                </a:cxn>
                <a:cxn ang="0">
                  <a:pos x="50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60" h="307">
                  <a:moveTo>
                    <a:pt x="0" y="0"/>
                  </a:moveTo>
                  <a:lnTo>
                    <a:pt x="2" y="4"/>
                  </a:lnTo>
                  <a:lnTo>
                    <a:pt x="9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41" y="80"/>
                  </a:lnTo>
                  <a:lnTo>
                    <a:pt x="50" y="115"/>
                  </a:lnTo>
                  <a:lnTo>
                    <a:pt x="56" y="155"/>
                  </a:lnTo>
                  <a:lnTo>
                    <a:pt x="60" y="201"/>
                  </a:lnTo>
                  <a:lnTo>
                    <a:pt x="56" y="252"/>
                  </a:lnTo>
                  <a:lnTo>
                    <a:pt x="47" y="307"/>
                  </a:lnTo>
                  <a:lnTo>
                    <a:pt x="47" y="302"/>
                  </a:lnTo>
                  <a:lnTo>
                    <a:pt x="48" y="287"/>
                  </a:lnTo>
                  <a:lnTo>
                    <a:pt x="50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Freeform 32"/>
            <p:cNvSpPr>
              <a:spLocks/>
            </p:cNvSpPr>
            <p:nvPr/>
          </p:nvSpPr>
          <p:spPr bwMode="auto">
            <a:xfrm>
              <a:off x="7843838" y="4124325"/>
              <a:ext cx="166687" cy="11715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3" y="26"/>
                </a:cxn>
                <a:cxn ang="0">
                  <a:pos x="105" y="733"/>
                </a:cxn>
                <a:cxn ang="0">
                  <a:pos x="66" y="737"/>
                </a:cxn>
                <a:cxn ang="0">
                  <a:pos x="25" y="738"/>
                </a:cxn>
                <a:cxn ang="0">
                  <a:pos x="13" y="641"/>
                </a:cxn>
                <a:cxn ang="0">
                  <a:pos x="4" y="533"/>
                </a:cxn>
                <a:cxn ang="0">
                  <a:pos x="0" y="421"/>
                </a:cxn>
                <a:cxn ang="0">
                  <a:pos x="0" y="336"/>
                </a:cxn>
                <a:cxn ang="0">
                  <a:pos x="2" y="259"/>
                </a:cxn>
                <a:cxn ang="0">
                  <a:pos x="4" y="192"/>
                </a:cxn>
                <a:cxn ang="0">
                  <a:pos x="10" y="134"/>
                </a:cxn>
                <a:cxn ang="0">
                  <a:pos x="13" y="88"/>
                </a:cxn>
                <a:cxn ang="0">
                  <a:pos x="19" y="50"/>
                </a:cxn>
                <a:cxn ang="0">
                  <a:pos x="23" y="22"/>
                </a:cxn>
                <a:cxn ang="0">
                  <a:pos x="25" y="6"/>
                </a:cxn>
                <a:cxn ang="0">
                  <a:pos x="27" y="0"/>
                </a:cxn>
              </a:cxnLst>
              <a:rect l="0" t="0" r="r" b="b"/>
              <a:pathLst>
                <a:path w="105" h="738">
                  <a:moveTo>
                    <a:pt x="27" y="0"/>
                  </a:moveTo>
                  <a:lnTo>
                    <a:pt x="73" y="26"/>
                  </a:lnTo>
                  <a:lnTo>
                    <a:pt x="105" y="733"/>
                  </a:lnTo>
                  <a:lnTo>
                    <a:pt x="66" y="737"/>
                  </a:lnTo>
                  <a:lnTo>
                    <a:pt x="25" y="738"/>
                  </a:lnTo>
                  <a:lnTo>
                    <a:pt x="13" y="641"/>
                  </a:lnTo>
                  <a:lnTo>
                    <a:pt x="4" y="533"/>
                  </a:lnTo>
                  <a:lnTo>
                    <a:pt x="0" y="421"/>
                  </a:lnTo>
                  <a:lnTo>
                    <a:pt x="0" y="336"/>
                  </a:lnTo>
                  <a:lnTo>
                    <a:pt x="2" y="259"/>
                  </a:lnTo>
                  <a:lnTo>
                    <a:pt x="4" y="192"/>
                  </a:lnTo>
                  <a:lnTo>
                    <a:pt x="10" y="134"/>
                  </a:lnTo>
                  <a:lnTo>
                    <a:pt x="13" y="88"/>
                  </a:lnTo>
                  <a:lnTo>
                    <a:pt x="19" y="50"/>
                  </a:lnTo>
                  <a:lnTo>
                    <a:pt x="23" y="22"/>
                  </a:lnTo>
                  <a:lnTo>
                    <a:pt x="25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DBC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Freeform 33"/>
            <p:cNvSpPr>
              <a:spLocks/>
            </p:cNvSpPr>
            <p:nvPr/>
          </p:nvSpPr>
          <p:spPr bwMode="auto">
            <a:xfrm>
              <a:off x="7862888" y="4086225"/>
              <a:ext cx="611187" cy="120808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60" y="3"/>
                </a:cxn>
                <a:cxn ang="0">
                  <a:pos x="167" y="13"/>
                </a:cxn>
                <a:cxn ang="0">
                  <a:pos x="177" y="30"/>
                </a:cxn>
                <a:cxn ang="0">
                  <a:pos x="191" y="52"/>
                </a:cxn>
                <a:cxn ang="0">
                  <a:pos x="206" y="78"/>
                </a:cxn>
                <a:cxn ang="0">
                  <a:pos x="223" y="110"/>
                </a:cxn>
                <a:cxn ang="0">
                  <a:pos x="244" y="145"/>
                </a:cxn>
                <a:cxn ang="0">
                  <a:pos x="262" y="182"/>
                </a:cxn>
                <a:cxn ang="0">
                  <a:pos x="292" y="255"/>
                </a:cxn>
                <a:cxn ang="0">
                  <a:pos x="320" y="333"/>
                </a:cxn>
                <a:cxn ang="0">
                  <a:pos x="342" y="416"/>
                </a:cxn>
                <a:cxn ang="0">
                  <a:pos x="361" y="498"/>
                </a:cxn>
                <a:cxn ang="0">
                  <a:pos x="376" y="581"/>
                </a:cxn>
                <a:cxn ang="0">
                  <a:pos x="385" y="660"/>
                </a:cxn>
                <a:cxn ang="0">
                  <a:pos x="381" y="671"/>
                </a:cxn>
                <a:cxn ang="0">
                  <a:pos x="378" y="677"/>
                </a:cxn>
                <a:cxn ang="0">
                  <a:pos x="361" y="692"/>
                </a:cxn>
                <a:cxn ang="0">
                  <a:pos x="337" y="705"/>
                </a:cxn>
                <a:cxn ang="0">
                  <a:pos x="305" y="718"/>
                </a:cxn>
                <a:cxn ang="0">
                  <a:pos x="268" y="731"/>
                </a:cxn>
                <a:cxn ang="0">
                  <a:pos x="221" y="740"/>
                </a:cxn>
                <a:cxn ang="0">
                  <a:pos x="165" y="749"/>
                </a:cxn>
                <a:cxn ang="0">
                  <a:pos x="102" y="755"/>
                </a:cxn>
                <a:cxn ang="0">
                  <a:pos x="29" y="761"/>
                </a:cxn>
                <a:cxn ang="0">
                  <a:pos x="20" y="684"/>
                </a:cxn>
                <a:cxn ang="0">
                  <a:pos x="11" y="598"/>
                </a:cxn>
                <a:cxn ang="0">
                  <a:pos x="5" y="505"/>
                </a:cxn>
                <a:cxn ang="0">
                  <a:pos x="1" y="410"/>
                </a:cxn>
                <a:cxn ang="0">
                  <a:pos x="0" y="326"/>
                </a:cxn>
                <a:cxn ang="0">
                  <a:pos x="1" y="253"/>
                </a:cxn>
                <a:cxn ang="0">
                  <a:pos x="1" y="190"/>
                </a:cxn>
                <a:cxn ang="0">
                  <a:pos x="5" y="138"/>
                </a:cxn>
                <a:cxn ang="0">
                  <a:pos x="7" y="97"/>
                </a:cxn>
                <a:cxn ang="0">
                  <a:pos x="11" y="65"/>
                </a:cxn>
                <a:cxn ang="0">
                  <a:pos x="13" y="43"/>
                </a:cxn>
                <a:cxn ang="0">
                  <a:pos x="15" y="28"/>
                </a:cxn>
                <a:cxn ang="0">
                  <a:pos x="15" y="24"/>
                </a:cxn>
                <a:cxn ang="0">
                  <a:pos x="158" y="0"/>
                </a:cxn>
              </a:cxnLst>
              <a:rect l="0" t="0" r="r" b="b"/>
              <a:pathLst>
                <a:path w="385" h="761">
                  <a:moveTo>
                    <a:pt x="158" y="0"/>
                  </a:moveTo>
                  <a:lnTo>
                    <a:pt x="160" y="3"/>
                  </a:lnTo>
                  <a:lnTo>
                    <a:pt x="167" y="13"/>
                  </a:lnTo>
                  <a:lnTo>
                    <a:pt x="177" y="30"/>
                  </a:lnTo>
                  <a:lnTo>
                    <a:pt x="191" y="52"/>
                  </a:lnTo>
                  <a:lnTo>
                    <a:pt x="206" y="78"/>
                  </a:lnTo>
                  <a:lnTo>
                    <a:pt x="223" y="110"/>
                  </a:lnTo>
                  <a:lnTo>
                    <a:pt x="244" y="145"/>
                  </a:lnTo>
                  <a:lnTo>
                    <a:pt x="262" y="182"/>
                  </a:lnTo>
                  <a:lnTo>
                    <a:pt x="292" y="255"/>
                  </a:lnTo>
                  <a:lnTo>
                    <a:pt x="320" y="333"/>
                  </a:lnTo>
                  <a:lnTo>
                    <a:pt x="342" y="416"/>
                  </a:lnTo>
                  <a:lnTo>
                    <a:pt x="361" y="498"/>
                  </a:lnTo>
                  <a:lnTo>
                    <a:pt x="376" y="581"/>
                  </a:lnTo>
                  <a:lnTo>
                    <a:pt x="385" y="660"/>
                  </a:lnTo>
                  <a:lnTo>
                    <a:pt x="381" y="671"/>
                  </a:lnTo>
                  <a:lnTo>
                    <a:pt x="378" y="677"/>
                  </a:lnTo>
                  <a:lnTo>
                    <a:pt x="361" y="692"/>
                  </a:lnTo>
                  <a:lnTo>
                    <a:pt x="337" y="705"/>
                  </a:lnTo>
                  <a:lnTo>
                    <a:pt x="305" y="718"/>
                  </a:lnTo>
                  <a:lnTo>
                    <a:pt x="268" y="731"/>
                  </a:lnTo>
                  <a:lnTo>
                    <a:pt x="221" y="740"/>
                  </a:lnTo>
                  <a:lnTo>
                    <a:pt x="165" y="749"/>
                  </a:lnTo>
                  <a:lnTo>
                    <a:pt x="102" y="755"/>
                  </a:lnTo>
                  <a:lnTo>
                    <a:pt x="29" y="761"/>
                  </a:lnTo>
                  <a:lnTo>
                    <a:pt x="20" y="684"/>
                  </a:lnTo>
                  <a:lnTo>
                    <a:pt x="11" y="598"/>
                  </a:lnTo>
                  <a:lnTo>
                    <a:pt x="5" y="505"/>
                  </a:lnTo>
                  <a:lnTo>
                    <a:pt x="1" y="410"/>
                  </a:lnTo>
                  <a:lnTo>
                    <a:pt x="0" y="326"/>
                  </a:lnTo>
                  <a:lnTo>
                    <a:pt x="1" y="253"/>
                  </a:lnTo>
                  <a:lnTo>
                    <a:pt x="1" y="190"/>
                  </a:lnTo>
                  <a:lnTo>
                    <a:pt x="5" y="138"/>
                  </a:lnTo>
                  <a:lnTo>
                    <a:pt x="7" y="97"/>
                  </a:lnTo>
                  <a:lnTo>
                    <a:pt x="11" y="65"/>
                  </a:lnTo>
                  <a:lnTo>
                    <a:pt x="13" y="43"/>
                  </a:lnTo>
                  <a:lnTo>
                    <a:pt x="15" y="28"/>
                  </a:lnTo>
                  <a:lnTo>
                    <a:pt x="15" y="2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Freeform 34"/>
            <p:cNvSpPr>
              <a:spLocks/>
            </p:cNvSpPr>
            <p:nvPr/>
          </p:nvSpPr>
          <p:spPr bwMode="auto">
            <a:xfrm>
              <a:off x="6700838" y="4135438"/>
              <a:ext cx="415925" cy="11430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62" y="377"/>
                </a:cxn>
                <a:cxn ang="0">
                  <a:pos x="262" y="383"/>
                </a:cxn>
                <a:cxn ang="0">
                  <a:pos x="261" y="401"/>
                </a:cxn>
                <a:cxn ang="0">
                  <a:pos x="259" y="429"/>
                </a:cxn>
                <a:cxn ang="0">
                  <a:pos x="255" y="467"/>
                </a:cxn>
                <a:cxn ang="0">
                  <a:pos x="253" y="509"/>
                </a:cxn>
                <a:cxn ang="0">
                  <a:pos x="251" y="558"/>
                </a:cxn>
                <a:cxn ang="0">
                  <a:pos x="249" y="610"/>
                </a:cxn>
                <a:cxn ang="0">
                  <a:pos x="249" y="720"/>
                </a:cxn>
                <a:cxn ang="0">
                  <a:pos x="184" y="711"/>
                </a:cxn>
                <a:cxn ang="0">
                  <a:pos x="128" y="700"/>
                </a:cxn>
                <a:cxn ang="0">
                  <a:pos x="84" y="687"/>
                </a:cxn>
                <a:cxn ang="0">
                  <a:pos x="48" y="672"/>
                </a:cxn>
                <a:cxn ang="0">
                  <a:pos x="20" y="655"/>
                </a:cxn>
                <a:cxn ang="0">
                  <a:pos x="4" y="638"/>
                </a:cxn>
                <a:cxn ang="0">
                  <a:pos x="2" y="634"/>
                </a:cxn>
                <a:cxn ang="0">
                  <a:pos x="2" y="633"/>
                </a:cxn>
                <a:cxn ang="0">
                  <a:pos x="0" y="629"/>
                </a:cxn>
                <a:cxn ang="0">
                  <a:pos x="0" y="627"/>
                </a:cxn>
                <a:cxn ang="0">
                  <a:pos x="7" y="543"/>
                </a:cxn>
                <a:cxn ang="0">
                  <a:pos x="20" y="455"/>
                </a:cxn>
                <a:cxn ang="0">
                  <a:pos x="43" y="370"/>
                </a:cxn>
                <a:cxn ang="0">
                  <a:pos x="63" y="304"/>
                </a:cxn>
                <a:cxn ang="0">
                  <a:pos x="82" y="248"/>
                </a:cxn>
                <a:cxn ang="0">
                  <a:pos x="100" y="202"/>
                </a:cxn>
                <a:cxn ang="0">
                  <a:pos x="117" y="163"/>
                </a:cxn>
                <a:cxn ang="0">
                  <a:pos x="132" y="131"/>
                </a:cxn>
                <a:cxn ang="0">
                  <a:pos x="145" y="103"/>
                </a:cxn>
                <a:cxn ang="0">
                  <a:pos x="156" y="81"/>
                </a:cxn>
                <a:cxn ang="0">
                  <a:pos x="167" y="60"/>
                </a:cxn>
                <a:cxn ang="0">
                  <a:pos x="177" y="41"/>
                </a:cxn>
                <a:cxn ang="0">
                  <a:pos x="184" y="21"/>
                </a:cxn>
                <a:cxn ang="0">
                  <a:pos x="190" y="0"/>
                </a:cxn>
              </a:cxnLst>
              <a:rect l="0" t="0" r="r" b="b"/>
              <a:pathLst>
                <a:path w="262" h="720">
                  <a:moveTo>
                    <a:pt x="190" y="0"/>
                  </a:moveTo>
                  <a:lnTo>
                    <a:pt x="262" y="377"/>
                  </a:lnTo>
                  <a:lnTo>
                    <a:pt x="262" y="383"/>
                  </a:lnTo>
                  <a:lnTo>
                    <a:pt x="261" y="401"/>
                  </a:lnTo>
                  <a:lnTo>
                    <a:pt x="259" y="429"/>
                  </a:lnTo>
                  <a:lnTo>
                    <a:pt x="255" y="467"/>
                  </a:lnTo>
                  <a:lnTo>
                    <a:pt x="253" y="509"/>
                  </a:lnTo>
                  <a:lnTo>
                    <a:pt x="251" y="558"/>
                  </a:lnTo>
                  <a:lnTo>
                    <a:pt x="249" y="610"/>
                  </a:lnTo>
                  <a:lnTo>
                    <a:pt x="249" y="720"/>
                  </a:lnTo>
                  <a:lnTo>
                    <a:pt x="184" y="711"/>
                  </a:lnTo>
                  <a:lnTo>
                    <a:pt x="128" y="700"/>
                  </a:lnTo>
                  <a:lnTo>
                    <a:pt x="84" y="687"/>
                  </a:lnTo>
                  <a:lnTo>
                    <a:pt x="48" y="672"/>
                  </a:lnTo>
                  <a:lnTo>
                    <a:pt x="20" y="655"/>
                  </a:lnTo>
                  <a:lnTo>
                    <a:pt x="4" y="638"/>
                  </a:lnTo>
                  <a:lnTo>
                    <a:pt x="2" y="634"/>
                  </a:lnTo>
                  <a:lnTo>
                    <a:pt x="2" y="633"/>
                  </a:lnTo>
                  <a:lnTo>
                    <a:pt x="0" y="629"/>
                  </a:lnTo>
                  <a:lnTo>
                    <a:pt x="0" y="627"/>
                  </a:lnTo>
                  <a:lnTo>
                    <a:pt x="7" y="543"/>
                  </a:lnTo>
                  <a:lnTo>
                    <a:pt x="20" y="455"/>
                  </a:lnTo>
                  <a:lnTo>
                    <a:pt x="43" y="370"/>
                  </a:lnTo>
                  <a:lnTo>
                    <a:pt x="63" y="304"/>
                  </a:lnTo>
                  <a:lnTo>
                    <a:pt x="82" y="248"/>
                  </a:lnTo>
                  <a:lnTo>
                    <a:pt x="100" y="202"/>
                  </a:lnTo>
                  <a:lnTo>
                    <a:pt x="117" y="163"/>
                  </a:lnTo>
                  <a:lnTo>
                    <a:pt x="132" y="131"/>
                  </a:lnTo>
                  <a:lnTo>
                    <a:pt x="145" y="103"/>
                  </a:lnTo>
                  <a:lnTo>
                    <a:pt x="156" y="81"/>
                  </a:lnTo>
                  <a:lnTo>
                    <a:pt x="167" y="60"/>
                  </a:lnTo>
                  <a:lnTo>
                    <a:pt x="177" y="41"/>
                  </a:lnTo>
                  <a:lnTo>
                    <a:pt x="184" y="2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Freeform 35"/>
            <p:cNvSpPr>
              <a:spLocks/>
            </p:cNvSpPr>
            <p:nvPr/>
          </p:nvSpPr>
          <p:spPr bwMode="auto">
            <a:xfrm>
              <a:off x="6999288" y="4135438"/>
              <a:ext cx="569912" cy="11668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24" y="2"/>
                </a:cxn>
                <a:cxn ang="0">
                  <a:pos x="46" y="4"/>
                </a:cxn>
                <a:cxn ang="0">
                  <a:pos x="74" y="6"/>
                </a:cxn>
                <a:cxn ang="0">
                  <a:pos x="106" y="8"/>
                </a:cxn>
                <a:cxn ang="0">
                  <a:pos x="136" y="10"/>
                </a:cxn>
                <a:cxn ang="0">
                  <a:pos x="164" y="10"/>
                </a:cxn>
                <a:cxn ang="0">
                  <a:pos x="166" y="13"/>
                </a:cxn>
                <a:cxn ang="0">
                  <a:pos x="171" y="28"/>
                </a:cxn>
                <a:cxn ang="0">
                  <a:pos x="181" y="49"/>
                </a:cxn>
                <a:cxn ang="0">
                  <a:pos x="207" y="114"/>
                </a:cxn>
                <a:cxn ang="0">
                  <a:pos x="221" y="155"/>
                </a:cxn>
                <a:cxn ang="0">
                  <a:pos x="240" y="204"/>
                </a:cxn>
                <a:cxn ang="0">
                  <a:pos x="257" y="258"/>
                </a:cxn>
                <a:cxn ang="0">
                  <a:pos x="275" y="316"/>
                </a:cxn>
                <a:cxn ang="0">
                  <a:pos x="292" y="379"/>
                </a:cxn>
                <a:cxn ang="0">
                  <a:pos x="309" y="444"/>
                </a:cxn>
                <a:cxn ang="0">
                  <a:pos x="326" y="515"/>
                </a:cxn>
                <a:cxn ang="0">
                  <a:pos x="339" y="586"/>
                </a:cxn>
                <a:cxn ang="0">
                  <a:pos x="350" y="661"/>
                </a:cxn>
                <a:cxn ang="0">
                  <a:pos x="359" y="735"/>
                </a:cxn>
                <a:cxn ang="0">
                  <a:pos x="257" y="733"/>
                </a:cxn>
                <a:cxn ang="0">
                  <a:pos x="166" y="730"/>
                </a:cxn>
                <a:cxn ang="0">
                  <a:pos x="86" y="724"/>
                </a:cxn>
                <a:cxn ang="0">
                  <a:pos x="17" y="715"/>
                </a:cxn>
                <a:cxn ang="0">
                  <a:pos x="11" y="647"/>
                </a:cxn>
                <a:cxn ang="0">
                  <a:pos x="7" y="578"/>
                </a:cxn>
                <a:cxn ang="0">
                  <a:pos x="4" y="511"/>
                </a:cxn>
                <a:cxn ang="0">
                  <a:pos x="0" y="448"/>
                </a:cxn>
                <a:cxn ang="0">
                  <a:pos x="0" y="388"/>
                </a:cxn>
                <a:cxn ang="0">
                  <a:pos x="2" y="336"/>
                </a:cxn>
                <a:cxn ang="0">
                  <a:pos x="5" y="263"/>
                </a:cxn>
                <a:cxn ang="0">
                  <a:pos x="7" y="196"/>
                </a:cxn>
                <a:cxn ang="0">
                  <a:pos x="7" y="92"/>
                </a:cxn>
                <a:cxn ang="0">
                  <a:pos x="5" y="53"/>
                </a:cxn>
                <a:cxn ang="0">
                  <a:pos x="4" y="25"/>
                </a:cxn>
                <a:cxn ang="0">
                  <a:pos x="2" y="6"/>
                </a:cxn>
                <a:cxn ang="0">
                  <a:pos x="2" y="0"/>
                </a:cxn>
              </a:cxnLst>
              <a:rect l="0" t="0" r="r" b="b"/>
              <a:pathLst>
                <a:path w="359" h="735">
                  <a:moveTo>
                    <a:pt x="2" y="0"/>
                  </a:moveTo>
                  <a:lnTo>
                    <a:pt x="7" y="0"/>
                  </a:lnTo>
                  <a:lnTo>
                    <a:pt x="24" y="2"/>
                  </a:lnTo>
                  <a:lnTo>
                    <a:pt x="46" y="4"/>
                  </a:lnTo>
                  <a:lnTo>
                    <a:pt x="74" y="6"/>
                  </a:lnTo>
                  <a:lnTo>
                    <a:pt x="106" y="8"/>
                  </a:lnTo>
                  <a:lnTo>
                    <a:pt x="136" y="10"/>
                  </a:lnTo>
                  <a:lnTo>
                    <a:pt x="164" y="10"/>
                  </a:lnTo>
                  <a:lnTo>
                    <a:pt x="166" y="13"/>
                  </a:lnTo>
                  <a:lnTo>
                    <a:pt x="171" y="28"/>
                  </a:lnTo>
                  <a:lnTo>
                    <a:pt x="181" y="49"/>
                  </a:lnTo>
                  <a:lnTo>
                    <a:pt x="207" y="114"/>
                  </a:lnTo>
                  <a:lnTo>
                    <a:pt x="221" y="155"/>
                  </a:lnTo>
                  <a:lnTo>
                    <a:pt x="240" y="204"/>
                  </a:lnTo>
                  <a:lnTo>
                    <a:pt x="257" y="258"/>
                  </a:lnTo>
                  <a:lnTo>
                    <a:pt x="275" y="316"/>
                  </a:lnTo>
                  <a:lnTo>
                    <a:pt x="292" y="379"/>
                  </a:lnTo>
                  <a:lnTo>
                    <a:pt x="309" y="444"/>
                  </a:lnTo>
                  <a:lnTo>
                    <a:pt x="326" y="515"/>
                  </a:lnTo>
                  <a:lnTo>
                    <a:pt x="339" y="586"/>
                  </a:lnTo>
                  <a:lnTo>
                    <a:pt x="350" y="661"/>
                  </a:lnTo>
                  <a:lnTo>
                    <a:pt x="359" y="735"/>
                  </a:lnTo>
                  <a:lnTo>
                    <a:pt x="257" y="733"/>
                  </a:lnTo>
                  <a:lnTo>
                    <a:pt x="166" y="730"/>
                  </a:lnTo>
                  <a:lnTo>
                    <a:pt x="86" y="724"/>
                  </a:lnTo>
                  <a:lnTo>
                    <a:pt x="17" y="715"/>
                  </a:lnTo>
                  <a:lnTo>
                    <a:pt x="11" y="647"/>
                  </a:lnTo>
                  <a:lnTo>
                    <a:pt x="7" y="578"/>
                  </a:lnTo>
                  <a:lnTo>
                    <a:pt x="4" y="511"/>
                  </a:lnTo>
                  <a:lnTo>
                    <a:pt x="0" y="448"/>
                  </a:lnTo>
                  <a:lnTo>
                    <a:pt x="0" y="388"/>
                  </a:lnTo>
                  <a:lnTo>
                    <a:pt x="2" y="336"/>
                  </a:lnTo>
                  <a:lnTo>
                    <a:pt x="5" y="263"/>
                  </a:lnTo>
                  <a:lnTo>
                    <a:pt x="7" y="196"/>
                  </a:lnTo>
                  <a:lnTo>
                    <a:pt x="7" y="92"/>
                  </a:lnTo>
                  <a:lnTo>
                    <a:pt x="5" y="53"/>
                  </a:lnTo>
                  <a:lnTo>
                    <a:pt x="4" y="25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Freeform 36"/>
            <p:cNvSpPr>
              <a:spLocks/>
            </p:cNvSpPr>
            <p:nvPr/>
          </p:nvSpPr>
          <p:spPr bwMode="auto">
            <a:xfrm>
              <a:off x="70707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4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1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6" y="89"/>
                </a:cxn>
                <a:cxn ang="0">
                  <a:pos x="24" y="50"/>
                </a:cxn>
                <a:cxn ang="0">
                  <a:pos x="29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4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1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6" y="89"/>
                  </a:lnTo>
                  <a:lnTo>
                    <a:pt x="24" y="50"/>
                  </a:lnTo>
                  <a:lnTo>
                    <a:pt x="29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Freeform 37"/>
            <p:cNvSpPr>
              <a:spLocks/>
            </p:cNvSpPr>
            <p:nvPr/>
          </p:nvSpPr>
          <p:spPr bwMode="auto">
            <a:xfrm>
              <a:off x="8121650" y="4648200"/>
              <a:ext cx="133350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5" y="69"/>
                </a:cxn>
                <a:cxn ang="0">
                  <a:pos x="36" y="108"/>
                </a:cxn>
                <a:cxn ang="0">
                  <a:pos x="49" y="160"/>
                </a:cxn>
                <a:cxn ang="0">
                  <a:pos x="60" y="222"/>
                </a:cxn>
                <a:cxn ang="0">
                  <a:pos x="73" y="295"/>
                </a:cxn>
                <a:cxn ang="0">
                  <a:pos x="84" y="380"/>
                </a:cxn>
                <a:cxn ang="0">
                  <a:pos x="62" y="386"/>
                </a:cxn>
                <a:cxn ang="0">
                  <a:pos x="56" y="332"/>
                </a:cxn>
                <a:cxn ang="0">
                  <a:pos x="51" y="270"/>
                </a:cxn>
                <a:cxn ang="0">
                  <a:pos x="41" y="205"/>
                </a:cxn>
                <a:cxn ang="0">
                  <a:pos x="30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4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5" y="69"/>
                  </a:lnTo>
                  <a:lnTo>
                    <a:pt x="36" y="108"/>
                  </a:lnTo>
                  <a:lnTo>
                    <a:pt x="49" y="160"/>
                  </a:lnTo>
                  <a:lnTo>
                    <a:pt x="60" y="222"/>
                  </a:lnTo>
                  <a:lnTo>
                    <a:pt x="73" y="295"/>
                  </a:lnTo>
                  <a:lnTo>
                    <a:pt x="84" y="380"/>
                  </a:lnTo>
                  <a:lnTo>
                    <a:pt x="62" y="386"/>
                  </a:lnTo>
                  <a:lnTo>
                    <a:pt x="56" y="332"/>
                  </a:lnTo>
                  <a:lnTo>
                    <a:pt x="51" y="270"/>
                  </a:lnTo>
                  <a:lnTo>
                    <a:pt x="41" y="205"/>
                  </a:lnTo>
                  <a:lnTo>
                    <a:pt x="30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Freeform 38"/>
            <p:cNvSpPr>
              <a:spLocks/>
            </p:cNvSpPr>
            <p:nvPr/>
          </p:nvSpPr>
          <p:spPr bwMode="auto">
            <a:xfrm>
              <a:off x="7178675" y="4760913"/>
              <a:ext cx="211137" cy="682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3" y="11"/>
                </a:cxn>
                <a:cxn ang="0">
                  <a:pos x="131" y="43"/>
                </a:cxn>
                <a:cxn ang="0">
                  <a:pos x="0" y="33"/>
                </a:cxn>
                <a:cxn ang="0">
                  <a:pos x="4" y="0"/>
                </a:cxn>
              </a:cxnLst>
              <a:rect l="0" t="0" r="r" b="b"/>
              <a:pathLst>
                <a:path w="133" h="43">
                  <a:moveTo>
                    <a:pt x="4" y="0"/>
                  </a:moveTo>
                  <a:lnTo>
                    <a:pt x="133" y="11"/>
                  </a:lnTo>
                  <a:lnTo>
                    <a:pt x="131" y="43"/>
                  </a:lnTo>
                  <a:lnTo>
                    <a:pt x="0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Freeform 39"/>
            <p:cNvSpPr>
              <a:spLocks/>
            </p:cNvSpPr>
            <p:nvPr/>
          </p:nvSpPr>
          <p:spPr bwMode="auto">
            <a:xfrm>
              <a:off x="7593013" y="4127500"/>
              <a:ext cx="290512" cy="2540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75" y="48"/>
                </a:cxn>
                <a:cxn ang="0">
                  <a:pos x="168" y="87"/>
                </a:cxn>
                <a:cxn ang="0">
                  <a:pos x="158" y="115"/>
                </a:cxn>
                <a:cxn ang="0">
                  <a:pos x="149" y="138"/>
                </a:cxn>
                <a:cxn ang="0">
                  <a:pos x="142" y="151"/>
                </a:cxn>
                <a:cxn ang="0">
                  <a:pos x="136" y="158"/>
                </a:cxn>
                <a:cxn ang="0">
                  <a:pos x="134" y="160"/>
                </a:cxn>
                <a:cxn ang="0">
                  <a:pos x="0" y="11"/>
                </a:cxn>
                <a:cxn ang="0">
                  <a:pos x="4" y="13"/>
                </a:cxn>
                <a:cxn ang="0">
                  <a:pos x="13" y="15"/>
                </a:cxn>
                <a:cxn ang="0">
                  <a:pos x="30" y="18"/>
                </a:cxn>
                <a:cxn ang="0">
                  <a:pos x="52" y="20"/>
                </a:cxn>
                <a:cxn ang="0">
                  <a:pos x="80" y="20"/>
                </a:cxn>
                <a:cxn ang="0">
                  <a:pos x="104" y="18"/>
                </a:cxn>
                <a:cxn ang="0">
                  <a:pos x="129" y="15"/>
                </a:cxn>
                <a:cxn ang="0">
                  <a:pos x="151" y="9"/>
                </a:cxn>
                <a:cxn ang="0">
                  <a:pos x="168" y="5"/>
                </a:cxn>
                <a:cxn ang="0">
                  <a:pos x="179" y="2"/>
                </a:cxn>
                <a:cxn ang="0">
                  <a:pos x="183" y="0"/>
                </a:cxn>
              </a:cxnLst>
              <a:rect l="0" t="0" r="r" b="b"/>
              <a:pathLst>
                <a:path w="183" h="160">
                  <a:moveTo>
                    <a:pt x="183" y="0"/>
                  </a:moveTo>
                  <a:lnTo>
                    <a:pt x="175" y="48"/>
                  </a:lnTo>
                  <a:lnTo>
                    <a:pt x="168" y="87"/>
                  </a:lnTo>
                  <a:lnTo>
                    <a:pt x="158" y="115"/>
                  </a:lnTo>
                  <a:lnTo>
                    <a:pt x="149" y="138"/>
                  </a:lnTo>
                  <a:lnTo>
                    <a:pt x="142" y="151"/>
                  </a:lnTo>
                  <a:lnTo>
                    <a:pt x="136" y="158"/>
                  </a:lnTo>
                  <a:lnTo>
                    <a:pt x="134" y="160"/>
                  </a:lnTo>
                  <a:lnTo>
                    <a:pt x="0" y="11"/>
                  </a:lnTo>
                  <a:lnTo>
                    <a:pt x="4" y="13"/>
                  </a:lnTo>
                  <a:lnTo>
                    <a:pt x="13" y="15"/>
                  </a:lnTo>
                  <a:lnTo>
                    <a:pt x="30" y="18"/>
                  </a:lnTo>
                  <a:lnTo>
                    <a:pt x="52" y="20"/>
                  </a:lnTo>
                  <a:lnTo>
                    <a:pt x="80" y="20"/>
                  </a:lnTo>
                  <a:lnTo>
                    <a:pt x="104" y="18"/>
                  </a:lnTo>
                  <a:lnTo>
                    <a:pt x="129" y="15"/>
                  </a:lnTo>
                  <a:lnTo>
                    <a:pt x="151" y="9"/>
                  </a:lnTo>
                  <a:lnTo>
                    <a:pt x="168" y="5"/>
                  </a:lnTo>
                  <a:lnTo>
                    <a:pt x="179" y="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Freeform 40"/>
            <p:cNvSpPr>
              <a:spLocks/>
            </p:cNvSpPr>
            <p:nvPr/>
          </p:nvSpPr>
          <p:spPr bwMode="auto">
            <a:xfrm>
              <a:off x="7264400" y="4144963"/>
              <a:ext cx="328612" cy="228600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25" y="144"/>
                </a:cxn>
                <a:cxn ang="0">
                  <a:pos x="122" y="142"/>
                </a:cxn>
                <a:cxn ang="0">
                  <a:pos x="112" y="136"/>
                </a:cxn>
                <a:cxn ang="0">
                  <a:pos x="99" y="129"/>
                </a:cxn>
                <a:cxn ang="0">
                  <a:pos x="84" y="117"/>
                </a:cxn>
                <a:cxn ang="0">
                  <a:pos x="66" y="103"/>
                </a:cxn>
                <a:cxn ang="0">
                  <a:pos x="49" y="84"/>
                </a:cxn>
                <a:cxn ang="0">
                  <a:pos x="38" y="69"/>
                </a:cxn>
                <a:cxn ang="0">
                  <a:pos x="27" y="52"/>
                </a:cxn>
                <a:cxn ang="0">
                  <a:pos x="17" y="35"/>
                </a:cxn>
                <a:cxn ang="0">
                  <a:pos x="8" y="21"/>
                </a:cxn>
                <a:cxn ang="0">
                  <a:pos x="0" y="6"/>
                </a:cxn>
                <a:cxn ang="0">
                  <a:pos x="64" y="6"/>
                </a:cxn>
                <a:cxn ang="0">
                  <a:pos x="107" y="4"/>
                </a:cxn>
                <a:cxn ang="0">
                  <a:pos x="155" y="2"/>
                </a:cxn>
                <a:cxn ang="0">
                  <a:pos x="207" y="0"/>
                </a:cxn>
              </a:cxnLst>
              <a:rect l="0" t="0" r="r" b="b"/>
              <a:pathLst>
                <a:path w="207" h="144">
                  <a:moveTo>
                    <a:pt x="207" y="0"/>
                  </a:moveTo>
                  <a:lnTo>
                    <a:pt x="125" y="144"/>
                  </a:lnTo>
                  <a:lnTo>
                    <a:pt x="122" y="142"/>
                  </a:lnTo>
                  <a:lnTo>
                    <a:pt x="112" y="136"/>
                  </a:lnTo>
                  <a:lnTo>
                    <a:pt x="99" y="129"/>
                  </a:lnTo>
                  <a:lnTo>
                    <a:pt x="84" y="117"/>
                  </a:lnTo>
                  <a:lnTo>
                    <a:pt x="66" y="103"/>
                  </a:lnTo>
                  <a:lnTo>
                    <a:pt x="49" y="84"/>
                  </a:lnTo>
                  <a:lnTo>
                    <a:pt x="38" y="69"/>
                  </a:lnTo>
                  <a:lnTo>
                    <a:pt x="27" y="52"/>
                  </a:lnTo>
                  <a:lnTo>
                    <a:pt x="17" y="35"/>
                  </a:lnTo>
                  <a:lnTo>
                    <a:pt x="8" y="21"/>
                  </a:lnTo>
                  <a:lnTo>
                    <a:pt x="0" y="6"/>
                  </a:lnTo>
                  <a:lnTo>
                    <a:pt x="64" y="6"/>
                  </a:lnTo>
                  <a:lnTo>
                    <a:pt x="107" y="4"/>
                  </a:lnTo>
                  <a:lnTo>
                    <a:pt x="155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Freeform 41"/>
            <p:cNvSpPr>
              <a:spLocks/>
            </p:cNvSpPr>
            <p:nvPr/>
          </p:nvSpPr>
          <p:spPr bwMode="auto">
            <a:xfrm>
              <a:off x="7593013" y="4124325"/>
              <a:ext cx="287337" cy="2254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81" y="6"/>
                </a:cxn>
                <a:cxn ang="0">
                  <a:pos x="179" y="17"/>
                </a:cxn>
                <a:cxn ang="0">
                  <a:pos x="175" y="34"/>
                </a:cxn>
                <a:cxn ang="0">
                  <a:pos x="171" y="52"/>
                </a:cxn>
                <a:cxn ang="0">
                  <a:pos x="168" y="69"/>
                </a:cxn>
                <a:cxn ang="0">
                  <a:pos x="160" y="93"/>
                </a:cxn>
                <a:cxn ang="0">
                  <a:pos x="153" y="114"/>
                </a:cxn>
                <a:cxn ang="0">
                  <a:pos x="145" y="129"/>
                </a:cxn>
                <a:cxn ang="0">
                  <a:pos x="140" y="138"/>
                </a:cxn>
                <a:cxn ang="0">
                  <a:pos x="138" y="142"/>
                </a:cxn>
                <a:cxn ang="0">
                  <a:pos x="0" y="13"/>
                </a:cxn>
                <a:cxn ang="0">
                  <a:pos x="90" y="9"/>
                </a:cxn>
                <a:cxn ang="0">
                  <a:pos x="181" y="0"/>
                </a:cxn>
              </a:cxnLst>
              <a:rect l="0" t="0" r="r" b="b"/>
              <a:pathLst>
                <a:path w="181" h="142">
                  <a:moveTo>
                    <a:pt x="181" y="0"/>
                  </a:moveTo>
                  <a:lnTo>
                    <a:pt x="181" y="6"/>
                  </a:lnTo>
                  <a:lnTo>
                    <a:pt x="179" y="17"/>
                  </a:lnTo>
                  <a:lnTo>
                    <a:pt x="175" y="34"/>
                  </a:lnTo>
                  <a:lnTo>
                    <a:pt x="171" y="52"/>
                  </a:lnTo>
                  <a:lnTo>
                    <a:pt x="168" y="69"/>
                  </a:lnTo>
                  <a:lnTo>
                    <a:pt x="160" y="93"/>
                  </a:lnTo>
                  <a:lnTo>
                    <a:pt x="153" y="114"/>
                  </a:lnTo>
                  <a:lnTo>
                    <a:pt x="145" y="129"/>
                  </a:lnTo>
                  <a:lnTo>
                    <a:pt x="140" y="138"/>
                  </a:lnTo>
                  <a:lnTo>
                    <a:pt x="138" y="142"/>
                  </a:lnTo>
                  <a:lnTo>
                    <a:pt x="0" y="13"/>
                  </a:lnTo>
                  <a:lnTo>
                    <a:pt x="90" y="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4454276" y="4187281"/>
            <a:ext cx="307528" cy="468588"/>
            <a:chOff x="6700838" y="2600325"/>
            <a:chExt cx="1773237" cy="2701926"/>
          </a:xfrm>
        </p:grpSpPr>
        <p:sp>
          <p:nvSpPr>
            <p:cNvPr id="328" name="Freeform 23"/>
            <p:cNvSpPr>
              <a:spLocks/>
            </p:cNvSpPr>
            <p:nvPr/>
          </p:nvSpPr>
          <p:spPr bwMode="auto">
            <a:xfrm>
              <a:off x="7232650" y="4124325"/>
              <a:ext cx="777875" cy="1177925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34" y="11"/>
                </a:cxn>
                <a:cxn ang="0">
                  <a:pos x="447" y="15"/>
                </a:cxn>
                <a:cxn ang="0">
                  <a:pos x="458" y="17"/>
                </a:cxn>
                <a:cxn ang="0">
                  <a:pos x="490" y="733"/>
                </a:cxn>
                <a:cxn ang="0">
                  <a:pos x="413" y="738"/>
                </a:cxn>
                <a:cxn ang="0">
                  <a:pos x="324" y="740"/>
                </a:cxn>
                <a:cxn ang="0">
                  <a:pos x="223" y="742"/>
                </a:cxn>
                <a:cxn ang="0">
                  <a:pos x="151" y="742"/>
                </a:cxn>
                <a:cxn ang="0">
                  <a:pos x="84" y="740"/>
                </a:cxn>
                <a:cxn ang="0">
                  <a:pos x="0" y="34"/>
                </a:cxn>
                <a:cxn ang="0">
                  <a:pos x="17" y="19"/>
                </a:cxn>
                <a:cxn ang="0">
                  <a:pos x="93" y="19"/>
                </a:cxn>
                <a:cxn ang="0">
                  <a:pos x="147" y="17"/>
                </a:cxn>
                <a:cxn ang="0">
                  <a:pos x="209" y="15"/>
                </a:cxn>
                <a:cxn ang="0">
                  <a:pos x="274" y="11"/>
                </a:cxn>
                <a:cxn ang="0">
                  <a:pos x="343" y="7"/>
                </a:cxn>
                <a:cxn ang="0">
                  <a:pos x="412" y="0"/>
                </a:cxn>
              </a:cxnLst>
              <a:rect l="0" t="0" r="r" b="b"/>
              <a:pathLst>
                <a:path w="490" h="742">
                  <a:moveTo>
                    <a:pt x="412" y="0"/>
                  </a:moveTo>
                  <a:lnTo>
                    <a:pt x="434" y="11"/>
                  </a:lnTo>
                  <a:lnTo>
                    <a:pt x="447" y="15"/>
                  </a:lnTo>
                  <a:lnTo>
                    <a:pt x="458" y="17"/>
                  </a:lnTo>
                  <a:lnTo>
                    <a:pt x="490" y="733"/>
                  </a:lnTo>
                  <a:lnTo>
                    <a:pt x="413" y="738"/>
                  </a:lnTo>
                  <a:lnTo>
                    <a:pt x="324" y="740"/>
                  </a:lnTo>
                  <a:lnTo>
                    <a:pt x="223" y="742"/>
                  </a:lnTo>
                  <a:lnTo>
                    <a:pt x="151" y="742"/>
                  </a:lnTo>
                  <a:lnTo>
                    <a:pt x="84" y="740"/>
                  </a:lnTo>
                  <a:lnTo>
                    <a:pt x="0" y="34"/>
                  </a:lnTo>
                  <a:lnTo>
                    <a:pt x="17" y="19"/>
                  </a:lnTo>
                  <a:lnTo>
                    <a:pt x="93" y="19"/>
                  </a:lnTo>
                  <a:lnTo>
                    <a:pt x="147" y="17"/>
                  </a:lnTo>
                  <a:lnTo>
                    <a:pt x="209" y="15"/>
                  </a:lnTo>
                  <a:lnTo>
                    <a:pt x="274" y="11"/>
                  </a:lnTo>
                  <a:lnTo>
                    <a:pt x="343" y="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2F9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Freeform 24"/>
            <p:cNvSpPr>
              <a:spLocks/>
            </p:cNvSpPr>
            <p:nvPr/>
          </p:nvSpPr>
          <p:spPr bwMode="auto">
            <a:xfrm>
              <a:off x="7253288" y="4144963"/>
              <a:ext cx="339725" cy="26352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32" y="166"/>
                </a:cxn>
                <a:cxn ang="0">
                  <a:pos x="117" y="158"/>
                </a:cxn>
                <a:cxn ang="0">
                  <a:pos x="99" y="147"/>
                </a:cxn>
                <a:cxn ang="0">
                  <a:pos x="78" y="131"/>
                </a:cxn>
                <a:cxn ang="0">
                  <a:pos x="54" y="106"/>
                </a:cxn>
                <a:cxn ang="0">
                  <a:pos x="45" y="93"/>
                </a:cxn>
                <a:cxn ang="0">
                  <a:pos x="34" y="75"/>
                </a:cxn>
                <a:cxn ang="0">
                  <a:pos x="15" y="37"/>
                </a:cxn>
                <a:cxn ang="0">
                  <a:pos x="7" y="21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28" y="11"/>
                </a:cxn>
                <a:cxn ang="0">
                  <a:pos x="63" y="13"/>
                </a:cxn>
                <a:cxn ang="0">
                  <a:pos x="108" y="11"/>
                </a:cxn>
                <a:cxn ang="0">
                  <a:pos x="158" y="7"/>
                </a:cxn>
                <a:cxn ang="0">
                  <a:pos x="214" y="0"/>
                </a:cxn>
              </a:cxnLst>
              <a:rect l="0" t="0" r="r" b="b"/>
              <a:pathLst>
                <a:path w="214" h="166">
                  <a:moveTo>
                    <a:pt x="214" y="0"/>
                  </a:moveTo>
                  <a:lnTo>
                    <a:pt x="132" y="166"/>
                  </a:lnTo>
                  <a:lnTo>
                    <a:pt x="117" y="158"/>
                  </a:lnTo>
                  <a:lnTo>
                    <a:pt x="99" y="147"/>
                  </a:lnTo>
                  <a:lnTo>
                    <a:pt x="78" y="131"/>
                  </a:lnTo>
                  <a:lnTo>
                    <a:pt x="54" y="106"/>
                  </a:lnTo>
                  <a:lnTo>
                    <a:pt x="45" y="93"/>
                  </a:lnTo>
                  <a:lnTo>
                    <a:pt x="34" y="75"/>
                  </a:lnTo>
                  <a:lnTo>
                    <a:pt x="15" y="37"/>
                  </a:lnTo>
                  <a:lnTo>
                    <a:pt x="7" y="21"/>
                  </a:lnTo>
                  <a:lnTo>
                    <a:pt x="2" y="7"/>
                  </a:lnTo>
                  <a:lnTo>
                    <a:pt x="0" y="4"/>
                  </a:lnTo>
                  <a:lnTo>
                    <a:pt x="28" y="11"/>
                  </a:lnTo>
                  <a:lnTo>
                    <a:pt x="63" y="13"/>
                  </a:lnTo>
                  <a:lnTo>
                    <a:pt x="108" y="11"/>
                  </a:lnTo>
                  <a:lnTo>
                    <a:pt x="158" y="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Freeform 25"/>
            <p:cNvSpPr>
              <a:spLocks/>
            </p:cNvSpPr>
            <p:nvPr/>
          </p:nvSpPr>
          <p:spPr bwMode="auto">
            <a:xfrm>
              <a:off x="6777038" y="2600325"/>
              <a:ext cx="1409700" cy="1363663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63" y="65"/>
                </a:cxn>
                <a:cxn ang="0">
                  <a:pos x="712" y="102"/>
                </a:cxn>
                <a:cxn ang="0">
                  <a:pos x="756" y="145"/>
                </a:cxn>
                <a:cxn ang="0">
                  <a:pos x="793" y="194"/>
                </a:cxn>
                <a:cxn ang="0">
                  <a:pos x="825" y="246"/>
                </a:cxn>
                <a:cxn ang="0">
                  <a:pos x="851" y="302"/>
                </a:cxn>
                <a:cxn ang="0">
                  <a:pos x="870" y="358"/>
                </a:cxn>
                <a:cxn ang="0">
                  <a:pos x="883" y="417"/>
                </a:cxn>
                <a:cxn ang="0">
                  <a:pos x="888" y="473"/>
                </a:cxn>
                <a:cxn ang="0">
                  <a:pos x="888" y="529"/>
                </a:cxn>
                <a:cxn ang="0">
                  <a:pos x="879" y="581"/>
                </a:cxn>
                <a:cxn ang="0">
                  <a:pos x="864" y="630"/>
                </a:cxn>
                <a:cxn ang="0">
                  <a:pos x="836" y="684"/>
                </a:cxn>
                <a:cxn ang="0">
                  <a:pos x="801" y="731"/>
                </a:cxn>
                <a:cxn ang="0">
                  <a:pos x="760" y="770"/>
                </a:cxn>
                <a:cxn ang="0">
                  <a:pos x="713" y="803"/>
                </a:cxn>
                <a:cxn ang="0">
                  <a:pos x="661" y="828"/>
                </a:cxn>
                <a:cxn ang="0">
                  <a:pos x="605" y="846"/>
                </a:cxn>
                <a:cxn ang="0">
                  <a:pos x="548" y="856"/>
                </a:cxn>
                <a:cxn ang="0">
                  <a:pos x="486" y="859"/>
                </a:cxn>
                <a:cxn ang="0">
                  <a:pos x="423" y="854"/>
                </a:cxn>
                <a:cxn ang="0">
                  <a:pos x="360" y="841"/>
                </a:cxn>
                <a:cxn ang="0">
                  <a:pos x="296" y="818"/>
                </a:cxn>
                <a:cxn ang="0">
                  <a:pos x="235" y="788"/>
                </a:cxn>
                <a:cxn ang="0">
                  <a:pos x="181" y="751"/>
                </a:cxn>
                <a:cxn ang="0">
                  <a:pos x="132" y="708"/>
                </a:cxn>
                <a:cxn ang="0">
                  <a:pos x="90" y="660"/>
                </a:cxn>
                <a:cxn ang="0">
                  <a:pos x="56" y="608"/>
                </a:cxn>
                <a:cxn ang="0">
                  <a:pos x="30" y="552"/>
                </a:cxn>
                <a:cxn ang="0">
                  <a:pos x="11" y="494"/>
                </a:cxn>
                <a:cxn ang="0">
                  <a:pos x="2" y="434"/>
                </a:cxn>
                <a:cxn ang="0">
                  <a:pos x="0" y="373"/>
                </a:cxn>
                <a:cxn ang="0">
                  <a:pos x="10" y="311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888" h="859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63" y="65"/>
                  </a:lnTo>
                  <a:lnTo>
                    <a:pt x="712" y="102"/>
                  </a:lnTo>
                  <a:lnTo>
                    <a:pt x="756" y="145"/>
                  </a:lnTo>
                  <a:lnTo>
                    <a:pt x="793" y="194"/>
                  </a:lnTo>
                  <a:lnTo>
                    <a:pt x="825" y="246"/>
                  </a:lnTo>
                  <a:lnTo>
                    <a:pt x="851" y="302"/>
                  </a:lnTo>
                  <a:lnTo>
                    <a:pt x="870" y="358"/>
                  </a:lnTo>
                  <a:lnTo>
                    <a:pt x="883" y="417"/>
                  </a:lnTo>
                  <a:lnTo>
                    <a:pt x="888" y="473"/>
                  </a:lnTo>
                  <a:lnTo>
                    <a:pt x="888" y="529"/>
                  </a:lnTo>
                  <a:lnTo>
                    <a:pt x="879" y="581"/>
                  </a:lnTo>
                  <a:lnTo>
                    <a:pt x="864" y="630"/>
                  </a:lnTo>
                  <a:lnTo>
                    <a:pt x="836" y="684"/>
                  </a:lnTo>
                  <a:lnTo>
                    <a:pt x="801" y="731"/>
                  </a:lnTo>
                  <a:lnTo>
                    <a:pt x="760" y="770"/>
                  </a:lnTo>
                  <a:lnTo>
                    <a:pt x="713" y="803"/>
                  </a:lnTo>
                  <a:lnTo>
                    <a:pt x="661" y="828"/>
                  </a:lnTo>
                  <a:lnTo>
                    <a:pt x="605" y="846"/>
                  </a:lnTo>
                  <a:lnTo>
                    <a:pt x="548" y="856"/>
                  </a:lnTo>
                  <a:lnTo>
                    <a:pt x="486" y="859"/>
                  </a:lnTo>
                  <a:lnTo>
                    <a:pt x="423" y="854"/>
                  </a:lnTo>
                  <a:lnTo>
                    <a:pt x="360" y="841"/>
                  </a:lnTo>
                  <a:lnTo>
                    <a:pt x="296" y="818"/>
                  </a:lnTo>
                  <a:lnTo>
                    <a:pt x="235" y="788"/>
                  </a:lnTo>
                  <a:lnTo>
                    <a:pt x="181" y="751"/>
                  </a:lnTo>
                  <a:lnTo>
                    <a:pt x="132" y="708"/>
                  </a:lnTo>
                  <a:lnTo>
                    <a:pt x="90" y="660"/>
                  </a:lnTo>
                  <a:lnTo>
                    <a:pt x="56" y="608"/>
                  </a:lnTo>
                  <a:lnTo>
                    <a:pt x="30" y="552"/>
                  </a:lnTo>
                  <a:lnTo>
                    <a:pt x="11" y="494"/>
                  </a:lnTo>
                  <a:lnTo>
                    <a:pt x="2" y="434"/>
                  </a:lnTo>
                  <a:lnTo>
                    <a:pt x="0" y="373"/>
                  </a:lnTo>
                  <a:lnTo>
                    <a:pt x="10" y="311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Freeform 26"/>
            <p:cNvSpPr>
              <a:spLocks/>
            </p:cNvSpPr>
            <p:nvPr/>
          </p:nvSpPr>
          <p:spPr bwMode="auto">
            <a:xfrm>
              <a:off x="6907213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5" y="15"/>
                </a:cxn>
                <a:cxn ang="0">
                  <a:pos x="531" y="34"/>
                </a:cxn>
                <a:cxn ang="0">
                  <a:pos x="583" y="62"/>
                </a:cxn>
                <a:cxn ang="0">
                  <a:pos x="630" y="97"/>
                </a:cxn>
                <a:cxn ang="0">
                  <a:pos x="669" y="140"/>
                </a:cxn>
                <a:cxn ang="0">
                  <a:pos x="704" y="187"/>
                </a:cxn>
                <a:cxn ang="0">
                  <a:pos x="732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5" y="673"/>
                </a:cxn>
                <a:cxn ang="0">
                  <a:pos x="624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9" y="748"/>
                </a:cxn>
                <a:cxn ang="0">
                  <a:pos x="425" y="750"/>
                </a:cxn>
                <a:cxn ang="0">
                  <a:pos x="369" y="746"/>
                </a:cxn>
                <a:cxn ang="0">
                  <a:pos x="315" y="733"/>
                </a:cxn>
                <a:cxn ang="0">
                  <a:pos x="259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7" y="507"/>
                </a:cxn>
                <a:cxn ang="0">
                  <a:pos x="15" y="453"/>
                </a:cxn>
                <a:cxn ang="0">
                  <a:pos x="4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4" y="127"/>
                </a:cxn>
                <a:cxn ang="0">
                  <a:pos x="121" y="90"/>
                </a:cxn>
                <a:cxn ang="0">
                  <a:pos x="162" y="58"/>
                </a:cxn>
                <a:cxn ang="0">
                  <a:pos x="209" y="34"/>
                </a:cxn>
                <a:cxn ang="0">
                  <a:pos x="259" y="15"/>
                </a:cxn>
                <a:cxn ang="0">
                  <a:pos x="311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9" y="4"/>
                  </a:lnTo>
                  <a:lnTo>
                    <a:pt x="475" y="15"/>
                  </a:lnTo>
                  <a:lnTo>
                    <a:pt x="531" y="34"/>
                  </a:lnTo>
                  <a:lnTo>
                    <a:pt x="583" y="62"/>
                  </a:lnTo>
                  <a:lnTo>
                    <a:pt x="630" y="97"/>
                  </a:lnTo>
                  <a:lnTo>
                    <a:pt x="669" y="140"/>
                  </a:lnTo>
                  <a:lnTo>
                    <a:pt x="704" y="187"/>
                  </a:lnTo>
                  <a:lnTo>
                    <a:pt x="732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5" y="673"/>
                  </a:lnTo>
                  <a:lnTo>
                    <a:pt x="624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9" y="748"/>
                  </a:lnTo>
                  <a:lnTo>
                    <a:pt x="425" y="750"/>
                  </a:lnTo>
                  <a:lnTo>
                    <a:pt x="369" y="746"/>
                  </a:lnTo>
                  <a:lnTo>
                    <a:pt x="315" y="733"/>
                  </a:lnTo>
                  <a:lnTo>
                    <a:pt x="259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7" y="507"/>
                  </a:lnTo>
                  <a:lnTo>
                    <a:pt x="15" y="453"/>
                  </a:lnTo>
                  <a:lnTo>
                    <a:pt x="4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4" y="127"/>
                  </a:lnTo>
                  <a:lnTo>
                    <a:pt x="121" y="90"/>
                  </a:lnTo>
                  <a:lnTo>
                    <a:pt x="162" y="58"/>
                  </a:lnTo>
                  <a:lnTo>
                    <a:pt x="209" y="34"/>
                  </a:lnTo>
                  <a:lnTo>
                    <a:pt x="259" y="15"/>
                  </a:lnTo>
                  <a:lnTo>
                    <a:pt x="311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Freeform 27"/>
            <p:cNvSpPr>
              <a:spLocks/>
            </p:cNvSpPr>
            <p:nvPr/>
          </p:nvSpPr>
          <p:spPr bwMode="auto">
            <a:xfrm>
              <a:off x="6777038" y="2628900"/>
              <a:ext cx="1212850" cy="1098550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477" y="4"/>
                </a:cxn>
                <a:cxn ang="0">
                  <a:pos x="540" y="17"/>
                </a:cxn>
                <a:cxn ang="0">
                  <a:pos x="604" y="38"/>
                </a:cxn>
                <a:cxn ang="0">
                  <a:pos x="648" y="60"/>
                </a:cxn>
                <a:cxn ang="0">
                  <a:pos x="684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4" y="164"/>
                </a:cxn>
                <a:cxn ang="0">
                  <a:pos x="760" y="207"/>
                </a:cxn>
                <a:cxn ang="0">
                  <a:pos x="749" y="245"/>
                </a:cxn>
                <a:cxn ang="0">
                  <a:pos x="732" y="274"/>
                </a:cxn>
                <a:cxn ang="0">
                  <a:pos x="710" y="300"/>
                </a:cxn>
                <a:cxn ang="0">
                  <a:pos x="682" y="321"/>
                </a:cxn>
                <a:cxn ang="0">
                  <a:pos x="650" y="336"/>
                </a:cxn>
                <a:cxn ang="0">
                  <a:pos x="615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5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3" y="342"/>
                </a:cxn>
                <a:cxn ang="0">
                  <a:pos x="244" y="338"/>
                </a:cxn>
                <a:cxn ang="0">
                  <a:pos x="233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7" y="539"/>
                </a:cxn>
                <a:cxn ang="0">
                  <a:pos x="226" y="578"/>
                </a:cxn>
                <a:cxn ang="0">
                  <a:pos x="211" y="612"/>
                </a:cxn>
                <a:cxn ang="0">
                  <a:pos x="194" y="640"/>
                </a:cxn>
                <a:cxn ang="0">
                  <a:pos x="175" y="662"/>
                </a:cxn>
                <a:cxn ang="0">
                  <a:pos x="155" y="679"/>
                </a:cxn>
                <a:cxn ang="0">
                  <a:pos x="136" y="692"/>
                </a:cxn>
                <a:cxn ang="0">
                  <a:pos x="97" y="651"/>
                </a:cxn>
                <a:cxn ang="0">
                  <a:pos x="65" y="606"/>
                </a:cxn>
                <a:cxn ang="0">
                  <a:pos x="39" y="558"/>
                </a:cxn>
                <a:cxn ang="0">
                  <a:pos x="21" y="507"/>
                </a:cxn>
                <a:cxn ang="0">
                  <a:pos x="8" y="453"/>
                </a:cxn>
                <a:cxn ang="0">
                  <a:pos x="0" y="399"/>
                </a:cxn>
                <a:cxn ang="0">
                  <a:pos x="0" y="345"/>
                </a:cxn>
                <a:cxn ang="0">
                  <a:pos x="10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3" y="66"/>
                </a:cxn>
                <a:cxn ang="0">
                  <a:pos x="235" y="38"/>
                </a:cxn>
                <a:cxn ang="0">
                  <a:pos x="291" y="17"/>
                </a:cxn>
                <a:cxn ang="0">
                  <a:pos x="350" y="4"/>
                </a:cxn>
                <a:cxn ang="0">
                  <a:pos x="414" y="0"/>
                </a:cxn>
              </a:cxnLst>
              <a:rect l="0" t="0" r="r" b="b"/>
              <a:pathLst>
                <a:path w="764" h="692">
                  <a:moveTo>
                    <a:pt x="414" y="0"/>
                  </a:moveTo>
                  <a:lnTo>
                    <a:pt x="477" y="4"/>
                  </a:lnTo>
                  <a:lnTo>
                    <a:pt x="540" y="17"/>
                  </a:lnTo>
                  <a:lnTo>
                    <a:pt x="604" y="38"/>
                  </a:lnTo>
                  <a:lnTo>
                    <a:pt x="648" y="60"/>
                  </a:lnTo>
                  <a:lnTo>
                    <a:pt x="684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4" y="164"/>
                  </a:lnTo>
                  <a:lnTo>
                    <a:pt x="760" y="207"/>
                  </a:lnTo>
                  <a:lnTo>
                    <a:pt x="749" y="245"/>
                  </a:lnTo>
                  <a:lnTo>
                    <a:pt x="732" y="274"/>
                  </a:lnTo>
                  <a:lnTo>
                    <a:pt x="710" y="300"/>
                  </a:lnTo>
                  <a:lnTo>
                    <a:pt x="682" y="321"/>
                  </a:lnTo>
                  <a:lnTo>
                    <a:pt x="650" y="336"/>
                  </a:lnTo>
                  <a:lnTo>
                    <a:pt x="615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5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3" y="342"/>
                  </a:lnTo>
                  <a:lnTo>
                    <a:pt x="244" y="338"/>
                  </a:lnTo>
                  <a:lnTo>
                    <a:pt x="233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7" y="539"/>
                  </a:lnTo>
                  <a:lnTo>
                    <a:pt x="226" y="578"/>
                  </a:lnTo>
                  <a:lnTo>
                    <a:pt x="211" y="612"/>
                  </a:lnTo>
                  <a:lnTo>
                    <a:pt x="194" y="640"/>
                  </a:lnTo>
                  <a:lnTo>
                    <a:pt x="175" y="662"/>
                  </a:lnTo>
                  <a:lnTo>
                    <a:pt x="155" y="679"/>
                  </a:lnTo>
                  <a:lnTo>
                    <a:pt x="136" y="692"/>
                  </a:lnTo>
                  <a:lnTo>
                    <a:pt x="97" y="651"/>
                  </a:lnTo>
                  <a:lnTo>
                    <a:pt x="65" y="606"/>
                  </a:lnTo>
                  <a:lnTo>
                    <a:pt x="39" y="558"/>
                  </a:lnTo>
                  <a:lnTo>
                    <a:pt x="21" y="507"/>
                  </a:lnTo>
                  <a:lnTo>
                    <a:pt x="8" y="453"/>
                  </a:lnTo>
                  <a:lnTo>
                    <a:pt x="0" y="399"/>
                  </a:lnTo>
                  <a:lnTo>
                    <a:pt x="0" y="345"/>
                  </a:lnTo>
                  <a:lnTo>
                    <a:pt x="10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3" y="66"/>
                  </a:lnTo>
                  <a:lnTo>
                    <a:pt x="235" y="38"/>
                  </a:lnTo>
                  <a:lnTo>
                    <a:pt x="291" y="17"/>
                  </a:lnTo>
                  <a:lnTo>
                    <a:pt x="350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Freeform 28"/>
            <p:cNvSpPr>
              <a:spLocks/>
            </p:cNvSpPr>
            <p:nvPr/>
          </p:nvSpPr>
          <p:spPr bwMode="auto">
            <a:xfrm>
              <a:off x="6777038" y="2600325"/>
              <a:ext cx="1217612" cy="1106488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52" y="59"/>
                </a:cxn>
                <a:cxn ang="0">
                  <a:pos x="687" y="82"/>
                </a:cxn>
                <a:cxn ang="0">
                  <a:pos x="717" y="108"/>
                </a:cxn>
                <a:cxn ang="0">
                  <a:pos x="745" y="134"/>
                </a:cxn>
                <a:cxn ang="0">
                  <a:pos x="767" y="164"/>
                </a:cxn>
                <a:cxn ang="0">
                  <a:pos x="764" y="207"/>
                </a:cxn>
                <a:cxn ang="0">
                  <a:pos x="753" y="244"/>
                </a:cxn>
                <a:cxn ang="0">
                  <a:pos x="736" y="274"/>
                </a:cxn>
                <a:cxn ang="0">
                  <a:pos x="713" y="300"/>
                </a:cxn>
                <a:cxn ang="0">
                  <a:pos x="685" y="320"/>
                </a:cxn>
                <a:cxn ang="0">
                  <a:pos x="654" y="335"/>
                </a:cxn>
                <a:cxn ang="0">
                  <a:pos x="618" y="348"/>
                </a:cxn>
                <a:cxn ang="0">
                  <a:pos x="581" y="356"/>
                </a:cxn>
                <a:cxn ang="0">
                  <a:pos x="542" y="361"/>
                </a:cxn>
                <a:cxn ang="0">
                  <a:pos x="501" y="363"/>
                </a:cxn>
                <a:cxn ang="0">
                  <a:pos x="462" y="363"/>
                </a:cxn>
                <a:cxn ang="0">
                  <a:pos x="384" y="360"/>
                </a:cxn>
                <a:cxn ang="0">
                  <a:pos x="348" y="356"/>
                </a:cxn>
                <a:cxn ang="0">
                  <a:pos x="317" y="350"/>
                </a:cxn>
                <a:cxn ang="0">
                  <a:pos x="289" y="345"/>
                </a:cxn>
                <a:cxn ang="0">
                  <a:pos x="267" y="341"/>
                </a:cxn>
                <a:cxn ang="0">
                  <a:pos x="248" y="337"/>
                </a:cxn>
                <a:cxn ang="0">
                  <a:pos x="237" y="335"/>
                </a:cxn>
                <a:cxn ang="0">
                  <a:pos x="233" y="333"/>
                </a:cxn>
                <a:cxn ang="0">
                  <a:pos x="246" y="395"/>
                </a:cxn>
                <a:cxn ang="0">
                  <a:pos x="250" y="451"/>
                </a:cxn>
                <a:cxn ang="0">
                  <a:pos x="248" y="501"/>
                </a:cxn>
                <a:cxn ang="0">
                  <a:pos x="242" y="544"/>
                </a:cxn>
                <a:cxn ang="0">
                  <a:pos x="231" y="583"/>
                </a:cxn>
                <a:cxn ang="0">
                  <a:pos x="216" y="615"/>
                </a:cxn>
                <a:cxn ang="0">
                  <a:pos x="198" y="643"/>
                </a:cxn>
                <a:cxn ang="0">
                  <a:pos x="179" y="663"/>
                </a:cxn>
                <a:cxn ang="0">
                  <a:pos x="159" y="680"/>
                </a:cxn>
                <a:cxn ang="0">
                  <a:pos x="140" y="691"/>
                </a:cxn>
                <a:cxn ang="0">
                  <a:pos x="121" y="697"/>
                </a:cxn>
                <a:cxn ang="0">
                  <a:pos x="82" y="649"/>
                </a:cxn>
                <a:cxn ang="0">
                  <a:pos x="50" y="598"/>
                </a:cxn>
                <a:cxn ang="0">
                  <a:pos x="26" y="544"/>
                </a:cxn>
                <a:cxn ang="0">
                  <a:pos x="10" y="486"/>
                </a:cxn>
                <a:cxn ang="0">
                  <a:pos x="0" y="429"/>
                </a:cxn>
                <a:cxn ang="0">
                  <a:pos x="0" y="369"/>
                </a:cxn>
                <a:cxn ang="0">
                  <a:pos x="11" y="309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767" h="697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52" y="59"/>
                  </a:lnTo>
                  <a:lnTo>
                    <a:pt x="687" y="82"/>
                  </a:lnTo>
                  <a:lnTo>
                    <a:pt x="717" y="108"/>
                  </a:lnTo>
                  <a:lnTo>
                    <a:pt x="745" y="134"/>
                  </a:lnTo>
                  <a:lnTo>
                    <a:pt x="767" y="164"/>
                  </a:lnTo>
                  <a:lnTo>
                    <a:pt x="764" y="207"/>
                  </a:lnTo>
                  <a:lnTo>
                    <a:pt x="753" y="244"/>
                  </a:lnTo>
                  <a:lnTo>
                    <a:pt x="736" y="274"/>
                  </a:lnTo>
                  <a:lnTo>
                    <a:pt x="713" y="300"/>
                  </a:lnTo>
                  <a:lnTo>
                    <a:pt x="685" y="320"/>
                  </a:lnTo>
                  <a:lnTo>
                    <a:pt x="654" y="335"/>
                  </a:lnTo>
                  <a:lnTo>
                    <a:pt x="618" y="348"/>
                  </a:lnTo>
                  <a:lnTo>
                    <a:pt x="581" y="356"/>
                  </a:lnTo>
                  <a:lnTo>
                    <a:pt x="542" y="361"/>
                  </a:lnTo>
                  <a:lnTo>
                    <a:pt x="501" y="363"/>
                  </a:lnTo>
                  <a:lnTo>
                    <a:pt x="462" y="363"/>
                  </a:lnTo>
                  <a:lnTo>
                    <a:pt x="384" y="360"/>
                  </a:lnTo>
                  <a:lnTo>
                    <a:pt x="348" y="356"/>
                  </a:lnTo>
                  <a:lnTo>
                    <a:pt x="317" y="350"/>
                  </a:lnTo>
                  <a:lnTo>
                    <a:pt x="289" y="345"/>
                  </a:lnTo>
                  <a:lnTo>
                    <a:pt x="267" y="341"/>
                  </a:lnTo>
                  <a:lnTo>
                    <a:pt x="248" y="337"/>
                  </a:lnTo>
                  <a:lnTo>
                    <a:pt x="237" y="335"/>
                  </a:lnTo>
                  <a:lnTo>
                    <a:pt x="233" y="333"/>
                  </a:lnTo>
                  <a:lnTo>
                    <a:pt x="246" y="395"/>
                  </a:lnTo>
                  <a:lnTo>
                    <a:pt x="250" y="451"/>
                  </a:lnTo>
                  <a:lnTo>
                    <a:pt x="248" y="501"/>
                  </a:lnTo>
                  <a:lnTo>
                    <a:pt x="242" y="544"/>
                  </a:lnTo>
                  <a:lnTo>
                    <a:pt x="231" y="583"/>
                  </a:lnTo>
                  <a:lnTo>
                    <a:pt x="216" y="615"/>
                  </a:lnTo>
                  <a:lnTo>
                    <a:pt x="198" y="643"/>
                  </a:lnTo>
                  <a:lnTo>
                    <a:pt x="179" y="663"/>
                  </a:lnTo>
                  <a:lnTo>
                    <a:pt x="159" y="680"/>
                  </a:lnTo>
                  <a:lnTo>
                    <a:pt x="140" y="691"/>
                  </a:lnTo>
                  <a:lnTo>
                    <a:pt x="121" y="697"/>
                  </a:lnTo>
                  <a:lnTo>
                    <a:pt x="82" y="649"/>
                  </a:lnTo>
                  <a:lnTo>
                    <a:pt x="50" y="598"/>
                  </a:lnTo>
                  <a:lnTo>
                    <a:pt x="26" y="544"/>
                  </a:lnTo>
                  <a:lnTo>
                    <a:pt x="10" y="486"/>
                  </a:lnTo>
                  <a:lnTo>
                    <a:pt x="0" y="429"/>
                  </a:lnTo>
                  <a:lnTo>
                    <a:pt x="0" y="369"/>
                  </a:lnTo>
                  <a:lnTo>
                    <a:pt x="11" y="309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Freeform 29"/>
            <p:cNvSpPr>
              <a:spLocks/>
            </p:cNvSpPr>
            <p:nvPr/>
          </p:nvSpPr>
          <p:spPr bwMode="auto">
            <a:xfrm>
              <a:off x="6985000" y="2682875"/>
              <a:ext cx="892175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6" y="20"/>
                </a:cxn>
                <a:cxn ang="0">
                  <a:pos x="502" y="33"/>
                </a:cxn>
                <a:cxn ang="0">
                  <a:pos x="527" y="50"/>
                </a:cxn>
                <a:cxn ang="0">
                  <a:pos x="545" y="71"/>
                </a:cxn>
                <a:cxn ang="0">
                  <a:pos x="558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8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7" y="216"/>
                </a:cxn>
                <a:cxn ang="0">
                  <a:pos x="491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0" y="263"/>
                </a:cxn>
                <a:cxn ang="0">
                  <a:pos x="301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4" y="192"/>
                </a:cxn>
                <a:cxn ang="0">
                  <a:pos x="3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6" y="143"/>
                </a:cxn>
                <a:cxn ang="0">
                  <a:pos x="316" y="123"/>
                </a:cxn>
                <a:cxn ang="0">
                  <a:pos x="340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2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6" y="20"/>
                  </a:lnTo>
                  <a:lnTo>
                    <a:pt x="502" y="33"/>
                  </a:lnTo>
                  <a:lnTo>
                    <a:pt x="527" y="50"/>
                  </a:lnTo>
                  <a:lnTo>
                    <a:pt x="545" y="71"/>
                  </a:lnTo>
                  <a:lnTo>
                    <a:pt x="558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8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7" y="216"/>
                  </a:lnTo>
                  <a:lnTo>
                    <a:pt x="491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0" y="263"/>
                  </a:lnTo>
                  <a:lnTo>
                    <a:pt x="301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4" y="192"/>
                  </a:lnTo>
                  <a:lnTo>
                    <a:pt x="3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6" y="143"/>
                  </a:lnTo>
                  <a:lnTo>
                    <a:pt x="316" y="123"/>
                  </a:lnTo>
                  <a:lnTo>
                    <a:pt x="340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Freeform 30"/>
            <p:cNvSpPr>
              <a:spLocks noEditPoints="1"/>
            </p:cNvSpPr>
            <p:nvPr/>
          </p:nvSpPr>
          <p:spPr bwMode="auto">
            <a:xfrm>
              <a:off x="7537450" y="2863850"/>
              <a:ext cx="339725" cy="241300"/>
            </a:xfrm>
            <a:custGeom>
              <a:avLst/>
              <a:gdLst/>
              <a:ahLst/>
              <a:cxnLst>
                <a:cxn ang="0">
                  <a:pos x="5" y="152"/>
                </a:cxn>
                <a:cxn ang="0">
                  <a:pos x="0" y="152"/>
                </a:cxn>
                <a:cxn ang="0">
                  <a:pos x="5" y="152"/>
                </a:cxn>
                <a:cxn ang="0">
                  <a:pos x="212" y="0"/>
                </a:cxn>
                <a:cxn ang="0">
                  <a:pos x="212" y="1"/>
                </a:cxn>
                <a:cxn ang="0">
                  <a:pos x="214" y="9"/>
                </a:cxn>
                <a:cxn ang="0">
                  <a:pos x="214" y="31"/>
                </a:cxn>
                <a:cxn ang="0">
                  <a:pos x="212" y="44"/>
                </a:cxn>
                <a:cxn ang="0">
                  <a:pos x="208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5" y="110"/>
                </a:cxn>
                <a:cxn ang="0">
                  <a:pos x="154" y="125"/>
                </a:cxn>
                <a:cxn ang="0">
                  <a:pos x="126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5" y="152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0" y="147"/>
                </a:cxn>
                <a:cxn ang="0">
                  <a:pos x="72" y="141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5" y="113"/>
                </a:cxn>
                <a:cxn ang="0">
                  <a:pos x="167" y="98"/>
                </a:cxn>
                <a:cxn ang="0">
                  <a:pos x="186" y="80"/>
                </a:cxn>
                <a:cxn ang="0">
                  <a:pos x="201" y="57"/>
                </a:cxn>
                <a:cxn ang="0">
                  <a:pos x="210" y="31"/>
                </a:cxn>
                <a:cxn ang="0">
                  <a:pos x="212" y="0"/>
                </a:cxn>
              </a:cxnLst>
              <a:rect l="0" t="0" r="r" b="b"/>
              <a:pathLst>
                <a:path w="214" h="152">
                  <a:moveTo>
                    <a:pt x="5" y="152"/>
                  </a:moveTo>
                  <a:lnTo>
                    <a:pt x="0" y="152"/>
                  </a:lnTo>
                  <a:lnTo>
                    <a:pt x="5" y="152"/>
                  </a:lnTo>
                  <a:close/>
                  <a:moveTo>
                    <a:pt x="212" y="0"/>
                  </a:moveTo>
                  <a:lnTo>
                    <a:pt x="212" y="1"/>
                  </a:lnTo>
                  <a:lnTo>
                    <a:pt x="214" y="9"/>
                  </a:lnTo>
                  <a:lnTo>
                    <a:pt x="214" y="31"/>
                  </a:lnTo>
                  <a:lnTo>
                    <a:pt x="212" y="44"/>
                  </a:lnTo>
                  <a:lnTo>
                    <a:pt x="208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5" y="110"/>
                  </a:lnTo>
                  <a:lnTo>
                    <a:pt x="154" y="125"/>
                  </a:lnTo>
                  <a:lnTo>
                    <a:pt x="126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5" y="152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0" y="147"/>
                  </a:lnTo>
                  <a:lnTo>
                    <a:pt x="72" y="141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5" y="113"/>
                  </a:lnTo>
                  <a:lnTo>
                    <a:pt x="167" y="98"/>
                  </a:lnTo>
                  <a:lnTo>
                    <a:pt x="186" y="80"/>
                  </a:lnTo>
                  <a:lnTo>
                    <a:pt x="201" y="57"/>
                  </a:lnTo>
                  <a:lnTo>
                    <a:pt x="210" y="3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Freeform 31"/>
            <p:cNvSpPr>
              <a:spLocks/>
            </p:cNvSpPr>
            <p:nvPr/>
          </p:nvSpPr>
          <p:spPr bwMode="auto">
            <a:xfrm>
              <a:off x="8045450" y="3011488"/>
              <a:ext cx="95250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9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41" y="80"/>
                </a:cxn>
                <a:cxn ang="0">
                  <a:pos x="50" y="115"/>
                </a:cxn>
                <a:cxn ang="0">
                  <a:pos x="56" y="155"/>
                </a:cxn>
                <a:cxn ang="0">
                  <a:pos x="60" y="201"/>
                </a:cxn>
                <a:cxn ang="0">
                  <a:pos x="56" y="252"/>
                </a:cxn>
                <a:cxn ang="0">
                  <a:pos x="47" y="307"/>
                </a:cxn>
                <a:cxn ang="0">
                  <a:pos x="47" y="302"/>
                </a:cxn>
                <a:cxn ang="0">
                  <a:pos x="48" y="287"/>
                </a:cxn>
                <a:cxn ang="0">
                  <a:pos x="50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60" h="307">
                  <a:moveTo>
                    <a:pt x="0" y="0"/>
                  </a:moveTo>
                  <a:lnTo>
                    <a:pt x="2" y="4"/>
                  </a:lnTo>
                  <a:lnTo>
                    <a:pt x="9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41" y="80"/>
                  </a:lnTo>
                  <a:lnTo>
                    <a:pt x="50" y="115"/>
                  </a:lnTo>
                  <a:lnTo>
                    <a:pt x="56" y="155"/>
                  </a:lnTo>
                  <a:lnTo>
                    <a:pt x="60" y="201"/>
                  </a:lnTo>
                  <a:lnTo>
                    <a:pt x="56" y="252"/>
                  </a:lnTo>
                  <a:lnTo>
                    <a:pt x="47" y="307"/>
                  </a:lnTo>
                  <a:lnTo>
                    <a:pt x="47" y="302"/>
                  </a:lnTo>
                  <a:lnTo>
                    <a:pt x="48" y="287"/>
                  </a:lnTo>
                  <a:lnTo>
                    <a:pt x="50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Freeform 32"/>
            <p:cNvSpPr>
              <a:spLocks/>
            </p:cNvSpPr>
            <p:nvPr/>
          </p:nvSpPr>
          <p:spPr bwMode="auto">
            <a:xfrm>
              <a:off x="7843838" y="4124325"/>
              <a:ext cx="166687" cy="11715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3" y="26"/>
                </a:cxn>
                <a:cxn ang="0">
                  <a:pos x="105" y="733"/>
                </a:cxn>
                <a:cxn ang="0">
                  <a:pos x="66" y="737"/>
                </a:cxn>
                <a:cxn ang="0">
                  <a:pos x="25" y="738"/>
                </a:cxn>
                <a:cxn ang="0">
                  <a:pos x="13" y="641"/>
                </a:cxn>
                <a:cxn ang="0">
                  <a:pos x="4" y="533"/>
                </a:cxn>
                <a:cxn ang="0">
                  <a:pos x="0" y="421"/>
                </a:cxn>
                <a:cxn ang="0">
                  <a:pos x="0" y="336"/>
                </a:cxn>
                <a:cxn ang="0">
                  <a:pos x="2" y="259"/>
                </a:cxn>
                <a:cxn ang="0">
                  <a:pos x="4" y="192"/>
                </a:cxn>
                <a:cxn ang="0">
                  <a:pos x="10" y="134"/>
                </a:cxn>
                <a:cxn ang="0">
                  <a:pos x="13" y="88"/>
                </a:cxn>
                <a:cxn ang="0">
                  <a:pos x="19" y="50"/>
                </a:cxn>
                <a:cxn ang="0">
                  <a:pos x="23" y="22"/>
                </a:cxn>
                <a:cxn ang="0">
                  <a:pos x="25" y="6"/>
                </a:cxn>
                <a:cxn ang="0">
                  <a:pos x="27" y="0"/>
                </a:cxn>
              </a:cxnLst>
              <a:rect l="0" t="0" r="r" b="b"/>
              <a:pathLst>
                <a:path w="105" h="738">
                  <a:moveTo>
                    <a:pt x="27" y="0"/>
                  </a:moveTo>
                  <a:lnTo>
                    <a:pt x="73" y="26"/>
                  </a:lnTo>
                  <a:lnTo>
                    <a:pt x="105" y="733"/>
                  </a:lnTo>
                  <a:lnTo>
                    <a:pt x="66" y="737"/>
                  </a:lnTo>
                  <a:lnTo>
                    <a:pt x="25" y="738"/>
                  </a:lnTo>
                  <a:lnTo>
                    <a:pt x="13" y="641"/>
                  </a:lnTo>
                  <a:lnTo>
                    <a:pt x="4" y="533"/>
                  </a:lnTo>
                  <a:lnTo>
                    <a:pt x="0" y="421"/>
                  </a:lnTo>
                  <a:lnTo>
                    <a:pt x="0" y="336"/>
                  </a:lnTo>
                  <a:lnTo>
                    <a:pt x="2" y="259"/>
                  </a:lnTo>
                  <a:lnTo>
                    <a:pt x="4" y="192"/>
                  </a:lnTo>
                  <a:lnTo>
                    <a:pt x="10" y="134"/>
                  </a:lnTo>
                  <a:lnTo>
                    <a:pt x="13" y="88"/>
                  </a:lnTo>
                  <a:lnTo>
                    <a:pt x="19" y="50"/>
                  </a:lnTo>
                  <a:lnTo>
                    <a:pt x="23" y="22"/>
                  </a:lnTo>
                  <a:lnTo>
                    <a:pt x="25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DBC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Freeform 33"/>
            <p:cNvSpPr>
              <a:spLocks/>
            </p:cNvSpPr>
            <p:nvPr/>
          </p:nvSpPr>
          <p:spPr bwMode="auto">
            <a:xfrm>
              <a:off x="7862888" y="4086225"/>
              <a:ext cx="611187" cy="120808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60" y="3"/>
                </a:cxn>
                <a:cxn ang="0">
                  <a:pos x="167" y="13"/>
                </a:cxn>
                <a:cxn ang="0">
                  <a:pos x="177" y="30"/>
                </a:cxn>
                <a:cxn ang="0">
                  <a:pos x="191" y="52"/>
                </a:cxn>
                <a:cxn ang="0">
                  <a:pos x="206" y="78"/>
                </a:cxn>
                <a:cxn ang="0">
                  <a:pos x="223" y="110"/>
                </a:cxn>
                <a:cxn ang="0">
                  <a:pos x="244" y="145"/>
                </a:cxn>
                <a:cxn ang="0">
                  <a:pos x="262" y="182"/>
                </a:cxn>
                <a:cxn ang="0">
                  <a:pos x="292" y="255"/>
                </a:cxn>
                <a:cxn ang="0">
                  <a:pos x="320" y="333"/>
                </a:cxn>
                <a:cxn ang="0">
                  <a:pos x="342" y="416"/>
                </a:cxn>
                <a:cxn ang="0">
                  <a:pos x="361" y="498"/>
                </a:cxn>
                <a:cxn ang="0">
                  <a:pos x="376" y="581"/>
                </a:cxn>
                <a:cxn ang="0">
                  <a:pos x="385" y="660"/>
                </a:cxn>
                <a:cxn ang="0">
                  <a:pos x="381" y="671"/>
                </a:cxn>
                <a:cxn ang="0">
                  <a:pos x="378" y="677"/>
                </a:cxn>
                <a:cxn ang="0">
                  <a:pos x="361" y="692"/>
                </a:cxn>
                <a:cxn ang="0">
                  <a:pos x="337" y="705"/>
                </a:cxn>
                <a:cxn ang="0">
                  <a:pos x="305" y="718"/>
                </a:cxn>
                <a:cxn ang="0">
                  <a:pos x="268" y="731"/>
                </a:cxn>
                <a:cxn ang="0">
                  <a:pos x="221" y="740"/>
                </a:cxn>
                <a:cxn ang="0">
                  <a:pos x="165" y="749"/>
                </a:cxn>
                <a:cxn ang="0">
                  <a:pos x="102" y="755"/>
                </a:cxn>
                <a:cxn ang="0">
                  <a:pos x="29" y="761"/>
                </a:cxn>
                <a:cxn ang="0">
                  <a:pos x="20" y="684"/>
                </a:cxn>
                <a:cxn ang="0">
                  <a:pos x="11" y="598"/>
                </a:cxn>
                <a:cxn ang="0">
                  <a:pos x="5" y="505"/>
                </a:cxn>
                <a:cxn ang="0">
                  <a:pos x="1" y="410"/>
                </a:cxn>
                <a:cxn ang="0">
                  <a:pos x="0" y="326"/>
                </a:cxn>
                <a:cxn ang="0">
                  <a:pos x="1" y="253"/>
                </a:cxn>
                <a:cxn ang="0">
                  <a:pos x="1" y="190"/>
                </a:cxn>
                <a:cxn ang="0">
                  <a:pos x="5" y="138"/>
                </a:cxn>
                <a:cxn ang="0">
                  <a:pos x="7" y="97"/>
                </a:cxn>
                <a:cxn ang="0">
                  <a:pos x="11" y="65"/>
                </a:cxn>
                <a:cxn ang="0">
                  <a:pos x="13" y="43"/>
                </a:cxn>
                <a:cxn ang="0">
                  <a:pos x="15" y="28"/>
                </a:cxn>
                <a:cxn ang="0">
                  <a:pos x="15" y="24"/>
                </a:cxn>
                <a:cxn ang="0">
                  <a:pos x="158" y="0"/>
                </a:cxn>
              </a:cxnLst>
              <a:rect l="0" t="0" r="r" b="b"/>
              <a:pathLst>
                <a:path w="385" h="761">
                  <a:moveTo>
                    <a:pt x="158" y="0"/>
                  </a:moveTo>
                  <a:lnTo>
                    <a:pt x="160" y="3"/>
                  </a:lnTo>
                  <a:lnTo>
                    <a:pt x="167" y="13"/>
                  </a:lnTo>
                  <a:lnTo>
                    <a:pt x="177" y="30"/>
                  </a:lnTo>
                  <a:lnTo>
                    <a:pt x="191" y="52"/>
                  </a:lnTo>
                  <a:lnTo>
                    <a:pt x="206" y="78"/>
                  </a:lnTo>
                  <a:lnTo>
                    <a:pt x="223" y="110"/>
                  </a:lnTo>
                  <a:lnTo>
                    <a:pt x="244" y="145"/>
                  </a:lnTo>
                  <a:lnTo>
                    <a:pt x="262" y="182"/>
                  </a:lnTo>
                  <a:lnTo>
                    <a:pt x="292" y="255"/>
                  </a:lnTo>
                  <a:lnTo>
                    <a:pt x="320" y="333"/>
                  </a:lnTo>
                  <a:lnTo>
                    <a:pt x="342" y="416"/>
                  </a:lnTo>
                  <a:lnTo>
                    <a:pt x="361" y="498"/>
                  </a:lnTo>
                  <a:lnTo>
                    <a:pt x="376" y="581"/>
                  </a:lnTo>
                  <a:lnTo>
                    <a:pt x="385" y="660"/>
                  </a:lnTo>
                  <a:lnTo>
                    <a:pt x="381" y="671"/>
                  </a:lnTo>
                  <a:lnTo>
                    <a:pt x="378" y="677"/>
                  </a:lnTo>
                  <a:lnTo>
                    <a:pt x="361" y="692"/>
                  </a:lnTo>
                  <a:lnTo>
                    <a:pt x="337" y="705"/>
                  </a:lnTo>
                  <a:lnTo>
                    <a:pt x="305" y="718"/>
                  </a:lnTo>
                  <a:lnTo>
                    <a:pt x="268" y="731"/>
                  </a:lnTo>
                  <a:lnTo>
                    <a:pt x="221" y="740"/>
                  </a:lnTo>
                  <a:lnTo>
                    <a:pt x="165" y="749"/>
                  </a:lnTo>
                  <a:lnTo>
                    <a:pt x="102" y="755"/>
                  </a:lnTo>
                  <a:lnTo>
                    <a:pt x="29" y="761"/>
                  </a:lnTo>
                  <a:lnTo>
                    <a:pt x="20" y="684"/>
                  </a:lnTo>
                  <a:lnTo>
                    <a:pt x="11" y="598"/>
                  </a:lnTo>
                  <a:lnTo>
                    <a:pt x="5" y="505"/>
                  </a:lnTo>
                  <a:lnTo>
                    <a:pt x="1" y="410"/>
                  </a:lnTo>
                  <a:lnTo>
                    <a:pt x="0" y="326"/>
                  </a:lnTo>
                  <a:lnTo>
                    <a:pt x="1" y="253"/>
                  </a:lnTo>
                  <a:lnTo>
                    <a:pt x="1" y="190"/>
                  </a:lnTo>
                  <a:lnTo>
                    <a:pt x="5" y="138"/>
                  </a:lnTo>
                  <a:lnTo>
                    <a:pt x="7" y="97"/>
                  </a:lnTo>
                  <a:lnTo>
                    <a:pt x="11" y="65"/>
                  </a:lnTo>
                  <a:lnTo>
                    <a:pt x="13" y="43"/>
                  </a:lnTo>
                  <a:lnTo>
                    <a:pt x="15" y="28"/>
                  </a:lnTo>
                  <a:lnTo>
                    <a:pt x="15" y="2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Freeform 34"/>
            <p:cNvSpPr>
              <a:spLocks/>
            </p:cNvSpPr>
            <p:nvPr/>
          </p:nvSpPr>
          <p:spPr bwMode="auto">
            <a:xfrm>
              <a:off x="6700838" y="4135438"/>
              <a:ext cx="415925" cy="11430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62" y="377"/>
                </a:cxn>
                <a:cxn ang="0">
                  <a:pos x="262" y="383"/>
                </a:cxn>
                <a:cxn ang="0">
                  <a:pos x="261" y="401"/>
                </a:cxn>
                <a:cxn ang="0">
                  <a:pos x="259" y="429"/>
                </a:cxn>
                <a:cxn ang="0">
                  <a:pos x="255" y="467"/>
                </a:cxn>
                <a:cxn ang="0">
                  <a:pos x="253" y="509"/>
                </a:cxn>
                <a:cxn ang="0">
                  <a:pos x="251" y="558"/>
                </a:cxn>
                <a:cxn ang="0">
                  <a:pos x="249" y="610"/>
                </a:cxn>
                <a:cxn ang="0">
                  <a:pos x="249" y="720"/>
                </a:cxn>
                <a:cxn ang="0">
                  <a:pos x="184" y="711"/>
                </a:cxn>
                <a:cxn ang="0">
                  <a:pos x="128" y="700"/>
                </a:cxn>
                <a:cxn ang="0">
                  <a:pos x="84" y="687"/>
                </a:cxn>
                <a:cxn ang="0">
                  <a:pos x="48" y="672"/>
                </a:cxn>
                <a:cxn ang="0">
                  <a:pos x="20" y="655"/>
                </a:cxn>
                <a:cxn ang="0">
                  <a:pos x="4" y="638"/>
                </a:cxn>
                <a:cxn ang="0">
                  <a:pos x="2" y="634"/>
                </a:cxn>
                <a:cxn ang="0">
                  <a:pos x="2" y="633"/>
                </a:cxn>
                <a:cxn ang="0">
                  <a:pos x="0" y="629"/>
                </a:cxn>
                <a:cxn ang="0">
                  <a:pos x="0" y="627"/>
                </a:cxn>
                <a:cxn ang="0">
                  <a:pos x="7" y="543"/>
                </a:cxn>
                <a:cxn ang="0">
                  <a:pos x="20" y="455"/>
                </a:cxn>
                <a:cxn ang="0">
                  <a:pos x="43" y="370"/>
                </a:cxn>
                <a:cxn ang="0">
                  <a:pos x="63" y="304"/>
                </a:cxn>
                <a:cxn ang="0">
                  <a:pos x="82" y="248"/>
                </a:cxn>
                <a:cxn ang="0">
                  <a:pos x="100" y="202"/>
                </a:cxn>
                <a:cxn ang="0">
                  <a:pos x="117" y="163"/>
                </a:cxn>
                <a:cxn ang="0">
                  <a:pos x="132" y="131"/>
                </a:cxn>
                <a:cxn ang="0">
                  <a:pos x="145" y="103"/>
                </a:cxn>
                <a:cxn ang="0">
                  <a:pos x="156" y="81"/>
                </a:cxn>
                <a:cxn ang="0">
                  <a:pos x="167" y="60"/>
                </a:cxn>
                <a:cxn ang="0">
                  <a:pos x="177" y="41"/>
                </a:cxn>
                <a:cxn ang="0">
                  <a:pos x="184" y="21"/>
                </a:cxn>
                <a:cxn ang="0">
                  <a:pos x="190" y="0"/>
                </a:cxn>
              </a:cxnLst>
              <a:rect l="0" t="0" r="r" b="b"/>
              <a:pathLst>
                <a:path w="262" h="720">
                  <a:moveTo>
                    <a:pt x="190" y="0"/>
                  </a:moveTo>
                  <a:lnTo>
                    <a:pt x="262" y="377"/>
                  </a:lnTo>
                  <a:lnTo>
                    <a:pt x="262" y="383"/>
                  </a:lnTo>
                  <a:lnTo>
                    <a:pt x="261" y="401"/>
                  </a:lnTo>
                  <a:lnTo>
                    <a:pt x="259" y="429"/>
                  </a:lnTo>
                  <a:lnTo>
                    <a:pt x="255" y="467"/>
                  </a:lnTo>
                  <a:lnTo>
                    <a:pt x="253" y="509"/>
                  </a:lnTo>
                  <a:lnTo>
                    <a:pt x="251" y="558"/>
                  </a:lnTo>
                  <a:lnTo>
                    <a:pt x="249" y="610"/>
                  </a:lnTo>
                  <a:lnTo>
                    <a:pt x="249" y="720"/>
                  </a:lnTo>
                  <a:lnTo>
                    <a:pt x="184" y="711"/>
                  </a:lnTo>
                  <a:lnTo>
                    <a:pt x="128" y="700"/>
                  </a:lnTo>
                  <a:lnTo>
                    <a:pt x="84" y="687"/>
                  </a:lnTo>
                  <a:lnTo>
                    <a:pt x="48" y="672"/>
                  </a:lnTo>
                  <a:lnTo>
                    <a:pt x="20" y="655"/>
                  </a:lnTo>
                  <a:lnTo>
                    <a:pt x="4" y="638"/>
                  </a:lnTo>
                  <a:lnTo>
                    <a:pt x="2" y="634"/>
                  </a:lnTo>
                  <a:lnTo>
                    <a:pt x="2" y="633"/>
                  </a:lnTo>
                  <a:lnTo>
                    <a:pt x="0" y="629"/>
                  </a:lnTo>
                  <a:lnTo>
                    <a:pt x="0" y="627"/>
                  </a:lnTo>
                  <a:lnTo>
                    <a:pt x="7" y="543"/>
                  </a:lnTo>
                  <a:lnTo>
                    <a:pt x="20" y="455"/>
                  </a:lnTo>
                  <a:lnTo>
                    <a:pt x="43" y="370"/>
                  </a:lnTo>
                  <a:lnTo>
                    <a:pt x="63" y="304"/>
                  </a:lnTo>
                  <a:lnTo>
                    <a:pt x="82" y="248"/>
                  </a:lnTo>
                  <a:lnTo>
                    <a:pt x="100" y="202"/>
                  </a:lnTo>
                  <a:lnTo>
                    <a:pt x="117" y="163"/>
                  </a:lnTo>
                  <a:lnTo>
                    <a:pt x="132" y="131"/>
                  </a:lnTo>
                  <a:lnTo>
                    <a:pt x="145" y="103"/>
                  </a:lnTo>
                  <a:lnTo>
                    <a:pt x="156" y="81"/>
                  </a:lnTo>
                  <a:lnTo>
                    <a:pt x="167" y="60"/>
                  </a:lnTo>
                  <a:lnTo>
                    <a:pt x="177" y="41"/>
                  </a:lnTo>
                  <a:lnTo>
                    <a:pt x="184" y="2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Freeform 35"/>
            <p:cNvSpPr>
              <a:spLocks/>
            </p:cNvSpPr>
            <p:nvPr/>
          </p:nvSpPr>
          <p:spPr bwMode="auto">
            <a:xfrm>
              <a:off x="6999288" y="4135438"/>
              <a:ext cx="569912" cy="11668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24" y="2"/>
                </a:cxn>
                <a:cxn ang="0">
                  <a:pos x="46" y="4"/>
                </a:cxn>
                <a:cxn ang="0">
                  <a:pos x="74" y="6"/>
                </a:cxn>
                <a:cxn ang="0">
                  <a:pos x="106" y="8"/>
                </a:cxn>
                <a:cxn ang="0">
                  <a:pos x="136" y="10"/>
                </a:cxn>
                <a:cxn ang="0">
                  <a:pos x="164" y="10"/>
                </a:cxn>
                <a:cxn ang="0">
                  <a:pos x="166" y="13"/>
                </a:cxn>
                <a:cxn ang="0">
                  <a:pos x="171" y="28"/>
                </a:cxn>
                <a:cxn ang="0">
                  <a:pos x="181" y="49"/>
                </a:cxn>
                <a:cxn ang="0">
                  <a:pos x="207" y="114"/>
                </a:cxn>
                <a:cxn ang="0">
                  <a:pos x="221" y="155"/>
                </a:cxn>
                <a:cxn ang="0">
                  <a:pos x="240" y="204"/>
                </a:cxn>
                <a:cxn ang="0">
                  <a:pos x="257" y="258"/>
                </a:cxn>
                <a:cxn ang="0">
                  <a:pos x="275" y="316"/>
                </a:cxn>
                <a:cxn ang="0">
                  <a:pos x="292" y="379"/>
                </a:cxn>
                <a:cxn ang="0">
                  <a:pos x="309" y="444"/>
                </a:cxn>
                <a:cxn ang="0">
                  <a:pos x="326" y="515"/>
                </a:cxn>
                <a:cxn ang="0">
                  <a:pos x="339" y="586"/>
                </a:cxn>
                <a:cxn ang="0">
                  <a:pos x="350" y="661"/>
                </a:cxn>
                <a:cxn ang="0">
                  <a:pos x="359" y="735"/>
                </a:cxn>
                <a:cxn ang="0">
                  <a:pos x="257" y="733"/>
                </a:cxn>
                <a:cxn ang="0">
                  <a:pos x="166" y="730"/>
                </a:cxn>
                <a:cxn ang="0">
                  <a:pos x="86" y="724"/>
                </a:cxn>
                <a:cxn ang="0">
                  <a:pos x="17" y="715"/>
                </a:cxn>
                <a:cxn ang="0">
                  <a:pos x="11" y="647"/>
                </a:cxn>
                <a:cxn ang="0">
                  <a:pos x="7" y="578"/>
                </a:cxn>
                <a:cxn ang="0">
                  <a:pos x="4" y="511"/>
                </a:cxn>
                <a:cxn ang="0">
                  <a:pos x="0" y="448"/>
                </a:cxn>
                <a:cxn ang="0">
                  <a:pos x="0" y="388"/>
                </a:cxn>
                <a:cxn ang="0">
                  <a:pos x="2" y="336"/>
                </a:cxn>
                <a:cxn ang="0">
                  <a:pos x="5" y="263"/>
                </a:cxn>
                <a:cxn ang="0">
                  <a:pos x="7" y="196"/>
                </a:cxn>
                <a:cxn ang="0">
                  <a:pos x="7" y="92"/>
                </a:cxn>
                <a:cxn ang="0">
                  <a:pos x="5" y="53"/>
                </a:cxn>
                <a:cxn ang="0">
                  <a:pos x="4" y="25"/>
                </a:cxn>
                <a:cxn ang="0">
                  <a:pos x="2" y="6"/>
                </a:cxn>
                <a:cxn ang="0">
                  <a:pos x="2" y="0"/>
                </a:cxn>
              </a:cxnLst>
              <a:rect l="0" t="0" r="r" b="b"/>
              <a:pathLst>
                <a:path w="359" h="735">
                  <a:moveTo>
                    <a:pt x="2" y="0"/>
                  </a:moveTo>
                  <a:lnTo>
                    <a:pt x="7" y="0"/>
                  </a:lnTo>
                  <a:lnTo>
                    <a:pt x="24" y="2"/>
                  </a:lnTo>
                  <a:lnTo>
                    <a:pt x="46" y="4"/>
                  </a:lnTo>
                  <a:lnTo>
                    <a:pt x="74" y="6"/>
                  </a:lnTo>
                  <a:lnTo>
                    <a:pt x="106" y="8"/>
                  </a:lnTo>
                  <a:lnTo>
                    <a:pt x="136" y="10"/>
                  </a:lnTo>
                  <a:lnTo>
                    <a:pt x="164" y="10"/>
                  </a:lnTo>
                  <a:lnTo>
                    <a:pt x="166" y="13"/>
                  </a:lnTo>
                  <a:lnTo>
                    <a:pt x="171" y="28"/>
                  </a:lnTo>
                  <a:lnTo>
                    <a:pt x="181" y="49"/>
                  </a:lnTo>
                  <a:lnTo>
                    <a:pt x="207" y="114"/>
                  </a:lnTo>
                  <a:lnTo>
                    <a:pt x="221" y="155"/>
                  </a:lnTo>
                  <a:lnTo>
                    <a:pt x="240" y="204"/>
                  </a:lnTo>
                  <a:lnTo>
                    <a:pt x="257" y="258"/>
                  </a:lnTo>
                  <a:lnTo>
                    <a:pt x="275" y="316"/>
                  </a:lnTo>
                  <a:lnTo>
                    <a:pt x="292" y="379"/>
                  </a:lnTo>
                  <a:lnTo>
                    <a:pt x="309" y="444"/>
                  </a:lnTo>
                  <a:lnTo>
                    <a:pt x="326" y="515"/>
                  </a:lnTo>
                  <a:lnTo>
                    <a:pt x="339" y="586"/>
                  </a:lnTo>
                  <a:lnTo>
                    <a:pt x="350" y="661"/>
                  </a:lnTo>
                  <a:lnTo>
                    <a:pt x="359" y="735"/>
                  </a:lnTo>
                  <a:lnTo>
                    <a:pt x="257" y="733"/>
                  </a:lnTo>
                  <a:lnTo>
                    <a:pt x="166" y="730"/>
                  </a:lnTo>
                  <a:lnTo>
                    <a:pt x="86" y="724"/>
                  </a:lnTo>
                  <a:lnTo>
                    <a:pt x="17" y="715"/>
                  </a:lnTo>
                  <a:lnTo>
                    <a:pt x="11" y="647"/>
                  </a:lnTo>
                  <a:lnTo>
                    <a:pt x="7" y="578"/>
                  </a:lnTo>
                  <a:lnTo>
                    <a:pt x="4" y="511"/>
                  </a:lnTo>
                  <a:lnTo>
                    <a:pt x="0" y="448"/>
                  </a:lnTo>
                  <a:lnTo>
                    <a:pt x="0" y="388"/>
                  </a:lnTo>
                  <a:lnTo>
                    <a:pt x="2" y="336"/>
                  </a:lnTo>
                  <a:lnTo>
                    <a:pt x="5" y="263"/>
                  </a:lnTo>
                  <a:lnTo>
                    <a:pt x="7" y="196"/>
                  </a:lnTo>
                  <a:lnTo>
                    <a:pt x="7" y="92"/>
                  </a:lnTo>
                  <a:lnTo>
                    <a:pt x="5" y="53"/>
                  </a:lnTo>
                  <a:lnTo>
                    <a:pt x="4" y="25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Freeform 36"/>
            <p:cNvSpPr>
              <a:spLocks/>
            </p:cNvSpPr>
            <p:nvPr/>
          </p:nvSpPr>
          <p:spPr bwMode="auto">
            <a:xfrm>
              <a:off x="70707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4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1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6" y="89"/>
                </a:cxn>
                <a:cxn ang="0">
                  <a:pos x="24" y="50"/>
                </a:cxn>
                <a:cxn ang="0">
                  <a:pos x="29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4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1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6" y="89"/>
                  </a:lnTo>
                  <a:lnTo>
                    <a:pt x="24" y="50"/>
                  </a:lnTo>
                  <a:lnTo>
                    <a:pt x="29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Freeform 37"/>
            <p:cNvSpPr>
              <a:spLocks/>
            </p:cNvSpPr>
            <p:nvPr/>
          </p:nvSpPr>
          <p:spPr bwMode="auto">
            <a:xfrm>
              <a:off x="8121650" y="4648200"/>
              <a:ext cx="133350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5" y="69"/>
                </a:cxn>
                <a:cxn ang="0">
                  <a:pos x="36" y="108"/>
                </a:cxn>
                <a:cxn ang="0">
                  <a:pos x="49" y="160"/>
                </a:cxn>
                <a:cxn ang="0">
                  <a:pos x="60" y="222"/>
                </a:cxn>
                <a:cxn ang="0">
                  <a:pos x="73" y="295"/>
                </a:cxn>
                <a:cxn ang="0">
                  <a:pos x="84" y="380"/>
                </a:cxn>
                <a:cxn ang="0">
                  <a:pos x="62" y="386"/>
                </a:cxn>
                <a:cxn ang="0">
                  <a:pos x="56" y="332"/>
                </a:cxn>
                <a:cxn ang="0">
                  <a:pos x="51" y="270"/>
                </a:cxn>
                <a:cxn ang="0">
                  <a:pos x="41" y="205"/>
                </a:cxn>
                <a:cxn ang="0">
                  <a:pos x="30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4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5" y="69"/>
                  </a:lnTo>
                  <a:lnTo>
                    <a:pt x="36" y="108"/>
                  </a:lnTo>
                  <a:lnTo>
                    <a:pt x="49" y="160"/>
                  </a:lnTo>
                  <a:lnTo>
                    <a:pt x="60" y="222"/>
                  </a:lnTo>
                  <a:lnTo>
                    <a:pt x="73" y="295"/>
                  </a:lnTo>
                  <a:lnTo>
                    <a:pt x="84" y="380"/>
                  </a:lnTo>
                  <a:lnTo>
                    <a:pt x="62" y="386"/>
                  </a:lnTo>
                  <a:lnTo>
                    <a:pt x="56" y="332"/>
                  </a:lnTo>
                  <a:lnTo>
                    <a:pt x="51" y="270"/>
                  </a:lnTo>
                  <a:lnTo>
                    <a:pt x="41" y="205"/>
                  </a:lnTo>
                  <a:lnTo>
                    <a:pt x="30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Freeform 38"/>
            <p:cNvSpPr>
              <a:spLocks/>
            </p:cNvSpPr>
            <p:nvPr/>
          </p:nvSpPr>
          <p:spPr bwMode="auto">
            <a:xfrm>
              <a:off x="7178675" y="4760913"/>
              <a:ext cx="211137" cy="682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3" y="11"/>
                </a:cxn>
                <a:cxn ang="0">
                  <a:pos x="131" y="43"/>
                </a:cxn>
                <a:cxn ang="0">
                  <a:pos x="0" y="33"/>
                </a:cxn>
                <a:cxn ang="0">
                  <a:pos x="4" y="0"/>
                </a:cxn>
              </a:cxnLst>
              <a:rect l="0" t="0" r="r" b="b"/>
              <a:pathLst>
                <a:path w="133" h="43">
                  <a:moveTo>
                    <a:pt x="4" y="0"/>
                  </a:moveTo>
                  <a:lnTo>
                    <a:pt x="133" y="11"/>
                  </a:lnTo>
                  <a:lnTo>
                    <a:pt x="131" y="43"/>
                  </a:lnTo>
                  <a:lnTo>
                    <a:pt x="0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Freeform 39"/>
            <p:cNvSpPr>
              <a:spLocks/>
            </p:cNvSpPr>
            <p:nvPr/>
          </p:nvSpPr>
          <p:spPr bwMode="auto">
            <a:xfrm>
              <a:off x="7593013" y="4127500"/>
              <a:ext cx="290512" cy="2540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75" y="48"/>
                </a:cxn>
                <a:cxn ang="0">
                  <a:pos x="168" y="87"/>
                </a:cxn>
                <a:cxn ang="0">
                  <a:pos x="158" y="115"/>
                </a:cxn>
                <a:cxn ang="0">
                  <a:pos x="149" y="138"/>
                </a:cxn>
                <a:cxn ang="0">
                  <a:pos x="142" y="151"/>
                </a:cxn>
                <a:cxn ang="0">
                  <a:pos x="136" y="158"/>
                </a:cxn>
                <a:cxn ang="0">
                  <a:pos x="134" y="160"/>
                </a:cxn>
                <a:cxn ang="0">
                  <a:pos x="0" y="11"/>
                </a:cxn>
                <a:cxn ang="0">
                  <a:pos x="4" y="13"/>
                </a:cxn>
                <a:cxn ang="0">
                  <a:pos x="13" y="15"/>
                </a:cxn>
                <a:cxn ang="0">
                  <a:pos x="30" y="18"/>
                </a:cxn>
                <a:cxn ang="0">
                  <a:pos x="52" y="20"/>
                </a:cxn>
                <a:cxn ang="0">
                  <a:pos x="80" y="20"/>
                </a:cxn>
                <a:cxn ang="0">
                  <a:pos x="104" y="18"/>
                </a:cxn>
                <a:cxn ang="0">
                  <a:pos x="129" y="15"/>
                </a:cxn>
                <a:cxn ang="0">
                  <a:pos x="151" y="9"/>
                </a:cxn>
                <a:cxn ang="0">
                  <a:pos x="168" y="5"/>
                </a:cxn>
                <a:cxn ang="0">
                  <a:pos x="179" y="2"/>
                </a:cxn>
                <a:cxn ang="0">
                  <a:pos x="183" y="0"/>
                </a:cxn>
              </a:cxnLst>
              <a:rect l="0" t="0" r="r" b="b"/>
              <a:pathLst>
                <a:path w="183" h="160">
                  <a:moveTo>
                    <a:pt x="183" y="0"/>
                  </a:moveTo>
                  <a:lnTo>
                    <a:pt x="175" y="48"/>
                  </a:lnTo>
                  <a:lnTo>
                    <a:pt x="168" y="87"/>
                  </a:lnTo>
                  <a:lnTo>
                    <a:pt x="158" y="115"/>
                  </a:lnTo>
                  <a:lnTo>
                    <a:pt x="149" y="138"/>
                  </a:lnTo>
                  <a:lnTo>
                    <a:pt x="142" y="151"/>
                  </a:lnTo>
                  <a:lnTo>
                    <a:pt x="136" y="158"/>
                  </a:lnTo>
                  <a:lnTo>
                    <a:pt x="134" y="160"/>
                  </a:lnTo>
                  <a:lnTo>
                    <a:pt x="0" y="11"/>
                  </a:lnTo>
                  <a:lnTo>
                    <a:pt x="4" y="13"/>
                  </a:lnTo>
                  <a:lnTo>
                    <a:pt x="13" y="15"/>
                  </a:lnTo>
                  <a:lnTo>
                    <a:pt x="30" y="18"/>
                  </a:lnTo>
                  <a:lnTo>
                    <a:pt x="52" y="20"/>
                  </a:lnTo>
                  <a:lnTo>
                    <a:pt x="80" y="20"/>
                  </a:lnTo>
                  <a:lnTo>
                    <a:pt x="104" y="18"/>
                  </a:lnTo>
                  <a:lnTo>
                    <a:pt x="129" y="15"/>
                  </a:lnTo>
                  <a:lnTo>
                    <a:pt x="151" y="9"/>
                  </a:lnTo>
                  <a:lnTo>
                    <a:pt x="168" y="5"/>
                  </a:lnTo>
                  <a:lnTo>
                    <a:pt x="179" y="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Freeform 40"/>
            <p:cNvSpPr>
              <a:spLocks/>
            </p:cNvSpPr>
            <p:nvPr/>
          </p:nvSpPr>
          <p:spPr bwMode="auto">
            <a:xfrm>
              <a:off x="7264400" y="4144963"/>
              <a:ext cx="328612" cy="228600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25" y="144"/>
                </a:cxn>
                <a:cxn ang="0">
                  <a:pos x="122" y="142"/>
                </a:cxn>
                <a:cxn ang="0">
                  <a:pos x="112" y="136"/>
                </a:cxn>
                <a:cxn ang="0">
                  <a:pos x="99" y="129"/>
                </a:cxn>
                <a:cxn ang="0">
                  <a:pos x="84" y="117"/>
                </a:cxn>
                <a:cxn ang="0">
                  <a:pos x="66" y="103"/>
                </a:cxn>
                <a:cxn ang="0">
                  <a:pos x="49" y="84"/>
                </a:cxn>
                <a:cxn ang="0">
                  <a:pos x="38" y="69"/>
                </a:cxn>
                <a:cxn ang="0">
                  <a:pos x="27" y="52"/>
                </a:cxn>
                <a:cxn ang="0">
                  <a:pos x="17" y="35"/>
                </a:cxn>
                <a:cxn ang="0">
                  <a:pos x="8" y="21"/>
                </a:cxn>
                <a:cxn ang="0">
                  <a:pos x="0" y="6"/>
                </a:cxn>
                <a:cxn ang="0">
                  <a:pos x="64" y="6"/>
                </a:cxn>
                <a:cxn ang="0">
                  <a:pos x="107" y="4"/>
                </a:cxn>
                <a:cxn ang="0">
                  <a:pos x="155" y="2"/>
                </a:cxn>
                <a:cxn ang="0">
                  <a:pos x="207" y="0"/>
                </a:cxn>
              </a:cxnLst>
              <a:rect l="0" t="0" r="r" b="b"/>
              <a:pathLst>
                <a:path w="207" h="144">
                  <a:moveTo>
                    <a:pt x="207" y="0"/>
                  </a:moveTo>
                  <a:lnTo>
                    <a:pt x="125" y="144"/>
                  </a:lnTo>
                  <a:lnTo>
                    <a:pt x="122" y="142"/>
                  </a:lnTo>
                  <a:lnTo>
                    <a:pt x="112" y="136"/>
                  </a:lnTo>
                  <a:lnTo>
                    <a:pt x="99" y="129"/>
                  </a:lnTo>
                  <a:lnTo>
                    <a:pt x="84" y="117"/>
                  </a:lnTo>
                  <a:lnTo>
                    <a:pt x="66" y="103"/>
                  </a:lnTo>
                  <a:lnTo>
                    <a:pt x="49" y="84"/>
                  </a:lnTo>
                  <a:lnTo>
                    <a:pt x="38" y="69"/>
                  </a:lnTo>
                  <a:lnTo>
                    <a:pt x="27" y="52"/>
                  </a:lnTo>
                  <a:lnTo>
                    <a:pt x="17" y="35"/>
                  </a:lnTo>
                  <a:lnTo>
                    <a:pt x="8" y="21"/>
                  </a:lnTo>
                  <a:lnTo>
                    <a:pt x="0" y="6"/>
                  </a:lnTo>
                  <a:lnTo>
                    <a:pt x="64" y="6"/>
                  </a:lnTo>
                  <a:lnTo>
                    <a:pt x="107" y="4"/>
                  </a:lnTo>
                  <a:lnTo>
                    <a:pt x="155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Freeform 41"/>
            <p:cNvSpPr>
              <a:spLocks/>
            </p:cNvSpPr>
            <p:nvPr/>
          </p:nvSpPr>
          <p:spPr bwMode="auto">
            <a:xfrm>
              <a:off x="7593013" y="4124325"/>
              <a:ext cx="287337" cy="2254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81" y="6"/>
                </a:cxn>
                <a:cxn ang="0">
                  <a:pos x="179" y="17"/>
                </a:cxn>
                <a:cxn ang="0">
                  <a:pos x="175" y="34"/>
                </a:cxn>
                <a:cxn ang="0">
                  <a:pos x="171" y="52"/>
                </a:cxn>
                <a:cxn ang="0">
                  <a:pos x="168" y="69"/>
                </a:cxn>
                <a:cxn ang="0">
                  <a:pos x="160" y="93"/>
                </a:cxn>
                <a:cxn ang="0">
                  <a:pos x="153" y="114"/>
                </a:cxn>
                <a:cxn ang="0">
                  <a:pos x="145" y="129"/>
                </a:cxn>
                <a:cxn ang="0">
                  <a:pos x="140" y="138"/>
                </a:cxn>
                <a:cxn ang="0">
                  <a:pos x="138" y="142"/>
                </a:cxn>
                <a:cxn ang="0">
                  <a:pos x="0" y="13"/>
                </a:cxn>
                <a:cxn ang="0">
                  <a:pos x="90" y="9"/>
                </a:cxn>
                <a:cxn ang="0">
                  <a:pos x="181" y="0"/>
                </a:cxn>
              </a:cxnLst>
              <a:rect l="0" t="0" r="r" b="b"/>
              <a:pathLst>
                <a:path w="181" h="142">
                  <a:moveTo>
                    <a:pt x="181" y="0"/>
                  </a:moveTo>
                  <a:lnTo>
                    <a:pt x="181" y="6"/>
                  </a:lnTo>
                  <a:lnTo>
                    <a:pt x="179" y="17"/>
                  </a:lnTo>
                  <a:lnTo>
                    <a:pt x="175" y="34"/>
                  </a:lnTo>
                  <a:lnTo>
                    <a:pt x="171" y="52"/>
                  </a:lnTo>
                  <a:lnTo>
                    <a:pt x="168" y="69"/>
                  </a:lnTo>
                  <a:lnTo>
                    <a:pt x="160" y="93"/>
                  </a:lnTo>
                  <a:lnTo>
                    <a:pt x="153" y="114"/>
                  </a:lnTo>
                  <a:lnTo>
                    <a:pt x="145" y="129"/>
                  </a:lnTo>
                  <a:lnTo>
                    <a:pt x="140" y="138"/>
                  </a:lnTo>
                  <a:lnTo>
                    <a:pt x="138" y="142"/>
                  </a:lnTo>
                  <a:lnTo>
                    <a:pt x="0" y="13"/>
                  </a:lnTo>
                  <a:lnTo>
                    <a:pt x="90" y="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8383892" y="4187694"/>
            <a:ext cx="308354" cy="467762"/>
            <a:chOff x="3941763" y="2605088"/>
            <a:chExt cx="1778000" cy="2697162"/>
          </a:xfrm>
        </p:grpSpPr>
        <p:sp>
          <p:nvSpPr>
            <p:cNvPr id="389" name="Freeform 42"/>
            <p:cNvSpPr>
              <a:spLocks/>
            </p:cNvSpPr>
            <p:nvPr/>
          </p:nvSpPr>
          <p:spPr bwMode="auto">
            <a:xfrm>
              <a:off x="3941763" y="4086225"/>
              <a:ext cx="1778000" cy="1216025"/>
            </a:xfrm>
            <a:custGeom>
              <a:avLst/>
              <a:gdLst/>
              <a:ahLst/>
              <a:cxnLst>
                <a:cxn ang="0">
                  <a:pos x="894" y="3"/>
                </a:cxn>
                <a:cxn ang="0">
                  <a:pos x="911" y="30"/>
                </a:cxn>
                <a:cxn ang="0">
                  <a:pos x="941" y="78"/>
                </a:cxn>
                <a:cxn ang="0">
                  <a:pos x="976" y="145"/>
                </a:cxn>
                <a:cxn ang="0">
                  <a:pos x="1026" y="255"/>
                </a:cxn>
                <a:cxn ang="0">
                  <a:pos x="1077" y="416"/>
                </a:cxn>
                <a:cxn ang="0">
                  <a:pos x="1110" y="581"/>
                </a:cxn>
                <a:cxn ang="0">
                  <a:pos x="1118" y="665"/>
                </a:cxn>
                <a:cxn ang="0">
                  <a:pos x="1094" y="692"/>
                </a:cxn>
                <a:cxn ang="0">
                  <a:pos x="1038" y="718"/>
                </a:cxn>
                <a:cxn ang="0">
                  <a:pos x="950" y="740"/>
                </a:cxn>
                <a:cxn ang="0">
                  <a:pos x="827" y="757"/>
                </a:cxn>
                <a:cxn ang="0">
                  <a:pos x="762" y="761"/>
                </a:cxn>
                <a:cxn ang="0">
                  <a:pos x="634" y="766"/>
                </a:cxn>
                <a:cxn ang="0">
                  <a:pos x="449" y="764"/>
                </a:cxn>
                <a:cxn ang="0">
                  <a:pos x="360" y="761"/>
                </a:cxn>
                <a:cxn ang="0">
                  <a:pos x="252" y="751"/>
                </a:cxn>
                <a:cxn ang="0">
                  <a:pos x="241" y="749"/>
                </a:cxn>
                <a:cxn ang="0">
                  <a:pos x="224" y="747"/>
                </a:cxn>
                <a:cxn ang="0">
                  <a:pos x="164" y="738"/>
                </a:cxn>
                <a:cxn ang="0">
                  <a:pos x="77" y="714"/>
                </a:cxn>
                <a:cxn ang="0">
                  <a:pos x="23" y="686"/>
                </a:cxn>
                <a:cxn ang="0">
                  <a:pos x="4" y="665"/>
                </a:cxn>
                <a:cxn ang="0">
                  <a:pos x="2" y="660"/>
                </a:cxn>
                <a:cxn ang="0">
                  <a:pos x="8" y="574"/>
                </a:cxn>
                <a:cxn ang="0">
                  <a:pos x="45" y="401"/>
                </a:cxn>
                <a:cxn ang="0">
                  <a:pos x="84" y="279"/>
                </a:cxn>
                <a:cxn ang="0">
                  <a:pos x="120" y="194"/>
                </a:cxn>
                <a:cxn ang="0">
                  <a:pos x="148" y="134"/>
                </a:cxn>
                <a:cxn ang="0">
                  <a:pos x="170" y="91"/>
                </a:cxn>
                <a:cxn ang="0">
                  <a:pos x="187" y="52"/>
                </a:cxn>
                <a:cxn ang="0">
                  <a:pos x="198" y="31"/>
                </a:cxn>
                <a:cxn ang="0">
                  <a:pos x="237" y="35"/>
                </a:cxn>
                <a:cxn ang="0">
                  <a:pos x="297" y="39"/>
                </a:cxn>
                <a:cxn ang="0">
                  <a:pos x="354" y="41"/>
                </a:cxn>
                <a:cxn ang="0">
                  <a:pos x="431" y="43"/>
                </a:cxn>
                <a:cxn ang="0">
                  <a:pos x="544" y="39"/>
                </a:cxn>
                <a:cxn ang="0">
                  <a:pos x="747" y="24"/>
                </a:cxn>
              </a:cxnLst>
              <a:rect l="0" t="0" r="r" b="b"/>
              <a:pathLst>
                <a:path w="1120" h="766">
                  <a:moveTo>
                    <a:pt x="892" y="0"/>
                  </a:moveTo>
                  <a:lnTo>
                    <a:pt x="894" y="3"/>
                  </a:lnTo>
                  <a:lnTo>
                    <a:pt x="902" y="13"/>
                  </a:lnTo>
                  <a:lnTo>
                    <a:pt x="911" y="30"/>
                  </a:lnTo>
                  <a:lnTo>
                    <a:pt x="924" y="52"/>
                  </a:lnTo>
                  <a:lnTo>
                    <a:pt x="941" y="78"/>
                  </a:lnTo>
                  <a:lnTo>
                    <a:pt x="958" y="110"/>
                  </a:lnTo>
                  <a:lnTo>
                    <a:pt x="976" y="145"/>
                  </a:lnTo>
                  <a:lnTo>
                    <a:pt x="995" y="182"/>
                  </a:lnTo>
                  <a:lnTo>
                    <a:pt x="1026" y="255"/>
                  </a:lnTo>
                  <a:lnTo>
                    <a:pt x="1054" y="333"/>
                  </a:lnTo>
                  <a:lnTo>
                    <a:pt x="1077" y="416"/>
                  </a:lnTo>
                  <a:lnTo>
                    <a:pt x="1095" y="498"/>
                  </a:lnTo>
                  <a:lnTo>
                    <a:pt x="1110" y="581"/>
                  </a:lnTo>
                  <a:lnTo>
                    <a:pt x="1120" y="660"/>
                  </a:lnTo>
                  <a:lnTo>
                    <a:pt x="1118" y="665"/>
                  </a:lnTo>
                  <a:lnTo>
                    <a:pt x="1110" y="677"/>
                  </a:lnTo>
                  <a:lnTo>
                    <a:pt x="1094" y="692"/>
                  </a:lnTo>
                  <a:lnTo>
                    <a:pt x="1069" y="705"/>
                  </a:lnTo>
                  <a:lnTo>
                    <a:pt x="1038" y="718"/>
                  </a:lnTo>
                  <a:lnTo>
                    <a:pt x="999" y="731"/>
                  </a:lnTo>
                  <a:lnTo>
                    <a:pt x="950" y="740"/>
                  </a:lnTo>
                  <a:lnTo>
                    <a:pt x="894" y="749"/>
                  </a:lnTo>
                  <a:lnTo>
                    <a:pt x="827" y="757"/>
                  </a:lnTo>
                  <a:lnTo>
                    <a:pt x="783" y="761"/>
                  </a:lnTo>
                  <a:lnTo>
                    <a:pt x="762" y="761"/>
                  </a:lnTo>
                  <a:lnTo>
                    <a:pt x="701" y="764"/>
                  </a:lnTo>
                  <a:lnTo>
                    <a:pt x="634" y="766"/>
                  </a:lnTo>
                  <a:lnTo>
                    <a:pt x="496" y="766"/>
                  </a:lnTo>
                  <a:lnTo>
                    <a:pt x="449" y="764"/>
                  </a:lnTo>
                  <a:lnTo>
                    <a:pt x="421" y="764"/>
                  </a:lnTo>
                  <a:lnTo>
                    <a:pt x="360" y="761"/>
                  </a:lnTo>
                  <a:lnTo>
                    <a:pt x="302" y="757"/>
                  </a:lnTo>
                  <a:lnTo>
                    <a:pt x="252" y="751"/>
                  </a:lnTo>
                  <a:lnTo>
                    <a:pt x="241" y="751"/>
                  </a:lnTo>
                  <a:lnTo>
                    <a:pt x="241" y="749"/>
                  </a:lnTo>
                  <a:lnTo>
                    <a:pt x="229" y="749"/>
                  </a:lnTo>
                  <a:lnTo>
                    <a:pt x="224" y="747"/>
                  </a:lnTo>
                  <a:lnTo>
                    <a:pt x="222" y="747"/>
                  </a:lnTo>
                  <a:lnTo>
                    <a:pt x="164" y="738"/>
                  </a:lnTo>
                  <a:lnTo>
                    <a:pt x="116" y="727"/>
                  </a:lnTo>
                  <a:lnTo>
                    <a:pt x="77" y="714"/>
                  </a:lnTo>
                  <a:lnTo>
                    <a:pt x="45" y="701"/>
                  </a:lnTo>
                  <a:lnTo>
                    <a:pt x="23" y="686"/>
                  </a:lnTo>
                  <a:lnTo>
                    <a:pt x="6" y="669"/>
                  </a:lnTo>
                  <a:lnTo>
                    <a:pt x="4" y="665"/>
                  </a:lnTo>
                  <a:lnTo>
                    <a:pt x="2" y="664"/>
                  </a:lnTo>
                  <a:lnTo>
                    <a:pt x="2" y="660"/>
                  </a:lnTo>
                  <a:lnTo>
                    <a:pt x="0" y="658"/>
                  </a:lnTo>
                  <a:lnTo>
                    <a:pt x="8" y="574"/>
                  </a:lnTo>
                  <a:lnTo>
                    <a:pt x="23" y="486"/>
                  </a:lnTo>
                  <a:lnTo>
                    <a:pt x="45" y="401"/>
                  </a:lnTo>
                  <a:lnTo>
                    <a:pt x="66" y="335"/>
                  </a:lnTo>
                  <a:lnTo>
                    <a:pt x="84" y="279"/>
                  </a:lnTo>
                  <a:lnTo>
                    <a:pt x="103" y="233"/>
                  </a:lnTo>
                  <a:lnTo>
                    <a:pt x="120" y="194"/>
                  </a:lnTo>
                  <a:lnTo>
                    <a:pt x="135" y="162"/>
                  </a:lnTo>
                  <a:lnTo>
                    <a:pt x="148" y="134"/>
                  </a:lnTo>
                  <a:lnTo>
                    <a:pt x="159" y="112"/>
                  </a:lnTo>
                  <a:lnTo>
                    <a:pt x="170" y="91"/>
                  </a:lnTo>
                  <a:lnTo>
                    <a:pt x="179" y="72"/>
                  </a:lnTo>
                  <a:lnTo>
                    <a:pt x="187" y="52"/>
                  </a:lnTo>
                  <a:lnTo>
                    <a:pt x="192" y="31"/>
                  </a:lnTo>
                  <a:lnTo>
                    <a:pt x="198" y="31"/>
                  </a:lnTo>
                  <a:lnTo>
                    <a:pt x="215" y="33"/>
                  </a:lnTo>
                  <a:lnTo>
                    <a:pt x="237" y="35"/>
                  </a:lnTo>
                  <a:lnTo>
                    <a:pt x="265" y="37"/>
                  </a:lnTo>
                  <a:lnTo>
                    <a:pt x="297" y="39"/>
                  </a:lnTo>
                  <a:lnTo>
                    <a:pt x="326" y="41"/>
                  </a:lnTo>
                  <a:lnTo>
                    <a:pt x="354" y="41"/>
                  </a:lnTo>
                  <a:lnTo>
                    <a:pt x="354" y="43"/>
                  </a:lnTo>
                  <a:lnTo>
                    <a:pt x="431" y="43"/>
                  </a:lnTo>
                  <a:lnTo>
                    <a:pt x="485" y="41"/>
                  </a:lnTo>
                  <a:lnTo>
                    <a:pt x="544" y="39"/>
                  </a:lnTo>
                  <a:lnTo>
                    <a:pt x="678" y="31"/>
                  </a:lnTo>
                  <a:lnTo>
                    <a:pt x="747" y="24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D9E5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Freeform 43"/>
            <p:cNvSpPr>
              <a:spLocks/>
            </p:cNvSpPr>
            <p:nvPr/>
          </p:nvSpPr>
          <p:spPr bwMode="auto">
            <a:xfrm>
              <a:off x="4043363" y="2641600"/>
              <a:ext cx="1385887" cy="1322388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400" y="0"/>
                </a:cxn>
                <a:cxn ang="0">
                  <a:pos x="456" y="9"/>
                </a:cxn>
                <a:cxn ang="0">
                  <a:pos x="514" y="24"/>
                </a:cxn>
                <a:cxn ang="0">
                  <a:pos x="571" y="44"/>
                </a:cxn>
                <a:cxn ang="0">
                  <a:pos x="605" y="58"/>
                </a:cxn>
                <a:cxn ang="0">
                  <a:pos x="640" y="69"/>
                </a:cxn>
                <a:cxn ang="0">
                  <a:pos x="672" y="80"/>
                </a:cxn>
                <a:cxn ang="0">
                  <a:pos x="702" y="95"/>
                </a:cxn>
                <a:cxn ang="0">
                  <a:pos x="730" y="113"/>
                </a:cxn>
                <a:cxn ang="0">
                  <a:pos x="754" y="138"/>
                </a:cxn>
                <a:cxn ang="0">
                  <a:pos x="787" y="186"/>
                </a:cxn>
                <a:cxn ang="0">
                  <a:pos x="815" y="237"/>
                </a:cxn>
                <a:cxn ang="0">
                  <a:pos x="838" y="291"/>
                </a:cxn>
                <a:cxn ang="0">
                  <a:pos x="854" y="347"/>
                </a:cxn>
                <a:cxn ang="0">
                  <a:pos x="868" y="401"/>
                </a:cxn>
                <a:cxn ang="0">
                  <a:pos x="873" y="457"/>
                </a:cxn>
                <a:cxn ang="0">
                  <a:pos x="871" y="509"/>
                </a:cxn>
                <a:cxn ang="0">
                  <a:pos x="864" y="559"/>
                </a:cxn>
                <a:cxn ang="0">
                  <a:pos x="851" y="604"/>
                </a:cxn>
                <a:cxn ang="0">
                  <a:pos x="823" y="658"/>
                </a:cxn>
                <a:cxn ang="0">
                  <a:pos x="787" y="705"/>
                </a:cxn>
                <a:cxn ang="0">
                  <a:pos x="746" y="744"/>
                </a:cxn>
                <a:cxn ang="0">
                  <a:pos x="700" y="777"/>
                </a:cxn>
                <a:cxn ang="0">
                  <a:pos x="648" y="802"/>
                </a:cxn>
                <a:cxn ang="0">
                  <a:pos x="592" y="820"/>
                </a:cxn>
                <a:cxn ang="0">
                  <a:pos x="532" y="830"/>
                </a:cxn>
                <a:cxn ang="0">
                  <a:pos x="471" y="833"/>
                </a:cxn>
                <a:cxn ang="0">
                  <a:pos x="408" y="828"/>
                </a:cxn>
                <a:cxn ang="0">
                  <a:pos x="344" y="815"/>
                </a:cxn>
                <a:cxn ang="0">
                  <a:pos x="281" y="792"/>
                </a:cxn>
                <a:cxn ang="0">
                  <a:pos x="233" y="768"/>
                </a:cxn>
                <a:cxn ang="0">
                  <a:pos x="186" y="736"/>
                </a:cxn>
                <a:cxn ang="0">
                  <a:pos x="143" y="703"/>
                </a:cxn>
                <a:cxn ang="0">
                  <a:pos x="106" y="667"/>
                </a:cxn>
                <a:cxn ang="0">
                  <a:pos x="84" y="637"/>
                </a:cxn>
                <a:cxn ang="0">
                  <a:pos x="69" y="606"/>
                </a:cxn>
                <a:cxn ang="0">
                  <a:pos x="57" y="572"/>
                </a:cxn>
                <a:cxn ang="0">
                  <a:pos x="43" y="501"/>
                </a:cxn>
                <a:cxn ang="0">
                  <a:pos x="35" y="468"/>
                </a:cxn>
                <a:cxn ang="0">
                  <a:pos x="22" y="427"/>
                </a:cxn>
                <a:cxn ang="0">
                  <a:pos x="11" y="388"/>
                </a:cxn>
                <a:cxn ang="0">
                  <a:pos x="3" y="348"/>
                </a:cxn>
                <a:cxn ang="0">
                  <a:pos x="0" y="307"/>
                </a:cxn>
                <a:cxn ang="0">
                  <a:pos x="3" y="266"/>
                </a:cxn>
                <a:cxn ang="0">
                  <a:pos x="17" y="223"/>
                </a:cxn>
                <a:cxn ang="0">
                  <a:pos x="43" y="171"/>
                </a:cxn>
                <a:cxn ang="0">
                  <a:pos x="72" y="127"/>
                </a:cxn>
                <a:cxn ang="0">
                  <a:pos x="110" y="89"/>
                </a:cxn>
                <a:cxn ang="0">
                  <a:pos x="149" y="58"/>
                </a:cxn>
                <a:cxn ang="0">
                  <a:pos x="193" y="33"/>
                </a:cxn>
                <a:cxn ang="0">
                  <a:pos x="242" y="15"/>
                </a:cxn>
                <a:cxn ang="0">
                  <a:pos x="292" y="3"/>
                </a:cxn>
                <a:cxn ang="0">
                  <a:pos x="346" y="0"/>
                </a:cxn>
              </a:cxnLst>
              <a:rect l="0" t="0" r="r" b="b"/>
              <a:pathLst>
                <a:path w="873" h="833">
                  <a:moveTo>
                    <a:pt x="346" y="0"/>
                  </a:moveTo>
                  <a:lnTo>
                    <a:pt x="400" y="0"/>
                  </a:lnTo>
                  <a:lnTo>
                    <a:pt x="456" y="9"/>
                  </a:lnTo>
                  <a:lnTo>
                    <a:pt x="514" y="24"/>
                  </a:lnTo>
                  <a:lnTo>
                    <a:pt x="571" y="44"/>
                  </a:lnTo>
                  <a:lnTo>
                    <a:pt x="605" y="58"/>
                  </a:lnTo>
                  <a:lnTo>
                    <a:pt x="640" y="69"/>
                  </a:lnTo>
                  <a:lnTo>
                    <a:pt x="672" y="80"/>
                  </a:lnTo>
                  <a:lnTo>
                    <a:pt x="702" y="95"/>
                  </a:lnTo>
                  <a:lnTo>
                    <a:pt x="730" y="113"/>
                  </a:lnTo>
                  <a:lnTo>
                    <a:pt x="754" y="138"/>
                  </a:lnTo>
                  <a:lnTo>
                    <a:pt x="787" y="186"/>
                  </a:lnTo>
                  <a:lnTo>
                    <a:pt x="815" y="237"/>
                  </a:lnTo>
                  <a:lnTo>
                    <a:pt x="838" y="291"/>
                  </a:lnTo>
                  <a:lnTo>
                    <a:pt x="854" y="347"/>
                  </a:lnTo>
                  <a:lnTo>
                    <a:pt x="868" y="401"/>
                  </a:lnTo>
                  <a:lnTo>
                    <a:pt x="873" y="457"/>
                  </a:lnTo>
                  <a:lnTo>
                    <a:pt x="871" y="509"/>
                  </a:lnTo>
                  <a:lnTo>
                    <a:pt x="864" y="559"/>
                  </a:lnTo>
                  <a:lnTo>
                    <a:pt x="851" y="604"/>
                  </a:lnTo>
                  <a:lnTo>
                    <a:pt x="823" y="658"/>
                  </a:lnTo>
                  <a:lnTo>
                    <a:pt x="787" y="705"/>
                  </a:lnTo>
                  <a:lnTo>
                    <a:pt x="746" y="744"/>
                  </a:lnTo>
                  <a:lnTo>
                    <a:pt x="700" y="777"/>
                  </a:lnTo>
                  <a:lnTo>
                    <a:pt x="648" y="802"/>
                  </a:lnTo>
                  <a:lnTo>
                    <a:pt x="592" y="820"/>
                  </a:lnTo>
                  <a:lnTo>
                    <a:pt x="532" y="830"/>
                  </a:lnTo>
                  <a:lnTo>
                    <a:pt x="471" y="833"/>
                  </a:lnTo>
                  <a:lnTo>
                    <a:pt x="408" y="828"/>
                  </a:lnTo>
                  <a:lnTo>
                    <a:pt x="344" y="815"/>
                  </a:lnTo>
                  <a:lnTo>
                    <a:pt x="281" y="792"/>
                  </a:lnTo>
                  <a:lnTo>
                    <a:pt x="233" y="768"/>
                  </a:lnTo>
                  <a:lnTo>
                    <a:pt x="186" y="736"/>
                  </a:lnTo>
                  <a:lnTo>
                    <a:pt x="143" y="703"/>
                  </a:lnTo>
                  <a:lnTo>
                    <a:pt x="106" y="667"/>
                  </a:lnTo>
                  <a:lnTo>
                    <a:pt x="84" y="637"/>
                  </a:lnTo>
                  <a:lnTo>
                    <a:pt x="69" y="606"/>
                  </a:lnTo>
                  <a:lnTo>
                    <a:pt x="57" y="572"/>
                  </a:lnTo>
                  <a:lnTo>
                    <a:pt x="43" y="501"/>
                  </a:lnTo>
                  <a:lnTo>
                    <a:pt x="35" y="468"/>
                  </a:lnTo>
                  <a:lnTo>
                    <a:pt x="22" y="427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7"/>
                  </a:lnTo>
                  <a:lnTo>
                    <a:pt x="3" y="266"/>
                  </a:lnTo>
                  <a:lnTo>
                    <a:pt x="17" y="223"/>
                  </a:lnTo>
                  <a:lnTo>
                    <a:pt x="43" y="171"/>
                  </a:lnTo>
                  <a:lnTo>
                    <a:pt x="72" y="127"/>
                  </a:lnTo>
                  <a:lnTo>
                    <a:pt x="110" y="89"/>
                  </a:lnTo>
                  <a:lnTo>
                    <a:pt x="149" y="58"/>
                  </a:lnTo>
                  <a:lnTo>
                    <a:pt x="193" y="33"/>
                  </a:lnTo>
                  <a:lnTo>
                    <a:pt x="242" y="15"/>
                  </a:lnTo>
                  <a:lnTo>
                    <a:pt x="292" y="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Freeform 44"/>
            <p:cNvSpPr>
              <a:spLocks/>
            </p:cNvSpPr>
            <p:nvPr/>
          </p:nvSpPr>
          <p:spPr bwMode="auto">
            <a:xfrm>
              <a:off x="4152900" y="2676525"/>
              <a:ext cx="1228725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3" y="15"/>
                </a:cxn>
                <a:cxn ang="0">
                  <a:pos x="529" y="34"/>
                </a:cxn>
                <a:cxn ang="0">
                  <a:pos x="581" y="62"/>
                </a:cxn>
                <a:cxn ang="0">
                  <a:pos x="627" y="97"/>
                </a:cxn>
                <a:cxn ang="0">
                  <a:pos x="668" y="140"/>
                </a:cxn>
                <a:cxn ang="0">
                  <a:pos x="704" y="187"/>
                </a:cxn>
                <a:cxn ang="0">
                  <a:pos x="731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4" y="401"/>
                </a:cxn>
                <a:cxn ang="0">
                  <a:pos x="774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3" y="673"/>
                </a:cxn>
                <a:cxn ang="0">
                  <a:pos x="622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6" y="748"/>
                </a:cxn>
                <a:cxn ang="0">
                  <a:pos x="424" y="750"/>
                </a:cxn>
                <a:cxn ang="0">
                  <a:pos x="368" y="746"/>
                </a:cxn>
                <a:cxn ang="0">
                  <a:pos x="314" y="733"/>
                </a:cxn>
                <a:cxn ang="0">
                  <a:pos x="258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5" y="507"/>
                </a:cxn>
                <a:cxn ang="0">
                  <a:pos x="15" y="453"/>
                </a:cxn>
                <a:cxn ang="0">
                  <a:pos x="2" y="395"/>
                </a:cxn>
                <a:cxn ang="0">
                  <a:pos x="0" y="338"/>
                </a:cxn>
                <a:cxn ang="0">
                  <a:pos x="7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2" y="127"/>
                </a:cxn>
                <a:cxn ang="0">
                  <a:pos x="119" y="90"/>
                </a:cxn>
                <a:cxn ang="0">
                  <a:pos x="162" y="58"/>
                </a:cxn>
                <a:cxn ang="0">
                  <a:pos x="208" y="34"/>
                </a:cxn>
                <a:cxn ang="0">
                  <a:pos x="257" y="15"/>
                </a:cxn>
                <a:cxn ang="0">
                  <a:pos x="309" y="4"/>
                </a:cxn>
                <a:cxn ang="0">
                  <a:pos x="363" y="0"/>
                </a:cxn>
              </a:cxnLst>
              <a:rect l="0" t="0" r="r" b="b"/>
              <a:pathLst>
                <a:path w="774" h="750">
                  <a:moveTo>
                    <a:pt x="363" y="0"/>
                  </a:moveTo>
                  <a:lnTo>
                    <a:pt x="419" y="4"/>
                  </a:lnTo>
                  <a:lnTo>
                    <a:pt x="473" y="15"/>
                  </a:lnTo>
                  <a:lnTo>
                    <a:pt x="529" y="34"/>
                  </a:lnTo>
                  <a:lnTo>
                    <a:pt x="581" y="62"/>
                  </a:lnTo>
                  <a:lnTo>
                    <a:pt x="627" y="97"/>
                  </a:lnTo>
                  <a:lnTo>
                    <a:pt x="668" y="140"/>
                  </a:lnTo>
                  <a:lnTo>
                    <a:pt x="704" y="187"/>
                  </a:lnTo>
                  <a:lnTo>
                    <a:pt x="731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4" y="401"/>
                  </a:lnTo>
                  <a:lnTo>
                    <a:pt x="774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3" y="673"/>
                  </a:lnTo>
                  <a:lnTo>
                    <a:pt x="622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6" y="748"/>
                  </a:lnTo>
                  <a:lnTo>
                    <a:pt x="424" y="750"/>
                  </a:lnTo>
                  <a:lnTo>
                    <a:pt x="368" y="746"/>
                  </a:lnTo>
                  <a:lnTo>
                    <a:pt x="314" y="733"/>
                  </a:lnTo>
                  <a:lnTo>
                    <a:pt x="258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5" y="507"/>
                  </a:lnTo>
                  <a:lnTo>
                    <a:pt x="15" y="453"/>
                  </a:lnTo>
                  <a:lnTo>
                    <a:pt x="2" y="395"/>
                  </a:lnTo>
                  <a:lnTo>
                    <a:pt x="0" y="338"/>
                  </a:lnTo>
                  <a:lnTo>
                    <a:pt x="7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2" y="127"/>
                  </a:lnTo>
                  <a:lnTo>
                    <a:pt x="119" y="90"/>
                  </a:lnTo>
                  <a:lnTo>
                    <a:pt x="162" y="58"/>
                  </a:lnTo>
                  <a:lnTo>
                    <a:pt x="208" y="34"/>
                  </a:lnTo>
                  <a:lnTo>
                    <a:pt x="257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Freeform 45"/>
            <p:cNvSpPr>
              <a:spLocks/>
            </p:cNvSpPr>
            <p:nvPr/>
          </p:nvSpPr>
          <p:spPr bwMode="auto">
            <a:xfrm>
              <a:off x="4022725" y="2628900"/>
              <a:ext cx="1211262" cy="109855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75" y="4"/>
                </a:cxn>
                <a:cxn ang="0">
                  <a:pos x="540" y="17"/>
                </a:cxn>
                <a:cxn ang="0">
                  <a:pos x="603" y="38"/>
                </a:cxn>
                <a:cxn ang="0">
                  <a:pos x="648" y="60"/>
                </a:cxn>
                <a:cxn ang="0">
                  <a:pos x="683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3" y="164"/>
                </a:cxn>
                <a:cxn ang="0">
                  <a:pos x="759" y="207"/>
                </a:cxn>
                <a:cxn ang="0">
                  <a:pos x="748" y="245"/>
                </a:cxn>
                <a:cxn ang="0">
                  <a:pos x="732" y="274"/>
                </a:cxn>
                <a:cxn ang="0">
                  <a:pos x="709" y="300"/>
                </a:cxn>
                <a:cxn ang="0">
                  <a:pos x="681" y="321"/>
                </a:cxn>
                <a:cxn ang="0">
                  <a:pos x="650" y="336"/>
                </a:cxn>
                <a:cxn ang="0">
                  <a:pos x="614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4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2" y="342"/>
                </a:cxn>
                <a:cxn ang="0">
                  <a:pos x="244" y="338"/>
                </a:cxn>
                <a:cxn ang="0">
                  <a:pos x="232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6" y="539"/>
                </a:cxn>
                <a:cxn ang="0">
                  <a:pos x="225" y="578"/>
                </a:cxn>
                <a:cxn ang="0">
                  <a:pos x="210" y="612"/>
                </a:cxn>
                <a:cxn ang="0">
                  <a:pos x="192" y="640"/>
                </a:cxn>
                <a:cxn ang="0">
                  <a:pos x="173" y="662"/>
                </a:cxn>
                <a:cxn ang="0">
                  <a:pos x="152" y="679"/>
                </a:cxn>
                <a:cxn ang="0">
                  <a:pos x="134" y="692"/>
                </a:cxn>
                <a:cxn ang="0">
                  <a:pos x="113" y="666"/>
                </a:cxn>
                <a:cxn ang="0">
                  <a:pos x="98" y="636"/>
                </a:cxn>
                <a:cxn ang="0">
                  <a:pos x="76" y="573"/>
                </a:cxn>
                <a:cxn ang="0">
                  <a:pos x="65" y="543"/>
                </a:cxn>
                <a:cxn ang="0">
                  <a:pos x="28" y="465"/>
                </a:cxn>
                <a:cxn ang="0">
                  <a:pos x="13" y="427"/>
                </a:cxn>
                <a:cxn ang="0">
                  <a:pos x="2" y="388"/>
                </a:cxn>
                <a:cxn ang="0">
                  <a:pos x="0" y="345"/>
                </a:cxn>
                <a:cxn ang="0">
                  <a:pos x="9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0" y="66"/>
                </a:cxn>
                <a:cxn ang="0">
                  <a:pos x="234" y="38"/>
                </a:cxn>
                <a:cxn ang="0">
                  <a:pos x="290" y="17"/>
                </a:cxn>
                <a:cxn ang="0">
                  <a:pos x="350" y="4"/>
                </a:cxn>
                <a:cxn ang="0">
                  <a:pos x="411" y="0"/>
                </a:cxn>
              </a:cxnLst>
              <a:rect l="0" t="0" r="r" b="b"/>
              <a:pathLst>
                <a:path w="763" h="692">
                  <a:moveTo>
                    <a:pt x="411" y="0"/>
                  </a:moveTo>
                  <a:lnTo>
                    <a:pt x="475" y="4"/>
                  </a:lnTo>
                  <a:lnTo>
                    <a:pt x="540" y="17"/>
                  </a:lnTo>
                  <a:lnTo>
                    <a:pt x="603" y="38"/>
                  </a:lnTo>
                  <a:lnTo>
                    <a:pt x="648" y="60"/>
                  </a:lnTo>
                  <a:lnTo>
                    <a:pt x="683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3" y="164"/>
                  </a:lnTo>
                  <a:lnTo>
                    <a:pt x="759" y="207"/>
                  </a:lnTo>
                  <a:lnTo>
                    <a:pt x="748" y="245"/>
                  </a:lnTo>
                  <a:lnTo>
                    <a:pt x="732" y="274"/>
                  </a:lnTo>
                  <a:lnTo>
                    <a:pt x="709" y="300"/>
                  </a:lnTo>
                  <a:lnTo>
                    <a:pt x="681" y="321"/>
                  </a:lnTo>
                  <a:lnTo>
                    <a:pt x="650" y="336"/>
                  </a:lnTo>
                  <a:lnTo>
                    <a:pt x="614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4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2" y="342"/>
                  </a:lnTo>
                  <a:lnTo>
                    <a:pt x="244" y="338"/>
                  </a:lnTo>
                  <a:lnTo>
                    <a:pt x="232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6" y="539"/>
                  </a:lnTo>
                  <a:lnTo>
                    <a:pt x="225" y="578"/>
                  </a:lnTo>
                  <a:lnTo>
                    <a:pt x="210" y="612"/>
                  </a:lnTo>
                  <a:lnTo>
                    <a:pt x="192" y="640"/>
                  </a:lnTo>
                  <a:lnTo>
                    <a:pt x="173" y="662"/>
                  </a:lnTo>
                  <a:lnTo>
                    <a:pt x="152" y="679"/>
                  </a:lnTo>
                  <a:lnTo>
                    <a:pt x="134" y="692"/>
                  </a:lnTo>
                  <a:lnTo>
                    <a:pt x="113" y="666"/>
                  </a:lnTo>
                  <a:lnTo>
                    <a:pt x="98" y="636"/>
                  </a:lnTo>
                  <a:lnTo>
                    <a:pt x="76" y="573"/>
                  </a:lnTo>
                  <a:lnTo>
                    <a:pt x="65" y="543"/>
                  </a:lnTo>
                  <a:lnTo>
                    <a:pt x="28" y="465"/>
                  </a:lnTo>
                  <a:lnTo>
                    <a:pt x="13" y="427"/>
                  </a:lnTo>
                  <a:lnTo>
                    <a:pt x="2" y="388"/>
                  </a:lnTo>
                  <a:lnTo>
                    <a:pt x="0" y="345"/>
                  </a:lnTo>
                  <a:lnTo>
                    <a:pt x="9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0" y="66"/>
                  </a:lnTo>
                  <a:lnTo>
                    <a:pt x="234" y="38"/>
                  </a:lnTo>
                  <a:lnTo>
                    <a:pt x="290" y="17"/>
                  </a:lnTo>
                  <a:lnTo>
                    <a:pt x="350" y="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Freeform 46"/>
            <p:cNvSpPr>
              <a:spLocks/>
            </p:cNvSpPr>
            <p:nvPr/>
          </p:nvSpPr>
          <p:spPr bwMode="auto">
            <a:xfrm>
              <a:off x="4019550" y="2605088"/>
              <a:ext cx="1220787" cy="1101725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443" y="2"/>
                </a:cxn>
                <a:cxn ang="0">
                  <a:pos x="501" y="12"/>
                </a:cxn>
                <a:cxn ang="0">
                  <a:pos x="557" y="26"/>
                </a:cxn>
                <a:cxn ang="0">
                  <a:pos x="613" y="47"/>
                </a:cxn>
                <a:cxn ang="0">
                  <a:pos x="657" y="67"/>
                </a:cxn>
                <a:cxn ang="0">
                  <a:pos x="693" y="86"/>
                </a:cxn>
                <a:cxn ang="0">
                  <a:pos x="721" y="109"/>
                </a:cxn>
                <a:cxn ang="0">
                  <a:pos x="747" y="133"/>
                </a:cxn>
                <a:cxn ang="0">
                  <a:pos x="769" y="161"/>
                </a:cxn>
                <a:cxn ang="0">
                  <a:pos x="765" y="204"/>
                </a:cxn>
                <a:cxn ang="0">
                  <a:pos x="754" y="241"/>
                </a:cxn>
                <a:cxn ang="0">
                  <a:pos x="737" y="271"/>
                </a:cxn>
                <a:cxn ang="0">
                  <a:pos x="715" y="297"/>
                </a:cxn>
                <a:cxn ang="0">
                  <a:pos x="687" y="317"/>
                </a:cxn>
                <a:cxn ang="0">
                  <a:pos x="655" y="332"/>
                </a:cxn>
                <a:cxn ang="0">
                  <a:pos x="620" y="345"/>
                </a:cxn>
                <a:cxn ang="0">
                  <a:pos x="581" y="353"/>
                </a:cxn>
                <a:cxn ang="0">
                  <a:pos x="542" y="358"/>
                </a:cxn>
                <a:cxn ang="0">
                  <a:pos x="503" y="360"/>
                </a:cxn>
                <a:cxn ang="0">
                  <a:pos x="462" y="360"/>
                </a:cxn>
                <a:cxn ang="0">
                  <a:pos x="423" y="358"/>
                </a:cxn>
                <a:cxn ang="0">
                  <a:pos x="385" y="357"/>
                </a:cxn>
                <a:cxn ang="0">
                  <a:pos x="350" y="353"/>
                </a:cxn>
                <a:cxn ang="0">
                  <a:pos x="316" y="347"/>
                </a:cxn>
                <a:cxn ang="0">
                  <a:pos x="288" y="342"/>
                </a:cxn>
                <a:cxn ang="0">
                  <a:pos x="266" y="338"/>
                </a:cxn>
                <a:cxn ang="0">
                  <a:pos x="248" y="334"/>
                </a:cxn>
                <a:cxn ang="0">
                  <a:pos x="236" y="332"/>
                </a:cxn>
                <a:cxn ang="0">
                  <a:pos x="233" y="330"/>
                </a:cxn>
                <a:cxn ang="0">
                  <a:pos x="246" y="392"/>
                </a:cxn>
                <a:cxn ang="0">
                  <a:pos x="251" y="448"/>
                </a:cxn>
                <a:cxn ang="0">
                  <a:pos x="249" y="498"/>
                </a:cxn>
                <a:cxn ang="0">
                  <a:pos x="242" y="541"/>
                </a:cxn>
                <a:cxn ang="0">
                  <a:pos x="231" y="580"/>
                </a:cxn>
                <a:cxn ang="0">
                  <a:pos x="216" y="612"/>
                </a:cxn>
                <a:cxn ang="0">
                  <a:pos x="199" y="640"/>
                </a:cxn>
                <a:cxn ang="0">
                  <a:pos x="180" y="660"/>
                </a:cxn>
                <a:cxn ang="0">
                  <a:pos x="160" y="677"/>
                </a:cxn>
                <a:cxn ang="0">
                  <a:pos x="141" y="688"/>
                </a:cxn>
                <a:cxn ang="0">
                  <a:pos x="123" y="694"/>
                </a:cxn>
                <a:cxn ang="0">
                  <a:pos x="78" y="640"/>
                </a:cxn>
                <a:cxn ang="0">
                  <a:pos x="43" y="578"/>
                </a:cxn>
                <a:cxn ang="0">
                  <a:pos x="17" y="513"/>
                </a:cxn>
                <a:cxn ang="0">
                  <a:pos x="4" y="444"/>
                </a:cxn>
                <a:cxn ang="0">
                  <a:pos x="0" y="371"/>
                </a:cxn>
                <a:cxn ang="0">
                  <a:pos x="9" y="299"/>
                </a:cxn>
                <a:cxn ang="0">
                  <a:pos x="32" y="222"/>
                </a:cxn>
                <a:cxn ang="0">
                  <a:pos x="48" y="187"/>
                </a:cxn>
                <a:cxn ang="0">
                  <a:pos x="67" y="159"/>
                </a:cxn>
                <a:cxn ang="0">
                  <a:pos x="84" y="138"/>
                </a:cxn>
                <a:cxn ang="0">
                  <a:pos x="99" y="125"/>
                </a:cxn>
                <a:cxn ang="0">
                  <a:pos x="108" y="116"/>
                </a:cxn>
                <a:cxn ang="0">
                  <a:pos x="112" y="114"/>
                </a:cxn>
                <a:cxn ang="0">
                  <a:pos x="123" y="101"/>
                </a:cxn>
                <a:cxn ang="0">
                  <a:pos x="140" y="84"/>
                </a:cxn>
                <a:cxn ang="0">
                  <a:pos x="158" y="67"/>
                </a:cxn>
                <a:cxn ang="0">
                  <a:pos x="179" y="53"/>
                </a:cxn>
                <a:cxn ang="0">
                  <a:pos x="225" y="30"/>
                </a:cxn>
                <a:cxn ang="0">
                  <a:pos x="275" y="13"/>
                </a:cxn>
                <a:cxn ang="0">
                  <a:pos x="329" y="4"/>
                </a:cxn>
                <a:cxn ang="0">
                  <a:pos x="385" y="0"/>
                </a:cxn>
              </a:cxnLst>
              <a:rect l="0" t="0" r="r" b="b"/>
              <a:pathLst>
                <a:path w="769" h="694">
                  <a:moveTo>
                    <a:pt x="385" y="0"/>
                  </a:moveTo>
                  <a:lnTo>
                    <a:pt x="443" y="2"/>
                  </a:lnTo>
                  <a:lnTo>
                    <a:pt x="501" y="12"/>
                  </a:lnTo>
                  <a:lnTo>
                    <a:pt x="557" y="26"/>
                  </a:lnTo>
                  <a:lnTo>
                    <a:pt x="613" y="47"/>
                  </a:lnTo>
                  <a:lnTo>
                    <a:pt x="657" y="67"/>
                  </a:lnTo>
                  <a:lnTo>
                    <a:pt x="693" y="86"/>
                  </a:lnTo>
                  <a:lnTo>
                    <a:pt x="721" y="109"/>
                  </a:lnTo>
                  <a:lnTo>
                    <a:pt x="747" y="133"/>
                  </a:lnTo>
                  <a:lnTo>
                    <a:pt x="769" y="161"/>
                  </a:lnTo>
                  <a:lnTo>
                    <a:pt x="765" y="204"/>
                  </a:lnTo>
                  <a:lnTo>
                    <a:pt x="754" y="241"/>
                  </a:lnTo>
                  <a:lnTo>
                    <a:pt x="737" y="271"/>
                  </a:lnTo>
                  <a:lnTo>
                    <a:pt x="715" y="297"/>
                  </a:lnTo>
                  <a:lnTo>
                    <a:pt x="687" y="317"/>
                  </a:lnTo>
                  <a:lnTo>
                    <a:pt x="655" y="332"/>
                  </a:lnTo>
                  <a:lnTo>
                    <a:pt x="620" y="345"/>
                  </a:lnTo>
                  <a:lnTo>
                    <a:pt x="581" y="353"/>
                  </a:lnTo>
                  <a:lnTo>
                    <a:pt x="542" y="358"/>
                  </a:lnTo>
                  <a:lnTo>
                    <a:pt x="503" y="360"/>
                  </a:lnTo>
                  <a:lnTo>
                    <a:pt x="462" y="360"/>
                  </a:lnTo>
                  <a:lnTo>
                    <a:pt x="423" y="358"/>
                  </a:lnTo>
                  <a:lnTo>
                    <a:pt x="385" y="357"/>
                  </a:lnTo>
                  <a:lnTo>
                    <a:pt x="350" y="353"/>
                  </a:lnTo>
                  <a:lnTo>
                    <a:pt x="316" y="347"/>
                  </a:lnTo>
                  <a:lnTo>
                    <a:pt x="288" y="342"/>
                  </a:lnTo>
                  <a:lnTo>
                    <a:pt x="266" y="338"/>
                  </a:lnTo>
                  <a:lnTo>
                    <a:pt x="248" y="334"/>
                  </a:lnTo>
                  <a:lnTo>
                    <a:pt x="236" y="332"/>
                  </a:lnTo>
                  <a:lnTo>
                    <a:pt x="233" y="330"/>
                  </a:lnTo>
                  <a:lnTo>
                    <a:pt x="246" y="392"/>
                  </a:lnTo>
                  <a:lnTo>
                    <a:pt x="251" y="448"/>
                  </a:lnTo>
                  <a:lnTo>
                    <a:pt x="249" y="498"/>
                  </a:lnTo>
                  <a:lnTo>
                    <a:pt x="242" y="541"/>
                  </a:lnTo>
                  <a:lnTo>
                    <a:pt x="231" y="580"/>
                  </a:lnTo>
                  <a:lnTo>
                    <a:pt x="216" y="612"/>
                  </a:lnTo>
                  <a:lnTo>
                    <a:pt x="199" y="640"/>
                  </a:lnTo>
                  <a:lnTo>
                    <a:pt x="180" y="660"/>
                  </a:lnTo>
                  <a:lnTo>
                    <a:pt x="160" y="677"/>
                  </a:lnTo>
                  <a:lnTo>
                    <a:pt x="141" y="688"/>
                  </a:lnTo>
                  <a:lnTo>
                    <a:pt x="123" y="694"/>
                  </a:lnTo>
                  <a:lnTo>
                    <a:pt x="78" y="640"/>
                  </a:lnTo>
                  <a:lnTo>
                    <a:pt x="43" y="578"/>
                  </a:lnTo>
                  <a:lnTo>
                    <a:pt x="17" y="513"/>
                  </a:lnTo>
                  <a:lnTo>
                    <a:pt x="4" y="444"/>
                  </a:lnTo>
                  <a:lnTo>
                    <a:pt x="0" y="371"/>
                  </a:lnTo>
                  <a:lnTo>
                    <a:pt x="9" y="299"/>
                  </a:lnTo>
                  <a:lnTo>
                    <a:pt x="32" y="222"/>
                  </a:lnTo>
                  <a:lnTo>
                    <a:pt x="48" y="187"/>
                  </a:lnTo>
                  <a:lnTo>
                    <a:pt x="67" y="159"/>
                  </a:lnTo>
                  <a:lnTo>
                    <a:pt x="84" y="138"/>
                  </a:lnTo>
                  <a:lnTo>
                    <a:pt x="99" y="125"/>
                  </a:lnTo>
                  <a:lnTo>
                    <a:pt x="108" y="116"/>
                  </a:lnTo>
                  <a:lnTo>
                    <a:pt x="112" y="114"/>
                  </a:lnTo>
                  <a:lnTo>
                    <a:pt x="123" y="101"/>
                  </a:lnTo>
                  <a:lnTo>
                    <a:pt x="140" y="84"/>
                  </a:lnTo>
                  <a:lnTo>
                    <a:pt x="158" y="67"/>
                  </a:lnTo>
                  <a:lnTo>
                    <a:pt x="179" y="53"/>
                  </a:lnTo>
                  <a:lnTo>
                    <a:pt x="225" y="30"/>
                  </a:lnTo>
                  <a:lnTo>
                    <a:pt x="275" y="13"/>
                  </a:lnTo>
                  <a:lnTo>
                    <a:pt x="329" y="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3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Freeform 47"/>
            <p:cNvSpPr>
              <a:spLocks/>
            </p:cNvSpPr>
            <p:nvPr/>
          </p:nvSpPr>
          <p:spPr bwMode="auto">
            <a:xfrm>
              <a:off x="4699000" y="4138613"/>
              <a:ext cx="277812" cy="169863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38" y="105"/>
                </a:cxn>
                <a:cxn ang="0">
                  <a:pos x="91" y="107"/>
                </a:cxn>
                <a:cxn ang="0">
                  <a:pos x="0" y="8"/>
                </a:cxn>
                <a:cxn ang="0">
                  <a:pos x="84" y="4"/>
                </a:cxn>
                <a:cxn ang="0">
                  <a:pos x="175" y="0"/>
                </a:cxn>
              </a:cxnLst>
              <a:rect l="0" t="0" r="r" b="b"/>
              <a:pathLst>
                <a:path w="175" h="107">
                  <a:moveTo>
                    <a:pt x="175" y="0"/>
                  </a:moveTo>
                  <a:lnTo>
                    <a:pt x="138" y="105"/>
                  </a:lnTo>
                  <a:lnTo>
                    <a:pt x="91" y="107"/>
                  </a:lnTo>
                  <a:lnTo>
                    <a:pt x="0" y="8"/>
                  </a:lnTo>
                  <a:lnTo>
                    <a:pt x="84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Freeform 48"/>
            <p:cNvSpPr>
              <a:spLocks/>
            </p:cNvSpPr>
            <p:nvPr/>
          </p:nvSpPr>
          <p:spPr bwMode="auto">
            <a:xfrm>
              <a:off x="4832350" y="4278313"/>
              <a:ext cx="250825" cy="9652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56"/>
                </a:cxn>
                <a:cxn ang="0">
                  <a:pos x="82" y="116"/>
                </a:cxn>
                <a:cxn ang="0">
                  <a:pos x="108" y="231"/>
                </a:cxn>
                <a:cxn ang="0">
                  <a:pos x="119" y="287"/>
                </a:cxn>
                <a:cxn ang="0">
                  <a:pos x="130" y="339"/>
                </a:cxn>
                <a:cxn ang="0">
                  <a:pos x="138" y="386"/>
                </a:cxn>
                <a:cxn ang="0">
                  <a:pos x="145" y="427"/>
                </a:cxn>
                <a:cxn ang="0">
                  <a:pos x="151" y="462"/>
                </a:cxn>
                <a:cxn ang="0">
                  <a:pos x="155" y="488"/>
                </a:cxn>
                <a:cxn ang="0">
                  <a:pos x="158" y="505"/>
                </a:cxn>
                <a:cxn ang="0">
                  <a:pos x="158" y="511"/>
                </a:cxn>
                <a:cxn ang="0">
                  <a:pos x="82" y="608"/>
                </a:cxn>
                <a:cxn ang="0">
                  <a:pos x="0" y="520"/>
                </a:cxn>
                <a:cxn ang="0">
                  <a:pos x="4" y="470"/>
                </a:cxn>
                <a:cxn ang="0">
                  <a:pos x="6" y="416"/>
                </a:cxn>
                <a:cxn ang="0">
                  <a:pos x="7" y="360"/>
                </a:cxn>
                <a:cxn ang="0">
                  <a:pos x="7" y="246"/>
                </a:cxn>
                <a:cxn ang="0">
                  <a:pos x="9" y="192"/>
                </a:cxn>
                <a:cxn ang="0">
                  <a:pos x="9" y="95"/>
                </a:cxn>
                <a:cxn ang="0">
                  <a:pos x="7" y="58"/>
                </a:cxn>
                <a:cxn ang="0">
                  <a:pos x="7" y="4"/>
                </a:cxn>
                <a:cxn ang="0">
                  <a:pos x="48" y="0"/>
                </a:cxn>
              </a:cxnLst>
              <a:rect l="0" t="0" r="r" b="b"/>
              <a:pathLst>
                <a:path w="158" h="608">
                  <a:moveTo>
                    <a:pt x="48" y="0"/>
                  </a:moveTo>
                  <a:lnTo>
                    <a:pt x="65" y="56"/>
                  </a:lnTo>
                  <a:lnTo>
                    <a:pt x="82" y="116"/>
                  </a:lnTo>
                  <a:lnTo>
                    <a:pt x="108" y="231"/>
                  </a:lnTo>
                  <a:lnTo>
                    <a:pt x="119" y="287"/>
                  </a:lnTo>
                  <a:lnTo>
                    <a:pt x="130" y="339"/>
                  </a:lnTo>
                  <a:lnTo>
                    <a:pt x="138" y="386"/>
                  </a:lnTo>
                  <a:lnTo>
                    <a:pt x="145" y="427"/>
                  </a:lnTo>
                  <a:lnTo>
                    <a:pt x="151" y="462"/>
                  </a:lnTo>
                  <a:lnTo>
                    <a:pt x="155" y="488"/>
                  </a:lnTo>
                  <a:lnTo>
                    <a:pt x="158" y="505"/>
                  </a:lnTo>
                  <a:lnTo>
                    <a:pt x="158" y="511"/>
                  </a:lnTo>
                  <a:lnTo>
                    <a:pt x="82" y="608"/>
                  </a:lnTo>
                  <a:lnTo>
                    <a:pt x="0" y="520"/>
                  </a:lnTo>
                  <a:lnTo>
                    <a:pt x="4" y="470"/>
                  </a:lnTo>
                  <a:lnTo>
                    <a:pt x="6" y="416"/>
                  </a:lnTo>
                  <a:lnTo>
                    <a:pt x="7" y="360"/>
                  </a:lnTo>
                  <a:lnTo>
                    <a:pt x="7" y="246"/>
                  </a:lnTo>
                  <a:lnTo>
                    <a:pt x="9" y="192"/>
                  </a:lnTo>
                  <a:lnTo>
                    <a:pt x="9" y="95"/>
                  </a:lnTo>
                  <a:lnTo>
                    <a:pt x="7" y="58"/>
                  </a:lnTo>
                  <a:lnTo>
                    <a:pt x="7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Freeform 49"/>
            <p:cNvSpPr>
              <a:spLocks/>
            </p:cNvSpPr>
            <p:nvPr/>
          </p:nvSpPr>
          <p:spPr bwMode="auto">
            <a:xfrm>
              <a:off x="4229100" y="2682875"/>
              <a:ext cx="892175" cy="417513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415" y="2"/>
                </a:cxn>
                <a:cxn ang="0">
                  <a:pos x="430" y="5"/>
                </a:cxn>
                <a:cxn ang="0">
                  <a:pos x="451" y="11"/>
                </a:cxn>
                <a:cxn ang="0">
                  <a:pos x="475" y="20"/>
                </a:cxn>
                <a:cxn ang="0">
                  <a:pos x="501" y="33"/>
                </a:cxn>
                <a:cxn ang="0">
                  <a:pos x="525" y="50"/>
                </a:cxn>
                <a:cxn ang="0">
                  <a:pos x="546" y="71"/>
                </a:cxn>
                <a:cxn ang="0">
                  <a:pos x="559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9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8" y="216"/>
                </a:cxn>
                <a:cxn ang="0">
                  <a:pos x="492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1" y="263"/>
                </a:cxn>
                <a:cxn ang="0">
                  <a:pos x="302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2" y="214"/>
                </a:cxn>
                <a:cxn ang="0">
                  <a:pos x="35" y="203"/>
                </a:cxn>
                <a:cxn ang="0">
                  <a:pos x="15" y="192"/>
                </a:cxn>
                <a:cxn ang="0">
                  <a:pos x="4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70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7" y="143"/>
                </a:cxn>
                <a:cxn ang="0">
                  <a:pos x="317" y="123"/>
                </a:cxn>
                <a:cxn ang="0">
                  <a:pos x="341" y="102"/>
                </a:cxn>
                <a:cxn ang="0">
                  <a:pos x="361" y="80"/>
                </a:cxn>
                <a:cxn ang="0">
                  <a:pos x="376" y="60"/>
                </a:cxn>
                <a:cxn ang="0">
                  <a:pos x="389" y="41"/>
                </a:cxn>
                <a:cxn ang="0">
                  <a:pos x="399" y="24"/>
                </a:cxn>
                <a:cxn ang="0">
                  <a:pos x="404" y="11"/>
                </a:cxn>
                <a:cxn ang="0">
                  <a:pos x="410" y="0"/>
                </a:cxn>
              </a:cxnLst>
              <a:rect l="0" t="0" r="r" b="b"/>
              <a:pathLst>
                <a:path w="562" h="263">
                  <a:moveTo>
                    <a:pt x="410" y="0"/>
                  </a:moveTo>
                  <a:lnTo>
                    <a:pt x="415" y="2"/>
                  </a:lnTo>
                  <a:lnTo>
                    <a:pt x="430" y="5"/>
                  </a:lnTo>
                  <a:lnTo>
                    <a:pt x="451" y="11"/>
                  </a:lnTo>
                  <a:lnTo>
                    <a:pt x="475" y="20"/>
                  </a:lnTo>
                  <a:lnTo>
                    <a:pt x="501" y="33"/>
                  </a:lnTo>
                  <a:lnTo>
                    <a:pt x="525" y="50"/>
                  </a:lnTo>
                  <a:lnTo>
                    <a:pt x="546" y="71"/>
                  </a:lnTo>
                  <a:lnTo>
                    <a:pt x="559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9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8" y="216"/>
                  </a:lnTo>
                  <a:lnTo>
                    <a:pt x="492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1" y="263"/>
                  </a:lnTo>
                  <a:lnTo>
                    <a:pt x="302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2" y="214"/>
                  </a:lnTo>
                  <a:lnTo>
                    <a:pt x="35" y="203"/>
                  </a:lnTo>
                  <a:lnTo>
                    <a:pt x="15" y="192"/>
                  </a:lnTo>
                  <a:lnTo>
                    <a:pt x="4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70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7" y="143"/>
                  </a:lnTo>
                  <a:lnTo>
                    <a:pt x="317" y="123"/>
                  </a:lnTo>
                  <a:lnTo>
                    <a:pt x="341" y="102"/>
                  </a:lnTo>
                  <a:lnTo>
                    <a:pt x="361" y="80"/>
                  </a:lnTo>
                  <a:lnTo>
                    <a:pt x="376" y="60"/>
                  </a:lnTo>
                  <a:lnTo>
                    <a:pt x="389" y="41"/>
                  </a:lnTo>
                  <a:lnTo>
                    <a:pt x="399" y="24"/>
                  </a:lnTo>
                  <a:lnTo>
                    <a:pt x="404" y="1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5C0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Freeform 50"/>
            <p:cNvSpPr>
              <a:spLocks noEditPoints="1"/>
            </p:cNvSpPr>
            <p:nvPr/>
          </p:nvSpPr>
          <p:spPr bwMode="auto">
            <a:xfrm>
              <a:off x="4781550" y="2857500"/>
              <a:ext cx="342900" cy="242888"/>
            </a:xfrm>
            <a:custGeom>
              <a:avLst/>
              <a:gdLst/>
              <a:ahLst/>
              <a:cxnLst>
                <a:cxn ang="0">
                  <a:pos x="6" y="153"/>
                </a:cxn>
                <a:cxn ang="0">
                  <a:pos x="0" y="153"/>
                </a:cxn>
                <a:cxn ang="0">
                  <a:pos x="6" y="153"/>
                </a:cxn>
                <a:cxn ang="0">
                  <a:pos x="214" y="0"/>
                </a:cxn>
                <a:cxn ang="0">
                  <a:pos x="214" y="2"/>
                </a:cxn>
                <a:cxn ang="0">
                  <a:pos x="216" y="9"/>
                </a:cxn>
                <a:cxn ang="0">
                  <a:pos x="216" y="32"/>
                </a:cxn>
                <a:cxn ang="0">
                  <a:pos x="214" y="45"/>
                </a:cxn>
                <a:cxn ang="0">
                  <a:pos x="211" y="61"/>
                </a:cxn>
                <a:cxn ang="0">
                  <a:pos x="203" y="78"/>
                </a:cxn>
                <a:cxn ang="0">
                  <a:pos x="192" y="95"/>
                </a:cxn>
                <a:cxn ang="0">
                  <a:pos x="175" y="110"/>
                </a:cxn>
                <a:cxn ang="0">
                  <a:pos x="155" y="125"/>
                </a:cxn>
                <a:cxn ang="0">
                  <a:pos x="127" y="136"/>
                </a:cxn>
                <a:cxn ang="0">
                  <a:pos x="93" y="145"/>
                </a:cxn>
                <a:cxn ang="0">
                  <a:pos x="51" y="151"/>
                </a:cxn>
                <a:cxn ang="0">
                  <a:pos x="6" y="153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1" y="147"/>
                </a:cxn>
                <a:cxn ang="0">
                  <a:pos x="73" y="142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6" y="114"/>
                </a:cxn>
                <a:cxn ang="0">
                  <a:pos x="168" y="99"/>
                </a:cxn>
                <a:cxn ang="0">
                  <a:pos x="188" y="80"/>
                </a:cxn>
                <a:cxn ang="0">
                  <a:pos x="203" y="58"/>
                </a:cxn>
                <a:cxn ang="0">
                  <a:pos x="213" y="32"/>
                </a:cxn>
                <a:cxn ang="0">
                  <a:pos x="214" y="0"/>
                </a:cxn>
              </a:cxnLst>
              <a:rect l="0" t="0" r="r" b="b"/>
              <a:pathLst>
                <a:path w="216" h="153">
                  <a:moveTo>
                    <a:pt x="6" y="153"/>
                  </a:moveTo>
                  <a:lnTo>
                    <a:pt x="0" y="153"/>
                  </a:lnTo>
                  <a:lnTo>
                    <a:pt x="6" y="153"/>
                  </a:lnTo>
                  <a:close/>
                  <a:moveTo>
                    <a:pt x="214" y="0"/>
                  </a:moveTo>
                  <a:lnTo>
                    <a:pt x="214" y="2"/>
                  </a:lnTo>
                  <a:lnTo>
                    <a:pt x="216" y="9"/>
                  </a:lnTo>
                  <a:lnTo>
                    <a:pt x="216" y="32"/>
                  </a:lnTo>
                  <a:lnTo>
                    <a:pt x="214" y="45"/>
                  </a:lnTo>
                  <a:lnTo>
                    <a:pt x="211" y="61"/>
                  </a:lnTo>
                  <a:lnTo>
                    <a:pt x="203" y="78"/>
                  </a:lnTo>
                  <a:lnTo>
                    <a:pt x="192" y="95"/>
                  </a:lnTo>
                  <a:lnTo>
                    <a:pt x="175" y="110"/>
                  </a:lnTo>
                  <a:lnTo>
                    <a:pt x="155" y="125"/>
                  </a:lnTo>
                  <a:lnTo>
                    <a:pt x="127" y="136"/>
                  </a:lnTo>
                  <a:lnTo>
                    <a:pt x="93" y="145"/>
                  </a:lnTo>
                  <a:lnTo>
                    <a:pt x="51" y="151"/>
                  </a:lnTo>
                  <a:lnTo>
                    <a:pt x="6" y="153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1" y="147"/>
                  </a:lnTo>
                  <a:lnTo>
                    <a:pt x="73" y="142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6" y="114"/>
                  </a:lnTo>
                  <a:lnTo>
                    <a:pt x="168" y="99"/>
                  </a:lnTo>
                  <a:lnTo>
                    <a:pt x="188" y="80"/>
                  </a:lnTo>
                  <a:lnTo>
                    <a:pt x="203" y="58"/>
                  </a:lnTo>
                  <a:lnTo>
                    <a:pt x="213" y="3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Freeform 51"/>
            <p:cNvSpPr>
              <a:spLocks/>
            </p:cNvSpPr>
            <p:nvPr/>
          </p:nvSpPr>
          <p:spPr bwMode="auto">
            <a:xfrm>
              <a:off x="5291138" y="3011488"/>
              <a:ext cx="90487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"/>
                </a:cxn>
                <a:cxn ang="0">
                  <a:pos x="9" y="13"/>
                </a:cxn>
                <a:cxn ang="0">
                  <a:pos x="18" y="30"/>
                </a:cxn>
                <a:cxn ang="0">
                  <a:pos x="29" y="52"/>
                </a:cxn>
                <a:cxn ang="0">
                  <a:pos x="39" y="80"/>
                </a:cxn>
                <a:cxn ang="0">
                  <a:pos x="48" y="115"/>
                </a:cxn>
                <a:cxn ang="0">
                  <a:pos x="55" y="155"/>
                </a:cxn>
                <a:cxn ang="0">
                  <a:pos x="57" y="201"/>
                </a:cxn>
                <a:cxn ang="0">
                  <a:pos x="54" y="252"/>
                </a:cxn>
                <a:cxn ang="0">
                  <a:pos x="44" y="307"/>
                </a:cxn>
                <a:cxn ang="0">
                  <a:pos x="44" y="302"/>
                </a:cxn>
                <a:cxn ang="0">
                  <a:pos x="46" y="287"/>
                </a:cxn>
                <a:cxn ang="0">
                  <a:pos x="48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2" y="147"/>
                </a:cxn>
                <a:cxn ang="0">
                  <a:pos x="33" y="99"/>
                </a:cxn>
                <a:cxn ang="0">
                  <a:pos x="20" y="50"/>
                </a:cxn>
                <a:cxn ang="0">
                  <a:pos x="0" y="0"/>
                </a:cxn>
              </a:cxnLst>
              <a:rect l="0" t="0" r="r" b="b"/>
              <a:pathLst>
                <a:path w="57" h="307">
                  <a:moveTo>
                    <a:pt x="0" y="0"/>
                  </a:moveTo>
                  <a:lnTo>
                    <a:pt x="1" y="4"/>
                  </a:lnTo>
                  <a:lnTo>
                    <a:pt x="9" y="13"/>
                  </a:lnTo>
                  <a:lnTo>
                    <a:pt x="18" y="30"/>
                  </a:lnTo>
                  <a:lnTo>
                    <a:pt x="29" y="52"/>
                  </a:lnTo>
                  <a:lnTo>
                    <a:pt x="39" y="80"/>
                  </a:lnTo>
                  <a:lnTo>
                    <a:pt x="48" y="115"/>
                  </a:lnTo>
                  <a:lnTo>
                    <a:pt x="55" y="155"/>
                  </a:lnTo>
                  <a:lnTo>
                    <a:pt x="57" y="201"/>
                  </a:lnTo>
                  <a:lnTo>
                    <a:pt x="54" y="252"/>
                  </a:lnTo>
                  <a:lnTo>
                    <a:pt x="44" y="307"/>
                  </a:lnTo>
                  <a:lnTo>
                    <a:pt x="44" y="302"/>
                  </a:lnTo>
                  <a:lnTo>
                    <a:pt x="46" y="287"/>
                  </a:lnTo>
                  <a:lnTo>
                    <a:pt x="48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2" y="147"/>
                  </a:lnTo>
                  <a:lnTo>
                    <a:pt x="33" y="99"/>
                  </a:lnTo>
                  <a:lnTo>
                    <a:pt x="2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Freeform 52"/>
            <p:cNvSpPr>
              <a:spLocks/>
            </p:cNvSpPr>
            <p:nvPr/>
          </p:nvSpPr>
          <p:spPr bwMode="auto">
            <a:xfrm>
              <a:off x="4311650" y="4719638"/>
              <a:ext cx="58737" cy="5619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0" y="93"/>
                </a:cxn>
                <a:cxn ang="0">
                  <a:pos x="26" y="186"/>
                </a:cxn>
                <a:cxn ang="0">
                  <a:pos x="26" y="354"/>
                </a:cxn>
                <a:cxn ang="0">
                  <a:pos x="17" y="352"/>
                </a:cxn>
                <a:cxn ang="0">
                  <a:pos x="10" y="352"/>
                </a:cxn>
                <a:cxn ang="0">
                  <a:pos x="0" y="350"/>
                </a:cxn>
                <a:cxn ang="0">
                  <a:pos x="2" y="268"/>
                </a:cxn>
                <a:cxn ang="0">
                  <a:pos x="6" y="197"/>
                </a:cxn>
                <a:cxn ang="0">
                  <a:pos x="11" y="138"/>
                </a:cxn>
                <a:cxn ang="0">
                  <a:pos x="19" y="89"/>
                </a:cxn>
                <a:cxn ang="0">
                  <a:pos x="26" y="50"/>
                </a:cxn>
                <a:cxn ang="0">
                  <a:pos x="32" y="22"/>
                </a:cxn>
                <a:cxn ang="0">
                  <a:pos x="36" y="5"/>
                </a:cxn>
                <a:cxn ang="0">
                  <a:pos x="37" y="0"/>
                </a:cxn>
              </a:cxnLst>
              <a:rect l="0" t="0" r="r" b="b"/>
              <a:pathLst>
                <a:path w="37" h="354">
                  <a:moveTo>
                    <a:pt x="37" y="0"/>
                  </a:moveTo>
                  <a:lnTo>
                    <a:pt x="30" y="93"/>
                  </a:lnTo>
                  <a:lnTo>
                    <a:pt x="26" y="186"/>
                  </a:lnTo>
                  <a:lnTo>
                    <a:pt x="26" y="354"/>
                  </a:lnTo>
                  <a:lnTo>
                    <a:pt x="17" y="352"/>
                  </a:lnTo>
                  <a:lnTo>
                    <a:pt x="10" y="352"/>
                  </a:lnTo>
                  <a:lnTo>
                    <a:pt x="0" y="350"/>
                  </a:lnTo>
                  <a:lnTo>
                    <a:pt x="2" y="268"/>
                  </a:lnTo>
                  <a:lnTo>
                    <a:pt x="6" y="197"/>
                  </a:lnTo>
                  <a:lnTo>
                    <a:pt x="11" y="138"/>
                  </a:lnTo>
                  <a:lnTo>
                    <a:pt x="19" y="89"/>
                  </a:lnTo>
                  <a:lnTo>
                    <a:pt x="26" y="50"/>
                  </a:lnTo>
                  <a:lnTo>
                    <a:pt x="32" y="22"/>
                  </a:lnTo>
                  <a:lnTo>
                    <a:pt x="36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Freeform 53"/>
            <p:cNvSpPr>
              <a:spLocks/>
            </p:cNvSpPr>
            <p:nvPr/>
          </p:nvSpPr>
          <p:spPr bwMode="auto">
            <a:xfrm>
              <a:off x="5364163" y="4648200"/>
              <a:ext cx="136525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6" y="69"/>
                </a:cxn>
                <a:cxn ang="0">
                  <a:pos x="37" y="108"/>
                </a:cxn>
                <a:cxn ang="0">
                  <a:pos x="50" y="160"/>
                </a:cxn>
                <a:cxn ang="0">
                  <a:pos x="62" y="222"/>
                </a:cxn>
                <a:cxn ang="0">
                  <a:pos x="75" y="295"/>
                </a:cxn>
                <a:cxn ang="0">
                  <a:pos x="86" y="380"/>
                </a:cxn>
                <a:cxn ang="0">
                  <a:pos x="63" y="386"/>
                </a:cxn>
                <a:cxn ang="0">
                  <a:pos x="58" y="332"/>
                </a:cxn>
                <a:cxn ang="0">
                  <a:pos x="52" y="270"/>
                </a:cxn>
                <a:cxn ang="0">
                  <a:pos x="43" y="205"/>
                </a:cxn>
                <a:cxn ang="0">
                  <a:pos x="32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6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6" y="69"/>
                  </a:lnTo>
                  <a:lnTo>
                    <a:pt x="37" y="108"/>
                  </a:lnTo>
                  <a:lnTo>
                    <a:pt x="50" y="160"/>
                  </a:lnTo>
                  <a:lnTo>
                    <a:pt x="62" y="222"/>
                  </a:lnTo>
                  <a:lnTo>
                    <a:pt x="75" y="295"/>
                  </a:lnTo>
                  <a:lnTo>
                    <a:pt x="86" y="380"/>
                  </a:lnTo>
                  <a:lnTo>
                    <a:pt x="63" y="386"/>
                  </a:lnTo>
                  <a:lnTo>
                    <a:pt x="58" y="332"/>
                  </a:lnTo>
                  <a:lnTo>
                    <a:pt x="52" y="270"/>
                  </a:lnTo>
                  <a:lnTo>
                    <a:pt x="43" y="205"/>
                  </a:lnTo>
                  <a:lnTo>
                    <a:pt x="32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Freeform 54"/>
            <p:cNvSpPr>
              <a:spLocks/>
            </p:cNvSpPr>
            <p:nvPr/>
          </p:nvSpPr>
          <p:spPr bwMode="auto">
            <a:xfrm>
              <a:off x="4483100" y="4618038"/>
              <a:ext cx="2127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4" y="2"/>
                </a:cxn>
                <a:cxn ang="0">
                  <a:pos x="132" y="38"/>
                </a:cxn>
                <a:cxn ang="0">
                  <a:pos x="0" y="36"/>
                </a:cxn>
                <a:cxn ang="0">
                  <a:pos x="4" y="0"/>
                </a:cxn>
              </a:cxnLst>
              <a:rect l="0" t="0" r="r" b="b"/>
              <a:pathLst>
                <a:path w="134" h="38">
                  <a:moveTo>
                    <a:pt x="4" y="0"/>
                  </a:moveTo>
                  <a:lnTo>
                    <a:pt x="134" y="2"/>
                  </a:lnTo>
                  <a:lnTo>
                    <a:pt x="132" y="38"/>
                  </a:lnTo>
                  <a:lnTo>
                    <a:pt x="0" y="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Freeform 55"/>
            <p:cNvSpPr>
              <a:spLocks/>
            </p:cNvSpPr>
            <p:nvPr/>
          </p:nvSpPr>
          <p:spPr bwMode="auto">
            <a:xfrm>
              <a:off x="4557713" y="3330575"/>
              <a:ext cx="357187" cy="204788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173" y="0"/>
                </a:cxn>
                <a:cxn ang="0">
                  <a:pos x="193" y="4"/>
                </a:cxn>
                <a:cxn ang="0">
                  <a:pos x="208" y="13"/>
                </a:cxn>
                <a:cxn ang="0">
                  <a:pos x="220" y="30"/>
                </a:cxn>
                <a:cxn ang="0">
                  <a:pos x="225" y="49"/>
                </a:cxn>
                <a:cxn ang="0">
                  <a:pos x="221" y="71"/>
                </a:cxn>
                <a:cxn ang="0">
                  <a:pos x="212" y="90"/>
                </a:cxn>
                <a:cxn ang="0">
                  <a:pos x="195" y="105"/>
                </a:cxn>
                <a:cxn ang="0">
                  <a:pos x="175" y="112"/>
                </a:cxn>
                <a:cxn ang="0">
                  <a:pos x="67" y="129"/>
                </a:cxn>
                <a:cxn ang="0">
                  <a:pos x="57" y="129"/>
                </a:cxn>
                <a:cxn ang="0">
                  <a:pos x="37" y="125"/>
                </a:cxn>
                <a:cxn ang="0">
                  <a:pos x="20" y="116"/>
                </a:cxn>
                <a:cxn ang="0">
                  <a:pos x="7" y="99"/>
                </a:cxn>
                <a:cxn ang="0">
                  <a:pos x="0" y="80"/>
                </a:cxn>
                <a:cxn ang="0">
                  <a:pos x="2" y="58"/>
                </a:cxn>
                <a:cxn ang="0">
                  <a:pos x="13" y="37"/>
                </a:cxn>
                <a:cxn ang="0">
                  <a:pos x="31" y="21"/>
                </a:cxn>
                <a:cxn ang="0">
                  <a:pos x="56" y="13"/>
                </a:cxn>
                <a:cxn ang="0">
                  <a:pos x="165" y="0"/>
                </a:cxn>
              </a:cxnLst>
              <a:rect l="0" t="0" r="r" b="b"/>
              <a:pathLst>
                <a:path w="225" h="129">
                  <a:moveTo>
                    <a:pt x="165" y="0"/>
                  </a:moveTo>
                  <a:lnTo>
                    <a:pt x="173" y="0"/>
                  </a:lnTo>
                  <a:lnTo>
                    <a:pt x="193" y="4"/>
                  </a:lnTo>
                  <a:lnTo>
                    <a:pt x="208" y="13"/>
                  </a:lnTo>
                  <a:lnTo>
                    <a:pt x="220" y="30"/>
                  </a:lnTo>
                  <a:lnTo>
                    <a:pt x="225" y="49"/>
                  </a:lnTo>
                  <a:lnTo>
                    <a:pt x="221" y="71"/>
                  </a:lnTo>
                  <a:lnTo>
                    <a:pt x="212" y="90"/>
                  </a:lnTo>
                  <a:lnTo>
                    <a:pt x="195" y="105"/>
                  </a:lnTo>
                  <a:lnTo>
                    <a:pt x="175" y="112"/>
                  </a:lnTo>
                  <a:lnTo>
                    <a:pt x="67" y="129"/>
                  </a:lnTo>
                  <a:lnTo>
                    <a:pt x="57" y="129"/>
                  </a:lnTo>
                  <a:lnTo>
                    <a:pt x="37" y="125"/>
                  </a:lnTo>
                  <a:lnTo>
                    <a:pt x="20" y="116"/>
                  </a:lnTo>
                  <a:lnTo>
                    <a:pt x="7" y="99"/>
                  </a:lnTo>
                  <a:lnTo>
                    <a:pt x="0" y="80"/>
                  </a:lnTo>
                  <a:lnTo>
                    <a:pt x="2" y="58"/>
                  </a:lnTo>
                  <a:lnTo>
                    <a:pt x="13" y="37"/>
                  </a:lnTo>
                  <a:lnTo>
                    <a:pt x="31" y="21"/>
                  </a:lnTo>
                  <a:lnTo>
                    <a:pt x="56" y="13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Freeform 56"/>
            <p:cNvSpPr>
              <a:spLocks/>
            </p:cNvSpPr>
            <p:nvPr/>
          </p:nvSpPr>
          <p:spPr bwMode="auto">
            <a:xfrm>
              <a:off x="4551363" y="3322638"/>
              <a:ext cx="373062" cy="168275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94" y="1"/>
                </a:cxn>
                <a:cxn ang="0">
                  <a:pos x="214" y="13"/>
                </a:cxn>
                <a:cxn ang="0">
                  <a:pos x="225" y="24"/>
                </a:cxn>
                <a:cxn ang="0">
                  <a:pos x="233" y="37"/>
                </a:cxn>
                <a:cxn ang="0">
                  <a:pos x="235" y="54"/>
                </a:cxn>
                <a:cxn ang="0">
                  <a:pos x="235" y="56"/>
                </a:cxn>
                <a:cxn ang="0">
                  <a:pos x="231" y="59"/>
                </a:cxn>
                <a:cxn ang="0">
                  <a:pos x="227" y="59"/>
                </a:cxn>
                <a:cxn ang="0">
                  <a:pos x="225" y="57"/>
                </a:cxn>
                <a:cxn ang="0">
                  <a:pos x="224" y="54"/>
                </a:cxn>
                <a:cxn ang="0">
                  <a:pos x="220" y="35"/>
                </a:cxn>
                <a:cxn ang="0">
                  <a:pos x="207" y="20"/>
                </a:cxn>
                <a:cxn ang="0">
                  <a:pos x="190" y="13"/>
                </a:cxn>
                <a:cxn ang="0">
                  <a:pos x="169" y="11"/>
                </a:cxn>
                <a:cxn ang="0">
                  <a:pos x="60" y="24"/>
                </a:cxn>
                <a:cxn ang="0">
                  <a:pos x="37" y="31"/>
                </a:cxn>
                <a:cxn ang="0">
                  <a:pos x="21" y="44"/>
                </a:cxn>
                <a:cxn ang="0">
                  <a:pos x="11" y="63"/>
                </a:cxn>
                <a:cxn ang="0">
                  <a:pos x="9" y="85"/>
                </a:cxn>
                <a:cxn ang="0">
                  <a:pos x="11" y="89"/>
                </a:cxn>
                <a:cxn ang="0">
                  <a:pos x="11" y="95"/>
                </a:cxn>
                <a:cxn ang="0">
                  <a:pos x="13" y="98"/>
                </a:cxn>
                <a:cxn ang="0">
                  <a:pos x="13" y="104"/>
                </a:cxn>
                <a:cxn ang="0">
                  <a:pos x="11" y="106"/>
                </a:cxn>
                <a:cxn ang="0">
                  <a:pos x="6" y="106"/>
                </a:cxn>
                <a:cxn ang="0">
                  <a:pos x="4" y="104"/>
                </a:cxn>
                <a:cxn ang="0">
                  <a:pos x="0" y="93"/>
                </a:cxn>
                <a:cxn ang="0">
                  <a:pos x="0" y="85"/>
                </a:cxn>
                <a:cxn ang="0">
                  <a:pos x="2" y="59"/>
                </a:cxn>
                <a:cxn ang="0">
                  <a:pos x="13" y="37"/>
                </a:cxn>
                <a:cxn ang="0">
                  <a:pos x="34" y="22"/>
                </a:cxn>
                <a:cxn ang="0">
                  <a:pos x="58" y="13"/>
                </a:cxn>
                <a:cxn ang="0">
                  <a:pos x="169" y="0"/>
                </a:cxn>
              </a:cxnLst>
              <a:rect l="0" t="0" r="r" b="b"/>
              <a:pathLst>
                <a:path w="235" h="106">
                  <a:moveTo>
                    <a:pt x="169" y="0"/>
                  </a:moveTo>
                  <a:lnTo>
                    <a:pt x="194" y="1"/>
                  </a:lnTo>
                  <a:lnTo>
                    <a:pt x="214" y="13"/>
                  </a:lnTo>
                  <a:lnTo>
                    <a:pt x="225" y="24"/>
                  </a:lnTo>
                  <a:lnTo>
                    <a:pt x="233" y="37"/>
                  </a:lnTo>
                  <a:lnTo>
                    <a:pt x="235" y="54"/>
                  </a:lnTo>
                  <a:lnTo>
                    <a:pt x="235" y="56"/>
                  </a:lnTo>
                  <a:lnTo>
                    <a:pt x="231" y="59"/>
                  </a:lnTo>
                  <a:lnTo>
                    <a:pt x="227" y="59"/>
                  </a:lnTo>
                  <a:lnTo>
                    <a:pt x="225" y="57"/>
                  </a:lnTo>
                  <a:lnTo>
                    <a:pt x="224" y="54"/>
                  </a:lnTo>
                  <a:lnTo>
                    <a:pt x="220" y="35"/>
                  </a:lnTo>
                  <a:lnTo>
                    <a:pt x="207" y="20"/>
                  </a:lnTo>
                  <a:lnTo>
                    <a:pt x="190" y="13"/>
                  </a:lnTo>
                  <a:lnTo>
                    <a:pt x="169" y="11"/>
                  </a:lnTo>
                  <a:lnTo>
                    <a:pt x="60" y="24"/>
                  </a:lnTo>
                  <a:lnTo>
                    <a:pt x="37" y="31"/>
                  </a:lnTo>
                  <a:lnTo>
                    <a:pt x="21" y="44"/>
                  </a:lnTo>
                  <a:lnTo>
                    <a:pt x="11" y="63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1" y="95"/>
                  </a:lnTo>
                  <a:lnTo>
                    <a:pt x="13" y="98"/>
                  </a:lnTo>
                  <a:lnTo>
                    <a:pt x="13" y="104"/>
                  </a:lnTo>
                  <a:lnTo>
                    <a:pt x="11" y="106"/>
                  </a:lnTo>
                  <a:lnTo>
                    <a:pt x="6" y="106"/>
                  </a:lnTo>
                  <a:lnTo>
                    <a:pt x="4" y="104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2" y="59"/>
                  </a:lnTo>
                  <a:lnTo>
                    <a:pt x="13" y="37"/>
                  </a:lnTo>
                  <a:lnTo>
                    <a:pt x="34" y="22"/>
                  </a:lnTo>
                  <a:lnTo>
                    <a:pt x="58" y="1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Freeform 57"/>
            <p:cNvSpPr>
              <a:spLocks/>
            </p:cNvSpPr>
            <p:nvPr/>
          </p:nvSpPr>
          <p:spPr bwMode="auto">
            <a:xfrm>
              <a:off x="5030788" y="3254375"/>
              <a:ext cx="306387" cy="198438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51" y="0"/>
                </a:cxn>
                <a:cxn ang="0">
                  <a:pos x="167" y="3"/>
                </a:cxn>
                <a:cxn ang="0">
                  <a:pos x="180" y="13"/>
                </a:cxn>
                <a:cxn ang="0">
                  <a:pos x="190" y="26"/>
                </a:cxn>
                <a:cxn ang="0">
                  <a:pos x="193" y="43"/>
                </a:cxn>
                <a:cxn ang="0">
                  <a:pos x="192" y="63"/>
                </a:cxn>
                <a:cxn ang="0">
                  <a:pos x="182" y="82"/>
                </a:cxn>
                <a:cxn ang="0">
                  <a:pos x="167" y="97"/>
                </a:cxn>
                <a:cxn ang="0">
                  <a:pos x="149" y="104"/>
                </a:cxn>
                <a:cxn ang="0">
                  <a:pos x="56" y="125"/>
                </a:cxn>
                <a:cxn ang="0">
                  <a:pos x="46" y="125"/>
                </a:cxn>
                <a:cxn ang="0">
                  <a:pos x="30" y="121"/>
                </a:cxn>
                <a:cxn ang="0">
                  <a:pos x="15" y="113"/>
                </a:cxn>
                <a:cxn ang="0">
                  <a:pos x="3" y="99"/>
                </a:cxn>
                <a:cxn ang="0">
                  <a:pos x="0" y="82"/>
                </a:cxn>
                <a:cxn ang="0">
                  <a:pos x="2" y="59"/>
                </a:cxn>
                <a:cxn ang="0">
                  <a:pos x="11" y="41"/>
                </a:cxn>
                <a:cxn ang="0">
                  <a:pos x="26" y="26"/>
                </a:cxn>
                <a:cxn ang="0">
                  <a:pos x="46" y="18"/>
                </a:cxn>
                <a:cxn ang="0">
                  <a:pos x="141" y="0"/>
                </a:cxn>
              </a:cxnLst>
              <a:rect l="0" t="0" r="r" b="b"/>
              <a:pathLst>
                <a:path w="193" h="125">
                  <a:moveTo>
                    <a:pt x="141" y="0"/>
                  </a:moveTo>
                  <a:lnTo>
                    <a:pt x="151" y="0"/>
                  </a:lnTo>
                  <a:lnTo>
                    <a:pt x="167" y="3"/>
                  </a:lnTo>
                  <a:lnTo>
                    <a:pt x="180" y="13"/>
                  </a:lnTo>
                  <a:lnTo>
                    <a:pt x="190" y="26"/>
                  </a:lnTo>
                  <a:lnTo>
                    <a:pt x="193" y="43"/>
                  </a:lnTo>
                  <a:lnTo>
                    <a:pt x="192" y="63"/>
                  </a:lnTo>
                  <a:lnTo>
                    <a:pt x="182" y="82"/>
                  </a:lnTo>
                  <a:lnTo>
                    <a:pt x="167" y="97"/>
                  </a:lnTo>
                  <a:lnTo>
                    <a:pt x="149" y="104"/>
                  </a:lnTo>
                  <a:lnTo>
                    <a:pt x="56" y="125"/>
                  </a:lnTo>
                  <a:lnTo>
                    <a:pt x="46" y="125"/>
                  </a:lnTo>
                  <a:lnTo>
                    <a:pt x="30" y="121"/>
                  </a:lnTo>
                  <a:lnTo>
                    <a:pt x="15" y="113"/>
                  </a:lnTo>
                  <a:lnTo>
                    <a:pt x="3" y="99"/>
                  </a:lnTo>
                  <a:lnTo>
                    <a:pt x="0" y="82"/>
                  </a:lnTo>
                  <a:lnTo>
                    <a:pt x="2" y="59"/>
                  </a:lnTo>
                  <a:lnTo>
                    <a:pt x="11" y="41"/>
                  </a:lnTo>
                  <a:lnTo>
                    <a:pt x="26" y="26"/>
                  </a:lnTo>
                  <a:lnTo>
                    <a:pt x="46" y="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Freeform 58"/>
            <p:cNvSpPr>
              <a:spLocks/>
            </p:cNvSpPr>
            <p:nvPr/>
          </p:nvSpPr>
          <p:spPr bwMode="auto">
            <a:xfrm>
              <a:off x="5021263" y="3244850"/>
              <a:ext cx="325437" cy="160338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68" y="2"/>
                </a:cxn>
                <a:cxn ang="0">
                  <a:pos x="186" y="9"/>
                </a:cxn>
                <a:cxn ang="0">
                  <a:pos x="199" y="26"/>
                </a:cxn>
                <a:cxn ang="0">
                  <a:pos x="205" y="49"/>
                </a:cxn>
                <a:cxn ang="0">
                  <a:pos x="205" y="56"/>
                </a:cxn>
                <a:cxn ang="0">
                  <a:pos x="203" y="65"/>
                </a:cxn>
                <a:cxn ang="0">
                  <a:pos x="203" y="67"/>
                </a:cxn>
                <a:cxn ang="0">
                  <a:pos x="201" y="69"/>
                </a:cxn>
                <a:cxn ang="0">
                  <a:pos x="196" y="69"/>
                </a:cxn>
                <a:cxn ang="0">
                  <a:pos x="194" y="67"/>
                </a:cxn>
                <a:cxn ang="0">
                  <a:pos x="194" y="50"/>
                </a:cxn>
                <a:cxn ang="0">
                  <a:pos x="190" y="32"/>
                </a:cxn>
                <a:cxn ang="0">
                  <a:pos x="179" y="19"/>
                </a:cxn>
                <a:cxn ang="0">
                  <a:pos x="164" y="11"/>
                </a:cxn>
                <a:cxn ang="0">
                  <a:pos x="149" y="11"/>
                </a:cxn>
                <a:cxn ang="0">
                  <a:pos x="54" y="30"/>
                </a:cxn>
                <a:cxn ang="0">
                  <a:pos x="36" y="37"/>
                </a:cxn>
                <a:cxn ang="0">
                  <a:pos x="21" y="50"/>
                </a:cxn>
                <a:cxn ang="0">
                  <a:pos x="13" y="67"/>
                </a:cxn>
                <a:cxn ang="0">
                  <a:pos x="11" y="88"/>
                </a:cxn>
                <a:cxn ang="0">
                  <a:pos x="11" y="97"/>
                </a:cxn>
                <a:cxn ang="0">
                  <a:pos x="8" y="101"/>
                </a:cxn>
                <a:cxn ang="0">
                  <a:pos x="4" y="101"/>
                </a:cxn>
                <a:cxn ang="0">
                  <a:pos x="2" y="99"/>
                </a:cxn>
                <a:cxn ang="0">
                  <a:pos x="2" y="95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2" y="65"/>
                </a:cxn>
                <a:cxn ang="0">
                  <a:pos x="13" y="43"/>
                </a:cxn>
                <a:cxn ang="0">
                  <a:pos x="30" y="28"/>
                </a:cxn>
                <a:cxn ang="0">
                  <a:pos x="52" y="19"/>
                </a:cxn>
                <a:cxn ang="0">
                  <a:pos x="147" y="0"/>
                </a:cxn>
              </a:cxnLst>
              <a:rect l="0" t="0" r="r" b="b"/>
              <a:pathLst>
                <a:path w="205" h="101">
                  <a:moveTo>
                    <a:pt x="147" y="0"/>
                  </a:moveTo>
                  <a:lnTo>
                    <a:pt x="168" y="2"/>
                  </a:lnTo>
                  <a:lnTo>
                    <a:pt x="186" y="9"/>
                  </a:lnTo>
                  <a:lnTo>
                    <a:pt x="199" y="26"/>
                  </a:lnTo>
                  <a:lnTo>
                    <a:pt x="205" y="49"/>
                  </a:lnTo>
                  <a:lnTo>
                    <a:pt x="205" y="56"/>
                  </a:lnTo>
                  <a:lnTo>
                    <a:pt x="203" y="65"/>
                  </a:lnTo>
                  <a:lnTo>
                    <a:pt x="203" y="67"/>
                  </a:lnTo>
                  <a:lnTo>
                    <a:pt x="201" y="69"/>
                  </a:lnTo>
                  <a:lnTo>
                    <a:pt x="196" y="69"/>
                  </a:lnTo>
                  <a:lnTo>
                    <a:pt x="194" y="67"/>
                  </a:lnTo>
                  <a:lnTo>
                    <a:pt x="194" y="50"/>
                  </a:lnTo>
                  <a:lnTo>
                    <a:pt x="190" y="32"/>
                  </a:lnTo>
                  <a:lnTo>
                    <a:pt x="179" y="19"/>
                  </a:lnTo>
                  <a:lnTo>
                    <a:pt x="164" y="11"/>
                  </a:lnTo>
                  <a:lnTo>
                    <a:pt x="149" y="11"/>
                  </a:lnTo>
                  <a:lnTo>
                    <a:pt x="54" y="30"/>
                  </a:lnTo>
                  <a:lnTo>
                    <a:pt x="36" y="37"/>
                  </a:lnTo>
                  <a:lnTo>
                    <a:pt x="21" y="50"/>
                  </a:lnTo>
                  <a:lnTo>
                    <a:pt x="13" y="67"/>
                  </a:lnTo>
                  <a:lnTo>
                    <a:pt x="11" y="88"/>
                  </a:lnTo>
                  <a:lnTo>
                    <a:pt x="11" y="97"/>
                  </a:lnTo>
                  <a:lnTo>
                    <a:pt x="8" y="101"/>
                  </a:lnTo>
                  <a:lnTo>
                    <a:pt x="4" y="101"/>
                  </a:lnTo>
                  <a:lnTo>
                    <a:pt x="2" y="99"/>
                  </a:lnTo>
                  <a:lnTo>
                    <a:pt x="2" y="95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2" y="65"/>
                  </a:lnTo>
                  <a:lnTo>
                    <a:pt x="13" y="43"/>
                  </a:lnTo>
                  <a:lnTo>
                    <a:pt x="30" y="28"/>
                  </a:lnTo>
                  <a:lnTo>
                    <a:pt x="52" y="1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Freeform 59"/>
            <p:cNvSpPr>
              <a:spLocks/>
            </p:cNvSpPr>
            <p:nvPr/>
          </p:nvSpPr>
          <p:spPr bwMode="auto">
            <a:xfrm>
              <a:off x="4906963" y="3346450"/>
              <a:ext cx="127000" cy="5238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9" y="3"/>
                </a:cxn>
                <a:cxn ang="0">
                  <a:pos x="80" y="14"/>
                </a:cxn>
                <a:cxn ang="0">
                  <a:pos x="72" y="24"/>
                </a:cxn>
                <a:cxn ang="0">
                  <a:pos x="57" y="14"/>
                </a:cxn>
                <a:cxn ang="0">
                  <a:pos x="42" y="11"/>
                </a:cxn>
                <a:cxn ang="0">
                  <a:pos x="29" y="14"/>
                </a:cxn>
                <a:cxn ang="0">
                  <a:pos x="18" y="22"/>
                </a:cxn>
                <a:cxn ang="0">
                  <a:pos x="7" y="33"/>
                </a:cxn>
                <a:cxn ang="0">
                  <a:pos x="0" y="27"/>
                </a:cxn>
                <a:cxn ang="0">
                  <a:pos x="3" y="24"/>
                </a:cxn>
                <a:cxn ang="0">
                  <a:pos x="11" y="14"/>
                </a:cxn>
                <a:cxn ang="0">
                  <a:pos x="24" y="5"/>
                </a:cxn>
                <a:cxn ang="0">
                  <a:pos x="40" y="0"/>
                </a:cxn>
              </a:cxnLst>
              <a:rect l="0" t="0" r="r" b="b"/>
              <a:pathLst>
                <a:path w="80" h="33">
                  <a:moveTo>
                    <a:pt x="40" y="0"/>
                  </a:moveTo>
                  <a:lnTo>
                    <a:pt x="59" y="3"/>
                  </a:lnTo>
                  <a:lnTo>
                    <a:pt x="80" y="14"/>
                  </a:lnTo>
                  <a:lnTo>
                    <a:pt x="72" y="24"/>
                  </a:lnTo>
                  <a:lnTo>
                    <a:pt x="57" y="14"/>
                  </a:lnTo>
                  <a:lnTo>
                    <a:pt x="42" y="11"/>
                  </a:lnTo>
                  <a:lnTo>
                    <a:pt x="29" y="14"/>
                  </a:lnTo>
                  <a:lnTo>
                    <a:pt x="18" y="22"/>
                  </a:lnTo>
                  <a:lnTo>
                    <a:pt x="7" y="33"/>
                  </a:lnTo>
                  <a:lnTo>
                    <a:pt x="0" y="27"/>
                  </a:lnTo>
                  <a:lnTo>
                    <a:pt x="3" y="24"/>
                  </a:lnTo>
                  <a:lnTo>
                    <a:pt x="11" y="14"/>
                  </a:lnTo>
                  <a:lnTo>
                    <a:pt x="24" y="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Freeform 60"/>
            <p:cNvSpPr>
              <a:spLocks noEditPoints="1"/>
            </p:cNvSpPr>
            <p:nvPr/>
          </p:nvSpPr>
          <p:spPr bwMode="auto">
            <a:xfrm>
              <a:off x="4678363" y="3336925"/>
              <a:ext cx="225425" cy="50800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13" y="11"/>
                </a:cxn>
                <a:cxn ang="0">
                  <a:pos x="93" y="0"/>
                </a:cxn>
                <a:cxn ang="0">
                  <a:pos x="108" y="2"/>
                </a:cxn>
                <a:cxn ang="0">
                  <a:pos x="123" y="7"/>
                </a:cxn>
                <a:cxn ang="0">
                  <a:pos x="134" y="19"/>
                </a:cxn>
                <a:cxn ang="0">
                  <a:pos x="138" y="26"/>
                </a:cxn>
                <a:cxn ang="0">
                  <a:pos x="142" y="32"/>
                </a:cxn>
                <a:cxn ang="0">
                  <a:pos x="134" y="26"/>
                </a:cxn>
                <a:cxn ang="0">
                  <a:pos x="119" y="17"/>
                </a:cxn>
                <a:cxn ang="0">
                  <a:pos x="99" y="11"/>
                </a:cxn>
                <a:cxn ang="0">
                  <a:pos x="88" y="9"/>
                </a:cxn>
                <a:cxn ang="0">
                  <a:pos x="50" y="9"/>
                </a:cxn>
                <a:cxn ang="0">
                  <a:pos x="30" y="11"/>
                </a:cxn>
                <a:cxn ang="0">
                  <a:pos x="13" y="11"/>
                </a:cxn>
                <a:cxn ang="0">
                  <a:pos x="28" y="9"/>
                </a:cxn>
                <a:cxn ang="0">
                  <a:pos x="47" y="6"/>
                </a:cxn>
                <a:cxn ang="0">
                  <a:pos x="65" y="4"/>
                </a:cxn>
                <a:cxn ang="0">
                  <a:pos x="82" y="2"/>
                </a:cxn>
                <a:cxn ang="0">
                  <a:pos x="93" y="0"/>
                </a:cxn>
              </a:cxnLst>
              <a:rect l="0" t="0" r="r" b="b"/>
              <a:pathLst>
                <a:path w="142" h="32">
                  <a:moveTo>
                    <a:pt x="13" y="11"/>
                  </a:moveTo>
                  <a:lnTo>
                    <a:pt x="2" y="13"/>
                  </a:lnTo>
                  <a:lnTo>
                    <a:pt x="0" y="13"/>
                  </a:lnTo>
                  <a:lnTo>
                    <a:pt x="13" y="11"/>
                  </a:lnTo>
                  <a:close/>
                  <a:moveTo>
                    <a:pt x="93" y="0"/>
                  </a:moveTo>
                  <a:lnTo>
                    <a:pt x="108" y="2"/>
                  </a:lnTo>
                  <a:lnTo>
                    <a:pt x="123" y="7"/>
                  </a:lnTo>
                  <a:lnTo>
                    <a:pt x="134" y="19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34" y="26"/>
                  </a:lnTo>
                  <a:lnTo>
                    <a:pt x="119" y="17"/>
                  </a:lnTo>
                  <a:lnTo>
                    <a:pt x="99" y="11"/>
                  </a:lnTo>
                  <a:lnTo>
                    <a:pt x="88" y="9"/>
                  </a:lnTo>
                  <a:lnTo>
                    <a:pt x="50" y="9"/>
                  </a:lnTo>
                  <a:lnTo>
                    <a:pt x="30" y="11"/>
                  </a:lnTo>
                  <a:lnTo>
                    <a:pt x="13" y="11"/>
                  </a:lnTo>
                  <a:lnTo>
                    <a:pt x="28" y="9"/>
                  </a:lnTo>
                  <a:lnTo>
                    <a:pt x="47" y="6"/>
                  </a:lnTo>
                  <a:lnTo>
                    <a:pt x="65" y="4"/>
                  </a:lnTo>
                  <a:lnTo>
                    <a:pt x="82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Freeform 61"/>
            <p:cNvSpPr>
              <a:spLocks/>
            </p:cNvSpPr>
            <p:nvPr/>
          </p:nvSpPr>
          <p:spPr bwMode="auto">
            <a:xfrm>
              <a:off x="5148263" y="3262313"/>
              <a:ext cx="180975" cy="5715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88" y="0"/>
                </a:cxn>
                <a:cxn ang="0">
                  <a:pos x="97" y="6"/>
                </a:cxn>
                <a:cxn ang="0">
                  <a:pos x="106" y="17"/>
                </a:cxn>
                <a:cxn ang="0">
                  <a:pos x="114" y="36"/>
                </a:cxn>
                <a:cxn ang="0">
                  <a:pos x="112" y="32"/>
                </a:cxn>
                <a:cxn ang="0">
                  <a:pos x="106" y="23"/>
                </a:cxn>
                <a:cxn ang="0">
                  <a:pos x="95" y="13"/>
                </a:cxn>
                <a:cxn ang="0">
                  <a:pos x="80" y="8"/>
                </a:cxn>
                <a:cxn ang="0">
                  <a:pos x="52" y="8"/>
                </a:cxn>
                <a:cxn ang="0">
                  <a:pos x="34" y="10"/>
                </a:cxn>
                <a:cxn ang="0">
                  <a:pos x="17" y="12"/>
                </a:cxn>
                <a:cxn ang="0">
                  <a:pos x="6" y="13"/>
                </a:cxn>
                <a:cxn ang="0">
                  <a:pos x="0" y="13"/>
                </a:cxn>
                <a:cxn ang="0">
                  <a:pos x="67" y="0"/>
                </a:cxn>
              </a:cxnLst>
              <a:rect l="0" t="0" r="r" b="b"/>
              <a:pathLst>
                <a:path w="114" h="36">
                  <a:moveTo>
                    <a:pt x="67" y="0"/>
                  </a:moveTo>
                  <a:lnTo>
                    <a:pt x="88" y="0"/>
                  </a:lnTo>
                  <a:lnTo>
                    <a:pt x="97" y="6"/>
                  </a:lnTo>
                  <a:lnTo>
                    <a:pt x="106" y="17"/>
                  </a:lnTo>
                  <a:lnTo>
                    <a:pt x="114" y="36"/>
                  </a:lnTo>
                  <a:lnTo>
                    <a:pt x="112" y="32"/>
                  </a:lnTo>
                  <a:lnTo>
                    <a:pt x="106" y="23"/>
                  </a:lnTo>
                  <a:lnTo>
                    <a:pt x="95" y="13"/>
                  </a:lnTo>
                  <a:lnTo>
                    <a:pt x="80" y="8"/>
                  </a:lnTo>
                  <a:lnTo>
                    <a:pt x="52" y="8"/>
                  </a:lnTo>
                  <a:lnTo>
                    <a:pt x="34" y="10"/>
                  </a:lnTo>
                  <a:lnTo>
                    <a:pt x="17" y="12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7040807" y="4187694"/>
            <a:ext cx="307528" cy="467762"/>
            <a:chOff x="9266238" y="2605088"/>
            <a:chExt cx="1773237" cy="2697162"/>
          </a:xfrm>
        </p:grpSpPr>
        <p:sp>
          <p:nvSpPr>
            <p:cNvPr id="410" name="Freeform 62"/>
            <p:cNvSpPr>
              <a:spLocks/>
            </p:cNvSpPr>
            <p:nvPr/>
          </p:nvSpPr>
          <p:spPr bwMode="auto">
            <a:xfrm>
              <a:off x="9266238" y="4086225"/>
              <a:ext cx="1773237" cy="1216025"/>
            </a:xfrm>
            <a:custGeom>
              <a:avLst/>
              <a:gdLst/>
              <a:ahLst/>
              <a:cxnLst>
                <a:cxn ang="0">
                  <a:pos x="892" y="3"/>
                </a:cxn>
                <a:cxn ang="0">
                  <a:pos x="909" y="30"/>
                </a:cxn>
                <a:cxn ang="0">
                  <a:pos x="939" y="78"/>
                </a:cxn>
                <a:cxn ang="0">
                  <a:pos x="976" y="145"/>
                </a:cxn>
                <a:cxn ang="0">
                  <a:pos x="1026" y="255"/>
                </a:cxn>
                <a:cxn ang="0">
                  <a:pos x="1076" y="416"/>
                </a:cxn>
                <a:cxn ang="0">
                  <a:pos x="1108" y="581"/>
                </a:cxn>
                <a:cxn ang="0">
                  <a:pos x="1117" y="665"/>
                </a:cxn>
                <a:cxn ang="0">
                  <a:pos x="1093" y="692"/>
                </a:cxn>
                <a:cxn ang="0">
                  <a:pos x="1037" y="718"/>
                </a:cxn>
                <a:cxn ang="0">
                  <a:pos x="950" y="740"/>
                </a:cxn>
                <a:cxn ang="0">
                  <a:pos x="827" y="757"/>
                </a:cxn>
                <a:cxn ang="0">
                  <a:pos x="762" y="761"/>
                </a:cxn>
                <a:cxn ang="0">
                  <a:pos x="633" y="766"/>
                </a:cxn>
                <a:cxn ang="0">
                  <a:pos x="447" y="764"/>
                </a:cxn>
                <a:cxn ang="0">
                  <a:pos x="358" y="761"/>
                </a:cxn>
                <a:cxn ang="0">
                  <a:pos x="250" y="751"/>
                </a:cxn>
                <a:cxn ang="0">
                  <a:pos x="240" y="749"/>
                </a:cxn>
                <a:cxn ang="0">
                  <a:pos x="224" y="747"/>
                </a:cxn>
                <a:cxn ang="0">
                  <a:pos x="164" y="738"/>
                </a:cxn>
                <a:cxn ang="0">
                  <a:pos x="76" y="714"/>
                </a:cxn>
                <a:cxn ang="0">
                  <a:pos x="22" y="686"/>
                </a:cxn>
                <a:cxn ang="0">
                  <a:pos x="4" y="665"/>
                </a:cxn>
                <a:cxn ang="0">
                  <a:pos x="0" y="660"/>
                </a:cxn>
                <a:cxn ang="0">
                  <a:pos x="8" y="574"/>
                </a:cxn>
                <a:cxn ang="0">
                  <a:pos x="45" y="401"/>
                </a:cxn>
                <a:cxn ang="0">
                  <a:pos x="84" y="279"/>
                </a:cxn>
                <a:cxn ang="0">
                  <a:pos x="119" y="194"/>
                </a:cxn>
                <a:cxn ang="0">
                  <a:pos x="147" y="134"/>
                </a:cxn>
                <a:cxn ang="0">
                  <a:pos x="170" y="91"/>
                </a:cxn>
                <a:cxn ang="0">
                  <a:pos x="184" y="52"/>
                </a:cxn>
                <a:cxn ang="0">
                  <a:pos x="196" y="31"/>
                </a:cxn>
                <a:cxn ang="0">
                  <a:pos x="237" y="35"/>
                </a:cxn>
                <a:cxn ang="0">
                  <a:pos x="296" y="39"/>
                </a:cxn>
                <a:cxn ang="0">
                  <a:pos x="354" y="41"/>
                </a:cxn>
                <a:cxn ang="0">
                  <a:pos x="428" y="43"/>
                </a:cxn>
                <a:cxn ang="0">
                  <a:pos x="544" y="39"/>
                </a:cxn>
                <a:cxn ang="0">
                  <a:pos x="678" y="31"/>
                </a:cxn>
                <a:cxn ang="0">
                  <a:pos x="890" y="0"/>
                </a:cxn>
              </a:cxnLst>
              <a:rect l="0" t="0" r="r" b="b"/>
              <a:pathLst>
                <a:path w="1117" h="766">
                  <a:moveTo>
                    <a:pt x="890" y="0"/>
                  </a:moveTo>
                  <a:lnTo>
                    <a:pt x="892" y="3"/>
                  </a:lnTo>
                  <a:lnTo>
                    <a:pt x="900" y="13"/>
                  </a:lnTo>
                  <a:lnTo>
                    <a:pt x="909" y="30"/>
                  </a:lnTo>
                  <a:lnTo>
                    <a:pt x="924" y="52"/>
                  </a:lnTo>
                  <a:lnTo>
                    <a:pt x="939" y="78"/>
                  </a:lnTo>
                  <a:lnTo>
                    <a:pt x="955" y="110"/>
                  </a:lnTo>
                  <a:lnTo>
                    <a:pt x="976" y="145"/>
                  </a:lnTo>
                  <a:lnTo>
                    <a:pt x="994" y="182"/>
                  </a:lnTo>
                  <a:lnTo>
                    <a:pt x="1026" y="255"/>
                  </a:lnTo>
                  <a:lnTo>
                    <a:pt x="1054" y="333"/>
                  </a:lnTo>
                  <a:lnTo>
                    <a:pt x="1076" y="416"/>
                  </a:lnTo>
                  <a:lnTo>
                    <a:pt x="1095" y="498"/>
                  </a:lnTo>
                  <a:lnTo>
                    <a:pt x="1108" y="581"/>
                  </a:lnTo>
                  <a:lnTo>
                    <a:pt x="1117" y="660"/>
                  </a:lnTo>
                  <a:lnTo>
                    <a:pt x="1117" y="665"/>
                  </a:lnTo>
                  <a:lnTo>
                    <a:pt x="1110" y="677"/>
                  </a:lnTo>
                  <a:lnTo>
                    <a:pt x="1093" y="692"/>
                  </a:lnTo>
                  <a:lnTo>
                    <a:pt x="1069" y="705"/>
                  </a:lnTo>
                  <a:lnTo>
                    <a:pt x="1037" y="718"/>
                  </a:lnTo>
                  <a:lnTo>
                    <a:pt x="996" y="731"/>
                  </a:lnTo>
                  <a:lnTo>
                    <a:pt x="950" y="740"/>
                  </a:lnTo>
                  <a:lnTo>
                    <a:pt x="892" y="749"/>
                  </a:lnTo>
                  <a:lnTo>
                    <a:pt x="827" y="757"/>
                  </a:lnTo>
                  <a:lnTo>
                    <a:pt x="782" y="761"/>
                  </a:lnTo>
                  <a:lnTo>
                    <a:pt x="762" y="761"/>
                  </a:lnTo>
                  <a:lnTo>
                    <a:pt x="700" y="764"/>
                  </a:lnTo>
                  <a:lnTo>
                    <a:pt x="633" y="766"/>
                  </a:lnTo>
                  <a:lnTo>
                    <a:pt x="471" y="766"/>
                  </a:lnTo>
                  <a:lnTo>
                    <a:pt x="447" y="764"/>
                  </a:lnTo>
                  <a:lnTo>
                    <a:pt x="421" y="764"/>
                  </a:lnTo>
                  <a:lnTo>
                    <a:pt x="358" y="761"/>
                  </a:lnTo>
                  <a:lnTo>
                    <a:pt x="302" y="757"/>
                  </a:lnTo>
                  <a:lnTo>
                    <a:pt x="250" y="751"/>
                  </a:lnTo>
                  <a:lnTo>
                    <a:pt x="240" y="751"/>
                  </a:lnTo>
                  <a:lnTo>
                    <a:pt x="240" y="749"/>
                  </a:lnTo>
                  <a:lnTo>
                    <a:pt x="227" y="749"/>
                  </a:lnTo>
                  <a:lnTo>
                    <a:pt x="224" y="747"/>
                  </a:lnTo>
                  <a:lnTo>
                    <a:pt x="222" y="747"/>
                  </a:lnTo>
                  <a:lnTo>
                    <a:pt x="164" y="738"/>
                  </a:lnTo>
                  <a:lnTo>
                    <a:pt x="116" y="727"/>
                  </a:lnTo>
                  <a:lnTo>
                    <a:pt x="76" y="714"/>
                  </a:lnTo>
                  <a:lnTo>
                    <a:pt x="45" y="701"/>
                  </a:lnTo>
                  <a:lnTo>
                    <a:pt x="22" y="686"/>
                  </a:lnTo>
                  <a:lnTo>
                    <a:pt x="6" y="669"/>
                  </a:lnTo>
                  <a:lnTo>
                    <a:pt x="4" y="665"/>
                  </a:lnTo>
                  <a:lnTo>
                    <a:pt x="2" y="664"/>
                  </a:lnTo>
                  <a:lnTo>
                    <a:pt x="0" y="660"/>
                  </a:lnTo>
                  <a:lnTo>
                    <a:pt x="0" y="658"/>
                  </a:lnTo>
                  <a:lnTo>
                    <a:pt x="8" y="574"/>
                  </a:lnTo>
                  <a:lnTo>
                    <a:pt x="22" y="486"/>
                  </a:lnTo>
                  <a:lnTo>
                    <a:pt x="45" y="401"/>
                  </a:lnTo>
                  <a:lnTo>
                    <a:pt x="65" y="335"/>
                  </a:lnTo>
                  <a:lnTo>
                    <a:pt x="84" y="279"/>
                  </a:lnTo>
                  <a:lnTo>
                    <a:pt x="103" y="233"/>
                  </a:lnTo>
                  <a:lnTo>
                    <a:pt x="119" y="194"/>
                  </a:lnTo>
                  <a:lnTo>
                    <a:pt x="134" y="162"/>
                  </a:lnTo>
                  <a:lnTo>
                    <a:pt x="147" y="134"/>
                  </a:lnTo>
                  <a:lnTo>
                    <a:pt x="158" y="112"/>
                  </a:lnTo>
                  <a:lnTo>
                    <a:pt x="170" y="91"/>
                  </a:lnTo>
                  <a:lnTo>
                    <a:pt x="177" y="72"/>
                  </a:lnTo>
                  <a:lnTo>
                    <a:pt x="184" y="52"/>
                  </a:lnTo>
                  <a:lnTo>
                    <a:pt x="190" y="31"/>
                  </a:lnTo>
                  <a:lnTo>
                    <a:pt x="196" y="31"/>
                  </a:lnTo>
                  <a:lnTo>
                    <a:pt x="212" y="33"/>
                  </a:lnTo>
                  <a:lnTo>
                    <a:pt x="237" y="35"/>
                  </a:lnTo>
                  <a:lnTo>
                    <a:pt x="265" y="37"/>
                  </a:lnTo>
                  <a:lnTo>
                    <a:pt x="296" y="39"/>
                  </a:lnTo>
                  <a:lnTo>
                    <a:pt x="326" y="41"/>
                  </a:lnTo>
                  <a:lnTo>
                    <a:pt x="354" y="41"/>
                  </a:lnTo>
                  <a:lnTo>
                    <a:pt x="354" y="43"/>
                  </a:lnTo>
                  <a:lnTo>
                    <a:pt x="428" y="43"/>
                  </a:lnTo>
                  <a:lnTo>
                    <a:pt x="482" y="41"/>
                  </a:lnTo>
                  <a:lnTo>
                    <a:pt x="544" y="39"/>
                  </a:lnTo>
                  <a:lnTo>
                    <a:pt x="609" y="35"/>
                  </a:lnTo>
                  <a:lnTo>
                    <a:pt x="678" y="31"/>
                  </a:lnTo>
                  <a:lnTo>
                    <a:pt x="747" y="2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E1EAF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Freeform 63"/>
            <p:cNvSpPr>
              <a:spLocks/>
            </p:cNvSpPr>
            <p:nvPr/>
          </p:nvSpPr>
          <p:spPr bwMode="auto">
            <a:xfrm>
              <a:off x="9364663" y="2641600"/>
              <a:ext cx="1385887" cy="1322388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402" y="0"/>
                </a:cxn>
                <a:cxn ang="0">
                  <a:pos x="458" y="9"/>
                </a:cxn>
                <a:cxn ang="0">
                  <a:pos x="515" y="24"/>
                </a:cxn>
                <a:cxn ang="0">
                  <a:pos x="573" y="44"/>
                </a:cxn>
                <a:cxn ang="0">
                  <a:pos x="607" y="58"/>
                </a:cxn>
                <a:cxn ang="0">
                  <a:pos x="642" y="69"/>
                </a:cxn>
                <a:cxn ang="0">
                  <a:pos x="674" y="80"/>
                </a:cxn>
                <a:cxn ang="0">
                  <a:pos x="703" y="95"/>
                </a:cxn>
                <a:cxn ang="0">
                  <a:pos x="731" y="113"/>
                </a:cxn>
                <a:cxn ang="0">
                  <a:pos x="756" y="138"/>
                </a:cxn>
                <a:cxn ang="0">
                  <a:pos x="787" y="186"/>
                </a:cxn>
                <a:cxn ang="0">
                  <a:pos x="815" y="237"/>
                </a:cxn>
                <a:cxn ang="0">
                  <a:pos x="839" y="291"/>
                </a:cxn>
                <a:cxn ang="0">
                  <a:pos x="856" y="347"/>
                </a:cxn>
                <a:cxn ang="0">
                  <a:pos x="867" y="401"/>
                </a:cxn>
                <a:cxn ang="0">
                  <a:pos x="873" y="457"/>
                </a:cxn>
                <a:cxn ang="0">
                  <a:pos x="873" y="509"/>
                </a:cxn>
                <a:cxn ang="0">
                  <a:pos x="865" y="559"/>
                </a:cxn>
                <a:cxn ang="0">
                  <a:pos x="852" y="604"/>
                </a:cxn>
                <a:cxn ang="0">
                  <a:pos x="824" y="658"/>
                </a:cxn>
                <a:cxn ang="0">
                  <a:pos x="789" y="705"/>
                </a:cxn>
                <a:cxn ang="0">
                  <a:pos x="748" y="744"/>
                </a:cxn>
                <a:cxn ang="0">
                  <a:pos x="702" y="777"/>
                </a:cxn>
                <a:cxn ang="0">
                  <a:pos x="649" y="802"/>
                </a:cxn>
                <a:cxn ang="0">
                  <a:pos x="594" y="820"/>
                </a:cxn>
                <a:cxn ang="0">
                  <a:pos x="534" y="830"/>
                </a:cxn>
                <a:cxn ang="0">
                  <a:pos x="473" y="833"/>
                </a:cxn>
                <a:cxn ang="0">
                  <a:pos x="409" y="828"/>
                </a:cxn>
                <a:cxn ang="0">
                  <a:pos x="346" y="815"/>
                </a:cxn>
                <a:cxn ang="0">
                  <a:pos x="283" y="792"/>
                </a:cxn>
                <a:cxn ang="0">
                  <a:pos x="234" y="768"/>
                </a:cxn>
                <a:cxn ang="0">
                  <a:pos x="188" y="736"/>
                </a:cxn>
                <a:cxn ang="0">
                  <a:pos x="143" y="703"/>
                </a:cxn>
                <a:cxn ang="0">
                  <a:pos x="106" y="667"/>
                </a:cxn>
                <a:cxn ang="0">
                  <a:pos x="85" y="637"/>
                </a:cxn>
                <a:cxn ang="0">
                  <a:pos x="70" y="606"/>
                </a:cxn>
                <a:cxn ang="0">
                  <a:pos x="59" y="572"/>
                </a:cxn>
                <a:cxn ang="0">
                  <a:pos x="44" y="501"/>
                </a:cxn>
                <a:cxn ang="0">
                  <a:pos x="37" y="468"/>
                </a:cxn>
                <a:cxn ang="0">
                  <a:pos x="26" y="432"/>
                </a:cxn>
                <a:cxn ang="0">
                  <a:pos x="7" y="365"/>
                </a:cxn>
                <a:cxn ang="0">
                  <a:pos x="1" y="332"/>
                </a:cxn>
                <a:cxn ang="0">
                  <a:pos x="0" y="296"/>
                </a:cxn>
                <a:cxn ang="0">
                  <a:pos x="5" y="261"/>
                </a:cxn>
                <a:cxn ang="0">
                  <a:pos x="16" y="223"/>
                </a:cxn>
                <a:cxn ang="0">
                  <a:pos x="42" y="171"/>
                </a:cxn>
                <a:cxn ang="0">
                  <a:pos x="74" y="127"/>
                </a:cxn>
                <a:cxn ang="0">
                  <a:pos x="109" y="89"/>
                </a:cxn>
                <a:cxn ang="0">
                  <a:pos x="150" y="58"/>
                </a:cxn>
                <a:cxn ang="0">
                  <a:pos x="195" y="33"/>
                </a:cxn>
                <a:cxn ang="0">
                  <a:pos x="244" y="15"/>
                </a:cxn>
                <a:cxn ang="0">
                  <a:pos x="294" y="3"/>
                </a:cxn>
                <a:cxn ang="0">
                  <a:pos x="346" y="0"/>
                </a:cxn>
              </a:cxnLst>
              <a:rect l="0" t="0" r="r" b="b"/>
              <a:pathLst>
                <a:path w="873" h="833">
                  <a:moveTo>
                    <a:pt x="346" y="0"/>
                  </a:moveTo>
                  <a:lnTo>
                    <a:pt x="402" y="0"/>
                  </a:lnTo>
                  <a:lnTo>
                    <a:pt x="458" y="9"/>
                  </a:lnTo>
                  <a:lnTo>
                    <a:pt x="515" y="24"/>
                  </a:lnTo>
                  <a:lnTo>
                    <a:pt x="573" y="44"/>
                  </a:lnTo>
                  <a:lnTo>
                    <a:pt x="607" y="58"/>
                  </a:lnTo>
                  <a:lnTo>
                    <a:pt x="642" y="69"/>
                  </a:lnTo>
                  <a:lnTo>
                    <a:pt x="674" y="80"/>
                  </a:lnTo>
                  <a:lnTo>
                    <a:pt x="703" y="95"/>
                  </a:lnTo>
                  <a:lnTo>
                    <a:pt x="731" y="113"/>
                  </a:lnTo>
                  <a:lnTo>
                    <a:pt x="756" y="138"/>
                  </a:lnTo>
                  <a:lnTo>
                    <a:pt x="787" y="186"/>
                  </a:lnTo>
                  <a:lnTo>
                    <a:pt x="815" y="237"/>
                  </a:lnTo>
                  <a:lnTo>
                    <a:pt x="839" y="291"/>
                  </a:lnTo>
                  <a:lnTo>
                    <a:pt x="856" y="347"/>
                  </a:lnTo>
                  <a:lnTo>
                    <a:pt x="867" y="401"/>
                  </a:lnTo>
                  <a:lnTo>
                    <a:pt x="873" y="457"/>
                  </a:lnTo>
                  <a:lnTo>
                    <a:pt x="873" y="509"/>
                  </a:lnTo>
                  <a:lnTo>
                    <a:pt x="865" y="559"/>
                  </a:lnTo>
                  <a:lnTo>
                    <a:pt x="852" y="604"/>
                  </a:lnTo>
                  <a:lnTo>
                    <a:pt x="824" y="658"/>
                  </a:lnTo>
                  <a:lnTo>
                    <a:pt x="789" y="705"/>
                  </a:lnTo>
                  <a:lnTo>
                    <a:pt x="748" y="744"/>
                  </a:lnTo>
                  <a:lnTo>
                    <a:pt x="702" y="777"/>
                  </a:lnTo>
                  <a:lnTo>
                    <a:pt x="649" y="802"/>
                  </a:lnTo>
                  <a:lnTo>
                    <a:pt x="594" y="820"/>
                  </a:lnTo>
                  <a:lnTo>
                    <a:pt x="534" y="830"/>
                  </a:lnTo>
                  <a:lnTo>
                    <a:pt x="473" y="833"/>
                  </a:lnTo>
                  <a:lnTo>
                    <a:pt x="409" y="828"/>
                  </a:lnTo>
                  <a:lnTo>
                    <a:pt x="346" y="815"/>
                  </a:lnTo>
                  <a:lnTo>
                    <a:pt x="283" y="792"/>
                  </a:lnTo>
                  <a:lnTo>
                    <a:pt x="234" y="768"/>
                  </a:lnTo>
                  <a:lnTo>
                    <a:pt x="188" y="736"/>
                  </a:lnTo>
                  <a:lnTo>
                    <a:pt x="143" y="703"/>
                  </a:lnTo>
                  <a:lnTo>
                    <a:pt x="106" y="667"/>
                  </a:lnTo>
                  <a:lnTo>
                    <a:pt x="85" y="637"/>
                  </a:lnTo>
                  <a:lnTo>
                    <a:pt x="70" y="606"/>
                  </a:lnTo>
                  <a:lnTo>
                    <a:pt x="59" y="572"/>
                  </a:lnTo>
                  <a:lnTo>
                    <a:pt x="44" y="501"/>
                  </a:lnTo>
                  <a:lnTo>
                    <a:pt x="37" y="468"/>
                  </a:lnTo>
                  <a:lnTo>
                    <a:pt x="26" y="432"/>
                  </a:lnTo>
                  <a:lnTo>
                    <a:pt x="7" y="365"/>
                  </a:lnTo>
                  <a:lnTo>
                    <a:pt x="1" y="332"/>
                  </a:lnTo>
                  <a:lnTo>
                    <a:pt x="0" y="296"/>
                  </a:lnTo>
                  <a:lnTo>
                    <a:pt x="5" y="261"/>
                  </a:lnTo>
                  <a:lnTo>
                    <a:pt x="16" y="223"/>
                  </a:lnTo>
                  <a:lnTo>
                    <a:pt x="42" y="171"/>
                  </a:lnTo>
                  <a:lnTo>
                    <a:pt x="74" y="127"/>
                  </a:lnTo>
                  <a:lnTo>
                    <a:pt x="109" y="89"/>
                  </a:lnTo>
                  <a:lnTo>
                    <a:pt x="150" y="58"/>
                  </a:lnTo>
                  <a:lnTo>
                    <a:pt x="195" y="33"/>
                  </a:lnTo>
                  <a:lnTo>
                    <a:pt x="244" y="15"/>
                  </a:lnTo>
                  <a:lnTo>
                    <a:pt x="294" y="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Freeform 64"/>
            <p:cNvSpPr>
              <a:spLocks/>
            </p:cNvSpPr>
            <p:nvPr/>
          </p:nvSpPr>
          <p:spPr bwMode="auto">
            <a:xfrm>
              <a:off x="9475788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3" y="15"/>
                </a:cxn>
                <a:cxn ang="0">
                  <a:pos x="529" y="34"/>
                </a:cxn>
                <a:cxn ang="0">
                  <a:pos x="581" y="62"/>
                </a:cxn>
                <a:cxn ang="0">
                  <a:pos x="628" y="97"/>
                </a:cxn>
                <a:cxn ang="0">
                  <a:pos x="669" y="140"/>
                </a:cxn>
                <a:cxn ang="0">
                  <a:pos x="702" y="187"/>
                </a:cxn>
                <a:cxn ang="0">
                  <a:pos x="730" y="239"/>
                </a:cxn>
                <a:cxn ang="0">
                  <a:pos x="751" y="293"/>
                </a:cxn>
                <a:cxn ang="0">
                  <a:pos x="766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3" y="673"/>
                </a:cxn>
                <a:cxn ang="0">
                  <a:pos x="622" y="701"/>
                </a:cxn>
                <a:cxn ang="0">
                  <a:pos x="578" y="724"/>
                </a:cxn>
                <a:cxn ang="0">
                  <a:pos x="529" y="739"/>
                </a:cxn>
                <a:cxn ang="0">
                  <a:pos x="477" y="748"/>
                </a:cxn>
                <a:cxn ang="0">
                  <a:pos x="423" y="750"/>
                </a:cxn>
                <a:cxn ang="0">
                  <a:pos x="369" y="746"/>
                </a:cxn>
                <a:cxn ang="0">
                  <a:pos x="313" y="733"/>
                </a:cxn>
                <a:cxn ang="0">
                  <a:pos x="257" y="714"/>
                </a:cxn>
                <a:cxn ang="0">
                  <a:pos x="200" y="684"/>
                </a:cxn>
                <a:cxn ang="0">
                  <a:pos x="149" y="649"/>
                </a:cxn>
                <a:cxn ang="0">
                  <a:pos x="103" y="606"/>
                </a:cxn>
                <a:cxn ang="0">
                  <a:pos x="66" y="560"/>
                </a:cxn>
                <a:cxn ang="0">
                  <a:pos x="36" y="507"/>
                </a:cxn>
                <a:cxn ang="0">
                  <a:pos x="15" y="453"/>
                </a:cxn>
                <a:cxn ang="0">
                  <a:pos x="2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2" y="127"/>
                </a:cxn>
                <a:cxn ang="0">
                  <a:pos x="120" y="90"/>
                </a:cxn>
                <a:cxn ang="0">
                  <a:pos x="162" y="58"/>
                </a:cxn>
                <a:cxn ang="0">
                  <a:pos x="209" y="34"/>
                </a:cxn>
                <a:cxn ang="0">
                  <a:pos x="257" y="15"/>
                </a:cxn>
                <a:cxn ang="0">
                  <a:pos x="309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9" y="4"/>
                  </a:lnTo>
                  <a:lnTo>
                    <a:pt x="473" y="15"/>
                  </a:lnTo>
                  <a:lnTo>
                    <a:pt x="529" y="34"/>
                  </a:lnTo>
                  <a:lnTo>
                    <a:pt x="581" y="62"/>
                  </a:lnTo>
                  <a:lnTo>
                    <a:pt x="628" y="97"/>
                  </a:lnTo>
                  <a:lnTo>
                    <a:pt x="669" y="140"/>
                  </a:lnTo>
                  <a:lnTo>
                    <a:pt x="702" y="187"/>
                  </a:lnTo>
                  <a:lnTo>
                    <a:pt x="730" y="239"/>
                  </a:lnTo>
                  <a:lnTo>
                    <a:pt x="751" y="293"/>
                  </a:lnTo>
                  <a:lnTo>
                    <a:pt x="766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3" y="673"/>
                  </a:lnTo>
                  <a:lnTo>
                    <a:pt x="622" y="701"/>
                  </a:lnTo>
                  <a:lnTo>
                    <a:pt x="578" y="724"/>
                  </a:lnTo>
                  <a:lnTo>
                    <a:pt x="529" y="739"/>
                  </a:lnTo>
                  <a:lnTo>
                    <a:pt x="477" y="748"/>
                  </a:lnTo>
                  <a:lnTo>
                    <a:pt x="423" y="750"/>
                  </a:lnTo>
                  <a:lnTo>
                    <a:pt x="369" y="746"/>
                  </a:lnTo>
                  <a:lnTo>
                    <a:pt x="313" y="733"/>
                  </a:lnTo>
                  <a:lnTo>
                    <a:pt x="257" y="714"/>
                  </a:lnTo>
                  <a:lnTo>
                    <a:pt x="200" y="684"/>
                  </a:lnTo>
                  <a:lnTo>
                    <a:pt x="149" y="649"/>
                  </a:lnTo>
                  <a:lnTo>
                    <a:pt x="103" y="606"/>
                  </a:lnTo>
                  <a:lnTo>
                    <a:pt x="66" y="560"/>
                  </a:lnTo>
                  <a:lnTo>
                    <a:pt x="36" y="507"/>
                  </a:lnTo>
                  <a:lnTo>
                    <a:pt x="15" y="453"/>
                  </a:lnTo>
                  <a:lnTo>
                    <a:pt x="2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2" y="127"/>
                  </a:lnTo>
                  <a:lnTo>
                    <a:pt x="120" y="90"/>
                  </a:lnTo>
                  <a:lnTo>
                    <a:pt x="162" y="58"/>
                  </a:lnTo>
                  <a:lnTo>
                    <a:pt x="209" y="34"/>
                  </a:lnTo>
                  <a:lnTo>
                    <a:pt x="257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65"/>
            <p:cNvSpPr>
              <a:spLocks/>
            </p:cNvSpPr>
            <p:nvPr/>
          </p:nvSpPr>
          <p:spPr bwMode="auto">
            <a:xfrm>
              <a:off x="9344025" y="2628900"/>
              <a:ext cx="1214437" cy="1098550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476" y="4"/>
                </a:cxn>
                <a:cxn ang="0">
                  <a:pos x="540" y="17"/>
                </a:cxn>
                <a:cxn ang="0">
                  <a:pos x="603" y="38"/>
                </a:cxn>
                <a:cxn ang="0">
                  <a:pos x="648" y="60"/>
                </a:cxn>
                <a:cxn ang="0">
                  <a:pos x="685" y="82"/>
                </a:cxn>
                <a:cxn ang="0">
                  <a:pos x="715" y="108"/>
                </a:cxn>
                <a:cxn ang="0">
                  <a:pos x="741" y="135"/>
                </a:cxn>
                <a:cxn ang="0">
                  <a:pos x="765" y="164"/>
                </a:cxn>
                <a:cxn ang="0">
                  <a:pos x="761" y="207"/>
                </a:cxn>
                <a:cxn ang="0">
                  <a:pos x="750" y="245"/>
                </a:cxn>
                <a:cxn ang="0">
                  <a:pos x="733" y="274"/>
                </a:cxn>
                <a:cxn ang="0">
                  <a:pos x="711" y="300"/>
                </a:cxn>
                <a:cxn ang="0">
                  <a:pos x="683" y="321"/>
                </a:cxn>
                <a:cxn ang="0">
                  <a:pos x="651" y="336"/>
                </a:cxn>
                <a:cxn ang="0">
                  <a:pos x="616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9" y="364"/>
                </a:cxn>
                <a:cxn ang="0">
                  <a:pos x="458" y="364"/>
                </a:cxn>
                <a:cxn ang="0">
                  <a:pos x="419" y="362"/>
                </a:cxn>
                <a:cxn ang="0">
                  <a:pos x="381" y="360"/>
                </a:cxn>
                <a:cxn ang="0">
                  <a:pos x="346" y="356"/>
                </a:cxn>
                <a:cxn ang="0">
                  <a:pos x="312" y="351"/>
                </a:cxn>
                <a:cxn ang="0">
                  <a:pos x="284" y="345"/>
                </a:cxn>
                <a:cxn ang="0">
                  <a:pos x="262" y="342"/>
                </a:cxn>
                <a:cxn ang="0">
                  <a:pos x="243" y="338"/>
                </a:cxn>
                <a:cxn ang="0">
                  <a:pos x="232" y="336"/>
                </a:cxn>
                <a:cxn ang="0">
                  <a:pos x="229" y="334"/>
                </a:cxn>
                <a:cxn ang="0">
                  <a:pos x="242" y="394"/>
                </a:cxn>
                <a:cxn ang="0">
                  <a:pos x="245" y="448"/>
                </a:cxn>
                <a:cxn ang="0">
                  <a:pos x="243" y="496"/>
                </a:cxn>
                <a:cxn ang="0">
                  <a:pos x="236" y="539"/>
                </a:cxn>
                <a:cxn ang="0">
                  <a:pos x="225" y="578"/>
                </a:cxn>
                <a:cxn ang="0">
                  <a:pos x="210" y="612"/>
                </a:cxn>
                <a:cxn ang="0">
                  <a:pos x="193" y="640"/>
                </a:cxn>
                <a:cxn ang="0">
                  <a:pos x="175" y="662"/>
                </a:cxn>
                <a:cxn ang="0">
                  <a:pos x="154" y="679"/>
                </a:cxn>
                <a:cxn ang="0">
                  <a:pos x="135" y="692"/>
                </a:cxn>
                <a:cxn ang="0">
                  <a:pos x="115" y="666"/>
                </a:cxn>
                <a:cxn ang="0">
                  <a:pos x="100" y="636"/>
                </a:cxn>
                <a:cxn ang="0">
                  <a:pos x="87" y="604"/>
                </a:cxn>
                <a:cxn ang="0">
                  <a:pos x="76" y="573"/>
                </a:cxn>
                <a:cxn ang="0">
                  <a:pos x="65" y="543"/>
                </a:cxn>
                <a:cxn ang="0">
                  <a:pos x="27" y="465"/>
                </a:cxn>
                <a:cxn ang="0">
                  <a:pos x="13" y="427"/>
                </a:cxn>
                <a:cxn ang="0">
                  <a:pos x="1" y="388"/>
                </a:cxn>
                <a:cxn ang="0">
                  <a:pos x="0" y="345"/>
                </a:cxn>
                <a:cxn ang="0">
                  <a:pos x="11" y="297"/>
                </a:cxn>
                <a:cxn ang="0">
                  <a:pos x="26" y="250"/>
                </a:cxn>
                <a:cxn ang="0">
                  <a:pos x="55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2" y="66"/>
                </a:cxn>
                <a:cxn ang="0">
                  <a:pos x="234" y="38"/>
                </a:cxn>
                <a:cxn ang="0">
                  <a:pos x="292" y="17"/>
                </a:cxn>
                <a:cxn ang="0">
                  <a:pos x="351" y="4"/>
                </a:cxn>
                <a:cxn ang="0">
                  <a:pos x="413" y="0"/>
                </a:cxn>
              </a:cxnLst>
              <a:rect l="0" t="0" r="r" b="b"/>
              <a:pathLst>
                <a:path w="765" h="692">
                  <a:moveTo>
                    <a:pt x="413" y="0"/>
                  </a:moveTo>
                  <a:lnTo>
                    <a:pt x="476" y="4"/>
                  </a:lnTo>
                  <a:lnTo>
                    <a:pt x="540" y="17"/>
                  </a:lnTo>
                  <a:lnTo>
                    <a:pt x="603" y="38"/>
                  </a:lnTo>
                  <a:lnTo>
                    <a:pt x="648" y="60"/>
                  </a:lnTo>
                  <a:lnTo>
                    <a:pt x="685" y="82"/>
                  </a:lnTo>
                  <a:lnTo>
                    <a:pt x="715" y="108"/>
                  </a:lnTo>
                  <a:lnTo>
                    <a:pt x="741" y="135"/>
                  </a:lnTo>
                  <a:lnTo>
                    <a:pt x="765" y="164"/>
                  </a:lnTo>
                  <a:lnTo>
                    <a:pt x="761" y="207"/>
                  </a:lnTo>
                  <a:lnTo>
                    <a:pt x="750" y="245"/>
                  </a:lnTo>
                  <a:lnTo>
                    <a:pt x="733" y="274"/>
                  </a:lnTo>
                  <a:lnTo>
                    <a:pt x="711" y="300"/>
                  </a:lnTo>
                  <a:lnTo>
                    <a:pt x="683" y="321"/>
                  </a:lnTo>
                  <a:lnTo>
                    <a:pt x="651" y="336"/>
                  </a:lnTo>
                  <a:lnTo>
                    <a:pt x="616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9" y="364"/>
                  </a:lnTo>
                  <a:lnTo>
                    <a:pt x="458" y="364"/>
                  </a:lnTo>
                  <a:lnTo>
                    <a:pt x="419" y="362"/>
                  </a:lnTo>
                  <a:lnTo>
                    <a:pt x="381" y="360"/>
                  </a:lnTo>
                  <a:lnTo>
                    <a:pt x="346" y="356"/>
                  </a:lnTo>
                  <a:lnTo>
                    <a:pt x="312" y="351"/>
                  </a:lnTo>
                  <a:lnTo>
                    <a:pt x="284" y="345"/>
                  </a:lnTo>
                  <a:lnTo>
                    <a:pt x="262" y="342"/>
                  </a:lnTo>
                  <a:lnTo>
                    <a:pt x="243" y="338"/>
                  </a:lnTo>
                  <a:lnTo>
                    <a:pt x="232" y="336"/>
                  </a:lnTo>
                  <a:lnTo>
                    <a:pt x="229" y="334"/>
                  </a:lnTo>
                  <a:lnTo>
                    <a:pt x="242" y="394"/>
                  </a:lnTo>
                  <a:lnTo>
                    <a:pt x="245" y="448"/>
                  </a:lnTo>
                  <a:lnTo>
                    <a:pt x="243" y="496"/>
                  </a:lnTo>
                  <a:lnTo>
                    <a:pt x="236" y="539"/>
                  </a:lnTo>
                  <a:lnTo>
                    <a:pt x="225" y="578"/>
                  </a:lnTo>
                  <a:lnTo>
                    <a:pt x="210" y="612"/>
                  </a:lnTo>
                  <a:lnTo>
                    <a:pt x="193" y="640"/>
                  </a:lnTo>
                  <a:lnTo>
                    <a:pt x="175" y="662"/>
                  </a:lnTo>
                  <a:lnTo>
                    <a:pt x="154" y="679"/>
                  </a:lnTo>
                  <a:lnTo>
                    <a:pt x="135" y="692"/>
                  </a:lnTo>
                  <a:lnTo>
                    <a:pt x="115" y="666"/>
                  </a:lnTo>
                  <a:lnTo>
                    <a:pt x="100" y="636"/>
                  </a:lnTo>
                  <a:lnTo>
                    <a:pt x="87" y="604"/>
                  </a:lnTo>
                  <a:lnTo>
                    <a:pt x="76" y="573"/>
                  </a:lnTo>
                  <a:lnTo>
                    <a:pt x="65" y="543"/>
                  </a:lnTo>
                  <a:lnTo>
                    <a:pt x="27" y="465"/>
                  </a:lnTo>
                  <a:lnTo>
                    <a:pt x="13" y="427"/>
                  </a:lnTo>
                  <a:lnTo>
                    <a:pt x="1" y="388"/>
                  </a:lnTo>
                  <a:lnTo>
                    <a:pt x="0" y="345"/>
                  </a:lnTo>
                  <a:lnTo>
                    <a:pt x="11" y="297"/>
                  </a:lnTo>
                  <a:lnTo>
                    <a:pt x="26" y="250"/>
                  </a:lnTo>
                  <a:lnTo>
                    <a:pt x="55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2" y="66"/>
                  </a:lnTo>
                  <a:lnTo>
                    <a:pt x="234" y="38"/>
                  </a:lnTo>
                  <a:lnTo>
                    <a:pt x="292" y="17"/>
                  </a:lnTo>
                  <a:lnTo>
                    <a:pt x="351" y="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Freeform 66"/>
            <p:cNvSpPr>
              <a:spLocks/>
            </p:cNvSpPr>
            <p:nvPr/>
          </p:nvSpPr>
          <p:spPr bwMode="auto">
            <a:xfrm>
              <a:off x="9344025" y="2605088"/>
              <a:ext cx="1220787" cy="1101725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443" y="2"/>
                </a:cxn>
                <a:cxn ang="0">
                  <a:pos x="500" y="12"/>
                </a:cxn>
                <a:cxn ang="0">
                  <a:pos x="556" y="26"/>
                </a:cxn>
                <a:cxn ang="0">
                  <a:pos x="612" y="47"/>
                </a:cxn>
                <a:cxn ang="0">
                  <a:pos x="655" y="67"/>
                </a:cxn>
                <a:cxn ang="0">
                  <a:pos x="690" y="86"/>
                </a:cxn>
                <a:cxn ang="0">
                  <a:pos x="720" y="109"/>
                </a:cxn>
                <a:cxn ang="0">
                  <a:pos x="746" y="133"/>
                </a:cxn>
                <a:cxn ang="0">
                  <a:pos x="769" y="161"/>
                </a:cxn>
                <a:cxn ang="0">
                  <a:pos x="765" y="204"/>
                </a:cxn>
                <a:cxn ang="0">
                  <a:pos x="754" y="241"/>
                </a:cxn>
                <a:cxn ang="0">
                  <a:pos x="737" y="271"/>
                </a:cxn>
                <a:cxn ang="0">
                  <a:pos x="713" y="297"/>
                </a:cxn>
                <a:cxn ang="0">
                  <a:pos x="685" y="317"/>
                </a:cxn>
                <a:cxn ang="0">
                  <a:pos x="653" y="332"/>
                </a:cxn>
                <a:cxn ang="0">
                  <a:pos x="618" y="345"/>
                </a:cxn>
                <a:cxn ang="0">
                  <a:pos x="581" y="353"/>
                </a:cxn>
                <a:cxn ang="0">
                  <a:pos x="541" y="358"/>
                </a:cxn>
                <a:cxn ang="0">
                  <a:pos x="500" y="360"/>
                </a:cxn>
                <a:cxn ang="0">
                  <a:pos x="461" y="360"/>
                </a:cxn>
                <a:cxn ang="0">
                  <a:pos x="383" y="357"/>
                </a:cxn>
                <a:cxn ang="0">
                  <a:pos x="348" y="353"/>
                </a:cxn>
                <a:cxn ang="0">
                  <a:pos x="316" y="347"/>
                </a:cxn>
                <a:cxn ang="0">
                  <a:pos x="288" y="342"/>
                </a:cxn>
                <a:cxn ang="0">
                  <a:pos x="266" y="338"/>
                </a:cxn>
                <a:cxn ang="0">
                  <a:pos x="247" y="334"/>
                </a:cxn>
                <a:cxn ang="0">
                  <a:pos x="236" y="332"/>
                </a:cxn>
                <a:cxn ang="0">
                  <a:pos x="232" y="330"/>
                </a:cxn>
                <a:cxn ang="0">
                  <a:pos x="245" y="392"/>
                </a:cxn>
                <a:cxn ang="0">
                  <a:pos x="251" y="448"/>
                </a:cxn>
                <a:cxn ang="0">
                  <a:pos x="249" y="498"/>
                </a:cxn>
                <a:cxn ang="0">
                  <a:pos x="242" y="541"/>
                </a:cxn>
                <a:cxn ang="0">
                  <a:pos x="230" y="580"/>
                </a:cxn>
                <a:cxn ang="0">
                  <a:pos x="216" y="612"/>
                </a:cxn>
                <a:cxn ang="0">
                  <a:pos x="199" y="640"/>
                </a:cxn>
                <a:cxn ang="0">
                  <a:pos x="178" y="660"/>
                </a:cxn>
                <a:cxn ang="0">
                  <a:pos x="160" y="677"/>
                </a:cxn>
                <a:cxn ang="0">
                  <a:pos x="141" y="688"/>
                </a:cxn>
                <a:cxn ang="0">
                  <a:pos x="122" y="694"/>
                </a:cxn>
                <a:cxn ang="0">
                  <a:pos x="78" y="640"/>
                </a:cxn>
                <a:cxn ang="0">
                  <a:pos x="42" y="578"/>
                </a:cxn>
                <a:cxn ang="0">
                  <a:pos x="16" y="513"/>
                </a:cxn>
                <a:cxn ang="0">
                  <a:pos x="3" y="444"/>
                </a:cxn>
                <a:cxn ang="0">
                  <a:pos x="0" y="371"/>
                </a:cxn>
                <a:cxn ang="0">
                  <a:pos x="9" y="299"/>
                </a:cxn>
                <a:cxn ang="0">
                  <a:pos x="31" y="222"/>
                </a:cxn>
                <a:cxn ang="0">
                  <a:pos x="48" y="187"/>
                </a:cxn>
                <a:cxn ang="0">
                  <a:pos x="65" y="159"/>
                </a:cxn>
                <a:cxn ang="0">
                  <a:pos x="83" y="138"/>
                </a:cxn>
                <a:cxn ang="0">
                  <a:pos x="96" y="125"/>
                </a:cxn>
                <a:cxn ang="0">
                  <a:pos x="108" y="116"/>
                </a:cxn>
                <a:cxn ang="0">
                  <a:pos x="111" y="114"/>
                </a:cxn>
                <a:cxn ang="0">
                  <a:pos x="122" y="101"/>
                </a:cxn>
                <a:cxn ang="0">
                  <a:pos x="139" y="84"/>
                </a:cxn>
                <a:cxn ang="0">
                  <a:pos x="158" y="67"/>
                </a:cxn>
                <a:cxn ang="0">
                  <a:pos x="178" y="53"/>
                </a:cxn>
                <a:cxn ang="0">
                  <a:pos x="225" y="30"/>
                </a:cxn>
                <a:cxn ang="0">
                  <a:pos x="275" y="13"/>
                </a:cxn>
                <a:cxn ang="0">
                  <a:pos x="329" y="4"/>
                </a:cxn>
                <a:cxn ang="0">
                  <a:pos x="385" y="0"/>
                </a:cxn>
              </a:cxnLst>
              <a:rect l="0" t="0" r="r" b="b"/>
              <a:pathLst>
                <a:path w="769" h="694">
                  <a:moveTo>
                    <a:pt x="385" y="0"/>
                  </a:moveTo>
                  <a:lnTo>
                    <a:pt x="443" y="2"/>
                  </a:lnTo>
                  <a:lnTo>
                    <a:pt x="500" y="12"/>
                  </a:lnTo>
                  <a:lnTo>
                    <a:pt x="556" y="26"/>
                  </a:lnTo>
                  <a:lnTo>
                    <a:pt x="612" y="47"/>
                  </a:lnTo>
                  <a:lnTo>
                    <a:pt x="655" y="67"/>
                  </a:lnTo>
                  <a:lnTo>
                    <a:pt x="690" y="86"/>
                  </a:lnTo>
                  <a:lnTo>
                    <a:pt x="720" y="109"/>
                  </a:lnTo>
                  <a:lnTo>
                    <a:pt x="746" y="133"/>
                  </a:lnTo>
                  <a:lnTo>
                    <a:pt x="769" y="161"/>
                  </a:lnTo>
                  <a:lnTo>
                    <a:pt x="765" y="204"/>
                  </a:lnTo>
                  <a:lnTo>
                    <a:pt x="754" y="241"/>
                  </a:lnTo>
                  <a:lnTo>
                    <a:pt x="737" y="271"/>
                  </a:lnTo>
                  <a:lnTo>
                    <a:pt x="713" y="297"/>
                  </a:lnTo>
                  <a:lnTo>
                    <a:pt x="685" y="317"/>
                  </a:lnTo>
                  <a:lnTo>
                    <a:pt x="653" y="332"/>
                  </a:lnTo>
                  <a:lnTo>
                    <a:pt x="618" y="345"/>
                  </a:lnTo>
                  <a:lnTo>
                    <a:pt x="581" y="353"/>
                  </a:lnTo>
                  <a:lnTo>
                    <a:pt x="541" y="358"/>
                  </a:lnTo>
                  <a:lnTo>
                    <a:pt x="500" y="360"/>
                  </a:lnTo>
                  <a:lnTo>
                    <a:pt x="461" y="360"/>
                  </a:lnTo>
                  <a:lnTo>
                    <a:pt x="383" y="357"/>
                  </a:lnTo>
                  <a:lnTo>
                    <a:pt x="348" y="353"/>
                  </a:lnTo>
                  <a:lnTo>
                    <a:pt x="316" y="347"/>
                  </a:lnTo>
                  <a:lnTo>
                    <a:pt x="288" y="342"/>
                  </a:lnTo>
                  <a:lnTo>
                    <a:pt x="266" y="338"/>
                  </a:lnTo>
                  <a:lnTo>
                    <a:pt x="247" y="334"/>
                  </a:lnTo>
                  <a:lnTo>
                    <a:pt x="236" y="332"/>
                  </a:lnTo>
                  <a:lnTo>
                    <a:pt x="232" y="330"/>
                  </a:lnTo>
                  <a:lnTo>
                    <a:pt x="245" y="392"/>
                  </a:lnTo>
                  <a:lnTo>
                    <a:pt x="251" y="448"/>
                  </a:lnTo>
                  <a:lnTo>
                    <a:pt x="249" y="498"/>
                  </a:lnTo>
                  <a:lnTo>
                    <a:pt x="242" y="541"/>
                  </a:lnTo>
                  <a:lnTo>
                    <a:pt x="230" y="580"/>
                  </a:lnTo>
                  <a:lnTo>
                    <a:pt x="216" y="612"/>
                  </a:lnTo>
                  <a:lnTo>
                    <a:pt x="199" y="640"/>
                  </a:lnTo>
                  <a:lnTo>
                    <a:pt x="178" y="660"/>
                  </a:lnTo>
                  <a:lnTo>
                    <a:pt x="160" y="677"/>
                  </a:lnTo>
                  <a:lnTo>
                    <a:pt x="141" y="688"/>
                  </a:lnTo>
                  <a:lnTo>
                    <a:pt x="122" y="694"/>
                  </a:lnTo>
                  <a:lnTo>
                    <a:pt x="78" y="640"/>
                  </a:lnTo>
                  <a:lnTo>
                    <a:pt x="42" y="578"/>
                  </a:lnTo>
                  <a:lnTo>
                    <a:pt x="16" y="513"/>
                  </a:lnTo>
                  <a:lnTo>
                    <a:pt x="3" y="444"/>
                  </a:lnTo>
                  <a:lnTo>
                    <a:pt x="0" y="371"/>
                  </a:lnTo>
                  <a:lnTo>
                    <a:pt x="9" y="299"/>
                  </a:lnTo>
                  <a:lnTo>
                    <a:pt x="31" y="222"/>
                  </a:lnTo>
                  <a:lnTo>
                    <a:pt x="48" y="187"/>
                  </a:lnTo>
                  <a:lnTo>
                    <a:pt x="65" y="159"/>
                  </a:lnTo>
                  <a:lnTo>
                    <a:pt x="83" y="138"/>
                  </a:lnTo>
                  <a:lnTo>
                    <a:pt x="96" y="125"/>
                  </a:lnTo>
                  <a:lnTo>
                    <a:pt x="108" y="116"/>
                  </a:lnTo>
                  <a:lnTo>
                    <a:pt x="111" y="114"/>
                  </a:lnTo>
                  <a:lnTo>
                    <a:pt x="122" y="101"/>
                  </a:lnTo>
                  <a:lnTo>
                    <a:pt x="139" y="84"/>
                  </a:lnTo>
                  <a:lnTo>
                    <a:pt x="158" y="67"/>
                  </a:lnTo>
                  <a:lnTo>
                    <a:pt x="178" y="53"/>
                  </a:lnTo>
                  <a:lnTo>
                    <a:pt x="225" y="30"/>
                  </a:lnTo>
                  <a:lnTo>
                    <a:pt x="275" y="13"/>
                  </a:lnTo>
                  <a:lnTo>
                    <a:pt x="329" y="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3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Freeform 67"/>
            <p:cNvSpPr>
              <a:spLocks/>
            </p:cNvSpPr>
            <p:nvPr/>
          </p:nvSpPr>
          <p:spPr bwMode="auto">
            <a:xfrm>
              <a:off x="9550400" y="2682875"/>
              <a:ext cx="895350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7" y="20"/>
                </a:cxn>
                <a:cxn ang="0">
                  <a:pos x="503" y="33"/>
                </a:cxn>
                <a:cxn ang="0">
                  <a:pos x="527" y="50"/>
                </a:cxn>
                <a:cxn ang="0">
                  <a:pos x="547" y="71"/>
                </a:cxn>
                <a:cxn ang="0">
                  <a:pos x="560" y="95"/>
                </a:cxn>
                <a:cxn ang="0">
                  <a:pos x="564" y="112"/>
                </a:cxn>
                <a:cxn ang="0">
                  <a:pos x="564" y="132"/>
                </a:cxn>
                <a:cxn ang="0">
                  <a:pos x="560" y="153"/>
                </a:cxn>
                <a:cxn ang="0">
                  <a:pos x="553" y="175"/>
                </a:cxn>
                <a:cxn ang="0">
                  <a:pos x="538" y="196"/>
                </a:cxn>
                <a:cxn ang="0">
                  <a:pos x="519" y="216"/>
                </a:cxn>
                <a:cxn ang="0">
                  <a:pos x="493" y="233"/>
                </a:cxn>
                <a:cxn ang="0">
                  <a:pos x="460" y="248"/>
                </a:cxn>
                <a:cxn ang="0">
                  <a:pos x="421" y="257"/>
                </a:cxn>
                <a:cxn ang="0">
                  <a:pos x="372" y="263"/>
                </a:cxn>
                <a:cxn ang="0">
                  <a:pos x="303" y="263"/>
                </a:cxn>
                <a:cxn ang="0">
                  <a:pos x="242" y="259"/>
                </a:cxn>
                <a:cxn ang="0">
                  <a:pos x="186" y="252"/>
                </a:cxn>
                <a:cxn ang="0">
                  <a:pos x="138" y="240"/>
                </a:cxn>
                <a:cxn ang="0">
                  <a:pos x="97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5" y="192"/>
                </a:cxn>
                <a:cxn ang="0">
                  <a:pos x="4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9" y="143"/>
                </a:cxn>
                <a:cxn ang="0">
                  <a:pos x="316" y="123"/>
                </a:cxn>
                <a:cxn ang="0">
                  <a:pos x="343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4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7" y="20"/>
                  </a:lnTo>
                  <a:lnTo>
                    <a:pt x="503" y="33"/>
                  </a:lnTo>
                  <a:lnTo>
                    <a:pt x="527" y="50"/>
                  </a:lnTo>
                  <a:lnTo>
                    <a:pt x="547" y="71"/>
                  </a:lnTo>
                  <a:lnTo>
                    <a:pt x="560" y="95"/>
                  </a:lnTo>
                  <a:lnTo>
                    <a:pt x="564" y="112"/>
                  </a:lnTo>
                  <a:lnTo>
                    <a:pt x="564" y="132"/>
                  </a:lnTo>
                  <a:lnTo>
                    <a:pt x="560" y="153"/>
                  </a:lnTo>
                  <a:lnTo>
                    <a:pt x="553" y="175"/>
                  </a:lnTo>
                  <a:lnTo>
                    <a:pt x="538" y="196"/>
                  </a:lnTo>
                  <a:lnTo>
                    <a:pt x="519" y="216"/>
                  </a:lnTo>
                  <a:lnTo>
                    <a:pt x="493" y="233"/>
                  </a:lnTo>
                  <a:lnTo>
                    <a:pt x="460" y="248"/>
                  </a:lnTo>
                  <a:lnTo>
                    <a:pt x="421" y="257"/>
                  </a:lnTo>
                  <a:lnTo>
                    <a:pt x="372" y="263"/>
                  </a:lnTo>
                  <a:lnTo>
                    <a:pt x="303" y="263"/>
                  </a:lnTo>
                  <a:lnTo>
                    <a:pt x="242" y="259"/>
                  </a:lnTo>
                  <a:lnTo>
                    <a:pt x="186" y="252"/>
                  </a:lnTo>
                  <a:lnTo>
                    <a:pt x="138" y="240"/>
                  </a:lnTo>
                  <a:lnTo>
                    <a:pt x="97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5" y="192"/>
                  </a:lnTo>
                  <a:lnTo>
                    <a:pt x="4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9" y="143"/>
                  </a:lnTo>
                  <a:lnTo>
                    <a:pt x="316" y="123"/>
                  </a:lnTo>
                  <a:lnTo>
                    <a:pt x="343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5C0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Freeform 68"/>
            <p:cNvSpPr>
              <a:spLocks noEditPoints="1"/>
            </p:cNvSpPr>
            <p:nvPr/>
          </p:nvSpPr>
          <p:spPr bwMode="auto">
            <a:xfrm>
              <a:off x="10106025" y="2857500"/>
              <a:ext cx="339725" cy="242888"/>
            </a:xfrm>
            <a:custGeom>
              <a:avLst/>
              <a:gdLst/>
              <a:ahLst/>
              <a:cxnLst>
                <a:cxn ang="0">
                  <a:pos x="6" y="153"/>
                </a:cxn>
                <a:cxn ang="0">
                  <a:pos x="0" y="153"/>
                </a:cxn>
                <a:cxn ang="0">
                  <a:pos x="6" y="153"/>
                </a:cxn>
                <a:cxn ang="0">
                  <a:pos x="212" y="0"/>
                </a:cxn>
                <a:cxn ang="0">
                  <a:pos x="212" y="2"/>
                </a:cxn>
                <a:cxn ang="0">
                  <a:pos x="214" y="9"/>
                </a:cxn>
                <a:cxn ang="0">
                  <a:pos x="214" y="32"/>
                </a:cxn>
                <a:cxn ang="0">
                  <a:pos x="212" y="45"/>
                </a:cxn>
                <a:cxn ang="0">
                  <a:pos x="209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5" y="110"/>
                </a:cxn>
                <a:cxn ang="0">
                  <a:pos x="155" y="125"/>
                </a:cxn>
                <a:cxn ang="0">
                  <a:pos x="127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6" y="153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0" y="147"/>
                </a:cxn>
                <a:cxn ang="0">
                  <a:pos x="73" y="142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5" y="114"/>
                </a:cxn>
                <a:cxn ang="0">
                  <a:pos x="168" y="99"/>
                </a:cxn>
                <a:cxn ang="0">
                  <a:pos x="186" y="80"/>
                </a:cxn>
                <a:cxn ang="0">
                  <a:pos x="201" y="58"/>
                </a:cxn>
                <a:cxn ang="0">
                  <a:pos x="210" y="32"/>
                </a:cxn>
                <a:cxn ang="0">
                  <a:pos x="212" y="0"/>
                </a:cxn>
              </a:cxnLst>
              <a:rect l="0" t="0" r="r" b="b"/>
              <a:pathLst>
                <a:path w="214" h="153">
                  <a:moveTo>
                    <a:pt x="6" y="153"/>
                  </a:moveTo>
                  <a:lnTo>
                    <a:pt x="0" y="153"/>
                  </a:lnTo>
                  <a:lnTo>
                    <a:pt x="6" y="153"/>
                  </a:lnTo>
                  <a:close/>
                  <a:moveTo>
                    <a:pt x="212" y="0"/>
                  </a:moveTo>
                  <a:lnTo>
                    <a:pt x="212" y="2"/>
                  </a:lnTo>
                  <a:lnTo>
                    <a:pt x="214" y="9"/>
                  </a:lnTo>
                  <a:lnTo>
                    <a:pt x="214" y="32"/>
                  </a:lnTo>
                  <a:lnTo>
                    <a:pt x="212" y="45"/>
                  </a:lnTo>
                  <a:lnTo>
                    <a:pt x="209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5" y="110"/>
                  </a:lnTo>
                  <a:lnTo>
                    <a:pt x="155" y="125"/>
                  </a:lnTo>
                  <a:lnTo>
                    <a:pt x="127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6" y="153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0" y="147"/>
                  </a:lnTo>
                  <a:lnTo>
                    <a:pt x="73" y="142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5" y="114"/>
                  </a:lnTo>
                  <a:lnTo>
                    <a:pt x="168" y="99"/>
                  </a:lnTo>
                  <a:lnTo>
                    <a:pt x="186" y="80"/>
                  </a:lnTo>
                  <a:lnTo>
                    <a:pt x="201" y="58"/>
                  </a:lnTo>
                  <a:lnTo>
                    <a:pt x="210" y="3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Freeform 69"/>
            <p:cNvSpPr>
              <a:spLocks/>
            </p:cNvSpPr>
            <p:nvPr/>
          </p:nvSpPr>
          <p:spPr bwMode="auto">
            <a:xfrm>
              <a:off x="10614025" y="3011488"/>
              <a:ext cx="92075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10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39" y="80"/>
                </a:cxn>
                <a:cxn ang="0">
                  <a:pos x="49" y="115"/>
                </a:cxn>
                <a:cxn ang="0">
                  <a:pos x="56" y="155"/>
                </a:cxn>
                <a:cxn ang="0">
                  <a:pos x="58" y="201"/>
                </a:cxn>
                <a:cxn ang="0">
                  <a:pos x="54" y="252"/>
                </a:cxn>
                <a:cxn ang="0">
                  <a:pos x="45" y="307"/>
                </a:cxn>
                <a:cxn ang="0">
                  <a:pos x="45" y="302"/>
                </a:cxn>
                <a:cxn ang="0">
                  <a:pos x="47" y="287"/>
                </a:cxn>
                <a:cxn ang="0">
                  <a:pos x="49" y="261"/>
                </a:cxn>
                <a:cxn ang="0">
                  <a:pos x="51" y="229"/>
                </a:cxn>
                <a:cxn ang="0">
                  <a:pos x="49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58" h="307">
                  <a:moveTo>
                    <a:pt x="0" y="0"/>
                  </a:moveTo>
                  <a:lnTo>
                    <a:pt x="2" y="4"/>
                  </a:lnTo>
                  <a:lnTo>
                    <a:pt x="10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39" y="80"/>
                  </a:lnTo>
                  <a:lnTo>
                    <a:pt x="49" y="115"/>
                  </a:lnTo>
                  <a:lnTo>
                    <a:pt x="56" y="155"/>
                  </a:lnTo>
                  <a:lnTo>
                    <a:pt x="58" y="201"/>
                  </a:lnTo>
                  <a:lnTo>
                    <a:pt x="54" y="252"/>
                  </a:lnTo>
                  <a:lnTo>
                    <a:pt x="45" y="307"/>
                  </a:lnTo>
                  <a:lnTo>
                    <a:pt x="45" y="302"/>
                  </a:lnTo>
                  <a:lnTo>
                    <a:pt x="47" y="287"/>
                  </a:lnTo>
                  <a:lnTo>
                    <a:pt x="49" y="261"/>
                  </a:lnTo>
                  <a:lnTo>
                    <a:pt x="51" y="229"/>
                  </a:lnTo>
                  <a:lnTo>
                    <a:pt x="49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Freeform 70"/>
            <p:cNvSpPr>
              <a:spLocks/>
            </p:cNvSpPr>
            <p:nvPr/>
          </p:nvSpPr>
          <p:spPr bwMode="auto">
            <a:xfrm>
              <a:off x="96361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7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2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9" y="89"/>
                </a:cxn>
                <a:cxn ang="0">
                  <a:pos x="24" y="50"/>
                </a:cxn>
                <a:cxn ang="0">
                  <a:pos x="30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7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2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9" y="89"/>
                  </a:lnTo>
                  <a:lnTo>
                    <a:pt x="24" y="50"/>
                  </a:lnTo>
                  <a:lnTo>
                    <a:pt x="30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A96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9" name="Freeform 71"/>
            <p:cNvSpPr>
              <a:spLocks/>
            </p:cNvSpPr>
            <p:nvPr/>
          </p:nvSpPr>
          <p:spPr bwMode="auto">
            <a:xfrm>
              <a:off x="10688638" y="4648200"/>
              <a:ext cx="134937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7" y="17"/>
                </a:cxn>
                <a:cxn ang="0">
                  <a:pos x="15" y="37"/>
                </a:cxn>
                <a:cxn ang="0">
                  <a:pos x="24" y="69"/>
                </a:cxn>
                <a:cxn ang="0">
                  <a:pos x="35" y="108"/>
                </a:cxn>
                <a:cxn ang="0">
                  <a:pos x="48" y="160"/>
                </a:cxn>
                <a:cxn ang="0">
                  <a:pos x="61" y="222"/>
                </a:cxn>
                <a:cxn ang="0">
                  <a:pos x="74" y="295"/>
                </a:cxn>
                <a:cxn ang="0">
                  <a:pos x="85" y="380"/>
                </a:cxn>
                <a:cxn ang="0">
                  <a:pos x="63" y="386"/>
                </a:cxn>
                <a:cxn ang="0">
                  <a:pos x="58" y="332"/>
                </a:cxn>
                <a:cxn ang="0">
                  <a:pos x="50" y="270"/>
                </a:cxn>
                <a:cxn ang="0">
                  <a:pos x="43" y="205"/>
                </a:cxn>
                <a:cxn ang="0">
                  <a:pos x="31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5" h="386">
                  <a:moveTo>
                    <a:pt x="0" y="0"/>
                  </a:moveTo>
                  <a:lnTo>
                    <a:pt x="2" y="4"/>
                  </a:lnTo>
                  <a:lnTo>
                    <a:pt x="7" y="17"/>
                  </a:lnTo>
                  <a:lnTo>
                    <a:pt x="15" y="37"/>
                  </a:lnTo>
                  <a:lnTo>
                    <a:pt x="24" y="69"/>
                  </a:lnTo>
                  <a:lnTo>
                    <a:pt x="35" y="108"/>
                  </a:lnTo>
                  <a:lnTo>
                    <a:pt x="48" y="160"/>
                  </a:lnTo>
                  <a:lnTo>
                    <a:pt x="61" y="222"/>
                  </a:lnTo>
                  <a:lnTo>
                    <a:pt x="74" y="295"/>
                  </a:lnTo>
                  <a:lnTo>
                    <a:pt x="85" y="380"/>
                  </a:lnTo>
                  <a:lnTo>
                    <a:pt x="63" y="386"/>
                  </a:lnTo>
                  <a:lnTo>
                    <a:pt x="58" y="332"/>
                  </a:lnTo>
                  <a:lnTo>
                    <a:pt x="50" y="270"/>
                  </a:lnTo>
                  <a:lnTo>
                    <a:pt x="43" y="205"/>
                  </a:lnTo>
                  <a:lnTo>
                    <a:pt x="31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96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Freeform 72"/>
            <p:cNvSpPr>
              <a:spLocks/>
            </p:cNvSpPr>
            <p:nvPr/>
          </p:nvSpPr>
          <p:spPr bwMode="auto">
            <a:xfrm>
              <a:off x="9807575" y="4618038"/>
              <a:ext cx="209550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2" y="2"/>
                </a:cxn>
                <a:cxn ang="0">
                  <a:pos x="130" y="38"/>
                </a:cxn>
                <a:cxn ang="0">
                  <a:pos x="0" y="36"/>
                </a:cxn>
                <a:cxn ang="0">
                  <a:pos x="4" y="0"/>
                </a:cxn>
              </a:cxnLst>
              <a:rect l="0" t="0" r="r" b="b"/>
              <a:pathLst>
                <a:path w="132" h="38">
                  <a:moveTo>
                    <a:pt x="4" y="0"/>
                  </a:moveTo>
                  <a:lnTo>
                    <a:pt x="132" y="2"/>
                  </a:lnTo>
                  <a:lnTo>
                    <a:pt x="130" y="38"/>
                  </a:lnTo>
                  <a:lnTo>
                    <a:pt x="0" y="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A96B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1" name="Freeform 73"/>
            <p:cNvSpPr>
              <a:spLocks/>
            </p:cNvSpPr>
            <p:nvPr/>
          </p:nvSpPr>
          <p:spPr bwMode="auto">
            <a:xfrm>
              <a:off x="9880600" y="3330575"/>
              <a:ext cx="358775" cy="204788"/>
            </a:xfrm>
            <a:custGeom>
              <a:avLst/>
              <a:gdLst/>
              <a:ahLst/>
              <a:cxnLst>
                <a:cxn ang="0">
                  <a:pos x="166" y="0"/>
                </a:cxn>
                <a:cxn ang="0">
                  <a:pos x="174" y="0"/>
                </a:cxn>
                <a:cxn ang="0">
                  <a:pos x="194" y="4"/>
                </a:cxn>
                <a:cxn ang="0">
                  <a:pos x="209" y="13"/>
                </a:cxn>
                <a:cxn ang="0">
                  <a:pos x="220" y="30"/>
                </a:cxn>
                <a:cxn ang="0">
                  <a:pos x="226" y="49"/>
                </a:cxn>
                <a:cxn ang="0">
                  <a:pos x="222" y="71"/>
                </a:cxn>
                <a:cxn ang="0">
                  <a:pos x="213" y="90"/>
                </a:cxn>
                <a:cxn ang="0">
                  <a:pos x="196" y="105"/>
                </a:cxn>
                <a:cxn ang="0">
                  <a:pos x="174" y="112"/>
                </a:cxn>
                <a:cxn ang="0">
                  <a:pos x="67" y="129"/>
                </a:cxn>
                <a:cxn ang="0">
                  <a:pos x="58" y="129"/>
                </a:cxn>
                <a:cxn ang="0">
                  <a:pos x="38" y="125"/>
                </a:cxn>
                <a:cxn ang="0">
                  <a:pos x="19" y="116"/>
                </a:cxn>
                <a:cxn ang="0">
                  <a:pos x="6" y="99"/>
                </a:cxn>
                <a:cxn ang="0">
                  <a:pos x="0" y="80"/>
                </a:cxn>
                <a:cxn ang="0">
                  <a:pos x="2" y="58"/>
                </a:cxn>
                <a:cxn ang="0">
                  <a:pos x="13" y="37"/>
                </a:cxn>
                <a:cxn ang="0">
                  <a:pos x="32" y="21"/>
                </a:cxn>
                <a:cxn ang="0">
                  <a:pos x="56" y="13"/>
                </a:cxn>
                <a:cxn ang="0">
                  <a:pos x="166" y="0"/>
                </a:cxn>
              </a:cxnLst>
              <a:rect l="0" t="0" r="r" b="b"/>
              <a:pathLst>
                <a:path w="226" h="129">
                  <a:moveTo>
                    <a:pt x="166" y="0"/>
                  </a:moveTo>
                  <a:lnTo>
                    <a:pt x="174" y="0"/>
                  </a:lnTo>
                  <a:lnTo>
                    <a:pt x="194" y="4"/>
                  </a:lnTo>
                  <a:lnTo>
                    <a:pt x="209" y="13"/>
                  </a:lnTo>
                  <a:lnTo>
                    <a:pt x="220" y="30"/>
                  </a:lnTo>
                  <a:lnTo>
                    <a:pt x="226" y="49"/>
                  </a:lnTo>
                  <a:lnTo>
                    <a:pt x="222" y="71"/>
                  </a:lnTo>
                  <a:lnTo>
                    <a:pt x="213" y="90"/>
                  </a:lnTo>
                  <a:lnTo>
                    <a:pt x="196" y="105"/>
                  </a:lnTo>
                  <a:lnTo>
                    <a:pt x="174" y="112"/>
                  </a:lnTo>
                  <a:lnTo>
                    <a:pt x="67" y="129"/>
                  </a:lnTo>
                  <a:lnTo>
                    <a:pt x="58" y="129"/>
                  </a:lnTo>
                  <a:lnTo>
                    <a:pt x="38" y="125"/>
                  </a:lnTo>
                  <a:lnTo>
                    <a:pt x="19" y="116"/>
                  </a:lnTo>
                  <a:lnTo>
                    <a:pt x="6" y="99"/>
                  </a:lnTo>
                  <a:lnTo>
                    <a:pt x="0" y="80"/>
                  </a:lnTo>
                  <a:lnTo>
                    <a:pt x="2" y="58"/>
                  </a:lnTo>
                  <a:lnTo>
                    <a:pt x="13" y="37"/>
                  </a:lnTo>
                  <a:lnTo>
                    <a:pt x="32" y="21"/>
                  </a:lnTo>
                  <a:lnTo>
                    <a:pt x="56" y="1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Freeform 74"/>
            <p:cNvSpPr>
              <a:spLocks/>
            </p:cNvSpPr>
            <p:nvPr/>
          </p:nvSpPr>
          <p:spPr bwMode="auto">
            <a:xfrm>
              <a:off x="9872663" y="3322638"/>
              <a:ext cx="374650" cy="168275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86" y="0"/>
                </a:cxn>
                <a:cxn ang="0">
                  <a:pos x="201" y="3"/>
                </a:cxn>
                <a:cxn ang="0">
                  <a:pos x="216" y="13"/>
                </a:cxn>
                <a:cxn ang="0">
                  <a:pos x="227" y="24"/>
                </a:cxn>
                <a:cxn ang="0">
                  <a:pos x="233" y="37"/>
                </a:cxn>
                <a:cxn ang="0">
                  <a:pos x="236" y="54"/>
                </a:cxn>
                <a:cxn ang="0">
                  <a:pos x="236" y="56"/>
                </a:cxn>
                <a:cxn ang="0">
                  <a:pos x="233" y="59"/>
                </a:cxn>
                <a:cxn ang="0">
                  <a:pos x="229" y="59"/>
                </a:cxn>
                <a:cxn ang="0">
                  <a:pos x="225" y="56"/>
                </a:cxn>
                <a:cxn ang="0">
                  <a:pos x="225" y="54"/>
                </a:cxn>
                <a:cxn ang="0">
                  <a:pos x="221" y="35"/>
                </a:cxn>
                <a:cxn ang="0">
                  <a:pos x="208" y="20"/>
                </a:cxn>
                <a:cxn ang="0">
                  <a:pos x="192" y="13"/>
                </a:cxn>
                <a:cxn ang="0">
                  <a:pos x="171" y="11"/>
                </a:cxn>
                <a:cxn ang="0">
                  <a:pos x="61" y="24"/>
                </a:cxn>
                <a:cxn ang="0">
                  <a:pos x="39" y="31"/>
                </a:cxn>
                <a:cxn ang="0">
                  <a:pos x="22" y="44"/>
                </a:cxn>
                <a:cxn ang="0">
                  <a:pos x="13" y="63"/>
                </a:cxn>
                <a:cxn ang="0">
                  <a:pos x="11" y="85"/>
                </a:cxn>
                <a:cxn ang="0">
                  <a:pos x="11" y="89"/>
                </a:cxn>
                <a:cxn ang="0">
                  <a:pos x="13" y="95"/>
                </a:cxn>
                <a:cxn ang="0">
                  <a:pos x="15" y="98"/>
                </a:cxn>
                <a:cxn ang="0">
                  <a:pos x="15" y="104"/>
                </a:cxn>
                <a:cxn ang="0">
                  <a:pos x="13" y="106"/>
                </a:cxn>
                <a:cxn ang="0">
                  <a:pos x="5" y="106"/>
                </a:cxn>
                <a:cxn ang="0">
                  <a:pos x="5" y="104"/>
                </a:cxn>
                <a:cxn ang="0">
                  <a:pos x="2" y="93"/>
                </a:cxn>
                <a:cxn ang="0">
                  <a:pos x="0" y="85"/>
                </a:cxn>
                <a:cxn ang="0">
                  <a:pos x="2" y="59"/>
                </a:cxn>
                <a:cxn ang="0">
                  <a:pos x="15" y="37"/>
                </a:cxn>
                <a:cxn ang="0">
                  <a:pos x="33" y="22"/>
                </a:cxn>
                <a:cxn ang="0">
                  <a:pos x="59" y="13"/>
                </a:cxn>
                <a:cxn ang="0">
                  <a:pos x="169" y="0"/>
                </a:cxn>
              </a:cxnLst>
              <a:rect l="0" t="0" r="r" b="b"/>
              <a:pathLst>
                <a:path w="236" h="106">
                  <a:moveTo>
                    <a:pt x="169" y="0"/>
                  </a:moveTo>
                  <a:lnTo>
                    <a:pt x="186" y="0"/>
                  </a:lnTo>
                  <a:lnTo>
                    <a:pt x="201" y="3"/>
                  </a:lnTo>
                  <a:lnTo>
                    <a:pt x="216" y="13"/>
                  </a:lnTo>
                  <a:lnTo>
                    <a:pt x="227" y="24"/>
                  </a:lnTo>
                  <a:lnTo>
                    <a:pt x="233" y="37"/>
                  </a:lnTo>
                  <a:lnTo>
                    <a:pt x="236" y="54"/>
                  </a:lnTo>
                  <a:lnTo>
                    <a:pt x="236" y="56"/>
                  </a:lnTo>
                  <a:lnTo>
                    <a:pt x="233" y="59"/>
                  </a:lnTo>
                  <a:lnTo>
                    <a:pt x="229" y="59"/>
                  </a:lnTo>
                  <a:lnTo>
                    <a:pt x="225" y="56"/>
                  </a:lnTo>
                  <a:lnTo>
                    <a:pt x="225" y="54"/>
                  </a:lnTo>
                  <a:lnTo>
                    <a:pt x="221" y="35"/>
                  </a:lnTo>
                  <a:lnTo>
                    <a:pt x="208" y="20"/>
                  </a:lnTo>
                  <a:lnTo>
                    <a:pt x="192" y="13"/>
                  </a:lnTo>
                  <a:lnTo>
                    <a:pt x="171" y="11"/>
                  </a:lnTo>
                  <a:lnTo>
                    <a:pt x="61" y="24"/>
                  </a:lnTo>
                  <a:lnTo>
                    <a:pt x="39" y="31"/>
                  </a:lnTo>
                  <a:lnTo>
                    <a:pt x="22" y="44"/>
                  </a:lnTo>
                  <a:lnTo>
                    <a:pt x="13" y="63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13" y="95"/>
                  </a:lnTo>
                  <a:lnTo>
                    <a:pt x="15" y="98"/>
                  </a:lnTo>
                  <a:lnTo>
                    <a:pt x="15" y="104"/>
                  </a:lnTo>
                  <a:lnTo>
                    <a:pt x="13" y="106"/>
                  </a:lnTo>
                  <a:lnTo>
                    <a:pt x="5" y="106"/>
                  </a:lnTo>
                  <a:lnTo>
                    <a:pt x="5" y="104"/>
                  </a:lnTo>
                  <a:lnTo>
                    <a:pt x="2" y="93"/>
                  </a:lnTo>
                  <a:lnTo>
                    <a:pt x="0" y="85"/>
                  </a:lnTo>
                  <a:lnTo>
                    <a:pt x="2" y="59"/>
                  </a:lnTo>
                  <a:lnTo>
                    <a:pt x="15" y="37"/>
                  </a:lnTo>
                  <a:lnTo>
                    <a:pt x="33" y="22"/>
                  </a:lnTo>
                  <a:lnTo>
                    <a:pt x="59" y="1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3" name="Freeform 75"/>
            <p:cNvSpPr>
              <a:spLocks/>
            </p:cNvSpPr>
            <p:nvPr/>
          </p:nvSpPr>
          <p:spPr bwMode="auto">
            <a:xfrm>
              <a:off x="10353675" y="3254375"/>
              <a:ext cx="307975" cy="19843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49" y="0"/>
                </a:cxn>
                <a:cxn ang="0">
                  <a:pos x="166" y="3"/>
                </a:cxn>
                <a:cxn ang="0">
                  <a:pos x="181" y="13"/>
                </a:cxn>
                <a:cxn ang="0">
                  <a:pos x="190" y="26"/>
                </a:cxn>
                <a:cxn ang="0">
                  <a:pos x="194" y="43"/>
                </a:cxn>
                <a:cxn ang="0">
                  <a:pos x="192" y="63"/>
                </a:cxn>
                <a:cxn ang="0">
                  <a:pos x="183" y="82"/>
                </a:cxn>
                <a:cxn ang="0">
                  <a:pos x="168" y="97"/>
                </a:cxn>
                <a:cxn ang="0">
                  <a:pos x="149" y="104"/>
                </a:cxn>
                <a:cxn ang="0">
                  <a:pos x="56" y="125"/>
                </a:cxn>
                <a:cxn ang="0">
                  <a:pos x="47" y="125"/>
                </a:cxn>
                <a:cxn ang="0">
                  <a:pos x="30" y="121"/>
                </a:cxn>
                <a:cxn ang="0">
                  <a:pos x="15" y="113"/>
                </a:cxn>
                <a:cxn ang="0">
                  <a:pos x="6" y="99"/>
                </a:cxn>
                <a:cxn ang="0">
                  <a:pos x="0" y="82"/>
                </a:cxn>
                <a:cxn ang="0">
                  <a:pos x="2" y="59"/>
                </a:cxn>
                <a:cxn ang="0">
                  <a:pos x="12" y="41"/>
                </a:cxn>
                <a:cxn ang="0">
                  <a:pos x="26" y="26"/>
                </a:cxn>
                <a:cxn ang="0">
                  <a:pos x="47" y="18"/>
                </a:cxn>
                <a:cxn ang="0">
                  <a:pos x="142" y="0"/>
                </a:cxn>
              </a:cxnLst>
              <a:rect l="0" t="0" r="r" b="b"/>
              <a:pathLst>
                <a:path w="194" h="125">
                  <a:moveTo>
                    <a:pt x="142" y="0"/>
                  </a:moveTo>
                  <a:lnTo>
                    <a:pt x="149" y="0"/>
                  </a:lnTo>
                  <a:lnTo>
                    <a:pt x="166" y="3"/>
                  </a:lnTo>
                  <a:lnTo>
                    <a:pt x="181" y="13"/>
                  </a:lnTo>
                  <a:lnTo>
                    <a:pt x="190" y="26"/>
                  </a:lnTo>
                  <a:lnTo>
                    <a:pt x="194" y="43"/>
                  </a:lnTo>
                  <a:lnTo>
                    <a:pt x="192" y="63"/>
                  </a:lnTo>
                  <a:lnTo>
                    <a:pt x="183" y="82"/>
                  </a:lnTo>
                  <a:lnTo>
                    <a:pt x="168" y="97"/>
                  </a:lnTo>
                  <a:lnTo>
                    <a:pt x="149" y="104"/>
                  </a:lnTo>
                  <a:lnTo>
                    <a:pt x="56" y="125"/>
                  </a:lnTo>
                  <a:lnTo>
                    <a:pt x="47" y="125"/>
                  </a:lnTo>
                  <a:lnTo>
                    <a:pt x="30" y="121"/>
                  </a:lnTo>
                  <a:lnTo>
                    <a:pt x="15" y="113"/>
                  </a:lnTo>
                  <a:lnTo>
                    <a:pt x="6" y="99"/>
                  </a:lnTo>
                  <a:lnTo>
                    <a:pt x="0" y="82"/>
                  </a:lnTo>
                  <a:lnTo>
                    <a:pt x="2" y="59"/>
                  </a:lnTo>
                  <a:lnTo>
                    <a:pt x="12" y="41"/>
                  </a:lnTo>
                  <a:lnTo>
                    <a:pt x="26" y="26"/>
                  </a:lnTo>
                  <a:lnTo>
                    <a:pt x="47" y="18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Freeform 76"/>
            <p:cNvSpPr>
              <a:spLocks/>
            </p:cNvSpPr>
            <p:nvPr/>
          </p:nvSpPr>
          <p:spPr bwMode="auto">
            <a:xfrm>
              <a:off x="10345738" y="3244850"/>
              <a:ext cx="325437" cy="160338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166" y="2"/>
                </a:cxn>
                <a:cxn ang="0">
                  <a:pos x="184" y="9"/>
                </a:cxn>
                <a:cxn ang="0">
                  <a:pos x="197" y="26"/>
                </a:cxn>
                <a:cxn ang="0">
                  <a:pos x="205" y="49"/>
                </a:cxn>
                <a:cxn ang="0">
                  <a:pos x="205" y="56"/>
                </a:cxn>
                <a:cxn ang="0">
                  <a:pos x="203" y="65"/>
                </a:cxn>
                <a:cxn ang="0">
                  <a:pos x="203" y="67"/>
                </a:cxn>
                <a:cxn ang="0">
                  <a:pos x="201" y="69"/>
                </a:cxn>
                <a:cxn ang="0">
                  <a:pos x="195" y="69"/>
                </a:cxn>
                <a:cxn ang="0">
                  <a:pos x="192" y="65"/>
                </a:cxn>
                <a:cxn ang="0">
                  <a:pos x="192" y="64"/>
                </a:cxn>
                <a:cxn ang="0">
                  <a:pos x="193" y="58"/>
                </a:cxn>
                <a:cxn ang="0">
                  <a:pos x="193" y="50"/>
                </a:cxn>
                <a:cxn ang="0">
                  <a:pos x="190" y="32"/>
                </a:cxn>
                <a:cxn ang="0">
                  <a:pos x="179" y="19"/>
                </a:cxn>
                <a:cxn ang="0">
                  <a:pos x="164" y="11"/>
                </a:cxn>
                <a:cxn ang="0">
                  <a:pos x="147" y="11"/>
                </a:cxn>
                <a:cxn ang="0">
                  <a:pos x="52" y="30"/>
                </a:cxn>
                <a:cxn ang="0">
                  <a:pos x="33" y="37"/>
                </a:cxn>
                <a:cxn ang="0">
                  <a:pos x="20" y="50"/>
                </a:cxn>
                <a:cxn ang="0">
                  <a:pos x="11" y="67"/>
                </a:cxn>
                <a:cxn ang="0">
                  <a:pos x="9" y="88"/>
                </a:cxn>
                <a:cxn ang="0">
                  <a:pos x="11" y="90"/>
                </a:cxn>
                <a:cxn ang="0">
                  <a:pos x="11" y="97"/>
                </a:cxn>
                <a:cxn ang="0">
                  <a:pos x="7" y="101"/>
                </a:cxn>
                <a:cxn ang="0">
                  <a:pos x="5" y="101"/>
                </a:cxn>
                <a:cxn ang="0">
                  <a:pos x="0" y="95"/>
                </a:cxn>
                <a:cxn ang="0">
                  <a:pos x="0" y="90"/>
                </a:cxn>
                <a:cxn ang="0">
                  <a:pos x="2" y="65"/>
                </a:cxn>
                <a:cxn ang="0">
                  <a:pos x="11" y="43"/>
                </a:cxn>
                <a:cxn ang="0">
                  <a:pos x="28" y="28"/>
                </a:cxn>
                <a:cxn ang="0">
                  <a:pos x="50" y="19"/>
                </a:cxn>
                <a:cxn ang="0">
                  <a:pos x="145" y="0"/>
                </a:cxn>
              </a:cxnLst>
              <a:rect l="0" t="0" r="r" b="b"/>
              <a:pathLst>
                <a:path w="205" h="101">
                  <a:moveTo>
                    <a:pt x="145" y="0"/>
                  </a:moveTo>
                  <a:lnTo>
                    <a:pt x="166" y="2"/>
                  </a:lnTo>
                  <a:lnTo>
                    <a:pt x="184" y="9"/>
                  </a:lnTo>
                  <a:lnTo>
                    <a:pt x="197" y="26"/>
                  </a:lnTo>
                  <a:lnTo>
                    <a:pt x="205" y="49"/>
                  </a:lnTo>
                  <a:lnTo>
                    <a:pt x="205" y="56"/>
                  </a:lnTo>
                  <a:lnTo>
                    <a:pt x="203" y="65"/>
                  </a:lnTo>
                  <a:lnTo>
                    <a:pt x="203" y="67"/>
                  </a:lnTo>
                  <a:lnTo>
                    <a:pt x="201" y="69"/>
                  </a:lnTo>
                  <a:lnTo>
                    <a:pt x="195" y="69"/>
                  </a:lnTo>
                  <a:lnTo>
                    <a:pt x="192" y="65"/>
                  </a:lnTo>
                  <a:lnTo>
                    <a:pt x="192" y="64"/>
                  </a:lnTo>
                  <a:lnTo>
                    <a:pt x="193" y="58"/>
                  </a:lnTo>
                  <a:lnTo>
                    <a:pt x="193" y="50"/>
                  </a:lnTo>
                  <a:lnTo>
                    <a:pt x="190" y="32"/>
                  </a:lnTo>
                  <a:lnTo>
                    <a:pt x="179" y="19"/>
                  </a:lnTo>
                  <a:lnTo>
                    <a:pt x="164" y="11"/>
                  </a:lnTo>
                  <a:lnTo>
                    <a:pt x="147" y="11"/>
                  </a:lnTo>
                  <a:lnTo>
                    <a:pt x="52" y="30"/>
                  </a:lnTo>
                  <a:lnTo>
                    <a:pt x="33" y="37"/>
                  </a:lnTo>
                  <a:lnTo>
                    <a:pt x="20" y="50"/>
                  </a:lnTo>
                  <a:lnTo>
                    <a:pt x="11" y="67"/>
                  </a:lnTo>
                  <a:lnTo>
                    <a:pt x="9" y="88"/>
                  </a:lnTo>
                  <a:lnTo>
                    <a:pt x="11" y="90"/>
                  </a:lnTo>
                  <a:lnTo>
                    <a:pt x="11" y="97"/>
                  </a:lnTo>
                  <a:lnTo>
                    <a:pt x="7" y="101"/>
                  </a:lnTo>
                  <a:lnTo>
                    <a:pt x="5" y="101"/>
                  </a:lnTo>
                  <a:lnTo>
                    <a:pt x="0" y="95"/>
                  </a:lnTo>
                  <a:lnTo>
                    <a:pt x="0" y="90"/>
                  </a:lnTo>
                  <a:lnTo>
                    <a:pt x="2" y="65"/>
                  </a:lnTo>
                  <a:lnTo>
                    <a:pt x="11" y="43"/>
                  </a:lnTo>
                  <a:lnTo>
                    <a:pt x="28" y="28"/>
                  </a:lnTo>
                  <a:lnTo>
                    <a:pt x="50" y="19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Freeform 77"/>
            <p:cNvSpPr>
              <a:spLocks/>
            </p:cNvSpPr>
            <p:nvPr/>
          </p:nvSpPr>
          <p:spPr bwMode="auto">
            <a:xfrm>
              <a:off x="10226675" y="3346450"/>
              <a:ext cx="130175" cy="5238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64" y="3"/>
                </a:cxn>
                <a:cxn ang="0">
                  <a:pos x="82" y="14"/>
                </a:cxn>
                <a:cxn ang="0">
                  <a:pos x="75" y="24"/>
                </a:cxn>
                <a:cxn ang="0">
                  <a:pos x="60" y="14"/>
                </a:cxn>
                <a:cxn ang="0">
                  <a:pos x="45" y="11"/>
                </a:cxn>
                <a:cxn ang="0">
                  <a:pos x="30" y="14"/>
                </a:cxn>
                <a:cxn ang="0">
                  <a:pos x="19" y="22"/>
                </a:cxn>
                <a:cxn ang="0">
                  <a:pos x="11" y="29"/>
                </a:cxn>
                <a:cxn ang="0">
                  <a:pos x="10" y="33"/>
                </a:cxn>
                <a:cxn ang="0">
                  <a:pos x="0" y="27"/>
                </a:cxn>
                <a:cxn ang="0">
                  <a:pos x="13" y="14"/>
                </a:cxn>
                <a:cxn ang="0">
                  <a:pos x="26" y="5"/>
                </a:cxn>
                <a:cxn ang="0">
                  <a:pos x="43" y="0"/>
                </a:cxn>
              </a:cxnLst>
              <a:rect l="0" t="0" r="r" b="b"/>
              <a:pathLst>
                <a:path w="82" h="33">
                  <a:moveTo>
                    <a:pt x="43" y="0"/>
                  </a:moveTo>
                  <a:lnTo>
                    <a:pt x="64" y="3"/>
                  </a:lnTo>
                  <a:lnTo>
                    <a:pt x="82" y="14"/>
                  </a:lnTo>
                  <a:lnTo>
                    <a:pt x="75" y="24"/>
                  </a:lnTo>
                  <a:lnTo>
                    <a:pt x="60" y="14"/>
                  </a:lnTo>
                  <a:lnTo>
                    <a:pt x="45" y="11"/>
                  </a:lnTo>
                  <a:lnTo>
                    <a:pt x="30" y="14"/>
                  </a:lnTo>
                  <a:lnTo>
                    <a:pt x="19" y="22"/>
                  </a:lnTo>
                  <a:lnTo>
                    <a:pt x="11" y="29"/>
                  </a:lnTo>
                  <a:lnTo>
                    <a:pt x="10" y="33"/>
                  </a:lnTo>
                  <a:lnTo>
                    <a:pt x="0" y="27"/>
                  </a:lnTo>
                  <a:lnTo>
                    <a:pt x="13" y="14"/>
                  </a:lnTo>
                  <a:lnTo>
                    <a:pt x="26" y="5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Freeform 78"/>
            <p:cNvSpPr>
              <a:spLocks noEditPoints="1"/>
            </p:cNvSpPr>
            <p:nvPr/>
          </p:nvSpPr>
          <p:spPr bwMode="auto">
            <a:xfrm>
              <a:off x="9999663" y="3336925"/>
              <a:ext cx="227012" cy="50800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13" y="11"/>
                </a:cxn>
                <a:cxn ang="0">
                  <a:pos x="95" y="0"/>
                </a:cxn>
                <a:cxn ang="0">
                  <a:pos x="110" y="2"/>
                </a:cxn>
                <a:cxn ang="0">
                  <a:pos x="125" y="7"/>
                </a:cxn>
                <a:cxn ang="0">
                  <a:pos x="136" y="19"/>
                </a:cxn>
                <a:cxn ang="0">
                  <a:pos x="140" y="26"/>
                </a:cxn>
                <a:cxn ang="0">
                  <a:pos x="143" y="32"/>
                </a:cxn>
                <a:cxn ang="0">
                  <a:pos x="136" y="26"/>
                </a:cxn>
                <a:cxn ang="0">
                  <a:pos x="121" y="17"/>
                </a:cxn>
                <a:cxn ang="0">
                  <a:pos x="100" y="11"/>
                </a:cxn>
                <a:cxn ang="0">
                  <a:pos x="89" y="9"/>
                </a:cxn>
                <a:cxn ang="0">
                  <a:pos x="52" y="9"/>
                </a:cxn>
                <a:cxn ang="0">
                  <a:pos x="32" y="11"/>
                </a:cxn>
                <a:cxn ang="0">
                  <a:pos x="13" y="11"/>
                </a:cxn>
                <a:cxn ang="0">
                  <a:pos x="30" y="9"/>
                </a:cxn>
                <a:cxn ang="0">
                  <a:pos x="48" y="6"/>
                </a:cxn>
                <a:cxn ang="0">
                  <a:pos x="67" y="4"/>
                </a:cxn>
                <a:cxn ang="0">
                  <a:pos x="84" y="2"/>
                </a:cxn>
                <a:cxn ang="0">
                  <a:pos x="95" y="0"/>
                </a:cxn>
              </a:cxnLst>
              <a:rect l="0" t="0" r="r" b="b"/>
              <a:pathLst>
                <a:path w="143" h="32">
                  <a:moveTo>
                    <a:pt x="13" y="11"/>
                  </a:moveTo>
                  <a:lnTo>
                    <a:pt x="2" y="13"/>
                  </a:lnTo>
                  <a:lnTo>
                    <a:pt x="0" y="13"/>
                  </a:lnTo>
                  <a:lnTo>
                    <a:pt x="13" y="11"/>
                  </a:lnTo>
                  <a:close/>
                  <a:moveTo>
                    <a:pt x="95" y="0"/>
                  </a:moveTo>
                  <a:lnTo>
                    <a:pt x="110" y="2"/>
                  </a:lnTo>
                  <a:lnTo>
                    <a:pt x="125" y="7"/>
                  </a:lnTo>
                  <a:lnTo>
                    <a:pt x="136" y="19"/>
                  </a:lnTo>
                  <a:lnTo>
                    <a:pt x="140" y="26"/>
                  </a:lnTo>
                  <a:lnTo>
                    <a:pt x="143" y="32"/>
                  </a:lnTo>
                  <a:lnTo>
                    <a:pt x="136" y="26"/>
                  </a:lnTo>
                  <a:lnTo>
                    <a:pt x="121" y="17"/>
                  </a:lnTo>
                  <a:lnTo>
                    <a:pt x="100" y="11"/>
                  </a:lnTo>
                  <a:lnTo>
                    <a:pt x="89" y="9"/>
                  </a:lnTo>
                  <a:lnTo>
                    <a:pt x="52" y="9"/>
                  </a:lnTo>
                  <a:lnTo>
                    <a:pt x="32" y="11"/>
                  </a:lnTo>
                  <a:lnTo>
                    <a:pt x="13" y="11"/>
                  </a:lnTo>
                  <a:lnTo>
                    <a:pt x="30" y="9"/>
                  </a:lnTo>
                  <a:lnTo>
                    <a:pt x="48" y="6"/>
                  </a:lnTo>
                  <a:lnTo>
                    <a:pt x="67" y="4"/>
                  </a:lnTo>
                  <a:lnTo>
                    <a:pt x="84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7" name="Freeform 79"/>
            <p:cNvSpPr>
              <a:spLocks/>
            </p:cNvSpPr>
            <p:nvPr/>
          </p:nvSpPr>
          <p:spPr bwMode="auto">
            <a:xfrm>
              <a:off x="10472738" y="3262313"/>
              <a:ext cx="179387" cy="57150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6" y="17"/>
                </a:cxn>
                <a:cxn ang="0">
                  <a:pos x="113" y="36"/>
                </a:cxn>
                <a:cxn ang="0">
                  <a:pos x="112" y="32"/>
                </a:cxn>
                <a:cxn ang="0">
                  <a:pos x="106" y="23"/>
                </a:cxn>
                <a:cxn ang="0">
                  <a:pos x="95" y="13"/>
                </a:cxn>
                <a:cxn ang="0">
                  <a:pos x="80" y="8"/>
                </a:cxn>
                <a:cxn ang="0">
                  <a:pos x="52" y="8"/>
                </a:cxn>
                <a:cxn ang="0">
                  <a:pos x="35" y="10"/>
                </a:cxn>
                <a:cxn ang="0">
                  <a:pos x="17" y="12"/>
                </a:cxn>
                <a:cxn ang="0">
                  <a:pos x="5" y="13"/>
                </a:cxn>
                <a:cxn ang="0">
                  <a:pos x="0" y="13"/>
                </a:cxn>
                <a:cxn ang="0">
                  <a:pos x="65" y="0"/>
                </a:cxn>
              </a:cxnLst>
              <a:rect l="0" t="0" r="r" b="b"/>
              <a:pathLst>
                <a:path w="113" h="36">
                  <a:moveTo>
                    <a:pt x="65" y="0"/>
                  </a:moveTo>
                  <a:lnTo>
                    <a:pt x="86" y="0"/>
                  </a:lnTo>
                  <a:lnTo>
                    <a:pt x="97" y="6"/>
                  </a:lnTo>
                  <a:lnTo>
                    <a:pt x="106" y="17"/>
                  </a:lnTo>
                  <a:lnTo>
                    <a:pt x="113" y="36"/>
                  </a:lnTo>
                  <a:lnTo>
                    <a:pt x="112" y="32"/>
                  </a:lnTo>
                  <a:lnTo>
                    <a:pt x="106" y="23"/>
                  </a:lnTo>
                  <a:lnTo>
                    <a:pt x="95" y="13"/>
                  </a:lnTo>
                  <a:lnTo>
                    <a:pt x="80" y="8"/>
                  </a:lnTo>
                  <a:lnTo>
                    <a:pt x="52" y="8"/>
                  </a:lnTo>
                  <a:lnTo>
                    <a:pt x="35" y="10"/>
                  </a:lnTo>
                  <a:lnTo>
                    <a:pt x="17" y="12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Freeform 80"/>
            <p:cNvSpPr>
              <a:spLocks/>
            </p:cNvSpPr>
            <p:nvPr/>
          </p:nvSpPr>
          <p:spPr bwMode="auto">
            <a:xfrm>
              <a:off x="9842500" y="4144963"/>
              <a:ext cx="325437" cy="260350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125" y="164"/>
                </a:cxn>
                <a:cxn ang="0">
                  <a:pos x="110" y="157"/>
                </a:cxn>
                <a:cxn ang="0">
                  <a:pos x="93" y="145"/>
                </a:cxn>
                <a:cxn ang="0">
                  <a:pos x="73" y="129"/>
                </a:cxn>
                <a:cxn ang="0">
                  <a:pos x="49" y="103"/>
                </a:cxn>
                <a:cxn ang="0">
                  <a:pos x="36" y="84"/>
                </a:cxn>
                <a:cxn ang="0">
                  <a:pos x="23" y="62"/>
                </a:cxn>
                <a:cxn ang="0">
                  <a:pos x="11" y="39"/>
                </a:cxn>
                <a:cxn ang="0">
                  <a:pos x="4" y="21"/>
                </a:cxn>
                <a:cxn ang="0">
                  <a:pos x="0" y="6"/>
                </a:cxn>
                <a:cxn ang="0">
                  <a:pos x="13" y="7"/>
                </a:cxn>
                <a:cxn ang="0">
                  <a:pos x="39" y="15"/>
                </a:cxn>
                <a:cxn ang="0">
                  <a:pos x="54" y="21"/>
                </a:cxn>
                <a:cxn ang="0">
                  <a:pos x="75" y="24"/>
                </a:cxn>
                <a:cxn ang="0">
                  <a:pos x="99" y="28"/>
                </a:cxn>
                <a:cxn ang="0">
                  <a:pos x="131" y="28"/>
                </a:cxn>
                <a:cxn ang="0">
                  <a:pos x="138" y="26"/>
                </a:cxn>
                <a:cxn ang="0">
                  <a:pos x="151" y="21"/>
                </a:cxn>
                <a:cxn ang="0">
                  <a:pos x="168" y="15"/>
                </a:cxn>
                <a:cxn ang="0">
                  <a:pos x="185" y="7"/>
                </a:cxn>
                <a:cxn ang="0">
                  <a:pos x="198" y="2"/>
                </a:cxn>
                <a:cxn ang="0">
                  <a:pos x="205" y="0"/>
                </a:cxn>
              </a:cxnLst>
              <a:rect l="0" t="0" r="r" b="b"/>
              <a:pathLst>
                <a:path w="205" h="164">
                  <a:moveTo>
                    <a:pt x="205" y="0"/>
                  </a:moveTo>
                  <a:lnTo>
                    <a:pt x="125" y="164"/>
                  </a:lnTo>
                  <a:lnTo>
                    <a:pt x="110" y="157"/>
                  </a:lnTo>
                  <a:lnTo>
                    <a:pt x="93" y="145"/>
                  </a:lnTo>
                  <a:lnTo>
                    <a:pt x="73" y="129"/>
                  </a:lnTo>
                  <a:lnTo>
                    <a:pt x="49" y="103"/>
                  </a:lnTo>
                  <a:lnTo>
                    <a:pt x="36" y="84"/>
                  </a:lnTo>
                  <a:lnTo>
                    <a:pt x="23" y="62"/>
                  </a:lnTo>
                  <a:lnTo>
                    <a:pt x="11" y="39"/>
                  </a:lnTo>
                  <a:lnTo>
                    <a:pt x="4" y="21"/>
                  </a:lnTo>
                  <a:lnTo>
                    <a:pt x="0" y="6"/>
                  </a:lnTo>
                  <a:lnTo>
                    <a:pt x="13" y="7"/>
                  </a:lnTo>
                  <a:lnTo>
                    <a:pt x="39" y="15"/>
                  </a:lnTo>
                  <a:lnTo>
                    <a:pt x="54" y="21"/>
                  </a:lnTo>
                  <a:lnTo>
                    <a:pt x="75" y="24"/>
                  </a:lnTo>
                  <a:lnTo>
                    <a:pt x="99" y="28"/>
                  </a:lnTo>
                  <a:lnTo>
                    <a:pt x="131" y="28"/>
                  </a:lnTo>
                  <a:lnTo>
                    <a:pt x="138" y="26"/>
                  </a:lnTo>
                  <a:lnTo>
                    <a:pt x="151" y="21"/>
                  </a:lnTo>
                  <a:lnTo>
                    <a:pt x="168" y="15"/>
                  </a:lnTo>
                  <a:lnTo>
                    <a:pt x="185" y="7"/>
                  </a:lnTo>
                  <a:lnTo>
                    <a:pt x="198" y="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Freeform 81"/>
            <p:cNvSpPr>
              <a:spLocks/>
            </p:cNvSpPr>
            <p:nvPr/>
          </p:nvSpPr>
          <p:spPr bwMode="auto">
            <a:xfrm>
              <a:off x="10167938" y="4121150"/>
              <a:ext cx="290512" cy="26035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79" y="43"/>
                </a:cxn>
                <a:cxn ang="0">
                  <a:pos x="171" y="80"/>
                </a:cxn>
                <a:cxn ang="0">
                  <a:pos x="162" y="110"/>
                </a:cxn>
                <a:cxn ang="0">
                  <a:pos x="153" y="134"/>
                </a:cxn>
                <a:cxn ang="0">
                  <a:pos x="145" y="151"/>
                </a:cxn>
                <a:cxn ang="0">
                  <a:pos x="138" y="160"/>
                </a:cxn>
                <a:cxn ang="0">
                  <a:pos x="136" y="164"/>
                </a:cxn>
                <a:cxn ang="0">
                  <a:pos x="0" y="15"/>
                </a:cxn>
                <a:cxn ang="0">
                  <a:pos x="4" y="17"/>
                </a:cxn>
                <a:cxn ang="0">
                  <a:pos x="15" y="19"/>
                </a:cxn>
                <a:cxn ang="0">
                  <a:pos x="32" y="22"/>
                </a:cxn>
                <a:cxn ang="0">
                  <a:pos x="54" y="24"/>
                </a:cxn>
                <a:cxn ang="0">
                  <a:pos x="80" y="24"/>
                </a:cxn>
                <a:cxn ang="0">
                  <a:pos x="110" y="22"/>
                </a:cxn>
                <a:cxn ang="0">
                  <a:pos x="136" y="21"/>
                </a:cxn>
                <a:cxn ang="0">
                  <a:pos x="160" y="13"/>
                </a:cxn>
                <a:cxn ang="0">
                  <a:pos x="168" y="13"/>
                </a:cxn>
                <a:cxn ang="0">
                  <a:pos x="173" y="11"/>
                </a:cxn>
                <a:cxn ang="0">
                  <a:pos x="183" y="0"/>
                </a:cxn>
              </a:cxnLst>
              <a:rect l="0" t="0" r="r" b="b"/>
              <a:pathLst>
                <a:path w="183" h="164">
                  <a:moveTo>
                    <a:pt x="183" y="0"/>
                  </a:moveTo>
                  <a:lnTo>
                    <a:pt x="179" y="43"/>
                  </a:lnTo>
                  <a:lnTo>
                    <a:pt x="171" y="80"/>
                  </a:lnTo>
                  <a:lnTo>
                    <a:pt x="162" y="110"/>
                  </a:lnTo>
                  <a:lnTo>
                    <a:pt x="153" y="134"/>
                  </a:lnTo>
                  <a:lnTo>
                    <a:pt x="145" y="151"/>
                  </a:lnTo>
                  <a:lnTo>
                    <a:pt x="138" y="160"/>
                  </a:lnTo>
                  <a:lnTo>
                    <a:pt x="136" y="164"/>
                  </a:lnTo>
                  <a:lnTo>
                    <a:pt x="0" y="15"/>
                  </a:lnTo>
                  <a:lnTo>
                    <a:pt x="4" y="17"/>
                  </a:lnTo>
                  <a:lnTo>
                    <a:pt x="15" y="19"/>
                  </a:lnTo>
                  <a:lnTo>
                    <a:pt x="32" y="22"/>
                  </a:lnTo>
                  <a:lnTo>
                    <a:pt x="54" y="24"/>
                  </a:lnTo>
                  <a:lnTo>
                    <a:pt x="80" y="24"/>
                  </a:lnTo>
                  <a:lnTo>
                    <a:pt x="110" y="22"/>
                  </a:lnTo>
                  <a:lnTo>
                    <a:pt x="136" y="21"/>
                  </a:lnTo>
                  <a:lnTo>
                    <a:pt x="160" y="13"/>
                  </a:lnTo>
                  <a:lnTo>
                    <a:pt x="168" y="13"/>
                  </a:lnTo>
                  <a:lnTo>
                    <a:pt x="173" y="1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Freeform 82"/>
            <p:cNvSpPr>
              <a:spLocks/>
            </p:cNvSpPr>
            <p:nvPr/>
          </p:nvSpPr>
          <p:spPr bwMode="auto">
            <a:xfrm>
              <a:off x="9842500" y="4144963"/>
              <a:ext cx="325437" cy="228600"/>
            </a:xfrm>
            <a:custGeom>
              <a:avLst/>
              <a:gdLst/>
              <a:ahLst/>
              <a:cxnLst>
                <a:cxn ang="0">
                  <a:pos x="205" y="0"/>
                </a:cxn>
                <a:cxn ang="0">
                  <a:pos x="125" y="144"/>
                </a:cxn>
                <a:cxn ang="0">
                  <a:pos x="121" y="142"/>
                </a:cxn>
                <a:cxn ang="0">
                  <a:pos x="112" y="136"/>
                </a:cxn>
                <a:cxn ang="0">
                  <a:pos x="99" y="129"/>
                </a:cxn>
                <a:cxn ang="0">
                  <a:pos x="84" y="116"/>
                </a:cxn>
                <a:cxn ang="0">
                  <a:pos x="65" y="101"/>
                </a:cxn>
                <a:cxn ang="0">
                  <a:pos x="49" y="84"/>
                </a:cxn>
                <a:cxn ang="0">
                  <a:pos x="37" y="71"/>
                </a:cxn>
                <a:cxn ang="0">
                  <a:pos x="28" y="54"/>
                </a:cxn>
                <a:cxn ang="0">
                  <a:pos x="17" y="37"/>
                </a:cxn>
                <a:cxn ang="0">
                  <a:pos x="4" y="11"/>
                </a:cxn>
                <a:cxn ang="0">
                  <a:pos x="0" y="6"/>
                </a:cxn>
                <a:cxn ang="0">
                  <a:pos x="71" y="6"/>
                </a:cxn>
                <a:cxn ang="0">
                  <a:pos x="118" y="4"/>
                </a:cxn>
                <a:cxn ang="0">
                  <a:pos x="170" y="2"/>
                </a:cxn>
                <a:cxn ang="0">
                  <a:pos x="205" y="0"/>
                </a:cxn>
              </a:cxnLst>
              <a:rect l="0" t="0" r="r" b="b"/>
              <a:pathLst>
                <a:path w="205" h="144">
                  <a:moveTo>
                    <a:pt x="205" y="0"/>
                  </a:moveTo>
                  <a:lnTo>
                    <a:pt x="125" y="144"/>
                  </a:lnTo>
                  <a:lnTo>
                    <a:pt x="121" y="142"/>
                  </a:lnTo>
                  <a:lnTo>
                    <a:pt x="112" y="136"/>
                  </a:lnTo>
                  <a:lnTo>
                    <a:pt x="99" y="129"/>
                  </a:lnTo>
                  <a:lnTo>
                    <a:pt x="84" y="116"/>
                  </a:lnTo>
                  <a:lnTo>
                    <a:pt x="65" y="101"/>
                  </a:lnTo>
                  <a:lnTo>
                    <a:pt x="49" y="84"/>
                  </a:lnTo>
                  <a:lnTo>
                    <a:pt x="37" y="71"/>
                  </a:lnTo>
                  <a:lnTo>
                    <a:pt x="28" y="54"/>
                  </a:lnTo>
                  <a:lnTo>
                    <a:pt x="17" y="37"/>
                  </a:lnTo>
                  <a:lnTo>
                    <a:pt x="4" y="11"/>
                  </a:lnTo>
                  <a:lnTo>
                    <a:pt x="0" y="6"/>
                  </a:lnTo>
                  <a:lnTo>
                    <a:pt x="71" y="6"/>
                  </a:lnTo>
                  <a:lnTo>
                    <a:pt x="118" y="4"/>
                  </a:lnTo>
                  <a:lnTo>
                    <a:pt x="170" y="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Freeform 83"/>
            <p:cNvSpPr>
              <a:spLocks/>
            </p:cNvSpPr>
            <p:nvPr/>
          </p:nvSpPr>
          <p:spPr bwMode="auto">
            <a:xfrm>
              <a:off x="10171113" y="4121150"/>
              <a:ext cx="287337" cy="2254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9" y="13"/>
                </a:cxn>
                <a:cxn ang="0">
                  <a:pos x="177" y="32"/>
                </a:cxn>
                <a:cxn ang="0">
                  <a:pos x="171" y="52"/>
                </a:cxn>
                <a:cxn ang="0">
                  <a:pos x="168" y="71"/>
                </a:cxn>
                <a:cxn ang="0">
                  <a:pos x="160" y="93"/>
                </a:cxn>
                <a:cxn ang="0">
                  <a:pos x="151" y="114"/>
                </a:cxn>
                <a:cxn ang="0">
                  <a:pos x="145" y="129"/>
                </a:cxn>
                <a:cxn ang="0">
                  <a:pos x="140" y="138"/>
                </a:cxn>
                <a:cxn ang="0">
                  <a:pos x="138" y="142"/>
                </a:cxn>
                <a:cxn ang="0">
                  <a:pos x="0" y="15"/>
                </a:cxn>
                <a:cxn ang="0">
                  <a:pos x="9" y="15"/>
                </a:cxn>
                <a:cxn ang="0">
                  <a:pos x="93" y="9"/>
                </a:cxn>
                <a:cxn ang="0">
                  <a:pos x="177" y="2"/>
                </a:cxn>
                <a:cxn ang="0">
                  <a:pos x="181" y="0"/>
                </a:cxn>
              </a:cxnLst>
              <a:rect l="0" t="0" r="r" b="b"/>
              <a:pathLst>
                <a:path w="181" h="142">
                  <a:moveTo>
                    <a:pt x="181" y="0"/>
                  </a:moveTo>
                  <a:lnTo>
                    <a:pt x="179" y="13"/>
                  </a:lnTo>
                  <a:lnTo>
                    <a:pt x="177" y="32"/>
                  </a:lnTo>
                  <a:lnTo>
                    <a:pt x="171" y="52"/>
                  </a:lnTo>
                  <a:lnTo>
                    <a:pt x="168" y="71"/>
                  </a:lnTo>
                  <a:lnTo>
                    <a:pt x="160" y="93"/>
                  </a:lnTo>
                  <a:lnTo>
                    <a:pt x="151" y="114"/>
                  </a:lnTo>
                  <a:lnTo>
                    <a:pt x="145" y="129"/>
                  </a:lnTo>
                  <a:lnTo>
                    <a:pt x="140" y="138"/>
                  </a:lnTo>
                  <a:lnTo>
                    <a:pt x="138" y="142"/>
                  </a:lnTo>
                  <a:lnTo>
                    <a:pt x="0" y="15"/>
                  </a:lnTo>
                  <a:lnTo>
                    <a:pt x="9" y="15"/>
                  </a:lnTo>
                  <a:lnTo>
                    <a:pt x="93" y="9"/>
                  </a:lnTo>
                  <a:lnTo>
                    <a:pt x="177" y="2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3784388" y="2734372"/>
            <a:ext cx="303805" cy="470551"/>
            <a:chOff x="2436813" y="1071563"/>
            <a:chExt cx="1397001" cy="2163762"/>
          </a:xfrm>
        </p:grpSpPr>
        <p:sp>
          <p:nvSpPr>
            <p:cNvPr id="433" name="Freeform 8"/>
            <p:cNvSpPr>
              <a:spLocks/>
            </p:cNvSpPr>
            <p:nvPr/>
          </p:nvSpPr>
          <p:spPr bwMode="auto">
            <a:xfrm>
              <a:off x="2982913" y="2381250"/>
              <a:ext cx="598488" cy="854075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5"/>
                </a:cxn>
                <a:cxn ang="0">
                  <a:pos x="337" y="17"/>
                </a:cxn>
                <a:cxn ang="0">
                  <a:pos x="340" y="37"/>
                </a:cxn>
                <a:cxn ang="0">
                  <a:pos x="345" y="63"/>
                </a:cxn>
                <a:cxn ang="0">
                  <a:pos x="350" y="95"/>
                </a:cxn>
                <a:cxn ang="0">
                  <a:pos x="354" y="134"/>
                </a:cxn>
                <a:cxn ang="0">
                  <a:pos x="360" y="177"/>
                </a:cxn>
                <a:cxn ang="0">
                  <a:pos x="366" y="226"/>
                </a:cxn>
                <a:cxn ang="0">
                  <a:pos x="370" y="278"/>
                </a:cxn>
                <a:cxn ang="0">
                  <a:pos x="373" y="333"/>
                </a:cxn>
                <a:cxn ang="0">
                  <a:pos x="376" y="393"/>
                </a:cxn>
                <a:cxn ang="0">
                  <a:pos x="377" y="455"/>
                </a:cxn>
                <a:cxn ang="0">
                  <a:pos x="377" y="518"/>
                </a:cxn>
                <a:cxn ang="0">
                  <a:pos x="325" y="527"/>
                </a:cxn>
                <a:cxn ang="0">
                  <a:pos x="268" y="534"/>
                </a:cxn>
                <a:cxn ang="0">
                  <a:pos x="208" y="537"/>
                </a:cxn>
                <a:cxn ang="0">
                  <a:pos x="143" y="538"/>
                </a:cxn>
                <a:cxn ang="0">
                  <a:pos x="82" y="537"/>
                </a:cxn>
                <a:cxn ang="0">
                  <a:pos x="26" y="534"/>
                </a:cxn>
                <a:cxn ang="0">
                  <a:pos x="0" y="15"/>
                </a:cxn>
                <a:cxn ang="0">
                  <a:pos x="3" y="15"/>
                </a:cxn>
                <a:cxn ang="0">
                  <a:pos x="16" y="16"/>
                </a:cxn>
                <a:cxn ang="0">
                  <a:pos x="33" y="19"/>
                </a:cxn>
                <a:cxn ang="0">
                  <a:pos x="58" y="20"/>
                </a:cxn>
                <a:cxn ang="0">
                  <a:pos x="86" y="22"/>
                </a:cxn>
                <a:cxn ang="0">
                  <a:pos x="120" y="23"/>
                </a:cxn>
                <a:cxn ang="0">
                  <a:pos x="158" y="23"/>
                </a:cxn>
                <a:cxn ang="0">
                  <a:pos x="199" y="22"/>
                </a:cxn>
                <a:cxn ang="0">
                  <a:pos x="243" y="17"/>
                </a:cxn>
                <a:cxn ang="0">
                  <a:pos x="288" y="10"/>
                </a:cxn>
                <a:cxn ang="0">
                  <a:pos x="335" y="0"/>
                </a:cxn>
              </a:cxnLst>
              <a:rect l="0" t="0" r="r" b="b"/>
              <a:pathLst>
                <a:path w="377" h="538">
                  <a:moveTo>
                    <a:pt x="335" y="0"/>
                  </a:moveTo>
                  <a:lnTo>
                    <a:pt x="335" y="5"/>
                  </a:lnTo>
                  <a:lnTo>
                    <a:pt x="337" y="17"/>
                  </a:lnTo>
                  <a:lnTo>
                    <a:pt x="340" y="37"/>
                  </a:lnTo>
                  <a:lnTo>
                    <a:pt x="345" y="63"/>
                  </a:lnTo>
                  <a:lnTo>
                    <a:pt x="350" y="95"/>
                  </a:lnTo>
                  <a:lnTo>
                    <a:pt x="354" y="134"/>
                  </a:lnTo>
                  <a:lnTo>
                    <a:pt x="360" y="177"/>
                  </a:lnTo>
                  <a:lnTo>
                    <a:pt x="366" y="226"/>
                  </a:lnTo>
                  <a:lnTo>
                    <a:pt x="370" y="278"/>
                  </a:lnTo>
                  <a:lnTo>
                    <a:pt x="373" y="333"/>
                  </a:lnTo>
                  <a:lnTo>
                    <a:pt x="376" y="393"/>
                  </a:lnTo>
                  <a:lnTo>
                    <a:pt x="377" y="455"/>
                  </a:lnTo>
                  <a:lnTo>
                    <a:pt x="377" y="518"/>
                  </a:lnTo>
                  <a:lnTo>
                    <a:pt x="325" y="527"/>
                  </a:lnTo>
                  <a:lnTo>
                    <a:pt x="268" y="534"/>
                  </a:lnTo>
                  <a:lnTo>
                    <a:pt x="208" y="537"/>
                  </a:lnTo>
                  <a:lnTo>
                    <a:pt x="143" y="538"/>
                  </a:lnTo>
                  <a:lnTo>
                    <a:pt x="82" y="537"/>
                  </a:lnTo>
                  <a:lnTo>
                    <a:pt x="26" y="534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16" y="16"/>
                  </a:lnTo>
                  <a:lnTo>
                    <a:pt x="33" y="19"/>
                  </a:lnTo>
                  <a:lnTo>
                    <a:pt x="58" y="20"/>
                  </a:lnTo>
                  <a:lnTo>
                    <a:pt x="86" y="22"/>
                  </a:lnTo>
                  <a:lnTo>
                    <a:pt x="120" y="23"/>
                  </a:lnTo>
                  <a:lnTo>
                    <a:pt x="158" y="23"/>
                  </a:lnTo>
                  <a:lnTo>
                    <a:pt x="199" y="22"/>
                  </a:lnTo>
                  <a:lnTo>
                    <a:pt x="243" y="17"/>
                  </a:lnTo>
                  <a:lnTo>
                    <a:pt x="288" y="1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7FA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Freeform 9"/>
            <p:cNvSpPr>
              <a:spLocks/>
            </p:cNvSpPr>
            <p:nvPr/>
          </p:nvSpPr>
          <p:spPr bwMode="auto">
            <a:xfrm>
              <a:off x="3444876" y="2381250"/>
              <a:ext cx="127000" cy="8366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42" y="19"/>
                </a:cxn>
                <a:cxn ang="0">
                  <a:pos x="46" y="44"/>
                </a:cxn>
                <a:cxn ang="0">
                  <a:pos x="52" y="77"/>
                </a:cxn>
                <a:cxn ang="0">
                  <a:pos x="58" y="116"/>
                </a:cxn>
                <a:cxn ang="0">
                  <a:pos x="62" y="161"/>
                </a:cxn>
                <a:cxn ang="0">
                  <a:pos x="68" y="211"/>
                </a:cxn>
                <a:cxn ang="0">
                  <a:pos x="73" y="266"/>
                </a:cxn>
                <a:cxn ang="0">
                  <a:pos x="76" y="325"/>
                </a:cxn>
                <a:cxn ang="0">
                  <a:pos x="79" y="387"/>
                </a:cxn>
                <a:cxn ang="0">
                  <a:pos x="80" y="452"/>
                </a:cxn>
                <a:cxn ang="0">
                  <a:pos x="80" y="520"/>
                </a:cxn>
                <a:cxn ang="0">
                  <a:pos x="35" y="527"/>
                </a:cxn>
                <a:cxn ang="0">
                  <a:pos x="37" y="465"/>
                </a:cxn>
                <a:cxn ang="0">
                  <a:pos x="35" y="404"/>
                </a:cxn>
                <a:cxn ang="0">
                  <a:pos x="34" y="345"/>
                </a:cxn>
                <a:cxn ang="0">
                  <a:pos x="31" y="290"/>
                </a:cxn>
                <a:cxn ang="0">
                  <a:pos x="27" y="238"/>
                </a:cxn>
                <a:cxn ang="0">
                  <a:pos x="22" y="188"/>
                </a:cxn>
                <a:cxn ang="0">
                  <a:pos x="18" y="144"/>
                </a:cxn>
                <a:cxn ang="0">
                  <a:pos x="14" y="106"/>
                </a:cxn>
                <a:cxn ang="0">
                  <a:pos x="8" y="72"/>
                </a:cxn>
                <a:cxn ang="0">
                  <a:pos x="6" y="46"/>
                </a:cxn>
                <a:cxn ang="0">
                  <a:pos x="3" y="26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20" y="6"/>
                </a:cxn>
                <a:cxn ang="0">
                  <a:pos x="39" y="0"/>
                </a:cxn>
              </a:cxnLst>
              <a:rect l="0" t="0" r="r" b="b"/>
              <a:pathLst>
                <a:path w="80" h="527">
                  <a:moveTo>
                    <a:pt x="39" y="0"/>
                  </a:moveTo>
                  <a:lnTo>
                    <a:pt x="42" y="19"/>
                  </a:lnTo>
                  <a:lnTo>
                    <a:pt x="46" y="44"/>
                  </a:lnTo>
                  <a:lnTo>
                    <a:pt x="52" y="77"/>
                  </a:lnTo>
                  <a:lnTo>
                    <a:pt x="58" y="116"/>
                  </a:lnTo>
                  <a:lnTo>
                    <a:pt x="62" y="161"/>
                  </a:lnTo>
                  <a:lnTo>
                    <a:pt x="68" y="211"/>
                  </a:lnTo>
                  <a:lnTo>
                    <a:pt x="73" y="266"/>
                  </a:lnTo>
                  <a:lnTo>
                    <a:pt x="76" y="325"/>
                  </a:lnTo>
                  <a:lnTo>
                    <a:pt x="79" y="387"/>
                  </a:lnTo>
                  <a:lnTo>
                    <a:pt x="80" y="452"/>
                  </a:lnTo>
                  <a:lnTo>
                    <a:pt x="80" y="520"/>
                  </a:lnTo>
                  <a:lnTo>
                    <a:pt x="35" y="527"/>
                  </a:lnTo>
                  <a:lnTo>
                    <a:pt x="37" y="465"/>
                  </a:lnTo>
                  <a:lnTo>
                    <a:pt x="35" y="404"/>
                  </a:lnTo>
                  <a:lnTo>
                    <a:pt x="34" y="345"/>
                  </a:lnTo>
                  <a:lnTo>
                    <a:pt x="31" y="290"/>
                  </a:lnTo>
                  <a:lnTo>
                    <a:pt x="27" y="238"/>
                  </a:lnTo>
                  <a:lnTo>
                    <a:pt x="22" y="188"/>
                  </a:lnTo>
                  <a:lnTo>
                    <a:pt x="18" y="144"/>
                  </a:lnTo>
                  <a:lnTo>
                    <a:pt x="14" y="106"/>
                  </a:lnTo>
                  <a:lnTo>
                    <a:pt x="8" y="72"/>
                  </a:lnTo>
                  <a:lnTo>
                    <a:pt x="6" y="46"/>
                  </a:lnTo>
                  <a:lnTo>
                    <a:pt x="3" y="26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0" y="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6CB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Freeform 10"/>
            <p:cNvSpPr>
              <a:spLocks/>
            </p:cNvSpPr>
            <p:nvPr/>
          </p:nvSpPr>
          <p:spPr bwMode="auto">
            <a:xfrm>
              <a:off x="3457576" y="1844675"/>
              <a:ext cx="376238" cy="2905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4" y="3"/>
                </a:cxn>
                <a:cxn ang="0">
                  <a:pos x="136" y="10"/>
                </a:cxn>
                <a:cxn ang="0">
                  <a:pos x="140" y="21"/>
                </a:cxn>
                <a:cxn ang="0">
                  <a:pos x="144" y="34"/>
                </a:cxn>
                <a:cxn ang="0">
                  <a:pos x="151" y="48"/>
                </a:cxn>
                <a:cxn ang="0">
                  <a:pos x="161" y="62"/>
                </a:cxn>
                <a:cxn ang="0">
                  <a:pos x="171" y="76"/>
                </a:cxn>
                <a:cxn ang="0">
                  <a:pos x="185" y="86"/>
                </a:cxn>
                <a:cxn ang="0">
                  <a:pos x="199" y="93"/>
                </a:cxn>
                <a:cxn ang="0">
                  <a:pos x="218" y="94"/>
                </a:cxn>
                <a:cxn ang="0">
                  <a:pos x="237" y="90"/>
                </a:cxn>
                <a:cxn ang="0">
                  <a:pos x="236" y="93"/>
                </a:cxn>
                <a:cxn ang="0">
                  <a:pos x="232" y="100"/>
                </a:cxn>
                <a:cxn ang="0">
                  <a:pos x="223" y="108"/>
                </a:cxn>
                <a:cxn ang="0">
                  <a:pos x="212" y="121"/>
                </a:cxn>
                <a:cxn ang="0">
                  <a:pos x="198" y="134"/>
                </a:cxn>
                <a:cxn ang="0">
                  <a:pos x="180" y="146"/>
                </a:cxn>
                <a:cxn ang="0">
                  <a:pos x="158" y="159"/>
                </a:cxn>
                <a:cxn ang="0">
                  <a:pos x="134" y="170"/>
                </a:cxn>
                <a:cxn ang="0">
                  <a:pos x="106" y="179"/>
                </a:cxn>
                <a:cxn ang="0">
                  <a:pos x="75" y="183"/>
                </a:cxn>
                <a:cxn ang="0">
                  <a:pos x="38" y="183"/>
                </a:cxn>
                <a:cxn ang="0">
                  <a:pos x="0" y="176"/>
                </a:cxn>
                <a:cxn ang="0">
                  <a:pos x="133" y="0"/>
                </a:cxn>
              </a:cxnLst>
              <a:rect l="0" t="0" r="r" b="b"/>
              <a:pathLst>
                <a:path w="237" h="183">
                  <a:moveTo>
                    <a:pt x="133" y="0"/>
                  </a:moveTo>
                  <a:lnTo>
                    <a:pt x="134" y="3"/>
                  </a:lnTo>
                  <a:lnTo>
                    <a:pt x="136" y="10"/>
                  </a:lnTo>
                  <a:lnTo>
                    <a:pt x="140" y="21"/>
                  </a:lnTo>
                  <a:lnTo>
                    <a:pt x="144" y="34"/>
                  </a:lnTo>
                  <a:lnTo>
                    <a:pt x="151" y="48"/>
                  </a:lnTo>
                  <a:lnTo>
                    <a:pt x="161" y="62"/>
                  </a:lnTo>
                  <a:lnTo>
                    <a:pt x="171" y="76"/>
                  </a:lnTo>
                  <a:lnTo>
                    <a:pt x="185" y="86"/>
                  </a:lnTo>
                  <a:lnTo>
                    <a:pt x="199" y="93"/>
                  </a:lnTo>
                  <a:lnTo>
                    <a:pt x="218" y="94"/>
                  </a:lnTo>
                  <a:lnTo>
                    <a:pt x="237" y="90"/>
                  </a:lnTo>
                  <a:lnTo>
                    <a:pt x="236" y="93"/>
                  </a:lnTo>
                  <a:lnTo>
                    <a:pt x="232" y="100"/>
                  </a:lnTo>
                  <a:lnTo>
                    <a:pt x="223" y="108"/>
                  </a:lnTo>
                  <a:lnTo>
                    <a:pt x="212" y="121"/>
                  </a:lnTo>
                  <a:lnTo>
                    <a:pt x="198" y="134"/>
                  </a:lnTo>
                  <a:lnTo>
                    <a:pt x="180" y="146"/>
                  </a:lnTo>
                  <a:lnTo>
                    <a:pt x="158" y="159"/>
                  </a:lnTo>
                  <a:lnTo>
                    <a:pt x="134" y="170"/>
                  </a:lnTo>
                  <a:lnTo>
                    <a:pt x="106" y="179"/>
                  </a:lnTo>
                  <a:lnTo>
                    <a:pt x="75" y="183"/>
                  </a:lnTo>
                  <a:lnTo>
                    <a:pt x="38" y="183"/>
                  </a:lnTo>
                  <a:lnTo>
                    <a:pt x="0" y="17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Freeform 11"/>
            <p:cNvSpPr>
              <a:spLocks/>
            </p:cNvSpPr>
            <p:nvPr/>
          </p:nvSpPr>
          <p:spPr bwMode="auto">
            <a:xfrm>
              <a:off x="2627313" y="1169988"/>
              <a:ext cx="1116013" cy="1077913"/>
            </a:xfrm>
            <a:custGeom>
              <a:avLst/>
              <a:gdLst/>
              <a:ahLst/>
              <a:cxnLst>
                <a:cxn ang="0">
                  <a:pos x="340" y="0"/>
                </a:cxn>
                <a:cxn ang="0">
                  <a:pos x="387" y="4"/>
                </a:cxn>
                <a:cxn ang="0">
                  <a:pos x="433" y="15"/>
                </a:cxn>
                <a:cxn ang="0">
                  <a:pos x="478" y="31"/>
                </a:cxn>
                <a:cxn ang="0">
                  <a:pos x="519" y="51"/>
                </a:cxn>
                <a:cxn ang="0">
                  <a:pos x="556" y="78"/>
                </a:cxn>
                <a:cxn ang="0">
                  <a:pos x="588" y="107"/>
                </a:cxn>
                <a:cxn ang="0">
                  <a:pos x="618" y="142"/>
                </a:cxn>
                <a:cxn ang="0">
                  <a:pos x="642" y="179"/>
                </a:cxn>
                <a:cxn ang="0">
                  <a:pos x="663" y="219"/>
                </a:cxn>
                <a:cxn ang="0">
                  <a:pos x="679" y="260"/>
                </a:cxn>
                <a:cxn ang="0">
                  <a:pos x="691" y="302"/>
                </a:cxn>
                <a:cxn ang="0">
                  <a:pos x="698" y="344"/>
                </a:cxn>
                <a:cxn ang="0">
                  <a:pos x="703" y="385"/>
                </a:cxn>
                <a:cxn ang="0">
                  <a:pos x="700" y="426"/>
                </a:cxn>
                <a:cxn ang="0">
                  <a:pos x="694" y="464"/>
                </a:cxn>
                <a:cxn ang="0">
                  <a:pos x="683" y="498"/>
                </a:cxn>
                <a:cxn ang="0">
                  <a:pos x="663" y="538"/>
                </a:cxn>
                <a:cxn ang="0">
                  <a:pos x="638" y="571"/>
                </a:cxn>
                <a:cxn ang="0">
                  <a:pos x="609" y="603"/>
                </a:cxn>
                <a:cxn ang="0">
                  <a:pos x="576" y="627"/>
                </a:cxn>
                <a:cxn ang="0">
                  <a:pos x="540" y="648"/>
                </a:cxn>
                <a:cxn ang="0">
                  <a:pos x="501" y="663"/>
                </a:cxn>
                <a:cxn ang="0">
                  <a:pos x="458" y="673"/>
                </a:cxn>
                <a:cxn ang="0">
                  <a:pos x="415" y="679"/>
                </a:cxn>
                <a:cxn ang="0">
                  <a:pos x="371" y="679"/>
                </a:cxn>
                <a:cxn ang="0">
                  <a:pos x="324" y="673"/>
                </a:cxn>
                <a:cxn ang="0">
                  <a:pos x="279" y="663"/>
                </a:cxn>
                <a:cxn ang="0">
                  <a:pos x="233" y="646"/>
                </a:cxn>
                <a:cxn ang="0">
                  <a:pos x="185" y="622"/>
                </a:cxn>
                <a:cxn ang="0">
                  <a:pos x="142" y="594"/>
                </a:cxn>
                <a:cxn ang="0">
                  <a:pos x="103" y="560"/>
                </a:cxn>
                <a:cxn ang="0">
                  <a:pos x="70" y="522"/>
                </a:cxn>
                <a:cxn ang="0">
                  <a:pos x="44" y="481"/>
                </a:cxn>
                <a:cxn ang="0">
                  <a:pos x="23" y="437"/>
                </a:cxn>
                <a:cxn ang="0">
                  <a:pos x="7" y="391"/>
                </a:cxn>
                <a:cxn ang="0">
                  <a:pos x="0" y="343"/>
                </a:cxn>
                <a:cxn ang="0">
                  <a:pos x="0" y="295"/>
                </a:cxn>
                <a:cxn ang="0">
                  <a:pos x="7" y="247"/>
                </a:cxn>
                <a:cxn ang="0">
                  <a:pos x="23" y="199"/>
                </a:cxn>
                <a:cxn ang="0">
                  <a:pos x="44" y="158"/>
                </a:cxn>
                <a:cxn ang="0">
                  <a:pos x="69" y="120"/>
                </a:cxn>
                <a:cxn ang="0">
                  <a:pos x="99" y="89"/>
                </a:cxn>
                <a:cxn ang="0">
                  <a:pos x="133" y="61"/>
                </a:cxn>
                <a:cxn ang="0">
                  <a:pos x="169" y="38"/>
                </a:cxn>
                <a:cxn ang="0">
                  <a:pos x="209" y="21"/>
                </a:cxn>
                <a:cxn ang="0">
                  <a:pos x="251" y="8"/>
                </a:cxn>
                <a:cxn ang="0">
                  <a:pos x="295" y="1"/>
                </a:cxn>
                <a:cxn ang="0">
                  <a:pos x="340" y="0"/>
                </a:cxn>
              </a:cxnLst>
              <a:rect l="0" t="0" r="r" b="b"/>
              <a:pathLst>
                <a:path w="703" h="679">
                  <a:moveTo>
                    <a:pt x="340" y="0"/>
                  </a:moveTo>
                  <a:lnTo>
                    <a:pt x="387" y="4"/>
                  </a:lnTo>
                  <a:lnTo>
                    <a:pt x="433" y="15"/>
                  </a:lnTo>
                  <a:lnTo>
                    <a:pt x="478" y="31"/>
                  </a:lnTo>
                  <a:lnTo>
                    <a:pt x="519" y="51"/>
                  </a:lnTo>
                  <a:lnTo>
                    <a:pt x="556" y="78"/>
                  </a:lnTo>
                  <a:lnTo>
                    <a:pt x="588" y="107"/>
                  </a:lnTo>
                  <a:lnTo>
                    <a:pt x="618" y="142"/>
                  </a:lnTo>
                  <a:lnTo>
                    <a:pt x="642" y="179"/>
                  </a:lnTo>
                  <a:lnTo>
                    <a:pt x="663" y="219"/>
                  </a:lnTo>
                  <a:lnTo>
                    <a:pt x="679" y="260"/>
                  </a:lnTo>
                  <a:lnTo>
                    <a:pt x="691" y="302"/>
                  </a:lnTo>
                  <a:lnTo>
                    <a:pt x="698" y="344"/>
                  </a:lnTo>
                  <a:lnTo>
                    <a:pt x="703" y="385"/>
                  </a:lnTo>
                  <a:lnTo>
                    <a:pt x="700" y="426"/>
                  </a:lnTo>
                  <a:lnTo>
                    <a:pt x="694" y="464"/>
                  </a:lnTo>
                  <a:lnTo>
                    <a:pt x="683" y="498"/>
                  </a:lnTo>
                  <a:lnTo>
                    <a:pt x="663" y="538"/>
                  </a:lnTo>
                  <a:lnTo>
                    <a:pt x="638" y="571"/>
                  </a:lnTo>
                  <a:lnTo>
                    <a:pt x="609" y="603"/>
                  </a:lnTo>
                  <a:lnTo>
                    <a:pt x="576" y="627"/>
                  </a:lnTo>
                  <a:lnTo>
                    <a:pt x="540" y="648"/>
                  </a:lnTo>
                  <a:lnTo>
                    <a:pt x="501" y="663"/>
                  </a:lnTo>
                  <a:lnTo>
                    <a:pt x="458" y="673"/>
                  </a:lnTo>
                  <a:lnTo>
                    <a:pt x="415" y="679"/>
                  </a:lnTo>
                  <a:lnTo>
                    <a:pt x="371" y="679"/>
                  </a:lnTo>
                  <a:lnTo>
                    <a:pt x="324" y="673"/>
                  </a:lnTo>
                  <a:lnTo>
                    <a:pt x="279" y="663"/>
                  </a:lnTo>
                  <a:lnTo>
                    <a:pt x="233" y="646"/>
                  </a:lnTo>
                  <a:lnTo>
                    <a:pt x="185" y="622"/>
                  </a:lnTo>
                  <a:lnTo>
                    <a:pt x="142" y="594"/>
                  </a:lnTo>
                  <a:lnTo>
                    <a:pt x="103" y="560"/>
                  </a:lnTo>
                  <a:lnTo>
                    <a:pt x="70" y="522"/>
                  </a:lnTo>
                  <a:lnTo>
                    <a:pt x="44" y="481"/>
                  </a:lnTo>
                  <a:lnTo>
                    <a:pt x="23" y="437"/>
                  </a:lnTo>
                  <a:lnTo>
                    <a:pt x="7" y="391"/>
                  </a:lnTo>
                  <a:lnTo>
                    <a:pt x="0" y="343"/>
                  </a:lnTo>
                  <a:lnTo>
                    <a:pt x="0" y="295"/>
                  </a:lnTo>
                  <a:lnTo>
                    <a:pt x="7" y="247"/>
                  </a:lnTo>
                  <a:lnTo>
                    <a:pt x="23" y="199"/>
                  </a:lnTo>
                  <a:lnTo>
                    <a:pt x="44" y="158"/>
                  </a:lnTo>
                  <a:lnTo>
                    <a:pt x="69" y="120"/>
                  </a:lnTo>
                  <a:lnTo>
                    <a:pt x="99" y="89"/>
                  </a:lnTo>
                  <a:lnTo>
                    <a:pt x="133" y="61"/>
                  </a:lnTo>
                  <a:lnTo>
                    <a:pt x="169" y="38"/>
                  </a:lnTo>
                  <a:lnTo>
                    <a:pt x="209" y="21"/>
                  </a:lnTo>
                  <a:lnTo>
                    <a:pt x="251" y="8"/>
                  </a:lnTo>
                  <a:lnTo>
                    <a:pt x="295" y="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Freeform 12"/>
            <p:cNvSpPr>
              <a:spLocks/>
            </p:cNvSpPr>
            <p:nvPr/>
          </p:nvSpPr>
          <p:spPr bwMode="auto">
            <a:xfrm>
              <a:off x="3024188" y="2603500"/>
              <a:ext cx="73025" cy="6302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4"/>
                </a:cxn>
                <a:cxn ang="0">
                  <a:pos x="15" y="18"/>
                </a:cxn>
                <a:cxn ang="0">
                  <a:pos x="18" y="40"/>
                </a:cxn>
                <a:cxn ang="0">
                  <a:pos x="22" y="68"/>
                </a:cxn>
                <a:cxn ang="0">
                  <a:pos x="26" y="102"/>
                </a:cxn>
                <a:cxn ang="0">
                  <a:pos x="31" y="143"/>
                </a:cxn>
                <a:cxn ang="0">
                  <a:pos x="35" y="186"/>
                </a:cxn>
                <a:cxn ang="0">
                  <a:pos x="38" y="236"/>
                </a:cxn>
                <a:cxn ang="0">
                  <a:pos x="42" y="287"/>
                </a:cxn>
                <a:cxn ang="0">
                  <a:pos x="45" y="342"/>
                </a:cxn>
                <a:cxn ang="0">
                  <a:pos x="46" y="397"/>
                </a:cxn>
                <a:cxn ang="0">
                  <a:pos x="0" y="394"/>
                </a:cxn>
                <a:cxn ang="0">
                  <a:pos x="12" y="0"/>
                </a:cxn>
              </a:cxnLst>
              <a:rect l="0" t="0" r="r" b="b"/>
              <a:pathLst>
                <a:path w="46" h="397">
                  <a:moveTo>
                    <a:pt x="12" y="0"/>
                  </a:moveTo>
                  <a:lnTo>
                    <a:pt x="14" y="4"/>
                  </a:lnTo>
                  <a:lnTo>
                    <a:pt x="15" y="18"/>
                  </a:lnTo>
                  <a:lnTo>
                    <a:pt x="18" y="40"/>
                  </a:lnTo>
                  <a:lnTo>
                    <a:pt x="22" y="68"/>
                  </a:lnTo>
                  <a:lnTo>
                    <a:pt x="26" y="102"/>
                  </a:lnTo>
                  <a:lnTo>
                    <a:pt x="31" y="143"/>
                  </a:lnTo>
                  <a:lnTo>
                    <a:pt x="35" y="186"/>
                  </a:lnTo>
                  <a:lnTo>
                    <a:pt x="38" y="236"/>
                  </a:lnTo>
                  <a:lnTo>
                    <a:pt x="42" y="287"/>
                  </a:lnTo>
                  <a:lnTo>
                    <a:pt x="45" y="342"/>
                  </a:lnTo>
                  <a:lnTo>
                    <a:pt x="46" y="397"/>
                  </a:lnTo>
                  <a:lnTo>
                    <a:pt x="0" y="3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6CB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Freeform 13"/>
            <p:cNvSpPr>
              <a:spLocks/>
            </p:cNvSpPr>
            <p:nvPr/>
          </p:nvSpPr>
          <p:spPr bwMode="auto">
            <a:xfrm>
              <a:off x="2730501" y="1231900"/>
              <a:ext cx="971550" cy="941388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330" y="3"/>
                </a:cxn>
                <a:cxn ang="0">
                  <a:pos x="374" y="12"/>
                </a:cxn>
                <a:cxn ang="0">
                  <a:pos x="417" y="27"/>
                </a:cxn>
                <a:cxn ang="0">
                  <a:pos x="456" y="47"/>
                </a:cxn>
                <a:cxn ang="0">
                  <a:pos x="491" y="72"/>
                </a:cxn>
                <a:cxn ang="0">
                  <a:pos x="520" y="102"/>
                </a:cxn>
                <a:cxn ang="0">
                  <a:pos x="547" y="135"/>
                </a:cxn>
                <a:cxn ang="0">
                  <a:pos x="568" y="171"/>
                </a:cxn>
                <a:cxn ang="0">
                  <a:pos x="587" y="209"/>
                </a:cxn>
                <a:cxn ang="0">
                  <a:pos x="599" y="249"/>
                </a:cxn>
                <a:cxn ang="0">
                  <a:pos x="608" y="288"/>
                </a:cxn>
                <a:cxn ang="0">
                  <a:pos x="612" y="328"/>
                </a:cxn>
                <a:cxn ang="0">
                  <a:pos x="612" y="366"/>
                </a:cxn>
                <a:cxn ang="0">
                  <a:pos x="607" y="403"/>
                </a:cxn>
                <a:cxn ang="0">
                  <a:pos x="595" y="435"/>
                </a:cxn>
                <a:cxn ang="0">
                  <a:pos x="577" y="472"/>
                </a:cxn>
                <a:cxn ang="0">
                  <a:pos x="553" y="504"/>
                </a:cxn>
                <a:cxn ang="0">
                  <a:pos x="525" y="532"/>
                </a:cxn>
                <a:cxn ang="0">
                  <a:pos x="492" y="554"/>
                </a:cxn>
                <a:cxn ang="0">
                  <a:pos x="456" y="572"/>
                </a:cxn>
                <a:cxn ang="0">
                  <a:pos x="417" y="585"/>
                </a:cxn>
                <a:cxn ang="0">
                  <a:pos x="377" y="592"/>
                </a:cxn>
                <a:cxn ang="0">
                  <a:pos x="334" y="593"/>
                </a:cxn>
                <a:cxn ang="0">
                  <a:pos x="292" y="589"/>
                </a:cxn>
                <a:cxn ang="0">
                  <a:pos x="247" y="579"/>
                </a:cxn>
                <a:cxn ang="0">
                  <a:pos x="203" y="564"/>
                </a:cxn>
                <a:cxn ang="0">
                  <a:pos x="158" y="541"/>
                </a:cxn>
                <a:cxn ang="0">
                  <a:pos x="117" y="513"/>
                </a:cxn>
                <a:cxn ang="0">
                  <a:pos x="82" y="479"/>
                </a:cxn>
                <a:cxn ang="0">
                  <a:pos x="52" y="442"/>
                </a:cxn>
                <a:cxn ang="0">
                  <a:pos x="28" y="401"/>
                </a:cxn>
                <a:cxn ang="0">
                  <a:pos x="11" y="357"/>
                </a:cxn>
                <a:cxn ang="0">
                  <a:pos x="1" y="312"/>
                </a:cxn>
                <a:cxn ang="0">
                  <a:pos x="0" y="266"/>
                </a:cxn>
                <a:cxn ang="0">
                  <a:pos x="5" y="219"/>
                </a:cxn>
                <a:cxn ang="0">
                  <a:pos x="21" y="174"/>
                </a:cxn>
                <a:cxn ang="0">
                  <a:pos x="41" y="135"/>
                </a:cxn>
                <a:cxn ang="0">
                  <a:pos x="65" y="101"/>
                </a:cxn>
                <a:cxn ang="0">
                  <a:pos x="94" y="71"/>
                </a:cxn>
                <a:cxn ang="0">
                  <a:pos x="128" y="46"/>
                </a:cxn>
                <a:cxn ang="0">
                  <a:pos x="164" y="26"/>
                </a:cxn>
                <a:cxn ang="0">
                  <a:pos x="203" y="12"/>
                </a:cxn>
                <a:cxn ang="0">
                  <a:pos x="244" y="3"/>
                </a:cxn>
                <a:cxn ang="0">
                  <a:pos x="286" y="0"/>
                </a:cxn>
              </a:cxnLst>
              <a:rect l="0" t="0" r="r" b="b"/>
              <a:pathLst>
                <a:path w="612" h="593">
                  <a:moveTo>
                    <a:pt x="286" y="0"/>
                  </a:moveTo>
                  <a:lnTo>
                    <a:pt x="330" y="3"/>
                  </a:lnTo>
                  <a:lnTo>
                    <a:pt x="374" y="12"/>
                  </a:lnTo>
                  <a:lnTo>
                    <a:pt x="417" y="27"/>
                  </a:lnTo>
                  <a:lnTo>
                    <a:pt x="456" y="47"/>
                  </a:lnTo>
                  <a:lnTo>
                    <a:pt x="491" y="72"/>
                  </a:lnTo>
                  <a:lnTo>
                    <a:pt x="520" y="102"/>
                  </a:lnTo>
                  <a:lnTo>
                    <a:pt x="547" y="135"/>
                  </a:lnTo>
                  <a:lnTo>
                    <a:pt x="568" y="171"/>
                  </a:lnTo>
                  <a:lnTo>
                    <a:pt x="587" y="209"/>
                  </a:lnTo>
                  <a:lnTo>
                    <a:pt x="599" y="249"/>
                  </a:lnTo>
                  <a:lnTo>
                    <a:pt x="608" y="288"/>
                  </a:lnTo>
                  <a:lnTo>
                    <a:pt x="612" y="328"/>
                  </a:lnTo>
                  <a:lnTo>
                    <a:pt x="612" y="366"/>
                  </a:lnTo>
                  <a:lnTo>
                    <a:pt x="607" y="403"/>
                  </a:lnTo>
                  <a:lnTo>
                    <a:pt x="595" y="435"/>
                  </a:lnTo>
                  <a:lnTo>
                    <a:pt x="577" y="472"/>
                  </a:lnTo>
                  <a:lnTo>
                    <a:pt x="553" y="504"/>
                  </a:lnTo>
                  <a:lnTo>
                    <a:pt x="525" y="532"/>
                  </a:lnTo>
                  <a:lnTo>
                    <a:pt x="492" y="554"/>
                  </a:lnTo>
                  <a:lnTo>
                    <a:pt x="456" y="572"/>
                  </a:lnTo>
                  <a:lnTo>
                    <a:pt x="417" y="585"/>
                  </a:lnTo>
                  <a:lnTo>
                    <a:pt x="377" y="592"/>
                  </a:lnTo>
                  <a:lnTo>
                    <a:pt x="334" y="593"/>
                  </a:lnTo>
                  <a:lnTo>
                    <a:pt x="292" y="589"/>
                  </a:lnTo>
                  <a:lnTo>
                    <a:pt x="247" y="579"/>
                  </a:lnTo>
                  <a:lnTo>
                    <a:pt x="203" y="564"/>
                  </a:lnTo>
                  <a:lnTo>
                    <a:pt x="158" y="541"/>
                  </a:lnTo>
                  <a:lnTo>
                    <a:pt x="117" y="513"/>
                  </a:lnTo>
                  <a:lnTo>
                    <a:pt x="82" y="479"/>
                  </a:lnTo>
                  <a:lnTo>
                    <a:pt x="52" y="442"/>
                  </a:lnTo>
                  <a:lnTo>
                    <a:pt x="28" y="401"/>
                  </a:lnTo>
                  <a:lnTo>
                    <a:pt x="11" y="357"/>
                  </a:lnTo>
                  <a:lnTo>
                    <a:pt x="1" y="312"/>
                  </a:lnTo>
                  <a:lnTo>
                    <a:pt x="0" y="266"/>
                  </a:lnTo>
                  <a:lnTo>
                    <a:pt x="5" y="219"/>
                  </a:lnTo>
                  <a:lnTo>
                    <a:pt x="21" y="174"/>
                  </a:lnTo>
                  <a:lnTo>
                    <a:pt x="41" y="135"/>
                  </a:lnTo>
                  <a:lnTo>
                    <a:pt x="65" y="101"/>
                  </a:lnTo>
                  <a:lnTo>
                    <a:pt x="94" y="71"/>
                  </a:lnTo>
                  <a:lnTo>
                    <a:pt x="128" y="46"/>
                  </a:lnTo>
                  <a:lnTo>
                    <a:pt x="164" y="26"/>
                  </a:lnTo>
                  <a:lnTo>
                    <a:pt x="203" y="12"/>
                  </a:lnTo>
                  <a:lnTo>
                    <a:pt x="244" y="3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D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Freeform 14"/>
            <p:cNvSpPr>
              <a:spLocks/>
            </p:cNvSpPr>
            <p:nvPr/>
          </p:nvSpPr>
          <p:spPr bwMode="auto">
            <a:xfrm>
              <a:off x="3629026" y="1497013"/>
              <a:ext cx="73025" cy="385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7" y="11"/>
                </a:cxn>
                <a:cxn ang="0">
                  <a:pos x="15" y="24"/>
                </a:cxn>
                <a:cxn ang="0">
                  <a:pos x="24" y="41"/>
                </a:cxn>
                <a:cxn ang="0">
                  <a:pos x="32" y="63"/>
                </a:cxn>
                <a:cxn ang="0">
                  <a:pos x="39" y="92"/>
                </a:cxn>
                <a:cxn ang="0">
                  <a:pos x="45" y="123"/>
                </a:cxn>
                <a:cxn ang="0">
                  <a:pos x="46" y="158"/>
                </a:cxn>
                <a:cxn ang="0">
                  <a:pos x="43" y="199"/>
                </a:cxn>
                <a:cxn ang="0">
                  <a:pos x="36" y="243"/>
                </a:cxn>
                <a:cxn ang="0">
                  <a:pos x="36" y="238"/>
                </a:cxn>
                <a:cxn ang="0">
                  <a:pos x="38" y="226"/>
                </a:cxn>
                <a:cxn ang="0">
                  <a:pos x="39" y="206"/>
                </a:cxn>
                <a:cxn ang="0">
                  <a:pos x="39" y="181"/>
                </a:cxn>
                <a:cxn ang="0">
                  <a:pos x="38" y="150"/>
                </a:cxn>
                <a:cxn ang="0">
                  <a:pos x="35" y="116"/>
                </a:cxn>
                <a:cxn ang="0">
                  <a:pos x="28" y="79"/>
                </a:cxn>
                <a:cxn ang="0">
                  <a:pos x="17" y="39"/>
                </a:cxn>
                <a:cxn ang="0">
                  <a:pos x="0" y="0"/>
                </a:cxn>
              </a:cxnLst>
              <a:rect l="0" t="0" r="r" b="b"/>
              <a:pathLst>
                <a:path w="46" h="243">
                  <a:moveTo>
                    <a:pt x="0" y="0"/>
                  </a:moveTo>
                  <a:lnTo>
                    <a:pt x="2" y="3"/>
                  </a:lnTo>
                  <a:lnTo>
                    <a:pt x="7" y="11"/>
                  </a:lnTo>
                  <a:lnTo>
                    <a:pt x="15" y="24"/>
                  </a:lnTo>
                  <a:lnTo>
                    <a:pt x="24" y="41"/>
                  </a:lnTo>
                  <a:lnTo>
                    <a:pt x="32" y="63"/>
                  </a:lnTo>
                  <a:lnTo>
                    <a:pt x="39" y="92"/>
                  </a:lnTo>
                  <a:lnTo>
                    <a:pt x="45" y="123"/>
                  </a:lnTo>
                  <a:lnTo>
                    <a:pt x="46" y="158"/>
                  </a:lnTo>
                  <a:lnTo>
                    <a:pt x="43" y="199"/>
                  </a:lnTo>
                  <a:lnTo>
                    <a:pt x="36" y="243"/>
                  </a:lnTo>
                  <a:lnTo>
                    <a:pt x="36" y="238"/>
                  </a:lnTo>
                  <a:lnTo>
                    <a:pt x="38" y="226"/>
                  </a:lnTo>
                  <a:lnTo>
                    <a:pt x="39" y="206"/>
                  </a:lnTo>
                  <a:lnTo>
                    <a:pt x="39" y="181"/>
                  </a:lnTo>
                  <a:lnTo>
                    <a:pt x="38" y="150"/>
                  </a:lnTo>
                  <a:lnTo>
                    <a:pt x="35" y="116"/>
                  </a:lnTo>
                  <a:lnTo>
                    <a:pt x="28" y="79"/>
                  </a:lnTo>
                  <a:lnTo>
                    <a:pt x="1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Freeform 15"/>
            <p:cNvSpPr>
              <a:spLocks/>
            </p:cNvSpPr>
            <p:nvPr/>
          </p:nvSpPr>
          <p:spPr bwMode="auto">
            <a:xfrm>
              <a:off x="2436813" y="1071563"/>
              <a:ext cx="1203325" cy="1133475"/>
            </a:xfrm>
            <a:custGeom>
              <a:avLst/>
              <a:gdLst/>
              <a:ahLst/>
              <a:cxnLst>
                <a:cxn ang="0">
                  <a:pos x="547" y="3"/>
                </a:cxn>
                <a:cxn ang="0">
                  <a:pos x="625" y="20"/>
                </a:cxn>
                <a:cxn ang="0">
                  <a:pos x="693" y="53"/>
                </a:cxn>
                <a:cxn ang="0">
                  <a:pos x="739" y="106"/>
                </a:cxn>
                <a:cxn ang="0">
                  <a:pos x="758" y="169"/>
                </a:cxn>
                <a:cxn ang="0">
                  <a:pos x="748" y="240"/>
                </a:cxn>
                <a:cxn ang="0">
                  <a:pos x="704" y="316"/>
                </a:cxn>
                <a:cxn ang="0">
                  <a:pos x="648" y="367"/>
                </a:cxn>
                <a:cxn ang="0">
                  <a:pos x="581" y="395"/>
                </a:cxn>
                <a:cxn ang="0">
                  <a:pos x="518" y="408"/>
                </a:cxn>
                <a:cxn ang="0">
                  <a:pos x="461" y="411"/>
                </a:cxn>
                <a:cxn ang="0">
                  <a:pos x="422" y="408"/>
                </a:cxn>
                <a:cxn ang="0">
                  <a:pos x="406" y="405"/>
                </a:cxn>
                <a:cxn ang="0">
                  <a:pos x="429" y="358"/>
                </a:cxn>
                <a:cxn ang="0">
                  <a:pos x="428" y="319"/>
                </a:cxn>
                <a:cxn ang="0">
                  <a:pos x="408" y="286"/>
                </a:cxn>
                <a:cxn ang="0">
                  <a:pos x="381" y="261"/>
                </a:cxn>
                <a:cxn ang="0">
                  <a:pos x="351" y="243"/>
                </a:cxn>
                <a:cxn ang="0">
                  <a:pos x="329" y="233"/>
                </a:cxn>
                <a:cxn ang="0">
                  <a:pos x="319" y="228"/>
                </a:cxn>
                <a:cxn ang="0">
                  <a:pos x="346" y="329"/>
                </a:cxn>
                <a:cxn ang="0">
                  <a:pos x="343" y="420"/>
                </a:cxn>
                <a:cxn ang="0">
                  <a:pos x="320" y="502"/>
                </a:cxn>
                <a:cxn ang="0">
                  <a:pos x="285" y="574"/>
                </a:cxn>
                <a:cxn ang="0">
                  <a:pos x="244" y="633"/>
                </a:cxn>
                <a:cxn ang="0">
                  <a:pos x="206" y="677"/>
                </a:cxn>
                <a:cxn ang="0">
                  <a:pos x="178" y="704"/>
                </a:cxn>
                <a:cxn ang="0">
                  <a:pos x="166" y="714"/>
                </a:cxn>
                <a:cxn ang="0">
                  <a:pos x="109" y="666"/>
                </a:cxn>
                <a:cxn ang="0">
                  <a:pos x="65" y="608"/>
                </a:cxn>
                <a:cxn ang="0">
                  <a:pos x="32" y="550"/>
                </a:cxn>
                <a:cxn ang="0">
                  <a:pos x="11" y="502"/>
                </a:cxn>
                <a:cxn ang="0">
                  <a:pos x="1" y="474"/>
                </a:cxn>
                <a:cxn ang="0">
                  <a:pos x="6" y="475"/>
                </a:cxn>
                <a:cxn ang="0">
                  <a:pos x="28" y="482"/>
                </a:cxn>
                <a:cxn ang="0">
                  <a:pos x="59" y="475"/>
                </a:cxn>
                <a:cxn ang="0">
                  <a:pos x="89" y="453"/>
                </a:cxn>
                <a:cxn ang="0">
                  <a:pos x="106" y="411"/>
                </a:cxn>
                <a:cxn ang="0">
                  <a:pos x="111" y="353"/>
                </a:cxn>
                <a:cxn ang="0">
                  <a:pos x="121" y="281"/>
                </a:cxn>
                <a:cxn ang="0">
                  <a:pos x="147" y="200"/>
                </a:cxn>
                <a:cxn ang="0">
                  <a:pos x="202" y="114"/>
                </a:cxn>
                <a:cxn ang="0">
                  <a:pos x="261" y="62"/>
                </a:cxn>
                <a:cxn ang="0">
                  <a:pos x="336" y="27"/>
                </a:cxn>
                <a:cxn ang="0">
                  <a:pos x="420" y="5"/>
                </a:cxn>
                <a:cxn ang="0">
                  <a:pos x="507" y="0"/>
                </a:cxn>
              </a:cxnLst>
              <a:rect l="0" t="0" r="r" b="b"/>
              <a:pathLst>
                <a:path w="758" h="714">
                  <a:moveTo>
                    <a:pt x="507" y="0"/>
                  </a:moveTo>
                  <a:lnTo>
                    <a:pt x="547" y="3"/>
                  </a:lnTo>
                  <a:lnTo>
                    <a:pt x="588" y="10"/>
                  </a:lnTo>
                  <a:lnTo>
                    <a:pt x="625" y="20"/>
                  </a:lnTo>
                  <a:lnTo>
                    <a:pt x="662" y="34"/>
                  </a:lnTo>
                  <a:lnTo>
                    <a:pt x="693" y="53"/>
                  </a:lnTo>
                  <a:lnTo>
                    <a:pt x="720" y="77"/>
                  </a:lnTo>
                  <a:lnTo>
                    <a:pt x="739" y="106"/>
                  </a:lnTo>
                  <a:lnTo>
                    <a:pt x="752" y="135"/>
                  </a:lnTo>
                  <a:lnTo>
                    <a:pt x="758" y="169"/>
                  </a:lnTo>
                  <a:lnTo>
                    <a:pt x="758" y="203"/>
                  </a:lnTo>
                  <a:lnTo>
                    <a:pt x="748" y="240"/>
                  </a:lnTo>
                  <a:lnTo>
                    <a:pt x="731" y="278"/>
                  </a:lnTo>
                  <a:lnTo>
                    <a:pt x="704" y="316"/>
                  </a:lnTo>
                  <a:lnTo>
                    <a:pt x="677" y="344"/>
                  </a:lnTo>
                  <a:lnTo>
                    <a:pt x="648" y="367"/>
                  </a:lnTo>
                  <a:lnTo>
                    <a:pt x="615" y="382"/>
                  </a:lnTo>
                  <a:lnTo>
                    <a:pt x="581" y="395"/>
                  </a:lnTo>
                  <a:lnTo>
                    <a:pt x="549" y="403"/>
                  </a:lnTo>
                  <a:lnTo>
                    <a:pt x="518" y="408"/>
                  </a:lnTo>
                  <a:lnTo>
                    <a:pt x="488" y="411"/>
                  </a:lnTo>
                  <a:lnTo>
                    <a:pt x="461" y="411"/>
                  </a:lnTo>
                  <a:lnTo>
                    <a:pt x="439" y="409"/>
                  </a:lnTo>
                  <a:lnTo>
                    <a:pt x="422" y="408"/>
                  </a:lnTo>
                  <a:lnTo>
                    <a:pt x="411" y="406"/>
                  </a:lnTo>
                  <a:lnTo>
                    <a:pt x="406" y="405"/>
                  </a:lnTo>
                  <a:lnTo>
                    <a:pt x="422" y="381"/>
                  </a:lnTo>
                  <a:lnTo>
                    <a:pt x="429" y="358"/>
                  </a:lnTo>
                  <a:lnTo>
                    <a:pt x="430" y="337"/>
                  </a:lnTo>
                  <a:lnTo>
                    <a:pt x="428" y="319"/>
                  </a:lnTo>
                  <a:lnTo>
                    <a:pt x="419" y="300"/>
                  </a:lnTo>
                  <a:lnTo>
                    <a:pt x="408" y="286"/>
                  </a:lnTo>
                  <a:lnTo>
                    <a:pt x="395" y="272"/>
                  </a:lnTo>
                  <a:lnTo>
                    <a:pt x="381" y="261"/>
                  </a:lnTo>
                  <a:lnTo>
                    <a:pt x="365" y="251"/>
                  </a:lnTo>
                  <a:lnTo>
                    <a:pt x="351" y="243"/>
                  </a:lnTo>
                  <a:lnTo>
                    <a:pt x="339" y="237"/>
                  </a:lnTo>
                  <a:lnTo>
                    <a:pt x="329" y="233"/>
                  </a:lnTo>
                  <a:lnTo>
                    <a:pt x="322" y="230"/>
                  </a:lnTo>
                  <a:lnTo>
                    <a:pt x="319" y="228"/>
                  </a:lnTo>
                  <a:lnTo>
                    <a:pt x="336" y="279"/>
                  </a:lnTo>
                  <a:lnTo>
                    <a:pt x="346" y="329"/>
                  </a:lnTo>
                  <a:lnTo>
                    <a:pt x="347" y="375"/>
                  </a:lnTo>
                  <a:lnTo>
                    <a:pt x="343" y="420"/>
                  </a:lnTo>
                  <a:lnTo>
                    <a:pt x="334" y="463"/>
                  </a:lnTo>
                  <a:lnTo>
                    <a:pt x="320" y="502"/>
                  </a:lnTo>
                  <a:lnTo>
                    <a:pt x="303" y="540"/>
                  </a:lnTo>
                  <a:lnTo>
                    <a:pt x="285" y="574"/>
                  </a:lnTo>
                  <a:lnTo>
                    <a:pt x="265" y="605"/>
                  </a:lnTo>
                  <a:lnTo>
                    <a:pt x="244" y="633"/>
                  </a:lnTo>
                  <a:lnTo>
                    <a:pt x="224" y="657"/>
                  </a:lnTo>
                  <a:lnTo>
                    <a:pt x="206" y="677"/>
                  </a:lnTo>
                  <a:lnTo>
                    <a:pt x="190" y="693"/>
                  </a:lnTo>
                  <a:lnTo>
                    <a:pt x="178" y="704"/>
                  </a:lnTo>
                  <a:lnTo>
                    <a:pt x="169" y="711"/>
                  </a:lnTo>
                  <a:lnTo>
                    <a:pt x="166" y="714"/>
                  </a:lnTo>
                  <a:lnTo>
                    <a:pt x="135" y="691"/>
                  </a:lnTo>
                  <a:lnTo>
                    <a:pt x="109" y="666"/>
                  </a:lnTo>
                  <a:lnTo>
                    <a:pt x="86" y="638"/>
                  </a:lnTo>
                  <a:lnTo>
                    <a:pt x="65" y="608"/>
                  </a:lnTo>
                  <a:lnTo>
                    <a:pt x="48" y="578"/>
                  </a:lnTo>
                  <a:lnTo>
                    <a:pt x="32" y="550"/>
                  </a:lnTo>
                  <a:lnTo>
                    <a:pt x="21" y="525"/>
                  </a:lnTo>
                  <a:lnTo>
                    <a:pt x="11" y="502"/>
                  </a:lnTo>
                  <a:lnTo>
                    <a:pt x="6" y="485"/>
                  </a:lnTo>
                  <a:lnTo>
                    <a:pt x="1" y="474"/>
                  </a:lnTo>
                  <a:lnTo>
                    <a:pt x="0" y="470"/>
                  </a:lnTo>
                  <a:lnTo>
                    <a:pt x="6" y="475"/>
                  </a:lnTo>
                  <a:lnTo>
                    <a:pt x="16" y="480"/>
                  </a:lnTo>
                  <a:lnTo>
                    <a:pt x="28" y="482"/>
                  </a:lnTo>
                  <a:lnTo>
                    <a:pt x="44" y="481"/>
                  </a:lnTo>
                  <a:lnTo>
                    <a:pt x="59" y="475"/>
                  </a:lnTo>
                  <a:lnTo>
                    <a:pt x="75" y="467"/>
                  </a:lnTo>
                  <a:lnTo>
                    <a:pt x="89" y="453"/>
                  </a:lnTo>
                  <a:lnTo>
                    <a:pt x="99" y="433"/>
                  </a:lnTo>
                  <a:lnTo>
                    <a:pt x="106" y="411"/>
                  </a:lnTo>
                  <a:lnTo>
                    <a:pt x="109" y="384"/>
                  </a:lnTo>
                  <a:lnTo>
                    <a:pt x="111" y="353"/>
                  </a:lnTo>
                  <a:lnTo>
                    <a:pt x="114" y="319"/>
                  </a:lnTo>
                  <a:lnTo>
                    <a:pt x="121" y="281"/>
                  </a:lnTo>
                  <a:lnTo>
                    <a:pt x="131" y="241"/>
                  </a:lnTo>
                  <a:lnTo>
                    <a:pt x="147" y="200"/>
                  </a:lnTo>
                  <a:lnTo>
                    <a:pt x="169" y="158"/>
                  </a:lnTo>
                  <a:lnTo>
                    <a:pt x="202" y="114"/>
                  </a:lnTo>
                  <a:lnTo>
                    <a:pt x="230" y="86"/>
                  </a:lnTo>
                  <a:lnTo>
                    <a:pt x="261" y="62"/>
                  </a:lnTo>
                  <a:lnTo>
                    <a:pt x="298" y="42"/>
                  </a:lnTo>
                  <a:lnTo>
                    <a:pt x="336" y="27"/>
                  </a:lnTo>
                  <a:lnTo>
                    <a:pt x="378" y="14"/>
                  </a:lnTo>
                  <a:lnTo>
                    <a:pt x="420" y="5"/>
                  </a:lnTo>
                  <a:lnTo>
                    <a:pt x="463" y="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Freeform 16"/>
            <p:cNvSpPr>
              <a:spLocks/>
            </p:cNvSpPr>
            <p:nvPr/>
          </p:nvSpPr>
          <p:spPr bwMode="auto">
            <a:xfrm>
              <a:off x="3465513" y="2347913"/>
              <a:ext cx="338138" cy="865188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127" y="54"/>
                </a:cxn>
                <a:cxn ang="0">
                  <a:pos x="148" y="112"/>
                </a:cxn>
                <a:cxn ang="0">
                  <a:pos x="166" y="172"/>
                </a:cxn>
                <a:cxn ang="0">
                  <a:pos x="182" y="233"/>
                </a:cxn>
                <a:cxn ang="0">
                  <a:pos x="193" y="295"/>
                </a:cxn>
                <a:cxn ang="0">
                  <a:pos x="201" y="356"/>
                </a:cxn>
                <a:cxn ang="0">
                  <a:pos x="208" y="415"/>
                </a:cxn>
                <a:cxn ang="0">
                  <a:pos x="213" y="472"/>
                </a:cxn>
                <a:cxn ang="0">
                  <a:pos x="204" y="487"/>
                </a:cxn>
                <a:cxn ang="0">
                  <a:pos x="187" y="501"/>
                </a:cxn>
                <a:cxn ang="0">
                  <a:pos x="160" y="514"/>
                </a:cxn>
                <a:cxn ang="0">
                  <a:pos x="127" y="527"/>
                </a:cxn>
                <a:cxn ang="0">
                  <a:pos x="86" y="537"/>
                </a:cxn>
                <a:cxn ang="0">
                  <a:pos x="39" y="545"/>
                </a:cxn>
                <a:cxn ang="0">
                  <a:pos x="41" y="483"/>
                </a:cxn>
                <a:cxn ang="0">
                  <a:pos x="41" y="421"/>
                </a:cxn>
                <a:cxn ang="0">
                  <a:pos x="38" y="363"/>
                </a:cxn>
                <a:cxn ang="0">
                  <a:pos x="35" y="306"/>
                </a:cxn>
                <a:cxn ang="0">
                  <a:pos x="31" y="254"/>
                </a:cxn>
                <a:cxn ang="0">
                  <a:pos x="26" y="206"/>
                </a:cxn>
                <a:cxn ang="0">
                  <a:pos x="21" y="163"/>
                </a:cxn>
                <a:cxn ang="0">
                  <a:pos x="15" y="124"/>
                </a:cxn>
                <a:cxn ang="0">
                  <a:pos x="11" y="91"/>
                </a:cxn>
                <a:cxn ang="0">
                  <a:pos x="7" y="65"/>
                </a:cxn>
                <a:cxn ang="0">
                  <a:pos x="2" y="45"/>
                </a:cxn>
                <a:cxn ang="0">
                  <a:pos x="1" y="33"/>
                </a:cxn>
                <a:cxn ang="0">
                  <a:pos x="0" y="28"/>
                </a:cxn>
                <a:cxn ang="0">
                  <a:pos x="19" y="24"/>
                </a:cxn>
                <a:cxn ang="0">
                  <a:pos x="39" y="19"/>
                </a:cxn>
                <a:cxn ang="0">
                  <a:pos x="59" y="13"/>
                </a:cxn>
                <a:cxn ang="0">
                  <a:pos x="74" y="7"/>
                </a:cxn>
                <a:cxn ang="0">
                  <a:pos x="89" y="4"/>
                </a:cxn>
                <a:cxn ang="0">
                  <a:pos x="97" y="2"/>
                </a:cxn>
                <a:cxn ang="0">
                  <a:pos x="100" y="0"/>
                </a:cxn>
              </a:cxnLst>
              <a:rect l="0" t="0" r="r" b="b"/>
              <a:pathLst>
                <a:path w="213" h="545">
                  <a:moveTo>
                    <a:pt x="100" y="0"/>
                  </a:moveTo>
                  <a:lnTo>
                    <a:pt x="127" y="54"/>
                  </a:lnTo>
                  <a:lnTo>
                    <a:pt x="148" y="112"/>
                  </a:lnTo>
                  <a:lnTo>
                    <a:pt x="166" y="172"/>
                  </a:lnTo>
                  <a:lnTo>
                    <a:pt x="182" y="233"/>
                  </a:lnTo>
                  <a:lnTo>
                    <a:pt x="193" y="295"/>
                  </a:lnTo>
                  <a:lnTo>
                    <a:pt x="201" y="356"/>
                  </a:lnTo>
                  <a:lnTo>
                    <a:pt x="208" y="415"/>
                  </a:lnTo>
                  <a:lnTo>
                    <a:pt x="213" y="472"/>
                  </a:lnTo>
                  <a:lnTo>
                    <a:pt x="204" y="487"/>
                  </a:lnTo>
                  <a:lnTo>
                    <a:pt x="187" y="501"/>
                  </a:lnTo>
                  <a:lnTo>
                    <a:pt x="160" y="514"/>
                  </a:lnTo>
                  <a:lnTo>
                    <a:pt x="127" y="527"/>
                  </a:lnTo>
                  <a:lnTo>
                    <a:pt x="86" y="537"/>
                  </a:lnTo>
                  <a:lnTo>
                    <a:pt x="39" y="545"/>
                  </a:lnTo>
                  <a:lnTo>
                    <a:pt x="41" y="483"/>
                  </a:lnTo>
                  <a:lnTo>
                    <a:pt x="41" y="421"/>
                  </a:lnTo>
                  <a:lnTo>
                    <a:pt x="38" y="363"/>
                  </a:lnTo>
                  <a:lnTo>
                    <a:pt x="35" y="306"/>
                  </a:lnTo>
                  <a:lnTo>
                    <a:pt x="31" y="254"/>
                  </a:lnTo>
                  <a:lnTo>
                    <a:pt x="26" y="206"/>
                  </a:lnTo>
                  <a:lnTo>
                    <a:pt x="21" y="163"/>
                  </a:lnTo>
                  <a:lnTo>
                    <a:pt x="15" y="124"/>
                  </a:lnTo>
                  <a:lnTo>
                    <a:pt x="11" y="91"/>
                  </a:lnTo>
                  <a:lnTo>
                    <a:pt x="7" y="65"/>
                  </a:lnTo>
                  <a:lnTo>
                    <a:pt x="2" y="45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9" y="24"/>
                  </a:lnTo>
                  <a:lnTo>
                    <a:pt x="39" y="19"/>
                  </a:lnTo>
                  <a:lnTo>
                    <a:pt x="59" y="13"/>
                  </a:lnTo>
                  <a:lnTo>
                    <a:pt x="74" y="7"/>
                  </a:lnTo>
                  <a:lnTo>
                    <a:pt x="89" y="4"/>
                  </a:lnTo>
                  <a:lnTo>
                    <a:pt x="97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A69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Freeform 17"/>
            <p:cNvSpPr>
              <a:spLocks/>
            </p:cNvSpPr>
            <p:nvPr/>
          </p:nvSpPr>
          <p:spPr bwMode="auto">
            <a:xfrm>
              <a:off x="3155951" y="2408238"/>
              <a:ext cx="203200" cy="11112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3" y="7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15" y="6"/>
                </a:cxn>
                <a:cxn ang="0">
                  <a:pos x="32" y="6"/>
                </a:cxn>
                <a:cxn ang="0">
                  <a:pos x="54" y="6"/>
                </a:cxn>
                <a:cxn ang="0">
                  <a:pos x="78" y="5"/>
                </a:cxn>
                <a:cxn ang="0">
                  <a:pos x="103" y="3"/>
                </a:cxn>
                <a:cxn ang="0">
                  <a:pos x="128" y="0"/>
                </a:cxn>
              </a:cxnLst>
              <a:rect l="0" t="0" r="r" b="b"/>
              <a:pathLst>
                <a:path w="128" h="70">
                  <a:moveTo>
                    <a:pt x="128" y="0"/>
                  </a:moveTo>
                  <a:lnTo>
                    <a:pt x="73" y="70"/>
                  </a:lnTo>
                  <a:lnTo>
                    <a:pt x="0" y="6"/>
                  </a:lnTo>
                  <a:lnTo>
                    <a:pt x="4" y="6"/>
                  </a:lnTo>
                  <a:lnTo>
                    <a:pt x="15" y="6"/>
                  </a:lnTo>
                  <a:lnTo>
                    <a:pt x="32" y="6"/>
                  </a:lnTo>
                  <a:lnTo>
                    <a:pt x="54" y="6"/>
                  </a:lnTo>
                  <a:lnTo>
                    <a:pt x="78" y="5"/>
                  </a:lnTo>
                  <a:lnTo>
                    <a:pt x="103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Freeform 18"/>
            <p:cNvSpPr>
              <a:spLocks/>
            </p:cNvSpPr>
            <p:nvPr/>
          </p:nvSpPr>
          <p:spPr bwMode="auto">
            <a:xfrm>
              <a:off x="3216276" y="2484438"/>
              <a:ext cx="173038" cy="7127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4" y="36"/>
                </a:cxn>
                <a:cxn ang="0">
                  <a:pos x="62" y="74"/>
                </a:cxn>
                <a:cxn ang="0">
                  <a:pos x="69" y="115"/>
                </a:cxn>
                <a:cxn ang="0">
                  <a:pos x="76" y="154"/>
                </a:cxn>
                <a:cxn ang="0">
                  <a:pos x="83" y="195"/>
                </a:cxn>
                <a:cxn ang="0">
                  <a:pos x="89" y="233"/>
                </a:cxn>
                <a:cxn ang="0">
                  <a:pos x="95" y="270"/>
                </a:cxn>
                <a:cxn ang="0">
                  <a:pos x="100" y="301"/>
                </a:cxn>
                <a:cxn ang="0">
                  <a:pos x="103" y="328"/>
                </a:cxn>
                <a:cxn ang="0">
                  <a:pos x="107" y="348"/>
                </a:cxn>
                <a:cxn ang="0">
                  <a:pos x="109" y="362"/>
                </a:cxn>
                <a:cxn ang="0">
                  <a:pos x="109" y="366"/>
                </a:cxn>
                <a:cxn ang="0">
                  <a:pos x="58" y="449"/>
                </a:cxn>
                <a:cxn ang="0">
                  <a:pos x="0" y="370"/>
                </a:cxn>
                <a:cxn ang="0">
                  <a:pos x="7" y="339"/>
                </a:cxn>
                <a:cxn ang="0">
                  <a:pos x="11" y="302"/>
                </a:cxn>
                <a:cxn ang="0">
                  <a:pos x="16" y="263"/>
                </a:cxn>
                <a:cxn ang="0">
                  <a:pos x="18" y="223"/>
                </a:cxn>
                <a:cxn ang="0">
                  <a:pos x="20" y="182"/>
                </a:cxn>
                <a:cxn ang="0">
                  <a:pos x="21" y="143"/>
                </a:cxn>
                <a:cxn ang="0">
                  <a:pos x="21" y="106"/>
                </a:cxn>
                <a:cxn ang="0">
                  <a:pos x="21" y="74"/>
                </a:cxn>
                <a:cxn ang="0">
                  <a:pos x="21" y="45"/>
                </a:cxn>
                <a:cxn ang="0">
                  <a:pos x="21" y="24"/>
                </a:cxn>
                <a:cxn ang="0">
                  <a:pos x="21" y="10"/>
                </a:cxn>
                <a:cxn ang="0">
                  <a:pos x="21" y="6"/>
                </a:cxn>
                <a:cxn ang="0">
                  <a:pos x="27" y="3"/>
                </a:cxn>
                <a:cxn ang="0">
                  <a:pos x="35" y="2"/>
                </a:cxn>
                <a:cxn ang="0">
                  <a:pos x="42" y="0"/>
                </a:cxn>
                <a:cxn ang="0">
                  <a:pos x="47" y="0"/>
                </a:cxn>
              </a:cxnLst>
              <a:rect l="0" t="0" r="r" b="b"/>
              <a:pathLst>
                <a:path w="109" h="449">
                  <a:moveTo>
                    <a:pt x="47" y="0"/>
                  </a:moveTo>
                  <a:lnTo>
                    <a:pt x="54" y="36"/>
                  </a:lnTo>
                  <a:lnTo>
                    <a:pt x="62" y="74"/>
                  </a:lnTo>
                  <a:lnTo>
                    <a:pt x="69" y="115"/>
                  </a:lnTo>
                  <a:lnTo>
                    <a:pt x="76" y="154"/>
                  </a:lnTo>
                  <a:lnTo>
                    <a:pt x="83" y="195"/>
                  </a:lnTo>
                  <a:lnTo>
                    <a:pt x="89" y="233"/>
                  </a:lnTo>
                  <a:lnTo>
                    <a:pt x="95" y="270"/>
                  </a:lnTo>
                  <a:lnTo>
                    <a:pt x="100" y="301"/>
                  </a:lnTo>
                  <a:lnTo>
                    <a:pt x="103" y="328"/>
                  </a:lnTo>
                  <a:lnTo>
                    <a:pt x="107" y="348"/>
                  </a:lnTo>
                  <a:lnTo>
                    <a:pt x="109" y="362"/>
                  </a:lnTo>
                  <a:lnTo>
                    <a:pt x="109" y="366"/>
                  </a:lnTo>
                  <a:lnTo>
                    <a:pt x="58" y="449"/>
                  </a:lnTo>
                  <a:lnTo>
                    <a:pt x="0" y="370"/>
                  </a:lnTo>
                  <a:lnTo>
                    <a:pt x="7" y="339"/>
                  </a:lnTo>
                  <a:lnTo>
                    <a:pt x="11" y="302"/>
                  </a:lnTo>
                  <a:lnTo>
                    <a:pt x="16" y="263"/>
                  </a:lnTo>
                  <a:lnTo>
                    <a:pt x="18" y="223"/>
                  </a:lnTo>
                  <a:lnTo>
                    <a:pt x="20" y="182"/>
                  </a:lnTo>
                  <a:lnTo>
                    <a:pt x="21" y="143"/>
                  </a:lnTo>
                  <a:lnTo>
                    <a:pt x="21" y="106"/>
                  </a:lnTo>
                  <a:lnTo>
                    <a:pt x="21" y="74"/>
                  </a:lnTo>
                  <a:lnTo>
                    <a:pt x="21" y="45"/>
                  </a:lnTo>
                  <a:lnTo>
                    <a:pt x="21" y="24"/>
                  </a:lnTo>
                  <a:lnTo>
                    <a:pt x="21" y="10"/>
                  </a:lnTo>
                  <a:lnTo>
                    <a:pt x="21" y="6"/>
                  </a:lnTo>
                  <a:lnTo>
                    <a:pt x="27" y="3"/>
                  </a:lnTo>
                  <a:lnTo>
                    <a:pt x="35" y="2"/>
                  </a:lnTo>
                  <a:lnTo>
                    <a:pt x="42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Freeform 19"/>
            <p:cNvSpPr>
              <a:spLocks/>
            </p:cNvSpPr>
            <p:nvPr/>
          </p:nvSpPr>
          <p:spPr bwMode="auto">
            <a:xfrm>
              <a:off x="2617788" y="2373313"/>
              <a:ext cx="471488" cy="86042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4" y="1"/>
                </a:cxn>
                <a:cxn ang="0">
                  <a:pos x="154" y="4"/>
                </a:cxn>
                <a:cxn ang="0">
                  <a:pos x="167" y="7"/>
                </a:cxn>
                <a:cxn ang="0">
                  <a:pos x="185" y="11"/>
                </a:cxn>
                <a:cxn ang="0">
                  <a:pos x="206" y="15"/>
                </a:cxn>
                <a:cxn ang="0">
                  <a:pos x="230" y="20"/>
                </a:cxn>
                <a:cxn ang="0">
                  <a:pos x="256" y="22"/>
                </a:cxn>
                <a:cxn ang="0">
                  <a:pos x="256" y="27"/>
                </a:cxn>
                <a:cxn ang="0">
                  <a:pos x="258" y="39"/>
                </a:cxn>
                <a:cxn ang="0">
                  <a:pos x="261" y="62"/>
                </a:cxn>
                <a:cxn ang="0">
                  <a:pos x="266" y="90"/>
                </a:cxn>
                <a:cxn ang="0">
                  <a:pos x="270" y="125"/>
                </a:cxn>
                <a:cxn ang="0">
                  <a:pos x="275" y="165"/>
                </a:cxn>
                <a:cxn ang="0">
                  <a:pos x="280" y="211"/>
                </a:cxn>
                <a:cxn ang="0">
                  <a:pos x="285" y="261"/>
                </a:cxn>
                <a:cxn ang="0">
                  <a:pos x="290" y="313"/>
                </a:cxn>
                <a:cxn ang="0">
                  <a:pos x="292" y="368"/>
                </a:cxn>
                <a:cxn ang="0">
                  <a:pos x="295" y="426"/>
                </a:cxn>
                <a:cxn ang="0">
                  <a:pos x="297" y="484"/>
                </a:cxn>
                <a:cxn ang="0">
                  <a:pos x="297" y="542"/>
                </a:cxn>
                <a:cxn ang="0">
                  <a:pos x="239" y="537"/>
                </a:cxn>
                <a:cxn ang="0">
                  <a:pos x="185" y="530"/>
                </a:cxn>
                <a:cxn ang="0">
                  <a:pos x="137" y="523"/>
                </a:cxn>
                <a:cxn ang="0">
                  <a:pos x="95" y="512"/>
                </a:cxn>
                <a:cxn ang="0">
                  <a:pos x="60" y="501"/>
                </a:cxn>
                <a:cxn ang="0">
                  <a:pos x="31" y="488"/>
                </a:cxn>
                <a:cxn ang="0">
                  <a:pos x="12" y="474"/>
                </a:cxn>
                <a:cxn ang="0">
                  <a:pos x="0" y="460"/>
                </a:cxn>
                <a:cxn ang="0">
                  <a:pos x="9" y="394"/>
                </a:cxn>
                <a:cxn ang="0">
                  <a:pos x="20" y="327"/>
                </a:cxn>
                <a:cxn ang="0">
                  <a:pos x="36" y="258"/>
                </a:cxn>
                <a:cxn ang="0">
                  <a:pos x="55" y="190"/>
                </a:cxn>
                <a:cxn ang="0">
                  <a:pos x="78" y="124"/>
                </a:cxn>
                <a:cxn ang="0">
                  <a:pos x="108" y="60"/>
                </a:cxn>
                <a:cxn ang="0">
                  <a:pos x="141" y="0"/>
                </a:cxn>
              </a:cxnLst>
              <a:rect l="0" t="0" r="r" b="b"/>
              <a:pathLst>
                <a:path w="297" h="542">
                  <a:moveTo>
                    <a:pt x="141" y="0"/>
                  </a:moveTo>
                  <a:lnTo>
                    <a:pt x="144" y="1"/>
                  </a:lnTo>
                  <a:lnTo>
                    <a:pt x="154" y="4"/>
                  </a:lnTo>
                  <a:lnTo>
                    <a:pt x="167" y="7"/>
                  </a:lnTo>
                  <a:lnTo>
                    <a:pt x="185" y="11"/>
                  </a:lnTo>
                  <a:lnTo>
                    <a:pt x="206" y="15"/>
                  </a:lnTo>
                  <a:lnTo>
                    <a:pt x="230" y="20"/>
                  </a:lnTo>
                  <a:lnTo>
                    <a:pt x="256" y="22"/>
                  </a:lnTo>
                  <a:lnTo>
                    <a:pt x="256" y="27"/>
                  </a:lnTo>
                  <a:lnTo>
                    <a:pt x="258" y="39"/>
                  </a:lnTo>
                  <a:lnTo>
                    <a:pt x="261" y="62"/>
                  </a:lnTo>
                  <a:lnTo>
                    <a:pt x="266" y="90"/>
                  </a:lnTo>
                  <a:lnTo>
                    <a:pt x="270" y="125"/>
                  </a:lnTo>
                  <a:lnTo>
                    <a:pt x="275" y="165"/>
                  </a:lnTo>
                  <a:lnTo>
                    <a:pt x="280" y="211"/>
                  </a:lnTo>
                  <a:lnTo>
                    <a:pt x="285" y="261"/>
                  </a:lnTo>
                  <a:lnTo>
                    <a:pt x="290" y="313"/>
                  </a:lnTo>
                  <a:lnTo>
                    <a:pt x="292" y="368"/>
                  </a:lnTo>
                  <a:lnTo>
                    <a:pt x="295" y="426"/>
                  </a:lnTo>
                  <a:lnTo>
                    <a:pt x="297" y="484"/>
                  </a:lnTo>
                  <a:lnTo>
                    <a:pt x="297" y="542"/>
                  </a:lnTo>
                  <a:lnTo>
                    <a:pt x="239" y="537"/>
                  </a:lnTo>
                  <a:lnTo>
                    <a:pt x="185" y="530"/>
                  </a:lnTo>
                  <a:lnTo>
                    <a:pt x="137" y="523"/>
                  </a:lnTo>
                  <a:lnTo>
                    <a:pt x="95" y="512"/>
                  </a:lnTo>
                  <a:lnTo>
                    <a:pt x="60" y="501"/>
                  </a:lnTo>
                  <a:lnTo>
                    <a:pt x="31" y="488"/>
                  </a:lnTo>
                  <a:lnTo>
                    <a:pt x="12" y="474"/>
                  </a:lnTo>
                  <a:lnTo>
                    <a:pt x="0" y="460"/>
                  </a:lnTo>
                  <a:lnTo>
                    <a:pt x="9" y="394"/>
                  </a:lnTo>
                  <a:lnTo>
                    <a:pt x="20" y="327"/>
                  </a:lnTo>
                  <a:lnTo>
                    <a:pt x="36" y="258"/>
                  </a:lnTo>
                  <a:lnTo>
                    <a:pt x="55" y="190"/>
                  </a:lnTo>
                  <a:lnTo>
                    <a:pt x="78" y="124"/>
                  </a:lnTo>
                  <a:lnTo>
                    <a:pt x="108" y="6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2A69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Freeform 20"/>
            <p:cNvSpPr>
              <a:spLocks/>
            </p:cNvSpPr>
            <p:nvPr/>
          </p:nvSpPr>
          <p:spPr bwMode="auto">
            <a:xfrm>
              <a:off x="3617913" y="2624138"/>
              <a:ext cx="61913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15"/>
                </a:cxn>
                <a:cxn ang="0">
                  <a:pos x="8" y="32"/>
                </a:cxn>
                <a:cxn ang="0">
                  <a:pos x="12" y="58"/>
                </a:cxn>
                <a:cxn ang="0">
                  <a:pos x="19" y="90"/>
                </a:cxn>
                <a:cxn ang="0">
                  <a:pos x="25" y="128"/>
                </a:cxn>
                <a:cxn ang="0">
                  <a:pos x="31" y="173"/>
                </a:cxn>
                <a:cxn ang="0">
                  <a:pos x="35" y="226"/>
                </a:cxn>
                <a:cxn ang="0">
                  <a:pos x="38" y="285"/>
                </a:cxn>
                <a:cxn ang="0">
                  <a:pos x="39" y="350"/>
                </a:cxn>
                <a:cxn ang="0">
                  <a:pos x="39" y="350"/>
                </a:cxn>
                <a:cxn ang="0">
                  <a:pos x="0" y="360"/>
                </a:cxn>
                <a:cxn ang="0">
                  <a:pos x="4" y="334"/>
                </a:cxn>
                <a:cxn ang="0">
                  <a:pos x="8" y="302"/>
                </a:cxn>
                <a:cxn ang="0">
                  <a:pos x="9" y="264"/>
                </a:cxn>
                <a:cxn ang="0">
                  <a:pos x="11" y="221"/>
                </a:cxn>
                <a:cxn ang="0">
                  <a:pos x="11" y="176"/>
                </a:cxn>
                <a:cxn ang="0">
                  <a:pos x="11" y="130"/>
                </a:cxn>
                <a:cxn ang="0">
                  <a:pos x="8" y="85"/>
                </a:cxn>
                <a:cxn ang="0">
                  <a:pos x="4" y="41"/>
                </a:cxn>
                <a:cxn ang="0">
                  <a:pos x="0" y="0"/>
                </a:cxn>
              </a:cxnLst>
              <a:rect l="0" t="0" r="r" b="b"/>
              <a:pathLst>
                <a:path w="39" h="360">
                  <a:moveTo>
                    <a:pt x="0" y="0"/>
                  </a:moveTo>
                  <a:lnTo>
                    <a:pt x="0" y="4"/>
                  </a:lnTo>
                  <a:lnTo>
                    <a:pt x="2" y="15"/>
                  </a:lnTo>
                  <a:lnTo>
                    <a:pt x="8" y="32"/>
                  </a:lnTo>
                  <a:lnTo>
                    <a:pt x="12" y="58"/>
                  </a:lnTo>
                  <a:lnTo>
                    <a:pt x="19" y="90"/>
                  </a:lnTo>
                  <a:lnTo>
                    <a:pt x="25" y="128"/>
                  </a:lnTo>
                  <a:lnTo>
                    <a:pt x="31" y="173"/>
                  </a:lnTo>
                  <a:lnTo>
                    <a:pt x="35" y="226"/>
                  </a:lnTo>
                  <a:lnTo>
                    <a:pt x="38" y="285"/>
                  </a:lnTo>
                  <a:lnTo>
                    <a:pt x="39" y="350"/>
                  </a:lnTo>
                  <a:lnTo>
                    <a:pt x="39" y="350"/>
                  </a:lnTo>
                  <a:lnTo>
                    <a:pt x="0" y="360"/>
                  </a:lnTo>
                  <a:lnTo>
                    <a:pt x="4" y="334"/>
                  </a:lnTo>
                  <a:lnTo>
                    <a:pt x="8" y="302"/>
                  </a:lnTo>
                  <a:lnTo>
                    <a:pt x="9" y="264"/>
                  </a:lnTo>
                  <a:lnTo>
                    <a:pt x="11" y="221"/>
                  </a:lnTo>
                  <a:lnTo>
                    <a:pt x="11" y="176"/>
                  </a:lnTo>
                  <a:lnTo>
                    <a:pt x="11" y="130"/>
                  </a:lnTo>
                  <a:lnTo>
                    <a:pt x="8" y="85"/>
                  </a:lnTo>
                  <a:lnTo>
                    <a:pt x="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7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Freeform 21"/>
            <p:cNvSpPr>
              <a:spLocks/>
            </p:cNvSpPr>
            <p:nvPr/>
          </p:nvSpPr>
          <p:spPr bwMode="auto">
            <a:xfrm>
              <a:off x="2797176" y="2659063"/>
              <a:ext cx="92075" cy="55245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1" y="40"/>
                </a:cxn>
                <a:cxn ang="0">
                  <a:pos x="45" y="84"/>
                </a:cxn>
                <a:cxn ang="0">
                  <a:pos x="41" y="130"/>
                </a:cxn>
                <a:cxn ang="0">
                  <a:pos x="40" y="180"/>
                </a:cxn>
                <a:cxn ang="0">
                  <a:pos x="40" y="226"/>
                </a:cxn>
                <a:cxn ang="0">
                  <a:pos x="41" y="273"/>
                </a:cxn>
                <a:cxn ang="0">
                  <a:pos x="45" y="314"/>
                </a:cxn>
                <a:cxn ang="0">
                  <a:pos x="51" y="348"/>
                </a:cxn>
                <a:cxn ang="0">
                  <a:pos x="0" y="338"/>
                </a:cxn>
                <a:cxn ang="0">
                  <a:pos x="3" y="269"/>
                </a:cxn>
                <a:cxn ang="0">
                  <a:pos x="9" y="209"/>
                </a:cxn>
                <a:cxn ang="0">
                  <a:pos x="16" y="157"/>
                </a:cxn>
                <a:cxn ang="0">
                  <a:pos x="24" y="113"/>
                </a:cxn>
                <a:cxn ang="0">
                  <a:pos x="33" y="78"/>
                </a:cxn>
                <a:cxn ang="0">
                  <a:pos x="41" y="48"/>
                </a:cxn>
                <a:cxn ang="0">
                  <a:pos x="48" y="27"/>
                </a:cxn>
                <a:cxn ang="0">
                  <a:pos x="54" y="12"/>
                </a:cxn>
                <a:cxn ang="0">
                  <a:pos x="57" y="3"/>
                </a:cxn>
                <a:cxn ang="0">
                  <a:pos x="58" y="0"/>
                </a:cxn>
              </a:cxnLst>
              <a:rect l="0" t="0" r="r" b="b"/>
              <a:pathLst>
                <a:path w="58" h="348">
                  <a:moveTo>
                    <a:pt x="58" y="0"/>
                  </a:moveTo>
                  <a:lnTo>
                    <a:pt x="51" y="40"/>
                  </a:lnTo>
                  <a:lnTo>
                    <a:pt x="45" y="84"/>
                  </a:lnTo>
                  <a:lnTo>
                    <a:pt x="41" y="130"/>
                  </a:lnTo>
                  <a:lnTo>
                    <a:pt x="40" y="180"/>
                  </a:lnTo>
                  <a:lnTo>
                    <a:pt x="40" y="226"/>
                  </a:lnTo>
                  <a:lnTo>
                    <a:pt x="41" y="273"/>
                  </a:lnTo>
                  <a:lnTo>
                    <a:pt x="45" y="314"/>
                  </a:lnTo>
                  <a:lnTo>
                    <a:pt x="51" y="348"/>
                  </a:lnTo>
                  <a:lnTo>
                    <a:pt x="0" y="338"/>
                  </a:lnTo>
                  <a:lnTo>
                    <a:pt x="3" y="269"/>
                  </a:lnTo>
                  <a:lnTo>
                    <a:pt x="9" y="209"/>
                  </a:lnTo>
                  <a:lnTo>
                    <a:pt x="16" y="157"/>
                  </a:lnTo>
                  <a:lnTo>
                    <a:pt x="24" y="113"/>
                  </a:lnTo>
                  <a:lnTo>
                    <a:pt x="33" y="78"/>
                  </a:lnTo>
                  <a:lnTo>
                    <a:pt x="41" y="48"/>
                  </a:lnTo>
                  <a:lnTo>
                    <a:pt x="48" y="27"/>
                  </a:lnTo>
                  <a:lnTo>
                    <a:pt x="54" y="12"/>
                  </a:lnTo>
                  <a:lnTo>
                    <a:pt x="57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27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3112640" y="4186300"/>
            <a:ext cx="303805" cy="470551"/>
            <a:chOff x="2436813" y="1071563"/>
            <a:chExt cx="1397001" cy="2163762"/>
          </a:xfrm>
        </p:grpSpPr>
        <p:sp>
          <p:nvSpPr>
            <p:cNvPr id="448" name="Freeform 8"/>
            <p:cNvSpPr>
              <a:spLocks/>
            </p:cNvSpPr>
            <p:nvPr/>
          </p:nvSpPr>
          <p:spPr bwMode="auto">
            <a:xfrm>
              <a:off x="2982913" y="2381250"/>
              <a:ext cx="598488" cy="854075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5"/>
                </a:cxn>
                <a:cxn ang="0">
                  <a:pos x="337" y="17"/>
                </a:cxn>
                <a:cxn ang="0">
                  <a:pos x="340" y="37"/>
                </a:cxn>
                <a:cxn ang="0">
                  <a:pos x="345" y="63"/>
                </a:cxn>
                <a:cxn ang="0">
                  <a:pos x="350" y="95"/>
                </a:cxn>
                <a:cxn ang="0">
                  <a:pos x="354" y="134"/>
                </a:cxn>
                <a:cxn ang="0">
                  <a:pos x="360" y="177"/>
                </a:cxn>
                <a:cxn ang="0">
                  <a:pos x="366" y="226"/>
                </a:cxn>
                <a:cxn ang="0">
                  <a:pos x="370" y="278"/>
                </a:cxn>
                <a:cxn ang="0">
                  <a:pos x="373" y="333"/>
                </a:cxn>
                <a:cxn ang="0">
                  <a:pos x="376" y="393"/>
                </a:cxn>
                <a:cxn ang="0">
                  <a:pos x="377" y="455"/>
                </a:cxn>
                <a:cxn ang="0">
                  <a:pos x="377" y="518"/>
                </a:cxn>
                <a:cxn ang="0">
                  <a:pos x="325" y="527"/>
                </a:cxn>
                <a:cxn ang="0">
                  <a:pos x="268" y="534"/>
                </a:cxn>
                <a:cxn ang="0">
                  <a:pos x="208" y="537"/>
                </a:cxn>
                <a:cxn ang="0">
                  <a:pos x="143" y="538"/>
                </a:cxn>
                <a:cxn ang="0">
                  <a:pos x="82" y="537"/>
                </a:cxn>
                <a:cxn ang="0">
                  <a:pos x="26" y="534"/>
                </a:cxn>
                <a:cxn ang="0">
                  <a:pos x="0" y="15"/>
                </a:cxn>
                <a:cxn ang="0">
                  <a:pos x="3" y="15"/>
                </a:cxn>
                <a:cxn ang="0">
                  <a:pos x="16" y="16"/>
                </a:cxn>
                <a:cxn ang="0">
                  <a:pos x="33" y="19"/>
                </a:cxn>
                <a:cxn ang="0">
                  <a:pos x="58" y="20"/>
                </a:cxn>
                <a:cxn ang="0">
                  <a:pos x="86" y="22"/>
                </a:cxn>
                <a:cxn ang="0">
                  <a:pos x="120" y="23"/>
                </a:cxn>
                <a:cxn ang="0">
                  <a:pos x="158" y="23"/>
                </a:cxn>
                <a:cxn ang="0">
                  <a:pos x="199" y="22"/>
                </a:cxn>
                <a:cxn ang="0">
                  <a:pos x="243" y="17"/>
                </a:cxn>
                <a:cxn ang="0">
                  <a:pos x="288" y="10"/>
                </a:cxn>
                <a:cxn ang="0">
                  <a:pos x="335" y="0"/>
                </a:cxn>
              </a:cxnLst>
              <a:rect l="0" t="0" r="r" b="b"/>
              <a:pathLst>
                <a:path w="377" h="538">
                  <a:moveTo>
                    <a:pt x="335" y="0"/>
                  </a:moveTo>
                  <a:lnTo>
                    <a:pt x="335" y="5"/>
                  </a:lnTo>
                  <a:lnTo>
                    <a:pt x="337" y="17"/>
                  </a:lnTo>
                  <a:lnTo>
                    <a:pt x="340" y="37"/>
                  </a:lnTo>
                  <a:lnTo>
                    <a:pt x="345" y="63"/>
                  </a:lnTo>
                  <a:lnTo>
                    <a:pt x="350" y="95"/>
                  </a:lnTo>
                  <a:lnTo>
                    <a:pt x="354" y="134"/>
                  </a:lnTo>
                  <a:lnTo>
                    <a:pt x="360" y="177"/>
                  </a:lnTo>
                  <a:lnTo>
                    <a:pt x="366" y="226"/>
                  </a:lnTo>
                  <a:lnTo>
                    <a:pt x="370" y="278"/>
                  </a:lnTo>
                  <a:lnTo>
                    <a:pt x="373" y="333"/>
                  </a:lnTo>
                  <a:lnTo>
                    <a:pt x="376" y="393"/>
                  </a:lnTo>
                  <a:lnTo>
                    <a:pt x="377" y="455"/>
                  </a:lnTo>
                  <a:lnTo>
                    <a:pt x="377" y="518"/>
                  </a:lnTo>
                  <a:lnTo>
                    <a:pt x="325" y="527"/>
                  </a:lnTo>
                  <a:lnTo>
                    <a:pt x="268" y="534"/>
                  </a:lnTo>
                  <a:lnTo>
                    <a:pt x="208" y="537"/>
                  </a:lnTo>
                  <a:lnTo>
                    <a:pt x="143" y="538"/>
                  </a:lnTo>
                  <a:lnTo>
                    <a:pt x="82" y="537"/>
                  </a:lnTo>
                  <a:lnTo>
                    <a:pt x="26" y="534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16" y="16"/>
                  </a:lnTo>
                  <a:lnTo>
                    <a:pt x="33" y="19"/>
                  </a:lnTo>
                  <a:lnTo>
                    <a:pt x="58" y="20"/>
                  </a:lnTo>
                  <a:lnTo>
                    <a:pt x="86" y="22"/>
                  </a:lnTo>
                  <a:lnTo>
                    <a:pt x="120" y="23"/>
                  </a:lnTo>
                  <a:lnTo>
                    <a:pt x="158" y="23"/>
                  </a:lnTo>
                  <a:lnTo>
                    <a:pt x="199" y="22"/>
                  </a:lnTo>
                  <a:lnTo>
                    <a:pt x="243" y="17"/>
                  </a:lnTo>
                  <a:lnTo>
                    <a:pt x="288" y="1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7FA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Freeform 9"/>
            <p:cNvSpPr>
              <a:spLocks/>
            </p:cNvSpPr>
            <p:nvPr/>
          </p:nvSpPr>
          <p:spPr bwMode="auto">
            <a:xfrm>
              <a:off x="3444876" y="2381250"/>
              <a:ext cx="127000" cy="8366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42" y="19"/>
                </a:cxn>
                <a:cxn ang="0">
                  <a:pos x="46" y="44"/>
                </a:cxn>
                <a:cxn ang="0">
                  <a:pos x="52" y="77"/>
                </a:cxn>
                <a:cxn ang="0">
                  <a:pos x="58" y="116"/>
                </a:cxn>
                <a:cxn ang="0">
                  <a:pos x="62" y="161"/>
                </a:cxn>
                <a:cxn ang="0">
                  <a:pos x="68" y="211"/>
                </a:cxn>
                <a:cxn ang="0">
                  <a:pos x="73" y="266"/>
                </a:cxn>
                <a:cxn ang="0">
                  <a:pos x="76" y="325"/>
                </a:cxn>
                <a:cxn ang="0">
                  <a:pos x="79" y="387"/>
                </a:cxn>
                <a:cxn ang="0">
                  <a:pos x="80" y="452"/>
                </a:cxn>
                <a:cxn ang="0">
                  <a:pos x="80" y="520"/>
                </a:cxn>
                <a:cxn ang="0">
                  <a:pos x="35" y="527"/>
                </a:cxn>
                <a:cxn ang="0">
                  <a:pos x="37" y="465"/>
                </a:cxn>
                <a:cxn ang="0">
                  <a:pos x="35" y="404"/>
                </a:cxn>
                <a:cxn ang="0">
                  <a:pos x="34" y="345"/>
                </a:cxn>
                <a:cxn ang="0">
                  <a:pos x="31" y="290"/>
                </a:cxn>
                <a:cxn ang="0">
                  <a:pos x="27" y="238"/>
                </a:cxn>
                <a:cxn ang="0">
                  <a:pos x="22" y="188"/>
                </a:cxn>
                <a:cxn ang="0">
                  <a:pos x="18" y="144"/>
                </a:cxn>
                <a:cxn ang="0">
                  <a:pos x="14" y="106"/>
                </a:cxn>
                <a:cxn ang="0">
                  <a:pos x="8" y="72"/>
                </a:cxn>
                <a:cxn ang="0">
                  <a:pos x="6" y="46"/>
                </a:cxn>
                <a:cxn ang="0">
                  <a:pos x="3" y="26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20" y="6"/>
                </a:cxn>
                <a:cxn ang="0">
                  <a:pos x="39" y="0"/>
                </a:cxn>
              </a:cxnLst>
              <a:rect l="0" t="0" r="r" b="b"/>
              <a:pathLst>
                <a:path w="80" h="527">
                  <a:moveTo>
                    <a:pt x="39" y="0"/>
                  </a:moveTo>
                  <a:lnTo>
                    <a:pt x="42" y="19"/>
                  </a:lnTo>
                  <a:lnTo>
                    <a:pt x="46" y="44"/>
                  </a:lnTo>
                  <a:lnTo>
                    <a:pt x="52" y="77"/>
                  </a:lnTo>
                  <a:lnTo>
                    <a:pt x="58" y="116"/>
                  </a:lnTo>
                  <a:lnTo>
                    <a:pt x="62" y="161"/>
                  </a:lnTo>
                  <a:lnTo>
                    <a:pt x="68" y="211"/>
                  </a:lnTo>
                  <a:lnTo>
                    <a:pt x="73" y="266"/>
                  </a:lnTo>
                  <a:lnTo>
                    <a:pt x="76" y="325"/>
                  </a:lnTo>
                  <a:lnTo>
                    <a:pt x="79" y="387"/>
                  </a:lnTo>
                  <a:lnTo>
                    <a:pt x="80" y="452"/>
                  </a:lnTo>
                  <a:lnTo>
                    <a:pt x="80" y="520"/>
                  </a:lnTo>
                  <a:lnTo>
                    <a:pt x="35" y="527"/>
                  </a:lnTo>
                  <a:lnTo>
                    <a:pt x="37" y="465"/>
                  </a:lnTo>
                  <a:lnTo>
                    <a:pt x="35" y="404"/>
                  </a:lnTo>
                  <a:lnTo>
                    <a:pt x="34" y="345"/>
                  </a:lnTo>
                  <a:lnTo>
                    <a:pt x="31" y="290"/>
                  </a:lnTo>
                  <a:lnTo>
                    <a:pt x="27" y="238"/>
                  </a:lnTo>
                  <a:lnTo>
                    <a:pt x="22" y="188"/>
                  </a:lnTo>
                  <a:lnTo>
                    <a:pt x="18" y="144"/>
                  </a:lnTo>
                  <a:lnTo>
                    <a:pt x="14" y="106"/>
                  </a:lnTo>
                  <a:lnTo>
                    <a:pt x="8" y="72"/>
                  </a:lnTo>
                  <a:lnTo>
                    <a:pt x="6" y="46"/>
                  </a:lnTo>
                  <a:lnTo>
                    <a:pt x="3" y="26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0" y="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6CB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Freeform 10"/>
            <p:cNvSpPr>
              <a:spLocks/>
            </p:cNvSpPr>
            <p:nvPr/>
          </p:nvSpPr>
          <p:spPr bwMode="auto">
            <a:xfrm>
              <a:off x="3457576" y="1844675"/>
              <a:ext cx="376238" cy="2905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4" y="3"/>
                </a:cxn>
                <a:cxn ang="0">
                  <a:pos x="136" y="10"/>
                </a:cxn>
                <a:cxn ang="0">
                  <a:pos x="140" y="21"/>
                </a:cxn>
                <a:cxn ang="0">
                  <a:pos x="144" y="34"/>
                </a:cxn>
                <a:cxn ang="0">
                  <a:pos x="151" y="48"/>
                </a:cxn>
                <a:cxn ang="0">
                  <a:pos x="161" y="62"/>
                </a:cxn>
                <a:cxn ang="0">
                  <a:pos x="171" y="76"/>
                </a:cxn>
                <a:cxn ang="0">
                  <a:pos x="185" y="86"/>
                </a:cxn>
                <a:cxn ang="0">
                  <a:pos x="199" y="93"/>
                </a:cxn>
                <a:cxn ang="0">
                  <a:pos x="218" y="94"/>
                </a:cxn>
                <a:cxn ang="0">
                  <a:pos x="237" y="90"/>
                </a:cxn>
                <a:cxn ang="0">
                  <a:pos x="236" y="93"/>
                </a:cxn>
                <a:cxn ang="0">
                  <a:pos x="232" y="100"/>
                </a:cxn>
                <a:cxn ang="0">
                  <a:pos x="223" y="108"/>
                </a:cxn>
                <a:cxn ang="0">
                  <a:pos x="212" y="121"/>
                </a:cxn>
                <a:cxn ang="0">
                  <a:pos x="198" y="134"/>
                </a:cxn>
                <a:cxn ang="0">
                  <a:pos x="180" y="146"/>
                </a:cxn>
                <a:cxn ang="0">
                  <a:pos x="158" y="159"/>
                </a:cxn>
                <a:cxn ang="0">
                  <a:pos x="134" y="170"/>
                </a:cxn>
                <a:cxn ang="0">
                  <a:pos x="106" y="179"/>
                </a:cxn>
                <a:cxn ang="0">
                  <a:pos x="75" y="183"/>
                </a:cxn>
                <a:cxn ang="0">
                  <a:pos x="38" y="183"/>
                </a:cxn>
                <a:cxn ang="0">
                  <a:pos x="0" y="176"/>
                </a:cxn>
                <a:cxn ang="0">
                  <a:pos x="133" y="0"/>
                </a:cxn>
              </a:cxnLst>
              <a:rect l="0" t="0" r="r" b="b"/>
              <a:pathLst>
                <a:path w="237" h="183">
                  <a:moveTo>
                    <a:pt x="133" y="0"/>
                  </a:moveTo>
                  <a:lnTo>
                    <a:pt x="134" y="3"/>
                  </a:lnTo>
                  <a:lnTo>
                    <a:pt x="136" y="10"/>
                  </a:lnTo>
                  <a:lnTo>
                    <a:pt x="140" y="21"/>
                  </a:lnTo>
                  <a:lnTo>
                    <a:pt x="144" y="34"/>
                  </a:lnTo>
                  <a:lnTo>
                    <a:pt x="151" y="48"/>
                  </a:lnTo>
                  <a:lnTo>
                    <a:pt x="161" y="62"/>
                  </a:lnTo>
                  <a:lnTo>
                    <a:pt x="171" y="76"/>
                  </a:lnTo>
                  <a:lnTo>
                    <a:pt x="185" y="86"/>
                  </a:lnTo>
                  <a:lnTo>
                    <a:pt x="199" y="93"/>
                  </a:lnTo>
                  <a:lnTo>
                    <a:pt x="218" y="94"/>
                  </a:lnTo>
                  <a:lnTo>
                    <a:pt x="237" y="90"/>
                  </a:lnTo>
                  <a:lnTo>
                    <a:pt x="236" y="93"/>
                  </a:lnTo>
                  <a:lnTo>
                    <a:pt x="232" y="100"/>
                  </a:lnTo>
                  <a:lnTo>
                    <a:pt x="223" y="108"/>
                  </a:lnTo>
                  <a:lnTo>
                    <a:pt x="212" y="121"/>
                  </a:lnTo>
                  <a:lnTo>
                    <a:pt x="198" y="134"/>
                  </a:lnTo>
                  <a:lnTo>
                    <a:pt x="180" y="146"/>
                  </a:lnTo>
                  <a:lnTo>
                    <a:pt x="158" y="159"/>
                  </a:lnTo>
                  <a:lnTo>
                    <a:pt x="134" y="170"/>
                  </a:lnTo>
                  <a:lnTo>
                    <a:pt x="106" y="179"/>
                  </a:lnTo>
                  <a:lnTo>
                    <a:pt x="75" y="183"/>
                  </a:lnTo>
                  <a:lnTo>
                    <a:pt x="38" y="183"/>
                  </a:lnTo>
                  <a:lnTo>
                    <a:pt x="0" y="17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Freeform 11"/>
            <p:cNvSpPr>
              <a:spLocks/>
            </p:cNvSpPr>
            <p:nvPr/>
          </p:nvSpPr>
          <p:spPr bwMode="auto">
            <a:xfrm>
              <a:off x="2627313" y="1169988"/>
              <a:ext cx="1116013" cy="1077913"/>
            </a:xfrm>
            <a:custGeom>
              <a:avLst/>
              <a:gdLst/>
              <a:ahLst/>
              <a:cxnLst>
                <a:cxn ang="0">
                  <a:pos x="340" y="0"/>
                </a:cxn>
                <a:cxn ang="0">
                  <a:pos x="387" y="4"/>
                </a:cxn>
                <a:cxn ang="0">
                  <a:pos x="433" y="15"/>
                </a:cxn>
                <a:cxn ang="0">
                  <a:pos x="478" y="31"/>
                </a:cxn>
                <a:cxn ang="0">
                  <a:pos x="519" y="51"/>
                </a:cxn>
                <a:cxn ang="0">
                  <a:pos x="556" y="78"/>
                </a:cxn>
                <a:cxn ang="0">
                  <a:pos x="588" y="107"/>
                </a:cxn>
                <a:cxn ang="0">
                  <a:pos x="618" y="142"/>
                </a:cxn>
                <a:cxn ang="0">
                  <a:pos x="642" y="179"/>
                </a:cxn>
                <a:cxn ang="0">
                  <a:pos x="663" y="219"/>
                </a:cxn>
                <a:cxn ang="0">
                  <a:pos x="679" y="260"/>
                </a:cxn>
                <a:cxn ang="0">
                  <a:pos x="691" y="302"/>
                </a:cxn>
                <a:cxn ang="0">
                  <a:pos x="698" y="344"/>
                </a:cxn>
                <a:cxn ang="0">
                  <a:pos x="703" y="385"/>
                </a:cxn>
                <a:cxn ang="0">
                  <a:pos x="700" y="426"/>
                </a:cxn>
                <a:cxn ang="0">
                  <a:pos x="694" y="464"/>
                </a:cxn>
                <a:cxn ang="0">
                  <a:pos x="683" y="498"/>
                </a:cxn>
                <a:cxn ang="0">
                  <a:pos x="663" y="538"/>
                </a:cxn>
                <a:cxn ang="0">
                  <a:pos x="638" y="571"/>
                </a:cxn>
                <a:cxn ang="0">
                  <a:pos x="609" y="603"/>
                </a:cxn>
                <a:cxn ang="0">
                  <a:pos x="576" y="627"/>
                </a:cxn>
                <a:cxn ang="0">
                  <a:pos x="540" y="648"/>
                </a:cxn>
                <a:cxn ang="0">
                  <a:pos x="501" y="663"/>
                </a:cxn>
                <a:cxn ang="0">
                  <a:pos x="458" y="673"/>
                </a:cxn>
                <a:cxn ang="0">
                  <a:pos x="415" y="679"/>
                </a:cxn>
                <a:cxn ang="0">
                  <a:pos x="371" y="679"/>
                </a:cxn>
                <a:cxn ang="0">
                  <a:pos x="324" y="673"/>
                </a:cxn>
                <a:cxn ang="0">
                  <a:pos x="279" y="663"/>
                </a:cxn>
                <a:cxn ang="0">
                  <a:pos x="233" y="646"/>
                </a:cxn>
                <a:cxn ang="0">
                  <a:pos x="185" y="622"/>
                </a:cxn>
                <a:cxn ang="0">
                  <a:pos x="142" y="594"/>
                </a:cxn>
                <a:cxn ang="0">
                  <a:pos x="103" y="560"/>
                </a:cxn>
                <a:cxn ang="0">
                  <a:pos x="70" y="522"/>
                </a:cxn>
                <a:cxn ang="0">
                  <a:pos x="44" y="481"/>
                </a:cxn>
                <a:cxn ang="0">
                  <a:pos x="23" y="437"/>
                </a:cxn>
                <a:cxn ang="0">
                  <a:pos x="7" y="391"/>
                </a:cxn>
                <a:cxn ang="0">
                  <a:pos x="0" y="343"/>
                </a:cxn>
                <a:cxn ang="0">
                  <a:pos x="0" y="295"/>
                </a:cxn>
                <a:cxn ang="0">
                  <a:pos x="7" y="247"/>
                </a:cxn>
                <a:cxn ang="0">
                  <a:pos x="23" y="199"/>
                </a:cxn>
                <a:cxn ang="0">
                  <a:pos x="44" y="158"/>
                </a:cxn>
                <a:cxn ang="0">
                  <a:pos x="69" y="120"/>
                </a:cxn>
                <a:cxn ang="0">
                  <a:pos x="99" y="89"/>
                </a:cxn>
                <a:cxn ang="0">
                  <a:pos x="133" y="61"/>
                </a:cxn>
                <a:cxn ang="0">
                  <a:pos x="169" y="38"/>
                </a:cxn>
                <a:cxn ang="0">
                  <a:pos x="209" y="21"/>
                </a:cxn>
                <a:cxn ang="0">
                  <a:pos x="251" y="8"/>
                </a:cxn>
                <a:cxn ang="0">
                  <a:pos x="295" y="1"/>
                </a:cxn>
                <a:cxn ang="0">
                  <a:pos x="340" y="0"/>
                </a:cxn>
              </a:cxnLst>
              <a:rect l="0" t="0" r="r" b="b"/>
              <a:pathLst>
                <a:path w="703" h="679">
                  <a:moveTo>
                    <a:pt x="340" y="0"/>
                  </a:moveTo>
                  <a:lnTo>
                    <a:pt x="387" y="4"/>
                  </a:lnTo>
                  <a:lnTo>
                    <a:pt x="433" y="15"/>
                  </a:lnTo>
                  <a:lnTo>
                    <a:pt x="478" y="31"/>
                  </a:lnTo>
                  <a:lnTo>
                    <a:pt x="519" y="51"/>
                  </a:lnTo>
                  <a:lnTo>
                    <a:pt x="556" y="78"/>
                  </a:lnTo>
                  <a:lnTo>
                    <a:pt x="588" y="107"/>
                  </a:lnTo>
                  <a:lnTo>
                    <a:pt x="618" y="142"/>
                  </a:lnTo>
                  <a:lnTo>
                    <a:pt x="642" y="179"/>
                  </a:lnTo>
                  <a:lnTo>
                    <a:pt x="663" y="219"/>
                  </a:lnTo>
                  <a:lnTo>
                    <a:pt x="679" y="260"/>
                  </a:lnTo>
                  <a:lnTo>
                    <a:pt x="691" y="302"/>
                  </a:lnTo>
                  <a:lnTo>
                    <a:pt x="698" y="344"/>
                  </a:lnTo>
                  <a:lnTo>
                    <a:pt x="703" y="385"/>
                  </a:lnTo>
                  <a:lnTo>
                    <a:pt x="700" y="426"/>
                  </a:lnTo>
                  <a:lnTo>
                    <a:pt x="694" y="464"/>
                  </a:lnTo>
                  <a:lnTo>
                    <a:pt x="683" y="498"/>
                  </a:lnTo>
                  <a:lnTo>
                    <a:pt x="663" y="538"/>
                  </a:lnTo>
                  <a:lnTo>
                    <a:pt x="638" y="571"/>
                  </a:lnTo>
                  <a:lnTo>
                    <a:pt x="609" y="603"/>
                  </a:lnTo>
                  <a:lnTo>
                    <a:pt x="576" y="627"/>
                  </a:lnTo>
                  <a:lnTo>
                    <a:pt x="540" y="648"/>
                  </a:lnTo>
                  <a:lnTo>
                    <a:pt x="501" y="663"/>
                  </a:lnTo>
                  <a:lnTo>
                    <a:pt x="458" y="673"/>
                  </a:lnTo>
                  <a:lnTo>
                    <a:pt x="415" y="679"/>
                  </a:lnTo>
                  <a:lnTo>
                    <a:pt x="371" y="679"/>
                  </a:lnTo>
                  <a:lnTo>
                    <a:pt x="324" y="673"/>
                  </a:lnTo>
                  <a:lnTo>
                    <a:pt x="279" y="663"/>
                  </a:lnTo>
                  <a:lnTo>
                    <a:pt x="233" y="646"/>
                  </a:lnTo>
                  <a:lnTo>
                    <a:pt x="185" y="622"/>
                  </a:lnTo>
                  <a:lnTo>
                    <a:pt x="142" y="594"/>
                  </a:lnTo>
                  <a:lnTo>
                    <a:pt x="103" y="560"/>
                  </a:lnTo>
                  <a:lnTo>
                    <a:pt x="70" y="522"/>
                  </a:lnTo>
                  <a:lnTo>
                    <a:pt x="44" y="481"/>
                  </a:lnTo>
                  <a:lnTo>
                    <a:pt x="23" y="437"/>
                  </a:lnTo>
                  <a:lnTo>
                    <a:pt x="7" y="391"/>
                  </a:lnTo>
                  <a:lnTo>
                    <a:pt x="0" y="343"/>
                  </a:lnTo>
                  <a:lnTo>
                    <a:pt x="0" y="295"/>
                  </a:lnTo>
                  <a:lnTo>
                    <a:pt x="7" y="247"/>
                  </a:lnTo>
                  <a:lnTo>
                    <a:pt x="23" y="199"/>
                  </a:lnTo>
                  <a:lnTo>
                    <a:pt x="44" y="158"/>
                  </a:lnTo>
                  <a:lnTo>
                    <a:pt x="69" y="120"/>
                  </a:lnTo>
                  <a:lnTo>
                    <a:pt x="99" y="89"/>
                  </a:lnTo>
                  <a:lnTo>
                    <a:pt x="133" y="61"/>
                  </a:lnTo>
                  <a:lnTo>
                    <a:pt x="169" y="38"/>
                  </a:lnTo>
                  <a:lnTo>
                    <a:pt x="209" y="21"/>
                  </a:lnTo>
                  <a:lnTo>
                    <a:pt x="251" y="8"/>
                  </a:lnTo>
                  <a:lnTo>
                    <a:pt x="295" y="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Freeform 12"/>
            <p:cNvSpPr>
              <a:spLocks/>
            </p:cNvSpPr>
            <p:nvPr/>
          </p:nvSpPr>
          <p:spPr bwMode="auto">
            <a:xfrm>
              <a:off x="3024188" y="2603500"/>
              <a:ext cx="73025" cy="6302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4"/>
                </a:cxn>
                <a:cxn ang="0">
                  <a:pos x="15" y="18"/>
                </a:cxn>
                <a:cxn ang="0">
                  <a:pos x="18" y="40"/>
                </a:cxn>
                <a:cxn ang="0">
                  <a:pos x="22" y="68"/>
                </a:cxn>
                <a:cxn ang="0">
                  <a:pos x="26" y="102"/>
                </a:cxn>
                <a:cxn ang="0">
                  <a:pos x="31" y="143"/>
                </a:cxn>
                <a:cxn ang="0">
                  <a:pos x="35" y="186"/>
                </a:cxn>
                <a:cxn ang="0">
                  <a:pos x="38" y="236"/>
                </a:cxn>
                <a:cxn ang="0">
                  <a:pos x="42" y="287"/>
                </a:cxn>
                <a:cxn ang="0">
                  <a:pos x="45" y="342"/>
                </a:cxn>
                <a:cxn ang="0">
                  <a:pos x="46" y="397"/>
                </a:cxn>
                <a:cxn ang="0">
                  <a:pos x="0" y="394"/>
                </a:cxn>
                <a:cxn ang="0">
                  <a:pos x="12" y="0"/>
                </a:cxn>
              </a:cxnLst>
              <a:rect l="0" t="0" r="r" b="b"/>
              <a:pathLst>
                <a:path w="46" h="397">
                  <a:moveTo>
                    <a:pt x="12" y="0"/>
                  </a:moveTo>
                  <a:lnTo>
                    <a:pt x="14" y="4"/>
                  </a:lnTo>
                  <a:lnTo>
                    <a:pt x="15" y="18"/>
                  </a:lnTo>
                  <a:lnTo>
                    <a:pt x="18" y="40"/>
                  </a:lnTo>
                  <a:lnTo>
                    <a:pt x="22" y="68"/>
                  </a:lnTo>
                  <a:lnTo>
                    <a:pt x="26" y="102"/>
                  </a:lnTo>
                  <a:lnTo>
                    <a:pt x="31" y="143"/>
                  </a:lnTo>
                  <a:lnTo>
                    <a:pt x="35" y="186"/>
                  </a:lnTo>
                  <a:lnTo>
                    <a:pt x="38" y="236"/>
                  </a:lnTo>
                  <a:lnTo>
                    <a:pt x="42" y="287"/>
                  </a:lnTo>
                  <a:lnTo>
                    <a:pt x="45" y="342"/>
                  </a:lnTo>
                  <a:lnTo>
                    <a:pt x="46" y="397"/>
                  </a:lnTo>
                  <a:lnTo>
                    <a:pt x="0" y="3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6CB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Freeform 13"/>
            <p:cNvSpPr>
              <a:spLocks/>
            </p:cNvSpPr>
            <p:nvPr/>
          </p:nvSpPr>
          <p:spPr bwMode="auto">
            <a:xfrm>
              <a:off x="2730501" y="1231900"/>
              <a:ext cx="971550" cy="941388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330" y="3"/>
                </a:cxn>
                <a:cxn ang="0">
                  <a:pos x="374" y="12"/>
                </a:cxn>
                <a:cxn ang="0">
                  <a:pos x="417" y="27"/>
                </a:cxn>
                <a:cxn ang="0">
                  <a:pos x="456" y="47"/>
                </a:cxn>
                <a:cxn ang="0">
                  <a:pos x="491" y="72"/>
                </a:cxn>
                <a:cxn ang="0">
                  <a:pos x="520" y="102"/>
                </a:cxn>
                <a:cxn ang="0">
                  <a:pos x="547" y="135"/>
                </a:cxn>
                <a:cxn ang="0">
                  <a:pos x="568" y="171"/>
                </a:cxn>
                <a:cxn ang="0">
                  <a:pos x="587" y="209"/>
                </a:cxn>
                <a:cxn ang="0">
                  <a:pos x="599" y="249"/>
                </a:cxn>
                <a:cxn ang="0">
                  <a:pos x="608" y="288"/>
                </a:cxn>
                <a:cxn ang="0">
                  <a:pos x="612" y="328"/>
                </a:cxn>
                <a:cxn ang="0">
                  <a:pos x="612" y="366"/>
                </a:cxn>
                <a:cxn ang="0">
                  <a:pos x="607" y="403"/>
                </a:cxn>
                <a:cxn ang="0">
                  <a:pos x="595" y="435"/>
                </a:cxn>
                <a:cxn ang="0">
                  <a:pos x="577" y="472"/>
                </a:cxn>
                <a:cxn ang="0">
                  <a:pos x="553" y="504"/>
                </a:cxn>
                <a:cxn ang="0">
                  <a:pos x="525" y="532"/>
                </a:cxn>
                <a:cxn ang="0">
                  <a:pos x="492" y="554"/>
                </a:cxn>
                <a:cxn ang="0">
                  <a:pos x="456" y="572"/>
                </a:cxn>
                <a:cxn ang="0">
                  <a:pos x="417" y="585"/>
                </a:cxn>
                <a:cxn ang="0">
                  <a:pos x="377" y="592"/>
                </a:cxn>
                <a:cxn ang="0">
                  <a:pos x="334" y="593"/>
                </a:cxn>
                <a:cxn ang="0">
                  <a:pos x="292" y="589"/>
                </a:cxn>
                <a:cxn ang="0">
                  <a:pos x="247" y="579"/>
                </a:cxn>
                <a:cxn ang="0">
                  <a:pos x="203" y="564"/>
                </a:cxn>
                <a:cxn ang="0">
                  <a:pos x="158" y="541"/>
                </a:cxn>
                <a:cxn ang="0">
                  <a:pos x="117" y="513"/>
                </a:cxn>
                <a:cxn ang="0">
                  <a:pos x="82" y="479"/>
                </a:cxn>
                <a:cxn ang="0">
                  <a:pos x="52" y="442"/>
                </a:cxn>
                <a:cxn ang="0">
                  <a:pos x="28" y="401"/>
                </a:cxn>
                <a:cxn ang="0">
                  <a:pos x="11" y="357"/>
                </a:cxn>
                <a:cxn ang="0">
                  <a:pos x="1" y="312"/>
                </a:cxn>
                <a:cxn ang="0">
                  <a:pos x="0" y="266"/>
                </a:cxn>
                <a:cxn ang="0">
                  <a:pos x="5" y="219"/>
                </a:cxn>
                <a:cxn ang="0">
                  <a:pos x="21" y="174"/>
                </a:cxn>
                <a:cxn ang="0">
                  <a:pos x="41" y="135"/>
                </a:cxn>
                <a:cxn ang="0">
                  <a:pos x="65" y="101"/>
                </a:cxn>
                <a:cxn ang="0">
                  <a:pos x="94" y="71"/>
                </a:cxn>
                <a:cxn ang="0">
                  <a:pos x="128" y="46"/>
                </a:cxn>
                <a:cxn ang="0">
                  <a:pos x="164" y="26"/>
                </a:cxn>
                <a:cxn ang="0">
                  <a:pos x="203" y="12"/>
                </a:cxn>
                <a:cxn ang="0">
                  <a:pos x="244" y="3"/>
                </a:cxn>
                <a:cxn ang="0">
                  <a:pos x="286" y="0"/>
                </a:cxn>
              </a:cxnLst>
              <a:rect l="0" t="0" r="r" b="b"/>
              <a:pathLst>
                <a:path w="612" h="593">
                  <a:moveTo>
                    <a:pt x="286" y="0"/>
                  </a:moveTo>
                  <a:lnTo>
                    <a:pt x="330" y="3"/>
                  </a:lnTo>
                  <a:lnTo>
                    <a:pt x="374" y="12"/>
                  </a:lnTo>
                  <a:lnTo>
                    <a:pt x="417" y="27"/>
                  </a:lnTo>
                  <a:lnTo>
                    <a:pt x="456" y="47"/>
                  </a:lnTo>
                  <a:lnTo>
                    <a:pt x="491" y="72"/>
                  </a:lnTo>
                  <a:lnTo>
                    <a:pt x="520" y="102"/>
                  </a:lnTo>
                  <a:lnTo>
                    <a:pt x="547" y="135"/>
                  </a:lnTo>
                  <a:lnTo>
                    <a:pt x="568" y="171"/>
                  </a:lnTo>
                  <a:lnTo>
                    <a:pt x="587" y="209"/>
                  </a:lnTo>
                  <a:lnTo>
                    <a:pt x="599" y="249"/>
                  </a:lnTo>
                  <a:lnTo>
                    <a:pt x="608" y="288"/>
                  </a:lnTo>
                  <a:lnTo>
                    <a:pt x="612" y="328"/>
                  </a:lnTo>
                  <a:lnTo>
                    <a:pt x="612" y="366"/>
                  </a:lnTo>
                  <a:lnTo>
                    <a:pt x="607" y="403"/>
                  </a:lnTo>
                  <a:lnTo>
                    <a:pt x="595" y="435"/>
                  </a:lnTo>
                  <a:lnTo>
                    <a:pt x="577" y="472"/>
                  </a:lnTo>
                  <a:lnTo>
                    <a:pt x="553" y="504"/>
                  </a:lnTo>
                  <a:lnTo>
                    <a:pt x="525" y="532"/>
                  </a:lnTo>
                  <a:lnTo>
                    <a:pt x="492" y="554"/>
                  </a:lnTo>
                  <a:lnTo>
                    <a:pt x="456" y="572"/>
                  </a:lnTo>
                  <a:lnTo>
                    <a:pt x="417" y="585"/>
                  </a:lnTo>
                  <a:lnTo>
                    <a:pt x="377" y="592"/>
                  </a:lnTo>
                  <a:lnTo>
                    <a:pt x="334" y="593"/>
                  </a:lnTo>
                  <a:lnTo>
                    <a:pt x="292" y="589"/>
                  </a:lnTo>
                  <a:lnTo>
                    <a:pt x="247" y="579"/>
                  </a:lnTo>
                  <a:lnTo>
                    <a:pt x="203" y="564"/>
                  </a:lnTo>
                  <a:lnTo>
                    <a:pt x="158" y="541"/>
                  </a:lnTo>
                  <a:lnTo>
                    <a:pt x="117" y="513"/>
                  </a:lnTo>
                  <a:lnTo>
                    <a:pt x="82" y="479"/>
                  </a:lnTo>
                  <a:lnTo>
                    <a:pt x="52" y="442"/>
                  </a:lnTo>
                  <a:lnTo>
                    <a:pt x="28" y="401"/>
                  </a:lnTo>
                  <a:lnTo>
                    <a:pt x="11" y="357"/>
                  </a:lnTo>
                  <a:lnTo>
                    <a:pt x="1" y="312"/>
                  </a:lnTo>
                  <a:lnTo>
                    <a:pt x="0" y="266"/>
                  </a:lnTo>
                  <a:lnTo>
                    <a:pt x="5" y="219"/>
                  </a:lnTo>
                  <a:lnTo>
                    <a:pt x="21" y="174"/>
                  </a:lnTo>
                  <a:lnTo>
                    <a:pt x="41" y="135"/>
                  </a:lnTo>
                  <a:lnTo>
                    <a:pt x="65" y="101"/>
                  </a:lnTo>
                  <a:lnTo>
                    <a:pt x="94" y="71"/>
                  </a:lnTo>
                  <a:lnTo>
                    <a:pt x="128" y="46"/>
                  </a:lnTo>
                  <a:lnTo>
                    <a:pt x="164" y="26"/>
                  </a:lnTo>
                  <a:lnTo>
                    <a:pt x="203" y="12"/>
                  </a:lnTo>
                  <a:lnTo>
                    <a:pt x="244" y="3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D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Freeform 14"/>
            <p:cNvSpPr>
              <a:spLocks/>
            </p:cNvSpPr>
            <p:nvPr/>
          </p:nvSpPr>
          <p:spPr bwMode="auto">
            <a:xfrm>
              <a:off x="3629026" y="1497013"/>
              <a:ext cx="73025" cy="385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7" y="11"/>
                </a:cxn>
                <a:cxn ang="0">
                  <a:pos x="15" y="24"/>
                </a:cxn>
                <a:cxn ang="0">
                  <a:pos x="24" y="41"/>
                </a:cxn>
                <a:cxn ang="0">
                  <a:pos x="32" y="63"/>
                </a:cxn>
                <a:cxn ang="0">
                  <a:pos x="39" y="92"/>
                </a:cxn>
                <a:cxn ang="0">
                  <a:pos x="45" y="123"/>
                </a:cxn>
                <a:cxn ang="0">
                  <a:pos x="46" y="158"/>
                </a:cxn>
                <a:cxn ang="0">
                  <a:pos x="43" y="199"/>
                </a:cxn>
                <a:cxn ang="0">
                  <a:pos x="36" y="243"/>
                </a:cxn>
                <a:cxn ang="0">
                  <a:pos x="36" y="238"/>
                </a:cxn>
                <a:cxn ang="0">
                  <a:pos x="38" y="226"/>
                </a:cxn>
                <a:cxn ang="0">
                  <a:pos x="39" y="206"/>
                </a:cxn>
                <a:cxn ang="0">
                  <a:pos x="39" y="181"/>
                </a:cxn>
                <a:cxn ang="0">
                  <a:pos x="38" y="150"/>
                </a:cxn>
                <a:cxn ang="0">
                  <a:pos x="35" y="116"/>
                </a:cxn>
                <a:cxn ang="0">
                  <a:pos x="28" y="79"/>
                </a:cxn>
                <a:cxn ang="0">
                  <a:pos x="17" y="39"/>
                </a:cxn>
                <a:cxn ang="0">
                  <a:pos x="0" y="0"/>
                </a:cxn>
              </a:cxnLst>
              <a:rect l="0" t="0" r="r" b="b"/>
              <a:pathLst>
                <a:path w="46" h="243">
                  <a:moveTo>
                    <a:pt x="0" y="0"/>
                  </a:moveTo>
                  <a:lnTo>
                    <a:pt x="2" y="3"/>
                  </a:lnTo>
                  <a:lnTo>
                    <a:pt x="7" y="11"/>
                  </a:lnTo>
                  <a:lnTo>
                    <a:pt x="15" y="24"/>
                  </a:lnTo>
                  <a:lnTo>
                    <a:pt x="24" y="41"/>
                  </a:lnTo>
                  <a:lnTo>
                    <a:pt x="32" y="63"/>
                  </a:lnTo>
                  <a:lnTo>
                    <a:pt x="39" y="92"/>
                  </a:lnTo>
                  <a:lnTo>
                    <a:pt x="45" y="123"/>
                  </a:lnTo>
                  <a:lnTo>
                    <a:pt x="46" y="158"/>
                  </a:lnTo>
                  <a:lnTo>
                    <a:pt x="43" y="199"/>
                  </a:lnTo>
                  <a:lnTo>
                    <a:pt x="36" y="243"/>
                  </a:lnTo>
                  <a:lnTo>
                    <a:pt x="36" y="238"/>
                  </a:lnTo>
                  <a:lnTo>
                    <a:pt x="38" y="226"/>
                  </a:lnTo>
                  <a:lnTo>
                    <a:pt x="39" y="206"/>
                  </a:lnTo>
                  <a:lnTo>
                    <a:pt x="39" y="181"/>
                  </a:lnTo>
                  <a:lnTo>
                    <a:pt x="38" y="150"/>
                  </a:lnTo>
                  <a:lnTo>
                    <a:pt x="35" y="116"/>
                  </a:lnTo>
                  <a:lnTo>
                    <a:pt x="28" y="79"/>
                  </a:lnTo>
                  <a:lnTo>
                    <a:pt x="1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Freeform 15"/>
            <p:cNvSpPr>
              <a:spLocks/>
            </p:cNvSpPr>
            <p:nvPr/>
          </p:nvSpPr>
          <p:spPr bwMode="auto">
            <a:xfrm>
              <a:off x="2436813" y="1071563"/>
              <a:ext cx="1203325" cy="1133475"/>
            </a:xfrm>
            <a:custGeom>
              <a:avLst/>
              <a:gdLst/>
              <a:ahLst/>
              <a:cxnLst>
                <a:cxn ang="0">
                  <a:pos x="547" y="3"/>
                </a:cxn>
                <a:cxn ang="0">
                  <a:pos x="625" y="20"/>
                </a:cxn>
                <a:cxn ang="0">
                  <a:pos x="693" y="53"/>
                </a:cxn>
                <a:cxn ang="0">
                  <a:pos x="739" y="106"/>
                </a:cxn>
                <a:cxn ang="0">
                  <a:pos x="758" y="169"/>
                </a:cxn>
                <a:cxn ang="0">
                  <a:pos x="748" y="240"/>
                </a:cxn>
                <a:cxn ang="0">
                  <a:pos x="704" y="316"/>
                </a:cxn>
                <a:cxn ang="0">
                  <a:pos x="648" y="367"/>
                </a:cxn>
                <a:cxn ang="0">
                  <a:pos x="581" y="395"/>
                </a:cxn>
                <a:cxn ang="0">
                  <a:pos x="518" y="408"/>
                </a:cxn>
                <a:cxn ang="0">
                  <a:pos x="461" y="411"/>
                </a:cxn>
                <a:cxn ang="0">
                  <a:pos x="422" y="408"/>
                </a:cxn>
                <a:cxn ang="0">
                  <a:pos x="406" y="405"/>
                </a:cxn>
                <a:cxn ang="0">
                  <a:pos x="429" y="358"/>
                </a:cxn>
                <a:cxn ang="0">
                  <a:pos x="428" y="319"/>
                </a:cxn>
                <a:cxn ang="0">
                  <a:pos x="408" y="286"/>
                </a:cxn>
                <a:cxn ang="0">
                  <a:pos x="381" y="261"/>
                </a:cxn>
                <a:cxn ang="0">
                  <a:pos x="351" y="243"/>
                </a:cxn>
                <a:cxn ang="0">
                  <a:pos x="329" y="233"/>
                </a:cxn>
                <a:cxn ang="0">
                  <a:pos x="319" y="228"/>
                </a:cxn>
                <a:cxn ang="0">
                  <a:pos x="346" y="329"/>
                </a:cxn>
                <a:cxn ang="0">
                  <a:pos x="343" y="420"/>
                </a:cxn>
                <a:cxn ang="0">
                  <a:pos x="320" y="502"/>
                </a:cxn>
                <a:cxn ang="0">
                  <a:pos x="285" y="574"/>
                </a:cxn>
                <a:cxn ang="0">
                  <a:pos x="244" y="633"/>
                </a:cxn>
                <a:cxn ang="0">
                  <a:pos x="206" y="677"/>
                </a:cxn>
                <a:cxn ang="0">
                  <a:pos x="178" y="704"/>
                </a:cxn>
                <a:cxn ang="0">
                  <a:pos x="166" y="714"/>
                </a:cxn>
                <a:cxn ang="0">
                  <a:pos x="109" y="666"/>
                </a:cxn>
                <a:cxn ang="0">
                  <a:pos x="65" y="608"/>
                </a:cxn>
                <a:cxn ang="0">
                  <a:pos x="32" y="550"/>
                </a:cxn>
                <a:cxn ang="0">
                  <a:pos x="11" y="502"/>
                </a:cxn>
                <a:cxn ang="0">
                  <a:pos x="1" y="474"/>
                </a:cxn>
                <a:cxn ang="0">
                  <a:pos x="6" y="475"/>
                </a:cxn>
                <a:cxn ang="0">
                  <a:pos x="28" y="482"/>
                </a:cxn>
                <a:cxn ang="0">
                  <a:pos x="59" y="475"/>
                </a:cxn>
                <a:cxn ang="0">
                  <a:pos x="89" y="453"/>
                </a:cxn>
                <a:cxn ang="0">
                  <a:pos x="106" y="411"/>
                </a:cxn>
                <a:cxn ang="0">
                  <a:pos x="111" y="353"/>
                </a:cxn>
                <a:cxn ang="0">
                  <a:pos x="121" y="281"/>
                </a:cxn>
                <a:cxn ang="0">
                  <a:pos x="147" y="200"/>
                </a:cxn>
                <a:cxn ang="0">
                  <a:pos x="202" y="114"/>
                </a:cxn>
                <a:cxn ang="0">
                  <a:pos x="261" y="62"/>
                </a:cxn>
                <a:cxn ang="0">
                  <a:pos x="336" y="27"/>
                </a:cxn>
                <a:cxn ang="0">
                  <a:pos x="420" y="5"/>
                </a:cxn>
                <a:cxn ang="0">
                  <a:pos x="507" y="0"/>
                </a:cxn>
              </a:cxnLst>
              <a:rect l="0" t="0" r="r" b="b"/>
              <a:pathLst>
                <a:path w="758" h="714">
                  <a:moveTo>
                    <a:pt x="507" y="0"/>
                  </a:moveTo>
                  <a:lnTo>
                    <a:pt x="547" y="3"/>
                  </a:lnTo>
                  <a:lnTo>
                    <a:pt x="588" y="10"/>
                  </a:lnTo>
                  <a:lnTo>
                    <a:pt x="625" y="20"/>
                  </a:lnTo>
                  <a:lnTo>
                    <a:pt x="662" y="34"/>
                  </a:lnTo>
                  <a:lnTo>
                    <a:pt x="693" y="53"/>
                  </a:lnTo>
                  <a:lnTo>
                    <a:pt x="720" y="77"/>
                  </a:lnTo>
                  <a:lnTo>
                    <a:pt x="739" y="106"/>
                  </a:lnTo>
                  <a:lnTo>
                    <a:pt x="752" y="135"/>
                  </a:lnTo>
                  <a:lnTo>
                    <a:pt x="758" y="169"/>
                  </a:lnTo>
                  <a:lnTo>
                    <a:pt x="758" y="203"/>
                  </a:lnTo>
                  <a:lnTo>
                    <a:pt x="748" y="240"/>
                  </a:lnTo>
                  <a:lnTo>
                    <a:pt x="731" y="278"/>
                  </a:lnTo>
                  <a:lnTo>
                    <a:pt x="704" y="316"/>
                  </a:lnTo>
                  <a:lnTo>
                    <a:pt x="677" y="344"/>
                  </a:lnTo>
                  <a:lnTo>
                    <a:pt x="648" y="367"/>
                  </a:lnTo>
                  <a:lnTo>
                    <a:pt x="615" y="382"/>
                  </a:lnTo>
                  <a:lnTo>
                    <a:pt x="581" y="395"/>
                  </a:lnTo>
                  <a:lnTo>
                    <a:pt x="549" y="403"/>
                  </a:lnTo>
                  <a:lnTo>
                    <a:pt x="518" y="408"/>
                  </a:lnTo>
                  <a:lnTo>
                    <a:pt x="488" y="411"/>
                  </a:lnTo>
                  <a:lnTo>
                    <a:pt x="461" y="411"/>
                  </a:lnTo>
                  <a:lnTo>
                    <a:pt x="439" y="409"/>
                  </a:lnTo>
                  <a:lnTo>
                    <a:pt x="422" y="408"/>
                  </a:lnTo>
                  <a:lnTo>
                    <a:pt x="411" y="406"/>
                  </a:lnTo>
                  <a:lnTo>
                    <a:pt x="406" y="405"/>
                  </a:lnTo>
                  <a:lnTo>
                    <a:pt x="422" y="381"/>
                  </a:lnTo>
                  <a:lnTo>
                    <a:pt x="429" y="358"/>
                  </a:lnTo>
                  <a:lnTo>
                    <a:pt x="430" y="337"/>
                  </a:lnTo>
                  <a:lnTo>
                    <a:pt x="428" y="319"/>
                  </a:lnTo>
                  <a:lnTo>
                    <a:pt x="419" y="300"/>
                  </a:lnTo>
                  <a:lnTo>
                    <a:pt x="408" y="286"/>
                  </a:lnTo>
                  <a:lnTo>
                    <a:pt x="395" y="272"/>
                  </a:lnTo>
                  <a:lnTo>
                    <a:pt x="381" y="261"/>
                  </a:lnTo>
                  <a:lnTo>
                    <a:pt x="365" y="251"/>
                  </a:lnTo>
                  <a:lnTo>
                    <a:pt x="351" y="243"/>
                  </a:lnTo>
                  <a:lnTo>
                    <a:pt x="339" y="237"/>
                  </a:lnTo>
                  <a:lnTo>
                    <a:pt x="329" y="233"/>
                  </a:lnTo>
                  <a:lnTo>
                    <a:pt x="322" y="230"/>
                  </a:lnTo>
                  <a:lnTo>
                    <a:pt x="319" y="228"/>
                  </a:lnTo>
                  <a:lnTo>
                    <a:pt x="336" y="279"/>
                  </a:lnTo>
                  <a:lnTo>
                    <a:pt x="346" y="329"/>
                  </a:lnTo>
                  <a:lnTo>
                    <a:pt x="347" y="375"/>
                  </a:lnTo>
                  <a:lnTo>
                    <a:pt x="343" y="420"/>
                  </a:lnTo>
                  <a:lnTo>
                    <a:pt x="334" y="463"/>
                  </a:lnTo>
                  <a:lnTo>
                    <a:pt x="320" y="502"/>
                  </a:lnTo>
                  <a:lnTo>
                    <a:pt x="303" y="540"/>
                  </a:lnTo>
                  <a:lnTo>
                    <a:pt x="285" y="574"/>
                  </a:lnTo>
                  <a:lnTo>
                    <a:pt x="265" y="605"/>
                  </a:lnTo>
                  <a:lnTo>
                    <a:pt x="244" y="633"/>
                  </a:lnTo>
                  <a:lnTo>
                    <a:pt x="224" y="657"/>
                  </a:lnTo>
                  <a:lnTo>
                    <a:pt x="206" y="677"/>
                  </a:lnTo>
                  <a:lnTo>
                    <a:pt x="190" y="693"/>
                  </a:lnTo>
                  <a:lnTo>
                    <a:pt x="178" y="704"/>
                  </a:lnTo>
                  <a:lnTo>
                    <a:pt x="169" y="711"/>
                  </a:lnTo>
                  <a:lnTo>
                    <a:pt x="166" y="714"/>
                  </a:lnTo>
                  <a:lnTo>
                    <a:pt x="135" y="691"/>
                  </a:lnTo>
                  <a:lnTo>
                    <a:pt x="109" y="666"/>
                  </a:lnTo>
                  <a:lnTo>
                    <a:pt x="86" y="638"/>
                  </a:lnTo>
                  <a:lnTo>
                    <a:pt x="65" y="608"/>
                  </a:lnTo>
                  <a:lnTo>
                    <a:pt x="48" y="578"/>
                  </a:lnTo>
                  <a:lnTo>
                    <a:pt x="32" y="550"/>
                  </a:lnTo>
                  <a:lnTo>
                    <a:pt x="21" y="525"/>
                  </a:lnTo>
                  <a:lnTo>
                    <a:pt x="11" y="502"/>
                  </a:lnTo>
                  <a:lnTo>
                    <a:pt x="6" y="485"/>
                  </a:lnTo>
                  <a:lnTo>
                    <a:pt x="1" y="474"/>
                  </a:lnTo>
                  <a:lnTo>
                    <a:pt x="0" y="470"/>
                  </a:lnTo>
                  <a:lnTo>
                    <a:pt x="6" y="475"/>
                  </a:lnTo>
                  <a:lnTo>
                    <a:pt x="16" y="480"/>
                  </a:lnTo>
                  <a:lnTo>
                    <a:pt x="28" y="482"/>
                  </a:lnTo>
                  <a:lnTo>
                    <a:pt x="44" y="481"/>
                  </a:lnTo>
                  <a:lnTo>
                    <a:pt x="59" y="475"/>
                  </a:lnTo>
                  <a:lnTo>
                    <a:pt x="75" y="467"/>
                  </a:lnTo>
                  <a:lnTo>
                    <a:pt x="89" y="453"/>
                  </a:lnTo>
                  <a:lnTo>
                    <a:pt x="99" y="433"/>
                  </a:lnTo>
                  <a:lnTo>
                    <a:pt x="106" y="411"/>
                  </a:lnTo>
                  <a:lnTo>
                    <a:pt x="109" y="384"/>
                  </a:lnTo>
                  <a:lnTo>
                    <a:pt x="111" y="353"/>
                  </a:lnTo>
                  <a:lnTo>
                    <a:pt x="114" y="319"/>
                  </a:lnTo>
                  <a:lnTo>
                    <a:pt x="121" y="281"/>
                  </a:lnTo>
                  <a:lnTo>
                    <a:pt x="131" y="241"/>
                  </a:lnTo>
                  <a:lnTo>
                    <a:pt x="147" y="200"/>
                  </a:lnTo>
                  <a:lnTo>
                    <a:pt x="169" y="158"/>
                  </a:lnTo>
                  <a:lnTo>
                    <a:pt x="202" y="114"/>
                  </a:lnTo>
                  <a:lnTo>
                    <a:pt x="230" y="86"/>
                  </a:lnTo>
                  <a:lnTo>
                    <a:pt x="261" y="62"/>
                  </a:lnTo>
                  <a:lnTo>
                    <a:pt x="298" y="42"/>
                  </a:lnTo>
                  <a:lnTo>
                    <a:pt x="336" y="27"/>
                  </a:lnTo>
                  <a:lnTo>
                    <a:pt x="378" y="14"/>
                  </a:lnTo>
                  <a:lnTo>
                    <a:pt x="420" y="5"/>
                  </a:lnTo>
                  <a:lnTo>
                    <a:pt x="463" y="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Freeform 16"/>
            <p:cNvSpPr>
              <a:spLocks/>
            </p:cNvSpPr>
            <p:nvPr/>
          </p:nvSpPr>
          <p:spPr bwMode="auto">
            <a:xfrm>
              <a:off x="3465513" y="2347913"/>
              <a:ext cx="338138" cy="865188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127" y="54"/>
                </a:cxn>
                <a:cxn ang="0">
                  <a:pos x="148" y="112"/>
                </a:cxn>
                <a:cxn ang="0">
                  <a:pos x="166" y="172"/>
                </a:cxn>
                <a:cxn ang="0">
                  <a:pos x="182" y="233"/>
                </a:cxn>
                <a:cxn ang="0">
                  <a:pos x="193" y="295"/>
                </a:cxn>
                <a:cxn ang="0">
                  <a:pos x="201" y="356"/>
                </a:cxn>
                <a:cxn ang="0">
                  <a:pos x="208" y="415"/>
                </a:cxn>
                <a:cxn ang="0">
                  <a:pos x="213" y="472"/>
                </a:cxn>
                <a:cxn ang="0">
                  <a:pos x="204" y="487"/>
                </a:cxn>
                <a:cxn ang="0">
                  <a:pos x="187" y="501"/>
                </a:cxn>
                <a:cxn ang="0">
                  <a:pos x="160" y="514"/>
                </a:cxn>
                <a:cxn ang="0">
                  <a:pos x="127" y="527"/>
                </a:cxn>
                <a:cxn ang="0">
                  <a:pos x="86" y="537"/>
                </a:cxn>
                <a:cxn ang="0">
                  <a:pos x="39" y="545"/>
                </a:cxn>
                <a:cxn ang="0">
                  <a:pos x="41" y="483"/>
                </a:cxn>
                <a:cxn ang="0">
                  <a:pos x="41" y="421"/>
                </a:cxn>
                <a:cxn ang="0">
                  <a:pos x="38" y="363"/>
                </a:cxn>
                <a:cxn ang="0">
                  <a:pos x="35" y="306"/>
                </a:cxn>
                <a:cxn ang="0">
                  <a:pos x="31" y="254"/>
                </a:cxn>
                <a:cxn ang="0">
                  <a:pos x="26" y="206"/>
                </a:cxn>
                <a:cxn ang="0">
                  <a:pos x="21" y="163"/>
                </a:cxn>
                <a:cxn ang="0">
                  <a:pos x="15" y="124"/>
                </a:cxn>
                <a:cxn ang="0">
                  <a:pos x="11" y="91"/>
                </a:cxn>
                <a:cxn ang="0">
                  <a:pos x="7" y="65"/>
                </a:cxn>
                <a:cxn ang="0">
                  <a:pos x="2" y="45"/>
                </a:cxn>
                <a:cxn ang="0">
                  <a:pos x="1" y="33"/>
                </a:cxn>
                <a:cxn ang="0">
                  <a:pos x="0" y="28"/>
                </a:cxn>
                <a:cxn ang="0">
                  <a:pos x="19" y="24"/>
                </a:cxn>
                <a:cxn ang="0">
                  <a:pos x="39" y="19"/>
                </a:cxn>
                <a:cxn ang="0">
                  <a:pos x="59" y="13"/>
                </a:cxn>
                <a:cxn ang="0">
                  <a:pos x="74" y="7"/>
                </a:cxn>
                <a:cxn ang="0">
                  <a:pos x="89" y="4"/>
                </a:cxn>
                <a:cxn ang="0">
                  <a:pos x="97" y="2"/>
                </a:cxn>
                <a:cxn ang="0">
                  <a:pos x="100" y="0"/>
                </a:cxn>
              </a:cxnLst>
              <a:rect l="0" t="0" r="r" b="b"/>
              <a:pathLst>
                <a:path w="213" h="545">
                  <a:moveTo>
                    <a:pt x="100" y="0"/>
                  </a:moveTo>
                  <a:lnTo>
                    <a:pt x="127" y="54"/>
                  </a:lnTo>
                  <a:lnTo>
                    <a:pt x="148" y="112"/>
                  </a:lnTo>
                  <a:lnTo>
                    <a:pt x="166" y="172"/>
                  </a:lnTo>
                  <a:lnTo>
                    <a:pt x="182" y="233"/>
                  </a:lnTo>
                  <a:lnTo>
                    <a:pt x="193" y="295"/>
                  </a:lnTo>
                  <a:lnTo>
                    <a:pt x="201" y="356"/>
                  </a:lnTo>
                  <a:lnTo>
                    <a:pt x="208" y="415"/>
                  </a:lnTo>
                  <a:lnTo>
                    <a:pt x="213" y="472"/>
                  </a:lnTo>
                  <a:lnTo>
                    <a:pt x="204" y="487"/>
                  </a:lnTo>
                  <a:lnTo>
                    <a:pt x="187" y="501"/>
                  </a:lnTo>
                  <a:lnTo>
                    <a:pt x="160" y="514"/>
                  </a:lnTo>
                  <a:lnTo>
                    <a:pt x="127" y="527"/>
                  </a:lnTo>
                  <a:lnTo>
                    <a:pt x="86" y="537"/>
                  </a:lnTo>
                  <a:lnTo>
                    <a:pt x="39" y="545"/>
                  </a:lnTo>
                  <a:lnTo>
                    <a:pt x="41" y="483"/>
                  </a:lnTo>
                  <a:lnTo>
                    <a:pt x="41" y="421"/>
                  </a:lnTo>
                  <a:lnTo>
                    <a:pt x="38" y="363"/>
                  </a:lnTo>
                  <a:lnTo>
                    <a:pt x="35" y="306"/>
                  </a:lnTo>
                  <a:lnTo>
                    <a:pt x="31" y="254"/>
                  </a:lnTo>
                  <a:lnTo>
                    <a:pt x="26" y="206"/>
                  </a:lnTo>
                  <a:lnTo>
                    <a:pt x="21" y="163"/>
                  </a:lnTo>
                  <a:lnTo>
                    <a:pt x="15" y="124"/>
                  </a:lnTo>
                  <a:lnTo>
                    <a:pt x="11" y="91"/>
                  </a:lnTo>
                  <a:lnTo>
                    <a:pt x="7" y="65"/>
                  </a:lnTo>
                  <a:lnTo>
                    <a:pt x="2" y="45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9" y="24"/>
                  </a:lnTo>
                  <a:lnTo>
                    <a:pt x="39" y="19"/>
                  </a:lnTo>
                  <a:lnTo>
                    <a:pt x="59" y="13"/>
                  </a:lnTo>
                  <a:lnTo>
                    <a:pt x="74" y="7"/>
                  </a:lnTo>
                  <a:lnTo>
                    <a:pt x="89" y="4"/>
                  </a:lnTo>
                  <a:lnTo>
                    <a:pt x="97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A69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Freeform 17"/>
            <p:cNvSpPr>
              <a:spLocks/>
            </p:cNvSpPr>
            <p:nvPr/>
          </p:nvSpPr>
          <p:spPr bwMode="auto">
            <a:xfrm>
              <a:off x="3155951" y="2408238"/>
              <a:ext cx="203200" cy="11112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3" y="7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15" y="6"/>
                </a:cxn>
                <a:cxn ang="0">
                  <a:pos x="32" y="6"/>
                </a:cxn>
                <a:cxn ang="0">
                  <a:pos x="54" y="6"/>
                </a:cxn>
                <a:cxn ang="0">
                  <a:pos x="78" y="5"/>
                </a:cxn>
                <a:cxn ang="0">
                  <a:pos x="103" y="3"/>
                </a:cxn>
                <a:cxn ang="0">
                  <a:pos x="128" y="0"/>
                </a:cxn>
              </a:cxnLst>
              <a:rect l="0" t="0" r="r" b="b"/>
              <a:pathLst>
                <a:path w="128" h="70">
                  <a:moveTo>
                    <a:pt x="128" y="0"/>
                  </a:moveTo>
                  <a:lnTo>
                    <a:pt x="73" y="70"/>
                  </a:lnTo>
                  <a:lnTo>
                    <a:pt x="0" y="6"/>
                  </a:lnTo>
                  <a:lnTo>
                    <a:pt x="4" y="6"/>
                  </a:lnTo>
                  <a:lnTo>
                    <a:pt x="15" y="6"/>
                  </a:lnTo>
                  <a:lnTo>
                    <a:pt x="32" y="6"/>
                  </a:lnTo>
                  <a:lnTo>
                    <a:pt x="54" y="6"/>
                  </a:lnTo>
                  <a:lnTo>
                    <a:pt x="78" y="5"/>
                  </a:lnTo>
                  <a:lnTo>
                    <a:pt x="103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Freeform 18"/>
            <p:cNvSpPr>
              <a:spLocks/>
            </p:cNvSpPr>
            <p:nvPr/>
          </p:nvSpPr>
          <p:spPr bwMode="auto">
            <a:xfrm>
              <a:off x="3216276" y="2484438"/>
              <a:ext cx="173038" cy="7127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4" y="36"/>
                </a:cxn>
                <a:cxn ang="0">
                  <a:pos x="62" y="74"/>
                </a:cxn>
                <a:cxn ang="0">
                  <a:pos x="69" y="115"/>
                </a:cxn>
                <a:cxn ang="0">
                  <a:pos x="76" y="154"/>
                </a:cxn>
                <a:cxn ang="0">
                  <a:pos x="83" y="195"/>
                </a:cxn>
                <a:cxn ang="0">
                  <a:pos x="89" y="233"/>
                </a:cxn>
                <a:cxn ang="0">
                  <a:pos x="95" y="270"/>
                </a:cxn>
                <a:cxn ang="0">
                  <a:pos x="100" y="301"/>
                </a:cxn>
                <a:cxn ang="0">
                  <a:pos x="103" y="328"/>
                </a:cxn>
                <a:cxn ang="0">
                  <a:pos x="107" y="348"/>
                </a:cxn>
                <a:cxn ang="0">
                  <a:pos x="109" y="362"/>
                </a:cxn>
                <a:cxn ang="0">
                  <a:pos x="109" y="366"/>
                </a:cxn>
                <a:cxn ang="0">
                  <a:pos x="58" y="449"/>
                </a:cxn>
                <a:cxn ang="0">
                  <a:pos x="0" y="370"/>
                </a:cxn>
                <a:cxn ang="0">
                  <a:pos x="7" y="339"/>
                </a:cxn>
                <a:cxn ang="0">
                  <a:pos x="11" y="302"/>
                </a:cxn>
                <a:cxn ang="0">
                  <a:pos x="16" y="263"/>
                </a:cxn>
                <a:cxn ang="0">
                  <a:pos x="18" y="223"/>
                </a:cxn>
                <a:cxn ang="0">
                  <a:pos x="20" y="182"/>
                </a:cxn>
                <a:cxn ang="0">
                  <a:pos x="21" y="143"/>
                </a:cxn>
                <a:cxn ang="0">
                  <a:pos x="21" y="106"/>
                </a:cxn>
                <a:cxn ang="0">
                  <a:pos x="21" y="74"/>
                </a:cxn>
                <a:cxn ang="0">
                  <a:pos x="21" y="45"/>
                </a:cxn>
                <a:cxn ang="0">
                  <a:pos x="21" y="24"/>
                </a:cxn>
                <a:cxn ang="0">
                  <a:pos x="21" y="10"/>
                </a:cxn>
                <a:cxn ang="0">
                  <a:pos x="21" y="6"/>
                </a:cxn>
                <a:cxn ang="0">
                  <a:pos x="27" y="3"/>
                </a:cxn>
                <a:cxn ang="0">
                  <a:pos x="35" y="2"/>
                </a:cxn>
                <a:cxn ang="0">
                  <a:pos x="42" y="0"/>
                </a:cxn>
                <a:cxn ang="0">
                  <a:pos x="47" y="0"/>
                </a:cxn>
              </a:cxnLst>
              <a:rect l="0" t="0" r="r" b="b"/>
              <a:pathLst>
                <a:path w="109" h="449">
                  <a:moveTo>
                    <a:pt x="47" y="0"/>
                  </a:moveTo>
                  <a:lnTo>
                    <a:pt x="54" y="36"/>
                  </a:lnTo>
                  <a:lnTo>
                    <a:pt x="62" y="74"/>
                  </a:lnTo>
                  <a:lnTo>
                    <a:pt x="69" y="115"/>
                  </a:lnTo>
                  <a:lnTo>
                    <a:pt x="76" y="154"/>
                  </a:lnTo>
                  <a:lnTo>
                    <a:pt x="83" y="195"/>
                  </a:lnTo>
                  <a:lnTo>
                    <a:pt x="89" y="233"/>
                  </a:lnTo>
                  <a:lnTo>
                    <a:pt x="95" y="270"/>
                  </a:lnTo>
                  <a:lnTo>
                    <a:pt x="100" y="301"/>
                  </a:lnTo>
                  <a:lnTo>
                    <a:pt x="103" y="328"/>
                  </a:lnTo>
                  <a:lnTo>
                    <a:pt x="107" y="348"/>
                  </a:lnTo>
                  <a:lnTo>
                    <a:pt x="109" y="362"/>
                  </a:lnTo>
                  <a:lnTo>
                    <a:pt x="109" y="366"/>
                  </a:lnTo>
                  <a:lnTo>
                    <a:pt x="58" y="449"/>
                  </a:lnTo>
                  <a:lnTo>
                    <a:pt x="0" y="370"/>
                  </a:lnTo>
                  <a:lnTo>
                    <a:pt x="7" y="339"/>
                  </a:lnTo>
                  <a:lnTo>
                    <a:pt x="11" y="302"/>
                  </a:lnTo>
                  <a:lnTo>
                    <a:pt x="16" y="263"/>
                  </a:lnTo>
                  <a:lnTo>
                    <a:pt x="18" y="223"/>
                  </a:lnTo>
                  <a:lnTo>
                    <a:pt x="20" y="182"/>
                  </a:lnTo>
                  <a:lnTo>
                    <a:pt x="21" y="143"/>
                  </a:lnTo>
                  <a:lnTo>
                    <a:pt x="21" y="106"/>
                  </a:lnTo>
                  <a:lnTo>
                    <a:pt x="21" y="74"/>
                  </a:lnTo>
                  <a:lnTo>
                    <a:pt x="21" y="45"/>
                  </a:lnTo>
                  <a:lnTo>
                    <a:pt x="21" y="24"/>
                  </a:lnTo>
                  <a:lnTo>
                    <a:pt x="21" y="10"/>
                  </a:lnTo>
                  <a:lnTo>
                    <a:pt x="21" y="6"/>
                  </a:lnTo>
                  <a:lnTo>
                    <a:pt x="27" y="3"/>
                  </a:lnTo>
                  <a:lnTo>
                    <a:pt x="35" y="2"/>
                  </a:lnTo>
                  <a:lnTo>
                    <a:pt x="42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Freeform 19"/>
            <p:cNvSpPr>
              <a:spLocks/>
            </p:cNvSpPr>
            <p:nvPr/>
          </p:nvSpPr>
          <p:spPr bwMode="auto">
            <a:xfrm>
              <a:off x="2617788" y="2373313"/>
              <a:ext cx="471488" cy="86042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4" y="1"/>
                </a:cxn>
                <a:cxn ang="0">
                  <a:pos x="154" y="4"/>
                </a:cxn>
                <a:cxn ang="0">
                  <a:pos x="167" y="7"/>
                </a:cxn>
                <a:cxn ang="0">
                  <a:pos x="185" y="11"/>
                </a:cxn>
                <a:cxn ang="0">
                  <a:pos x="206" y="15"/>
                </a:cxn>
                <a:cxn ang="0">
                  <a:pos x="230" y="20"/>
                </a:cxn>
                <a:cxn ang="0">
                  <a:pos x="256" y="22"/>
                </a:cxn>
                <a:cxn ang="0">
                  <a:pos x="256" y="27"/>
                </a:cxn>
                <a:cxn ang="0">
                  <a:pos x="258" y="39"/>
                </a:cxn>
                <a:cxn ang="0">
                  <a:pos x="261" y="62"/>
                </a:cxn>
                <a:cxn ang="0">
                  <a:pos x="266" y="90"/>
                </a:cxn>
                <a:cxn ang="0">
                  <a:pos x="270" y="125"/>
                </a:cxn>
                <a:cxn ang="0">
                  <a:pos x="275" y="165"/>
                </a:cxn>
                <a:cxn ang="0">
                  <a:pos x="280" y="211"/>
                </a:cxn>
                <a:cxn ang="0">
                  <a:pos x="285" y="261"/>
                </a:cxn>
                <a:cxn ang="0">
                  <a:pos x="290" y="313"/>
                </a:cxn>
                <a:cxn ang="0">
                  <a:pos x="292" y="368"/>
                </a:cxn>
                <a:cxn ang="0">
                  <a:pos x="295" y="426"/>
                </a:cxn>
                <a:cxn ang="0">
                  <a:pos x="297" y="484"/>
                </a:cxn>
                <a:cxn ang="0">
                  <a:pos x="297" y="542"/>
                </a:cxn>
                <a:cxn ang="0">
                  <a:pos x="239" y="537"/>
                </a:cxn>
                <a:cxn ang="0">
                  <a:pos x="185" y="530"/>
                </a:cxn>
                <a:cxn ang="0">
                  <a:pos x="137" y="523"/>
                </a:cxn>
                <a:cxn ang="0">
                  <a:pos x="95" y="512"/>
                </a:cxn>
                <a:cxn ang="0">
                  <a:pos x="60" y="501"/>
                </a:cxn>
                <a:cxn ang="0">
                  <a:pos x="31" y="488"/>
                </a:cxn>
                <a:cxn ang="0">
                  <a:pos x="12" y="474"/>
                </a:cxn>
                <a:cxn ang="0">
                  <a:pos x="0" y="460"/>
                </a:cxn>
                <a:cxn ang="0">
                  <a:pos x="9" y="394"/>
                </a:cxn>
                <a:cxn ang="0">
                  <a:pos x="20" y="327"/>
                </a:cxn>
                <a:cxn ang="0">
                  <a:pos x="36" y="258"/>
                </a:cxn>
                <a:cxn ang="0">
                  <a:pos x="55" y="190"/>
                </a:cxn>
                <a:cxn ang="0">
                  <a:pos x="78" y="124"/>
                </a:cxn>
                <a:cxn ang="0">
                  <a:pos x="108" y="60"/>
                </a:cxn>
                <a:cxn ang="0">
                  <a:pos x="141" y="0"/>
                </a:cxn>
              </a:cxnLst>
              <a:rect l="0" t="0" r="r" b="b"/>
              <a:pathLst>
                <a:path w="297" h="542">
                  <a:moveTo>
                    <a:pt x="141" y="0"/>
                  </a:moveTo>
                  <a:lnTo>
                    <a:pt x="144" y="1"/>
                  </a:lnTo>
                  <a:lnTo>
                    <a:pt x="154" y="4"/>
                  </a:lnTo>
                  <a:lnTo>
                    <a:pt x="167" y="7"/>
                  </a:lnTo>
                  <a:lnTo>
                    <a:pt x="185" y="11"/>
                  </a:lnTo>
                  <a:lnTo>
                    <a:pt x="206" y="15"/>
                  </a:lnTo>
                  <a:lnTo>
                    <a:pt x="230" y="20"/>
                  </a:lnTo>
                  <a:lnTo>
                    <a:pt x="256" y="22"/>
                  </a:lnTo>
                  <a:lnTo>
                    <a:pt x="256" y="27"/>
                  </a:lnTo>
                  <a:lnTo>
                    <a:pt x="258" y="39"/>
                  </a:lnTo>
                  <a:lnTo>
                    <a:pt x="261" y="62"/>
                  </a:lnTo>
                  <a:lnTo>
                    <a:pt x="266" y="90"/>
                  </a:lnTo>
                  <a:lnTo>
                    <a:pt x="270" y="125"/>
                  </a:lnTo>
                  <a:lnTo>
                    <a:pt x="275" y="165"/>
                  </a:lnTo>
                  <a:lnTo>
                    <a:pt x="280" y="211"/>
                  </a:lnTo>
                  <a:lnTo>
                    <a:pt x="285" y="261"/>
                  </a:lnTo>
                  <a:lnTo>
                    <a:pt x="290" y="313"/>
                  </a:lnTo>
                  <a:lnTo>
                    <a:pt x="292" y="368"/>
                  </a:lnTo>
                  <a:lnTo>
                    <a:pt x="295" y="426"/>
                  </a:lnTo>
                  <a:lnTo>
                    <a:pt x="297" y="484"/>
                  </a:lnTo>
                  <a:lnTo>
                    <a:pt x="297" y="542"/>
                  </a:lnTo>
                  <a:lnTo>
                    <a:pt x="239" y="537"/>
                  </a:lnTo>
                  <a:lnTo>
                    <a:pt x="185" y="530"/>
                  </a:lnTo>
                  <a:lnTo>
                    <a:pt x="137" y="523"/>
                  </a:lnTo>
                  <a:lnTo>
                    <a:pt x="95" y="512"/>
                  </a:lnTo>
                  <a:lnTo>
                    <a:pt x="60" y="501"/>
                  </a:lnTo>
                  <a:lnTo>
                    <a:pt x="31" y="488"/>
                  </a:lnTo>
                  <a:lnTo>
                    <a:pt x="12" y="474"/>
                  </a:lnTo>
                  <a:lnTo>
                    <a:pt x="0" y="460"/>
                  </a:lnTo>
                  <a:lnTo>
                    <a:pt x="9" y="394"/>
                  </a:lnTo>
                  <a:lnTo>
                    <a:pt x="20" y="327"/>
                  </a:lnTo>
                  <a:lnTo>
                    <a:pt x="36" y="258"/>
                  </a:lnTo>
                  <a:lnTo>
                    <a:pt x="55" y="190"/>
                  </a:lnTo>
                  <a:lnTo>
                    <a:pt x="78" y="124"/>
                  </a:lnTo>
                  <a:lnTo>
                    <a:pt x="108" y="6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2A69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Freeform 20"/>
            <p:cNvSpPr>
              <a:spLocks/>
            </p:cNvSpPr>
            <p:nvPr/>
          </p:nvSpPr>
          <p:spPr bwMode="auto">
            <a:xfrm>
              <a:off x="3617913" y="2624138"/>
              <a:ext cx="61913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15"/>
                </a:cxn>
                <a:cxn ang="0">
                  <a:pos x="8" y="32"/>
                </a:cxn>
                <a:cxn ang="0">
                  <a:pos x="12" y="58"/>
                </a:cxn>
                <a:cxn ang="0">
                  <a:pos x="19" y="90"/>
                </a:cxn>
                <a:cxn ang="0">
                  <a:pos x="25" y="128"/>
                </a:cxn>
                <a:cxn ang="0">
                  <a:pos x="31" y="173"/>
                </a:cxn>
                <a:cxn ang="0">
                  <a:pos x="35" y="226"/>
                </a:cxn>
                <a:cxn ang="0">
                  <a:pos x="38" y="285"/>
                </a:cxn>
                <a:cxn ang="0">
                  <a:pos x="39" y="350"/>
                </a:cxn>
                <a:cxn ang="0">
                  <a:pos x="39" y="350"/>
                </a:cxn>
                <a:cxn ang="0">
                  <a:pos x="0" y="360"/>
                </a:cxn>
                <a:cxn ang="0">
                  <a:pos x="4" y="334"/>
                </a:cxn>
                <a:cxn ang="0">
                  <a:pos x="8" y="302"/>
                </a:cxn>
                <a:cxn ang="0">
                  <a:pos x="9" y="264"/>
                </a:cxn>
                <a:cxn ang="0">
                  <a:pos x="11" y="221"/>
                </a:cxn>
                <a:cxn ang="0">
                  <a:pos x="11" y="176"/>
                </a:cxn>
                <a:cxn ang="0">
                  <a:pos x="11" y="130"/>
                </a:cxn>
                <a:cxn ang="0">
                  <a:pos x="8" y="85"/>
                </a:cxn>
                <a:cxn ang="0">
                  <a:pos x="4" y="41"/>
                </a:cxn>
                <a:cxn ang="0">
                  <a:pos x="0" y="0"/>
                </a:cxn>
              </a:cxnLst>
              <a:rect l="0" t="0" r="r" b="b"/>
              <a:pathLst>
                <a:path w="39" h="360">
                  <a:moveTo>
                    <a:pt x="0" y="0"/>
                  </a:moveTo>
                  <a:lnTo>
                    <a:pt x="0" y="4"/>
                  </a:lnTo>
                  <a:lnTo>
                    <a:pt x="2" y="15"/>
                  </a:lnTo>
                  <a:lnTo>
                    <a:pt x="8" y="32"/>
                  </a:lnTo>
                  <a:lnTo>
                    <a:pt x="12" y="58"/>
                  </a:lnTo>
                  <a:lnTo>
                    <a:pt x="19" y="90"/>
                  </a:lnTo>
                  <a:lnTo>
                    <a:pt x="25" y="128"/>
                  </a:lnTo>
                  <a:lnTo>
                    <a:pt x="31" y="173"/>
                  </a:lnTo>
                  <a:lnTo>
                    <a:pt x="35" y="226"/>
                  </a:lnTo>
                  <a:lnTo>
                    <a:pt x="38" y="285"/>
                  </a:lnTo>
                  <a:lnTo>
                    <a:pt x="39" y="350"/>
                  </a:lnTo>
                  <a:lnTo>
                    <a:pt x="39" y="350"/>
                  </a:lnTo>
                  <a:lnTo>
                    <a:pt x="0" y="360"/>
                  </a:lnTo>
                  <a:lnTo>
                    <a:pt x="4" y="334"/>
                  </a:lnTo>
                  <a:lnTo>
                    <a:pt x="8" y="302"/>
                  </a:lnTo>
                  <a:lnTo>
                    <a:pt x="9" y="264"/>
                  </a:lnTo>
                  <a:lnTo>
                    <a:pt x="11" y="221"/>
                  </a:lnTo>
                  <a:lnTo>
                    <a:pt x="11" y="176"/>
                  </a:lnTo>
                  <a:lnTo>
                    <a:pt x="11" y="130"/>
                  </a:lnTo>
                  <a:lnTo>
                    <a:pt x="8" y="85"/>
                  </a:lnTo>
                  <a:lnTo>
                    <a:pt x="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7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Freeform 21"/>
            <p:cNvSpPr>
              <a:spLocks/>
            </p:cNvSpPr>
            <p:nvPr/>
          </p:nvSpPr>
          <p:spPr bwMode="auto">
            <a:xfrm>
              <a:off x="2797176" y="2659063"/>
              <a:ext cx="92075" cy="55245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1" y="40"/>
                </a:cxn>
                <a:cxn ang="0">
                  <a:pos x="45" y="84"/>
                </a:cxn>
                <a:cxn ang="0">
                  <a:pos x="41" y="130"/>
                </a:cxn>
                <a:cxn ang="0">
                  <a:pos x="40" y="180"/>
                </a:cxn>
                <a:cxn ang="0">
                  <a:pos x="40" y="226"/>
                </a:cxn>
                <a:cxn ang="0">
                  <a:pos x="41" y="273"/>
                </a:cxn>
                <a:cxn ang="0">
                  <a:pos x="45" y="314"/>
                </a:cxn>
                <a:cxn ang="0">
                  <a:pos x="51" y="348"/>
                </a:cxn>
                <a:cxn ang="0">
                  <a:pos x="0" y="338"/>
                </a:cxn>
                <a:cxn ang="0">
                  <a:pos x="3" y="269"/>
                </a:cxn>
                <a:cxn ang="0">
                  <a:pos x="9" y="209"/>
                </a:cxn>
                <a:cxn ang="0">
                  <a:pos x="16" y="157"/>
                </a:cxn>
                <a:cxn ang="0">
                  <a:pos x="24" y="113"/>
                </a:cxn>
                <a:cxn ang="0">
                  <a:pos x="33" y="78"/>
                </a:cxn>
                <a:cxn ang="0">
                  <a:pos x="41" y="48"/>
                </a:cxn>
                <a:cxn ang="0">
                  <a:pos x="48" y="27"/>
                </a:cxn>
                <a:cxn ang="0">
                  <a:pos x="54" y="12"/>
                </a:cxn>
                <a:cxn ang="0">
                  <a:pos x="57" y="3"/>
                </a:cxn>
                <a:cxn ang="0">
                  <a:pos x="58" y="0"/>
                </a:cxn>
              </a:cxnLst>
              <a:rect l="0" t="0" r="r" b="b"/>
              <a:pathLst>
                <a:path w="58" h="348">
                  <a:moveTo>
                    <a:pt x="58" y="0"/>
                  </a:moveTo>
                  <a:lnTo>
                    <a:pt x="51" y="40"/>
                  </a:lnTo>
                  <a:lnTo>
                    <a:pt x="45" y="84"/>
                  </a:lnTo>
                  <a:lnTo>
                    <a:pt x="41" y="130"/>
                  </a:lnTo>
                  <a:lnTo>
                    <a:pt x="40" y="180"/>
                  </a:lnTo>
                  <a:lnTo>
                    <a:pt x="40" y="226"/>
                  </a:lnTo>
                  <a:lnTo>
                    <a:pt x="41" y="273"/>
                  </a:lnTo>
                  <a:lnTo>
                    <a:pt x="45" y="314"/>
                  </a:lnTo>
                  <a:lnTo>
                    <a:pt x="51" y="348"/>
                  </a:lnTo>
                  <a:lnTo>
                    <a:pt x="0" y="338"/>
                  </a:lnTo>
                  <a:lnTo>
                    <a:pt x="3" y="269"/>
                  </a:lnTo>
                  <a:lnTo>
                    <a:pt x="9" y="209"/>
                  </a:lnTo>
                  <a:lnTo>
                    <a:pt x="16" y="157"/>
                  </a:lnTo>
                  <a:lnTo>
                    <a:pt x="24" y="113"/>
                  </a:lnTo>
                  <a:lnTo>
                    <a:pt x="33" y="78"/>
                  </a:lnTo>
                  <a:lnTo>
                    <a:pt x="41" y="48"/>
                  </a:lnTo>
                  <a:lnTo>
                    <a:pt x="48" y="27"/>
                  </a:lnTo>
                  <a:lnTo>
                    <a:pt x="54" y="12"/>
                  </a:lnTo>
                  <a:lnTo>
                    <a:pt x="57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27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714590" y="5637470"/>
            <a:ext cx="303459" cy="470551"/>
            <a:chOff x="4448176" y="1071563"/>
            <a:chExt cx="1395413" cy="2163763"/>
          </a:xfrm>
        </p:grpSpPr>
        <p:sp>
          <p:nvSpPr>
            <p:cNvPr id="463" name="Freeform 7"/>
            <p:cNvSpPr>
              <a:spLocks/>
            </p:cNvSpPr>
            <p:nvPr/>
          </p:nvSpPr>
          <p:spPr bwMode="auto">
            <a:xfrm>
              <a:off x="4629151" y="2347913"/>
              <a:ext cx="1185863" cy="887413"/>
            </a:xfrm>
            <a:custGeom>
              <a:avLst/>
              <a:gdLst/>
              <a:ahLst/>
              <a:cxnLst>
                <a:cxn ang="0">
                  <a:pos x="659" y="54"/>
                </a:cxn>
                <a:cxn ang="0">
                  <a:pos x="700" y="172"/>
                </a:cxn>
                <a:cxn ang="0">
                  <a:pos x="727" y="295"/>
                </a:cxn>
                <a:cxn ang="0">
                  <a:pos x="741" y="415"/>
                </a:cxn>
                <a:cxn ang="0">
                  <a:pos x="740" y="486"/>
                </a:cxn>
                <a:cxn ang="0">
                  <a:pos x="704" y="510"/>
                </a:cxn>
                <a:cxn ang="0">
                  <a:pos x="644" y="531"/>
                </a:cxn>
                <a:cxn ang="0">
                  <a:pos x="606" y="539"/>
                </a:cxn>
                <a:cxn ang="0">
                  <a:pos x="594" y="542"/>
                </a:cxn>
                <a:cxn ang="0">
                  <a:pos x="582" y="544"/>
                </a:cxn>
                <a:cxn ang="0">
                  <a:pos x="573" y="545"/>
                </a:cxn>
                <a:cxn ang="0">
                  <a:pos x="511" y="553"/>
                </a:cxn>
                <a:cxn ang="0">
                  <a:pos x="373" y="559"/>
                </a:cxn>
                <a:cxn ang="0">
                  <a:pos x="295" y="558"/>
                </a:cxn>
                <a:cxn ang="0">
                  <a:pos x="283" y="556"/>
                </a:cxn>
                <a:cxn ang="0">
                  <a:pos x="254" y="555"/>
                </a:cxn>
                <a:cxn ang="0">
                  <a:pos x="205" y="549"/>
                </a:cxn>
                <a:cxn ang="0">
                  <a:pos x="117" y="535"/>
                </a:cxn>
                <a:cxn ang="0">
                  <a:pos x="50" y="514"/>
                </a:cxn>
                <a:cxn ang="0">
                  <a:pos x="9" y="489"/>
                </a:cxn>
                <a:cxn ang="0">
                  <a:pos x="9" y="410"/>
                </a:cxn>
                <a:cxn ang="0">
                  <a:pos x="36" y="274"/>
                </a:cxn>
                <a:cxn ang="0">
                  <a:pos x="78" y="140"/>
                </a:cxn>
                <a:cxn ang="0">
                  <a:pos x="141" y="16"/>
                </a:cxn>
                <a:cxn ang="0">
                  <a:pos x="153" y="20"/>
                </a:cxn>
                <a:cxn ang="0">
                  <a:pos x="184" y="27"/>
                </a:cxn>
                <a:cxn ang="0">
                  <a:pos x="229" y="36"/>
                </a:cxn>
                <a:cxn ang="0">
                  <a:pos x="254" y="38"/>
                </a:cxn>
                <a:cxn ang="0">
                  <a:pos x="322" y="44"/>
                </a:cxn>
                <a:cxn ang="0">
                  <a:pos x="419" y="43"/>
                </a:cxn>
                <a:cxn ang="0">
                  <a:pos x="534" y="28"/>
                </a:cxn>
                <a:cxn ang="0">
                  <a:pos x="553" y="24"/>
                </a:cxn>
                <a:cxn ang="0">
                  <a:pos x="592" y="13"/>
                </a:cxn>
                <a:cxn ang="0">
                  <a:pos x="621" y="4"/>
                </a:cxn>
                <a:cxn ang="0">
                  <a:pos x="632" y="0"/>
                </a:cxn>
              </a:cxnLst>
              <a:rect l="0" t="0" r="r" b="b"/>
              <a:pathLst>
                <a:path w="747" h="559">
                  <a:moveTo>
                    <a:pt x="632" y="0"/>
                  </a:moveTo>
                  <a:lnTo>
                    <a:pt x="659" y="54"/>
                  </a:lnTo>
                  <a:lnTo>
                    <a:pt x="682" y="112"/>
                  </a:lnTo>
                  <a:lnTo>
                    <a:pt x="700" y="172"/>
                  </a:lnTo>
                  <a:lnTo>
                    <a:pt x="714" y="233"/>
                  </a:lnTo>
                  <a:lnTo>
                    <a:pt x="727" y="295"/>
                  </a:lnTo>
                  <a:lnTo>
                    <a:pt x="735" y="356"/>
                  </a:lnTo>
                  <a:lnTo>
                    <a:pt x="741" y="415"/>
                  </a:lnTo>
                  <a:lnTo>
                    <a:pt x="747" y="472"/>
                  </a:lnTo>
                  <a:lnTo>
                    <a:pt x="740" y="486"/>
                  </a:lnTo>
                  <a:lnTo>
                    <a:pt x="724" y="498"/>
                  </a:lnTo>
                  <a:lnTo>
                    <a:pt x="704" y="510"/>
                  </a:lnTo>
                  <a:lnTo>
                    <a:pt x="676" y="521"/>
                  </a:lnTo>
                  <a:lnTo>
                    <a:pt x="644" y="531"/>
                  </a:lnTo>
                  <a:lnTo>
                    <a:pt x="606" y="539"/>
                  </a:lnTo>
                  <a:lnTo>
                    <a:pt x="606" y="539"/>
                  </a:lnTo>
                  <a:lnTo>
                    <a:pt x="604" y="539"/>
                  </a:lnTo>
                  <a:lnTo>
                    <a:pt x="594" y="542"/>
                  </a:lnTo>
                  <a:lnTo>
                    <a:pt x="593" y="542"/>
                  </a:lnTo>
                  <a:lnTo>
                    <a:pt x="582" y="544"/>
                  </a:lnTo>
                  <a:lnTo>
                    <a:pt x="580" y="544"/>
                  </a:lnTo>
                  <a:lnTo>
                    <a:pt x="573" y="545"/>
                  </a:lnTo>
                  <a:lnTo>
                    <a:pt x="573" y="545"/>
                  </a:lnTo>
                  <a:lnTo>
                    <a:pt x="511" y="553"/>
                  </a:lnTo>
                  <a:lnTo>
                    <a:pt x="445" y="558"/>
                  </a:lnTo>
                  <a:lnTo>
                    <a:pt x="373" y="559"/>
                  </a:lnTo>
                  <a:lnTo>
                    <a:pt x="295" y="558"/>
                  </a:lnTo>
                  <a:lnTo>
                    <a:pt x="295" y="558"/>
                  </a:lnTo>
                  <a:lnTo>
                    <a:pt x="284" y="558"/>
                  </a:lnTo>
                  <a:lnTo>
                    <a:pt x="283" y="556"/>
                  </a:lnTo>
                  <a:lnTo>
                    <a:pt x="256" y="555"/>
                  </a:lnTo>
                  <a:lnTo>
                    <a:pt x="254" y="555"/>
                  </a:lnTo>
                  <a:lnTo>
                    <a:pt x="254" y="555"/>
                  </a:lnTo>
                  <a:lnTo>
                    <a:pt x="205" y="549"/>
                  </a:lnTo>
                  <a:lnTo>
                    <a:pt x="158" y="542"/>
                  </a:lnTo>
                  <a:lnTo>
                    <a:pt x="117" y="535"/>
                  </a:lnTo>
                  <a:lnTo>
                    <a:pt x="81" y="525"/>
                  </a:lnTo>
                  <a:lnTo>
                    <a:pt x="50" y="514"/>
                  </a:lnTo>
                  <a:lnTo>
                    <a:pt x="26" y="501"/>
                  </a:lnTo>
                  <a:lnTo>
                    <a:pt x="9" y="489"/>
                  </a:lnTo>
                  <a:lnTo>
                    <a:pt x="0" y="476"/>
                  </a:lnTo>
                  <a:lnTo>
                    <a:pt x="9" y="410"/>
                  </a:lnTo>
                  <a:lnTo>
                    <a:pt x="20" y="343"/>
                  </a:lnTo>
                  <a:lnTo>
                    <a:pt x="36" y="274"/>
                  </a:lnTo>
                  <a:lnTo>
                    <a:pt x="54" y="206"/>
                  </a:lnTo>
                  <a:lnTo>
                    <a:pt x="78" y="140"/>
                  </a:lnTo>
                  <a:lnTo>
                    <a:pt x="106" y="76"/>
                  </a:lnTo>
                  <a:lnTo>
                    <a:pt x="141" y="16"/>
                  </a:lnTo>
                  <a:lnTo>
                    <a:pt x="144" y="17"/>
                  </a:lnTo>
                  <a:lnTo>
                    <a:pt x="153" y="20"/>
                  </a:lnTo>
                  <a:lnTo>
                    <a:pt x="167" y="23"/>
                  </a:lnTo>
                  <a:lnTo>
                    <a:pt x="184" y="27"/>
                  </a:lnTo>
                  <a:lnTo>
                    <a:pt x="205" y="31"/>
                  </a:lnTo>
                  <a:lnTo>
                    <a:pt x="229" y="36"/>
                  </a:lnTo>
                  <a:lnTo>
                    <a:pt x="254" y="38"/>
                  </a:lnTo>
                  <a:lnTo>
                    <a:pt x="254" y="38"/>
                  </a:lnTo>
                  <a:lnTo>
                    <a:pt x="284" y="41"/>
                  </a:lnTo>
                  <a:lnTo>
                    <a:pt x="322" y="44"/>
                  </a:lnTo>
                  <a:lnTo>
                    <a:pt x="367" y="44"/>
                  </a:lnTo>
                  <a:lnTo>
                    <a:pt x="419" y="43"/>
                  </a:lnTo>
                  <a:lnTo>
                    <a:pt x="474" y="38"/>
                  </a:lnTo>
                  <a:lnTo>
                    <a:pt x="534" y="28"/>
                  </a:lnTo>
                  <a:lnTo>
                    <a:pt x="534" y="28"/>
                  </a:lnTo>
                  <a:lnTo>
                    <a:pt x="553" y="24"/>
                  </a:lnTo>
                  <a:lnTo>
                    <a:pt x="573" y="19"/>
                  </a:lnTo>
                  <a:lnTo>
                    <a:pt x="592" y="13"/>
                  </a:lnTo>
                  <a:lnTo>
                    <a:pt x="608" y="7"/>
                  </a:lnTo>
                  <a:lnTo>
                    <a:pt x="621" y="4"/>
                  </a:lnTo>
                  <a:lnTo>
                    <a:pt x="630" y="2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E1EF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Freeform 35"/>
            <p:cNvSpPr>
              <a:spLocks/>
            </p:cNvSpPr>
            <p:nvPr/>
          </p:nvSpPr>
          <p:spPr bwMode="auto">
            <a:xfrm>
              <a:off x="5467351" y="1844675"/>
              <a:ext cx="376238" cy="29051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4" y="3"/>
                </a:cxn>
                <a:cxn ang="0">
                  <a:pos x="137" y="10"/>
                </a:cxn>
                <a:cxn ang="0">
                  <a:pos x="140" y="21"/>
                </a:cxn>
                <a:cxn ang="0">
                  <a:pos x="145" y="34"/>
                </a:cxn>
                <a:cxn ang="0">
                  <a:pos x="152" y="48"/>
                </a:cxn>
                <a:cxn ang="0">
                  <a:pos x="161" y="62"/>
                </a:cxn>
                <a:cxn ang="0">
                  <a:pos x="172" y="76"/>
                </a:cxn>
                <a:cxn ang="0">
                  <a:pos x="185" y="86"/>
                </a:cxn>
                <a:cxn ang="0">
                  <a:pos x="200" y="93"/>
                </a:cxn>
                <a:cxn ang="0">
                  <a:pos x="217" y="94"/>
                </a:cxn>
                <a:cxn ang="0">
                  <a:pos x="237" y="90"/>
                </a:cxn>
                <a:cxn ang="0">
                  <a:pos x="236" y="93"/>
                </a:cxn>
                <a:cxn ang="0">
                  <a:pos x="231" y="100"/>
                </a:cxn>
                <a:cxn ang="0">
                  <a:pos x="224" y="108"/>
                </a:cxn>
                <a:cxn ang="0">
                  <a:pos x="213" y="121"/>
                </a:cxn>
                <a:cxn ang="0">
                  <a:pos x="199" y="134"/>
                </a:cxn>
                <a:cxn ang="0">
                  <a:pos x="181" y="146"/>
                </a:cxn>
                <a:cxn ang="0">
                  <a:pos x="159" y="159"/>
                </a:cxn>
                <a:cxn ang="0">
                  <a:pos x="135" y="170"/>
                </a:cxn>
                <a:cxn ang="0">
                  <a:pos x="107" y="179"/>
                </a:cxn>
                <a:cxn ang="0">
                  <a:pos x="75" y="183"/>
                </a:cxn>
                <a:cxn ang="0">
                  <a:pos x="40" y="183"/>
                </a:cxn>
                <a:cxn ang="0">
                  <a:pos x="0" y="176"/>
                </a:cxn>
                <a:cxn ang="0">
                  <a:pos x="134" y="0"/>
                </a:cxn>
              </a:cxnLst>
              <a:rect l="0" t="0" r="r" b="b"/>
              <a:pathLst>
                <a:path w="237" h="183">
                  <a:moveTo>
                    <a:pt x="134" y="0"/>
                  </a:moveTo>
                  <a:lnTo>
                    <a:pt x="134" y="3"/>
                  </a:lnTo>
                  <a:lnTo>
                    <a:pt x="137" y="10"/>
                  </a:lnTo>
                  <a:lnTo>
                    <a:pt x="140" y="21"/>
                  </a:lnTo>
                  <a:lnTo>
                    <a:pt x="145" y="34"/>
                  </a:lnTo>
                  <a:lnTo>
                    <a:pt x="152" y="48"/>
                  </a:lnTo>
                  <a:lnTo>
                    <a:pt x="161" y="62"/>
                  </a:lnTo>
                  <a:lnTo>
                    <a:pt x="172" y="76"/>
                  </a:lnTo>
                  <a:lnTo>
                    <a:pt x="185" y="86"/>
                  </a:lnTo>
                  <a:lnTo>
                    <a:pt x="200" y="93"/>
                  </a:lnTo>
                  <a:lnTo>
                    <a:pt x="217" y="94"/>
                  </a:lnTo>
                  <a:lnTo>
                    <a:pt x="237" y="90"/>
                  </a:lnTo>
                  <a:lnTo>
                    <a:pt x="236" y="93"/>
                  </a:lnTo>
                  <a:lnTo>
                    <a:pt x="231" y="100"/>
                  </a:lnTo>
                  <a:lnTo>
                    <a:pt x="224" y="108"/>
                  </a:lnTo>
                  <a:lnTo>
                    <a:pt x="213" y="121"/>
                  </a:lnTo>
                  <a:lnTo>
                    <a:pt x="199" y="134"/>
                  </a:lnTo>
                  <a:lnTo>
                    <a:pt x="181" y="146"/>
                  </a:lnTo>
                  <a:lnTo>
                    <a:pt x="159" y="159"/>
                  </a:lnTo>
                  <a:lnTo>
                    <a:pt x="135" y="170"/>
                  </a:lnTo>
                  <a:lnTo>
                    <a:pt x="107" y="179"/>
                  </a:lnTo>
                  <a:lnTo>
                    <a:pt x="75" y="183"/>
                  </a:lnTo>
                  <a:lnTo>
                    <a:pt x="40" y="183"/>
                  </a:lnTo>
                  <a:lnTo>
                    <a:pt x="0" y="17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5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Freeform 36"/>
            <p:cNvSpPr>
              <a:spLocks/>
            </p:cNvSpPr>
            <p:nvPr/>
          </p:nvSpPr>
          <p:spPr bwMode="auto">
            <a:xfrm>
              <a:off x="4637088" y="1169988"/>
              <a:ext cx="1114425" cy="1077913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386" y="4"/>
                </a:cxn>
                <a:cxn ang="0">
                  <a:pos x="433" y="15"/>
                </a:cxn>
                <a:cxn ang="0">
                  <a:pos x="479" y="31"/>
                </a:cxn>
                <a:cxn ang="0">
                  <a:pos x="519" y="51"/>
                </a:cxn>
                <a:cxn ang="0">
                  <a:pos x="555" y="78"/>
                </a:cxn>
                <a:cxn ang="0">
                  <a:pos x="589" y="107"/>
                </a:cxn>
                <a:cxn ang="0">
                  <a:pos x="618" y="142"/>
                </a:cxn>
                <a:cxn ang="0">
                  <a:pos x="643" y="179"/>
                </a:cxn>
                <a:cxn ang="0">
                  <a:pos x="663" y="219"/>
                </a:cxn>
                <a:cxn ang="0">
                  <a:pos x="680" y="260"/>
                </a:cxn>
                <a:cxn ang="0">
                  <a:pos x="692" y="302"/>
                </a:cxn>
                <a:cxn ang="0">
                  <a:pos x="699" y="344"/>
                </a:cxn>
                <a:cxn ang="0">
                  <a:pos x="702" y="385"/>
                </a:cxn>
                <a:cxn ang="0">
                  <a:pos x="701" y="426"/>
                </a:cxn>
                <a:cxn ang="0">
                  <a:pos x="694" y="464"/>
                </a:cxn>
                <a:cxn ang="0">
                  <a:pos x="682" y="498"/>
                </a:cxn>
                <a:cxn ang="0">
                  <a:pos x="663" y="538"/>
                </a:cxn>
                <a:cxn ang="0">
                  <a:pos x="639" y="571"/>
                </a:cxn>
                <a:cxn ang="0">
                  <a:pos x="609" y="603"/>
                </a:cxn>
                <a:cxn ang="0">
                  <a:pos x="577" y="627"/>
                </a:cxn>
                <a:cxn ang="0">
                  <a:pos x="540" y="648"/>
                </a:cxn>
                <a:cxn ang="0">
                  <a:pos x="500" y="663"/>
                </a:cxn>
                <a:cxn ang="0">
                  <a:pos x="460" y="673"/>
                </a:cxn>
                <a:cxn ang="0">
                  <a:pos x="416" y="679"/>
                </a:cxn>
                <a:cxn ang="0">
                  <a:pos x="371" y="679"/>
                </a:cxn>
                <a:cxn ang="0">
                  <a:pos x="325" y="673"/>
                </a:cxn>
                <a:cxn ang="0">
                  <a:pos x="279" y="663"/>
                </a:cxn>
                <a:cxn ang="0">
                  <a:pos x="234" y="646"/>
                </a:cxn>
                <a:cxn ang="0">
                  <a:pos x="186" y="622"/>
                </a:cxn>
                <a:cxn ang="0">
                  <a:pos x="142" y="594"/>
                </a:cxn>
                <a:cxn ang="0">
                  <a:pos x="104" y="560"/>
                </a:cxn>
                <a:cxn ang="0">
                  <a:pos x="72" y="522"/>
                </a:cxn>
                <a:cxn ang="0">
                  <a:pos x="43" y="481"/>
                </a:cxn>
                <a:cxn ang="0">
                  <a:pos x="22" y="437"/>
                </a:cxn>
                <a:cxn ang="0">
                  <a:pos x="8" y="391"/>
                </a:cxn>
                <a:cxn ang="0">
                  <a:pos x="1" y="343"/>
                </a:cxn>
                <a:cxn ang="0">
                  <a:pos x="0" y="295"/>
                </a:cxn>
                <a:cxn ang="0">
                  <a:pos x="8" y="247"/>
                </a:cxn>
                <a:cxn ang="0">
                  <a:pos x="24" y="199"/>
                </a:cxn>
                <a:cxn ang="0">
                  <a:pos x="43" y="158"/>
                </a:cxn>
                <a:cxn ang="0">
                  <a:pos x="69" y="120"/>
                </a:cxn>
                <a:cxn ang="0">
                  <a:pos x="100" y="89"/>
                </a:cxn>
                <a:cxn ang="0">
                  <a:pos x="132" y="61"/>
                </a:cxn>
                <a:cxn ang="0">
                  <a:pos x="170" y="38"/>
                </a:cxn>
                <a:cxn ang="0">
                  <a:pos x="210" y="21"/>
                </a:cxn>
                <a:cxn ang="0">
                  <a:pos x="252" y="8"/>
                </a:cxn>
                <a:cxn ang="0">
                  <a:pos x="296" y="1"/>
                </a:cxn>
                <a:cxn ang="0">
                  <a:pos x="341" y="0"/>
                </a:cxn>
              </a:cxnLst>
              <a:rect l="0" t="0" r="r" b="b"/>
              <a:pathLst>
                <a:path w="702" h="679">
                  <a:moveTo>
                    <a:pt x="341" y="0"/>
                  </a:moveTo>
                  <a:lnTo>
                    <a:pt x="386" y="4"/>
                  </a:lnTo>
                  <a:lnTo>
                    <a:pt x="433" y="15"/>
                  </a:lnTo>
                  <a:lnTo>
                    <a:pt x="479" y="31"/>
                  </a:lnTo>
                  <a:lnTo>
                    <a:pt x="519" y="51"/>
                  </a:lnTo>
                  <a:lnTo>
                    <a:pt x="555" y="78"/>
                  </a:lnTo>
                  <a:lnTo>
                    <a:pt x="589" y="107"/>
                  </a:lnTo>
                  <a:lnTo>
                    <a:pt x="618" y="142"/>
                  </a:lnTo>
                  <a:lnTo>
                    <a:pt x="643" y="179"/>
                  </a:lnTo>
                  <a:lnTo>
                    <a:pt x="663" y="219"/>
                  </a:lnTo>
                  <a:lnTo>
                    <a:pt x="680" y="260"/>
                  </a:lnTo>
                  <a:lnTo>
                    <a:pt x="692" y="302"/>
                  </a:lnTo>
                  <a:lnTo>
                    <a:pt x="699" y="344"/>
                  </a:lnTo>
                  <a:lnTo>
                    <a:pt x="702" y="385"/>
                  </a:lnTo>
                  <a:lnTo>
                    <a:pt x="701" y="426"/>
                  </a:lnTo>
                  <a:lnTo>
                    <a:pt x="694" y="464"/>
                  </a:lnTo>
                  <a:lnTo>
                    <a:pt x="682" y="498"/>
                  </a:lnTo>
                  <a:lnTo>
                    <a:pt x="663" y="538"/>
                  </a:lnTo>
                  <a:lnTo>
                    <a:pt x="639" y="571"/>
                  </a:lnTo>
                  <a:lnTo>
                    <a:pt x="609" y="603"/>
                  </a:lnTo>
                  <a:lnTo>
                    <a:pt x="577" y="627"/>
                  </a:lnTo>
                  <a:lnTo>
                    <a:pt x="540" y="648"/>
                  </a:lnTo>
                  <a:lnTo>
                    <a:pt x="500" y="663"/>
                  </a:lnTo>
                  <a:lnTo>
                    <a:pt x="460" y="673"/>
                  </a:lnTo>
                  <a:lnTo>
                    <a:pt x="416" y="679"/>
                  </a:lnTo>
                  <a:lnTo>
                    <a:pt x="371" y="679"/>
                  </a:lnTo>
                  <a:lnTo>
                    <a:pt x="325" y="673"/>
                  </a:lnTo>
                  <a:lnTo>
                    <a:pt x="279" y="663"/>
                  </a:lnTo>
                  <a:lnTo>
                    <a:pt x="234" y="646"/>
                  </a:lnTo>
                  <a:lnTo>
                    <a:pt x="186" y="622"/>
                  </a:lnTo>
                  <a:lnTo>
                    <a:pt x="142" y="594"/>
                  </a:lnTo>
                  <a:lnTo>
                    <a:pt x="104" y="560"/>
                  </a:lnTo>
                  <a:lnTo>
                    <a:pt x="72" y="522"/>
                  </a:lnTo>
                  <a:lnTo>
                    <a:pt x="43" y="481"/>
                  </a:lnTo>
                  <a:lnTo>
                    <a:pt x="22" y="437"/>
                  </a:lnTo>
                  <a:lnTo>
                    <a:pt x="8" y="391"/>
                  </a:lnTo>
                  <a:lnTo>
                    <a:pt x="1" y="343"/>
                  </a:lnTo>
                  <a:lnTo>
                    <a:pt x="0" y="295"/>
                  </a:lnTo>
                  <a:lnTo>
                    <a:pt x="8" y="247"/>
                  </a:lnTo>
                  <a:lnTo>
                    <a:pt x="24" y="199"/>
                  </a:lnTo>
                  <a:lnTo>
                    <a:pt x="43" y="158"/>
                  </a:lnTo>
                  <a:lnTo>
                    <a:pt x="69" y="120"/>
                  </a:lnTo>
                  <a:lnTo>
                    <a:pt x="100" y="89"/>
                  </a:lnTo>
                  <a:lnTo>
                    <a:pt x="132" y="61"/>
                  </a:lnTo>
                  <a:lnTo>
                    <a:pt x="170" y="38"/>
                  </a:lnTo>
                  <a:lnTo>
                    <a:pt x="210" y="21"/>
                  </a:lnTo>
                  <a:lnTo>
                    <a:pt x="252" y="8"/>
                  </a:lnTo>
                  <a:lnTo>
                    <a:pt x="296" y="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eeform 37"/>
            <p:cNvSpPr>
              <a:spLocks/>
            </p:cNvSpPr>
            <p:nvPr/>
          </p:nvSpPr>
          <p:spPr bwMode="auto">
            <a:xfrm>
              <a:off x="4738688" y="1231900"/>
              <a:ext cx="974725" cy="9413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32" y="3"/>
                </a:cxn>
                <a:cxn ang="0">
                  <a:pos x="376" y="12"/>
                </a:cxn>
                <a:cxn ang="0">
                  <a:pos x="420" y="27"/>
                </a:cxn>
                <a:cxn ang="0">
                  <a:pos x="458" y="47"/>
                </a:cxn>
                <a:cxn ang="0">
                  <a:pos x="491" y="72"/>
                </a:cxn>
                <a:cxn ang="0">
                  <a:pos x="521" y="102"/>
                </a:cxn>
                <a:cxn ang="0">
                  <a:pos x="548" y="135"/>
                </a:cxn>
                <a:cxn ang="0">
                  <a:pos x="570" y="171"/>
                </a:cxn>
                <a:cxn ang="0">
                  <a:pos x="587" y="209"/>
                </a:cxn>
                <a:cxn ang="0">
                  <a:pos x="602" y="249"/>
                </a:cxn>
                <a:cxn ang="0">
                  <a:pos x="610" y="288"/>
                </a:cxn>
                <a:cxn ang="0">
                  <a:pos x="614" y="328"/>
                </a:cxn>
                <a:cxn ang="0">
                  <a:pos x="613" y="366"/>
                </a:cxn>
                <a:cxn ang="0">
                  <a:pos x="607" y="403"/>
                </a:cxn>
                <a:cxn ang="0">
                  <a:pos x="597" y="435"/>
                </a:cxn>
                <a:cxn ang="0">
                  <a:pos x="578" y="472"/>
                </a:cxn>
                <a:cxn ang="0">
                  <a:pos x="554" y="504"/>
                </a:cxn>
                <a:cxn ang="0">
                  <a:pos x="525" y="532"/>
                </a:cxn>
                <a:cxn ang="0">
                  <a:pos x="493" y="554"/>
                </a:cxn>
                <a:cxn ang="0">
                  <a:pos x="458" y="572"/>
                </a:cxn>
                <a:cxn ang="0">
                  <a:pos x="420" y="585"/>
                </a:cxn>
                <a:cxn ang="0">
                  <a:pos x="379" y="592"/>
                </a:cxn>
                <a:cxn ang="0">
                  <a:pos x="336" y="593"/>
                </a:cxn>
                <a:cxn ang="0">
                  <a:pos x="293" y="589"/>
                </a:cxn>
                <a:cxn ang="0">
                  <a:pos x="249" y="579"/>
                </a:cxn>
                <a:cxn ang="0">
                  <a:pos x="205" y="564"/>
                </a:cxn>
                <a:cxn ang="0">
                  <a:pos x="160" y="541"/>
                </a:cxn>
                <a:cxn ang="0">
                  <a:pos x="119" y="513"/>
                </a:cxn>
                <a:cxn ang="0">
                  <a:pos x="84" y="479"/>
                </a:cxn>
                <a:cxn ang="0">
                  <a:pos x="53" y="442"/>
                </a:cxn>
                <a:cxn ang="0">
                  <a:pos x="30" y="401"/>
                </a:cxn>
                <a:cxn ang="0">
                  <a:pos x="13" y="357"/>
                </a:cxn>
                <a:cxn ang="0">
                  <a:pos x="3" y="312"/>
                </a:cxn>
                <a:cxn ang="0">
                  <a:pos x="0" y="266"/>
                </a:cxn>
                <a:cxn ang="0">
                  <a:pos x="8" y="219"/>
                </a:cxn>
                <a:cxn ang="0">
                  <a:pos x="22" y="174"/>
                </a:cxn>
                <a:cxn ang="0">
                  <a:pos x="41" y="135"/>
                </a:cxn>
                <a:cxn ang="0">
                  <a:pos x="67" y="101"/>
                </a:cxn>
                <a:cxn ang="0">
                  <a:pos x="96" y="71"/>
                </a:cxn>
                <a:cxn ang="0">
                  <a:pos x="129" y="46"/>
                </a:cxn>
                <a:cxn ang="0">
                  <a:pos x="166" y="26"/>
                </a:cxn>
                <a:cxn ang="0">
                  <a:pos x="204" y="12"/>
                </a:cxn>
                <a:cxn ang="0">
                  <a:pos x="246" y="3"/>
                </a:cxn>
                <a:cxn ang="0">
                  <a:pos x="288" y="0"/>
                </a:cxn>
              </a:cxnLst>
              <a:rect l="0" t="0" r="r" b="b"/>
              <a:pathLst>
                <a:path w="614" h="593">
                  <a:moveTo>
                    <a:pt x="288" y="0"/>
                  </a:moveTo>
                  <a:lnTo>
                    <a:pt x="332" y="3"/>
                  </a:lnTo>
                  <a:lnTo>
                    <a:pt x="376" y="12"/>
                  </a:lnTo>
                  <a:lnTo>
                    <a:pt x="420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1" y="102"/>
                  </a:lnTo>
                  <a:lnTo>
                    <a:pt x="548" y="135"/>
                  </a:lnTo>
                  <a:lnTo>
                    <a:pt x="570" y="171"/>
                  </a:lnTo>
                  <a:lnTo>
                    <a:pt x="587" y="209"/>
                  </a:lnTo>
                  <a:lnTo>
                    <a:pt x="602" y="249"/>
                  </a:lnTo>
                  <a:lnTo>
                    <a:pt x="610" y="288"/>
                  </a:lnTo>
                  <a:lnTo>
                    <a:pt x="614" y="328"/>
                  </a:lnTo>
                  <a:lnTo>
                    <a:pt x="613" y="366"/>
                  </a:lnTo>
                  <a:lnTo>
                    <a:pt x="607" y="403"/>
                  </a:lnTo>
                  <a:lnTo>
                    <a:pt x="597" y="435"/>
                  </a:lnTo>
                  <a:lnTo>
                    <a:pt x="578" y="472"/>
                  </a:lnTo>
                  <a:lnTo>
                    <a:pt x="554" y="504"/>
                  </a:lnTo>
                  <a:lnTo>
                    <a:pt x="525" y="532"/>
                  </a:lnTo>
                  <a:lnTo>
                    <a:pt x="493" y="554"/>
                  </a:lnTo>
                  <a:lnTo>
                    <a:pt x="458" y="572"/>
                  </a:lnTo>
                  <a:lnTo>
                    <a:pt x="420" y="585"/>
                  </a:lnTo>
                  <a:lnTo>
                    <a:pt x="379" y="592"/>
                  </a:lnTo>
                  <a:lnTo>
                    <a:pt x="336" y="593"/>
                  </a:lnTo>
                  <a:lnTo>
                    <a:pt x="293" y="589"/>
                  </a:lnTo>
                  <a:lnTo>
                    <a:pt x="249" y="579"/>
                  </a:lnTo>
                  <a:lnTo>
                    <a:pt x="205" y="564"/>
                  </a:lnTo>
                  <a:lnTo>
                    <a:pt x="160" y="541"/>
                  </a:lnTo>
                  <a:lnTo>
                    <a:pt x="119" y="513"/>
                  </a:lnTo>
                  <a:lnTo>
                    <a:pt x="84" y="479"/>
                  </a:lnTo>
                  <a:lnTo>
                    <a:pt x="53" y="442"/>
                  </a:lnTo>
                  <a:lnTo>
                    <a:pt x="30" y="401"/>
                  </a:lnTo>
                  <a:lnTo>
                    <a:pt x="13" y="357"/>
                  </a:lnTo>
                  <a:lnTo>
                    <a:pt x="3" y="312"/>
                  </a:lnTo>
                  <a:lnTo>
                    <a:pt x="0" y="266"/>
                  </a:lnTo>
                  <a:lnTo>
                    <a:pt x="8" y="219"/>
                  </a:lnTo>
                  <a:lnTo>
                    <a:pt x="22" y="174"/>
                  </a:lnTo>
                  <a:lnTo>
                    <a:pt x="41" y="135"/>
                  </a:lnTo>
                  <a:lnTo>
                    <a:pt x="67" y="101"/>
                  </a:lnTo>
                  <a:lnTo>
                    <a:pt x="96" y="71"/>
                  </a:lnTo>
                  <a:lnTo>
                    <a:pt x="129" y="46"/>
                  </a:lnTo>
                  <a:lnTo>
                    <a:pt x="166" y="26"/>
                  </a:lnTo>
                  <a:lnTo>
                    <a:pt x="204" y="12"/>
                  </a:lnTo>
                  <a:lnTo>
                    <a:pt x="246" y="3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D8A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Freeform 38"/>
            <p:cNvSpPr>
              <a:spLocks/>
            </p:cNvSpPr>
            <p:nvPr/>
          </p:nvSpPr>
          <p:spPr bwMode="auto">
            <a:xfrm>
              <a:off x="5640388" y="1497013"/>
              <a:ext cx="73025" cy="385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7" y="11"/>
                </a:cxn>
                <a:cxn ang="0">
                  <a:pos x="14" y="24"/>
                </a:cxn>
                <a:cxn ang="0">
                  <a:pos x="22" y="41"/>
                </a:cxn>
                <a:cxn ang="0">
                  <a:pos x="31" y="63"/>
                </a:cxn>
                <a:cxn ang="0">
                  <a:pos x="38" y="92"/>
                </a:cxn>
                <a:cxn ang="0">
                  <a:pos x="43" y="123"/>
                </a:cxn>
                <a:cxn ang="0">
                  <a:pos x="46" y="158"/>
                </a:cxn>
                <a:cxn ang="0">
                  <a:pos x="43" y="199"/>
                </a:cxn>
                <a:cxn ang="0">
                  <a:pos x="35" y="243"/>
                </a:cxn>
                <a:cxn ang="0">
                  <a:pos x="36" y="238"/>
                </a:cxn>
                <a:cxn ang="0">
                  <a:pos x="38" y="226"/>
                </a:cxn>
                <a:cxn ang="0">
                  <a:pos x="39" y="206"/>
                </a:cxn>
                <a:cxn ang="0">
                  <a:pos x="39" y="181"/>
                </a:cxn>
                <a:cxn ang="0">
                  <a:pos x="38" y="150"/>
                </a:cxn>
                <a:cxn ang="0">
                  <a:pos x="34" y="116"/>
                </a:cxn>
                <a:cxn ang="0">
                  <a:pos x="26" y="79"/>
                </a:cxn>
                <a:cxn ang="0">
                  <a:pos x="15" y="39"/>
                </a:cxn>
                <a:cxn ang="0">
                  <a:pos x="0" y="0"/>
                </a:cxn>
              </a:cxnLst>
              <a:rect l="0" t="0" r="r" b="b"/>
              <a:pathLst>
                <a:path w="46" h="243">
                  <a:moveTo>
                    <a:pt x="0" y="0"/>
                  </a:moveTo>
                  <a:lnTo>
                    <a:pt x="1" y="3"/>
                  </a:lnTo>
                  <a:lnTo>
                    <a:pt x="7" y="11"/>
                  </a:lnTo>
                  <a:lnTo>
                    <a:pt x="14" y="24"/>
                  </a:lnTo>
                  <a:lnTo>
                    <a:pt x="22" y="41"/>
                  </a:lnTo>
                  <a:lnTo>
                    <a:pt x="31" y="63"/>
                  </a:lnTo>
                  <a:lnTo>
                    <a:pt x="38" y="92"/>
                  </a:lnTo>
                  <a:lnTo>
                    <a:pt x="43" y="123"/>
                  </a:lnTo>
                  <a:lnTo>
                    <a:pt x="46" y="158"/>
                  </a:lnTo>
                  <a:lnTo>
                    <a:pt x="43" y="199"/>
                  </a:lnTo>
                  <a:lnTo>
                    <a:pt x="35" y="243"/>
                  </a:lnTo>
                  <a:lnTo>
                    <a:pt x="36" y="238"/>
                  </a:lnTo>
                  <a:lnTo>
                    <a:pt x="38" y="226"/>
                  </a:lnTo>
                  <a:lnTo>
                    <a:pt x="39" y="206"/>
                  </a:lnTo>
                  <a:lnTo>
                    <a:pt x="39" y="181"/>
                  </a:lnTo>
                  <a:lnTo>
                    <a:pt x="38" y="150"/>
                  </a:lnTo>
                  <a:lnTo>
                    <a:pt x="34" y="116"/>
                  </a:lnTo>
                  <a:lnTo>
                    <a:pt x="26" y="79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Freeform 39"/>
            <p:cNvSpPr>
              <a:spLocks/>
            </p:cNvSpPr>
            <p:nvPr/>
          </p:nvSpPr>
          <p:spPr bwMode="auto">
            <a:xfrm>
              <a:off x="4448176" y="1071563"/>
              <a:ext cx="1203325" cy="1133475"/>
            </a:xfrm>
            <a:custGeom>
              <a:avLst/>
              <a:gdLst/>
              <a:ahLst/>
              <a:cxnLst>
                <a:cxn ang="0">
                  <a:pos x="547" y="3"/>
                </a:cxn>
                <a:cxn ang="0">
                  <a:pos x="624" y="20"/>
                </a:cxn>
                <a:cxn ang="0">
                  <a:pos x="693" y="53"/>
                </a:cxn>
                <a:cxn ang="0">
                  <a:pos x="738" y="106"/>
                </a:cxn>
                <a:cxn ang="0">
                  <a:pos x="758" y="169"/>
                </a:cxn>
                <a:cxn ang="0">
                  <a:pos x="748" y="240"/>
                </a:cxn>
                <a:cxn ang="0">
                  <a:pos x="704" y="316"/>
                </a:cxn>
                <a:cxn ang="0">
                  <a:pos x="646" y="367"/>
                </a:cxn>
                <a:cxn ang="0">
                  <a:pos x="581" y="395"/>
                </a:cxn>
                <a:cxn ang="0">
                  <a:pos x="516" y="408"/>
                </a:cxn>
                <a:cxn ang="0">
                  <a:pos x="460" y="411"/>
                </a:cxn>
                <a:cxn ang="0">
                  <a:pos x="420" y="408"/>
                </a:cxn>
                <a:cxn ang="0">
                  <a:pos x="406" y="405"/>
                </a:cxn>
                <a:cxn ang="0">
                  <a:pos x="429" y="358"/>
                </a:cxn>
                <a:cxn ang="0">
                  <a:pos x="426" y="319"/>
                </a:cxn>
                <a:cxn ang="0">
                  <a:pos x="408" y="286"/>
                </a:cxn>
                <a:cxn ang="0">
                  <a:pos x="380" y="261"/>
                </a:cxn>
                <a:cxn ang="0">
                  <a:pos x="351" y="243"/>
                </a:cxn>
                <a:cxn ang="0">
                  <a:pos x="327" y="233"/>
                </a:cxn>
                <a:cxn ang="0">
                  <a:pos x="319" y="228"/>
                </a:cxn>
                <a:cxn ang="0">
                  <a:pos x="344" y="329"/>
                </a:cxn>
                <a:cxn ang="0">
                  <a:pos x="343" y="420"/>
                </a:cxn>
                <a:cxn ang="0">
                  <a:pos x="320" y="502"/>
                </a:cxn>
                <a:cxn ang="0">
                  <a:pos x="285" y="574"/>
                </a:cxn>
                <a:cxn ang="0">
                  <a:pos x="244" y="633"/>
                </a:cxn>
                <a:cxn ang="0">
                  <a:pos x="205" y="677"/>
                </a:cxn>
                <a:cxn ang="0">
                  <a:pos x="176" y="704"/>
                </a:cxn>
                <a:cxn ang="0">
                  <a:pos x="165" y="714"/>
                </a:cxn>
                <a:cxn ang="0">
                  <a:pos x="109" y="666"/>
                </a:cxn>
                <a:cxn ang="0">
                  <a:pos x="65" y="608"/>
                </a:cxn>
                <a:cxn ang="0">
                  <a:pos x="32" y="550"/>
                </a:cxn>
                <a:cxn ang="0">
                  <a:pos x="11" y="502"/>
                </a:cxn>
                <a:cxn ang="0">
                  <a:pos x="0" y="474"/>
                </a:cxn>
                <a:cxn ang="0">
                  <a:pos x="6" y="475"/>
                </a:cxn>
                <a:cxn ang="0">
                  <a:pos x="28" y="482"/>
                </a:cxn>
                <a:cxn ang="0">
                  <a:pos x="59" y="475"/>
                </a:cxn>
                <a:cxn ang="0">
                  <a:pos x="88" y="453"/>
                </a:cxn>
                <a:cxn ang="0">
                  <a:pos x="104" y="411"/>
                </a:cxn>
                <a:cxn ang="0">
                  <a:pos x="110" y="353"/>
                </a:cxn>
                <a:cxn ang="0">
                  <a:pos x="120" y="281"/>
                </a:cxn>
                <a:cxn ang="0">
                  <a:pos x="147" y="200"/>
                </a:cxn>
                <a:cxn ang="0">
                  <a:pos x="202" y="114"/>
                </a:cxn>
                <a:cxn ang="0">
                  <a:pos x="261" y="62"/>
                </a:cxn>
                <a:cxn ang="0">
                  <a:pos x="336" y="27"/>
                </a:cxn>
                <a:cxn ang="0">
                  <a:pos x="419" y="5"/>
                </a:cxn>
                <a:cxn ang="0">
                  <a:pos x="505" y="0"/>
                </a:cxn>
              </a:cxnLst>
              <a:rect l="0" t="0" r="r" b="b"/>
              <a:pathLst>
                <a:path w="758" h="714">
                  <a:moveTo>
                    <a:pt x="505" y="0"/>
                  </a:moveTo>
                  <a:lnTo>
                    <a:pt x="547" y="3"/>
                  </a:lnTo>
                  <a:lnTo>
                    <a:pt x="587" y="10"/>
                  </a:lnTo>
                  <a:lnTo>
                    <a:pt x="624" y="20"/>
                  </a:lnTo>
                  <a:lnTo>
                    <a:pt x="660" y="34"/>
                  </a:lnTo>
                  <a:lnTo>
                    <a:pt x="693" y="53"/>
                  </a:lnTo>
                  <a:lnTo>
                    <a:pt x="718" y="77"/>
                  </a:lnTo>
                  <a:lnTo>
                    <a:pt x="738" y="106"/>
                  </a:lnTo>
                  <a:lnTo>
                    <a:pt x="752" y="135"/>
                  </a:lnTo>
                  <a:lnTo>
                    <a:pt x="758" y="169"/>
                  </a:lnTo>
                  <a:lnTo>
                    <a:pt x="756" y="203"/>
                  </a:lnTo>
                  <a:lnTo>
                    <a:pt x="748" y="240"/>
                  </a:lnTo>
                  <a:lnTo>
                    <a:pt x="729" y="278"/>
                  </a:lnTo>
                  <a:lnTo>
                    <a:pt x="704" y="316"/>
                  </a:lnTo>
                  <a:lnTo>
                    <a:pt x="676" y="344"/>
                  </a:lnTo>
                  <a:lnTo>
                    <a:pt x="646" y="367"/>
                  </a:lnTo>
                  <a:lnTo>
                    <a:pt x="614" y="382"/>
                  </a:lnTo>
                  <a:lnTo>
                    <a:pt x="581" y="395"/>
                  </a:lnTo>
                  <a:lnTo>
                    <a:pt x="549" y="403"/>
                  </a:lnTo>
                  <a:lnTo>
                    <a:pt x="516" y="408"/>
                  </a:lnTo>
                  <a:lnTo>
                    <a:pt x="487" y="411"/>
                  </a:lnTo>
                  <a:lnTo>
                    <a:pt x="460" y="411"/>
                  </a:lnTo>
                  <a:lnTo>
                    <a:pt x="439" y="409"/>
                  </a:lnTo>
                  <a:lnTo>
                    <a:pt x="420" y="408"/>
                  </a:lnTo>
                  <a:lnTo>
                    <a:pt x="411" y="406"/>
                  </a:lnTo>
                  <a:lnTo>
                    <a:pt x="406" y="405"/>
                  </a:lnTo>
                  <a:lnTo>
                    <a:pt x="420" y="381"/>
                  </a:lnTo>
                  <a:lnTo>
                    <a:pt x="429" y="358"/>
                  </a:lnTo>
                  <a:lnTo>
                    <a:pt x="430" y="337"/>
                  </a:lnTo>
                  <a:lnTo>
                    <a:pt x="426" y="319"/>
                  </a:lnTo>
                  <a:lnTo>
                    <a:pt x="419" y="300"/>
                  </a:lnTo>
                  <a:lnTo>
                    <a:pt x="408" y="286"/>
                  </a:lnTo>
                  <a:lnTo>
                    <a:pt x="395" y="272"/>
                  </a:lnTo>
                  <a:lnTo>
                    <a:pt x="380" y="261"/>
                  </a:lnTo>
                  <a:lnTo>
                    <a:pt x="365" y="251"/>
                  </a:lnTo>
                  <a:lnTo>
                    <a:pt x="351" y="243"/>
                  </a:lnTo>
                  <a:lnTo>
                    <a:pt x="339" y="237"/>
                  </a:lnTo>
                  <a:lnTo>
                    <a:pt x="327" y="233"/>
                  </a:lnTo>
                  <a:lnTo>
                    <a:pt x="320" y="230"/>
                  </a:lnTo>
                  <a:lnTo>
                    <a:pt x="319" y="228"/>
                  </a:lnTo>
                  <a:lnTo>
                    <a:pt x="336" y="279"/>
                  </a:lnTo>
                  <a:lnTo>
                    <a:pt x="344" y="329"/>
                  </a:lnTo>
                  <a:lnTo>
                    <a:pt x="347" y="375"/>
                  </a:lnTo>
                  <a:lnTo>
                    <a:pt x="343" y="420"/>
                  </a:lnTo>
                  <a:lnTo>
                    <a:pt x="333" y="463"/>
                  </a:lnTo>
                  <a:lnTo>
                    <a:pt x="320" y="502"/>
                  </a:lnTo>
                  <a:lnTo>
                    <a:pt x="303" y="540"/>
                  </a:lnTo>
                  <a:lnTo>
                    <a:pt x="285" y="574"/>
                  </a:lnTo>
                  <a:lnTo>
                    <a:pt x="264" y="605"/>
                  </a:lnTo>
                  <a:lnTo>
                    <a:pt x="244" y="633"/>
                  </a:lnTo>
                  <a:lnTo>
                    <a:pt x="224" y="657"/>
                  </a:lnTo>
                  <a:lnTo>
                    <a:pt x="205" y="677"/>
                  </a:lnTo>
                  <a:lnTo>
                    <a:pt x="189" y="693"/>
                  </a:lnTo>
                  <a:lnTo>
                    <a:pt x="176" y="704"/>
                  </a:lnTo>
                  <a:lnTo>
                    <a:pt x="168" y="711"/>
                  </a:lnTo>
                  <a:lnTo>
                    <a:pt x="165" y="714"/>
                  </a:lnTo>
                  <a:lnTo>
                    <a:pt x="135" y="691"/>
                  </a:lnTo>
                  <a:lnTo>
                    <a:pt x="109" y="666"/>
                  </a:lnTo>
                  <a:lnTo>
                    <a:pt x="85" y="638"/>
                  </a:lnTo>
                  <a:lnTo>
                    <a:pt x="65" y="608"/>
                  </a:lnTo>
                  <a:lnTo>
                    <a:pt x="47" y="578"/>
                  </a:lnTo>
                  <a:lnTo>
                    <a:pt x="32" y="550"/>
                  </a:lnTo>
                  <a:lnTo>
                    <a:pt x="20" y="525"/>
                  </a:lnTo>
                  <a:lnTo>
                    <a:pt x="11" y="502"/>
                  </a:lnTo>
                  <a:lnTo>
                    <a:pt x="4" y="485"/>
                  </a:lnTo>
                  <a:lnTo>
                    <a:pt x="0" y="474"/>
                  </a:lnTo>
                  <a:lnTo>
                    <a:pt x="0" y="470"/>
                  </a:lnTo>
                  <a:lnTo>
                    <a:pt x="6" y="475"/>
                  </a:lnTo>
                  <a:lnTo>
                    <a:pt x="16" y="480"/>
                  </a:lnTo>
                  <a:lnTo>
                    <a:pt x="28" y="482"/>
                  </a:lnTo>
                  <a:lnTo>
                    <a:pt x="44" y="481"/>
                  </a:lnTo>
                  <a:lnTo>
                    <a:pt x="59" y="475"/>
                  </a:lnTo>
                  <a:lnTo>
                    <a:pt x="75" y="467"/>
                  </a:lnTo>
                  <a:lnTo>
                    <a:pt x="88" y="453"/>
                  </a:lnTo>
                  <a:lnTo>
                    <a:pt x="99" y="433"/>
                  </a:lnTo>
                  <a:lnTo>
                    <a:pt x="104" y="411"/>
                  </a:lnTo>
                  <a:lnTo>
                    <a:pt x="109" y="384"/>
                  </a:lnTo>
                  <a:lnTo>
                    <a:pt x="110" y="353"/>
                  </a:lnTo>
                  <a:lnTo>
                    <a:pt x="114" y="319"/>
                  </a:lnTo>
                  <a:lnTo>
                    <a:pt x="120" y="281"/>
                  </a:lnTo>
                  <a:lnTo>
                    <a:pt x="130" y="241"/>
                  </a:lnTo>
                  <a:lnTo>
                    <a:pt x="147" y="200"/>
                  </a:lnTo>
                  <a:lnTo>
                    <a:pt x="169" y="158"/>
                  </a:lnTo>
                  <a:lnTo>
                    <a:pt x="202" y="114"/>
                  </a:lnTo>
                  <a:lnTo>
                    <a:pt x="229" y="86"/>
                  </a:lnTo>
                  <a:lnTo>
                    <a:pt x="261" y="62"/>
                  </a:lnTo>
                  <a:lnTo>
                    <a:pt x="296" y="42"/>
                  </a:lnTo>
                  <a:lnTo>
                    <a:pt x="336" y="27"/>
                  </a:lnTo>
                  <a:lnTo>
                    <a:pt x="377" y="14"/>
                  </a:lnTo>
                  <a:lnTo>
                    <a:pt x="419" y="5"/>
                  </a:lnTo>
                  <a:lnTo>
                    <a:pt x="463" y="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Freeform 40"/>
            <p:cNvSpPr>
              <a:spLocks/>
            </p:cNvSpPr>
            <p:nvPr/>
          </p:nvSpPr>
          <p:spPr bwMode="auto">
            <a:xfrm>
              <a:off x="5167313" y="2408238"/>
              <a:ext cx="203200" cy="11112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7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4" y="6"/>
                </a:cxn>
                <a:cxn ang="0">
                  <a:pos x="31" y="6"/>
                </a:cxn>
                <a:cxn ang="0">
                  <a:pos x="52" y="6"/>
                </a:cxn>
                <a:cxn ang="0">
                  <a:pos x="76" y="5"/>
                </a:cxn>
                <a:cxn ang="0">
                  <a:pos x="102" y="3"/>
                </a:cxn>
                <a:cxn ang="0">
                  <a:pos x="128" y="0"/>
                </a:cxn>
              </a:cxnLst>
              <a:rect l="0" t="0" r="r" b="b"/>
              <a:pathLst>
                <a:path w="128" h="70">
                  <a:moveTo>
                    <a:pt x="128" y="0"/>
                  </a:moveTo>
                  <a:lnTo>
                    <a:pt x="72" y="70"/>
                  </a:lnTo>
                  <a:lnTo>
                    <a:pt x="0" y="6"/>
                  </a:lnTo>
                  <a:lnTo>
                    <a:pt x="3" y="6"/>
                  </a:lnTo>
                  <a:lnTo>
                    <a:pt x="14" y="6"/>
                  </a:lnTo>
                  <a:lnTo>
                    <a:pt x="31" y="6"/>
                  </a:lnTo>
                  <a:lnTo>
                    <a:pt x="52" y="6"/>
                  </a:lnTo>
                  <a:lnTo>
                    <a:pt x="76" y="5"/>
                  </a:lnTo>
                  <a:lnTo>
                    <a:pt x="102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Freeform 41"/>
            <p:cNvSpPr>
              <a:spLocks/>
            </p:cNvSpPr>
            <p:nvPr/>
          </p:nvSpPr>
          <p:spPr bwMode="auto">
            <a:xfrm>
              <a:off x="5203826" y="2484438"/>
              <a:ext cx="196850" cy="7080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9" y="36"/>
                </a:cxn>
                <a:cxn ang="0">
                  <a:pos x="76" y="74"/>
                </a:cxn>
                <a:cxn ang="0">
                  <a:pos x="84" y="115"/>
                </a:cxn>
                <a:cxn ang="0">
                  <a:pos x="91" y="154"/>
                </a:cxn>
                <a:cxn ang="0">
                  <a:pos x="97" y="195"/>
                </a:cxn>
                <a:cxn ang="0">
                  <a:pos x="104" y="233"/>
                </a:cxn>
                <a:cxn ang="0">
                  <a:pos x="110" y="270"/>
                </a:cxn>
                <a:cxn ang="0">
                  <a:pos x="114" y="301"/>
                </a:cxn>
                <a:cxn ang="0">
                  <a:pos x="118" y="328"/>
                </a:cxn>
                <a:cxn ang="0">
                  <a:pos x="121" y="348"/>
                </a:cxn>
                <a:cxn ang="0">
                  <a:pos x="122" y="362"/>
                </a:cxn>
                <a:cxn ang="0">
                  <a:pos x="124" y="366"/>
                </a:cxn>
                <a:cxn ang="0">
                  <a:pos x="60" y="446"/>
                </a:cxn>
                <a:cxn ang="0">
                  <a:pos x="0" y="367"/>
                </a:cxn>
                <a:cxn ang="0">
                  <a:pos x="7" y="335"/>
                </a:cxn>
                <a:cxn ang="0">
                  <a:pos x="12" y="300"/>
                </a:cxn>
                <a:cxn ang="0">
                  <a:pos x="16" y="260"/>
                </a:cxn>
                <a:cxn ang="0">
                  <a:pos x="21" y="220"/>
                </a:cxn>
                <a:cxn ang="0">
                  <a:pos x="25" y="181"/>
                </a:cxn>
                <a:cxn ang="0">
                  <a:pos x="28" y="141"/>
                </a:cxn>
                <a:cxn ang="0">
                  <a:pos x="31" y="105"/>
                </a:cxn>
                <a:cxn ang="0">
                  <a:pos x="32" y="72"/>
                </a:cxn>
                <a:cxn ang="0">
                  <a:pos x="33" y="45"/>
                </a:cxn>
                <a:cxn ang="0">
                  <a:pos x="35" y="24"/>
                </a:cxn>
                <a:cxn ang="0">
                  <a:pos x="35" y="10"/>
                </a:cxn>
                <a:cxn ang="0">
                  <a:pos x="35" y="6"/>
                </a:cxn>
                <a:cxn ang="0">
                  <a:pos x="42" y="3"/>
                </a:cxn>
                <a:cxn ang="0">
                  <a:pos x="50" y="2"/>
                </a:cxn>
                <a:cxn ang="0">
                  <a:pos x="57" y="0"/>
                </a:cxn>
                <a:cxn ang="0">
                  <a:pos x="60" y="0"/>
                </a:cxn>
              </a:cxnLst>
              <a:rect l="0" t="0" r="r" b="b"/>
              <a:pathLst>
                <a:path w="124" h="446">
                  <a:moveTo>
                    <a:pt x="60" y="0"/>
                  </a:moveTo>
                  <a:lnTo>
                    <a:pt x="69" y="36"/>
                  </a:lnTo>
                  <a:lnTo>
                    <a:pt x="76" y="74"/>
                  </a:lnTo>
                  <a:lnTo>
                    <a:pt x="84" y="115"/>
                  </a:lnTo>
                  <a:lnTo>
                    <a:pt x="91" y="154"/>
                  </a:lnTo>
                  <a:lnTo>
                    <a:pt x="97" y="195"/>
                  </a:lnTo>
                  <a:lnTo>
                    <a:pt x="104" y="233"/>
                  </a:lnTo>
                  <a:lnTo>
                    <a:pt x="110" y="270"/>
                  </a:lnTo>
                  <a:lnTo>
                    <a:pt x="114" y="301"/>
                  </a:lnTo>
                  <a:lnTo>
                    <a:pt x="118" y="328"/>
                  </a:lnTo>
                  <a:lnTo>
                    <a:pt x="121" y="348"/>
                  </a:lnTo>
                  <a:lnTo>
                    <a:pt x="122" y="362"/>
                  </a:lnTo>
                  <a:lnTo>
                    <a:pt x="124" y="366"/>
                  </a:lnTo>
                  <a:lnTo>
                    <a:pt x="60" y="446"/>
                  </a:lnTo>
                  <a:lnTo>
                    <a:pt x="0" y="367"/>
                  </a:lnTo>
                  <a:lnTo>
                    <a:pt x="7" y="335"/>
                  </a:lnTo>
                  <a:lnTo>
                    <a:pt x="12" y="300"/>
                  </a:lnTo>
                  <a:lnTo>
                    <a:pt x="16" y="260"/>
                  </a:lnTo>
                  <a:lnTo>
                    <a:pt x="21" y="220"/>
                  </a:lnTo>
                  <a:lnTo>
                    <a:pt x="25" y="181"/>
                  </a:lnTo>
                  <a:lnTo>
                    <a:pt x="28" y="141"/>
                  </a:lnTo>
                  <a:lnTo>
                    <a:pt x="31" y="105"/>
                  </a:lnTo>
                  <a:lnTo>
                    <a:pt x="32" y="72"/>
                  </a:lnTo>
                  <a:lnTo>
                    <a:pt x="33" y="45"/>
                  </a:lnTo>
                  <a:lnTo>
                    <a:pt x="35" y="24"/>
                  </a:lnTo>
                  <a:lnTo>
                    <a:pt x="35" y="10"/>
                  </a:lnTo>
                  <a:lnTo>
                    <a:pt x="35" y="6"/>
                  </a:lnTo>
                  <a:lnTo>
                    <a:pt x="42" y="3"/>
                  </a:lnTo>
                  <a:lnTo>
                    <a:pt x="50" y="2"/>
                  </a:lnTo>
                  <a:lnTo>
                    <a:pt x="57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Freeform 42"/>
            <p:cNvSpPr>
              <a:spLocks/>
            </p:cNvSpPr>
            <p:nvPr/>
          </p:nvSpPr>
          <p:spPr bwMode="auto">
            <a:xfrm>
              <a:off x="5608638" y="2632075"/>
              <a:ext cx="92075" cy="5683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5"/>
                </a:cxn>
                <a:cxn ang="0">
                  <a:pos x="14" y="15"/>
                </a:cxn>
                <a:cxn ang="0">
                  <a:pos x="20" y="30"/>
                </a:cxn>
                <a:cxn ang="0">
                  <a:pos x="28" y="53"/>
                </a:cxn>
                <a:cxn ang="0">
                  <a:pos x="37" y="80"/>
                </a:cxn>
                <a:cxn ang="0">
                  <a:pos x="44" y="113"/>
                </a:cxn>
                <a:cxn ang="0">
                  <a:pos x="51" y="150"/>
                </a:cxn>
                <a:cxn ang="0">
                  <a:pos x="56" y="192"/>
                </a:cxn>
                <a:cxn ang="0">
                  <a:pos x="58" y="239"/>
                </a:cxn>
                <a:cxn ang="0">
                  <a:pos x="58" y="290"/>
                </a:cxn>
                <a:cxn ang="0">
                  <a:pos x="52" y="345"/>
                </a:cxn>
                <a:cxn ang="0">
                  <a:pos x="28" y="352"/>
                </a:cxn>
                <a:cxn ang="0">
                  <a:pos x="0" y="358"/>
                </a:cxn>
                <a:cxn ang="0">
                  <a:pos x="0" y="358"/>
                </a:cxn>
                <a:cxn ang="0">
                  <a:pos x="3" y="338"/>
                </a:cxn>
                <a:cxn ang="0">
                  <a:pos x="7" y="317"/>
                </a:cxn>
                <a:cxn ang="0">
                  <a:pos x="10" y="297"/>
                </a:cxn>
                <a:cxn ang="0">
                  <a:pos x="13" y="280"/>
                </a:cxn>
                <a:cxn ang="0">
                  <a:pos x="15" y="270"/>
                </a:cxn>
                <a:cxn ang="0">
                  <a:pos x="24" y="225"/>
                </a:cxn>
                <a:cxn ang="0">
                  <a:pos x="30" y="184"/>
                </a:cxn>
                <a:cxn ang="0">
                  <a:pos x="31" y="146"/>
                </a:cxn>
                <a:cxn ang="0">
                  <a:pos x="30" y="112"/>
                </a:cxn>
                <a:cxn ang="0">
                  <a:pos x="25" y="81"/>
                </a:cxn>
                <a:cxn ang="0">
                  <a:pos x="21" y="53"/>
                </a:cxn>
                <a:cxn ang="0">
                  <a:pos x="14" y="26"/>
                </a:cxn>
                <a:cxn ang="0">
                  <a:pos x="7" y="0"/>
                </a:cxn>
              </a:cxnLst>
              <a:rect l="0" t="0" r="r" b="b"/>
              <a:pathLst>
                <a:path w="58" h="358">
                  <a:moveTo>
                    <a:pt x="7" y="0"/>
                  </a:moveTo>
                  <a:lnTo>
                    <a:pt x="8" y="5"/>
                  </a:lnTo>
                  <a:lnTo>
                    <a:pt x="14" y="15"/>
                  </a:lnTo>
                  <a:lnTo>
                    <a:pt x="20" y="30"/>
                  </a:lnTo>
                  <a:lnTo>
                    <a:pt x="28" y="53"/>
                  </a:lnTo>
                  <a:lnTo>
                    <a:pt x="37" y="80"/>
                  </a:lnTo>
                  <a:lnTo>
                    <a:pt x="44" y="113"/>
                  </a:lnTo>
                  <a:lnTo>
                    <a:pt x="51" y="150"/>
                  </a:lnTo>
                  <a:lnTo>
                    <a:pt x="56" y="192"/>
                  </a:lnTo>
                  <a:lnTo>
                    <a:pt x="58" y="239"/>
                  </a:lnTo>
                  <a:lnTo>
                    <a:pt x="58" y="290"/>
                  </a:lnTo>
                  <a:lnTo>
                    <a:pt x="52" y="345"/>
                  </a:lnTo>
                  <a:lnTo>
                    <a:pt x="28" y="352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3" y="338"/>
                  </a:lnTo>
                  <a:lnTo>
                    <a:pt x="7" y="317"/>
                  </a:lnTo>
                  <a:lnTo>
                    <a:pt x="10" y="297"/>
                  </a:lnTo>
                  <a:lnTo>
                    <a:pt x="13" y="280"/>
                  </a:lnTo>
                  <a:lnTo>
                    <a:pt x="15" y="270"/>
                  </a:lnTo>
                  <a:lnTo>
                    <a:pt x="24" y="225"/>
                  </a:lnTo>
                  <a:lnTo>
                    <a:pt x="30" y="184"/>
                  </a:lnTo>
                  <a:lnTo>
                    <a:pt x="31" y="146"/>
                  </a:lnTo>
                  <a:lnTo>
                    <a:pt x="30" y="112"/>
                  </a:lnTo>
                  <a:lnTo>
                    <a:pt x="25" y="81"/>
                  </a:lnTo>
                  <a:lnTo>
                    <a:pt x="21" y="53"/>
                  </a:lnTo>
                  <a:lnTo>
                    <a:pt x="14" y="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8BC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Freeform 43"/>
            <p:cNvSpPr>
              <a:spLocks/>
            </p:cNvSpPr>
            <p:nvPr/>
          </p:nvSpPr>
          <p:spPr bwMode="auto">
            <a:xfrm>
              <a:off x="4803776" y="2652713"/>
              <a:ext cx="96838" cy="56038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6" y="38"/>
                </a:cxn>
                <a:cxn ang="0">
                  <a:pos x="38" y="81"/>
                </a:cxn>
                <a:cxn ang="0">
                  <a:pos x="34" y="129"/>
                </a:cxn>
                <a:cxn ang="0">
                  <a:pos x="33" y="177"/>
                </a:cxn>
                <a:cxn ang="0">
                  <a:pos x="33" y="225"/>
                </a:cxn>
                <a:cxn ang="0">
                  <a:pos x="38" y="267"/>
                </a:cxn>
                <a:cxn ang="0">
                  <a:pos x="43" y="295"/>
                </a:cxn>
                <a:cxn ang="0">
                  <a:pos x="48" y="321"/>
                </a:cxn>
                <a:cxn ang="0">
                  <a:pos x="54" y="340"/>
                </a:cxn>
                <a:cxn ang="0">
                  <a:pos x="61" y="353"/>
                </a:cxn>
                <a:cxn ang="0">
                  <a:pos x="30" y="347"/>
                </a:cxn>
                <a:cxn ang="0">
                  <a:pos x="2" y="342"/>
                </a:cxn>
                <a:cxn ang="0">
                  <a:pos x="2" y="342"/>
                </a:cxn>
                <a:cxn ang="0">
                  <a:pos x="0" y="285"/>
                </a:cxn>
                <a:cxn ang="0">
                  <a:pos x="2" y="233"/>
                </a:cxn>
                <a:cxn ang="0">
                  <a:pos x="6" y="186"/>
                </a:cxn>
                <a:cxn ang="0">
                  <a:pos x="12" y="144"/>
                </a:cxn>
                <a:cxn ang="0">
                  <a:pos x="19" y="107"/>
                </a:cxn>
                <a:cxn ang="0">
                  <a:pos x="27" y="75"/>
                </a:cxn>
                <a:cxn ang="0">
                  <a:pos x="34" y="50"/>
                </a:cxn>
                <a:cxn ang="0">
                  <a:pos x="41" y="28"/>
                </a:cxn>
                <a:cxn ang="0">
                  <a:pos x="48" y="13"/>
                </a:cxn>
                <a:cxn ang="0">
                  <a:pos x="51" y="3"/>
                </a:cxn>
                <a:cxn ang="0">
                  <a:pos x="53" y="0"/>
                </a:cxn>
              </a:cxnLst>
              <a:rect l="0" t="0" r="r" b="b"/>
              <a:pathLst>
                <a:path w="61" h="353">
                  <a:moveTo>
                    <a:pt x="53" y="0"/>
                  </a:moveTo>
                  <a:lnTo>
                    <a:pt x="46" y="38"/>
                  </a:lnTo>
                  <a:lnTo>
                    <a:pt x="38" y="81"/>
                  </a:lnTo>
                  <a:lnTo>
                    <a:pt x="34" y="129"/>
                  </a:lnTo>
                  <a:lnTo>
                    <a:pt x="33" y="177"/>
                  </a:lnTo>
                  <a:lnTo>
                    <a:pt x="33" y="225"/>
                  </a:lnTo>
                  <a:lnTo>
                    <a:pt x="38" y="267"/>
                  </a:lnTo>
                  <a:lnTo>
                    <a:pt x="43" y="295"/>
                  </a:lnTo>
                  <a:lnTo>
                    <a:pt x="48" y="321"/>
                  </a:lnTo>
                  <a:lnTo>
                    <a:pt x="54" y="340"/>
                  </a:lnTo>
                  <a:lnTo>
                    <a:pt x="61" y="353"/>
                  </a:lnTo>
                  <a:lnTo>
                    <a:pt x="30" y="347"/>
                  </a:lnTo>
                  <a:lnTo>
                    <a:pt x="2" y="342"/>
                  </a:lnTo>
                  <a:lnTo>
                    <a:pt x="2" y="342"/>
                  </a:lnTo>
                  <a:lnTo>
                    <a:pt x="0" y="285"/>
                  </a:lnTo>
                  <a:lnTo>
                    <a:pt x="2" y="233"/>
                  </a:lnTo>
                  <a:lnTo>
                    <a:pt x="6" y="186"/>
                  </a:lnTo>
                  <a:lnTo>
                    <a:pt x="12" y="144"/>
                  </a:lnTo>
                  <a:lnTo>
                    <a:pt x="19" y="107"/>
                  </a:lnTo>
                  <a:lnTo>
                    <a:pt x="27" y="75"/>
                  </a:lnTo>
                  <a:lnTo>
                    <a:pt x="34" y="50"/>
                  </a:lnTo>
                  <a:lnTo>
                    <a:pt x="41" y="28"/>
                  </a:lnTo>
                  <a:lnTo>
                    <a:pt x="48" y="13"/>
                  </a:lnTo>
                  <a:lnTo>
                    <a:pt x="51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98BC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Freeform 46"/>
            <p:cNvSpPr>
              <a:spLocks/>
            </p:cNvSpPr>
            <p:nvPr/>
          </p:nvSpPr>
          <p:spPr bwMode="auto">
            <a:xfrm>
              <a:off x="5122863" y="1743075"/>
              <a:ext cx="263525" cy="139700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2" y="3"/>
                </a:cxn>
                <a:cxn ang="0">
                  <a:pos x="155" y="11"/>
                </a:cxn>
                <a:cxn ang="0">
                  <a:pos x="163" y="24"/>
                </a:cxn>
                <a:cxn ang="0">
                  <a:pos x="166" y="40"/>
                </a:cxn>
                <a:cxn ang="0">
                  <a:pos x="163" y="55"/>
                </a:cxn>
                <a:cxn ang="0">
                  <a:pos x="154" y="68"/>
                </a:cxn>
                <a:cxn ang="0">
                  <a:pos x="141" y="78"/>
                </a:cxn>
                <a:cxn ang="0">
                  <a:pos x="125" y="82"/>
                </a:cxn>
                <a:cxn ang="0">
                  <a:pos x="45" y="88"/>
                </a:cxn>
                <a:cxn ang="0">
                  <a:pos x="42" y="88"/>
                </a:cxn>
                <a:cxn ang="0">
                  <a:pos x="42" y="88"/>
                </a:cxn>
                <a:cxn ang="0">
                  <a:pos x="27" y="85"/>
                </a:cxn>
                <a:cxn ang="0">
                  <a:pos x="12" y="76"/>
                </a:cxn>
                <a:cxn ang="0">
                  <a:pos x="4" y="64"/>
                </a:cxn>
                <a:cxn ang="0">
                  <a:pos x="0" y="48"/>
                </a:cxn>
                <a:cxn ang="0">
                  <a:pos x="3" y="31"/>
                </a:cxn>
                <a:cxn ang="0">
                  <a:pos x="12" y="17"/>
                </a:cxn>
                <a:cxn ang="0">
                  <a:pos x="27" y="7"/>
                </a:cxn>
                <a:cxn ang="0">
                  <a:pos x="43" y="3"/>
                </a:cxn>
                <a:cxn ang="0">
                  <a:pos x="125" y="0"/>
                </a:cxn>
                <a:cxn ang="0">
                  <a:pos x="127" y="0"/>
                </a:cxn>
              </a:cxnLst>
              <a:rect l="0" t="0" r="r" b="b"/>
              <a:pathLst>
                <a:path w="166" h="88">
                  <a:moveTo>
                    <a:pt x="127" y="0"/>
                  </a:moveTo>
                  <a:lnTo>
                    <a:pt x="142" y="3"/>
                  </a:lnTo>
                  <a:lnTo>
                    <a:pt x="155" y="11"/>
                  </a:lnTo>
                  <a:lnTo>
                    <a:pt x="163" y="24"/>
                  </a:lnTo>
                  <a:lnTo>
                    <a:pt x="166" y="40"/>
                  </a:lnTo>
                  <a:lnTo>
                    <a:pt x="163" y="55"/>
                  </a:lnTo>
                  <a:lnTo>
                    <a:pt x="154" y="68"/>
                  </a:lnTo>
                  <a:lnTo>
                    <a:pt x="141" y="78"/>
                  </a:lnTo>
                  <a:lnTo>
                    <a:pt x="125" y="82"/>
                  </a:lnTo>
                  <a:lnTo>
                    <a:pt x="45" y="88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27" y="85"/>
                  </a:lnTo>
                  <a:lnTo>
                    <a:pt x="12" y="76"/>
                  </a:lnTo>
                  <a:lnTo>
                    <a:pt x="4" y="64"/>
                  </a:lnTo>
                  <a:lnTo>
                    <a:pt x="0" y="48"/>
                  </a:lnTo>
                  <a:lnTo>
                    <a:pt x="3" y="31"/>
                  </a:lnTo>
                  <a:lnTo>
                    <a:pt x="12" y="17"/>
                  </a:lnTo>
                  <a:lnTo>
                    <a:pt x="27" y="7"/>
                  </a:lnTo>
                  <a:lnTo>
                    <a:pt x="43" y="3"/>
                  </a:lnTo>
                  <a:lnTo>
                    <a:pt x="125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Freeform 47"/>
            <p:cNvSpPr>
              <a:spLocks/>
            </p:cNvSpPr>
            <p:nvPr/>
          </p:nvSpPr>
          <p:spPr bwMode="auto">
            <a:xfrm>
              <a:off x="5114926" y="1736725"/>
              <a:ext cx="277813" cy="107950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9" y="3"/>
                </a:cxn>
                <a:cxn ang="0">
                  <a:pos x="163" y="13"/>
                </a:cxn>
                <a:cxn ang="0">
                  <a:pos x="173" y="27"/>
                </a:cxn>
                <a:cxn ang="0">
                  <a:pos x="175" y="44"/>
                </a:cxn>
                <a:cxn ang="0">
                  <a:pos x="174" y="45"/>
                </a:cxn>
                <a:cxn ang="0">
                  <a:pos x="173" y="47"/>
                </a:cxn>
                <a:cxn ang="0">
                  <a:pos x="171" y="48"/>
                </a:cxn>
                <a:cxn ang="0">
                  <a:pos x="170" y="47"/>
                </a:cxn>
                <a:cxn ang="0">
                  <a:pos x="168" y="45"/>
                </a:cxn>
                <a:cxn ang="0">
                  <a:pos x="167" y="44"/>
                </a:cxn>
                <a:cxn ang="0">
                  <a:pos x="166" y="30"/>
                </a:cxn>
                <a:cxn ang="0">
                  <a:pos x="157" y="18"/>
                </a:cxn>
                <a:cxn ang="0">
                  <a:pos x="146" y="10"/>
                </a:cxn>
                <a:cxn ang="0">
                  <a:pos x="130" y="8"/>
                </a:cxn>
                <a:cxn ang="0">
                  <a:pos x="50" y="11"/>
                </a:cxn>
                <a:cxn ang="0">
                  <a:pos x="33" y="14"/>
                </a:cxn>
                <a:cxn ang="0">
                  <a:pos x="20" y="24"/>
                </a:cxn>
                <a:cxn ang="0">
                  <a:pos x="12" y="37"/>
                </a:cxn>
                <a:cxn ang="0">
                  <a:pos x="9" y="52"/>
                </a:cxn>
                <a:cxn ang="0">
                  <a:pos x="9" y="58"/>
                </a:cxn>
                <a:cxn ang="0">
                  <a:pos x="10" y="62"/>
                </a:cxn>
                <a:cxn ang="0">
                  <a:pos x="10" y="65"/>
                </a:cxn>
                <a:cxn ang="0">
                  <a:pos x="10" y="66"/>
                </a:cxn>
                <a:cxn ang="0">
                  <a:pos x="9" y="68"/>
                </a:cxn>
                <a:cxn ang="0">
                  <a:pos x="6" y="68"/>
                </a:cxn>
                <a:cxn ang="0">
                  <a:pos x="5" y="66"/>
                </a:cxn>
                <a:cxn ang="0">
                  <a:pos x="3" y="65"/>
                </a:cxn>
                <a:cxn ang="0">
                  <a:pos x="2" y="59"/>
                </a:cxn>
                <a:cxn ang="0">
                  <a:pos x="0" y="52"/>
                </a:cxn>
                <a:cxn ang="0">
                  <a:pos x="5" y="34"/>
                </a:cxn>
                <a:cxn ang="0">
                  <a:pos x="15" y="18"/>
                </a:cxn>
                <a:cxn ang="0">
                  <a:pos x="30" y="7"/>
                </a:cxn>
                <a:cxn ang="0">
                  <a:pos x="48" y="3"/>
                </a:cxn>
                <a:cxn ang="0">
                  <a:pos x="130" y="0"/>
                </a:cxn>
              </a:cxnLst>
              <a:rect l="0" t="0" r="r" b="b"/>
              <a:pathLst>
                <a:path w="175" h="68">
                  <a:moveTo>
                    <a:pt x="130" y="0"/>
                  </a:moveTo>
                  <a:lnTo>
                    <a:pt x="149" y="3"/>
                  </a:lnTo>
                  <a:lnTo>
                    <a:pt x="163" y="13"/>
                  </a:lnTo>
                  <a:lnTo>
                    <a:pt x="173" y="27"/>
                  </a:lnTo>
                  <a:lnTo>
                    <a:pt x="175" y="44"/>
                  </a:lnTo>
                  <a:lnTo>
                    <a:pt x="174" y="45"/>
                  </a:lnTo>
                  <a:lnTo>
                    <a:pt x="173" y="47"/>
                  </a:lnTo>
                  <a:lnTo>
                    <a:pt x="171" y="48"/>
                  </a:lnTo>
                  <a:lnTo>
                    <a:pt x="170" y="47"/>
                  </a:lnTo>
                  <a:lnTo>
                    <a:pt x="168" y="45"/>
                  </a:lnTo>
                  <a:lnTo>
                    <a:pt x="167" y="44"/>
                  </a:lnTo>
                  <a:lnTo>
                    <a:pt x="166" y="30"/>
                  </a:lnTo>
                  <a:lnTo>
                    <a:pt x="157" y="18"/>
                  </a:lnTo>
                  <a:lnTo>
                    <a:pt x="146" y="10"/>
                  </a:lnTo>
                  <a:lnTo>
                    <a:pt x="130" y="8"/>
                  </a:lnTo>
                  <a:lnTo>
                    <a:pt x="50" y="11"/>
                  </a:lnTo>
                  <a:lnTo>
                    <a:pt x="33" y="14"/>
                  </a:lnTo>
                  <a:lnTo>
                    <a:pt x="20" y="24"/>
                  </a:lnTo>
                  <a:lnTo>
                    <a:pt x="12" y="37"/>
                  </a:lnTo>
                  <a:lnTo>
                    <a:pt x="9" y="52"/>
                  </a:lnTo>
                  <a:lnTo>
                    <a:pt x="9" y="58"/>
                  </a:lnTo>
                  <a:lnTo>
                    <a:pt x="10" y="62"/>
                  </a:lnTo>
                  <a:lnTo>
                    <a:pt x="10" y="65"/>
                  </a:lnTo>
                  <a:lnTo>
                    <a:pt x="10" y="66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5" y="66"/>
                  </a:lnTo>
                  <a:lnTo>
                    <a:pt x="3" y="65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5" y="34"/>
                  </a:lnTo>
                  <a:lnTo>
                    <a:pt x="15" y="18"/>
                  </a:lnTo>
                  <a:lnTo>
                    <a:pt x="30" y="7"/>
                  </a:lnTo>
                  <a:lnTo>
                    <a:pt x="48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Freeform 48"/>
            <p:cNvSpPr>
              <a:spLocks/>
            </p:cNvSpPr>
            <p:nvPr/>
          </p:nvSpPr>
          <p:spPr bwMode="auto">
            <a:xfrm>
              <a:off x="5472113" y="1716088"/>
              <a:ext cx="228600" cy="134938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124" y="3"/>
                </a:cxn>
                <a:cxn ang="0">
                  <a:pos x="135" y="10"/>
                </a:cxn>
                <a:cxn ang="0">
                  <a:pos x="141" y="21"/>
                </a:cxn>
                <a:cxn ang="0">
                  <a:pos x="144" y="36"/>
                </a:cxn>
                <a:cxn ang="0">
                  <a:pos x="141" y="50"/>
                </a:cxn>
                <a:cxn ang="0">
                  <a:pos x="132" y="62"/>
                </a:cxn>
                <a:cxn ang="0">
                  <a:pos x="121" y="72"/>
                </a:cxn>
                <a:cxn ang="0">
                  <a:pos x="107" y="76"/>
                </a:cxn>
                <a:cxn ang="0">
                  <a:pos x="38" y="85"/>
                </a:cxn>
                <a:cxn ang="0">
                  <a:pos x="34" y="85"/>
                </a:cxn>
                <a:cxn ang="0">
                  <a:pos x="21" y="82"/>
                </a:cxn>
                <a:cxn ang="0">
                  <a:pos x="10" y="75"/>
                </a:cxn>
                <a:cxn ang="0">
                  <a:pos x="3" y="65"/>
                </a:cxn>
                <a:cxn ang="0">
                  <a:pos x="0" y="51"/>
                </a:cxn>
                <a:cxn ang="0">
                  <a:pos x="3" y="34"/>
                </a:cxn>
                <a:cxn ang="0">
                  <a:pos x="11" y="21"/>
                </a:cxn>
                <a:cxn ang="0">
                  <a:pos x="22" y="12"/>
                </a:cxn>
                <a:cxn ang="0">
                  <a:pos x="38" y="7"/>
                </a:cxn>
                <a:cxn ang="0">
                  <a:pos x="108" y="0"/>
                </a:cxn>
                <a:cxn ang="0">
                  <a:pos x="111" y="0"/>
                </a:cxn>
              </a:cxnLst>
              <a:rect l="0" t="0" r="r" b="b"/>
              <a:pathLst>
                <a:path w="144" h="85">
                  <a:moveTo>
                    <a:pt x="111" y="0"/>
                  </a:moveTo>
                  <a:lnTo>
                    <a:pt x="124" y="3"/>
                  </a:lnTo>
                  <a:lnTo>
                    <a:pt x="135" y="10"/>
                  </a:lnTo>
                  <a:lnTo>
                    <a:pt x="141" y="21"/>
                  </a:lnTo>
                  <a:lnTo>
                    <a:pt x="144" y="36"/>
                  </a:lnTo>
                  <a:lnTo>
                    <a:pt x="141" y="50"/>
                  </a:lnTo>
                  <a:lnTo>
                    <a:pt x="132" y="62"/>
                  </a:lnTo>
                  <a:lnTo>
                    <a:pt x="121" y="72"/>
                  </a:lnTo>
                  <a:lnTo>
                    <a:pt x="107" y="76"/>
                  </a:lnTo>
                  <a:lnTo>
                    <a:pt x="38" y="85"/>
                  </a:lnTo>
                  <a:lnTo>
                    <a:pt x="34" y="85"/>
                  </a:lnTo>
                  <a:lnTo>
                    <a:pt x="21" y="82"/>
                  </a:lnTo>
                  <a:lnTo>
                    <a:pt x="10" y="75"/>
                  </a:lnTo>
                  <a:lnTo>
                    <a:pt x="3" y="65"/>
                  </a:lnTo>
                  <a:lnTo>
                    <a:pt x="0" y="51"/>
                  </a:lnTo>
                  <a:lnTo>
                    <a:pt x="3" y="34"/>
                  </a:lnTo>
                  <a:lnTo>
                    <a:pt x="11" y="21"/>
                  </a:lnTo>
                  <a:lnTo>
                    <a:pt x="22" y="12"/>
                  </a:lnTo>
                  <a:lnTo>
                    <a:pt x="38" y="7"/>
                  </a:lnTo>
                  <a:lnTo>
                    <a:pt x="108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Freeform 49"/>
            <p:cNvSpPr>
              <a:spLocks/>
            </p:cNvSpPr>
            <p:nvPr/>
          </p:nvSpPr>
          <p:spPr bwMode="auto">
            <a:xfrm>
              <a:off x="5465763" y="1709738"/>
              <a:ext cx="241300" cy="101600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27" y="1"/>
                </a:cxn>
                <a:cxn ang="0">
                  <a:pos x="139" y="10"/>
                </a:cxn>
                <a:cxn ang="0">
                  <a:pos x="149" y="23"/>
                </a:cxn>
                <a:cxn ang="0">
                  <a:pos x="152" y="40"/>
                </a:cxn>
                <a:cxn ang="0">
                  <a:pos x="151" y="45"/>
                </a:cxn>
                <a:cxn ang="0">
                  <a:pos x="149" y="51"/>
                </a:cxn>
                <a:cxn ang="0">
                  <a:pos x="149" y="52"/>
                </a:cxn>
                <a:cxn ang="0">
                  <a:pos x="146" y="54"/>
                </a:cxn>
                <a:cxn ang="0">
                  <a:pos x="145" y="54"/>
                </a:cxn>
                <a:cxn ang="0">
                  <a:pos x="144" y="52"/>
                </a:cxn>
                <a:cxn ang="0">
                  <a:pos x="142" y="51"/>
                </a:cxn>
                <a:cxn ang="0">
                  <a:pos x="142" y="49"/>
                </a:cxn>
                <a:cxn ang="0">
                  <a:pos x="144" y="44"/>
                </a:cxn>
                <a:cxn ang="0">
                  <a:pos x="144" y="40"/>
                </a:cxn>
                <a:cxn ang="0">
                  <a:pos x="142" y="25"/>
                </a:cxn>
                <a:cxn ang="0">
                  <a:pos x="135" y="16"/>
                </a:cxn>
                <a:cxn ang="0">
                  <a:pos x="129" y="11"/>
                </a:cxn>
                <a:cxn ang="0">
                  <a:pos x="125" y="10"/>
                </a:cxn>
                <a:cxn ang="0">
                  <a:pos x="120" y="9"/>
                </a:cxn>
                <a:cxn ang="0">
                  <a:pos x="112" y="9"/>
                </a:cxn>
                <a:cxn ang="0">
                  <a:pos x="42" y="14"/>
                </a:cxn>
                <a:cxn ang="0">
                  <a:pos x="29" y="18"/>
                </a:cxn>
                <a:cxn ang="0">
                  <a:pos x="18" y="28"/>
                </a:cxn>
                <a:cxn ang="0">
                  <a:pos x="9" y="40"/>
                </a:cxn>
                <a:cxn ang="0">
                  <a:pos x="8" y="55"/>
                </a:cxn>
                <a:cxn ang="0">
                  <a:pos x="8" y="59"/>
                </a:cxn>
                <a:cxn ang="0">
                  <a:pos x="8" y="61"/>
                </a:cxn>
                <a:cxn ang="0">
                  <a:pos x="7" y="62"/>
                </a:cxn>
                <a:cxn ang="0">
                  <a:pos x="4" y="64"/>
                </a:cxn>
                <a:cxn ang="0">
                  <a:pos x="4" y="64"/>
                </a:cxn>
                <a:cxn ang="0">
                  <a:pos x="1" y="62"/>
                </a:cxn>
                <a:cxn ang="0">
                  <a:pos x="0" y="61"/>
                </a:cxn>
                <a:cxn ang="0">
                  <a:pos x="0" y="55"/>
                </a:cxn>
                <a:cxn ang="0">
                  <a:pos x="2" y="37"/>
                </a:cxn>
                <a:cxn ang="0">
                  <a:pos x="12" y="23"/>
                </a:cxn>
                <a:cxn ang="0">
                  <a:pos x="25" y="11"/>
                </a:cxn>
                <a:cxn ang="0">
                  <a:pos x="42" y="7"/>
                </a:cxn>
                <a:cxn ang="0">
                  <a:pos x="112" y="0"/>
                </a:cxn>
              </a:cxnLst>
              <a:rect l="0" t="0" r="r" b="b"/>
              <a:pathLst>
                <a:path w="152" h="64">
                  <a:moveTo>
                    <a:pt x="112" y="0"/>
                  </a:moveTo>
                  <a:lnTo>
                    <a:pt x="127" y="1"/>
                  </a:lnTo>
                  <a:lnTo>
                    <a:pt x="139" y="10"/>
                  </a:lnTo>
                  <a:lnTo>
                    <a:pt x="149" y="23"/>
                  </a:lnTo>
                  <a:lnTo>
                    <a:pt x="152" y="40"/>
                  </a:lnTo>
                  <a:lnTo>
                    <a:pt x="151" y="45"/>
                  </a:lnTo>
                  <a:lnTo>
                    <a:pt x="149" y="51"/>
                  </a:lnTo>
                  <a:lnTo>
                    <a:pt x="149" y="52"/>
                  </a:lnTo>
                  <a:lnTo>
                    <a:pt x="146" y="54"/>
                  </a:lnTo>
                  <a:lnTo>
                    <a:pt x="145" y="54"/>
                  </a:lnTo>
                  <a:lnTo>
                    <a:pt x="144" y="52"/>
                  </a:lnTo>
                  <a:lnTo>
                    <a:pt x="142" y="51"/>
                  </a:lnTo>
                  <a:lnTo>
                    <a:pt x="142" y="49"/>
                  </a:lnTo>
                  <a:lnTo>
                    <a:pt x="144" y="44"/>
                  </a:lnTo>
                  <a:lnTo>
                    <a:pt x="144" y="40"/>
                  </a:lnTo>
                  <a:lnTo>
                    <a:pt x="142" y="25"/>
                  </a:lnTo>
                  <a:lnTo>
                    <a:pt x="135" y="16"/>
                  </a:lnTo>
                  <a:lnTo>
                    <a:pt x="129" y="11"/>
                  </a:lnTo>
                  <a:lnTo>
                    <a:pt x="125" y="10"/>
                  </a:lnTo>
                  <a:lnTo>
                    <a:pt x="120" y="9"/>
                  </a:lnTo>
                  <a:lnTo>
                    <a:pt x="112" y="9"/>
                  </a:lnTo>
                  <a:lnTo>
                    <a:pt x="42" y="14"/>
                  </a:lnTo>
                  <a:lnTo>
                    <a:pt x="29" y="18"/>
                  </a:lnTo>
                  <a:lnTo>
                    <a:pt x="18" y="28"/>
                  </a:lnTo>
                  <a:lnTo>
                    <a:pt x="9" y="40"/>
                  </a:lnTo>
                  <a:lnTo>
                    <a:pt x="8" y="55"/>
                  </a:lnTo>
                  <a:lnTo>
                    <a:pt x="8" y="59"/>
                  </a:lnTo>
                  <a:lnTo>
                    <a:pt x="8" y="61"/>
                  </a:lnTo>
                  <a:lnTo>
                    <a:pt x="7" y="6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2" y="37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2" y="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Freeform 50"/>
            <p:cNvSpPr>
              <a:spLocks/>
            </p:cNvSpPr>
            <p:nvPr/>
          </p:nvSpPr>
          <p:spPr bwMode="auto">
            <a:xfrm>
              <a:off x="5380038" y="1765300"/>
              <a:ext cx="93663" cy="3333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7" y="3"/>
                </a:cxn>
                <a:cxn ang="0">
                  <a:pos x="59" y="13"/>
                </a:cxn>
                <a:cxn ang="0">
                  <a:pos x="54" y="19"/>
                </a:cxn>
                <a:cxn ang="0">
                  <a:pos x="48" y="14"/>
                </a:cxn>
                <a:cxn ang="0">
                  <a:pos x="44" y="10"/>
                </a:cxn>
                <a:cxn ang="0">
                  <a:pos x="38" y="9"/>
                </a:cxn>
                <a:cxn ang="0">
                  <a:pos x="32" y="7"/>
                </a:cxn>
                <a:cxn ang="0">
                  <a:pos x="23" y="10"/>
                </a:cxn>
                <a:cxn ang="0">
                  <a:pos x="14" y="14"/>
                </a:cxn>
                <a:cxn ang="0">
                  <a:pos x="8" y="20"/>
                </a:cxn>
                <a:cxn ang="0">
                  <a:pos x="6" y="21"/>
                </a:cxn>
                <a:cxn ang="0">
                  <a:pos x="0" y="17"/>
                </a:cxn>
                <a:cxn ang="0">
                  <a:pos x="3" y="13"/>
                </a:cxn>
                <a:cxn ang="0">
                  <a:pos x="10" y="7"/>
                </a:cxn>
                <a:cxn ang="0">
                  <a:pos x="20" y="2"/>
                </a:cxn>
                <a:cxn ang="0">
                  <a:pos x="32" y="0"/>
                </a:cxn>
              </a:cxnLst>
              <a:rect l="0" t="0" r="r" b="b"/>
              <a:pathLst>
                <a:path w="59" h="21">
                  <a:moveTo>
                    <a:pt x="32" y="0"/>
                  </a:moveTo>
                  <a:lnTo>
                    <a:pt x="47" y="3"/>
                  </a:lnTo>
                  <a:lnTo>
                    <a:pt x="59" y="13"/>
                  </a:lnTo>
                  <a:lnTo>
                    <a:pt x="54" y="19"/>
                  </a:lnTo>
                  <a:lnTo>
                    <a:pt x="48" y="14"/>
                  </a:lnTo>
                  <a:lnTo>
                    <a:pt x="44" y="10"/>
                  </a:lnTo>
                  <a:lnTo>
                    <a:pt x="38" y="9"/>
                  </a:lnTo>
                  <a:lnTo>
                    <a:pt x="32" y="7"/>
                  </a:lnTo>
                  <a:lnTo>
                    <a:pt x="23" y="10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6" y="21"/>
                  </a:lnTo>
                  <a:lnTo>
                    <a:pt x="0" y="17"/>
                  </a:lnTo>
                  <a:lnTo>
                    <a:pt x="3" y="13"/>
                  </a:lnTo>
                  <a:lnTo>
                    <a:pt x="10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Freeform 51"/>
            <p:cNvSpPr>
              <a:spLocks/>
            </p:cNvSpPr>
            <p:nvPr/>
          </p:nvSpPr>
          <p:spPr bwMode="auto">
            <a:xfrm>
              <a:off x="5211763" y="1749425"/>
              <a:ext cx="168275" cy="460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72" y="0"/>
                </a:cxn>
                <a:cxn ang="0">
                  <a:pos x="76" y="0"/>
                </a:cxn>
                <a:cxn ang="0">
                  <a:pos x="82" y="2"/>
                </a:cxn>
                <a:cxn ang="0">
                  <a:pos x="88" y="3"/>
                </a:cxn>
                <a:cxn ang="0">
                  <a:pos x="93" y="7"/>
                </a:cxn>
                <a:cxn ang="0">
                  <a:pos x="98" y="12"/>
                </a:cxn>
                <a:cxn ang="0">
                  <a:pos x="100" y="16"/>
                </a:cxn>
                <a:cxn ang="0">
                  <a:pos x="103" y="20"/>
                </a:cxn>
                <a:cxn ang="0">
                  <a:pos x="105" y="26"/>
                </a:cxn>
                <a:cxn ang="0">
                  <a:pos x="106" y="29"/>
                </a:cxn>
                <a:cxn ang="0">
                  <a:pos x="105" y="27"/>
                </a:cxn>
                <a:cxn ang="0">
                  <a:pos x="100" y="20"/>
                </a:cxn>
                <a:cxn ang="0">
                  <a:pos x="90" y="13"/>
                </a:cxn>
                <a:cxn ang="0">
                  <a:pos x="76" y="7"/>
                </a:cxn>
                <a:cxn ang="0">
                  <a:pos x="65" y="6"/>
                </a:cxn>
                <a:cxn ang="0">
                  <a:pos x="50" y="5"/>
                </a:cxn>
                <a:cxn ang="0">
                  <a:pos x="33" y="3"/>
                </a:cxn>
                <a:cxn ang="0">
                  <a:pos x="17" y="3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31" y="0"/>
                </a:cxn>
                <a:cxn ang="0">
                  <a:pos x="47" y="0"/>
                </a:cxn>
                <a:cxn ang="0">
                  <a:pos x="62" y="0"/>
                </a:cxn>
              </a:cxnLst>
              <a:rect l="0" t="0" r="r" b="b"/>
              <a:pathLst>
                <a:path w="106" h="29">
                  <a:moveTo>
                    <a:pt x="62" y="0"/>
                  </a:moveTo>
                  <a:lnTo>
                    <a:pt x="72" y="0"/>
                  </a:lnTo>
                  <a:lnTo>
                    <a:pt x="76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3" y="7"/>
                  </a:lnTo>
                  <a:lnTo>
                    <a:pt x="98" y="12"/>
                  </a:lnTo>
                  <a:lnTo>
                    <a:pt x="100" y="16"/>
                  </a:lnTo>
                  <a:lnTo>
                    <a:pt x="103" y="20"/>
                  </a:lnTo>
                  <a:lnTo>
                    <a:pt x="105" y="26"/>
                  </a:lnTo>
                  <a:lnTo>
                    <a:pt x="106" y="29"/>
                  </a:lnTo>
                  <a:lnTo>
                    <a:pt x="105" y="27"/>
                  </a:lnTo>
                  <a:lnTo>
                    <a:pt x="100" y="20"/>
                  </a:lnTo>
                  <a:lnTo>
                    <a:pt x="90" y="13"/>
                  </a:lnTo>
                  <a:lnTo>
                    <a:pt x="76" y="7"/>
                  </a:lnTo>
                  <a:lnTo>
                    <a:pt x="65" y="6"/>
                  </a:lnTo>
                  <a:lnTo>
                    <a:pt x="50" y="5"/>
                  </a:lnTo>
                  <a:lnTo>
                    <a:pt x="33" y="3"/>
                  </a:lnTo>
                  <a:lnTo>
                    <a:pt x="17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2"/>
                  </a:lnTo>
                  <a:lnTo>
                    <a:pt x="16" y="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Freeform 52"/>
            <p:cNvSpPr>
              <a:spLocks/>
            </p:cNvSpPr>
            <p:nvPr/>
          </p:nvSpPr>
          <p:spPr bwMode="auto">
            <a:xfrm>
              <a:off x="5564188" y="1724025"/>
              <a:ext cx="130175" cy="4445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8" y="0"/>
                </a:cxn>
                <a:cxn ang="0">
                  <a:pos x="65" y="1"/>
                </a:cxn>
                <a:cxn ang="0">
                  <a:pos x="72" y="5"/>
                </a:cxn>
                <a:cxn ang="0">
                  <a:pos x="79" y="14"/>
                </a:cxn>
                <a:cxn ang="0">
                  <a:pos x="82" y="28"/>
                </a:cxn>
                <a:cxn ang="0">
                  <a:pos x="80" y="25"/>
                </a:cxn>
                <a:cxn ang="0">
                  <a:pos x="77" y="18"/>
                </a:cxn>
                <a:cxn ang="0">
                  <a:pos x="70" y="11"/>
                </a:cxn>
                <a:cxn ang="0">
                  <a:pos x="59" y="5"/>
                </a:cxn>
                <a:cxn ang="0">
                  <a:pos x="50" y="5"/>
                </a:cxn>
                <a:cxn ang="0">
                  <a:pos x="39" y="4"/>
                </a:cxn>
                <a:cxn ang="0">
                  <a:pos x="25" y="4"/>
                </a:cxn>
                <a:cxn ang="0">
                  <a:pos x="12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49" y="0"/>
                </a:cxn>
                <a:cxn ang="0">
                  <a:pos x="52" y="0"/>
                </a:cxn>
              </a:cxnLst>
              <a:rect l="0" t="0" r="r" b="b"/>
              <a:pathLst>
                <a:path w="82" h="28">
                  <a:moveTo>
                    <a:pt x="52" y="0"/>
                  </a:moveTo>
                  <a:lnTo>
                    <a:pt x="58" y="0"/>
                  </a:lnTo>
                  <a:lnTo>
                    <a:pt x="65" y="1"/>
                  </a:lnTo>
                  <a:lnTo>
                    <a:pt x="72" y="5"/>
                  </a:lnTo>
                  <a:lnTo>
                    <a:pt x="79" y="14"/>
                  </a:lnTo>
                  <a:lnTo>
                    <a:pt x="82" y="28"/>
                  </a:lnTo>
                  <a:lnTo>
                    <a:pt x="80" y="25"/>
                  </a:lnTo>
                  <a:lnTo>
                    <a:pt x="77" y="18"/>
                  </a:lnTo>
                  <a:lnTo>
                    <a:pt x="70" y="11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9" y="4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49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0" name="TextBox 479"/>
          <p:cNvSpPr txBox="1"/>
          <p:nvPr/>
        </p:nvSpPr>
        <p:spPr>
          <a:xfrm>
            <a:off x="6516014" y="3609161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7852549" y="3609161"/>
            <a:ext cx="13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024072" y="978619"/>
            <a:ext cx="175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5627719" y="1360405"/>
            <a:ext cx="723301" cy="1102112"/>
            <a:chOff x="6700838" y="2600325"/>
            <a:chExt cx="1773237" cy="2701926"/>
          </a:xfrm>
        </p:grpSpPr>
        <p:sp>
          <p:nvSpPr>
            <p:cNvPr id="348" name="Freeform 23"/>
            <p:cNvSpPr>
              <a:spLocks/>
            </p:cNvSpPr>
            <p:nvPr/>
          </p:nvSpPr>
          <p:spPr bwMode="auto">
            <a:xfrm>
              <a:off x="7232650" y="4124325"/>
              <a:ext cx="777875" cy="1177925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34" y="11"/>
                </a:cxn>
                <a:cxn ang="0">
                  <a:pos x="447" y="15"/>
                </a:cxn>
                <a:cxn ang="0">
                  <a:pos x="458" y="17"/>
                </a:cxn>
                <a:cxn ang="0">
                  <a:pos x="490" y="733"/>
                </a:cxn>
                <a:cxn ang="0">
                  <a:pos x="413" y="738"/>
                </a:cxn>
                <a:cxn ang="0">
                  <a:pos x="324" y="740"/>
                </a:cxn>
                <a:cxn ang="0">
                  <a:pos x="223" y="742"/>
                </a:cxn>
                <a:cxn ang="0">
                  <a:pos x="151" y="742"/>
                </a:cxn>
                <a:cxn ang="0">
                  <a:pos x="84" y="740"/>
                </a:cxn>
                <a:cxn ang="0">
                  <a:pos x="0" y="34"/>
                </a:cxn>
                <a:cxn ang="0">
                  <a:pos x="17" y="19"/>
                </a:cxn>
                <a:cxn ang="0">
                  <a:pos x="93" y="19"/>
                </a:cxn>
                <a:cxn ang="0">
                  <a:pos x="147" y="17"/>
                </a:cxn>
                <a:cxn ang="0">
                  <a:pos x="209" y="15"/>
                </a:cxn>
                <a:cxn ang="0">
                  <a:pos x="274" y="11"/>
                </a:cxn>
                <a:cxn ang="0">
                  <a:pos x="343" y="7"/>
                </a:cxn>
                <a:cxn ang="0">
                  <a:pos x="412" y="0"/>
                </a:cxn>
              </a:cxnLst>
              <a:rect l="0" t="0" r="r" b="b"/>
              <a:pathLst>
                <a:path w="490" h="742">
                  <a:moveTo>
                    <a:pt x="412" y="0"/>
                  </a:moveTo>
                  <a:lnTo>
                    <a:pt x="434" y="11"/>
                  </a:lnTo>
                  <a:lnTo>
                    <a:pt x="447" y="15"/>
                  </a:lnTo>
                  <a:lnTo>
                    <a:pt x="458" y="17"/>
                  </a:lnTo>
                  <a:lnTo>
                    <a:pt x="490" y="733"/>
                  </a:lnTo>
                  <a:lnTo>
                    <a:pt x="413" y="738"/>
                  </a:lnTo>
                  <a:lnTo>
                    <a:pt x="324" y="740"/>
                  </a:lnTo>
                  <a:lnTo>
                    <a:pt x="223" y="742"/>
                  </a:lnTo>
                  <a:lnTo>
                    <a:pt x="151" y="742"/>
                  </a:lnTo>
                  <a:lnTo>
                    <a:pt x="84" y="740"/>
                  </a:lnTo>
                  <a:lnTo>
                    <a:pt x="0" y="34"/>
                  </a:lnTo>
                  <a:lnTo>
                    <a:pt x="17" y="19"/>
                  </a:lnTo>
                  <a:lnTo>
                    <a:pt x="93" y="19"/>
                  </a:lnTo>
                  <a:lnTo>
                    <a:pt x="147" y="17"/>
                  </a:lnTo>
                  <a:lnTo>
                    <a:pt x="209" y="15"/>
                  </a:lnTo>
                  <a:lnTo>
                    <a:pt x="274" y="11"/>
                  </a:lnTo>
                  <a:lnTo>
                    <a:pt x="343" y="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2F9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Freeform 24"/>
            <p:cNvSpPr>
              <a:spLocks/>
            </p:cNvSpPr>
            <p:nvPr/>
          </p:nvSpPr>
          <p:spPr bwMode="auto">
            <a:xfrm>
              <a:off x="7253288" y="4144963"/>
              <a:ext cx="339725" cy="26352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32" y="166"/>
                </a:cxn>
                <a:cxn ang="0">
                  <a:pos x="117" y="158"/>
                </a:cxn>
                <a:cxn ang="0">
                  <a:pos x="99" y="147"/>
                </a:cxn>
                <a:cxn ang="0">
                  <a:pos x="78" y="131"/>
                </a:cxn>
                <a:cxn ang="0">
                  <a:pos x="54" y="106"/>
                </a:cxn>
                <a:cxn ang="0">
                  <a:pos x="45" y="93"/>
                </a:cxn>
                <a:cxn ang="0">
                  <a:pos x="34" y="75"/>
                </a:cxn>
                <a:cxn ang="0">
                  <a:pos x="15" y="37"/>
                </a:cxn>
                <a:cxn ang="0">
                  <a:pos x="7" y="21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28" y="11"/>
                </a:cxn>
                <a:cxn ang="0">
                  <a:pos x="63" y="13"/>
                </a:cxn>
                <a:cxn ang="0">
                  <a:pos x="108" y="11"/>
                </a:cxn>
                <a:cxn ang="0">
                  <a:pos x="158" y="7"/>
                </a:cxn>
                <a:cxn ang="0">
                  <a:pos x="214" y="0"/>
                </a:cxn>
              </a:cxnLst>
              <a:rect l="0" t="0" r="r" b="b"/>
              <a:pathLst>
                <a:path w="214" h="166">
                  <a:moveTo>
                    <a:pt x="214" y="0"/>
                  </a:moveTo>
                  <a:lnTo>
                    <a:pt x="132" y="166"/>
                  </a:lnTo>
                  <a:lnTo>
                    <a:pt x="117" y="158"/>
                  </a:lnTo>
                  <a:lnTo>
                    <a:pt x="99" y="147"/>
                  </a:lnTo>
                  <a:lnTo>
                    <a:pt x="78" y="131"/>
                  </a:lnTo>
                  <a:lnTo>
                    <a:pt x="54" y="106"/>
                  </a:lnTo>
                  <a:lnTo>
                    <a:pt x="45" y="93"/>
                  </a:lnTo>
                  <a:lnTo>
                    <a:pt x="34" y="75"/>
                  </a:lnTo>
                  <a:lnTo>
                    <a:pt x="15" y="37"/>
                  </a:lnTo>
                  <a:lnTo>
                    <a:pt x="7" y="21"/>
                  </a:lnTo>
                  <a:lnTo>
                    <a:pt x="2" y="7"/>
                  </a:lnTo>
                  <a:lnTo>
                    <a:pt x="0" y="4"/>
                  </a:lnTo>
                  <a:lnTo>
                    <a:pt x="28" y="11"/>
                  </a:lnTo>
                  <a:lnTo>
                    <a:pt x="63" y="13"/>
                  </a:lnTo>
                  <a:lnTo>
                    <a:pt x="108" y="11"/>
                  </a:lnTo>
                  <a:lnTo>
                    <a:pt x="158" y="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0" name="Freeform 25"/>
            <p:cNvSpPr>
              <a:spLocks/>
            </p:cNvSpPr>
            <p:nvPr/>
          </p:nvSpPr>
          <p:spPr bwMode="auto">
            <a:xfrm>
              <a:off x="6777038" y="2600325"/>
              <a:ext cx="1409700" cy="1363663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63" y="65"/>
                </a:cxn>
                <a:cxn ang="0">
                  <a:pos x="712" y="102"/>
                </a:cxn>
                <a:cxn ang="0">
                  <a:pos x="756" y="145"/>
                </a:cxn>
                <a:cxn ang="0">
                  <a:pos x="793" y="194"/>
                </a:cxn>
                <a:cxn ang="0">
                  <a:pos x="825" y="246"/>
                </a:cxn>
                <a:cxn ang="0">
                  <a:pos x="851" y="302"/>
                </a:cxn>
                <a:cxn ang="0">
                  <a:pos x="870" y="358"/>
                </a:cxn>
                <a:cxn ang="0">
                  <a:pos x="883" y="417"/>
                </a:cxn>
                <a:cxn ang="0">
                  <a:pos x="888" y="473"/>
                </a:cxn>
                <a:cxn ang="0">
                  <a:pos x="888" y="529"/>
                </a:cxn>
                <a:cxn ang="0">
                  <a:pos x="879" y="581"/>
                </a:cxn>
                <a:cxn ang="0">
                  <a:pos x="864" y="630"/>
                </a:cxn>
                <a:cxn ang="0">
                  <a:pos x="836" y="684"/>
                </a:cxn>
                <a:cxn ang="0">
                  <a:pos x="801" y="731"/>
                </a:cxn>
                <a:cxn ang="0">
                  <a:pos x="760" y="770"/>
                </a:cxn>
                <a:cxn ang="0">
                  <a:pos x="713" y="803"/>
                </a:cxn>
                <a:cxn ang="0">
                  <a:pos x="661" y="828"/>
                </a:cxn>
                <a:cxn ang="0">
                  <a:pos x="605" y="846"/>
                </a:cxn>
                <a:cxn ang="0">
                  <a:pos x="548" y="856"/>
                </a:cxn>
                <a:cxn ang="0">
                  <a:pos x="486" y="859"/>
                </a:cxn>
                <a:cxn ang="0">
                  <a:pos x="423" y="854"/>
                </a:cxn>
                <a:cxn ang="0">
                  <a:pos x="360" y="841"/>
                </a:cxn>
                <a:cxn ang="0">
                  <a:pos x="296" y="818"/>
                </a:cxn>
                <a:cxn ang="0">
                  <a:pos x="235" y="788"/>
                </a:cxn>
                <a:cxn ang="0">
                  <a:pos x="181" y="751"/>
                </a:cxn>
                <a:cxn ang="0">
                  <a:pos x="132" y="708"/>
                </a:cxn>
                <a:cxn ang="0">
                  <a:pos x="90" y="660"/>
                </a:cxn>
                <a:cxn ang="0">
                  <a:pos x="56" y="608"/>
                </a:cxn>
                <a:cxn ang="0">
                  <a:pos x="30" y="552"/>
                </a:cxn>
                <a:cxn ang="0">
                  <a:pos x="11" y="494"/>
                </a:cxn>
                <a:cxn ang="0">
                  <a:pos x="2" y="434"/>
                </a:cxn>
                <a:cxn ang="0">
                  <a:pos x="0" y="373"/>
                </a:cxn>
                <a:cxn ang="0">
                  <a:pos x="10" y="311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888" h="859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63" y="65"/>
                  </a:lnTo>
                  <a:lnTo>
                    <a:pt x="712" y="102"/>
                  </a:lnTo>
                  <a:lnTo>
                    <a:pt x="756" y="145"/>
                  </a:lnTo>
                  <a:lnTo>
                    <a:pt x="793" y="194"/>
                  </a:lnTo>
                  <a:lnTo>
                    <a:pt x="825" y="246"/>
                  </a:lnTo>
                  <a:lnTo>
                    <a:pt x="851" y="302"/>
                  </a:lnTo>
                  <a:lnTo>
                    <a:pt x="870" y="358"/>
                  </a:lnTo>
                  <a:lnTo>
                    <a:pt x="883" y="417"/>
                  </a:lnTo>
                  <a:lnTo>
                    <a:pt x="888" y="473"/>
                  </a:lnTo>
                  <a:lnTo>
                    <a:pt x="888" y="529"/>
                  </a:lnTo>
                  <a:lnTo>
                    <a:pt x="879" y="581"/>
                  </a:lnTo>
                  <a:lnTo>
                    <a:pt x="864" y="630"/>
                  </a:lnTo>
                  <a:lnTo>
                    <a:pt x="836" y="684"/>
                  </a:lnTo>
                  <a:lnTo>
                    <a:pt x="801" y="731"/>
                  </a:lnTo>
                  <a:lnTo>
                    <a:pt x="760" y="770"/>
                  </a:lnTo>
                  <a:lnTo>
                    <a:pt x="713" y="803"/>
                  </a:lnTo>
                  <a:lnTo>
                    <a:pt x="661" y="828"/>
                  </a:lnTo>
                  <a:lnTo>
                    <a:pt x="605" y="846"/>
                  </a:lnTo>
                  <a:lnTo>
                    <a:pt x="548" y="856"/>
                  </a:lnTo>
                  <a:lnTo>
                    <a:pt x="486" y="859"/>
                  </a:lnTo>
                  <a:lnTo>
                    <a:pt x="423" y="854"/>
                  </a:lnTo>
                  <a:lnTo>
                    <a:pt x="360" y="841"/>
                  </a:lnTo>
                  <a:lnTo>
                    <a:pt x="296" y="818"/>
                  </a:lnTo>
                  <a:lnTo>
                    <a:pt x="235" y="788"/>
                  </a:lnTo>
                  <a:lnTo>
                    <a:pt x="181" y="751"/>
                  </a:lnTo>
                  <a:lnTo>
                    <a:pt x="132" y="708"/>
                  </a:lnTo>
                  <a:lnTo>
                    <a:pt x="90" y="660"/>
                  </a:lnTo>
                  <a:lnTo>
                    <a:pt x="56" y="608"/>
                  </a:lnTo>
                  <a:lnTo>
                    <a:pt x="30" y="552"/>
                  </a:lnTo>
                  <a:lnTo>
                    <a:pt x="11" y="494"/>
                  </a:lnTo>
                  <a:lnTo>
                    <a:pt x="2" y="434"/>
                  </a:lnTo>
                  <a:lnTo>
                    <a:pt x="0" y="373"/>
                  </a:lnTo>
                  <a:lnTo>
                    <a:pt x="10" y="311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1" name="Freeform 26"/>
            <p:cNvSpPr>
              <a:spLocks/>
            </p:cNvSpPr>
            <p:nvPr/>
          </p:nvSpPr>
          <p:spPr bwMode="auto">
            <a:xfrm>
              <a:off x="6907213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5" y="15"/>
                </a:cxn>
                <a:cxn ang="0">
                  <a:pos x="531" y="34"/>
                </a:cxn>
                <a:cxn ang="0">
                  <a:pos x="583" y="62"/>
                </a:cxn>
                <a:cxn ang="0">
                  <a:pos x="630" y="97"/>
                </a:cxn>
                <a:cxn ang="0">
                  <a:pos x="669" y="140"/>
                </a:cxn>
                <a:cxn ang="0">
                  <a:pos x="704" y="187"/>
                </a:cxn>
                <a:cxn ang="0">
                  <a:pos x="732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5" y="673"/>
                </a:cxn>
                <a:cxn ang="0">
                  <a:pos x="624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9" y="748"/>
                </a:cxn>
                <a:cxn ang="0">
                  <a:pos x="425" y="750"/>
                </a:cxn>
                <a:cxn ang="0">
                  <a:pos x="369" y="746"/>
                </a:cxn>
                <a:cxn ang="0">
                  <a:pos x="315" y="733"/>
                </a:cxn>
                <a:cxn ang="0">
                  <a:pos x="259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7" y="507"/>
                </a:cxn>
                <a:cxn ang="0">
                  <a:pos x="15" y="453"/>
                </a:cxn>
                <a:cxn ang="0">
                  <a:pos x="4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4" y="127"/>
                </a:cxn>
                <a:cxn ang="0">
                  <a:pos x="121" y="90"/>
                </a:cxn>
                <a:cxn ang="0">
                  <a:pos x="162" y="58"/>
                </a:cxn>
                <a:cxn ang="0">
                  <a:pos x="209" y="34"/>
                </a:cxn>
                <a:cxn ang="0">
                  <a:pos x="259" y="15"/>
                </a:cxn>
                <a:cxn ang="0">
                  <a:pos x="311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9" y="4"/>
                  </a:lnTo>
                  <a:lnTo>
                    <a:pt x="475" y="15"/>
                  </a:lnTo>
                  <a:lnTo>
                    <a:pt x="531" y="34"/>
                  </a:lnTo>
                  <a:lnTo>
                    <a:pt x="583" y="62"/>
                  </a:lnTo>
                  <a:lnTo>
                    <a:pt x="630" y="97"/>
                  </a:lnTo>
                  <a:lnTo>
                    <a:pt x="669" y="140"/>
                  </a:lnTo>
                  <a:lnTo>
                    <a:pt x="704" y="187"/>
                  </a:lnTo>
                  <a:lnTo>
                    <a:pt x="732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5" y="673"/>
                  </a:lnTo>
                  <a:lnTo>
                    <a:pt x="624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9" y="748"/>
                  </a:lnTo>
                  <a:lnTo>
                    <a:pt x="425" y="750"/>
                  </a:lnTo>
                  <a:lnTo>
                    <a:pt x="369" y="746"/>
                  </a:lnTo>
                  <a:lnTo>
                    <a:pt x="315" y="733"/>
                  </a:lnTo>
                  <a:lnTo>
                    <a:pt x="259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7" y="507"/>
                  </a:lnTo>
                  <a:lnTo>
                    <a:pt x="15" y="453"/>
                  </a:lnTo>
                  <a:lnTo>
                    <a:pt x="4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4" y="127"/>
                  </a:lnTo>
                  <a:lnTo>
                    <a:pt x="121" y="90"/>
                  </a:lnTo>
                  <a:lnTo>
                    <a:pt x="162" y="58"/>
                  </a:lnTo>
                  <a:lnTo>
                    <a:pt x="209" y="34"/>
                  </a:lnTo>
                  <a:lnTo>
                    <a:pt x="259" y="15"/>
                  </a:lnTo>
                  <a:lnTo>
                    <a:pt x="311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2" name="Freeform 27"/>
            <p:cNvSpPr>
              <a:spLocks/>
            </p:cNvSpPr>
            <p:nvPr/>
          </p:nvSpPr>
          <p:spPr bwMode="auto">
            <a:xfrm>
              <a:off x="6777038" y="2628900"/>
              <a:ext cx="1212850" cy="1098550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477" y="4"/>
                </a:cxn>
                <a:cxn ang="0">
                  <a:pos x="540" y="17"/>
                </a:cxn>
                <a:cxn ang="0">
                  <a:pos x="604" y="38"/>
                </a:cxn>
                <a:cxn ang="0">
                  <a:pos x="648" y="60"/>
                </a:cxn>
                <a:cxn ang="0">
                  <a:pos x="684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4" y="164"/>
                </a:cxn>
                <a:cxn ang="0">
                  <a:pos x="760" y="207"/>
                </a:cxn>
                <a:cxn ang="0">
                  <a:pos x="749" y="245"/>
                </a:cxn>
                <a:cxn ang="0">
                  <a:pos x="732" y="274"/>
                </a:cxn>
                <a:cxn ang="0">
                  <a:pos x="710" y="300"/>
                </a:cxn>
                <a:cxn ang="0">
                  <a:pos x="682" y="321"/>
                </a:cxn>
                <a:cxn ang="0">
                  <a:pos x="650" y="336"/>
                </a:cxn>
                <a:cxn ang="0">
                  <a:pos x="615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5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3" y="342"/>
                </a:cxn>
                <a:cxn ang="0">
                  <a:pos x="244" y="338"/>
                </a:cxn>
                <a:cxn ang="0">
                  <a:pos x="233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7" y="539"/>
                </a:cxn>
                <a:cxn ang="0">
                  <a:pos x="226" y="578"/>
                </a:cxn>
                <a:cxn ang="0">
                  <a:pos x="211" y="612"/>
                </a:cxn>
                <a:cxn ang="0">
                  <a:pos x="194" y="640"/>
                </a:cxn>
                <a:cxn ang="0">
                  <a:pos x="175" y="662"/>
                </a:cxn>
                <a:cxn ang="0">
                  <a:pos x="155" y="679"/>
                </a:cxn>
                <a:cxn ang="0">
                  <a:pos x="136" y="692"/>
                </a:cxn>
                <a:cxn ang="0">
                  <a:pos x="97" y="651"/>
                </a:cxn>
                <a:cxn ang="0">
                  <a:pos x="65" y="606"/>
                </a:cxn>
                <a:cxn ang="0">
                  <a:pos x="39" y="558"/>
                </a:cxn>
                <a:cxn ang="0">
                  <a:pos x="21" y="507"/>
                </a:cxn>
                <a:cxn ang="0">
                  <a:pos x="8" y="453"/>
                </a:cxn>
                <a:cxn ang="0">
                  <a:pos x="0" y="399"/>
                </a:cxn>
                <a:cxn ang="0">
                  <a:pos x="0" y="345"/>
                </a:cxn>
                <a:cxn ang="0">
                  <a:pos x="10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3" y="66"/>
                </a:cxn>
                <a:cxn ang="0">
                  <a:pos x="235" y="38"/>
                </a:cxn>
                <a:cxn ang="0">
                  <a:pos x="291" y="17"/>
                </a:cxn>
                <a:cxn ang="0">
                  <a:pos x="350" y="4"/>
                </a:cxn>
                <a:cxn ang="0">
                  <a:pos x="414" y="0"/>
                </a:cxn>
              </a:cxnLst>
              <a:rect l="0" t="0" r="r" b="b"/>
              <a:pathLst>
                <a:path w="764" h="692">
                  <a:moveTo>
                    <a:pt x="414" y="0"/>
                  </a:moveTo>
                  <a:lnTo>
                    <a:pt x="477" y="4"/>
                  </a:lnTo>
                  <a:lnTo>
                    <a:pt x="540" y="17"/>
                  </a:lnTo>
                  <a:lnTo>
                    <a:pt x="604" y="38"/>
                  </a:lnTo>
                  <a:lnTo>
                    <a:pt x="648" y="60"/>
                  </a:lnTo>
                  <a:lnTo>
                    <a:pt x="684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4" y="164"/>
                  </a:lnTo>
                  <a:lnTo>
                    <a:pt x="760" y="207"/>
                  </a:lnTo>
                  <a:lnTo>
                    <a:pt x="749" y="245"/>
                  </a:lnTo>
                  <a:lnTo>
                    <a:pt x="732" y="274"/>
                  </a:lnTo>
                  <a:lnTo>
                    <a:pt x="710" y="300"/>
                  </a:lnTo>
                  <a:lnTo>
                    <a:pt x="682" y="321"/>
                  </a:lnTo>
                  <a:lnTo>
                    <a:pt x="650" y="336"/>
                  </a:lnTo>
                  <a:lnTo>
                    <a:pt x="615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5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3" y="342"/>
                  </a:lnTo>
                  <a:lnTo>
                    <a:pt x="244" y="338"/>
                  </a:lnTo>
                  <a:lnTo>
                    <a:pt x="233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7" y="539"/>
                  </a:lnTo>
                  <a:lnTo>
                    <a:pt x="226" y="578"/>
                  </a:lnTo>
                  <a:lnTo>
                    <a:pt x="211" y="612"/>
                  </a:lnTo>
                  <a:lnTo>
                    <a:pt x="194" y="640"/>
                  </a:lnTo>
                  <a:lnTo>
                    <a:pt x="175" y="662"/>
                  </a:lnTo>
                  <a:lnTo>
                    <a:pt x="155" y="679"/>
                  </a:lnTo>
                  <a:lnTo>
                    <a:pt x="136" y="692"/>
                  </a:lnTo>
                  <a:lnTo>
                    <a:pt x="97" y="651"/>
                  </a:lnTo>
                  <a:lnTo>
                    <a:pt x="65" y="606"/>
                  </a:lnTo>
                  <a:lnTo>
                    <a:pt x="39" y="558"/>
                  </a:lnTo>
                  <a:lnTo>
                    <a:pt x="21" y="507"/>
                  </a:lnTo>
                  <a:lnTo>
                    <a:pt x="8" y="453"/>
                  </a:lnTo>
                  <a:lnTo>
                    <a:pt x="0" y="399"/>
                  </a:lnTo>
                  <a:lnTo>
                    <a:pt x="0" y="345"/>
                  </a:lnTo>
                  <a:lnTo>
                    <a:pt x="10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3" y="66"/>
                  </a:lnTo>
                  <a:lnTo>
                    <a:pt x="235" y="38"/>
                  </a:lnTo>
                  <a:lnTo>
                    <a:pt x="291" y="17"/>
                  </a:lnTo>
                  <a:lnTo>
                    <a:pt x="350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3" name="Freeform 28"/>
            <p:cNvSpPr>
              <a:spLocks/>
            </p:cNvSpPr>
            <p:nvPr/>
          </p:nvSpPr>
          <p:spPr bwMode="auto">
            <a:xfrm>
              <a:off x="6777038" y="2600325"/>
              <a:ext cx="1217612" cy="1106488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52" y="59"/>
                </a:cxn>
                <a:cxn ang="0">
                  <a:pos x="687" y="82"/>
                </a:cxn>
                <a:cxn ang="0">
                  <a:pos x="717" y="108"/>
                </a:cxn>
                <a:cxn ang="0">
                  <a:pos x="745" y="134"/>
                </a:cxn>
                <a:cxn ang="0">
                  <a:pos x="767" y="164"/>
                </a:cxn>
                <a:cxn ang="0">
                  <a:pos x="764" y="207"/>
                </a:cxn>
                <a:cxn ang="0">
                  <a:pos x="753" y="244"/>
                </a:cxn>
                <a:cxn ang="0">
                  <a:pos x="736" y="274"/>
                </a:cxn>
                <a:cxn ang="0">
                  <a:pos x="713" y="300"/>
                </a:cxn>
                <a:cxn ang="0">
                  <a:pos x="685" y="320"/>
                </a:cxn>
                <a:cxn ang="0">
                  <a:pos x="654" y="335"/>
                </a:cxn>
                <a:cxn ang="0">
                  <a:pos x="618" y="348"/>
                </a:cxn>
                <a:cxn ang="0">
                  <a:pos x="581" y="356"/>
                </a:cxn>
                <a:cxn ang="0">
                  <a:pos x="542" y="361"/>
                </a:cxn>
                <a:cxn ang="0">
                  <a:pos x="501" y="363"/>
                </a:cxn>
                <a:cxn ang="0">
                  <a:pos x="462" y="363"/>
                </a:cxn>
                <a:cxn ang="0">
                  <a:pos x="384" y="360"/>
                </a:cxn>
                <a:cxn ang="0">
                  <a:pos x="348" y="356"/>
                </a:cxn>
                <a:cxn ang="0">
                  <a:pos x="317" y="350"/>
                </a:cxn>
                <a:cxn ang="0">
                  <a:pos x="289" y="345"/>
                </a:cxn>
                <a:cxn ang="0">
                  <a:pos x="267" y="341"/>
                </a:cxn>
                <a:cxn ang="0">
                  <a:pos x="248" y="337"/>
                </a:cxn>
                <a:cxn ang="0">
                  <a:pos x="237" y="335"/>
                </a:cxn>
                <a:cxn ang="0">
                  <a:pos x="233" y="333"/>
                </a:cxn>
                <a:cxn ang="0">
                  <a:pos x="246" y="395"/>
                </a:cxn>
                <a:cxn ang="0">
                  <a:pos x="250" y="451"/>
                </a:cxn>
                <a:cxn ang="0">
                  <a:pos x="248" y="501"/>
                </a:cxn>
                <a:cxn ang="0">
                  <a:pos x="242" y="544"/>
                </a:cxn>
                <a:cxn ang="0">
                  <a:pos x="231" y="583"/>
                </a:cxn>
                <a:cxn ang="0">
                  <a:pos x="216" y="615"/>
                </a:cxn>
                <a:cxn ang="0">
                  <a:pos x="198" y="643"/>
                </a:cxn>
                <a:cxn ang="0">
                  <a:pos x="179" y="663"/>
                </a:cxn>
                <a:cxn ang="0">
                  <a:pos x="159" y="680"/>
                </a:cxn>
                <a:cxn ang="0">
                  <a:pos x="140" y="691"/>
                </a:cxn>
                <a:cxn ang="0">
                  <a:pos x="121" y="697"/>
                </a:cxn>
                <a:cxn ang="0">
                  <a:pos x="82" y="649"/>
                </a:cxn>
                <a:cxn ang="0">
                  <a:pos x="50" y="598"/>
                </a:cxn>
                <a:cxn ang="0">
                  <a:pos x="26" y="544"/>
                </a:cxn>
                <a:cxn ang="0">
                  <a:pos x="10" y="486"/>
                </a:cxn>
                <a:cxn ang="0">
                  <a:pos x="0" y="429"/>
                </a:cxn>
                <a:cxn ang="0">
                  <a:pos x="0" y="369"/>
                </a:cxn>
                <a:cxn ang="0">
                  <a:pos x="11" y="309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767" h="697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52" y="59"/>
                  </a:lnTo>
                  <a:lnTo>
                    <a:pt x="687" y="82"/>
                  </a:lnTo>
                  <a:lnTo>
                    <a:pt x="717" y="108"/>
                  </a:lnTo>
                  <a:lnTo>
                    <a:pt x="745" y="134"/>
                  </a:lnTo>
                  <a:lnTo>
                    <a:pt x="767" y="164"/>
                  </a:lnTo>
                  <a:lnTo>
                    <a:pt x="764" y="207"/>
                  </a:lnTo>
                  <a:lnTo>
                    <a:pt x="753" y="244"/>
                  </a:lnTo>
                  <a:lnTo>
                    <a:pt x="736" y="274"/>
                  </a:lnTo>
                  <a:lnTo>
                    <a:pt x="713" y="300"/>
                  </a:lnTo>
                  <a:lnTo>
                    <a:pt x="685" y="320"/>
                  </a:lnTo>
                  <a:lnTo>
                    <a:pt x="654" y="335"/>
                  </a:lnTo>
                  <a:lnTo>
                    <a:pt x="618" y="348"/>
                  </a:lnTo>
                  <a:lnTo>
                    <a:pt x="581" y="356"/>
                  </a:lnTo>
                  <a:lnTo>
                    <a:pt x="542" y="361"/>
                  </a:lnTo>
                  <a:lnTo>
                    <a:pt x="501" y="363"/>
                  </a:lnTo>
                  <a:lnTo>
                    <a:pt x="462" y="363"/>
                  </a:lnTo>
                  <a:lnTo>
                    <a:pt x="384" y="360"/>
                  </a:lnTo>
                  <a:lnTo>
                    <a:pt x="348" y="356"/>
                  </a:lnTo>
                  <a:lnTo>
                    <a:pt x="317" y="350"/>
                  </a:lnTo>
                  <a:lnTo>
                    <a:pt x="289" y="345"/>
                  </a:lnTo>
                  <a:lnTo>
                    <a:pt x="267" y="341"/>
                  </a:lnTo>
                  <a:lnTo>
                    <a:pt x="248" y="337"/>
                  </a:lnTo>
                  <a:lnTo>
                    <a:pt x="237" y="335"/>
                  </a:lnTo>
                  <a:lnTo>
                    <a:pt x="233" y="333"/>
                  </a:lnTo>
                  <a:lnTo>
                    <a:pt x="246" y="395"/>
                  </a:lnTo>
                  <a:lnTo>
                    <a:pt x="250" y="451"/>
                  </a:lnTo>
                  <a:lnTo>
                    <a:pt x="248" y="501"/>
                  </a:lnTo>
                  <a:lnTo>
                    <a:pt x="242" y="544"/>
                  </a:lnTo>
                  <a:lnTo>
                    <a:pt x="231" y="583"/>
                  </a:lnTo>
                  <a:lnTo>
                    <a:pt x="216" y="615"/>
                  </a:lnTo>
                  <a:lnTo>
                    <a:pt x="198" y="643"/>
                  </a:lnTo>
                  <a:lnTo>
                    <a:pt x="179" y="663"/>
                  </a:lnTo>
                  <a:lnTo>
                    <a:pt x="159" y="680"/>
                  </a:lnTo>
                  <a:lnTo>
                    <a:pt x="140" y="691"/>
                  </a:lnTo>
                  <a:lnTo>
                    <a:pt x="121" y="697"/>
                  </a:lnTo>
                  <a:lnTo>
                    <a:pt x="82" y="649"/>
                  </a:lnTo>
                  <a:lnTo>
                    <a:pt x="50" y="598"/>
                  </a:lnTo>
                  <a:lnTo>
                    <a:pt x="26" y="544"/>
                  </a:lnTo>
                  <a:lnTo>
                    <a:pt x="10" y="486"/>
                  </a:lnTo>
                  <a:lnTo>
                    <a:pt x="0" y="429"/>
                  </a:lnTo>
                  <a:lnTo>
                    <a:pt x="0" y="369"/>
                  </a:lnTo>
                  <a:lnTo>
                    <a:pt x="11" y="309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Freeform 29"/>
            <p:cNvSpPr>
              <a:spLocks/>
            </p:cNvSpPr>
            <p:nvPr/>
          </p:nvSpPr>
          <p:spPr bwMode="auto">
            <a:xfrm>
              <a:off x="6985000" y="2682875"/>
              <a:ext cx="892175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6" y="20"/>
                </a:cxn>
                <a:cxn ang="0">
                  <a:pos x="502" y="33"/>
                </a:cxn>
                <a:cxn ang="0">
                  <a:pos x="527" y="50"/>
                </a:cxn>
                <a:cxn ang="0">
                  <a:pos x="545" y="71"/>
                </a:cxn>
                <a:cxn ang="0">
                  <a:pos x="558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8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7" y="216"/>
                </a:cxn>
                <a:cxn ang="0">
                  <a:pos x="491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0" y="263"/>
                </a:cxn>
                <a:cxn ang="0">
                  <a:pos x="301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4" y="192"/>
                </a:cxn>
                <a:cxn ang="0">
                  <a:pos x="3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6" y="143"/>
                </a:cxn>
                <a:cxn ang="0">
                  <a:pos x="316" y="123"/>
                </a:cxn>
                <a:cxn ang="0">
                  <a:pos x="340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2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6" y="20"/>
                  </a:lnTo>
                  <a:lnTo>
                    <a:pt x="502" y="33"/>
                  </a:lnTo>
                  <a:lnTo>
                    <a:pt x="527" y="50"/>
                  </a:lnTo>
                  <a:lnTo>
                    <a:pt x="545" y="71"/>
                  </a:lnTo>
                  <a:lnTo>
                    <a:pt x="558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8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7" y="216"/>
                  </a:lnTo>
                  <a:lnTo>
                    <a:pt x="491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0" y="263"/>
                  </a:lnTo>
                  <a:lnTo>
                    <a:pt x="301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4" y="192"/>
                  </a:lnTo>
                  <a:lnTo>
                    <a:pt x="3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6" y="143"/>
                  </a:lnTo>
                  <a:lnTo>
                    <a:pt x="316" y="123"/>
                  </a:lnTo>
                  <a:lnTo>
                    <a:pt x="340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Freeform 30"/>
            <p:cNvSpPr>
              <a:spLocks noEditPoints="1"/>
            </p:cNvSpPr>
            <p:nvPr/>
          </p:nvSpPr>
          <p:spPr bwMode="auto">
            <a:xfrm>
              <a:off x="7537450" y="2863850"/>
              <a:ext cx="339725" cy="241300"/>
            </a:xfrm>
            <a:custGeom>
              <a:avLst/>
              <a:gdLst/>
              <a:ahLst/>
              <a:cxnLst>
                <a:cxn ang="0">
                  <a:pos x="5" y="152"/>
                </a:cxn>
                <a:cxn ang="0">
                  <a:pos x="0" y="152"/>
                </a:cxn>
                <a:cxn ang="0">
                  <a:pos x="5" y="152"/>
                </a:cxn>
                <a:cxn ang="0">
                  <a:pos x="212" y="0"/>
                </a:cxn>
                <a:cxn ang="0">
                  <a:pos x="212" y="1"/>
                </a:cxn>
                <a:cxn ang="0">
                  <a:pos x="214" y="9"/>
                </a:cxn>
                <a:cxn ang="0">
                  <a:pos x="214" y="31"/>
                </a:cxn>
                <a:cxn ang="0">
                  <a:pos x="212" y="44"/>
                </a:cxn>
                <a:cxn ang="0">
                  <a:pos x="208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5" y="110"/>
                </a:cxn>
                <a:cxn ang="0">
                  <a:pos x="154" y="125"/>
                </a:cxn>
                <a:cxn ang="0">
                  <a:pos x="126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5" y="152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0" y="147"/>
                </a:cxn>
                <a:cxn ang="0">
                  <a:pos x="72" y="141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5" y="113"/>
                </a:cxn>
                <a:cxn ang="0">
                  <a:pos x="167" y="98"/>
                </a:cxn>
                <a:cxn ang="0">
                  <a:pos x="186" y="80"/>
                </a:cxn>
                <a:cxn ang="0">
                  <a:pos x="201" y="57"/>
                </a:cxn>
                <a:cxn ang="0">
                  <a:pos x="210" y="31"/>
                </a:cxn>
                <a:cxn ang="0">
                  <a:pos x="212" y="0"/>
                </a:cxn>
              </a:cxnLst>
              <a:rect l="0" t="0" r="r" b="b"/>
              <a:pathLst>
                <a:path w="214" h="152">
                  <a:moveTo>
                    <a:pt x="5" y="152"/>
                  </a:moveTo>
                  <a:lnTo>
                    <a:pt x="0" y="152"/>
                  </a:lnTo>
                  <a:lnTo>
                    <a:pt x="5" y="152"/>
                  </a:lnTo>
                  <a:close/>
                  <a:moveTo>
                    <a:pt x="212" y="0"/>
                  </a:moveTo>
                  <a:lnTo>
                    <a:pt x="212" y="1"/>
                  </a:lnTo>
                  <a:lnTo>
                    <a:pt x="214" y="9"/>
                  </a:lnTo>
                  <a:lnTo>
                    <a:pt x="214" y="31"/>
                  </a:lnTo>
                  <a:lnTo>
                    <a:pt x="212" y="44"/>
                  </a:lnTo>
                  <a:lnTo>
                    <a:pt x="208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5" y="110"/>
                  </a:lnTo>
                  <a:lnTo>
                    <a:pt x="154" y="125"/>
                  </a:lnTo>
                  <a:lnTo>
                    <a:pt x="126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5" y="152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0" y="147"/>
                  </a:lnTo>
                  <a:lnTo>
                    <a:pt x="72" y="141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5" y="113"/>
                  </a:lnTo>
                  <a:lnTo>
                    <a:pt x="167" y="98"/>
                  </a:lnTo>
                  <a:lnTo>
                    <a:pt x="186" y="80"/>
                  </a:lnTo>
                  <a:lnTo>
                    <a:pt x="201" y="57"/>
                  </a:lnTo>
                  <a:lnTo>
                    <a:pt x="210" y="3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Freeform 31"/>
            <p:cNvSpPr>
              <a:spLocks/>
            </p:cNvSpPr>
            <p:nvPr/>
          </p:nvSpPr>
          <p:spPr bwMode="auto">
            <a:xfrm>
              <a:off x="8045450" y="3011488"/>
              <a:ext cx="95250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9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41" y="80"/>
                </a:cxn>
                <a:cxn ang="0">
                  <a:pos x="50" y="115"/>
                </a:cxn>
                <a:cxn ang="0">
                  <a:pos x="56" y="155"/>
                </a:cxn>
                <a:cxn ang="0">
                  <a:pos x="60" y="201"/>
                </a:cxn>
                <a:cxn ang="0">
                  <a:pos x="56" y="252"/>
                </a:cxn>
                <a:cxn ang="0">
                  <a:pos x="47" y="307"/>
                </a:cxn>
                <a:cxn ang="0">
                  <a:pos x="47" y="302"/>
                </a:cxn>
                <a:cxn ang="0">
                  <a:pos x="48" y="287"/>
                </a:cxn>
                <a:cxn ang="0">
                  <a:pos x="50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60" h="307">
                  <a:moveTo>
                    <a:pt x="0" y="0"/>
                  </a:moveTo>
                  <a:lnTo>
                    <a:pt x="2" y="4"/>
                  </a:lnTo>
                  <a:lnTo>
                    <a:pt x="9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41" y="80"/>
                  </a:lnTo>
                  <a:lnTo>
                    <a:pt x="50" y="115"/>
                  </a:lnTo>
                  <a:lnTo>
                    <a:pt x="56" y="155"/>
                  </a:lnTo>
                  <a:lnTo>
                    <a:pt x="60" y="201"/>
                  </a:lnTo>
                  <a:lnTo>
                    <a:pt x="56" y="252"/>
                  </a:lnTo>
                  <a:lnTo>
                    <a:pt x="47" y="307"/>
                  </a:lnTo>
                  <a:lnTo>
                    <a:pt x="47" y="302"/>
                  </a:lnTo>
                  <a:lnTo>
                    <a:pt x="48" y="287"/>
                  </a:lnTo>
                  <a:lnTo>
                    <a:pt x="50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Freeform 32"/>
            <p:cNvSpPr>
              <a:spLocks/>
            </p:cNvSpPr>
            <p:nvPr/>
          </p:nvSpPr>
          <p:spPr bwMode="auto">
            <a:xfrm>
              <a:off x="7843838" y="4124325"/>
              <a:ext cx="166687" cy="11715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3" y="26"/>
                </a:cxn>
                <a:cxn ang="0">
                  <a:pos x="105" y="733"/>
                </a:cxn>
                <a:cxn ang="0">
                  <a:pos x="66" y="737"/>
                </a:cxn>
                <a:cxn ang="0">
                  <a:pos x="25" y="738"/>
                </a:cxn>
                <a:cxn ang="0">
                  <a:pos x="13" y="641"/>
                </a:cxn>
                <a:cxn ang="0">
                  <a:pos x="4" y="533"/>
                </a:cxn>
                <a:cxn ang="0">
                  <a:pos x="0" y="421"/>
                </a:cxn>
                <a:cxn ang="0">
                  <a:pos x="0" y="336"/>
                </a:cxn>
                <a:cxn ang="0">
                  <a:pos x="2" y="259"/>
                </a:cxn>
                <a:cxn ang="0">
                  <a:pos x="4" y="192"/>
                </a:cxn>
                <a:cxn ang="0">
                  <a:pos x="10" y="134"/>
                </a:cxn>
                <a:cxn ang="0">
                  <a:pos x="13" y="88"/>
                </a:cxn>
                <a:cxn ang="0">
                  <a:pos x="19" y="50"/>
                </a:cxn>
                <a:cxn ang="0">
                  <a:pos x="23" y="22"/>
                </a:cxn>
                <a:cxn ang="0">
                  <a:pos x="25" y="6"/>
                </a:cxn>
                <a:cxn ang="0">
                  <a:pos x="27" y="0"/>
                </a:cxn>
              </a:cxnLst>
              <a:rect l="0" t="0" r="r" b="b"/>
              <a:pathLst>
                <a:path w="105" h="738">
                  <a:moveTo>
                    <a:pt x="27" y="0"/>
                  </a:moveTo>
                  <a:lnTo>
                    <a:pt x="73" y="26"/>
                  </a:lnTo>
                  <a:lnTo>
                    <a:pt x="105" y="733"/>
                  </a:lnTo>
                  <a:lnTo>
                    <a:pt x="66" y="737"/>
                  </a:lnTo>
                  <a:lnTo>
                    <a:pt x="25" y="738"/>
                  </a:lnTo>
                  <a:lnTo>
                    <a:pt x="13" y="641"/>
                  </a:lnTo>
                  <a:lnTo>
                    <a:pt x="4" y="533"/>
                  </a:lnTo>
                  <a:lnTo>
                    <a:pt x="0" y="421"/>
                  </a:lnTo>
                  <a:lnTo>
                    <a:pt x="0" y="336"/>
                  </a:lnTo>
                  <a:lnTo>
                    <a:pt x="2" y="259"/>
                  </a:lnTo>
                  <a:lnTo>
                    <a:pt x="4" y="192"/>
                  </a:lnTo>
                  <a:lnTo>
                    <a:pt x="10" y="134"/>
                  </a:lnTo>
                  <a:lnTo>
                    <a:pt x="13" y="88"/>
                  </a:lnTo>
                  <a:lnTo>
                    <a:pt x="19" y="50"/>
                  </a:lnTo>
                  <a:lnTo>
                    <a:pt x="23" y="22"/>
                  </a:lnTo>
                  <a:lnTo>
                    <a:pt x="25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DBC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Freeform 33"/>
            <p:cNvSpPr>
              <a:spLocks/>
            </p:cNvSpPr>
            <p:nvPr/>
          </p:nvSpPr>
          <p:spPr bwMode="auto">
            <a:xfrm>
              <a:off x="7862888" y="4086225"/>
              <a:ext cx="611187" cy="120808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60" y="3"/>
                </a:cxn>
                <a:cxn ang="0">
                  <a:pos x="167" y="13"/>
                </a:cxn>
                <a:cxn ang="0">
                  <a:pos x="177" y="30"/>
                </a:cxn>
                <a:cxn ang="0">
                  <a:pos x="191" y="52"/>
                </a:cxn>
                <a:cxn ang="0">
                  <a:pos x="206" y="78"/>
                </a:cxn>
                <a:cxn ang="0">
                  <a:pos x="223" y="110"/>
                </a:cxn>
                <a:cxn ang="0">
                  <a:pos x="244" y="145"/>
                </a:cxn>
                <a:cxn ang="0">
                  <a:pos x="262" y="182"/>
                </a:cxn>
                <a:cxn ang="0">
                  <a:pos x="292" y="255"/>
                </a:cxn>
                <a:cxn ang="0">
                  <a:pos x="320" y="333"/>
                </a:cxn>
                <a:cxn ang="0">
                  <a:pos x="342" y="416"/>
                </a:cxn>
                <a:cxn ang="0">
                  <a:pos x="361" y="498"/>
                </a:cxn>
                <a:cxn ang="0">
                  <a:pos x="376" y="581"/>
                </a:cxn>
                <a:cxn ang="0">
                  <a:pos x="385" y="660"/>
                </a:cxn>
                <a:cxn ang="0">
                  <a:pos x="381" y="671"/>
                </a:cxn>
                <a:cxn ang="0">
                  <a:pos x="378" y="677"/>
                </a:cxn>
                <a:cxn ang="0">
                  <a:pos x="361" y="692"/>
                </a:cxn>
                <a:cxn ang="0">
                  <a:pos x="337" y="705"/>
                </a:cxn>
                <a:cxn ang="0">
                  <a:pos x="305" y="718"/>
                </a:cxn>
                <a:cxn ang="0">
                  <a:pos x="268" y="731"/>
                </a:cxn>
                <a:cxn ang="0">
                  <a:pos x="221" y="740"/>
                </a:cxn>
                <a:cxn ang="0">
                  <a:pos x="165" y="749"/>
                </a:cxn>
                <a:cxn ang="0">
                  <a:pos x="102" y="755"/>
                </a:cxn>
                <a:cxn ang="0">
                  <a:pos x="29" y="761"/>
                </a:cxn>
                <a:cxn ang="0">
                  <a:pos x="20" y="684"/>
                </a:cxn>
                <a:cxn ang="0">
                  <a:pos x="11" y="598"/>
                </a:cxn>
                <a:cxn ang="0">
                  <a:pos x="5" y="505"/>
                </a:cxn>
                <a:cxn ang="0">
                  <a:pos x="1" y="410"/>
                </a:cxn>
                <a:cxn ang="0">
                  <a:pos x="0" y="326"/>
                </a:cxn>
                <a:cxn ang="0">
                  <a:pos x="1" y="253"/>
                </a:cxn>
                <a:cxn ang="0">
                  <a:pos x="1" y="190"/>
                </a:cxn>
                <a:cxn ang="0">
                  <a:pos x="5" y="138"/>
                </a:cxn>
                <a:cxn ang="0">
                  <a:pos x="7" y="97"/>
                </a:cxn>
                <a:cxn ang="0">
                  <a:pos x="11" y="65"/>
                </a:cxn>
                <a:cxn ang="0">
                  <a:pos x="13" y="43"/>
                </a:cxn>
                <a:cxn ang="0">
                  <a:pos x="15" y="28"/>
                </a:cxn>
                <a:cxn ang="0">
                  <a:pos x="15" y="24"/>
                </a:cxn>
                <a:cxn ang="0">
                  <a:pos x="158" y="0"/>
                </a:cxn>
              </a:cxnLst>
              <a:rect l="0" t="0" r="r" b="b"/>
              <a:pathLst>
                <a:path w="385" h="761">
                  <a:moveTo>
                    <a:pt x="158" y="0"/>
                  </a:moveTo>
                  <a:lnTo>
                    <a:pt x="160" y="3"/>
                  </a:lnTo>
                  <a:lnTo>
                    <a:pt x="167" y="13"/>
                  </a:lnTo>
                  <a:lnTo>
                    <a:pt x="177" y="30"/>
                  </a:lnTo>
                  <a:lnTo>
                    <a:pt x="191" y="52"/>
                  </a:lnTo>
                  <a:lnTo>
                    <a:pt x="206" y="78"/>
                  </a:lnTo>
                  <a:lnTo>
                    <a:pt x="223" y="110"/>
                  </a:lnTo>
                  <a:lnTo>
                    <a:pt x="244" y="145"/>
                  </a:lnTo>
                  <a:lnTo>
                    <a:pt x="262" y="182"/>
                  </a:lnTo>
                  <a:lnTo>
                    <a:pt x="292" y="255"/>
                  </a:lnTo>
                  <a:lnTo>
                    <a:pt x="320" y="333"/>
                  </a:lnTo>
                  <a:lnTo>
                    <a:pt x="342" y="416"/>
                  </a:lnTo>
                  <a:lnTo>
                    <a:pt x="361" y="498"/>
                  </a:lnTo>
                  <a:lnTo>
                    <a:pt x="376" y="581"/>
                  </a:lnTo>
                  <a:lnTo>
                    <a:pt x="385" y="660"/>
                  </a:lnTo>
                  <a:lnTo>
                    <a:pt x="381" y="671"/>
                  </a:lnTo>
                  <a:lnTo>
                    <a:pt x="378" y="677"/>
                  </a:lnTo>
                  <a:lnTo>
                    <a:pt x="361" y="692"/>
                  </a:lnTo>
                  <a:lnTo>
                    <a:pt x="337" y="705"/>
                  </a:lnTo>
                  <a:lnTo>
                    <a:pt x="305" y="718"/>
                  </a:lnTo>
                  <a:lnTo>
                    <a:pt x="268" y="731"/>
                  </a:lnTo>
                  <a:lnTo>
                    <a:pt x="221" y="740"/>
                  </a:lnTo>
                  <a:lnTo>
                    <a:pt x="165" y="749"/>
                  </a:lnTo>
                  <a:lnTo>
                    <a:pt x="102" y="755"/>
                  </a:lnTo>
                  <a:lnTo>
                    <a:pt x="29" y="761"/>
                  </a:lnTo>
                  <a:lnTo>
                    <a:pt x="20" y="684"/>
                  </a:lnTo>
                  <a:lnTo>
                    <a:pt x="11" y="598"/>
                  </a:lnTo>
                  <a:lnTo>
                    <a:pt x="5" y="505"/>
                  </a:lnTo>
                  <a:lnTo>
                    <a:pt x="1" y="410"/>
                  </a:lnTo>
                  <a:lnTo>
                    <a:pt x="0" y="326"/>
                  </a:lnTo>
                  <a:lnTo>
                    <a:pt x="1" y="253"/>
                  </a:lnTo>
                  <a:lnTo>
                    <a:pt x="1" y="190"/>
                  </a:lnTo>
                  <a:lnTo>
                    <a:pt x="5" y="138"/>
                  </a:lnTo>
                  <a:lnTo>
                    <a:pt x="7" y="97"/>
                  </a:lnTo>
                  <a:lnTo>
                    <a:pt x="11" y="65"/>
                  </a:lnTo>
                  <a:lnTo>
                    <a:pt x="13" y="43"/>
                  </a:lnTo>
                  <a:lnTo>
                    <a:pt x="15" y="28"/>
                  </a:lnTo>
                  <a:lnTo>
                    <a:pt x="15" y="2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Freeform 34"/>
            <p:cNvSpPr>
              <a:spLocks/>
            </p:cNvSpPr>
            <p:nvPr/>
          </p:nvSpPr>
          <p:spPr bwMode="auto">
            <a:xfrm>
              <a:off x="6700838" y="4135438"/>
              <a:ext cx="415925" cy="11430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62" y="377"/>
                </a:cxn>
                <a:cxn ang="0">
                  <a:pos x="262" y="383"/>
                </a:cxn>
                <a:cxn ang="0">
                  <a:pos x="261" y="401"/>
                </a:cxn>
                <a:cxn ang="0">
                  <a:pos x="259" y="429"/>
                </a:cxn>
                <a:cxn ang="0">
                  <a:pos x="255" y="467"/>
                </a:cxn>
                <a:cxn ang="0">
                  <a:pos x="253" y="509"/>
                </a:cxn>
                <a:cxn ang="0">
                  <a:pos x="251" y="558"/>
                </a:cxn>
                <a:cxn ang="0">
                  <a:pos x="249" y="610"/>
                </a:cxn>
                <a:cxn ang="0">
                  <a:pos x="249" y="720"/>
                </a:cxn>
                <a:cxn ang="0">
                  <a:pos x="184" y="711"/>
                </a:cxn>
                <a:cxn ang="0">
                  <a:pos x="128" y="700"/>
                </a:cxn>
                <a:cxn ang="0">
                  <a:pos x="84" y="687"/>
                </a:cxn>
                <a:cxn ang="0">
                  <a:pos x="48" y="672"/>
                </a:cxn>
                <a:cxn ang="0">
                  <a:pos x="20" y="655"/>
                </a:cxn>
                <a:cxn ang="0">
                  <a:pos x="4" y="638"/>
                </a:cxn>
                <a:cxn ang="0">
                  <a:pos x="2" y="634"/>
                </a:cxn>
                <a:cxn ang="0">
                  <a:pos x="2" y="633"/>
                </a:cxn>
                <a:cxn ang="0">
                  <a:pos x="0" y="629"/>
                </a:cxn>
                <a:cxn ang="0">
                  <a:pos x="0" y="627"/>
                </a:cxn>
                <a:cxn ang="0">
                  <a:pos x="7" y="543"/>
                </a:cxn>
                <a:cxn ang="0">
                  <a:pos x="20" y="455"/>
                </a:cxn>
                <a:cxn ang="0">
                  <a:pos x="43" y="370"/>
                </a:cxn>
                <a:cxn ang="0">
                  <a:pos x="63" y="304"/>
                </a:cxn>
                <a:cxn ang="0">
                  <a:pos x="82" y="248"/>
                </a:cxn>
                <a:cxn ang="0">
                  <a:pos x="100" y="202"/>
                </a:cxn>
                <a:cxn ang="0">
                  <a:pos x="117" y="163"/>
                </a:cxn>
                <a:cxn ang="0">
                  <a:pos x="132" y="131"/>
                </a:cxn>
                <a:cxn ang="0">
                  <a:pos x="145" y="103"/>
                </a:cxn>
                <a:cxn ang="0">
                  <a:pos x="156" y="81"/>
                </a:cxn>
                <a:cxn ang="0">
                  <a:pos x="167" y="60"/>
                </a:cxn>
                <a:cxn ang="0">
                  <a:pos x="177" y="41"/>
                </a:cxn>
                <a:cxn ang="0">
                  <a:pos x="184" y="21"/>
                </a:cxn>
                <a:cxn ang="0">
                  <a:pos x="190" y="0"/>
                </a:cxn>
              </a:cxnLst>
              <a:rect l="0" t="0" r="r" b="b"/>
              <a:pathLst>
                <a:path w="262" h="720">
                  <a:moveTo>
                    <a:pt x="190" y="0"/>
                  </a:moveTo>
                  <a:lnTo>
                    <a:pt x="262" y="377"/>
                  </a:lnTo>
                  <a:lnTo>
                    <a:pt x="262" y="383"/>
                  </a:lnTo>
                  <a:lnTo>
                    <a:pt x="261" y="401"/>
                  </a:lnTo>
                  <a:lnTo>
                    <a:pt x="259" y="429"/>
                  </a:lnTo>
                  <a:lnTo>
                    <a:pt x="255" y="467"/>
                  </a:lnTo>
                  <a:lnTo>
                    <a:pt x="253" y="509"/>
                  </a:lnTo>
                  <a:lnTo>
                    <a:pt x="251" y="558"/>
                  </a:lnTo>
                  <a:lnTo>
                    <a:pt x="249" y="610"/>
                  </a:lnTo>
                  <a:lnTo>
                    <a:pt x="249" y="720"/>
                  </a:lnTo>
                  <a:lnTo>
                    <a:pt x="184" y="711"/>
                  </a:lnTo>
                  <a:lnTo>
                    <a:pt x="128" y="700"/>
                  </a:lnTo>
                  <a:lnTo>
                    <a:pt x="84" y="687"/>
                  </a:lnTo>
                  <a:lnTo>
                    <a:pt x="48" y="672"/>
                  </a:lnTo>
                  <a:lnTo>
                    <a:pt x="20" y="655"/>
                  </a:lnTo>
                  <a:lnTo>
                    <a:pt x="4" y="638"/>
                  </a:lnTo>
                  <a:lnTo>
                    <a:pt x="2" y="634"/>
                  </a:lnTo>
                  <a:lnTo>
                    <a:pt x="2" y="633"/>
                  </a:lnTo>
                  <a:lnTo>
                    <a:pt x="0" y="629"/>
                  </a:lnTo>
                  <a:lnTo>
                    <a:pt x="0" y="627"/>
                  </a:lnTo>
                  <a:lnTo>
                    <a:pt x="7" y="543"/>
                  </a:lnTo>
                  <a:lnTo>
                    <a:pt x="20" y="455"/>
                  </a:lnTo>
                  <a:lnTo>
                    <a:pt x="43" y="370"/>
                  </a:lnTo>
                  <a:lnTo>
                    <a:pt x="63" y="304"/>
                  </a:lnTo>
                  <a:lnTo>
                    <a:pt x="82" y="248"/>
                  </a:lnTo>
                  <a:lnTo>
                    <a:pt x="100" y="202"/>
                  </a:lnTo>
                  <a:lnTo>
                    <a:pt x="117" y="163"/>
                  </a:lnTo>
                  <a:lnTo>
                    <a:pt x="132" y="131"/>
                  </a:lnTo>
                  <a:lnTo>
                    <a:pt x="145" y="103"/>
                  </a:lnTo>
                  <a:lnTo>
                    <a:pt x="156" y="81"/>
                  </a:lnTo>
                  <a:lnTo>
                    <a:pt x="167" y="60"/>
                  </a:lnTo>
                  <a:lnTo>
                    <a:pt x="177" y="41"/>
                  </a:lnTo>
                  <a:lnTo>
                    <a:pt x="184" y="2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Freeform 35"/>
            <p:cNvSpPr>
              <a:spLocks/>
            </p:cNvSpPr>
            <p:nvPr/>
          </p:nvSpPr>
          <p:spPr bwMode="auto">
            <a:xfrm>
              <a:off x="6999288" y="4135438"/>
              <a:ext cx="569912" cy="11668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24" y="2"/>
                </a:cxn>
                <a:cxn ang="0">
                  <a:pos x="46" y="4"/>
                </a:cxn>
                <a:cxn ang="0">
                  <a:pos x="74" y="6"/>
                </a:cxn>
                <a:cxn ang="0">
                  <a:pos x="106" y="8"/>
                </a:cxn>
                <a:cxn ang="0">
                  <a:pos x="136" y="10"/>
                </a:cxn>
                <a:cxn ang="0">
                  <a:pos x="164" y="10"/>
                </a:cxn>
                <a:cxn ang="0">
                  <a:pos x="166" y="13"/>
                </a:cxn>
                <a:cxn ang="0">
                  <a:pos x="171" y="28"/>
                </a:cxn>
                <a:cxn ang="0">
                  <a:pos x="181" y="49"/>
                </a:cxn>
                <a:cxn ang="0">
                  <a:pos x="207" y="114"/>
                </a:cxn>
                <a:cxn ang="0">
                  <a:pos x="221" y="155"/>
                </a:cxn>
                <a:cxn ang="0">
                  <a:pos x="240" y="204"/>
                </a:cxn>
                <a:cxn ang="0">
                  <a:pos x="257" y="258"/>
                </a:cxn>
                <a:cxn ang="0">
                  <a:pos x="275" y="316"/>
                </a:cxn>
                <a:cxn ang="0">
                  <a:pos x="292" y="379"/>
                </a:cxn>
                <a:cxn ang="0">
                  <a:pos x="309" y="444"/>
                </a:cxn>
                <a:cxn ang="0">
                  <a:pos x="326" y="515"/>
                </a:cxn>
                <a:cxn ang="0">
                  <a:pos x="339" y="586"/>
                </a:cxn>
                <a:cxn ang="0">
                  <a:pos x="350" y="661"/>
                </a:cxn>
                <a:cxn ang="0">
                  <a:pos x="359" y="735"/>
                </a:cxn>
                <a:cxn ang="0">
                  <a:pos x="257" y="733"/>
                </a:cxn>
                <a:cxn ang="0">
                  <a:pos x="166" y="730"/>
                </a:cxn>
                <a:cxn ang="0">
                  <a:pos x="86" y="724"/>
                </a:cxn>
                <a:cxn ang="0">
                  <a:pos x="17" y="715"/>
                </a:cxn>
                <a:cxn ang="0">
                  <a:pos x="11" y="647"/>
                </a:cxn>
                <a:cxn ang="0">
                  <a:pos x="7" y="578"/>
                </a:cxn>
                <a:cxn ang="0">
                  <a:pos x="4" y="511"/>
                </a:cxn>
                <a:cxn ang="0">
                  <a:pos x="0" y="448"/>
                </a:cxn>
                <a:cxn ang="0">
                  <a:pos x="0" y="388"/>
                </a:cxn>
                <a:cxn ang="0">
                  <a:pos x="2" y="336"/>
                </a:cxn>
                <a:cxn ang="0">
                  <a:pos x="5" y="263"/>
                </a:cxn>
                <a:cxn ang="0">
                  <a:pos x="7" y="196"/>
                </a:cxn>
                <a:cxn ang="0">
                  <a:pos x="7" y="92"/>
                </a:cxn>
                <a:cxn ang="0">
                  <a:pos x="5" y="53"/>
                </a:cxn>
                <a:cxn ang="0">
                  <a:pos x="4" y="25"/>
                </a:cxn>
                <a:cxn ang="0">
                  <a:pos x="2" y="6"/>
                </a:cxn>
                <a:cxn ang="0">
                  <a:pos x="2" y="0"/>
                </a:cxn>
              </a:cxnLst>
              <a:rect l="0" t="0" r="r" b="b"/>
              <a:pathLst>
                <a:path w="359" h="735">
                  <a:moveTo>
                    <a:pt x="2" y="0"/>
                  </a:moveTo>
                  <a:lnTo>
                    <a:pt x="7" y="0"/>
                  </a:lnTo>
                  <a:lnTo>
                    <a:pt x="24" y="2"/>
                  </a:lnTo>
                  <a:lnTo>
                    <a:pt x="46" y="4"/>
                  </a:lnTo>
                  <a:lnTo>
                    <a:pt x="74" y="6"/>
                  </a:lnTo>
                  <a:lnTo>
                    <a:pt x="106" y="8"/>
                  </a:lnTo>
                  <a:lnTo>
                    <a:pt x="136" y="10"/>
                  </a:lnTo>
                  <a:lnTo>
                    <a:pt x="164" y="10"/>
                  </a:lnTo>
                  <a:lnTo>
                    <a:pt x="166" y="13"/>
                  </a:lnTo>
                  <a:lnTo>
                    <a:pt x="171" y="28"/>
                  </a:lnTo>
                  <a:lnTo>
                    <a:pt x="181" y="49"/>
                  </a:lnTo>
                  <a:lnTo>
                    <a:pt x="207" y="114"/>
                  </a:lnTo>
                  <a:lnTo>
                    <a:pt x="221" y="155"/>
                  </a:lnTo>
                  <a:lnTo>
                    <a:pt x="240" y="204"/>
                  </a:lnTo>
                  <a:lnTo>
                    <a:pt x="257" y="258"/>
                  </a:lnTo>
                  <a:lnTo>
                    <a:pt x="275" y="316"/>
                  </a:lnTo>
                  <a:lnTo>
                    <a:pt x="292" y="379"/>
                  </a:lnTo>
                  <a:lnTo>
                    <a:pt x="309" y="444"/>
                  </a:lnTo>
                  <a:lnTo>
                    <a:pt x="326" y="515"/>
                  </a:lnTo>
                  <a:lnTo>
                    <a:pt x="339" y="586"/>
                  </a:lnTo>
                  <a:lnTo>
                    <a:pt x="350" y="661"/>
                  </a:lnTo>
                  <a:lnTo>
                    <a:pt x="359" y="735"/>
                  </a:lnTo>
                  <a:lnTo>
                    <a:pt x="257" y="733"/>
                  </a:lnTo>
                  <a:lnTo>
                    <a:pt x="166" y="730"/>
                  </a:lnTo>
                  <a:lnTo>
                    <a:pt x="86" y="724"/>
                  </a:lnTo>
                  <a:lnTo>
                    <a:pt x="17" y="715"/>
                  </a:lnTo>
                  <a:lnTo>
                    <a:pt x="11" y="647"/>
                  </a:lnTo>
                  <a:lnTo>
                    <a:pt x="7" y="578"/>
                  </a:lnTo>
                  <a:lnTo>
                    <a:pt x="4" y="511"/>
                  </a:lnTo>
                  <a:lnTo>
                    <a:pt x="0" y="448"/>
                  </a:lnTo>
                  <a:lnTo>
                    <a:pt x="0" y="388"/>
                  </a:lnTo>
                  <a:lnTo>
                    <a:pt x="2" y="336"/>
                  </a:lnTo>
                  <a:lnTo>
                    <a:pt x="5" y="263"/>
                  </a:lnTo>
                  <a:lnTo>
                    <a:pt x="7" y="196"/>
                  </a:lnTo>
                  <a:lnTo>
                    <a:pt x="7" y="92"/>
                  </a:lnTo>
                  <a:lnTo>
                    <a:pt x="5" y="53"/>
                  </a:lnTo>
                  <a:lnTo>
                    <a:pt x="4" y="25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Freeform 36"/>
            <p:cNvSpPr>
              <a:spLocks/>
            </p:cNvSpPr>
            <p:nvPr/>
          </p:nvSpPr>
          <p:spPr bwMode="auto">
            <a:xfrm>
              <a:off x="70707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4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1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6" y="89"/>
                </a:cxn>
                <a:cxn ang="0">
                  <a:pos x="24" y="50"/>
                </a:cxn>
                <a:cxn ang="0">
                  <a:pos x="29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4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1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6" y="89"/>
                  </a:lnTo>
                  <a:lnTo>
                    <a:pt x="24" y="50"/>
                  </a:lnTo>
                  <a:lnTo>
                    <a:pt x="29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Freeform 37"/>
            <p:cNvSpPr>
              <a:spLocks/>
            </p:cNvSpPr>
            <p:nvPr/>
          </p:nvSpPr>
          <p:spPr bwMode="auto">
            <a:xfrm>
              <a:off x="8121650" y="4648200"/>
              <a:ext cx="133350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5" y="69"/>
                </a:cxn>
                <a:cxn ang="0">
                  <a:pos x="36" y="108"/>
                </a:cxn>
                <a:cxn ang="0">
                  <a:pos x="49" y="160"/>
                </a:cxn>
                <a:cxn ang="0">
                  <a:pos x="60" y="222"/>
                </a:cxn>
                <a:cxn ang="0">
                  <a:pos x="73" y="295"/>
                </a:cxn>
                <a:cxn ang="0">
                  <a:pos x="84" y="380"/>
                </a:cxn>
                <a:cxn ang="0">
                  <a:pos x="62" y="386"/>
                </a:cxn>
                <a:cxn ang="0">
                  <a:pos x="56" y="332"/>
                </a:cxn>
                <a:cxn ang="0">
                  <a:pos x="51" y="270"/>
                </a:cxn>
                <a:cxn ang="0">
                  <a:pos x="41" y="205"/>
                </a:cxn>
                <a:cxn ang="0">
                  <a:pos x="30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4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5" y="69"/>
                  </a:lnTo>
                  <a:lnTo>
                    <a:pt x="36" y="108"/>
                  </a:lnTo>
                  <a:lnTo>
                    <a:pt x="49" y="160"/>
                  </a:lnTo>
                  <a:lnTo>
                    <a:pt x="60" y="222"/>
                  </a:lnTo>
                  <a:lnTo>
                    <a:pt x="73" y="295"/>
                  </a:lnTo>
                  <a:lnTo>
                    <a:pt x="84" y="380"/>
                  </a:lnTo>
                  <a:lnTo>
                    <a:pt x="62" y="386"/>
                  </a:lnTo>
                  <a:lnTo>
                    <a:pt x="56" y="332"/>
                  </a:lnTo>
                  <a:lnTo>
                    <a:pt x="51" y="270"/>
                  </a:lnTo>
                  <a:lnTo>
                    <a:pt x="41" y="205"/>
                  </a:lnTo>
                  <a:lnTo>
                    <a:pt x="30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Freeform 38"/>
            <p:cNvSpPr>
              <a:spLocks/>
            </p:cNvSpPr>
            <p:nvPr/>
          </p:nvSpPr>
          <p:spPr bwMode="auto">
            <a:xfrm>
              <a:off x="7178675" y="4760913"/>
              <a:ext cx="211137" cy="682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3" y="11"/>
                </a:cxn>
                <a:cxn ang="0">
                  <a:pos x="131" y="43"/>
                </a:cxn>
                <a:cxn ang="0">
                  <a:pos x="0" y="33"/>
                </a:cxn>
                <a:cxn ang="0">
                  <a:pos x="4" y="0"/>
                </a:cxn>
              </a:cxnLst>
              <a:rect l="0" t="0" r="r" b="b"/>
              <a:pathLst>
                <a:path w="133" h="43">
                  <a:moveTo>
                    <a:pt x="4" y="0"/>
                  </a:moveTo>
                  <a:lnTo>
                    <a:pt x="133" y="11"/>
                  </a:lnTo>
                  <a:lnTo>
                    <a:pt x="131" y="43"/>
                  </a:lnTo>
                  <a:lnTo>
                    <a:pt x="0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Freeform 39"/>
            <p:cNvSpPr>
              <a:spLocks/>
            </p:cNvSpPr>
            <p:nvPr/>
          </p:nvSpPr>
          <p:spPr bwMode="auto">
            <a:xfrm>
              <a:off x="7593013" y="4127500"/>
              <a:ext cx="290512" cy="2540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75" y="48"/>
                </a:cxn>
                <a:cxn ang="0">
                  <a:pos x="168" y="87"/>
                </a:cxn>
                <a:cxn ang="0">
                  <a:pos x="158" y="115"/>
                </a:cxn>
                <a:cxn ang="0">
                  <a:pos x="149" y="138"/>
                </a:cxn>
                <a:cxn ang="0">
                  <a:pos x="142" y="151"/>
                </a:cxn>
                <a:cxn ang="0">
                  <a:pos x="136" y="158"/>
                </a:cxn>
                <a:cxn ang="0">
                  <a:pos x="134" y="160"/>
                </a:cxn>
                <a:cxn ang="0">
                  <a:pos x="0" y="11"/>
                </a:cxn>
                <a:cxn ang="0">
                  <a:pos x="4" y="13"/>
                </a:cxn>
                <a:cxn ang="0">
                  <a:pos x="13" y="15"/>
                </a:cxn>
                <a:cxn ang="0">
                  <a:pos x="30" y="18"/>
                </a:cxn>
                <a:cxn ang="0">
                  <a:pos x="52" y="20"/>
                </a:cxn>
                <a:cxn ang="0">
                  <a:pos x="80" y="20"/>
                </a:cxn>
                <a:cxn ang="0">
                  <a:pos x="104" y="18"/>
                </a:cxn>
                <a:cxn ang="0">
                  <a:pos x="129" y="15"/>
                </a:cxn>
                <a:cxn ang="0">
                  <a:pos x="151" y="9"/>
                </a:cxn>
                <a:cxn ang="0">
                  <a:pos x="168" y="5"/>
                </a:cxn>
                <a:cxn ang="0">
                  <a:pos x="179" y="2"/>
                </a:cxn>
                <a:cxn ang="0">
                  <a:pos x="183" y="0"/>
                </a:cxn>
              </a:cxnLst>
              <a:rect l="0" t="0" r="r" b="b"/>
              <a:pathLst>
                <a:path w="183" h="160">
                  <a:moveTo>
                    <a:pt x="183" y="0"/>
                  </a:moveTo>
                  <a:lnTo>
                    <a:pt x="175" y="48"/>
                  </a:lnTo>
                  <a:lnTo>
                    <a:pt x="168" y="87"/>
                  </a:lnTo>
                  <a:lnTo>
                    <a:pt x="158" y="115"/>
                  </a:lnTo>
                  <a:lnTo>
                    <a:pt x="149" y="138"/>
                  </a:lnTo>
                  <a:lnTo>
                    <a:pt x="142" y="151"/>
                  </a:lnTo>
                  <a:lnTo>
                    <a:pt x="136" y="158"/>
                  </a:lnTo>
                  <a:lnTo>
                    <a:pt x="134" y="160"/>
                  </a:lnTo>
                  <a:lnTo>
                    <a:pt x="0" y="11"/>
                  </a:lnTo>
                  <a:lnTo>
                    <a:pt x="4" y="13"/>
                  </a:lnTo>
                  <a:lnTo>
                    <a:pt x="13" y="15"/>
                  </a:lnTo>
                  <a:lnTo>
                    <a:pt x="30" y="18"/>
                  </a:lnTo>
                  <a:lnTo>
                    <a:pt x="52" y="20"/>
                  </a:lnTo>
                  <a:lnTo>
                    <a:pt x="80" y="20"/>
                  </a:lnTo>
                  <a:lnTo>
                    <a:pt x="104" y="18"/>
                  </a:lnTo>
                  <a:lnTo>
                    <a:pt x="129" y="15"/>
                  </a:lnTo>
                  <a:lnTo>
                    <a:pt x="151" y="9"/>
                  </a:lnTo>
                  <a:lnTo>
                    <a:pt x="168" y="5"/>
                  </a:lnTo>
                  <a:lnTo>
                    <a:pt x="179" y="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Freeform 40"/>
            <p:cNvSpPr>
              <a:spLocks/>
            </p:cNvSpPr>
            <p:nvPr/>
          </p:nvSpPr>
          <p:spPr bwMode="auto">
            <a:xfrm>
              <a:off x="7264400" y="4144963"/>
              <a:ext cx="328612" cy="228600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25" y="144"/>
                </a:cxn>
                <a:cxn ang="0">
                  <a:pos x="122" y="142"/>
                </a:cxn>
                <a:cxn ang="0">
                  <a:pos x="112" y="136"/>
                </a:cxn>
                <a:cxn ang="0">
                  <a:pos x="99" y="129"/>
                </a:cxn>
                <a:cxn ang="0">
                  <a:pos x="84" y="117"/>
                </a:cxn>
                <a:cxn ang="0">
                  <a:pos x="66" y="103"/>
                </a:cxn>
                <a:cxn ang="0">
                  <a:pos x="49" y="84"/>
                </a:cxn>
                <a:cxn ang="0">
                  <a:pos x="38" y="69"/>
                </a:cxn>
                <a:cxn ang="0">
                  <a:pos x="27" y="52"/>
                </a:cxn>
                <a:cxn ang="0">
                  <a:pos x="17" y="35"/>
                </a:cxn>
                <a:cxn ang="0">
                  <a:pos x="8" y="21"/>
                </a:cxn>
                <a:cxn ang="0">
                  <a:pos x="0" y="6"/>
                </a:cxn>
                <a:cxn ang="0">
                  <a:pos x="64" y="6"/>
                </a:cxn>
                <a:cxn ang="0">
                  <a:pos x="107" y="4"/>
                </a:cxn>
                <a:cxn ang="0">
                  <a:pos x="155" y="2"/>
                </a:cxn>
                <a:cxn ang="0">
                  <a:pos x="207" y="0"/>
                </a:cxn>
              </a:cxnLst>
              <a:rect l="0" t="0" r="r" b="b"/>
              <a:pathLst>
                <a:path w="207" h="144">
                  <a:moveTo>
                    <a:pt x="207" y="0"/>
                  </a:moveTo>
                  <a:lnTo>
                    <a:pt x="125" y="144"/>
                  </a:lnTo>
                  <a:lnTo>
                    <a:pt x="122" y="142"/>
                  </a:lnTo>
                  <a:lnTo>
                    <a:pt x="112" y="136"/>
                  </a:lnTo>
                  <a:lnTo>
                    <a:pt x="99" y="129"/>
                  </a:lnTo>
                  <a:lnTo>
                    <a:pt x="84" y="117"/>
                  </a:lnTo>
                  <a:lnTo>
                    <a:pt x="66" y="103"/>
                  </a:lnTo>
                  <a:lnTo>
                    <a:pt x="49" y="84"/>
                  </a:lnTo>
                  <a:lnTo>
                    <a:pt x="38" y="69"/>
                  </a:lnTo>
                  <a:lnTo>
                    <a:pt x="27" y="52"/>
                  </a:lnTo>
                  <a:lnTo>
                    <a:pt x="17" y="35"/>
                  </a:lnTo>
                  <a:lnTo>
                    <a:pt x="8" y="21"/>
                  </a:lnTo>
                  <a:lnTo>
                    <a:pt x="0" y="6"/>
                  </a:lnTo>
                  <a:lnTo>
                    <a:pt x="64" y="6"/>
                  </a:lnTo>
                  <a:lnTo>
                    <a:pt x="107" y="4"/>
                  </a:lnTo>
                  <a:lnTo>
                    <a:pt x="155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Freeform 41"/>
            <p:cNvSpPr>
              <a:spLocks/>
            </p:cNvSpPr>
            <p:nvPr/>
          </p:nvSpPr>
          <p:spPr bwMode="auto">
            <a:xfrm>
              <a:off x="7593013" y="4124325"/>
              <a:ext cx="287337" cy="2254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81" y="6"/>
                </a:cxn>
                <a:cxn ang="0">
                  <a:pos x="179" y="17"/>
                </a:cxn>
                <a:cxn ang="0">
                  <a:pos x="175" y="34"/>
                </a:cxn>
                <a:cxn ang="0">
                  <a:pos x="171" y="52"/>
                </a:cxn>
                <a:cxn ang="0">
                  <a:pos x="168" y="69"/>
                </a:cxn>
                <a:cxn ang="0">
                  <a:pos x="160" y="93"/>
                </a:cxn>
                <a:cxn ang="0">
                  <a:pos x="153" y="114"/>
                </a:cxn>
                <a:cxn ang="0">
                  <a:pos x="145" y="129"/>
                </a:cxn>
                <a:cxn ang="0">
                  <a:pos x="140" y="138"/>
                </a:cxn>
                <a:cxn ang="0">
                  <a:pos x="138" y="142"/>
                </a:cxn>
                <a:cxn ang="0">
                  <a:pos x="0" y="13"/>
                </a:cxn>
                <a:cxn ang="0">
                  <a:pos x="90" y="9"/>
                </a:cxn>
                <a:cxn ang="0">
                  <a:pos x="181" y="0"/>
                </a:cxn>
              </a:cxnLst>
              <a:rect l="0" t="0" r="r" b="b"/>
              <a:pathLst>
                <a:path w="181" h="142">
                  <a:moveTo>
                    <a:pt x="181" y="0"/>
                  </a:moveTo>
                  <a:lnTo>
                    <a:pt x="181" y="6"/>
                  </a:lnTo>
                  <a:lnTo>
                    <a:pt x="179" y="17"/>
                  </a:lnTo>
                  <a:lnTo>
                    <a:pt x="175" y="34"/>
                  </a:lnTo>
                  <a:lnTo>
                    <a:pt x="171" y="52"/>
                  </a:lnTo>
                  <a:lnTo>
                    <a:pt x="168" y="69"/>
                  </a:lnTo>
                  <a:lnTo>
                    <a:pt x="160" y="93"/>
                  </a:lnTo>
                  <a:lnTo>
                    <a:pt x="153" y="114"/>
                  </a:lnTo>
                  <a:lnTo>
                    <a:pt x="145" y="129"/>
                  </a:lnTo>
                  <a:lnTo>
                    <a:pt x="140" y="138"/>
                  </a:lnTo>
                  <a:lnTo>
                    <a:pt x="138" y="142"/>
                  </a:lnTo>
                  <a:lnTo>
                    <a:pt x="0" y="13"/>
                  </a:lnTo>
                  <a:lnTo>
                    <a:pt x="90" y="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Org Chart for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51609" y="1151842"/>
            <a:ext cx="8899392" cy="5163642"/>
            <a:chOff x="2223871" y="1599927"/>
            <a:chExt cx="7354869" cy="4267473"/>
          </a:xfrm>
        </p:grpSpPr>
        <p:sp>
          <p:nvSpPr>
            <p:cNvPr id="367" name="Freeform 366"/>
            <p:cNvSpPr/>
            <p:nvPr/>
          </p:nvSpPr>
          <p:spPr>
            <a:xfrm>
              <a:off x="5639265" y="2634497"/>
              <a:ext cx="1005108" cy="1006591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223871" y="3255408"/>
              <a:ext cx="7354869" cy="2158150"/>
              <a:chOff x="2741612" y="2895600"/>
              <a:chExt cx="6781800" cy="1989993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741612" y="2895600"/>
                <a:ext cx="6781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741612" y="3558931"/>
                <a:ext cx="6781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741612" y="4222262"/>
                <a:ext cx="6781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741612" y="4885593"/>
                <a:ext cx="6781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>
              <a:off x="3621163" y="3254313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989509" y="4755497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223678" y="4704535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525894" y="3254313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861037" y="4755497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194814" y="4704535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19343" y="3170923"/>
              <a:ext cx="833895" cy="833895"/>
              <a:chOff x="893762" y="3124200"/>
              <a:chExt cx="762000" cy="7620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93762" y="3124200"/>
                <a:ext cx="762000" cy="762000"/>
                <a:chOff x="569912" y="3124200"/>
                <a:chExt cx="762000" cy="762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Pie 29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Oval 27"/>
              <p:cNvSpPr/>
              <p:nvPr/>
            </p:nvSpPr>
            <p:spPr>
              <a:xfrm>
                <a:off x="969962" y="3200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47595" y="4622851"/>
              <a:ext cx="833895" cy="833895"/>
              <a:chOff x="2198687" y="4383698"/>
              <a:chExt cx="857250" cy="85725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198687" y="4383698"/>
                <a:ext cx="857250" cy="8572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Pie 37"/>
              <p:cNvSpPr/>
              <p:nvPr/>
            </p:nvSpPr>
            <p:spPr>
              <a:xfrm>
                <a:off x="2198687" y="4383698"/>
                <a:ext cx="857250" cy="85725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284412" y="4469423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191092" y="4622851"/>
              <a:ext cx="833897" cy="833895"/>
              <a:chOff x="3579810" y="4383698"/>
              <a:chExt cx="857252" cy="85725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3579810" y="4383698"/>
                <a:ext cx="857250" cy="8572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Pie 34"/>
              <p:cNvSpPr/>
              <p:nvPr/>
            </p:nvSpPr>
            <p:spPr>
              <a:xfrm>
                <a:off x="3579812" y="4383698"/>
                <a:ext cx="857250" cy="85725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665537" y="4469423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449371" y="3170923"/>
              <a:ext cx="833895" cy="833895"/>
              <a:chOff x="893762" y="3124200"/>
              <a:chExt cx="762000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893762" y="3124200"/>
                <a:ext cx="762000" cy="762000"/>
                <a:chOff x="569912" y="3124200"/>
                <a:chExt cx="762000" cy="762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Pie 53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969962" y="3200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784587" y="4622851"/>
              <a:ext cx="833895" cy="833895"/>
              <a:chOff x="2198687" y="4383698"/>
              <a:chExt cx="857250" cy="85725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2198687" y="4383698"/>
                <a:ext cx="857250" cy="8572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Pie 61"/>
              <p:cNvSpPr/>
              <p:nvPr/>
            </p:nvSpPr>
            <p:spPr>
              <a:xfrm>
                <a:off x="2198687" y="4383698"/>
                <a:ext cx="857250" cy="85725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284412" y="4469423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121122" y="4622851"/>
              <a:ext cx="833895" cy="833895"/>
              <a:chOff x="3579812" y="4383698"/>
              <a:chExt cx="857250" cy="85725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3579812" y="4383698"/>
                <a:ext cx="857250" cy="8572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Pie 58"/>
              <p:cNvSpPr/>
              <p:nvPr/>
            </p:nvSpPr>
            <p:spPr>
              <a:xfrm>
                <a:off x="3579812" y="4383698"/>
                <a:ext cx="857250" cy="857250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665537" y="4469423"/>
                <a:ext cx="685800" cy="685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938296" y="2769068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68324" y="2769068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66548" y="4230469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10046" y="4230469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7748819" y="3353576"/>
              <a:ext cx="307528" cy="468588"/>
              <a:chOff x="6700838" y="2600325"/>
              <a:chExt cx="1773237" cy="2701926"/>
            </a:xfrm>
          </p:grpSpPr>
          <p:sp>
            <p:nvSpPr>
              <p:cNvPr id="308" name="Freeform 23"/>
              <p:cNvSpPr>
                <a:spLocks/>
              </p:cNvSpPr>
              <p:nvPr/>
            </p:nvSpPr>
            <p:spPr bwMode="auto">
              <a:xfrm>
                <a:off x="7232650" y="4124325"/>
                <a:ext cx="777875" cy="117792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434" y="11"/>
                  </a:cxn>
                  <a:cxn ang="0">
                    <a:pos x="447" y="15"/>
                  </a:cxn>
                  <a:cxn ang="0">
                    <a:pos x="458" y="17"/>
                  </a:cxn>
                  <a:cxn ang="0">
                    <a:pos x="490" y="733"/>
                  </a:cxn>
                  <a:cxn ang="0">
                    <a:pos x="413" y="738"/>
                  </a:cxn>
                  <a:cxn ang="0">
                    <a:pos x="324" y="740"/>
                  </a:cxn>
                  <a:cxn ang="0">
                    <a:pos x="223" y="742"/>
                  </a:cxn>
                  <a:cxn ang="0">
                    <a:pos x="151" y="742"/>
                  </a:cxn>
                  <a:cxn ang="0">
                    <a:pos x="84" y="740"/>
                  </a:cxn>
                  <a:cxn ang="0">
                    <a:pos x="0" y="34"/>
                  </a:cxn>
                  <a:cxn ang="0">
                    <a:pos x="17" y="19"/>
                  </a:cxn>
                  <a:cxn ang="0">
                    <a:pos x="93" y="19"/>
                  </a:cxn>
                  <a:cxn ang="0">
                    <a:pos x="147" y="17"/>
                  </a:cxn>
                  <a:cxn ang="0">
                    <a:pos x="209" y="15"/>
                  </a:cxn>
                  <a:cxn ang="0">
                    <a:pos x="274" y="11"/>
                  </a:cxn>
                  <a:cxn ang="0">
                    <a:pos x="343" y="7"/>
                  </a:cxn>
                  <a:cxn ang="0">
                    <a:pos x="412" y="0"/>
                  </a:cxn>
                </a:cxnLst>
                <a:rect l="0" t="0" r="r" b="b"/>
                <a:pathLst>
                  <a:path w="490" h="742">
                    <a:moveTo>
                      <a:pt x="412" y="0"/>
                    </a:moveTo>
                    <a:lnTo>
                      <a:pt x="434" y="11"/>
                    </a:lnTo>
                    <a:lnTo>
                      <a:pt x="447" y="15"/>
                    </a:lnTo>
                    <a:lnTo>
                      <a:pt x="458" y="17"/>
                    </a:lnTo>
                    <a:lnTo>
                      <a:pt x="490" y="733"/>
                    </a:lnTo>
                    <a:lnTo>
                      <a:pt x="413" y="738"/>
                    </a:lnTo>
                    <a:lnTo>
                      <a:pt x="324" y="740"/>
                    </a:lnTo>
                    <a:lnTo>
                      <a:pt x="223" y="742"/>
                    </a:lnTo>
                    <a:lnTo>
                      <a:pt x="151" y="742"/>
                    </a:lnTo>
                    <a:lnTo>
                      <a:pt x="84" y="740"/>
                    </a:lnTo>
                    <a:lnTo>
                      <a:pt x="0" y="34"/>
                    </a:lnTo>
                    <a:lnTo>
                      <a:pt x="17" y="19"/>
                    </a:lnTo>
                    <a:lnTo>
                      <a:pt x="93" y="19"/>
                    </a:lnTo>
                    <a:lnTo>
                      <a:pt x="147" y="17"/>
                    </a:lnTo>
                    <a:lnTo>
                      <a:pt x="209" y="15"/>
                    </a:lnTo>
                    <a:lnTo>
                      <a:pt x="274" y="11"/>
                    </a:lnTo>
                    <a:lnTo>
                      <a:pt x="343" y="7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E2F9F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Freeform 24"/>
              <p:cNvSpPr>
                <a:spLocks/>
              </p:cNvSpPr>
              <p:nvPr/>
            </p:nvSpPr>
            <p:spPr bwMode="auto">
              <a:xfrm>
                <a:off x="7253288" y="4144963"/>
                <a:ext cx="339725" cy="263525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32" y="166"/>
                  </a:cxn>
                  <a:cxn ang="0">
                    <a:pos x="117" y="158"/>
                  </a:cxn>
                  <a:cxn ang="0">
                    <a:pos x="99" y="147"/>
                  </a:cxn>
                  <a:cxn ang="0">
                    <a:pos x="78" y="131"/>
                  </a:cxn>
                  <a:cxn ang="0">
                    <a:pos x="54" y="106"/>
                  </a:cxn>
                  <a:cxn ang="0">
                    <a:pos x="45" y="93"/>
                  </a:cxn>
                  <a:cxn ang="0">
                    <a:pos x="34" y="75"/>
                  </a:cxn>
                  <a:cxn ang="0">
                    <a:pos x="15" y="37"/>
                  </a:cxn>
                  <a:cxn ang="0">
                    <a:pos x="7" y="21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28" y="11"/>
                  </a:cxn>
                  <a:cxn ang="0">
                    <a:pos x="63" y="13"/>
                  </a:cxn>
                  <a:cxn ang="0">
                    <a:pos x="108" y="11"/>
                  </a:cxn>
                  <a:cxn ang="0">
                    <a:pos x="158" y="7"/>
                  </a:cxn>
                  <a:cxn ang="0">
                    <a:pos x="214" y="0"/>
                  </a:cxn>
                </a:cxnLst>
                <a:rect l="0" t="0" r="r" b="b"/>
                <a:pathLst>
                  <a:path w="214" h="166">
                    <a:moveTo>
                      <a:pt x="214" y="0"/>
                    </a:moveTo>
                    <a:lnTo>
                      <a:pt x="132" y="166"/>
                    </a:lnTo>
                    <a:lnTo>
                      <a:pt x="117" y="158"/>
                    </a:lnTo>
                    <a:lnTo>
                      <a:pt x="99" y="147"/>
                    </a:lnTo>
                    <a:lnTo>
                      <a:pt x="78" y="131"/>
                    </a:lnTo>
                    <a:lnTo>
                      <a:pt x="54" y="106"/>
                    </a:lnTo>
                    <a:lnTo>
                      <a:pt x="45" y="93"/>
                    </a:lnTo>
                    <a:lnTo>
                      <a:pt x="34" y="75"/>
                    </a:lnTo>
                    <a:lnTo>
                      <a:pt x="15" y="37"/>
                    </a:lnTo>
                    <a:lnTo>
                      <a:pt x="7" y="2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8" y="11"/>
                    </a:lnTo>
                    <a:lnTo>
                      <a:pt x="63" y="13"/>
                    </a:lnTo>
                    <a:lnTo>
                      <a:pt x="108" y="11"/>
                    </a:lnTo>
                    <a:lnTo>
                      <a:pt x="158" y="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Freeform 25"/>
              <p:cNvSpPr>
                <a:spLocks/>
              </p:cNvSpPr>
              <p:nvPr/>
            </p:nvSpPr>
            <p:spPr bwMode="auto">
              <a:xfrm>
                <a:off x="6777038" y="2600325"/>
                <a:ext cx="1409700" cy="1363663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63" y="65"/>
                  </a:cxn>
                  <a:cxn ang="0">
                    <a:pos x="712" y="102"/>
                  </a:cxn>
                  <a:cxn ang="0">
                    <a:pos x="756" y="145"/>
                  </a:cxn>
                  <a:cxn ang="0">
                    <a:pos x="793" y="194"/>
                  </a:cxn>
                  <a:cxn ang="0">
                    <a:pos x="825" y="246"/>
                  </a:cxn>
                  <a:cxn ang="0">
                    <a:pos x="851" y="302"/>
                  </a:cxn>
                  <a:cxn ang="0">
                    <a:pos x="870" y="358"/>
                  </a:cxn>
                  <a:cxn ang="0">
                    <a:pos x="883" y="417"/>
                  </a:cxn>
                  <a:cxn ang="0">
                    <a:pos x="888" y="473"/>
                  </a:cxn>
                  <a:cxn ang="0">
                    <a:pos x="888" y="529"/>
                  </a:cxn>
                  <a:cxn ang="0">
                    <a:pos x="879" y="581"/>
                  </a:cxn>
                  <a:cxn ang="0">
                    <a:pos x="864" y="630"/>
                  </a:cxn>
                  <a:cxn ang="0">
                    <a:pos x="836" y="684"/>
                  </a:cxn>
                  <a:cxn ang="0">
                    <a:pos x="801" y="731"/>
                  </a:cxn>
                  <a:cxn ang="0">
                    <a:pos x="760" y="770"/>
                  </a:cxn>
                  <a:cxn ang="0">
                    <a:pos x="713" y="803"/>
                  </a:cxn>
                  <a:cxn ang="0">
                    <a:pos x="661" y="828"/>
                  </a:cxn>
                  <a:cxn ang="0">
                    <a:pos x="605" y="846"/>
                  </a:cxn>
                  <a:cxn ang="0">
                    <a:pos x="548" y="856"/>
                  </a:cxn>
                  <a:cxn ang="0">
                    <a:pos x="486" y="859"/>
                  </a:cxn>
                  <a:cxn ang="0">
                    <a:pos x="423" y="854"/>
                  </a:cxn>
                  <a:cxn ang="0">
                    <a:pos x="360" y="841"/>
                  </a:cxn>
                  <a:cxn ang="0">
                    <a:pos x="296" y="818"/>
                  </a:cxn>
                  <a:cxn ang="0">
                    <a:pos x="235" y="788"/>
                  </a:cxn>
                  <a:cxn ang="0">
                    <a:pos x="181" y="751"/>
                  </a:cxn>
                  <a:cxn ang="0">
                    <a:pos x="132" y="708"/>
                  </a:cxn>
                  <a:cxn ang="0">
                    <a:pos x="90" y="660"/>
                  </a:cxn>
                  <a:cxn ang="0">
                    <a:pos x="56" y="608"/>
                  </a:cxn>
                  <a:cxn ang="0">
                    <a:pos x="30" y="552"/>
                  </a:cxn>
                  <a:cxn ang="0">
                    <a:pos x="11" y="494"/>
                  </a:cxn>
                  <a:cxn ang="0">
                    <a:pos x="2" y="434"/>
                  </a:cxn>
                  <a:cxn ang="0">
                    <a:pos x="0" y="373"/>
                  </a:cxn>
                  <a:cxn ang="0">
                    <a:pos x="10" y="311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888" h="859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63" y="65"/>
                    </a:lnTo>
                    <a:lnTo>
                      <a:pt x="712" y="102"/>
                    </a:lnTo>
                    <a:lnTo>
                      <a:pt x="756" y="145"/>
                    </a:lnTo>
                    <a:lnTo>
                      <a:pt x="793" y="194"/>
                    </a:lnTo>
                    <a:lnTo>
                      <a:pt x="825" y="246"/>
                    </a:lnTo>
                    <a:lnTo>
                      <a:pt x="851" y="302"/>
                    </a:lnTo>
                    <a:lnTo>
                      <a:pt x="870" y="358"/>
                    </a:lnTo>
                    <a:lnTo>
                      <a:pt x="883" y="417"/>
                    </a:lnTo>
                    <a:lnTo>
                      <a:pt x="888" y="473"/>
                    </a:lnTo>
                    <a:lnTo>
                      <a:pt x="888" y="529"/>
                    </a:lnTo>
                    <a:lnTo>
                      <a:pt x="879" y="581"/>
                    </a:lnTo>
                    <a:lnTo>
                      <a:pt x="864" y="630"/>
                    </a:lnTo>
                    <a:lnTo>
                      <a:pt x="836" y="684"/>
                    </a:lnTo>
                    <a:lnTo>
                      <a:pt x="801" y="731"/>
                    </a:lnTo>
                    <a:lnTo>
                      <a:pt x="760" y="770"/>
                    </a:lnTo>
                    <a:lnTo>
                      <a:pt x="713" y="803"/>
                    </a:lnTo>
                    <a:lnTo>
                      <a:pt x="661" y="828"/>
                    </a:lnTo>
                    <a:lnTo>
                      <a:pt x="605" y="846"/>
                    </a:lnTo>
                    <a:lnTo>
                      <a:pt x="548" y="856"/>
                    </a:lnTo>
                    <a:lnTo>
                      <a:pt x="486" y="859"/>
                    </a:lnTo>
                    <a:lnTo>
                      <a:pt x="423" y="854"/>
                    </a:lnTo>
                    <a:lnTo>
                      <a:pt x="360" y="841"/>
                    </a:lnTo>
                    <a:lnTo>
                      <a:pt x="296" y="818"/>
                    </a:lnTo>
                    <a:lnTo>
                      <a:pt x="235" y="788"/>
                    </a:lnTo>
                    <a:lnTo>
                      <a:pt x="181" y="751"/>
                    </a:lnTo>
                    <a:lnTo>
                      <a:pt x="132" y="708"/>
                    </a:lnTo>
                    <a:lnTo>
                      <a:pt x="90" y="660"/>
                    </a:lnTo>
                    <a:lnTo>
                      <a:pt x="56" y="608"/>
                    </a:lnTo>
                    <a:lnTo>
                      <a:pt x="30" y="552"/>
                    </a:lnTo>
                    <a:lnTo>
                      <a:pt x="11" y="494"/>
                    </a:lnTo>
                    <a:lnTo>
                      <a:pt x="2" y="434"/>
                    </a:lnTo>
                    <a:lnTo>
                      <a:pt x="0" y="373"/>
                    </a:lnTo>
                    <a:lnTo>
                      <a:pt x="10" y="311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Freeform 26"/>
              <p:cNvSpPr>
                <a:spLocks/>
              </p:cNvSpPr>
              <p:nvPr/>
            </p:nvSpPr>
            <p:spPr bwMode="auto">
              <a:xfrm>
                <a:off x="6907213" y="2676525"/>
                <a:ext cx="1230312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5" y="15"/>
                  </a:cxn>
                  <a:cxn ang="0">
                    <a:pos x="531" y="34"/>
                  </a:cxn>
                  <a:cxn ang="0">
                    <a:pos x="583" y="62"/>
                  </a:cxn>
                  <a:cxn ang="0">
                    <a:pos x="630" y="97"/>
                  </a:cxn>
                  <a:cxn ang="0">
                    <a:pos x="669" y="140"/>
                  </a:cxn>
                  <a:cxn ang="0">
                    <a:pos x="704" y="187"/>
                  </a:cxn>
                  <a:cxn ang="0">
                    <a:pos x="732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5" y="401"/>
                  </a:cxn>
                  <a:cxn ang="0">
                    <a:pos x="775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5" y="673"/>
                  </a:cxn>
                  <a:cxn ang="0">
                    <a:pos x="624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9" y="748"/>
                  </a:cxn>
                  <a:cxn ang="0">
                    <a:pos x="425" y="750"/>
                  </a:cxn>
                  <a:cxn ang="0">
                    <a:pos x="369" y="746"/>
                  </a:cxn>
                  <a:cxn ang="0">
                    <a:pos x="315" y="733"/>
                  </a:cxn>
                  <a:cxn ang="0">
                    <a:pos x="259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7" y="507"/>
                  </a:cxn>
                  <a:cxn ang="0">
                    <a:pos x="15" y="453"/>
                  </a:cxn>
                  <a:cxn ang="0">
                    <a:pos x="4" y="395"/>
                  </a:cxn>
                  <a:cxn ang="0">
                    <a:pos x="0" y="338"/>
                  </a:cxn>
                  <a:cxn ang="0">
                    <a:pos x="8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4" y="127"/>
                  </a:cxn>
                  <a:cxn ang="0">
                    <a:pos x="121" y="90"/>
                  </a:cxn>
                  <a:cxn ang="0">
                    <a:pos x="162" y="58"/>
                  </a:cxn>
                  <a:cxn ang="0">
                    <a:pos x="209" y="34"/>
                  </a:cxn>
                  <a:cxn ang="0">
                    <a:pos x="259" y="15"/>
                  </a:cxn>
                  <a:cxn ang="0">
                    <a:pos x="311" y="4"/>
                  </a:cxn>
                  <a:cxn ang="0">
                    <a:pos x="363" y="0"/>
                  </a:cxn>
                </a:cxnLst>
                <a:rect l="0" t="0" r="r" b="b"/>
                <a:pathLst>
                  <a:path w="775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5" y="15"/>
                    </a:lnTo>
                    <a:lnTo>
                      <a:pt x="531" y="34"/>
                    </a:lnTo>
                    <a:lnTo>
                      <a:pt x="583" y="62"/>
                    </a:lnTo>
                    <a:lnTo>
                      <a:pt x="630" y="97"/>
                    </a:lnTo>
                    <a:lnTo>
                      <a:pt x="669" y="140"/>
                    </a:lnTo>
                    <a:lnTo>
                      <a:pt x="704" y="187"/>
                    </a:lnTo>
                    <a:lnTo>
                      <a:pt x="732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5" y="401"/>
                    </a:lnTo>
                    <a:lnTo>
                      <a:pt x="775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5" y="673"/>
                    </a:lnTo>
                    <a:lnTo>
                      <a:pt x="624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9" y="748"/>
                    </a:lnTo>
                    <a:lnTo>
                      <a:pt x="425" y="750"/>
                    </a:lnTo>
                    <a:lnTo>
                      <a:pt x="369" y="746"/>
                    </a:lnTo>
                    <a:lnTo>
                      <a:pt x="315" y="733"/>
                    </a:lnTo>
                    <a:lnTo>
                      <a:pt x="259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7" y="507"/>
                    </a:lnTo>
                    <a:lnTo>
                      <a:pt x="15" y="453"/>
                    </a:lnTo>
                    <a:lnTo>
                      <a:pt x="4" y="395"/>
                    </a:lnTo>
                    <a:lnTo>
                      <a:pt x="0" y="338"/>
                    </a:lnTo>
                    <a:lnTo>
                      <a:pt x="8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4" y="127"/>
                    </a:lnTo>
                    <a:lnTo>
                      <a:pt x="121" y="90"/>
                    </a:lnTo>
                    <a:lnTo>
                      <a:pt x="162" y="58"/>
                    </a:lnTo>
                    <a:lnTo>
                      <a:pt x="209" y="34"/>
                    </a:lnTo>
                    <a:lnTo>
                      <a:pt x="259" y="15"/>
                    </a:lnTo>
                    <a:lnTo>
                      <a:pt x="311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Freeform 27"/>
              <p:cNvSpPr>
                <a:spLocks/>
              </p:cNvSpPr>
              <p:nvPr/>
            </p:nvSpPr>
            <p:spPr bwMode="auto">
              <a:xfrm>
                <a:off x="6777038" y="2628900"/>
                <a:ext cx="1212850" cy="1098550"/>
              </a:xfrm>
              <a:custGeom>
                <a:avLst/>
                <a:gdLst/>
                <a:ahLst/>
                <a:cxnLst>
                  <a:cxn ang="0">
                    <a:pos x="414" y="0"/>
                  </a:cxn>
                  <a:cxn ang="0">
                    <a:pos x="477" y="4"/>
                  </a:cxn>
                  <a:cxn ang="0">
                    <a:pos x="540" y="17"/>
                  </a:cxn>
                  <a:cxn ang="0">
                    <a:pos x="604" y="38"/>
                  </a:cxn>
                  <a:cxn ang="0">
                    <a:pos x="648" y="60"/>
                  </a:cxn>
                  <a:cxn ang="0">
                    <a:pos x="684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4" y="164"/>
                  </a:cxn>
                  <a:cxn ang="0">
                    <a:pos x="760" y="207"/>
                  </a:cxn>
                  <a:cxn ang="0">
                    <a:pos x="749" y="245"/>
                  </a:cxn>
                  <a:cxn ang="0">
                    <a:pos x="732" y="274"/>
                  </a:cxn>
                  <a:cxn ang="0">
                    <a:pos x="710" y="300"/>
                  </a:cxn>
                  <a:cxn ang="0">
                    <a:pos x="682" y="321"/>
                  </a:cxn>
                  <a:cxn ang="0">
                    <a:pos x="650" y="336"/>
                  </a:cxn>
                  <a:cxn ang="0">
                    <a:pos x="615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5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3" y="342"/>
                  </a:cxn>
                  <a:cxn ang="0">
                    <a:pos x="244" y="338"/>
                  </a:cxn>
                  <a:cxn ang="0">
                    <a:pos x="233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7" y="539"/>
                  </a:cxn>
                  <a:cxn ang="0">
                    <a:pos x="226" y="578"/>
                  </a:cxn>
                  <a:cxn ang="0">
                    <a:pos x="211" y="612"/>
                  </a:cxn>
                  <a:cxn ang="0">
                    <a:pos x="194" y="640"/>
                  </a:cxn>
                  <a:cxn ang="0">
                    <a:pos x="175" y="662"/>
                  </a:cxn>
                  <a:cxn ang="0">
                    <a:pos x="155" y="679"/>
                  </a:cxn>
                  <a:cxn ang="0">
                    <a:pos x="136" y="692"/>
                  </a:cxn>
                  <a:cxn ang="0">
                    <a:pos x="97" y="651"/>
                  </a:cxn>
                  <a:cxn ang="0">
                    <a:pos x="65" y="606"/>
                  </a:cxn>
                  <a:cxn ang="0">
                    <a:pos x="39" y="558"/>
                  </a:cxn>
                  <a:cxn ang="0">
                    <a:pos x="21" y="507"/>
                  </a:cxn>
                  <a:cxn ang="0">
                    <a:pos x="8" y="453"/>
                  </a:cxn>
                  <a:cxn ang="0">
                    <a:pos x="0" y="399"/>
                  </a:cxn>
                  <a:cxn ang="0">
                    <a:pos x="0" y="345"/>
                  </a:cxn>
                  <a:cxn ang="0">
                    <a:pos x="10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3" y="66"/>
                  </a:cxn>
                  <a:cxn ang="0">
                    <a:pos x="235" y="38"/>
                  </a:cxn>
                  <a:cxn ang="0">
                    <a:pos x="291" y="17"/>
                  </a:cxn>
                  <a:cxn ang="0">
                    <a:pos x="350" y="4"/>
                  </a:cxn>
                  <a:cxn ang="0">
                    <a:pos x="414" y="0"/>
                  </a:cxn>
                </a:cxnLst>
                <a:rect l="0" t="0" r="r" b="b"/>
                <a:pathLst>
                  <a:path w="764" h="692">
                    <a:moveTo>
                      <a:pt x="414" y="0"/>
                    </a:moveTo>
                    <a:lnTo>
                      <a:pt x="477" y="4"/>
                    </a:lnTo>
                    <a:lnTo>
                      <a:pt x="540" y="17"/>
                    </a:lnTo>
                    <a:lnTo>
                      <a:pt x="604" y="38"/>
                    </a:lnTo>
                    <a:lnTo>
                      <a:pt x="648" y="60"/>
                    </a:lnTo>
                    <a:lnTo>
                      <a:pt x="684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4" y="164"/>
                    </a:lnTo>
                    <a:lnTo>
                      <a:pt x="760" y="207"/>
                    </a:lnTo>
                    <a:lnTo>
                      <a:pt x="749" y="245"/>
                    </a:lnTo>
                    <a:lnTo>
                      <a:pt x="732" y="274"/>
                    </a:lnTo>
                    <a:lnTo>
                      <a:pt x="710" y="300"/>
                    </a:lnTo>
                    <a:lnTo>
                      <a:pt x="682" y="321"/>
                    </a:lnTo>
                    <a:lnTo>
                      <a:pt x="650" y="336"/>
                    </a:lnTo>
                    <a:lnTo>
                      <a:pt x="615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5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3" y="342"/>
                    </a:lnTo>
                    <a:lnTo>
                      <a:pt x="244" y="338"/>
                    </a:lnTo>
                    <a:lnTo>
                      <a:pt x="233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7" y="539"/>
                    </a:lnTo>
                    <a:lnTo>
                      <a:pt x="226" y="578"/>
                    </a:lnTo>
                    <a:lnTo>
                      <a:pt x="211" y="612"/>
                    </a:lnTo>
                    <a:lnTo>
                      <a:pt x="194" y="640"/>
                    </a:lnTo>
                    <a:lnTo>
                      <a:pt x="175" y="662"/>
                    </a:lnTo>
                    <a:lnTo>
                      <a:pt x="155" y="679"/>
                    </a:lnTo>
                    <a:lnTo>
                      <a:pt x="136" y="692"/>
                    </a:lnTo>
                    <a:lnTo>
                      <a:pt x="97" y="651"/>
                    </a:lnTo>
                    <a:lnTo>
                      <a:pt x="65" y="606"/>
                    </a:lnTo>
                    <a:lnTo>
                      <a:pt x="39" y="558"/>
                    </a:lnTo>
                    <a:lnTo>
                      <a:pt x="21" y="507"/>
                    </a:lnTo>
                    <a:lnTo>
                      <a:pt x="8" y="453"/>
                    </a:lnTo>
                    <a:lnTo>
                      <a:pt x="0" y="399"/>
                    </a:lnTo>
                    <a:lnTo>
                      <a:pt x="0" y="345"/>
                    </a:lnTo>
                    <a:lnTo>
                      <a:pt x="10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3" y="66"/>
                    </a:lnTo>
                    <a:lnTo>
                      <a:pt x="235" y="38"/>
                    </a:lnTo>
                    <a:lnTo>
                      <a:pt x="291" y="17"/>
                    </a:lnTo>
                    <a:lnTo>
                      <a:pt x="350" y="4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Freeform 28"/>
              <p:cNvSpPr>
                <a:spLocks/>
              </p:cNvSpPr>
              <p:nvPr/>
            </p:nvSpPr>
            <p:spPr bwMode="auto">
              <a:xfrm>
                <a:off x="6777038" y="2600325"/>
                <a:ext cx="1217612" cy="1106488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52" y="59"/>
                  </a:cxn>
                  <a:cxn ang="0">
                    <a:pos x="687" y="82"/>
                  </a:cxn>
                  <a:cxn ang="0">
                    <a:pos x="717" y="108"/>
                  </a:cxn>
                  <a:cxn ang="0">
                    <a:pos x="745" y="134"/>
                  </a:cxn>
                  <a:cxn ang="0">
                    <a:pos x="767" y="164"/>
                  </a:cxn>
                  <a:cxn ang="0">
                    <a:pos x="764" y="207"/>
                  </a:cxn>
                  <a:cxn ang="0">
                    <a:pos x="753" y="244"/>
                  </a:cxn>
                  <a:cxn ang="0">
                    <a:pos x="736" y="274"/>
                  </a:cxn>
                  <a:cxn ang="0">
                    <a:pos x="713" y="300"/>
                  </a:cxn>
                  <a:cxn ang="0">
                    <a:pos x="685" y="320"/>
                  </a:cxn>
                  <a:cxn ang="0">
                    <a:pos x="654" y="335"/>
                  </a:cxn>
                  <a:cxn ang="0">
                    <a:pos x="618" y="348"/>
                  </a:cxn>
                  <a:cxn ang="0">
                    <a:pos x="581" y="356"/>
                  </a:cxn>
                  <a:cxn ang="0">
                    <a:pos x="542" y="361"/>
                  </a:cxn>
                  <a:cxn ang="0">
                    <a:pos x="501" y="363"/>
                  </a:cxn>
                  <a:cxn ang="0">
                    <a:pos x="462" y="363"/>
                  </a:cxn>
                  <a:cxn ang="0">
                    <a:pos x="384" y="360"/>
                  </a:cxn>
                  <a:cxn ang="0">
                    <a:pos x="348" y="356"/>
                  </a:cxn>
                  <a:cxn ang="0">
                    <a:pos x="317" y="350"/>
                  </a:cxn>
                  <a:cxn ang="0">
                    <a:pos x="289" y="345"/>
                  </a:cxn>
                  <a:cxn ang="0">
                    <a:pos x="267" y="341"/>
                  </a:cxn>
                  <a:cxn ang="0">
                    <a:pos x="248" y="337"/>
                  </a:cxn>
                  <a:cxn ang="0">
                    <a:pos x="237" y="335"/>
                  </a:cxn>
                  <a:cxn ang="0">
                    <a:pos x="233" y="333"/>
                  </a:cxn>
                  <a:cxn ang="0">
                    <a:pos x="246" y="395"/>
                  </a:cxn>
                  <a:cxn ang="0">
                    <a:pos x="250" y="451"/>
                  </a:cxn>
                  <a:cxn ang="0">
                    <a:pos x="248" y="501"/>
                  </a:cxn>
                  <a:cxn ang="0">
                    <a:pos x="242" y="544"/>
                  </a:cxn>
                  <a:cxn ang="0">
                    <a:pos x="231" y="583"/>
                  </a:cxn>
                  <a:cxn ang="0">
                    <a:pos x="216" y="615"/>
                  </a:cxn>
                  <a:cxn ang="0">
                    <a:pos x="198" y="643"/>
                  </a:cxn>
                  <a:cxn ang="0">
                    <a:pos x="179" y="663"/>
                  </a:cxn>
                  <a:cxn ang="0">
                    <a:pos x="159" y="680"/>
                  </a:cxn>
                  <a:cxn ang="0">
                    <a:pos x="140" y="691"/>
                  </a:cxn>
                  <a:cxn ang="0">
                    <a:pos x="121" y="697"/>
                  </a:cxn>
                  <a:cxn ang="0">
                    <a:pos x="82" y="649"/>
                  </a:cxn>
                  <a:cxn ang="0">
                    <a:pos x="50" y="598"/>
                  </a:cxn>
                  <a:cxn ang="0">
                    <a:pos x="26" y="544"/>
                  </a:cxn>
                  <a:cxn ang="0">
                    <a:pos x="10" y="486"/>
                  </a:cxn>
                  <a:cxn ang="0">
                    <a:pos x="0" y="429"/>
                  </a:cxn>
                  <a:cxn ang="0">
                    <a:pos x="0" y="369"/>
                  </a:cxn>
                  <a:cxn ang="0">
                    <a:pos x="11" y="309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767" h="697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52" y="59"/>
                    </a:lnTo>
                    <a:lnTo>
                      <a:pt x="687" y="82"/>
                    </a:lnTo>
                    <a:lnTo>
                      <a:pt x="717" y="108"/>
                    </a:lnTo>
                    <a:lnTo>
                      <a:pt x="745" y="134"/>
                    </a:lnTo>
                    <a:lnTo>
                      <a:pt x="767" y="164"/>
                    </a:lnTo>
                    <a:lnTo>
                      <a:pt x="764" y="207"/>
                    </a:lnTo>
                    <a:lnTo>
                      <a:pt x="753" y="244"/>
                    </a:lnTo>
                    <a:lnTo>
                      <a:pt x="736" y="274"/>
                    </a:lnTo>
                    <a:lnTo>
                      <a:pt x="713" y="300"/>
                    </a:lnTo>
                    <a:lnTo>
                      <a:pt x="685" y="320"/>
                    </a:lnTo>
                    <a:lnTo>
                      <a:pt x="654" y="335"/>
                    </a:lnTo>
                    <a:lnTo>
                      <a:pt x="618" y="348"/>
                    </a:lnTo>
                    <a:lnTo>
                      <a:pt x="581" y="356"/>
                    </a:lnTo>
                    <a:lnTo>
                      <a:pt x="542" y="361"/>
                    </a:lnTo>
                    <a:lnTo>
                      <a:pt x="501" y="363"/>
                    </a:lnTo>
                    <a:lnTo>
                      <a:pt x="462" y="363"/>
                    </a:lnTo>
                    <a:lnTo>
                      <a:pt x="384" y="360"/>
                    </a:lnTo>
                    <a:lnTo>
                      <a:pt x="348" y="356"/>
                    </a:lnTo>
                    <a:lnTo>
                      <a:pt x="317" y="350"/>
                    </a:lnTo>
                    <a:lnTo>
                      <a:pt x="289" y="345"/>
                    </a:lnTo>
                    <a:lnTo>
                      <a:pt x="267" y="341"/>
                    </a:lnTo>
                    <a:lnTo>
                      <a:pt x="248" y="337"/>
                    </a:lnTo>
                    <a:lnTo>
                      <a:pt x="237" y="335"/>
                    </a:lnTo>
                    <a:lnTo>
                      <a:pt x="233" y="333"/>
                    </a:lnTo>
                    <a:lnTo>
                      <a:pt x="246" y="395"/>
                    </a:lnTo>
                    <a:lnTo>
                      <a:pt x="250" y="451"/>
                    </a:lnTo>
                    <a:lnTo>
                      <a:pt x="248" y="501"/>
                    </a:lnTo>
                    <a:lnTo>
                      <a:pt x="242" y="544"/>
                    </a:lnTo>
                    <a:lnTo>
                      <a:pt x="231" y="583"/>
                    </a:lnTo>
                    <a:lnTo>
                      <a:pt x="216" y="615"/>
                    </a:lnTo>
                    <a:lnTo>
                      <a:pt x="198" y="643"/>
                    </a:lnTo>
                    <a:lnTo>
                      <a:pt x="179" y="663"/>
                    </a:lnTo>
                    <a:lnTo>
                      <a:pt x="159" y="680"/>
                    </a:lnTo>
                    <a:lnTo>
                      <a:pt x="140" y="691"/>
                    </a:lnTo>
                    <a:lnTo>
                      <a:pt x="121" y="697"/>
                    </a:lnTo>
                    <a:lnTo>
                      <a:pt x="82" y="649"/>
                    </a:lnTo>
                    <a:lnTo>
                      <a:pt x="50" y="598"/>
                    </a:lnTo>
                    <a:lnTo>
                      <a:pt x="26" y="544"/>
                    </a:lnTo>
                    <a:lnTo>
                      <a:pt x="10" y="486"/>
                    </a:lnTo>
                    <a:lnTo>
                      <a:pt x="0" y="429"/>
                    </a:lnTo>
                    <a:lnTo>
                      <a:pt x="0" y="369"/>
                    </a:lnTo>
                    <a:lnTo>
                      <a:pt x="11" y="309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Freeform 29"/>
              <p:cNvSpPr>
                <a:spLocks/>
              </p:cNvSpPr>
              <p:nvPr/>
            </p:nvSpPr>
            <p:spPr bwMode="auto">
              <a:xfrm>
                <a:off x="69850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17" y="2"/>
                  </a:cxn>
                  <a:cxn ang="0">
                    <a:pos x="432" y="5"/>
                  </a:cxn>
                  <a:cxn ang="0">
                    <a:pos x="452" y="11"/>
                  </a:cxn>
                  <a:cxn ang="0">
                    <a:pos x="476" y="20"/>
                  </a:cxn>
                  <a:cxn ang="0">
                    <a:pos x="502" y="33"/>
                  </a:cxn>
                  <a:cxn ang="0">
                    <a:pos x="527" y="50"/>
                  </a:cxn>
                  <a:cxn ang="0">
                    <a:pos x="545" y="71"/>
                  </a:cxn>
                  <a:cxn ang="0">
                    <a:pos x="558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8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7" y="216"/>
                  </a:cxn>
                  <a:cxn ang="0">
                    <a:pos x="491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0" y="263"/>
                  </a:cxn>
                  <a:cxn ang="0">
                    <a:pos x="301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1" y="214"/>
                  </a:cxn>
                  <a:cxn ang="0">
                    <a:pos x="35" y="203"/>
                  </a:cxn>
                  <a:cxn ang="0">
                    <a:pos x="14" y="192"/>
                  </a:cxn>
                  <a:cxn ang="0">
                    <a:pos x="3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69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6" y="143"/>
                  </a:cxn>
                  <a:cxn ang="0">
                    <a:pos x="316" y="123"/>
                  </a:cxn>
                  <a:cxn ang="0">
                    <a:pos x="340" y="102"/>
                  </a:cxn>
                  <a:cxn ang="0">
                    <a:pos x="361" y="80"/>
                  </a:cxn>
                  <a:cxn ang="0">
                    <a:pos x="378" y="60"/>
                  </a:cxn>
                  <a:cxn ang="0">
                    <a:pos x="391" y="41"/>
                  </a:cxn>
                  <a:cxn ang="0">
                    <a:pos x="400" y="24"/>
                  </a:cxn>
                  <a:cxn ang="0">
                    <a:pos x="406" y="11"/>
                  </a:cxn>
                  <a:cxn ang="0">
                    <a:pos x="411" y="0"/>
                  </a:cxn>
                </a:cxnLst>
                <a:rect l="0" t="0" r="r" b="b"/>
                <a:pathLst>
                  <a:path w="562" h="263">
                    <a:moveTo>
                      <a:pt x="411" y="0"/>
                    </a:moveTo>
                    <a:lnTo>
                      <a:pt x="417" y="2"/>
                    </a:lnTo>
                    <a:lnTo>
                      <a:pt x="432" y="5"/>
                    </a:lnTo>
                    <a:lnTo>
                      <a:pt x="452" y="11"/>
                    </a:lnTo>
                    <a:lnTo>
                      <a:pt x="476" y="20"/>
                    </a:lnTo>
                    <a:lnTo>
                      <a:pt x="502" y="33"/>
                    </a:lnTo>
                    <a:lnTo>
                      <a:pt x="527" y="50"/>
                    </a:lnTo>
                    <a:lnTo>
                      <a:pt x="545" y="71"/>
                    </a:lnTo>
                    <a:lnTo>
                      <a:pt x="558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8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7" y="216"/>
                    </a:lnTo>
                    <a:lnTo>
                      <a:pt x="491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0" y="263"/>
                    </a:lnTo>
                    <a:lnTo>
                      <a:pt x="301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1" y="214"/>
                    </a:lnTo>
                    <a:lnTo>
                      <a:pt x="35" y="203"/>
                    </a:lnTo>
                    <a:lnTo>
                      <a:pt x="14" y="192"/>
                    </a:lnTo>
                    <a:lnTo>
                      <a:pt x="3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69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6" y="143"/>
                    </a:lnTo>
                    <a:lnTo>
                      <a:pt x="316" y="123"/>
                    </a:lnTo>
                    <a:lnTo>
                      <a:pt x="340" y="102"/>
                    </a:lnTo>
                    <a:lnTo>
                      <a:pt x="361" y="80"/>
                    </a:lnTo>
                    <a:lnTo>
                      <a:pt x="378" y="60"/>
                    </a:lnTo>
                    <a:lnTo>
                      <a:pt x="391" y="41"/>
                    </a:lnTo>
                    <a:lnTo>
                      <a:pt x="400" y="24"/>
                    </a:lnTo>
                    <a:lnTo>
                      <a:pt x="406" y="11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Freeform 30"/>
              <p:cNvSpPr>
                <a:spLocks noEditPoints="1"/>
              </p:cNvSpPr>
              <p:nvPr/>
            </p:nvSpPr>
            <p:spPr bwMode="auto">
              <a:xfrm>
                <a:off x="7537450" y="2863850"/>
                <a:ext cx="339725" cy="241300"/>
              </a:xfrm>
              <a:custGeom>
                <a:avLst/>
                <a:gdLst/>
                <a:ahLst/>
                <a:cxnLst>
                  <a:cxn ang="0">
                    <a:pos x="5" y="152"/>
                  </a:cxn>
                  <a:cxn ang="0">
                    <a:pos x="0" y="152"/>
                  </a:cxn>
                  <a:cxn ang="0">
                    <a:pos x="5" y="152"/>
                  </a:cxn>
                  <a:cxn ang="0">
                    <a:pos x="212" y="0"/>
                  </a:cxn>
                  <a:cxn ang="0">
                    <a:pos x="212" y="1"/>
                  </a:cxn>
                  <a:cxn ang="0">
                    <a:pos x="214" y="9"/>
                  </a:cxn>
                  <a:cxn ang="0">
                    <a:pos x="214" y="31"/>
                  </a:cxn>
                  <a:cxn ang="0">
                    <a:pos x="212" y="44"/>
                  </a:cxn>
                  <a:cxn ang="0">
                    <a:pos x="208" y="61"/>
                  </a:cxn>
                  <a:cxn ang="0">
                    <a:pos x="201" y="78"/>
                  </a:cxn>
                  <a:cxn ang="0">
                    <a:pos x="190" y="95"/>
                  </a:cxn>
                  <a:cxn ang="0">
                    <a:pos x="175" y="110"/>
                  </a:cxn>
                  <a:cxn ang="0">
                    <a:pos x="154" y="125"/>
                  </a:cxn>
                  <a:cxn ang="0">
                    <a:pos x="126" y="136"/>
                  </a:cxn>
                  <a:cxn ang="0">
                    <a:pos x="91" y="145"/>
                  </a:cxn>
                  <a:cxn ang="0">
                    <a:pos x="50" y="151"/>
                  </a:cxn>
                  <a:cxn ang="0">
                    <a:pos x="5" y="152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0" y="147"/>
                  </a:cxn>
                  <a:cxn ang="0">
                    <a:pos x="72" y="141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5" y="113"/>
                  </a:cxn>
                  <a:cxn ang="0">
                    <a:pos x="167" y="98"/>
                  </a:cxn>
                  <a:cxn ang="0">
                    <a:pos x="186" y="80"/>
                  </a:cxn>
                  <a:cxn ang="0">
                    <a:pos x="201" y="57"/>
                  </a:cxn>
                  <a:cxn ang="0">
                    <a:pos x="210" y="31"/>
                  </a:cxn>
                  <a:cxn ang="0">
                    <a:pos x="212" y="0"/>
                  </a:cxn>
                </a:cxnLst>
                <a:rect l="0" t="0" r="r" b="b"/>
                <a:pathLst>
                  <a:path w="214" h="152">
                    <a:moveTo>
                      <a:pt x="5" y="152"/>
                    </a:moveTo>
                    <a:lnTo>
                      <a:pt x="0" y="152"/>
                    </a:lnTo>
                    <a:lnTo>
                      <a:pt x="5" y="152"/>
                    </a:lnTo>
                    <a:close/>
                    <a:moveTo>
                      <a:pt x="212" y="0"/>
                    </a:moveTo>
                    <a:lnTo>
                      <a:pt x="212" y="1"/>
                    </a:lnTo>
                    <a:lnTo>
                      <a:pt x="214" y="9"/>
                    </a:lnTo>
                    <a:lnTo>
                      <a:pt x="214" y="31"/>
                    </a:lnTo>
                    <a:lnTo>
                      <a:pt x="212" y="44"/>
                    </a:lnTo>
                    <a:lnTo>
                      <a:pt x="208" y="61"/>
                    </a:lnTo>
                    <a:lnTo>
                      <a:pt x="201" y="78"/>
                    </a:lnTo>
                    <a:lnTo>
                      <a:pt x="190" y="95"/>
                    </a:lnTo>
                    <a:lnTo>
                      <a:pt x="175" y="110"/>
                    </a:lnTo>
                    <a:lnTo>
                      <a:pt x="154" y="125"/>
                    </a:lnTo>
                    <a:lnTo>
                      <a:pt x="126" y="136"/>
                    </a:lnTo>
                    <a:lnTo>
                      <a:pt x="91" y="145"/>
                    </a:lnTo>
                    <a:lnTo>
                      <a:pt x="50" y="151"/>
                    </a:lnTo>
                    <a:lnTo>
                      <a:pt x="5" y="152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0" y="147"/>
                    </a:lnTo>
                    <a:lnTo>
                      <a:pt x="72" y="141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5" y="113"/>
                    </a:lnTo>
                    <a:lnTo>
                      <a:pt x="167" y="98"/>
                    </a:lnTo>
                    <a:lnTo>
                      <a:pt x="186" y="80"/>
                    </a:lnTo>
                    <a:lnTo>
                      <a:pt x="201" y="57"/>
                    </a:lnTo>
                    <a:lnTo>
                      <a:pt x="210" y="3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A6B8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Freeform 31"/>
              <p:cNvSpPr>
                <a:spLocks/>
              </p:cNvSpPr>
              <p:nvPr/>
            </p:nvSpPr>
            <p:spPr bwMode="auto">
              <a:xfrm>
                <a:off x="8045450" y="3011488"/>
                <a:ext cx="95250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13"/>
                  </a:cxn>
                  <a:cxn ang="0">
                    <a:pos x="19" y="30"/>
                  </a:cxn>
                  <a:cxn ang="0">
                    <a:pos x="30" y="52"/>
                  </a:cxn>
                  <a:cxn ang="0">
                    <a:pos x="41" y="80"/>
                  </a:cxn>
                  <a:cxn ang="0">
                    <a:pos x="50" y="115"/>
                  </a:cxn>
                  <a:cxn ang="0">
                    <a:pos x="56" y="155"/>
                  </a:cxn>
                  <a:cxn ang="0">
                    <a:pos x="60" y="201"/>
                  </a:cxn>
                  <a:cxn ang="0">
                    <a:pos x="56" y="252"/>
                  </a:cxn>
                  <a:cxn ang="0">
                    <a:pos x="47" y="307"/>
                  </a:cxn>
                  <a:cxn ang="0">
                    <a:pos x="47" y="302"/>
                  </a:cxn>
                  <a:cxn ang="0">
                    <a:pos x="48" y="287"/>
                  </a:cxn>
                  <a:cxn ang="0">
                    <a:pos x="50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3" y="147"/>
                  </a:cxn>
                  <a:cxn ang="0">
                    <a:pos x="34" y="99"/>
                  </a:cxn>
                  <a:cxn ang="0">
                    <a:pos x="21" y="50"/>
                  </a:cxn>
                  <a:cxn ang="0">
                    <a:pos x="0" y="0"/>
                  </a:cxn>
                </a:cxnLst>
                <a:rect l="0" t="0" r="r" b="b"/>
                <a:pathLst>
                  <a:path w="60" h="307">
                    <a:moveTo>
                      <a:pt x="0" y="0"/>
                    </a:moveTo>
                    <a:lnTo>
                      <a:pt x="2" y="4"/>
                    </a:lnTo>
                    <a:lnTo>
                      <a:pt x="9" y="13"/>
                    </a:lnTo>
                    <a:lnTo>
                      <a:pt x="19" y="30"/>
                    </a:lnTo>
                    <a:lnTo>
                      <a:pt x="30" y="52"/>
                    </a:lnTo>
                    <a:lnTo>
                      <a:pt x="41" y="80"/>
                    </a:lnTo>
                    <a:lnTo>
                      <a:pt x="50" y="115"/>
                    </a:lnTo>
                    <a:lnTo>
                      <a:pt x="56" y="155"/>
                    </a:lnTo>
                    <a:lnTo>
                      <a:pt x="60" y="201"/>
                    </a:lnTo>
                    <a:lnTo>
                      <a:pt x="56" y="252"/>
                    </a:lnTo>
                    <a:lnTo>
                      <a:pt x="47" y="307"/>
                    </a:lnTo>
                    <a:lnTo>
                      <a:pt x="47" y="302"/>
                    </a:lnTo>
                    <a:lnTo>
                      <a:pt x="48" y="287"/>
                    </a:lnTo>
                    <a:lnTo>
                      <a:pt x="50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3" y="147"/>
                    </a:lnTo>
                    <a:lnTo>
                      <a:pt x="34" y="99"/>
                    </a:lnTo>
                    <a:lnTo>
                      <a:pt x="2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Freeform 32"/>
              <p:cNvSpPr>
                <a:spLocks/>
              </p:cNvSpPr>
              <p:nvPr/>
            </p:nvSpPr>
            <p:spPr bwMode="auto">
              <a:xfrm>
                <a:off x="7843838" y="4124325"/>
                <a:ext cx="166687" cy="11715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3" y="26"/>
                  </a:cxn>
                  <a:cxn ang="0">
                    <a:pos x="105" y="733"/>
                  </a:cxn>
                  <a:cxn ang="0">
                    <a:pos x="66" y="737"/>
                  </a:cxn>
                  <a:cxn ang="0">
                    <a:pos x="25" y="738"/>
                  </a:cxn>
                  <a:cxn ang="0">
                    <a:pos x="13" y="641"/>
                  </a:cxn>
                  <a:cxn ang="0">
                    <a:pos x="4" y="533"/>
                  </a:cxn>
                  <a:cxn ang="0">
                    <a:pos x="0" y="421"/>
                  </a:cxn>
                  <a:cxn ang="0">
                    <a:pos x="0" y="336"/>
                  </a:cxn>
                  <a:cxn ang="0">
                    <a:pos x="2" y="259"/>
                  </a:cxn>
                  <a:cxn ang="0">
                    <a:pos x="4" y="192"/>
                  </a:cxn>
                  <a:cxn ang="0">
                    <a:pos x="10" y="134"/>
                  </a:cxn>
                  <a:cxn ang="0">
                    <a:pos x="13" y="88"/>
                  </a:cxn>
                  <a:cxn ang="0">
                    <a:pos x="19" y="50"/>
                  </a:cxn>
                  <a:cxn ang="0">
                    <a:pos x="23" y="22"/>
                  </a:cxn>
                  <a:cxn ang="0">
                    <a:pos x="25" y="6"/>
                  </a:cxn>
                  <a:cxn ang="0">
                    <a:pos x="27" y="0"/>
                  </a:cxn>
                </a:cxnLst>
                <a:rect l="0" t="0" r="r" b="b"/>
                <a:pathLst>
                  <a:path w="105" h="738">
                    <a:moveTo>
                      <a:pt x="27" y="0"/>
                    </a:moveTo>
                    <a:lnTo>
                      <a:pt x="73" y="26"/>
                    </a:lnTo>
                    <a:lnTo>
                      <a:pt x="105" y="733"/>
                    </a:lnTo>
                    <a:lnTo>
                      <a:pt x="66" y="737"/>
                    </a:lnTo>
                    <a:lnTo>
                      <a:pt x="25" y="738"/>
                    </a:lnTo>
                    <a:lnTo>
                      <a:pt x="13" y="641"/>
                    </a:lnTo>
                    <a:lnTo>
                      <a:pt x="4" y="533"/>
                    </a:lnTo>
                    <a:lnTo>
                      <a:pt x="0" y="421"/>
                    </a:lnTo>
                    <a:lnTo>
                      <a:pt x="0" y="336"/>
                    </a:lnTo>
                    <a:lnTo>
                      <a:pt x="2" y="259"/>
                    </a:lnTo>
                    <a:lnTo>
                      <a:pt x="4" y="192"/>
                    </a:lnTo>
                    <a:lnTo>
                      <a:pt x="10" y="134"/>
                    </a:lnTo>
                    <a:lnTo>
                      <a:pt x="13" y="88"/>
                    </a:lnTo>
                    <a:lnTo>
                      <a:pt x="19" y="50"/>
                    </a:lnTo>
                    <a:lnTo>
                      <a:pt x="23" y="22"/>
                    </a:lnTo>
                    <a:lnTo>
                      <a:pt x="25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DBC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Freeform 33"/>
              <p:cNvSpPr>
                <a:spLocks/>
              </p:cNvSpPr>
              <p:nvPr/>
            </p:nvSpPr>
            <p:spPr bwMode="auto">
              <a:xfrm>
                <a:off x="7862888" y="4086225"/>
                <a:ext cx="611187" cy="1208088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160" y="3"/>
                  </a:cxn>
                  <a:cxn ang="0">
                    <a:pos x="167" y="13"/>
                  </a:cxn>
                  <a:cxn ang="0">
                    <a:pos x="177" y="30"/>
                  </a:cxn>
                  <a:cxn ang="0">
                    <a:pos x="191" y="52"/>
                  </a:cxn>
                  <a:cxn ang="0">
                    <a:pos x="206" y="78"/>
                  </a:cxn>
                  <a:cxn ang="0">
                    <a:pos x="223" y="110"/>
                  </a:cxn>
                  <a:cxn ang="0">
                    <a:pos x="244" y="145"/>
                  </a:cxn>
                  <a:cxn ang="0">
                    <a:pos x="262" y="182"/>
                  </a:cxn>
                  <a:cxn ang="0">
                    <a:pos x="292" y="255"/>
                  </a:cxn>
                  <a:cxn ang="0">
                    <a:pos x="320" y="333"/>
                  </a:cxn>
                  <a:cxn ang="0">
                    <a:pos x="342" y="416"/>
                  </a:cxn>
                  <a:cxn ang="0">
                    <a:pos x="361" y="498"/>
                  </a:cxn>
                  <a:cxn ang="0">
                    <a:pos x="376" y="581"/>
                  </a:cxn>
                  <a:cxn ang="0">
                    <a:pos x="385" y="660"/>
                  </a:cxn>
                  <a:cxn ang="0">
                    <a:pos x="381" y="671"/>
                  </a:cxn>
                  <a:cxn ang="0">
                    <a:pos x="378" y="677"/>
                  </a:cxn>
                  <a:cxn ang="0">
                    <a:pos x="361" y="692"/>
                  </a:cxn>
                  <a:cxn ang="0">
                    <a:pos x="337" y="705"/>
                  </a:cxn>
                  <a:cxn ang="0">
                    <a:pos x="305" y="718"/>
                  </a:cxn>
                  <a:cxn ang="0">
                    <a:pos x="268" y="731"/>
                  </a:cxn>
                  <a:cxn ang="0">
                    <a:pos x="221" y="740"/>
                  </a:cxn>
                  <a:cxn ang="0">
                    <a:pos x="165" y="749"/>
                  </a:cxn>
                  <a:cxn ang="0">
                    <a:pos x="102" y="755"/>
                  </a:cxn>
                  <a:cxn ang="0">
                    <a:pos x="29" y="761"/>
                  </a:cxn>
                  <a:cxn ang="0">
                    <a:pos x="20" y="684"/>
                  </a:cxn>
                  <a:cxn ang="0">
                    <a:pos x="11" y="598"/>
                  </a:cxn>
                  <a:cxn ang="0">
                    <a:pos x="5" y="505"/>
                  </a:cxn>
                  <a:cxn ang="0">
                    <a:pos x="1" y="410"/>
                  </a:cxn>
                  <a:cxn ang="0">
                    <a:pos x="0" y="326"/>
                  </a:cxn>
                  <a:cxn ang="0">
                    <a:pos x="1" y="253"/>
                  </a:cxn>
                  <a:cxn ang="0">
                    <a:pos x="1" y="190"/>
                  </a:cxn>
                  <a:cxn ang="0">
                    <a:pos x="5" y="138"/>
                  </a:cxn>
                  <a:cxn ang="0">
                    <a:pos x="7" y="97"/>
                  </a:cxn>
                  <a:cxn ang="0">
                    <a:pos x="11" y="65"/>
                  </a:cxn>
                  <a:cxn ang="0">
                    <a:pos x="13" y="43"/>
                  </a:cxn>
                  <a:cxn ang="0">
                    <a:pos x="15" y="28"/>
                  </a:cxn>
                  <a:cxn ang="0">
                    <a:pos x="15" y="24"/>
                  </a:cxn>
                  <a:cxn ang="0">
                    <a:pos x="158" y="0"/>
                  </a:cxn>
                </a:cxnLst>
                <a:rect l="0" t="0" r="r" b="b"/>
                <a:pathLst>
                  <a:path w="385" h="761">
                    <a:moveTo>
                      <a:pt x="158" y="0"/>
                    </a:moveTo>
                    <a:lnTo>
                      <a:pt x="160" y="3"/>
                    </a:lnTo>
                    <a:lnTo>
                      <a:pt x="167" y="13"/>
                    </a:lnTo>
                    <a:lnTo>
                      <a:pt x="177" y="30"/>
                    </a:lnTo>
                    <a:lnTo>
                      <a:pt x="191" y="52"/>
                    </a:lnTo>
                    <a:lnTo>
                      <a:pt x="206" y="78"/>
                    </a:lnTo>
                    <a:lnTo>
                      <a:pt x="223" y="110"/>
                    </a:lnTo>
                    <a:lnTo>
                      <a:pt x="244" y="145"/>
                    </a:lnTo>
                    <a:lnTo>
                      <a:pt x="262" y="182"/>
                    </a:lnTo>
                    <a:lnTo>
                      <a:pt x="292" y="255"/>
                    </a:lnTo>
                    <a:lnTo>
                      <a:pt x="320" y="333"/>
                    </a:lnTo>
                    <a:lnTo>
                      <a:pt x="342" y="416"/>
                    </a:lnTo>
                    <a:lnTo>
                      <a:pt x="361" y="498"/>
                    </a:lnTo>
                    <a:lnTo>
                      <a:pt x="376" y="581"/>
                    </a:lnTo>
                    <a:lnTo>
                      <a:pt x="385" y="660"/>
                    </a:lnTo>
                    <a:lnTo>
                      <a:pt x="381" y="671"/>
                    </a:lnTo>
                    <a:lnTo>
                      <a:pt x="378" y="677"/>
                    </a:lnTo>
                    <a:lnTo>
                      <a:pt x="361" y="692"/>
                    </a:lnTo>
                    <a:lnTo>
                      <a:pt x="337" y="705"/>
                    </a:lnTo>
                    <a:lnTo>
                      <a:pt x="305" y="718"/>
                    </a:lnTo>
                    <a:lnTo>
                      <a:pt x="268" y="731"/>
                    </a:lnTo>
                    <a:lnTo>
                      <a:pt x="221" y="740"/>
                    </a:lnTo>
                    <a:lnTo>
                      <a:pt x="165" y="749"/>
                    </a:lnTo>
                    <a:lnTo>
                      <a:pt x="102" y="755"/>
                    </a:lnTo>
                    <a:lnTo>
                      <a:pt x="29" y="761"/>
                    </a:lnTo>
                    <a:lnTo>
                      <a:pt x="20" y="684"/>
                    </a:lnTo>
                    <a:lnTo>
                      <a:pt x="11" y="598"/>
                    </a:lnTo>
                    <a:lnTo>
                      <a:pt x="5" y="505"/>
                    </a:lnTo>
                    <a:lnTo>
                      <a:pt x="1" y="410"/>
                    </a:lnTo>
                    <a:lnTo>
                      <a:pt x="0" y="326"/>
                    </a:lnTo>
                    <a:lnTo>
                      <a:pt x="1" y="253"/>
                    </a:lnTo>
                    <a:lnTo>
                      <a:pt x="1" y="190"/>
                    </a:lnTo>
                    <a:lnTo>
                      <a:pt x="5" y="138"/>
                    </a:lnTo>
                    <a:lnTo>
                      <a:pt x="7" y="97"/>
                    </a:lnTo>
                    <a:lnTo>
                      <a:pt x="11" y="65"/>
                    </a:lnTo>
                    <a:lnTo>
                      <a:pt x="13" y="43"/>
                    </a:lnTo>
                    <a:lnTo>
                      <a:pt x="15" y="28"/>
                    </a:lnTo>
                    <a:lnTo>
                      <a:pt x="15" y="2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Freeform 34"/>
              <p:cNvSpPr>
                <a:spLocks/>
              </p:cNvSpPr>
              <p:nvPr/>
            </p:nvSpPr>
            <p:spPr bwMode="auto">
              <a:xfrm>
                <a:off x="6700838" y="4135438"/>
                <a:ext cx="415925" cy="1143000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62" y="377"/>
                  </a:cxn>
                  <a:cxn ang="0">
                    <a:pos x="262" y="383"/>
                  </a:cxn>
                  <a:cxn ang="0">
                    <a:pos x="261" y="401"/>
                  </a:cxn>
                  <a:cxn ang="0">
                    <a:pos x="259" y="429"/>
                  </a:cxn>
                  <a:cxn ang="0">
                    <a:pos x="255" y="467"/>
                  </a:cxn>
                  <a:cxn ang="0">
                    <a:pos x="253" y="509"/>
                  </a:cxn>
                  <a:cxn ang="0">
                    <a:pos x="251" y="558"/>
                  </a:cxn>
                  <a:cxn ang="0">
                    <a:pos x="249" y="610"/>
                  </a:cxn>
                  <a:cxn ang="0">
                    <a:pos x="249" y="720"/>
                  </a:cxn>
                  <a:cxn ang="0">
                    <a:pos x="184" y="711"/>
                  </a:cxn>
                  <a:cxn ang="0">
                    <a:pos x="128" y="700"/>
                  </a:cxn>
                  <a:cxn ang="0">
                    <a:pos x="84" y="687"/>
                  </a:cxn>
                  <a:cxn ang="0">
                    <a:pos x="48" y="672"/>
                  </a:cxn>
                  <a:cxn ang="0">
                    <a:pos x="20" y="655"/>
                  </a:cxn>
                  <a:cxn ang="0">
                    <a:pos x="4" y="638"/>
                  </a:cxn>
                  <a:cxn ang="0">
                    <a:pos x="2" y="634"/>
                  </a:cxn>
                  <a:cxn ang="0">
                    <a:pos x="2" y="633"/>
                  </a:cxn>
                  <a:cxn ang="0">
                    <a:pos x="0" y="629"/>
                  </a:cxn>
                  <a:cxn ang="0">
                    <a:pos x="0" y="627"/>
                  </a:cxn>
                  <a:cxn ang="0">
                    <a:pos x="7" y="543"/>
                  </a:cxn>
                  <a:cxn ang="0">
                    <a:pos x="20" y="455"/>
                  </a:cxn>
                  <a:cxn ang="0">
                    <a:pos x="43" y="370"/>
                  </a:cxn>
                  <a:cxn ang="0">
                    <a:pos x="63" y="304"/>
                  </a:cxn>
                  <a:cxn ang="0">
                    <a:pos x="82" y="248"/>
                  </a:cxn>
                  <a:cxn ang="0">
                    <a:pos x="100" y="202"/>
                  </a:cxn>
                  <a:cxn ang="0">
                    <a:pos x="117" y="163"/>
                  </a:cxn>
                  <a:cxn ang="0">
                    <a:pos x="132" y="131"/>
                  </a:cxn>
                  <a:cxn ang="0">
                    <a:pos x="145" y="103"/>
                  </a:cxn>
                  <a:cxn ang="0">
                    <a:pos x="156" y="81"/>
                  </a:cxn>
                  <a:cxn ang="0">
                    <a:pos x="167" y="60"/>
                  </a:cxn>
                  <a:cxn ang="0">
                    <a:pos x="177" y="41"/>
                  </a:cxn>
                  <a:cxn ang="0">
                    <a:pos x="184" y="21"/>
                  </a:cxn>
                  <a:cxn ang="0">
                    <a:pos x="190" y="0"/>
                  </a:cxn>
                </a:cxnLst>
                <a:rect l="0" t="0" r="r" b="b"/>
                <a:pathLst>
                  <a:path w="262" h="720">
                    <a:moveTo>
                      <a:pt x="190" y="0"/>
                    </a:moveTo>
                    <a:lnTo>
                      <a:pt x="262" y="377"/>
                    </a:lnTo>
                    <a:lnTo>
                      <a:pt x="262" y="383"/>
                    </a:lnTo>
                    <a:lnTo>
                      <a:pt x="261" y="401"/>
                    </a:lnTo>
                    <a:lnTo>
                      <a:pt x="259" y="429"/>
                    </a:lnTo>
                    <a:lnTo>
                      <a:pt x="255" y="467"/>
                    </a:lnTo>
                    <a:lnTo>
                      <a:pt x="253" y="509"/>
                    </a:lnTo>
                    <a:lnTo>
                      <a:pt x="251" y="558"/>
                    </a:lnTo>
                    <a:lnTo>
                      <a:pt x="249" y="610"/>
                    </a:lnTo>
                    <a:lnTo>
                      <a:pt x="249" y="720"/>
                    </a:lnTo>
                    <a:lnTo>
                      <a:pt x="184" y="711"/>
                    </a:lnTo>
                    <a:lnTo>
                      <a:pt x="128" y="700"/>
                    </a:lnTo>
                    <a:lnTo>
                      <a:pt x="84" y="687"/>
                    </a:lnTo>
                    <a:lnTo>
                      <a:pt x="48" y="672"/>
                    </a:lnTo>
                    <a:lnTo>
                      <a:pt x="20" y="655"/>
                    </a:lnTo>
                    <a:lnTo>
                      <a:pt x="4" y="638"/>
                    </a:lnTo>
                    <a:lnTo>
                      <a:pt x="2" y="634"/>
                    </a:lnTo>
                    <a:lnTo>
                      <a:pt x="2" y="633"/>
                    </a:lnTo>
                    <a:lnTo>
                      <a:pt x="0" y="629"/>
                    </a:lnTo>
                    <a:lnTo>
                      <a:pt x="0" y="627"/>
                    </a:lnTo>
                    <a:lnTo>
                      <a:pt x="7" y="543"/>
                    </a:lnTo>
                    <a:lnTo>
                      <a:pt x="20" y="455"/>
                    </a:lnTo>
                    <a:lnTo>
                      <a:pt x="43" y="370"/>
                    </a:lnTo>
                    <a:lnTo>
                      <a:pt x="63" y="304"/>
                    </a:lnTo>
                    <a:lnTo>
                      <a:pt x="82" y="248"/>
                    </a:lnTo>
                    <a:lnTo>
                      <a:pt x="100" y="202"/>
                    </a:lnTo>
                    <a:lnTo>
                      <a:pt x="117" y="163"/>
                    </a:lnTo>
                    <a:lnTo>
                      <a:pt x="132" y="131"/>
                    </a:lnTo>
                    <a:lnTo>
                      <a:pt x="145" y="103"/>
                    </a:lnTo>
                    <a:lnTo>
                      <a:pt x="156" y="81"/>
                    </a:lnTo>
                    <a:lnTo>
                      <a:pt x="167" y="60"/>
                    </a:lnTo>
                    <a:lnTo>
                      <a:pt x="177" y="41"/>
                    </a:lnTo>
                    <a:lnTo>
                      <a:pt x="184" y="2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Freeform 35"/>
              <p:cNvSpPr>
                <a:spLocks/>
              </p:cNvSpPr>
              <p:nvPr/>
            </p:nvSpPr>
            <p:spPr bwMode="auto">
              <a:xfrm>
                <a:off x="6999288" y="4135438"/>
                <a:ext cx="569912" cy="11668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24" y="2"/>
                  </a:cxn>
                  <a:cxn ang="0">
                    <a:pos x="46" y="4"/>
                  </a:cxn>
                  <a:cxn ang="0">
                    <a:pos x="74" y="6"/>
                  </a:cxn>
                  <a:cxn ang="0">
                    <a:pos x="106" y="8"/>
                  </a:cxn>
                  <a:cxn ang="0">
                    <a:pos x="136" y="10"/>
                  </a:cxn>
                  <a:cxn ang="0">
                    <a:pos x="164" y="10"/>
                  </a:cxn>
                  <a:cxn ang="0">
                    <a:pos x="166" y="13"/>
                  </a:cxn>
                  <a:cxn ang="0">
                    <a:pos x="171" y="28"/>
                  </a:cxn>
                  <a:cxn ang="0">
                    <a:pos x="181" y="49"/>
                  </a:cxn>
                  <a:cxn ang="0">
                    <a:pos x="207" y="114"/>
                  </a:cxn>
                  <a:cxn ang="0">
                    <a:pos x="221" y="155"/>
                  </a:cxn>
                  <a:cxn ang="0">
                    <a:pos x="240" y="204"/>
                  </a:cxn>
                  <a:cxn ang="0">
                    <a:pos x="257" y="258"/>
                  </a:cxn>
                  <a:cxn ang="0">
                    <a:pos x="275" y="316"/>
                  </a:cxn>
                  <a:cxn ang="0">
                    <a:pos x="292" y="379"/>
                  </a:cxn>
                  <a:cxn ang="0">
                    <a:pos x="309" y="444"/>
                  </a:cxn>
                  <a:cxn ang="0">
                    <a:pos x="326" y="515"/>
                  </a:cxn>
                  <a:cxn ang="0">
                    <a:pos x="339" y="586"/>
                  </a:cxn>
                  <a:cxn ang="0">
                    <a:pos x="350" y="661"/>
                  </a:cxn>
                  <a:cxn ang="0">
                    <a:pos x="359" y="735"/>
                  </a:cxn>
                  <a:cxn ang="0">
                    <a:pos x="257" y="733"/>
                  </a:cxn>
                  <a:cxn ang="0">
                    <a:pos x="166" y="730"/>
                  </a:cxn>
                  <a:cxn ang="0">
                    <a:pos x="86" y="724"/>
                  </a:cxn>
                  <a:cxn ang="0">
                    <a:pos x="17" y="715"/>
                  </a:cxn>
                  <a:cxn ang="0">
                    <a:pos x="11" y="647"/>
                  </a:cxn>
                  <a:cxn ang="0">
                    <a:pos x="7" y="578"/>
                  </a:cxn>
                  <a:cxn ang="0">
                    <a:pos x="4" y="511"/>
                  </a:cxn>
                  <a:cxn ang="0">
                    <a:pos x="0" y="448"/>
                  </a:cxn>
                  <a:cxn ang="0">
                    <a:pos x="0" y="388"/>
                  </a:cxn>
                  <a:cxn ang="0">
                    <a:pos x="2" y="336"/>
                  </a:cxn>
                  <a:cxn ang="0">
                    <a:pos x="5" y="263"/>
                  </a:cxn>
                  <a:cxn ang="0">
                    <a:pos x="7" y="196"/>
                  </a:cxn>
                  <a:cxn ang="0">
                    <a:pos x="7" y="92"/>
                  </a:cxn>
                  <a:cxn ang="0">
                    <a:pos x="5" y="53"/>
                  </a:cxn>
                  <a:cxn ang="0">
                    <a:pos x="4" y="25"/>
                  </a:cxn>
                  <a:cxn ang="0">
                    <a:pos x="2" y="6"/>
                  </a:cxn>
                  <a:cxn ang="0">
                    <a:pos x="2" y="0"/>
                  </a:cxn>
                </a:cxnLst>
                <a:rect l="0" t="0" r="r" b="b"/>
                <a:pathLst>
                  <a:path w="359" h="735">
                    <a:moveTo>
                      <a:pt x="2" y="0"/>
                    </a:moveTo>
                    <a:lnTo>
                      <a:pt x="7" y="0"/>
                    </a:lnTo>
                    <a:lnTo>
                      <a:pt x="24" y="2"/>
                    </a:lnTo>
                    <a:lnTo>
                      <a:pt x="46" y="4"/>
                    </a:lnTo>
                    <a:lnTo>
                      <a:pt x="74" y="6"/>
                    </a:lnTo>
                    <a:lnTo>
                      <a:pt x="106" y="8"/>
                    </a:lnTo>
                    <a:lnTo>
                      <a:pt x="136" y="10"/>
                    </a:lnTo>
                    <a:lnTo>
                      <a:pt x="164" y="10"/>
                    </a:lnTo>
                    <a:lnTo>
                      <a:pt x="166" y="13"/>
                    </a:lnTo>
                    <a:lnTo>
                      <a:pt x="171" y="28"/>
                    </a:lnTo>
                    <a:lnTo>
                      <a:pt x="181" y="49"/>
                    </a:lnTo>
                    <a:lnTo>
                      <a:pt x="207" y="114"/>
                    </a:lnTo>
                    <a:lnTo>
                      <a:pt x="221" y="155"/>
                    </a:lnTo>
                    <a:lnTo>
                      <a:pt x="240" y="204"/>
                    </a:lnTo>
                    <a:lnTo>
                      <a:pt x="257" y="258"/>
                    </a:lnTo>
                    <a:lnTo>
                      <a:pt x="275" y="316"/>
                    </a:lnTo>
                    <a:lnTo>
                      <a:pt x="292" y="379"/>
                    </a:lnTo>
                    <a:lnTo>
                      <a:pt x="309" y="444"/>
                    </a:lnTo>
                    <a:lnTo>
                      <a:pt x="326" y="515"/>
                    </a:lnTo>
                    <a:lnTo>
                      <a:pt x="339" y="586"/>
                    </a:lnTo>
                    <a:lnTo>
                      <a:pt x="350" y="661"/>
                    </a:lnTo>
                    <a:lnTo>
                      <a:pt x="359" y="735"/>
                    </a:lnTo>
                    <a:lnTo>
                      <a:pt x="257" y="733"/>
                    </a:lnTo>
                    <a:lnTo>
                      <a:pt x="166" y="730"/>
                    </a:lnTo>
                    <a:lnTo>
                      <a:pt x="86" y="724"/>
                    </a:lnTo>
                    <a:lnTo>
                      <a:pt x="17" y="715"/>
                    </a:lnTo>
                    <a:lnTo>
                      <a:pt x="11" y="647"/>
                    </a:lnTo>
                    <a:lnTo>
                      <a:pt x="7" y="578"/>
                    </a:lnTo>
                    <a:lnTo>
                      <a:pt x="4" y="511"/>
                    </a:lnTo>
                    <a:lnTo>
                      <a:pt x="0" y="448"/>
                    </a:lnTo>
                    <a:lnTo>
                      <a:pt x="0" y="388"/>
                    </a:lnTo>
                    <a:lnTo>
                      <a:pt x="2" y="336"/>
                    </a:lnTo>
                    <a:lnTo>
                      <a:pt x="5" y="263"/>
                    </a:lnTo>
                    <a:lnTo>
                      <a:pt x="7" y="196"/>
                    </a:lnTo>
                    <a:lnTo>
                      <a:pt x="7" y="92"/>
                    </a:lnTo>
                    <a:lnTo>
                      <a:pt x="5" y="53"/>
                    </a:lnTo>
                    <a:lnTo>
                      <a:pt x="4" y="25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Freeform 36"/>
              <p:cNvSpPr>
                <a:spLocks/>
              </p:cNvSpPr>
              <p:nvPr/>
            </p:nvSpPr>
            <p:spPr bwMode="auto">
              <a:xfrm>
                <a:off x="7070725" y="4719638"/>
                <a:ext cx="55562" cy="5619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8" y="93"/>
                  </a:cxn>
                  <a:cxn ang="0">
                    <a:pos x="24" y="186"/>
                  </a:cxn>
                  <a:cxn ang="0">
                    <a:pos x="24" y="354"/>
                  </a:cxn>
                  <a:cxn ang="0">
                    <a:pos x="14" y="352"/>
                  </a:cxn>
                  <a:cxn ang="0">
                    <a:pos x="7" y="352"/>
                  </a:cxn>
                  <a:cxn ang="0">
                    <a:pos x="0" y="350"/>
                  </a:cxn>
                  <a:cxn ang="0">
                    <a:pos x="1" y="268"/>
                  </a:cxn>
                  <a:cxn ang="0">
                    <a:pos x="5" y="197"/>
                  </a:cxn>
                  <a:cxn ang="0">
                    <a:pos x="11" y="138"/>
                  </a:cxn>
                  <a:cxn ang="0">
                    <a:pos x="16" y="89"/>
                  </a:cxn>
                  <a:cxn ang="0">
                    <a:pos x="24" y="50"/>
                  </a:cxn>
                  <a:cxn ang="0">
                    <a:pos x="29" y="22"/>
                  </a:cxn>
                  <a:cxn ang="0">
                    <a:pos x="33" y="5"/>
                  </a:cxn>
                  <a:cxn ang="0">
                    <a:pos x="35" y="0"/>
                  </a:cxn>
                </a:cxnLst>
                <a:rect l="0" t="0" r="r" b="b"/>
                <a:pathLst>
                  <a:path w="35" h="354">
                    <a:moveTo>
                      <a:pt x="35" y="0"/>
                    </a:moveTo>
                    <a:lnTo>
                      <a:pt x="28" y="93"/>
                    </a:lnTo>
                    <a:lnTo>
                      <a:pt x="24" y="186"/>
                    </a:lnTo>
                    <a:lnTo>
                      <a:pt x="24" y="354"/>
                    </a:lnTo>
                    <a:lnTo>
                      <a:pt x="14" y="352"/>
                    </a:lnTo>
                    <a:lnTo>
                      <a:pt x="7" y="352"/>
                    </a:lnTo>
                    <a:lnTo>
                      <a:pt x="0" y="350"/>
                    </a:lnTo>
                    <a:lnTo>
                      <a:pt x="1" y="268"/>
                    </a:lnTo>
                    <a:lnTo>
                      <a:pt x="5" y="197"/>
                    </a:lnTo>
                    <a:lnTo>
                      <a:pt x="11" y="138"/>
                    </a:lnTo>
                    <a:lnTo>
                      <a:pt x="16" y="89"/>
                    </a:lnTo>
                    <a:lnTo>
                      <a:pt x="24" y="50"/>
                    </a:lnTo>
                    <a:lnTo>
                      <a:pt x="29" y="22"/>
                    </a:lnTo>
                    <a:lnTo>
                      <a:pt x="33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Freeform 37"/>
              <p:cNvSpPr>
                <a:spLocks/>
              </p:cNvSpPr>
              <p:nvPr/>
            </p:nvSpPr>
            <p:spPr bwMode="auto">
              <a:xfrm>
                <a:off x="8121650" y="4648200"/>
                <a:ext cx="133350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5" y="69"/>
                  </a:cxn>
                  <a:cxn ang="0">
                    <a:pos x="36" y="108"/>
                  </a:cxn>
                  <a:cxn ang="0">
                    <a:pos x="49" y="160"/>
                  </a:cxn>
                  <a:cxn ang="0">
                    <a:pos x="60" y="222"/>
                  </a:cxn>
                  <a:cxn ang="0">
                    <a:pos x="73" y="295"/>
                  </a:cxn>
                  <a:cxn ang="0">
                    <a:pos x="84" y="380"/>
                  </a:cxn>
                  <a:cxn ang="0">
                    <a:pos x="62" y="386"/>
                  </a:cxn>
                  <a:cxn ang="0">
                    <a:pos x="56" y="332"/>
                  </a:cxn>
                  <a:cxn ang="0">
                    <a:pos x="51" y="270"/>
                  </a:cxn>
                  <a:cxn ang="0">
                    <a:pos x="41" y="205"/>
                  </a:cxn>
                  <a:cxn ang="0">
                    <a:pos x="30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4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5" y="69"/>
                    </a:lnTo>
                    <a:lnTo>
                      <a:pt x="36" y="108"/>
                    </a:lnTo>
                    <a:lnTo>
                      <a:pt x="49" y="160"/>
                    </a:lnTo>
                    <a:lnTo>
                      <a:pt x="60" y="222"/>
                    </a:lnTo>
                    <a:lnTo>
                      <a:pt x="73" y="295"/>
                    </a:lnTo>
                    <a:lnTo>
                      <a:pt x="84" y="380"/>
                    </a:lnTo>
                    <a:lnTo>
                      <a:pt x="62" y="386"/>
                    </a:lnTo>
                    <a:lnTo>
                      <a:pt x="56" y="332"/>
                    </a:lnTo>
                    <a:lnTo>
                      <a:pt x="51" y="270"/>
                    </a:lnTo>
                    <a:lnTo>
                      <a:pt x="41" y="205"/>
                    </a:lnTo>
                    <a:lnTo>
                      <a:pt x="30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Freeform 38"/>
              <p:cNvSpPr>
                <a:spLocks/>
              </p:cNvSpPr>
              <p:nvPr/>
            </p:nvSpPr>
            <p:spPr bwMode="auto">
              <a:xfrm>
                <a:off x="7178675" y="4760913"/>
                <a:ext cx="211137" cy="682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3" y="11"/>
                  </a:cxn>
                  <a:cxn ang="0">
                    <a:pos x="131" y="43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133" h="43">
                    <a:moveTo>
                      <a:pt x="4" y="0"/>
                    </a:moveTo>
                    <a:lnTo>
                      <a:pt x="133" y="11"/>
                    </a:lnTo>
                    <a:lnTo>
                      <a:pt x="131" y="43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reeform 39"/>
              <p:cNvSpPr>
                <a:spLocks/>
              </p:cNvSpPr>
              <p:nvPr/>
            </p:nvSpPr>
            <p:spPr bwMode="auto">
              <a:xfrm>
                <a:off x="7593013" y="4127500"/>
                <a:ext cx="290512" cy="25400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75" y="48"/>
                  </a:cxn>
                  <a:cxn ang="0">
                    <a:pos x="168" y="87"/>
                  </a:cxn>
                  <a:cxn ang="0">
                    <a:pos x="158" y="115"/>
                  </a:cxn>
                  <a:cxn ang="0">
                    <a:pos x="149" y="138"/>
                  </a:cxn>
                  <a:cxn ang="0">
                    <a:pos x="142" y="151"/>
                  </a:cxn>
                  <a:cxn ang="0">
                    <a:pos x="136" y="158"/>
                  </a:cxn>
                  <a:cxn ang="0">
                    <a:pos x="134" y="160"/>
                  </a:cxn>
                  <a:cxn ang="0">
                    <a:pos x="0" y="11"/>
                  </a:cxn>
                  <a:cxn ang="0">
                    <a:pos x="4" y="13"/>
                  </a:cxn>
                  <a:cxn ang="0">
                    <a:pos x="13" y="15"/>
                  </a:cxn>
                  <a:cxn ang="0">
                    <a:pos x="30" y="18"/>
                  </a:cxn>
                  <a:cxn ang="0">
                    <a:pos x="52" y="20"/>
                  </a:cxn>
                  <a:cxn ang="0">
                    <a:pos x="80" y="20"/>
                  </a:cxn>
                  <a:cxn ang="0">
                    <a:pos x="104" y="18"/>
                  </a:cxn>
                  <a:cxn ang="0">
                    <a:pos x="129" y="15"/>
                  </a:cxn>
                  <a:cxn ang="0">
                    <a:pos x="151" y="9"/>
                  </a:cxn>
                  <a:cxn ang="0">
                    <a:pos x="168" y="5"/>
                  </a:cxn>
                  <a:cxn ang="0">
                    <a:pos x="179" y="2"/>
                  </a:cxn>
                  <a:cxn ang="0">
                    <a:pos x="183" y="0"/>
                  </a:cxn>
                </a:cxnLst>
                <a:rect l="0" t="0" r="r" b="b"/>
                <a:pathLst>
                  <a:path w="183" h="160">
                    <a:moveTo>
                      <a:pt x="183" y="0"/>
                    </a:moveTo>
                    <a:lnTo>
                      <a:pt x="175" y="48"/>
                    </a:lnTo>
                    <a:lnTo>
                      <a:pt x="168" y="87"/>
                    </a:lnTo>
                    <a:lnTo>
                      <a:pt x="158" y="115"/>
                    </a:lnTo>
                    <a:lnTo>
                      <a:pt x="149" y="138"/>
                    </a:lnTo>
                    <a:lnTo>
                      <a:pt x="142" y="151"/>
                    </a:lnTo>
                    <a:lnTo>
                      <a:pt x="136" y="158"/>
                    </a:lnTo>
                    <a:lnTo>
                      <a:pt x="134" y="160"/>
                    </a:lnTo>
                    <a:lnTo>
                      <a:pt x="0" y="11"/>
                    </a:lnTo>
                    <a:lnTo>
                      <a:pt x="4" y="13"/>
                    </a:lnTo>
                    <a:lnTo>
                      <a:pt x="13" y="15"/>
                    </a:lnTo>
                    <a:lnTo>
                      <a:pt x="30" y="18"/>
                    </a:lnTo>
                    <a:lnTo>
                      <a:pt x="52" y="20"/>
                    </a:lnTo>
                    <a:lnTo>
                      <a:pt x="80" y="20"/>
                    </a:lnTo>
                    <a:lnTo>
                      <a:pt x="104" y="18"/>
                    </a:lnTo>
                    <a:lnTo>
                      <a:pt x="129" y="15"/>
                    </a:lnTo>
                    <a:lnTo>
                      <a:pt x="151" y="9"/>
                    </a:lnTo>
                    <a:lnTo>
                      <a:pt x="168" y="5"/>
                    </a:lnTo>
                    <a:lnTo>
                      <a:pt x="179" y="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Freeform 40"/>
              <p:cNvSpPr>
                <a:spLocks/>
              </p:cNvSpPr>
              <p:nvPr/>
            </p:nvSpPr>
            <p:spPr bwMode="auto">
              <a:xfrm>
                <a:off x="7264400" y="4144963"/>
                <a:ext cx="328612" cy="228600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125" y="144"/>
                  </a:cxn>
                  <a:cxn ang="0">
                    <a:pos x="122" y="142"/>
                  </a:cxn>
                  <a:cxn ang="0">
                    <a:pos x="112" y="136"/>
                  </a:cxn>
                  <a:cxn ang="0">
                    <a:pos x="99" y="129"/>
                  </a:cxn>
                  <a:cxn ang="0">
                    <a:pos x="84" y="117"/>
                  </a:cxn>
                  <a:cxn ang="0">
                    <a:pos x="66" y="103"/>
                  </a:cxn>
                  <a:cxn ang="0">
                    <a:pos x="49" y="84"/>
                  </a:cxn>
                  <a:cxn ang="0">
                    <a:pos x="38" y="69"/>
                  </a:cxn>
                  <a:cxn ang="0">
                    <a:pos x="27" y="52"/>
                  </a:cxn>
                  <a:cxn ang="0">
                    <a:pos x="17" y="35"/>
                  </a:cxn>
                  <a:cxn ang="0">
                    <a:pos x="8" y="21"/>
                  </a:cxn>
                  <a:cxn ang="0">
                    <a:pos x="0" y="6"/>
                  </a:cxn>
                  <a:cxn ang="0">
                    <a:pos x="64" y="6"/>
                  </a:cxn>
                  <a:cxn ang="0">
                    <a:pos x="107" y="4"/>
                  </a:cxn>
                  <a:cxn ang="0">
                    <a:pos x="155" y="2"/>
                  </a:cxn>
                  <a:cxn ang="0">
                    <a:pos x="207" y="0"/>
                  </a:cxn>
                </a:cxnLst>
                <a:rect l="0" t="0" r="r" b="b"/>
                <a:pathLst>
                  <a:path w="207" h="144">
                    <a:moveTo>
                      <a:pt x="207" y="0"/>
                    </a:moveTo>
                    <a:lnTo>
                      <a:pt x="125" y="144"/>
                    </a:lnTo>
                    <a:lnTo>
                      <a:pt x="122" y="142"/>
                    </a:lnTo>
                    <a:lnTo>
                      <a:pt x="112" y="136"/>
                    </a:lnTo>
                    <a:lnTo>
                      <a:pt x="99" y="129"/>
                    </a:lnTo>
                    <a:lnTo>
                      <a:pt x="84" y="117"/>
                    </a:lnTo>
                    <a:lnTo>
                      <a:pt x="66" y="103"/>
                    </a:lnTo>
                    <a:lnTo>
                      <a:pt x="49" y="84"/>
                    </a:lnTo>
                    <a:lnTo>
                      <a:pt x="38" y="69"/>
                    </a:lnTo>
                    <a:lnTo>
                      <a:pt x="27" y="52"/>
                    </a:lnTo>
                    <a:lnTo>
                      <a:pt x="17" y="35"/>
                    </a:lnTo>
                    <a:lnTo>
                      <a:pt x="8" y="21"/>
                    </a:lnTo>
                    <a:lnTo>
                      <a:pt x="0" y="6"/>
                    </a:lnTo>
                    <a:lnTo>
                      <a:pt x="64" y="6"/>
                    </a:lnTo>
                    <a:lnTo>
                      <a:pt x="107" y="4"/>
                    </a:lnTo>
                    <a:lnTo>
                      <a:pt x="155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41"/>
              <p:cNvSpPr>
                <a:spLocks/>
              </p:cNvSpPr>
              <p:nvPr/>
            </p:nvSpPr>
            <p:spPr bwMode="auto">
              <a:xfrm>
                <a:off x="7593013" y="4124325"/>
                <a:ext cx="287337" cy="2254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81" y="6"/>
                  </a:cxn>
                  <a:cxn ang="0">
                    <a:pos x="179" y="17"/>
                  </a:cxn>
                  <a:cxn ang="0">
                    <a:pos x="175" y="34"/>
                  </a:cxn>
                  <a:cxn ang="0">
                    <a:pos x="171" y="52"/>
                  </a:cxn>
                  <a:cxn ang="0">
                    <a:pos x="168" y="69"/>
                  </a:cxn>
                  <a:cxn ang="0">
                    <a:pos x="160" y="93"/>
                  </a:cxn>
                  <a:cxn ang="0">
                    <a:pos x="153" y="114"/>
                  </a:cxn>
                  <a:cxn ang="0">
                    <a:pos x="145" y="129"/>
                  </a:cxn>
                  <a:cxn ang="0">
                    <a:pos x="140" y="138"/>
                  </a:cxn>
                  <a:cxn ang="0">
                    <a:pos x="138" y="142"/>
                  </a:cxn>
                  <a:cxn ang="0">
                    <a:pos x="0" y="13"/>
                  </a:cxn>
                  <a:cxn ang="0">
                    <a:pos x="90" y="9"/>
                  </a:cxn>
                  <a:cxn ang="0">
                    <a:pos x="181" y="0"/>
                  </a:cxn>
                </a:cxnLst>
                <a:rect l="0" t="0" r="r" b="b"/>
                <a:pathLst>
                  <a:path w="181" h="142">
                    <a:moveTo>
                      <a:pt x="181" y="0"/>
                    </a:moveTo>
                    <a:lnTo>
                      <a:pt x="181" y="6"/>
                    </a:lnTo>
                    <a:lnTo>
                      <a:pt x="179" y="17"/>
                    </a:lnTo>
                    <a:lnTo>
                      <a:pt x="175" y="34"/>
                    </a:lnTo>
                    <a:lnTo>
                      <a:pt x="171" y="52"/>
                    </a:lnTo>
                    <a:lnTo>
                      <a:pt x="168" y="69"/>
                    </a:lnTo>
                    <a:lnTo>
                      <a:pt x="160" y="93"/>
                    </a:lnTo>
                    <a:lnTo>
                      <a:pt x="153" y="114"/>
                    </a:lnTo>
                    <a:lnTo>
                      <a:pt x="145" y="129"/>
                    </a:lnTo>
                    <a:lnTo>
                      <a:pt x="140" y="138"/>
                    </a:lnTo>
                    <a:lnTo>
                      <a:pt x="138" y="142"/>
                    </a:lnTo>
                    <a:lnTo>
                      <a:pt x="0" y="13"/>
                    </a:lnTo>
                    <a:lnTo>
                      <a:pt x="90" y="9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454276" y="4805504"/>
              <a:ext cx="307528" cy="468588"/>
              <a:chOff x="6700838" y="2600325"/>
              <a:chExt cx="1773237" cy="2701926"/>
            </a:xfrm>
          </p:grpSpPr>
          <p:sp>
            <p:nvSpPr>
              <p:cNvPr id="328" name="Freeform 23"/>
              <p:cNvSpPr>
                <a:spLocks/>
              </p:cNvSpPr>
              <p:nvPr/>
            </p:nvSpPr>
            <p:spPr bwMode="auto">
              <a:xfrm>
                <a:off x="7232650" y="4124325"/>
                <a:ext cx="777875" cy="117792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434" y="11"/>
                  </a:cxn>
                  <a:cxn ang="0">
                    <a:pos x="447" y="15"/>
                  </a:cxn>
                  <a:cxn ang="0">
                    <a:pos x="458" y="17"/>
                  </a:cxn>
                  <a:cxn ang="0">
                    <a:pos x="490" y="733"/>
                  </a:cxn>
                  <a:cxn ang="0">
                    <a:pos x="413" y="738"/>
                  </a:cxn>
                  <a:cxn ang="0">
                    <a:pos x="324" y="740"/>
                  </a:cxn>
                  <a:cxn ang="0">
                    <a:pos x="223" y="742"/>
                  </a:cxn>
                  <a:cxn ang="0">
                    <a:pos x="151" y="742"/>
                  </a:cxn>
                  <a:cxn ang="0">
                    <a:pos x="84" y="740"/>
                  </a:cxn>
                  <a:cxn ang="0">
                    <a:pos x="0" y="34"/>
                  </a:cxn>
                  <a:cxn ang="0">
                    <a:pos x="17" y="19"/>
                  </a:cxn>
                  <a:cxn ang="0">
                    <a:pos x="93" y="19"/>
                  </a:cxn>
                  <a:cxn ang="0">
                    <a:pos x="147" y="17"/>
                  </a:cxn>
                  <a:cxn ang="0">
                    <a:pos x="209" y="15"/>
                  </a:cxn>
                  <a:cxn ang="0">
                    <a:pos x="274" y="11"/>
                  </a:cxn>
                  <a:cxn ang="0">
                    <a:pos x="343" y="7"/>
                  </a:cxn>
                  <a:cxn ang="0">
                    <a:pos x="412" y="0"/>
                  </a:cxn>
                </a:cxnLst>
                <a:rect l="0" t="0" r="r" b="b"/>
                <a:pathLst>
                  <a:path w="490" h="742">
                    <a:moveTo>
                      <a:pt x="412" y="0"/>
                    </a:moveTo>
                    <a:lnTo>
                      <a:pt x="434" y="11"/>
                    </a:lnTo>
                    <a:lnTo>
                      <a:pt x="447" y="15"/>
                    </a:lnTo>
                    <a:lnTo>
                      <a:pt x="458" y="17"/>
                    </a:lnTo>
                    <a:lnTo>
                      <a:pt x="490" y="733"/>
                    </a:lnTo>
                    <a:lnTo>
                      <a:pt x="413" y="738"/>
                    </a:lnTo>
                    <a:lnTo>
                      <a:pt x="324" y="740"/>
                    </a:lnTo>
                    <a:lnTo>
                      <a:pt x="223" y="742"/>
                    </a:lnTo>
                    <a:lnTo>
                      <a:pt x="151" y="742"/>
                    </a:lnTo>
                    <a:lnTo>
                      <a:pt x="84" y="740"/>
                    </a:lnTo>
                    <a:lnTo>
                      <a:pt x="0" y="34"/>
                    </a:lnTo>
                    <a:lnTo>
                      <a:pt x="17" y="19"/>
                    </a:lnTo>
                    <a:lnTo>
                      <a:pt x="93" y="19"/>
                    </a:lnTo>
                    <a:lnTo>
                      <a:pt x="147" y="17"/>
                    </a:lnTo>
                    <a:lnTo>
                      <a:pt x="209" y="15"/>
                    </a:lnTo>
                    <a:lnTo>
                      <a:pt x="274" y="11"/>
                    </a:lnTo>
                    <a:lnTo>
                      <a:pt x="343" y="7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E2F9F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Freeform 24"/>
              <p:cNvSpPr>
                <a:spLocks/>
              </p:cNvSpPr>
              <p:nvPr/>
            </p:nvSpPr>
            <p:spPr bwMode="auto">
              <a:xfrm>
                <a:off x="7253288" y="4144963"/>
                <a:ext cx="339725" cy="263525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32" y="166"/>
                  </a:cxn>
                  <a:cxn ang="0">
                    <a:pos x="117" y="158"/>
                  </a:cxn>
                  <a:cxn ang="0">
                    <a:pos x="99" y="147"/>
                  </a:cxn>
                  <a:cxn ang="0">
                    <a:pos x="78" y="131"/>
                  </a:cxn>
                  <a:cxn ang="0">
                    <a:pos x="54" y="106"/>
                  </a:cxn>
                  <a:cxn ang="0">
                    <a:pos x="45" y="93"/>
                  </a:cxn>
                  <a:cxn ang="0">
                    <a:pos x="34" y="75"/>
                  </a:cxn>
                  <a:cxn ang="0">
                    <a:pos x="15" y="37"/>
                  </a:cxn>
                  <a:cxn ang="0">
                    <a:pos x="7" y="21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28" y="11"/>
                  </a:cxn>
                  <a:cxn ang="0">
                    <a:pos x="63" y="13"/>
                  </a:cxn>
                  <a:cxn ang="0">
                    <a:pos x="108" y="11"/>
                  </a:cxn>
                  <a:cxn ang="0">
                    <a:pos x="158" y="7"/>
                  </a:cxn>
                  <a:cxn ang="0">
                    <a:pos x="214" y="0"/>
                  </a:cxn>
                </a:cxnLst>
                <a:rect l="0" t="0" r="r" b="b"/>
                <a:pathLst>
                  <a:path w="214" h="166">
                    <a:moveTo>
                      <a:pt x="214" y="0"/>
                    </a:moveTo>
                    <a:lnTo>
                      <a:pt x="132" y="166"/>
                    </a:lnTo>
                    <a:lnTo>
                      <a:pt x="117" y="158"/>
                    </a:lnTo>
                    <a:lnTo>
                      <a:pt x="99" y="147"/>
                    </a:lnTo>
                    <a:lnTo>
                      <a:pt x="78" y="131"/>
                    </a:lnTo>
                    <a:lnTo>
                      <a:pt x="54" y="106"/>
                    </a:lnTo>
                    <a:lnTo>
                      <a:pt x="45" y="93"/>
                    </a:lnTo>
                    <a:lnTo>
                      <a:pt x="34" y="75"/>
                    </a:lnTo>
                    <a:lnTo>
                      <a:pt x="15" y="37"/>
                    </a:lnTo>
                    <a:lnTo>
                      <a:pt x="7" y="2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8" y="11"/>
                    </a:lnTo>
                    <a:lnTo>
                      <a:pt x="63" y="13"/>
                    </a:lnTo>
                    <a:lnTo>
                      <a:pt x="108" y="11"/>
                    </a:lnTo>
                    <a:lnTo>
                      <a:pt x="158" y="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Freeform 25"/>
              <p:cNvSpPr>
                <a:spLocks/>
              </p:cNvSpPr>
              <p:nvPr/>
            </p:nvSpPr>
            <p:spPr bwMode="auto">
              <a:xfrm>
                <a:off x="6777038" y="2600325"/>
                <a:ext cx="1409700" cy="1363663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63" y="65"/>
                  </a:cxn>
                  <a:cxn ang="0">
                    <a:pos x="712" y="102"/>
                  </a:cxn>
                  <a:cxn ang="0">
                    <a:pos x="756" y="145"/>
                  </a:cxn>
                  <a:cxn ang="0">
                    <a:pos x="793" y="194"/>
                  </a:cxn>
                  <a:cxn ang="0">
                    <a:pos x="825" y="246"/>
                  </a:cxn>
                  <a:cxn ang="0">
                    <a:pos x="851" y="302"/>
                  </a:cxn>
                  <a:cxn ang="0">
                    <a:pos x="870" y="358"/>
                  </a:cxn>
                  <a:cxn ang="0">
                    <a:pos x="883" y="417"/>
                  </a:cxn>
                  <a:cxn ang="0">
                    <a:pos x="888" y="473"/>
                  </a:cxn>
                  <a:cxn ang="0">
                    <a:pos x="888" y="529"/>
                  </a:cxn>
                  <a:cxn ang="0">
                    <a:pos x="879" y="581"/>
                  </a:cxn>
                  <a:cxn ang="0">
                    <a:pos x="864" y="630"/>
                  </a:cxn>
                  <a:cxn ang="0">
                    <a:pos x="836" y="684"/>
                  </a:cxn>
                  <a:cxn ang="0">
                    <a:pos x="801" y="731"/>
                  </a:cxn>
                  <a:cxn ang="0">
                    <a:pos x="760" y="770"/>
                  </a:cxn>
                  <a:cxn ang="0">
                    <a:pos x="713" y="803"/>
                  </a:cxn>
                  <a:cxn ang="0">
                    <a:pos x="661" y="828"/>
                  </a:cxn>
                  <a:cxn ang="0">
                    <a:pos x="605" y="846"/>
                  </a:cxn>
                  <a:cxn ang="0">
                    <a:pos x="548" y="856"/>
                  </a:cxn>
                  <a:cxn ang="0">
                    <a:pos x="486" y="859"/>
                  </a:cxn>
                  <a:cxn ang="0">
                    <a:pos x="423" y="854"/>
                  </a:cxn>
                  <a:cxn ang="0">
                    <a:pos x="360" y="841"/>
                  </a:cxn>
                  <a:cxn ang="0">
                    <a:pos x="296" y="818"/>
                  </a:cxn>
                  <a:cxn ang="0">
                    <a:pos x="235" y="788"/>
                  </a:cxn>
                  <a:cxn ang="0">
                    <a:pos x="181" y="751"/>
                  </a:cxn>
                  <a:cxn ang="0">
                    <a:pos x="132" y="708"/>
                  </a:cxn>
                  <a:cxn ang="0">
                    <a:pos x="90" y="660"/>
                  </a:cxn>
                  <a:cxn ang="0">
                    <a:pos x="56" y="608"/>
                  </a:cxn>
                  <a:cxn ang="0">
                    <a:pos x="30" y="552"/>
                  </a:cxn>
                  <a:cxn ang="0">
                    <a:pos x="11" y="494"/>
                  </a:cxn>
                  <a:cxn ang="0">
                    <a:pos x="2" y="434"/>
                  </a:cxn>
                  <a:cxn ang="0">
                    <a:pos x="0" y="373"/>
                  </a:cxn>
                  <a:cxn ang="0">
                    <a:pos x="10" y="311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888" h="859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63" y="65"/>
                    </a:lnTo>
                    <a:lnTo>
                      <a:pt x="712" y="102"/>
                    </a:lnTo>
                    <a:lnTo>
                      <a:pt x="756" y="145"/>
                    </a:lnTo>
                    <a:lnTo>
                      <a:pt x="793" y="194"/>
                    </a:lnTo>
                    <a:lnTo>
                      <a:pt x="825" y="246"/>
                    </a:lnTo>
                    <a:lnTo>
                      <a:pt x="851" y="302"/>
                    </a:lnTo>
                    <a:lnTo>
                      <a:pt x="870" y="358"/>
                    </a:lnTo>
                    <a:lnTo>
                      <a:pt x="883" y="417"/>
                    </a:lnTo>
                    <a:lnTo>
                      <a:pt x="888" y="473"/>
                    </a:lnTo>
                    <a:lnTo>
                      <a:pt x="888" y="529"/>
                    </a:lnTo>
                    <a:lnTo>
                      <a:pt x="879" y="581"/>
                    </a:lnTo>
                    <a:lnTo>
                      <a:pt x="864" y="630"/>
                    </a:lnTo>
                    <a:lnTo>
                      <a:pt x="836" y="684"/>
                    </a:lnTo>
                    <a:lnTo>
                      <a:pt x="801" y="731"/>
                    </a:lnTo>
                    <a:lnTo>
                      <a:pt x="760" y="770"/>
                    </a:lnTo>
                    <a:lnTo>
                      <a:pt x="713" y="803"/>
                    </a:lnTo>
                    <a:lnTo>
                      <a:pt x="661" y="828"/>
                    </a:lnTo>
                    <a:lnTo>
                      <a:pt x="605" y="846"/>
                    </a:lnTo>
                    <a:lnTo>
                      <a:pt x="548" y="856"/>
                    </a:lnTo>
                    <a:lnTo>
                      <a:pt x="486" y="859"/>
                    </a:lnTo>
                    <a:lnTo>
                      <a:pt x="423" y="854"/>
                    </a:lnTo>
                    <a:lnTo>
                      <a:pt x="360" y="841"/>
                    </a:lnTo>
                    <a:lnTo>
                      <a:pt x="296" y="818"/>
                    </a:lnTo>
                    <a:lnTo>
                      <a:pt x="235" y="788"/>
                    </a:lnTo>
                    <a:lnTo>
                      <a:pt x="181" y="751"/>
                    </a:lnTo>
                    <a:lnTo>
                      <a:pt x="132" y="708"/>
                    </a:lnTo>
                    <a:lnTo>
                      <a:pt x="90" y="660"/>
                    </a:lnTo>
                    <a:lnTo>
                      <a:pt x="56" y="608"/>
                    </a:lnTo>
                    <a:lnTo>
                      <a:pt x="30" y="552"/>
                    </a:lnTo>
                    <a:lnTo>
                      <a:pt x="11" y="494"/>
                    </a:lnTo>
                    <a:lnTo>
                      <a:pt x="2" y="434"/>
                    </a:lnTo>
                    <a:lnTo>
                      <a:pt x="0" y="373"/>
                    </a:lnTo>
                    <a:lnTo>
                      <a:pt x="10" y="311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Freeform 26"/>
              <p:cNvSpPr>
                <a:spLocks/>
              </p:cNvSpPr>
              <p:nvPr/>
            </p:nvSpPr>
            <p:spPr bwMode="auto">
              <a:xfrm>
                <a:off x="6907213" y="2676525"/>
                <a:ext cx="1230312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5" y="15"/>
                  </a:cxn>
                  <a:cxn ang="0">
                    <a:pos x="531" y="34"/>
                  </a:cxn>
                  <a:cxn ang="0">
                    <a:pos x="583" y="62"/>
                  </a:cxn>
                  <a:cxn ang="0">
                    <a:pos x="630" y="97"/>
                  </a:cxn>
                  <a:cxn ang="0">
                    <a:pos x="669" y="140"/>
                  </a:cxn>
                  <a:cxn ang="0">
                    <a:pos x="704" y="187"/>
                  </a:cxn>
                  <a:cxn ang="0">
                    <a:pos x="732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5" y="401"/>
                  </a:cxn>
                  <a:cxn ang="0">
                    <a:pos x="775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5" y="673"/>
                  </a:cxn>
                  <a:cxn ang="0">
                    <a:pos x="624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9" y="748"/>
                  </a:cxn>
                  <a:cxn ang="0">
                    <a:pos x="425" y="750"/>
                  </a:cxn>
                  <a:cxn ang="0">
                    <a:pos x="369" y="746"/>
                  </a:cxn>
                  <a:cxn ang="0">
                    <a:pos x="315" y="733"/>
                  </a:cxn>
                  <a:cxn ang="0">
                    <a:pos x="259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7" y="507"/>
                  </a:cxn>
                  <a:cxn ang="0">
                    <a:pos x="15" y="453"/>
                  </a:cxn>
                  <a:cxn ang="0">
                    <a:pos x="4" y="395"/>
                  </a:cxn>
                  <a:cxn ang="0">
                    <a:pos x="0" y="338"/>
                  </a:cxn>
                  <a:cxn ang="0">
                    <a:pos x="8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4" y="127"/>
                  </a:cxn>
                  <a:cxn ang="0">
                    <a:pos x="121" y="90"/>
                  </a:cxn>
                  <a:cxn ang="0">
                    <a:pos x="162" y="58"/>
                  </a:cxn>
                  <a:cxn ang="0">
                    <a:pos x="209" y="34"/>
                  </a:cxn>
                  <a:cxn ang="0">
                    <a:pos x="259" y="15"/>
                  </a:cxn>
                  <a:cxn ang="0">
                    <a:pos x="311" y="4"/>
                  </a:cxn>
                  <a:cxn ang="0">
                    <a:pos x="363" y="0"/>
                  </a:cxn>
                </a:cxnLst>
                <a:rect l="0" t="0" r="r" b="b"/>
                <a:pathLst>
                  <a:path w="775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5" y="15"/>
                    </a:lnTo>
                    <a:lnTo>
                      <a:pt x="531" y="34"/>
                    </a:lnTo>
                    <a:lnTo>
                      <a:pt x="583" y="62"/>
                    </a:lnTo>
                    <a:lnTo>
                      <a:pt x="630" y="97"/>
                    </a:lnTo>
                    <a:lnTo>
                      <a:pt x="669" y="140"/>
                    </a:lnTo>
                    <a:lnTo>
                      <a:pt x="704" y="187"/>
                    </a:lnTo>
                    <a:lnTo>
                      <a:pt x="732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5" y="401"/>
                    </a:lnTo>
                    <a:lnTo>
                      <a:pt x="775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5" y="673"/>
                    </a:lnTo>
                    <a:lnTo>
                      <a:pt x="624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9" y="748"/>
                    </a:lnTo>
                    <a:lnTo>
                      <a:pt x="425" y="750"/>
                    </a:lnTo>
                    <a:lnTo>
                      <a:pt x="369" y="746"/>
                    </a:lnTo>
                    <a:lnTo>
                      <a:pt x="315" y="733"/>
                    </a:lnTo>
                    <a:lnTo>
                      <a:pt x="259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7" y="507"/>
                    </a:lnTo>
                    <a:lnTo>
                      <a:pt x="15" y="453"/>
                    </a:lnTo>
                    <a:lnTo>
                      <a:pt x="4" y="395"/>
                    </a:lnTo>
                    <a:lnTo>
                      <a:pt x="0" y="338"/>
                    </a:lnTo>
                    <a:lnTo>
                      <a:pt x="8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4" y="127"/>
                    </a:lnTo>
                    <a:lnTo>
                      <a:pt x="121" y="90"/>
                    </a:lnTo>
                    <a:lnTo>
                      <a:pt x="162" y="58"/>
                    </a:lnTo>
                    <a:lnTo>
                      <a:pt x="209" y="34"/>
                    </a:lnTo>
                    <a:lnTo>
                      <a:pt x="259" y="15"/>
                    </a:lnTo>
                    <a:lnTo>
                      <a:pt x="311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Freeform 27"/>
              <p:cNvSpPr>
                <a:spLocks/>
              </p:cNvSpPr>
              <p:nvPr/>
            </p:nvSpPr>
            <p:spPr bwMode="auto">
              <a:xfrm>
                <a:off x="6777038" y="2628900"/>
                <a:ext cx="1212850" cy="1098550"/>
              </a:xfrm>
              <a:custGeom>
                <a:avLst/>
                <a:gdLst/>
                <a:ahLst/>
                <a:cxnLst>
                  <a:cxn ang="0">
                    <a:pos x="414" y="0"/>
                  </a:cxn>
                  <a:cxn ang="0">
                    <a:pos x="477" y="4"/>
                  </a:cxn>
                  <a:cxn ang="0">
                    <a:pos x="540" y="17"/>
                  </a:cxn>
                  <a:cxn ang="0">
                    <a:pos x="604" y="38"/>
                  </a:cxn>
                  <a:cxn ang="0">
                    <a:pos x="648" y="60"/>
                  </a:cxn>
                  <a:cxn ang="0">
                    <a:pos x="684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4" y="164"/>
                  </a:cxn>
                  <a:cxn ang="0">
                    <a:pos x="760" y="207"/>
                  </a:cxn>
                  <a:cxn ang="0">
                    <a:pos x="749" y="245"/>
                  </a:cxn>
                  <a:cxn ang="0">
                    <a:pos x="732" y="274"/>
                  </a:cxn>
                  <a:cxn ang="0">
                    <a:pos x="710" y="300"/>
                  </a:cxn>
                  <a:cxn ang="0">
                    <a:pos x="682" y="321"/>
                  </a:cxn>
                  <a:cxn ang="0">
                    <a:pos x="650" y="336"/>
                  </a:cxn>
                  <a:cxn ang="0">
                    <a:pos x="615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5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3" y="342"/>
                  </a:cxn>
                  <a:cxn ang="0">
                    <a:pos x="244" y="338"/>
                  </a:cxn>
                  <a:cxn ang="0">
                    <a:pos x="233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7" y="539"/>
                  </a:cxn>
                  <a:cxn ang="0">
                    <a:pos x="226" y="578"/>
                  </a:cxn>
                  <a:cxn ang="0">
                    <a:pos x="211" y="612"/>
                  </a:cxn>
                  <a:cxn ang="0">
                    <a:pos x="194" y="640"/>
                  </a:cxn>
                  <a:cxn ang="0">
                    <a:pos x="175" y="662"/>
                  </a:cxn>
                  <a:cxn ang="0">
                    <a:pos x="155" y="679"/>
                  </a:cxn>
                  <a:cxn ang="0">
                    <a:pos x="136" y="692"/>
                  </a:cxn>
                  <a:cxn ang="0">
                    <a:pos x="97" y="651"/>
                  </a:cxn>
                  <a:cxn ang="0">
                    <a:pos x="65" y="606"/>
                  </a:cxn>
                  <a:cxn ang="0">
                    <a:pos x="39" y="558"/>
                  </a:cxn>
                  <a:cxn ang="0">
                    <a:pos x="21" y="507"/>
                  </a:cxn>
                  <a:cxn ang="0">
                    <a:pos x="8" y="453"/>
                  </a:cxn>
                  <a:cxn ang="0">
                    <a:pos x="0" y="399"/>
                  </a:cxn>
                  <a:cxn ang="0">
                    <a:pos x="0" y="345"/>
                  </a:cxn>
                  <a:cxn ang="0">
                    <a:pos x="10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3" y="66"/>
                  </a:cxn>
                  <a:cxn ang="0">
                    <a:pos x="235" y="38"/>
                  </a:cxn>
                  <a:cxn ang="0">
                    <a:pos x="291" y="17"/>
                  </a:cxn>
                  <a:cxn ang="0">
                    <a:pos x="350" y="4"/>
                  </a:cxn>
                  <a:cxn ang="0">
                    <a:pos x="414" y="0"/>
                  </a:cxn>
                </a:cxnLst>
                <a:rect l="0" t="0" r="r" b="b"/>
                <a:pathLst>
                  <a:path w="764" h="692">
                    <a:moveTo>
                      <a:pt x="414" y="0"/>
                    </a:moveTo>
                    <a:lnTo>
                      <a:pt x="477" y="4"/>
                    </a:lnTo>
                    <a:lnTo>
                      <a:pt x="540" y="17"/>
                    </a:lnTo>
                    <a:lnTo>
                      <a:pt x="604" y="38"/>
                    </a:lnTo>
                    <a:lnTo>
                      <a:pt x="648" y="60"/>
                    </a:lnTo>
                    <a:lnTo>
                      <a:pt x="684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4" y="164"/>
                    </a:lnTo>
                    <a:lnTo>
                      <a:pt x="760" y="207"/>
                    </a:lnTo>
                    <a:lnTo>
                      <a:pt x="749" y="245"/>
                    </a:lnTo>
                    <a:lnTo>
                      <a:pt x="732" y="274"/>
                    </a:lnTo>
                    <a:lnTo>
                      <a:pt x="710" y="300"/>
                    </a:lnTo>
                    <a:lnTo>
                      <a:pt x="682" y="321"/>
                    </a:lnTo>
                    <a:lnTo>
                      <a:pt x="650" y="336"/>
                    </a:lnTo>
                    <a:lnTo>
                      <a:pt x="615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5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3" y="342"/>
                    </a:lnTo>
                    <a:lnTo>
                      <a:pt x="244" y="338"/>
                    </a:lnTo>
                    <a:lnTo>
                      <a:pt x="233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7" y="539"/>
                    </a:lnTo>
                    <a:lnTo>
                      <a:pt x="226" y="578"/>
                    </a:lnTo>
                    <a:lnTo>
                      <a:pt x="211" y="612"/>
                    </a:lnTo>
                    <a:lnTo>
                      <a:pt x="194" y="640"/>
                    </a:lnTo>
                    <a:lnTo>
                      <a:pt x="175" y="662"/>
                    </a:lnTo>
                    <a:lnTo>
                      <a:pt x="155" y="679"/>
                    </a:lnTo>
                    <a:lnTo>
                      <a:pt x="136" y="692"/>
                    </a:lnTo>
                    <a:lnTo>
                      <a:pt x="97" y="651"/>
                    </a:lnTo>
                    <a:lnTo>
                      <a:pt x="65" y="606"/>
                    </a:lnTo>
                    <a:lnTo>
                      <a:pt x="39" y="558"/>
                    </a:lnTo>
                    <a:lnTo>
                      <a:pt x="21" y="507"/>
                    </a:lnTo>
                    <a:lnTo>
                      <a:pt x="8" y="453"/>
                    </a:lnTo>
                    <a:lnTo>
                      <a:pt x="0" y="399"/>
                    </a:lnTo>
                    <a:lnTo>
                      <a:pt x="0" y="345"/>
                    </a:lnTo>
                    <a:lnTo>
                      <a:pt x="10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3" y="66"/>
                    </a:lnTo>
                    <a:lnTo>
                      <a:pt x="235" y="38"/>
                    </a:lnTo>
                    <a:lnTo>
                      <a:pt x="291" y="17"/>
                    </a:lnTo>
                    <a:lnTo>
                      <a:pt x="350" y="4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Freeform 28"/>
              <p:cNvSpPr>
                <a:spLocks/>
              </p:cNvSpPr>
              <p:nvPr/>
            </p:nvSpPr>
            <p:spPr bwMode="auto">
              <a:xfrm>
                <a:off x="6777038" y="2600325"/>
                <a:ext cx="1217612" cy="1106488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52" y="59"/>
                  </a:cxn>
                  <a:cxn ang="0">
                    <a:pos x="687" y="82"/>
                  </a:cxn>
                  <a:cxn ang="0">
                    <a:pos x="717" y="108"/>
                  </a:cxn>
                  <a:cxn ang="0">
                    <a:pos x="745" y="134"/>
                  </a:cxn>
                  <a:cxn ang="0">
                    <a:pos x="767" y="164"/>
                  </a:cxn>
                  <a:cxn ang="0">
                    <a:pos x="764" y="207"/>
                  </a:cxn>
                  <a:cxn ang="0">
                    <a:pos x="753" y="244"/>
                  </a:cxn>
                  <a:cxn ang="0">
                    <a:pos x="736" y="274"/>
                  </a:cxn>
                  <a:cxn ang="0">
                    <a:pos x="713" y="300"/>
                  </a:cxn>
                  <a:cxn ang="0">
                    <a:pos x="685" y="320"/>
                  </a:cxn>
                  <a:cxn ang="0">
                    <a:pos x="654" y="335"/>
                  </a:cxn>
                  <a:cxn ang="0">
                    <a:pos x="618" y="348"/>
                  </a:cxn>
                  <a:cxn ang="0">
                    <a:pos x="581" y="356"/>
                  </a:cxn>
                  <a:cxn ang="0">
                    <a:pos x="542" y="361"/>
                  </a:cxn>
                  <a:cxn ang="0">
                    <a:pos x="501" y="363"/>
                  </a:cxn>
                  <a:cxn ang="0">
                    <a:pos x="462" y="363"/>
                  </a:cxn>
                  <a:cxn ang="0">
                    <a:pos x="384" y="360"/>
                  </a:cxn>
                  <a:cxn ang="0">
                    <a:pos x="348" y="356"/>
                  </a:cxn>
                  <a:cxn ang="0">
                    <a:pos x="317" y="350"/>
                  </a:cxn>
                  <a:cxn ang="0">
                    <a:pos x="289" y="345"/>
                  </a:cxn>
                  <a:cxn ang="0">
                    <a:pos x="267" y="341"/>
                  </a:cxn>
                  <a:cxn ang="0">
                    <a:pos x="248" y="337"/>
                  </a:cxn>
                  <a:cxn ang="0">
                    <a:pos x="237" y="335"/>
                  </a:cxn>
                  <a:cxn ang="0">
                    <a:pos x="233" y="333"/>
                  </a:cxn>
                  <a:cxn ang="0">
                    <a:pos x="246" y="395"/>
                  </a:cxn>
                  <a:cxn ang="0">
                    <a:pos x="250" y="451"/>
                  </a:cxn>
                  <a:cxn ang="0">
                    <a:pos x="248" y="501"/>
                  </a:cxn>
                  <a:cxn ang="0">
                    <a:pos x="242" y="544"/>
                  </a:cxn>
                  <a:cxn ang="0">
                    <a:pos x="231" y="583"/>
                  </a:cxn>
                  <a:cxn ang="0">
                    <a:pos x="216" y="615"/>
                  </a:cxn>
                  <a:cxn ang="0">
                    <a:pos x="198" y="643"/>
                  </a:cxn>
                  <a:cxn ang="0">
                    <a:pos x="179" y="663"/>
                  </a:cxn>
                  <a:cxn ang="0">
                    <a:pos x="159" y="680"/>
                  </a:cxn>
                  <a:cxn ang="0">
                    <a:pos x="140" y="691"/>
                  </a:cxn>
                  <a:cxn ang="0">
                    <a:pos x="121" y="697"/>
                  </a:cxn>
                  <a:cxn ang="0">
                    <a:pos x="82" y="649"/>
                  </a:cxn>
                  <a:cxn ang="0">
                    <a:pos x="50" y="598"/>
                  </a:cxn>
                  <a:cxn ang="0">
                    <a:pos x="26" y="544"/>
                  </a:cxn>
                  <a:cxn ang="0">
                    <a:pos x="10" y="486"/>
                  </a:cxn>
                  <a:cxn ang="0">
                    <a:pos x="0" y="429"/>
                  </a:cxn>
                  <a:cxn ang="0">
                    <a:pos x="0" y="369"/>
                  </a:cxn>
                  <a:cxn ang="0">
                    <a:pos x="11" y="309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767" h="697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52" y="59"/>
                    </a:lnTo>
                    <a:lnTo>
                      <a:pt x="687" y="82"/>
                    </a:lnTo>
                    <a:lnTo>
                      <a:pt x="717" y="108"/>
                    </a:lnTo>
                    <a:lnTo>
                      <a:pt x="745" y="134"/>
                    </a:lnTo>
                    <a:lnTo>
                      <a:pt x="767" y="164"/>
                    </a:lnTo>
                    <a:lnTo>
                      <a:pt x="764" y="207"/>
                    </a:lnTo>
                    <a:lnTo>
                      <a:pt x="753" y="244"/>
                    </a:lnTo>
                    <a:lnTo>
                      <a:pt x="736" y="274"/>
                    </a:lnTo>
                    <a:lnTo>
                      <a:pt x="713" y="300"/>
                    </a:lnTo>
                    <a:lnTo>
                      <a:pt x="685" y="320"/>
                    </a:lnTo>
                    <a:lnTo>
                      <a:pt x="654" y="335"/>
                    </a:lnTo>
                    <a:lnTo>
                      <a:pt x="618" y="348"/>
                    </a:lnTo>
                    <a:lnTo>
                      <a:pt x="581" y="356"/>
                    </a:lnTo>
                    <a:lnTo>
                      <a:pt x="542" y="361"/>
                    </a:lnTo>
                    <a:lnTo>
                      <a:pt x="501" y="363"/>
                    </a:lnTo>
                    <a:lnTo>
                      <a:pt x="462" y="363"/>
                    </a:lnTo>
                    <a:lnTo>
                      <a:pt x="384" y="360"/>
                    </a:lnTo>
                    <a:lnTo>
                      <a:pt x="348" y="356"/>
                    </a:lnTo>
                    <a:lnTo>
                      <a:pt x="317" y="350"/>
                    </a:lnTo>
                    <a:lnTo>
                      <a:pt x="289" y="345"/>
                    </a:lnTo>
                    <a:lnTo>
                      <a:pt x="267" y="341"/>
                    </a:lnTo>
                    <a:lnTo>
                      <a:pt x="248" y="337"/>
                    </a:lnTo>
                    <a:lnTo>
                      <a:pt x="237" y="335"/>
                    </a:lnTo>
                    <a:lnTo>
                      <a:pt x="233" y="333"/>
                    </a:lnTo>
                    <a:lnTo>
                      <a:pt x="246" y="395"/>
                    </a:lnTo>
                    <a:lnTo>
                      <a:pt x="250" y="451"/>
                    </a:lnTo>
                    <a:lnTo>
                      <a:pt x="248" y="501"/>
                    </a:lnTo>
                    <a:lnTo>
                      <a:pt x="242" y="544"/>
                    </a:lnTo>
                    <a:lnTo>
                      <a:pt x="231" y="583"/>
                    </a:lnTo>
                    <a:lnTo>
                      <a:pt x="216" y="615"/>
                    </a:lnTo>
                    <a:lnTo>
                      <a:pt x="198" y="643"/>
                    </a:lnTo>
                    <a:lnTo>
                      <a:pt x="179" y="663"/>
                    </a:lnTo>
                    <a:lnTo>
                      <a:pt x="159" y="680"/>
                    </a:lnTo>
                    <a:lnTo>
                      <a:pt x="140" y="691"/>
                    </a:lnTo>
                    <a:lnTo>
                      <a:pt x="121" y="697"/>
                    </a:lnTo>
                    <a:lnTo>
                      <a:pt x="82" y="649"/>
                    </a:lnTo>
                    <a:lnTo>
                      <a:pt x="50" y="598"/>
                    </a:lnTo>
                    <a:lnTo>
                      <a:pt x="26" y="544"/>
                    </a:lnTo>
                    <a:lnTo>
                      <a:pt x="10" y="486"/>
                    </a:lnTo>
                    <a:lnTo>
                      <a:pt x="0" y="429"/>
                    </a:lnTo>
                    <a:lnTo>
                      <a:pt x="0" y="369"/>
                    </a:lnTo>
                    <a:lnTo>
                      <a:pt x="11" y="309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Freeform 29"/>
              <p:cNvSpPr>
                <a:spLocks/>
              </p:cNvSpPr>
              <p:nvPr/>
            </p:nvSpPr>
            <p:spPr bwMode="auto">
              <a:xfrm>
                <a:off x="69850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17" y="2"/>
                  </a:cxn>
                  <a:cxn ang="0">
                    <a:pos x="432" y="5"/>
                  </a:cxn>
                  <a:cxn ang="0">
                    <a:pos x="452" y="11"/>
                  </a:cxn>
                  <a:cxn ang="0">
                    <a:pos x="476" y="20"/>
                  </a:cxn>
                  <a:cxn ang="0">
                    <a:pos x="502" y="33"/>
                  </a:cxn>
                  <a:cxn ang="0">
                    <a:pos x="527" y="50"/>
                  </a:cxn>
                  <a:cxn ang="0">
                    <a:pos x="545" y="71"/>
                  </a:cxn>
                  <a:cxn ang="0">
                    <a:pos x="558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8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7" y="216"/>
                  </a:cxn>
                  <a:cxn ang="0">
                    <a:pos x="491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0" y="263"/>
                  </a:cxn>
                  <a:cxn ang="0">
                    <a:pos x="301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1" y="214"/>
                  </a:cxn>
                  <a:cxn ang="0">
                    <a:pos x="35" y="203"/>
                  </a:cxn>
                  <a:cxn ang="0">
                    <a:pos x="14" y="192"/>
                  </a:cxn>
                  <a:cxn ang="0">
                    <a:pos x="3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69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6" y="143"/>
                  </a:cxn>
                  <a:cxn ang="0">
                    <a:pos x="316" y="123"/>
                  </a:cxn>
                  <a:cxn ang="0">
                    <a:pos x="340" y="102"/>
                  </a:cxn>
                  <a:cxn ang="0">
                    <a:pos x="361" y="80"/>
                  </a:cxn>
                  <a:cxn ang="0">
                    <a:pos x="378" y="60"/>
                  </a:cxn>
                  <a:cxn ang="0">
                    <a:pos x="391" y="41"/>
                  </a:cxn>
                  <a:cxn ang="0">
                    <a:pos x="400" y="24"/>
                  </a:cxn>
                  <a:cxn ang="0">
                    <a:pos x="406" y="11"/>
                  </a:cxn>
                  <a:cxn ang="0">
                    <a:pos x="411" y="0"/>
                  </a:cxn>
                </a:cxnLst>
                <a:rect l="0" t="0" r="r" b="b"/>
                <a:pathLst>
                  <a:path w="562" h="263">
                    <a:moveTo>
                      <a:pt x="411" y="0"/>
                    </a:moveTo>
                    <a:lnTo>
                      <a:pt x="417" y="2"/>
                    </a:lnTo>
                    <a:lnTo>
                      <a:pt x="432" y="5"/>
                    </a:lnTo>
                    <a:lnTo>
                      <a:pt x="452" y="11"/>
                    </a:lnTo>
                    <a:lnTo>
                      <a:pt x="476" y="20"/>
                    </a:lnTo>
                    <a:lnTo>
                      <a:pt x="502" y="33"/>
                    </a:lnTo>
                    <a:lnTo>
                      <a:pt x="527" y="50"/>
                    </a:lnTo>
                    <a:lnTo>
                      <a:pt x="545" y="71"/>
                    </a:lnTo>
                    <a:lnTo>
                      <a:pt x="558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8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7" y="216"/>
                    </a:lnTo>
                    <a:lnTo>
                      <a:pt x="491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0" y="263"/>
                    </a:lnTo>
                    <a:lnTo>
                      <a:pt x="301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1" y="214"/>
                    </a:lnTo>
                    <a:lnTo>
                      <a:pt x="35" y="203"/>
                    </a:lnTo>
                    <a:lnTo>
                      <a:pt x="14" y="192"/>
                    </a:lnTo>
                    <a:lnTo>
                      <a:pt x="3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69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6" y="143"/>
                    </a:lnTo>
                    <a:lnTo>
                      <a:pt x="316" y="123"/>
                    </a:lnTo>
                    <a:lnTo>
                      <a:pt x="340" y="102"/>
                    </a:lnTo>
                    <a:lnTo>
                      <a:pt x="361" y="80"/>
                    </a:lnTo>
                    <a:lnTo>
                      <a:pt x="378" y="60"/>
                    </a:lnTo>
                    <a:lnTo>
                      <a:pt x="391" y="41"/>
                    </a:lnTo>
                    <a:lnTo>
                      <a:pt x="400" y="24"/>
                    </a:lnTo>
                    <a:lnTo>
                      <a:pt x="406" y="11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Freeform 30"/>
              <p:cNvSpPr>
                <a:spLocks noEditPoints="1"/>
              </p:cNvSpPr>
              <p:nvPr/>
            </p:nvSpPr>
            <p:spPr bwMode="auto">
              <a:xfrm>
                <a:off x="7537450" y="2863850"/>
                <a:ext cx="339725" cy="241300"/>
              </a:xfrm>
              <a:custGeom>
                <a:avLst/>
                <a:gdLst/>
                <a:ahLst/>
                <a:cxnLst>
                  <a:cxn ang="0">
                    <a:pos x="5" y="152"/>
                  </a:cxn>
                  <a:cxn ang="0">
                    <a:pos x="0" y="152"/>
                  </a:cxn>
                  <a:cxn ang="0">
                    <a:pos x="5" y="152"/>
                  </a:cxn>
                  <a:cxn ang="0">
                    <a:pos x="212" y="0"/>
                  </a:cxn>
                  <a:cxn ang="0">
                    <a:pos x="212" y="1"/>
                  </a:cxn>
                  <a:cxn ang="0">
                    <a:pos x="214" y="9"/>
                  </a:cxn>
                  <a:cxn ang="0">
                    <a:pos x="214" y="31"/>
                  </a:cxn>
                  <a:cxn ang="0">
                    <a:pos x="212" y="44"/>
                  </a:cxn>
                  <a:cxn ang="0">
                    <a:pos x="208" y="61"/>
                  </a:cxn>
                  <a:cxn ang="0">
                    <a:pos x="201" y="78"/>
                  </a:cxn>
                  <a:cxn ang="0">
                    <a:pos x="190" y="95"/>
                  </a:cxn>
                  <a:cxn ang="0">
                    <a:pos x="175" y="110"/>
                  </a:cxn>
                  <a:cxn ang="0">
                    <a:pos x="154" y="125"/>
                  </a:cxn>
                  <a:cxn ang="0">
                    <a:pos x="126" y="136"/>
                  </a:cxn>
                  <a:cxn ang="0">
                    <a:pos x="91" y="145"/>
                  </a:cxn>
                  <a:cxn ang="0">
                    <a:pos x="50" y="151"/>
                  </a:cxn>
                  <a:cxn ang="0">
                    <a:pos x="5" y="152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0" y="147"/>
                  </a:cxn>
                  <a:cxn ang="0">
                    <a:pos x="72" y="141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5" y="113"/>
                  </a:cxn>
                  <a:cxn ang="0">
                    <a:pos x="167" y="98"/>
                  </a:cxn>
                  <a:cxn ang="0">
                    <a:pos x="186" y="80"/>
                  </a:cxn>
                  <a:cxn ang="0">
                    <a:pos x="201" y="57"/>
                  </a:cxn>
                  <a:cxn ang="0">
                    <a:pos x="210" y="31"/>
                  </a:cxn>
                  <a:cxn ang="0">
                    <a:pos x="212" y="0"/>
                  </a:cxn>
                </a:cxnLst>
                <a:rect l="0" t="0" r="r" b="b"/>
                <a:pathLst>
                  <a:path w="214" h="152">
                    <a:moveTo>
                      <a:pt x="5" y="152"/>
                    </a:moveTo>
                    <a:lnTo>
                      <a:pt x="0" y="152"/>
                    </a:lnTo>
                    <a:lnTo>
                      <a:pt x="5" y="152"/>
                    </a:lnTo>
                    <a:close/>
                    <a:moveTo>
                      <a:pt x="212" y="0"/>
                    </a:moveTo>
                    <a:lnTo>
                      <a:pt x="212" y="1"/>
                    </a:lnTo>
                    <a:lnTo>
                      <a:pt x="214" y="9"/>
                    </a:lnTo>
                    <a:lnTo>
                      <a:pt x="214" y="31"/>
                    </a:lnTo>
                    <a:lnTo>
                      <a:pt x="212" y="44"/>
                    </a:lnTo>
                    <a:lnTo>
                      <a:pt x="208" y="61"/>
                    </a:lnTo>
                    <a:lnTo>
                      <a:pt x="201" y="78"/>
                    </a:lnTo>
                    <a:lnTo>
                      <a:pt x="190" y="95"/>
                    </a:lnTo>
                    <a:lnTo>
                      <a:pt x="175" y="110"/>
                    </a:lnTo>
                    <a:lnTo>
                      <a:pt x="154" y="125"/>
                    </a:lnTo>
                    <a:lnTo>
                      <a:pt x="126" y="136"/>
                    </a:lnTo>
                    <a:lnTo>
                      <a:pt x="91" y="145"/>
                    </a:lnTo>
                    <a:lnTo>
                      <a:pt x="50" y="151"/>
                    </a:lnTo>
                    <a:lnTo>
                      <a:pt x="5" y="152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0" y="147"/>
                    </a:lnTo>
                    <a:lnTo>
                      <a:pt x="72" y="141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5" y="113"/>
                    </a:lnTo>
                    <a:lnTo>
                      <a:pt x="167" y="98"/>
                    </a:lnTo>
                    <a:lnTo>
                      <a:pt x="186" y="80"/>
                    </a:lnTo>
                    <a:lnTo>
                      <a:pt x="201" y="57"/>
                    </a:lnTo>
                    <a:lnTo>
                      <a:pt x="210" y="3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A6B8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Freeform 31"/>
              <p:cNvSpPr>
                <a:spLocks/>
              </p:cNvSpPr>
              <p:nvPr/>
            </p:nvSpPr>
            <p:spPr bwMode="auto">
              <a:xfrm>
                <a:off x="8045450" y="3011488"/>
                <a:ext cx="95250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13"/>
                  </a:cxn>
                  <a:cxn ang="0">
                    <a:pos x="19" y="30"/>
                  </a:cxn>
                  <a:cxn ang="0">
                    <a:pos x="30" y="52"/>
                  </a:cxn>
                  <a:cxn ang="0">
                    <a:pos x="41" y="80"/>
                  </a:cxn>
                  <a:cxn ang="0">
                    <a:pos x="50" y="115"/>
                  </a:cxn>
                  <a:cxn ang="0">
                    <a:pos x="56" y="155"/>
                  </a:cxn>
                  <a:cxn ang="0">
                    <a:pos x="60" y="201"/>
                  </a:cxn>
                  <a:cxn ang="0">
                    <a:pos x="56" y="252"/>
                  </a:cxn>
                  <a:cxn ang="0">
                    <a:pos x="47" y="307"/>
                  </a:cxn>
                  <a:cxn ang="0">
                    <a:pos x="47" y="302"/>
                  </a:cxn>
                  <a:cxn ang="0">
                    <a:pos x="48" y="287"/>
                  </a:cxn>
                  <a:cxn ang="0">
                    <a:pos x="50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3" y="147"/>
                  </a:cxn>
                  <a:cxn ang="0">
                    <a:pos x="34" y="99"/>
                  </a:cxn>
                  <a:cxn ang="0">
                    <a:pos x="21" y="50"/>
                  </a:cxn>
                  <a:cxn ang="0">
                    <a:pos x="0" y="0"/>
                  </a:cxn>
                </a:cxnLst>
                <a:rect l="0" t="0" r="r" b="b"/>
                <a:pathLst>
                  <a:path w="60" h="307">
                    <a:moveTo>
                      <a:pt x="0" y="0"/>
                    </a:moveTo>
                    <a:lnTo>
                      <a:pt x="2" y="4"/>
                    </a:lnTo>
                    <a:lnTo>
                      <a:pt x="9" y="13"/>
                    </a:lnTo>
                    <a:lnTo>
                      <a:pt x="19" y="30"/>
                    </a:lnTo>
                    <a:lnTo>
                      <a:pt x="30" y="52"/>
                    </a:lnTo>
                    <a:lnTo>
                      <a:pt x="41" y="80"/>
                    </a:lnTo>
                    <a:lnTo>
                      <a:pt x="50" y="115"/>
                    </a:lnTo>
                    <a:lnTo>
                      <a:pt x="56" y="155"/>
                    </a:lnTo>
                    <a:lnTo>
                      <a:pt x="60" y="201"/>
                    </a:lnTo>
                    <a:lnTo>
                      <a:pt x="56" y="252"/>
                    </a:lnTo>
                    <a:lnTo>
                      <a:pt x="47" y="307"/>
                    </a:lnTo>
                    <a:lnTo>
                      <a:pt x="47" y="302"/>
                    </a:lnTo>
                    <a:lnTo>
                      <a:pt x="48" y="287"/>
                    </a:lnTo>
                    <a:lnTo>
                      <a:pt x="50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3" y="147"/>
                    </a:lnTo>
                    <a:lnTo>
                      <a:pt x="34" y="99"/>
                    </a:lnTo>
                    <a:lnTo>
                      <a:pt x="2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Freeform 32"/>
              <p:cNvSpPr>
                <a:spLocks/>
              </p:cNvSpPr>
              <p:nvPr/>
            </p:nvSpPr>
            <p:spPr bwMode="auto">
              <a:xfrm>
                <a:off x="7843838" y="4124325"/>
                <a:ext cx="166687" cy="11715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3" y="26"/>
                  </a:cxn>
                  <a:cxn ang="0">
                    <a:pos x="105" y="733"/>
                  </a:cxn>
                  <a:cxn ang="0">
                    <a:pos x="66" y="737"/>
                  </a:cxn>
                  <a:cxn ang="0">
                    <a:pos x="25" y="738"/>
                  </a:cxn>
                  <a:cxn ang="0">
                    <a:pos x="13" y="641"/>
                  </a:cxn>
                  <a:cxn ang="0">
                    <a:pos x="4" y="533"/>
                  </a:cxn>
                  <a:cxn ang="0">
                    <a:pos x="0" y="421"/>
                  </a:cxn>
                  <a:cxn ang="0">
                    <a:pos x="0" y="336"/>
                  </a:cxn>
                  <a:cxn ang="0">
                    <a:pos x="2" y="259"/>
                  </a:cxn>
                  <a:cxn ang="0">
                    <a:pos x="4" y="192"/>
                  </a:cxn>
                  <a:cxn ang="0">
                    <a:pos x="10" y="134"/>
                  </a:cxn>
                  <a:cxn ang="0">
                    <a:pos x="13" y="88"/>
                  </a:cxn>
                  <a:cxn ang="0">
                    <a:pos x="19" y="50"/>
                  </a:cxn>
                  <a:cxn ang="0">
                    <a:pos x="23" y="22"/>
                  </a:cxn>
                  <a:cxn ang="0">
                    <a:pos x="25" y="6"/>
                  </a:cxn>
                  <a:cxn ang="0">
                    <a:pos x="27" y="0"/>
                  </a:cxn>
                </a:cxnLst>
                <a:rect l="0" t="0" r="r" b="b"/>
                <a:pathLst>
                  <a:path w="105" h="738">
                    <a:moveTo>
                      <a:pt x="27" y="0"/>
                    </a:moveTo>
                    <a:lnTo>
                      <a:pt x="73" y="26"/>
                    </a:lnTo>
                    <a:lnTo>
                      <a:pt x="105" y="733"/>
                    </a:lnTo>
                    <a:lnTo>
                      <a:pt x="66" y="737"/>
                    </a:lnTo>
                    <a:lnTo>
                      <a:pt x="25" y="738"/>
                    </a:lnTo>
                    <a:lnTo>
                      <a:pt x="13" y="641"/>
                    </a:lnTo>
                    <a:lnTo>
                      <a:pt x="4" y="533"/>
                    </a:lnTo>
                    <a:lnTo>
                      <a:pt x="0" y="421"/>
                    </a:lnTo>
                    <a:lnTo>
                      <a:pt x="0" y="336"/>
                    </a:lnTo>
                    <a:lnTo>
                      <a:pt x="2" y="259"/>
                    </a:lnTo>
                    <a:lnTo>
                      <a:pt x="4" y="192"/>
                    </a:lnTo>
                    <a:lnTo>
                      <a:pt x="10" y="134"/>
                    </a:lnTo>
                    <a:lnTo>
                      <a:pt x="13" y="88"/>
                    </a:lnTo>
                    <a:lnTo>
                      <a:pt x="19" y="50"/>
                    </a:lnTo>
                    <a:lnTo>
                      <a:pt x="23" y="22"/>
                    </a:lnTo>
                    <a:lnTo>
                      <a:pt x="25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DBC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33"/>
              <p:cNvSpPr>
                <a:spLocks/>
              </p:cNvSpPr>
              <p:nvPr/>
            </p:nvSpPr>
            <p:spPr bwMode="auto">
              <a:xfrm>
                <a:off x="7862888" y="4086225"/>
                <a:ext cx="611187" cy="1208088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160" y="3"/>
                  </a:cxn>
                  <a:cxn ang="0">
                    <a:pos x="167" y="13"/>
                  </a:cxn>
                  <a:cxn ang="0">
                    <a:pos x="177" y="30"/>
                  </a:cxn>
                  <a:cxn ang="0">
                    <a:pos x="191" y="52"/>
                  </a:cxn>
                  <a:cxn ang="0">
                    <a:pos x="206" y="78"/>
                  </a:cxn>
                  <a:cxn ang="0">
                    <a:pos x="223" y="110"/>
                  </a:cxn>
                  <a:cxn ang="0">
                    <a:pos x="244" y="145"/>
                  </a:cxn>
                  <a:cxn ang="0">
                    <a:pos x="262" y="182"/>
                  </a:cxn>
                  <a:cxn ang="0">
                    <a:pos x="292" y="255"/>
                  </a:cxn>
                  <a:cxn ang="0">
                    <a:pos x="320" y="333"/>
                  </a:cxn>
                  <a:cxn ang="0">
                    <a:pos x="342" y="416"/>
                  </a:cxn>
                  <a:cxn ang="0">
                    <a:pos x="361" y="498"/>
                  </a:cxn>
                  <a:cxn ang="0">
                    <a:pos x="376" y="581"/>
                  </a:cxn>
                  <a:cxn ang="0">
                    <a:pos x="385" y="660"/>
                  </a:cxn>
                  <a:cxn ang="0">
                    <a:pos x="381" y="671"/>
                  </a:cxn>
                  <a:cxn ang="0">
                    <a:pos x="378" y="677"/>
                  </a:cxn>
                  <a:cxn ang="0">
                    <a:pos x="361" y="692"/>
                  </a:cxn>
                  <a:cxn ang="0">
                    <a:pos x="337" y="705"/>
                  </a:cxn>
                  <a:cxn ang="0">
                    <a:pos x="305" y="718"/>
                  </a:cxn>
                  <a:cxn ang="0">
                    <a:pos x="268" y="731"/>
                  </a:cxn>
                  <a:cxn ang="0">
                    <a:pos x="221" y="740"/>
                  </a:cxn>
                  <a:cxn ang="0">
                    <a:pos x="165" y="749"/>
                  </a:cxn>
                  <a:cxn ang="0">
                    <a:pos x="102" y="755"/>
                  </a:cxn>
                  <a:cxn ang="0">
                    <a:pos x="29" y="761"/>
                  </a:cxn>
                  <a:cxn ang="0">
                    <a:pos x="20" y="684"/>
                  </a:cxn>
                  <a:cxn ang="0">
                    <a:pos x="11" y="598"/>
                  </a:cxn>
                  <a:cxn ang="0">
                    <a:pos x="5" y="505"/>
                  </a:cxn>
                  <a:cxn ang="0">
                    <a:pos x="1" y="410"/>
                  </a:cxn>
                  <a:cxn ang="0">
                    <a:pos x="0" y="326"/>
                  </a:cxn>
                  <a:cxn ang="0">
                    <a:pos x="1" y="253"/>
                  </a:cxn>
                  <a:cxn ang="0">
                    <a:pos x="1" y="190"/>
                  </a:cxn>
                  <a:cxn ang="0">
                    <a:pos x="5" y="138"/>
                  </a:cxn>
                  <a:cxn ang="0">
                    <a:pos x="7" y="97"/>
                  </a:cxn>
                  <a:cxn ang="0">
                    <a:pos x="11" y="65"/>
                  </a:cxn>
                  <a:cxn ang="0">
                    <a:pos x="13" y="43"/>
                  </a:cxn>
                  <a:cxn ang="0">
                    <a:pos x="15" y="28"/>
                  </a:cxn>
                  <a:cxn ang="0">
                    <a:pos x="15" y="24"/>
                  </a:cxn>
                  <a:cxn ang="0">
                    <a:pos x="158" y="0"/>
                  </a:cxn>
                </a:cxnLst>
                <a:rect l="0" t="0" r="r" b="b"/>
                <a:pathLst>
                  <a:path w="385" h="761">
                    <a:moveTo>
                      <a:pt x="158" y="0"/>
                    </a:moveTo>
                    <a:lnTo>
                      <a:pt x="160" y="3"/>
                    </a:lnTo>
                    <a:lnTo>
                      <a:pt x="167" y="13"/>
                    </a:lnTo>
                    <a:lnTo>
                      <a:pt x="177" y="30"/>
                    </a:lnTo>
                    <a:lnTo>
                      <a:pt x="191" y="52"/>
                    </a:lnTo>
                    <a:lnTo>
                      <a:pt x="206" y="78"/>
                    </a:lnTo>
                    <a:lnTo>
                      <a:pt x="223" y="110"/>
                    </a:lnTo>
                    <a:lnTo>
                      <a:pt x="244" y="145"/>
                    </a:lnTo>
                    <a:lnTo>
                      <a:pt x="262" y="182"/>
                    </a:lnTo>
                    <a:lnTo>
                      <a:pt x="292" y="255"/>
                    </a:lnTo>
                    <a:lnTo>
                      <a:pt x="320" y="333"/>
                    </a:lnTo>
                    <a:lnTo>
                      <a:pt x="342" y="416"/>
                    </a:lnTo>
                    <a:lnTo>
                      <a:pt x="361" y="498"/>
                    </a:lnTo>
                    <a:lnTo>
                      <a:pt x="376" y="581"/>
                    </a:lnTo>
                    <a:lnTo>
                      <a:pt x="385" y="660"/>
                    </a:lnTo>
                    <a:lnTo>
                      <a:pt x="381" y="671"/>
                    </a:lnTo>
                    <a:lnTo>
                      <a:pt x="378" y="677"/>
                    </a:lnTo>
                    <a:lnTo>
                      <a:pt x="361" y="692"/>
                    </a:lnTo>
                    <a:lnTo>
                      <a:pt x="337" y="705"/>
                    </a:lnTo>
                    <a:lnTo>
                      <a:pt x="305" y="718"/>
                    </a:lnTo>
                    <a:lnTo>
                      <a:pt x="268" y="731"/>
                    </a:lnTo>
                    <a:lnTo>
                      <a:pt x="221" y="740"/>
                    </a:lnTo>
                    <a:lnTo>
                      <a:pt x="165" y="749"/>
                    </a:lnTo>
                    <a:lnTo>
                      <a:pt x="102" y="755"/>
                    </a:lnTo>
                    <a:lnTo>
                      <a:pt x="29" y="761"/>
                    </a:lnTo>
                    <a:lnTo>
                      <a:pt x="20" y="684"/>
                    </a:lnTo>
                    <a:lnTo>
                      <a:pt x="11" y="598"/>
                    </a:lnTo>
                    <a:lnTo>
                      <a:pt x="5" y="505"/>
                    </a:lnTo>
                    <a:lnTo>
                      <a:pt x="1" y="410"/>
                    </a:lnTo>
                    <a:lnTo>
                      <a:pt x="0" y="326"/>
                    </a:lnTo>
                    <a:lnTo>
                      <a:pt x="1" y="253"/>
                    </a:lnTo>
                    <a:lnTo>
                      <a:pt x="1" y="190"/>
                    </a:lnTo>
                    <a:lnTo>
                      <a:pt x="5" y="138"/>
                    </a:lnTo>
                    <a:lnTo>
                      <a:pt x="7" y="97"/>
                    </a:lnTo>
                    <a:lnTo>
                      <a:pt x="11" y="65"/>
                    </a:lnTo>
                    <a:lnTo>
                      <a:pt x="13" y="43"/>
                    </a:lnTo>
                    <a:lnTo>
                      <a:pt x="15" y="28"/>
                    </a:lnTo>
                    <a:lnTo>
                      <a:pt x="15" y="2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Freeform 34"/>
              <p:cNvSpPr>
                <a:spLocks/>
              </p:cNvSpPr>
              <p:nvPr/>
            </p:nvSpPr>
            <p:spPr bwMode="auto">
              <a:xfrm>
                <a:off x="6700838" y="4135438"/>
                <a:ext cx="415925" cy="1143000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62" y="377"/>
                  </a:cxn>
                  <a:cxn ang="0">
                    <a:pos x="262" y="383"/>
                  </a:cxn>
                  <a:cxn ang="0">
                    <a:pos x="261" y="401"/>
                  </a:cxn>
                  <a:cxn ang="0">
                    <a:pos x="259" y="429"/>
                  </a:cxn>
                  <a:cxn ang="0">
                    <a:pos x="255" y="467"/>
                  </a:cxn>
                  <a:cxn ang="0">
                    <a:pos x="253" y="509"/>
                  </a:cxn>
                  <a:cxn ang="0">
                    <a:pos x="251" y="558"/>
                  </a:cxn>
                  <a:cxn ang="0">
                    <a:pos x="249" y="610"/>
                  </a:cxn>
                  <a:cxn ang="0">
                    <a:pos x="249" y="720"/>
                  </a:cxn>
                  <a:cxn ang="0">
                    <a:pos x="184" y="711"/>
                  </a:cxn>
                  <a:cxn ang="0">
                    <a:pos x="128" y="700"/>
                  </a:cxn>
                  <a:cxn ang="0">
                    <a:pos x="84" y="687"/>
                  </a:cxn>
                  <a:cxn ang="0">
                    <a:pos x="48" y="672"/>
                  </a:cxn>
                  <a:cxn ang="0">
                    <a:pos x="20" y="655"/>
                  </a:cxn>
                  <a:cxn ang="0">
                    <a:pos x="4" y="638"/>
                  </a:cxn>
                  <a:cxn ang="0">
                    <a:pos x="2" y="634"/>
                  </a:cxn>
                  <a:cxn ang="0">
                    <a:pos x="2" y="633"/>
                  </a:cxn>
                  <a:cxn ang="0">
                    <a:pos x="0" y="629"/>
                  </a:cxn>
                  <a:cxn ang="0">
                    <a:pos x="0" y="627"/>
                  </a:cxn>
                  <a:cxn ang="0">
                    <a:pos x="7" y="543"/>
                  </a:cxn>
                  <a:cxn ang="0">
                    <a:pos x="20" y="455"/>
                  </a:cxn>
                  <a:cxn ang="0">
                    <a:pos x="43" y="370"/>
                  </a:cxn>
                  <a:cxn ang="0">
                    <a:pos x="63" y="304"/>
                  </a:cxn>
                  <a:cxn ang="0">
                    <a:pos x="82" y="248"/>
                  </a:cxn>
                  <a:cxn ang="0">
                    <a:pos x="100" y="202"/>
                  </a:cxn>
                  <a:cxn ang="0">
                    <a:pos x="117" y="163"/>
                  </a:cxn>
                  <a:cxn ang="0">
                    <a:pos x="132" y="131"/>
                  </a:cxn>
                  <a:cxn ang="0">
                    <a:pos x="145" y="103"/>
                  </a:cxn>
                  <a:cxn ang="0">
                    <a:pos x="156" y="81"/>
                  </a:cxn>
                  <a:cxn ang="0">
                    <a:pos x="167" y="60"/>
                  </a:cxn>
                  <a:cxn ang="0">
                    <a:pos x="177" y="41"/>
                  </a:cxn>
                  <a:cxn ang="0">
                    <a:pos x="184" y="21"/>
                  </a:cxn>
                  <a:cxn ang="0">
                    <a:pos x="190" y="0"/>
                  </a:cxn>
                </a:cxnLst>
                <a:rect l="0" t="0" r="r" b="b"/>
                <a:pathLst>
                  <a:path w="262" h="720">
                    <a:moveTo>
                      <a:pt x="190" y="0"/>
                    </a:moveTo>
                    <a:lnTo>
                      <a:pt x="262" y="377"/>
                    </a:lnTo>
                    <a:lnTo>
                      <a:pt x="262" y="383"/>
                    </a:lnTo>
                    <a:lnTo>
                      <a:pt x="261" y="401"/>
                    </a:lnTo>
                    <a:lnTo>
                      <a:pt x="259" y="429"/>
                    </a:lnTo>
                    <a:lnTo>
                      <a:pt x="255" y="467"/>
                    </a:lnTo>
                    <a:lnTo>
                      <a:pt x="253" y="509"/>
                    </a:lnTo>
                    <a:lnTo>
                      <a:pt x="251" y="558"/>
                    </a:lnTo>
                    <a:lnTo>
                      <a:pt x="249" y="610"/>
                    </a:lnTo>
                    <a:lnTo>
                      <a:pt x="249" y="720"/>
                    </a:lnTo>
                    <a:lnTo>
                      <a:pt x="184" y="711"/>
                    </a:lnTo>
                    <a:lnTo>
                      <a:pt x="128" y="700"/>
                    </a:lnTo>
                    <a:lnTo>
                      <a:pt x="84" y="687"/>
                    </a:lnTo>
                    <a:lnTo>
                      <a:pt x="48" y="672"/>
                    </a:lnTo>
                    <a:lnTo>
                      <a:pt x="20" y="655"/>
                    </a:lnTo>
                    <a:lnTo>
                      <a:pt x="4" y="638"/>
                    </a:lnTo>
                    <a:lnTo>
                      <a:pt x="2" y="634"/>
                    </a:lnTo>
                    <a:lnTo>
                      <a:pt x="2" y="633"/>
                    </a:lnTo>
                    <a:lnTo>
                      <a:pt x="0" y="629"/>
                    </a:lnTo>
                    <a:lnTo>
                      <a:pt x="0" y="627"/>
                    </a:lnTo>
                    <a:lnTo>
                      <a:pt x="7" y="543"/>
                    </a:lnTo>
                    <a:lnTo>
                      <a:pt x="20" y="455"/>
                    </a:lnTo>
                    <a:lnTo>
                      <a:pt x="43" y="370"/>
                    </a:lnTo>
                    <a:lnTo>
                      <a:pt x="63" y="304"/>
                    </a:lnTo>
                    <a:lnTo>
                      <a:pt x="82" y="248"/>
                    </a:lnTo>
                    <a:lnTo>
                      <a:pt x="100" y="202"/>
                    </a:lnTo>
                    <a:lnTo>
                      <a:pt x="117" y="163"/>
                    </a:lnTo>
                    <a:lnTo>
                      <a:pt x="132" y="131"/>
                    </a:lnTo>
                    <a:lnTo>
                      <a:pt x="145" y="103"/>
                    </a:lnTo>
                    <a:lnTo>
                      <a:pt x="156" y="81"/>
                    </a:lnTo>
                    <a:lnTo>
                      <a:pt x="167" y="60"/>
                    </a:lnTo>
                    <a:lnTo>
                      <a:pt x="177" y="41"/>
                    </a:lnTo>
                    <a:lnTo>
                      <a:pt x="184" y="2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Freeform 35"/>
              <p:cNvSpPr>
                <a:spLocks/>
              </p:cNvSpPr>
              <p:nvPr/>
            </p:nvSpPr>
            <p:spPr bwMode="auto">
              <a:xfrm>
                <a:off x="6999288" y="4135438"/>
                <a:ext cx="569912" cy="11668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24" y="2"/>
                  </a:cxn>
                  <a:cxn ang="0">
                    <a:pos x="46" y="4"/>
                  </a:cxn>
                  <a:cxn ang="0">
                    <a:pos x="74" y="6"/>
                  </a:cxn>
                  <a:cxn ang="0">
                    <a:pos x="106" y="8"/>
                  </a:cxn>
                  <a:cxn ang="0">
                    <a:pos x="136" y="10"/>
                  </a:cxn>
                  <a:cxn ang="0">
                    <a:pos x="164" y="10"/>
                  </a:cxn>
                  <a:cxn ang="0">
                    <a:pos x="166" y="13"/>
                  </a:cxn>
                  <a:cxn ang="0">
                    <a:pos x="171" y="28"/>
                  </a:cxn>
                  <a:cxn ang="0">
                    <a:pos x="181" y="49"/>
                  </a:cxn>
                  <a:cxn ang="0">
                    <a:pos x="207" y="114"/>
                  </a:cxn>
                  <a:cxn ang="0">
                    <a:pos x="221" y="155"/>
                  </a:cxn>
                  <a:cxn ang="0">
                    <a:pos x="240" y="204"/>
                  </a:cxn>
                  <a:cxn ang="0">
                    <a:pos x="257" y="258"/>
                  </a:cxn>
                  <a:cxn ang="0">
                    <a:pos x="275" y="316"/>
                  </a:cxn>
                  <a:cxn ang="0">
                    <a:pos x="292" y="379"/>
                  </a:cxn>
                  <a:cxn ang="0">
                    <a:pos x="309" y="444"/>
                  </a:cxn>
                  <a:cxn ang="0">
                    <a:pos x="326" y="515"/>
                  </a:cxn>
                  <a:cxn ang="0">
                    <a:pos x="339" y="586"/>
                  </a:cxn>
                  <a:cxn ang="0">
                    <a:pos x="350" y="661"/>
                  </a:cxn>
                  <a:cxn ang="0">
                    <a:pos x="359" y="735"/>
                  </a:cxn>
                  <a:cxn ang="0">
                    <a:pos x="257" y="733"/>
                  </a:cxn>
                  <a:cxn ang="0">
                    <a:pos x="166" y="730"/>
                  </a:cxn>
                  <a:cxn ang="0">
                    <a:pos x="86" y="724"/>
                  </a:cxn>
                  <a:cxn ang="0">
                    <a:pos x="17" y="715"/>
                  </a:cxn>
                  <a:cxn ang="0">
                    <a:pos x="11" y="647"/>
                  </a:cxn>
                  <a:cxn ang="0">
                    <a:pos x="7" y="578"/>
                  </a:cxn>
                  <a:cxn ang="0">
                    <a:pos x="4" y="511"/>
                  </a:cxn>
                  <a:cxn ang="0">
                    <a:pos x="0" y="448"/>
                  </a:cxn>
                  <a:cxn ang="0">
                    <a:pos x="0" y="388"/>
                  </a:cxn>
                  <a:cxn ang="0">
                    <a:pos x="2" y="336"/>
                  </a:cxn>
                  <a:cxn ang="0">
                    <a:pos x="5" y="263"/>
                  </a:cxn>
                  <a:cxn ang="0">
                    <a:pos x="7" y="196"/>
                  </a:cxn>
                  <a:cxn ang="0">
                    <a:pos x="7" y="92"/>
                  </a:cxn>
                  <a:cxn ang="0">
                    <a:pos x="5" y="53"/>
                  </a:cxn>
                  <a:cxn ang="0">
                    <a:pos x="4" y="25"/>
                  </a:cxn>
                  <a:cxn ang="0">
                    <a:pos x="2" y="6"/>
                  </a:cxn>
                  <a:cxn ang="0">
                    <a:pos x="2" y="0"/>
                  </a:cxn>
                </a:cxnLst>
                <a:rect l="0" t="0" r="r" b="b"/>
                <a:pathLst>
                  <a:path w="359" h="735">
                    <a:moveTo>
                      <a:pt x="2" y="0"/>
                    </a:moveTo>
                    <a:lnTo>
                      <a:pt x="7" y="0"/>
                    </a:lnTo>
                    <a:lnTo>
                      <a:pt x="24" y="2"/>
                    </a:lnTo>
                    <a:lnTo>
                      <a:pt x="46" y="4"/>
                    </a:lnTo>
                    <a:lnTo>
                      <a:pt x="74" y="6"/>
                    </a:lnTo>
                    <a:lnTo>
                      <a:pt x="106" y="8"/>
                    </a:lnTo>
                    <a:lnTo>
                      <a:pt x="136" y="10"/>
                    </a:lnTo>
                    <a:lnTo>
                      <a:pt x="164" y="10"/>
                    </a:lnTo>
                    <a:lnTo>
                      <a:pt x="166" y="13"/>
                    </a:lnTo>
                    <a:lnTo>
                      <a:pt x="171" y="28"/>
                    </a:lnTo>
                    <a:lnTo>
                      <a:pt x="181" y="49"/>
                    </a:lnTo>
                    <a:lnTo>
                      <a:pt x="207" y="114"/>
                    </a:lnTo>
                    <a:lnTo>
                      <a:pt x="221" y="155"/>
                    </a:lnTo>
                    <a:lnTo>
                      <a:pt x="240" y="204"/>
                    </a:lnTo>
                    <a:lnTo>
                      <a:pt x="257" y="258"/>
                    </a:lnTo>
                    <a:lnTo>
                      <a:pt x="275" y="316"/>
                    </a:lnTo>
                    <a:lnTo>
                      <a:pt x="292" y="379"/>
                    </a:lnTo>
                    <a:lnTo>
                      <a:pt x="309" y="444"/>
                    </a:lnTo>
                    <a:lnTo>
                      <a:pt x="326" y="515"/>
                    </a:lnTo>
                    <a:lnTo>
                      <a:pt x="339" y="586"/>
                    </a:lnTo>
                    <a:lnTo>
                      <a:pt x="350" y="661"/>
                    </a:lnTo>
                    <a:lnTo>
                      <a:pt x="359" y="735"/>
                    </a:lnTo>
                    <a:lnTo>
                      <a:pt x="257" y="733"/>
                    </a:lnTo>
                    <a:lnTo>
                      <a:pt x="166" y="730"/>
                    </a:lnTo>
                    <a:lnTo>
                      <a:pt x="86" y="724"/>
                    </a:lnTo>
                    <a:lnTo>
                      <a:pt x="17" y="715"/>
                    </a:lnTo>
                    <a:lnTo>
                      <a:pt x="11" y="647"/>
                    </a:lnTo>
                    <a:lnTo>
                      <a:pt x="7" y="578"/>
                    </a:lnTo>
                    <a:lnTo>
                      <a:pt x="4" y="511"/>
                    </a:lnTo>
                    <a:lnTo>
                      <a:pt x="0" y="448"/>
                    </a:lnTo>
                    <a:lnTo>
                      <a:pt x="0" y="388"/>
                    </a:lnTo>
                    <a:lnTo>
                      <a:pt x="2" y="336"/>
                    </a:lnTo>
                    <a:lnTo>
                      <a:pt x="5" y="263"/>
                    </a:lnTo>
                    <a:lnTo>
                      <a:pt x="7" y="196"/>
                    </a:lnTo>
                    <a:lnTo>
                      <a:pt x="7" y="92"/>
                    </a:lnTo>
                    <a:lnTo>
                      <a:pt x="5" y="53"/>
                    </a:lnTo>
                    <a:lnTo>
                      <a:pt x="4" y="25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36"/>
              <p:cNvSpPr>
                <a:spLocks/>
              </p:cNvSpPr>
              <p:nvPr/>
            </p:nvSpPr>
            <p:spPr bwMode="auto">
              <a:xfrm>
                <a:off x="7070725" y="4719638"/>
                <a:ext cx="55562" cy="5619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8" y="93"/>
                  </a:cxn>
                  <a:cxn ang="0">
                    <a:pos x="24" y="186"/>
                  </a:cxn>
                  <a:cxn ang="0">
                    <a:pos x="24" y="354"/>
                  </a:cxn>
                  <a:cxn ang="0">
                    <a:pos x="14" y="352"/>
                  </a:cxn>
                  <a:cxn ang="0">
                    <a:pos x="7" y="352"/>
                  </a:cxn>
                  <a:cxn ang="0">
                    <a:pos x="0" y="350"/>
                  </a:cxn>
                  <a:cxn ang="0">
                    <a:pos x="1" y="268"/>
                  </a:cxn>
                  <a:cxn ang="0">
                    <a:pos x="5" y="197"/>
                  </a:cxn>
                  <a:cxn ang="0">
                    <a:pos x="11" y="138"/>
                  </a:cxn>
                  <a:cxn ang="0">
                    <a:pos x="16" y="89"/>
                  </a:cxn>
                  <a:cxn ang="0">
                    <a:pos x="24" y="50"/>
                  </a:cxn>
                  <a:cxn ang="0">
                    <a:pos x="29" y="22"/>
                  </a:cxn>
                  <a:cxn ang="0">
                    <a:pos x="33" y="5"/>
                  </a:cxn>
                  <a:cxn ang="0">
                    <a:pos x="35" y="0"/>
                  </a:cxn>
                </a:cxnLst>
                <a:rect l="0" t="0" r="r" b="b"/>
                <a:pathLst>
                  <a:path w="35" h="354">
                    <a:moveTo>
                      <a:pt x="35" y="0"/>
                    </a:moveTo>
                    <a:lnTo>
                      <a:pt x="28" y="93"/>
                    </a:lnTo>
                    <a:lnTo>
                      <a:pt x="24" y="186"/>
                    </a:lnTo>
                    <a:lnTo>
                      <a:pt x="24" y="354"/>
                    </a:lnTo>
                    <a:lnTo>
                      <a:pt x="14" y="352"/>
                    </a:lnTo>
                    <a:lnTo>
                      <a:pt x="7" y="352"/>
                    </a:lnTo>
                    <a:lnTo>
                      <a:pt x="0" y="350"/>
                    </a:lnTo>
                    <a:lnTo>
                      <a:pt x="1" y="268"/>
                    </a:lnTo>
                    <a:lnTo>
                      <a:pt x="5" y="197"/>
                    </a:lnTo>
                    <a:lnTo>
                      <a:pt x="11" y="138"/>
                    </a:lnTo>
                    <a:lnTo>
                      <a:pt x="16" y="89"/>
                    </a:lnTo>
                    <a:lnTo>
                      <a:pt x="24" y="50"/>
                    </a:lnTo>
                    <a:lnTo>
                      <a:pt x="29" y="22"/>
                    </a:lnTo>
                    <a:lnTo>
                      <a:pt x="33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Freeform 37"/>
              <p:cNvSpPr>
                <a:spLocks/>
              </p:cNvSpPr>
              <p:nvPr/>
            </p:nvSpPr>
            <p:spPr bwMode="auto">
              <a:xfrm>
                <a:off x="8121650" y="4648200"/>
                <a:ext cx="133350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5" y="69"/>
                  </a:cxn>
                  <a:cxn ang="0">
                    <a:pos x="36" y="108"/>
                  </a:cxn>
                  <a:cxn ang="0">
                    <a:pos x="49" y="160"/>
                  </a:cxn>
                  <a:cxn ang="0">
                    <a:pos x="60" y="222"/>
                  </a:cxn>
                  <a:cxn ang="0">
                    <a:pos x="73" y="295"/>
                  </a:cxn>
                  <a:cxn ang="0">
                    <a:pos x="84" y="380"/>
                  </a:cxn>
                  <a:cxn ang="0">
                    <a:pos x="62" y="386"/>
                  </a:cxn>
                  <a:cxn ang="0">
                    <a:pos x="56" y="332"/>
                  </a:cxn>
                  <a:cxn ang="0">
                    <a:pos x="51" y="270"/>
                  </a:cxn>
                  <a:cxn ang="0">
                    <a:pos x="41" y="205"/>
                  </a:cxn>
                  <a:cxn ang="0">
                    <a:pos x="30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4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5" y="69"/>
                    </a:lnTo>
                    <a:lnTo>
                      <a:pt x="36" y="108"/>
                    </a:lnTo>
                    <a:lnTo>
                      <a:pt x="49" y="160"/>
                    </a:lnTo>
                    <a:lnTo>
                      <a:pt x="60" y="222"/>
                    </a:lnTo>
                    <a:lnTo>
                      <a:pt x="73" y="295"/>
                    </a:lnTo>
                    <a:lnTo>
                      <a:pt x="84" y="380"/>
                    </a:lnTo>
                    <a:lnTo>
                      <a:pt x="62" y="386"/>
                    </a:lnTo>
                    <a:lnTo>
                      <a:pt x="56" y="332"/>
                    </a:lnTo>
                    <a:lnTo>
                      <a:pt x="51" y="270"/>
                    </a:lnTo>
                    <a:lnTo>
                      <a:pt x="41" y="205"/>
                    </a:lnTo>
                    <a:lnTo>
                      <a:pt x="30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38"/>
              <p:cNvSpPr>
                <a:spLocks/>
              </p:cNvSpPr>
              <p:nvPr/>
            </p:nvSpPr>
            <p:spPr bwMode="auto">
              <a:xfrm>
                <a:off x="7178675" y="4760913"/>
                <a:ext cx="211137" cy="682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3" y="11"/>
                  </a:cxn>
                  <a:cxn ang="0">
                    <a:pos x="131" y="43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133" h="43">
                    <a:moveTo>
                      <a:pt x="4" y="0"/>
                    </a:moveTo>
                    <a:lnTo>
                      <a:pt x="133" y="11"/>
                    </a:lnTo>
                    <a:lnTo>
                      <a:pt x="131" y="43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39"/>
              <p:cNvSpPr>
                <a:spLocks/>
              </p:cNvSpPr>
              <p:nvPr/>
            </p:nvSpPr>
            <p:spPr bwMode="auto">
              <a:xfrm>
                <a:off x="7593013" y="4127500"/>
                <a:ext cx="290512" cy="25400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75" y="48"/>
                  </a:cxn>
                  <a:cxn ang="0">
                    <a:pos x="168" y="87"/>
                  </a:cxn>
                  <a:cxn ang="0">
                    <a:pos x="158" y="115"/>
                  </a:cxn>
                  <a:cxn ang="0">
                    <a:pos x="149" y="138"/>
                  </a:cxn>
                  <a:cxn ang="0">
                    <a:pos x="142" y="151"/>
                  </a:cxn>
                  <a:cxn ang="0">
                    <a:pos x="136" y="158"/>
                  </a:cxn>
                  <a:cxn ang="0">
                    <a:pos x="134" y="160"/>
                  </a:cxn>
                  <a:cxn ang="0">
                    <a:pos x="0" y="11"/>
                  </a:cxn>
                  <a:cxn ang="0">
                    <a:pos x="4" y="13"/>
                  </a:cxn>
                  <a:cxn ang="0">
                    <a:pos x="13" y="15"/>
                  </a:cxn>
                  <a:cxn ang="0">
                    <a:pos x="30" y="18"/>
                  </a:cxn>
                  <a:cxn ang="0">
                    <a:pos x="52" y="20"/>
                  </a:cxn>
                  <a:cxn ang="0">
                    <a:pos x="80" y="20"/>
                  </a:cxn>
                  <a:cxn ang="0">
                    <a:pos x="104" y="18"/>
                  </a:cxn>
                  <a:cxn ang="0">
                    <a:pos x="129" y="15"/>
                  </a:cxn>
                  <a:cxn ang="0">
                    <a:pos x="151" y="9"/>
                  </a:cxn>
                  <a:cxn ang="0">
                    <a:pos x="168" y="5"/>
                  </a:cxn>
                  <a:cxn ang="0">
                    <a:pos x="179" y="2"/>
                  </a:cxn>
                  <a:cxn ang="0">
                    <a:pos x="183" y="0"/>
                  </a:cxn>
                </a:cxnLst>
                <a:rect l="0" t="0" r="r" b="b"/>
                <a:pathLst>
                  <a:path w="183" h="160">
                    <a:moveTo>
                      <a:pt x="183" y="0"/>
                    </a:moveTo>
                    <a:lnTo>
                      <a:pt x="175" y="48"/>
                    </a:lnTo>
                    <a:lnTo>
                      <a:pt x="168" y="87"/>
                    </a:lnTo>
                    <a:lnTo>
                      <a:pt x="158" y="115"/>
                    </a:lnTo>
                    <a:lnTo>
                      <a:pt x="149" y="138"/>
                    </a:lnTo>
                    <a:lnTo>
                      <a:pt x="142" y="151"/>
                    </a:lnTo>
                    <a:lnTo>
                      <a:pt x="136" y="158"/>
                    </a:lnTo>
                    <a:lnTo>
                      <a:pt x="134" y="160"/>
                    </a:lnTo>
                    <a:lnTo>
                      <a:pt x="0" y="11"/>
                    </a:lnTo>
                    <a:lnTo>
                      <a:pt x="4" y="13"/>
                    </a:lnTo>
                    <a:lnTo>
                      <a:pt x="13" y="15"/>
                    </a:lnTo>
                    <a:lnTo>
                      <a:pt x="30" y="18"/>
                    </a:lnTo>
                    <a:lnTo>
                      <a:pt x="52" y="20"/>
                    </a:lnTo>
                    <a:lnTo>
                      <a:pt x="80" y="20"/>
                    </a:lnTo>
                    <a:lnTo>
                      <a:pt x="104" y="18"/>
                    </a:lnTo>
                    <a:lnTo>
                      <a:pt x="129" y="15"/>
                    </a:lnTo>
                    <a:lnTo>
                      <a:pt x="151" y="9"/>
                    </a:lnTo>
                    <a:lnTo>
                      <a:pt x="168" y="5"/>
                    </a:lnTo>
                    <a:lnTo>
                      <a:pt x="179" y="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40"/>
              <p:cNvSpPr>
                <a:spLocks/>
              </p:cNvSpPr>
              <p:nvPr/>
            </p:nvSpPr>
            <p:spPr bwMode="auto">
              <a:xfrm>
                <a:off x="7264400" y="4144963"/>
                <a:ext cx="328612" cy="228600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125" y="144"/>
                  </a:cxn>
                  <a:cxn ang="0">
                    <a:pos x="122" y="142"/>
                  </a:cxn>
                  <a:cxn ang="0">
                    <a:pos x="112" y="136"/>
                  </a:cxn>
                  <a:cxn ang="0">
                    <a:pos x="99" y="129"/>
                  </a:cxn>
                  <a:cxn ang="0">
                    <a:pos x="84" y="117"/>
                  </a:cxn>
                  <a:cxn ang="0">
                    <a:pos x="66" y="103"/>
                  </a:cxn>
                  <a:cxn ang="0">
                    <a:pos x="49" y="84"/>
                  </a:cxn>
                  <a:cxn ang="0">
                    <a:pos x="38" y="69"/>
                  </a:cxn>
                  <a:cxn ang="0">
                    <a:pos x="27" y="52"/>
                  </a:cxn>
                  <a:cxn ang="0">
                    <a:pos x="17" y="35"/>
                  </a:cxn>
                  <a:cxn ang="0">
                    <a:pos x="8" y="21"/>
                  </a:cxn>
                  <a:cxn ang="0">
                    <a:pos x="0" y="6"/>
                  </a:cxn>
                  <a:cxn ang="0">
                    <a:pos x="64" y="6"/>
                  </a:cxn>
                  <a:cxn ang="0">
                    <a:pos x="107" y="4"/>
                  </a:cxn>
                  <a:cxn ang="0">
                    <a:pos x="155" y="2"/>
                  </a:cxn>
                  <a:cxn ang="0">
                    <a:pos x="207" y="0"/>
                  </a:cxn>
                </a:cxnLst>
                <a:rect l="0" t="0" r="r" b="b"/>
                <a:pathLst>
                  <a:path w="207" h="144">
                    <a:moveTo>
                      <a:pt x="207" y="0"/>
                    </a:moveTo>
                    <a:lnTo>
                      <a:pt x="125" y="144"/>
                    </a:lnTo>
                    <a:lnTo>
                      <a:pt x="122" y="142"/>
                    </a:lnTo>
                    <a:lnTo>
                      <a:pt x="112" y="136"/>
                    </a:lnTo>
                    <a:lnTo>
                      <a:pt x="99" y="129"/>
                    </a:lnTo>
                    <a:lnTo>
                      <a:pt x="84" y="117"/>
                    </a:lnTo>
                    <a:lnTo>
                      <a:pt x="66" y="103"/>
                    </a:lnTo>
                    <a:lnTo>
                      <a:pt x="49" y="84"/>
                    </a:lnTo>
                    <a:lnTo>
                      <a:pt x="38" y="69"/>
                    </a:lnTo>
                    <a:lnTo>
                      <a:pt x="27" y="52"/>
                    </a:lnTo>
                    <a:lnTo>
                      <a:pt x="17" y="35"/>
                    </a:lnTo>
                    <a:lnTo>
                      <a:pt x="8" y="21"/>
                    </a:lnTo>
                    <a:lnTo>
                      <a:pt x="0" y="6"/>
                    </a:lnTo>
                    <a:lnTo>
                      <a:pt x="64" y="6"/>
                    </a:lnTo>
                    <a:lnTo>
                      <a:pt x="107" y="4"/>
                    </a:lnTo>
                    <a:lnTo>
                      <a:pt x="155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Freeform 41"/>
              <p:cNvSpPr>
                <a:spLocks/>
              </p:cNvSpPr>
              <p:nvPr/>
            </p:nvSpPr>
            <p:spPr bwMode="auto">
              <a:xfrm>
                <a:off x="7593013" y="4124325"/>
                <a:ext cx="287337" cy="2254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81" y="6"/>
                  </a:cxn>
                  <a:cxn ang="0">
                    <a:pos x="179" y="17"/>
                  </a:cxn>
                  <a:cxn ang="0">
                    <a:pos x="175" y="34"/>
                  </a:cxn>
                  <a:cxn ang="0">
                    <a:pos x="171" y="52"/>
                  </a:cxn>
                  <a:cxn ang="0">
                    <a:pos x="168" y="69"/>
                  </a:cxn>
                  <a:cxn ang="0">
                    <a:pos x="160" y="93"/>
                  </a:cxn>
                  <a:cxn ang="0">
                    <a:pos x="153" y="114"/>
                  </a:cxn>
                  <a:cxn ang="0">
                    <a:pos x="145" y="129"/>
                  </a:cxn>
                  <a:cxn ang="0">
                    <a:pos x="140" y="138"/>
                  </a:cxn>
                  <a:cxn ang="0">
                    <a:pos x="138" y="142"/>
                  </a:cxn>
                  <a:cxn ang="0">
                    <a:pos x="0" y="13"/>
                  </a:cxn>
                  <a:cxn ang="0">
                    <a:pos x="90" y="9"/>
                  </a:cxn>
                  <a:cxn ang="0">
                    <a:pos x="181" y="0"/>
                  </a:cxn>
                </a:cxnLst>
                <a:rect l="0" t="0" r="r" b="b"/>
                <a:pathLst>
                  <a:path w="181" h="142">
                    <a:moveTo>
                      <a:pt x="181" y="0"/>
                    </a:moveTo>
                    <a:lnTo>
                      <a:pt x="181" y="6"/>
                    </a:lnTo>
                    <a:lnTo>
                      <a:pt x="179" y="17"/>
                    </a:lnTo>
                    <a:lnTo>
                      <a:pt x="175" y="34"/>
                    </a:lnTo>
                    <a:lnTo>
                      <a:pt x="171" y="52"/>
                    </a:lnTo>
                    <a:lnTo>
                      <a:pt x="168" y="69"/>
                    </a:lnTo>
                    <a:lnTo>
                      <a:pt x="160" y="93"/>
                    </a:lnTo>
                    <a:lnTo>
                      <a:pt x="153" y="114"/>
                    </a:lnTo>
                    <a:lnTo>
                      <a:pt x="145" y="129"/>
                    </a:lnTo>
                    <a:lnTo>
                      <a:pt x="140" y="138"/>
                    </a:lnTo>
                    <a:lnTo>
                      <a:pt x="138" y="142"/>
                    </a:lnTo>
                    <a:lnTo>
                      <a:pt x="0" y="13"/>
                    </a:lnTo>
                    <a:lnTo>
                      <a:pt x="90" y="9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8" name="Group 387"/>
            <p:cNvGrpSpPr/>
            <p:nvPr/>
          </p:nvGrpSpPr>
          <p:grpSpPr>
            <a:xfrm>
              <a:off x="8383892" y="4805917"/>
              <a:ext cx="308354" cy="467762"/>
              <a:chOff x="3941763" y="2605088"/>
              <a:chExt cx="1778000" cy="2697162"/>
            </a:xfrm>
          </p:grpSpPr>
          <p:sp>
            <p:nvSpPr>
              <p:cNvPr id="389" name="Freeform 42"/>
              <p:cNvSpPr>
                <a:spLocks/>
              </p:cNvSpPr>
              <p:nvPr/>
            </p:nvSpPr>
            <p:spPr bwMode="auto">
              <a:xfrm>
                <a:off x="3941763" y="4086225"/>
                <a:ext cx="1778000" cy="1216025"/>
              </a:xfrm>
              <a:custGeom>
                <a:avLst/>
                <a:gdLst/>
                <a:ahLst/>
                <a:cxnLst>
                  <a:cxn ang="0">
                    <a:pos x="894" y="3"/>
                  </a:cxn>
                  <a:cxn ang="0">
                    <a:pos x="911" y="30"/>
                  </a:cxn>
                  <a:cxn ang="0">
                    <a:pos x="941" y="78"/>
                  </a:cxn>
                  <a:cxn ang="0">
                    <a:pos x="976" y="145"/>
                  </a:cxn>
                  <a:cxn ang="0">
                    <a:pos x="1026" y="255"/>
                  </a:cxn>
                  <a:cxn ang="0">
                    <a:pos x="1077" y="416"/>
                  </a:cxn>
                  <a:cxn ang="0">
                    <a:pos x="1110" y="581"/>
                  </a:cxn>
                  <a:cxn ang="0">
                    <a:pos x="1118" y="665"/>
                  </a:cxn>
                  <a:cxn ang="0">
                    <a:pos x="1094" y="692"/>
                  </a:cxn>
                  <a:cxn ang="0">
                    <a:pos x="1038" y="718"/>
                  </a:cxn>
                  <a:cxn ang="0">
                    <a:pos x="950" y="740"/>
                  </a:cxn>
                  <a:cxn ang="0">
                    <a:pos x="827" y="757"/>
                  </a:cxn>
                  <a:cxn ang="0">
                    <a:pos x="762" y="761"/>
                  </a:cxn>
                  <a:cxn ang="0">
                    <a:pos x="634" y="766"/>
                  </a:cxn>
                  <a:cxn ang="0">
                    <a:pos x="449" y="764"/>
                  </a:cxn>
                  <a:cxn ang="0">
                    <a:pos x="360" y="761"/>
                  </a:cxn>
                  <a:cxn ang="0">
                    <a:pos x="252" y="751"/>
                  </a:cxn>
                  <a:cxn ang="0">
                    <a:pos x="241" y="749"/>
                  </a:cxn>
                  <a:cxn ang="0">
                    <a:pos x="224" y="747"/>
                  </a:cxn>
                  <a:cxn ang="0">
                    <a:pos x="164" y="738"/>
                  </a:cxn>
                  <a:cxn ang="0">
                    <a:pos x="77" y="714"/>
                  </a:cxn>
                  <a:cxn ang="0">
                    <a:pos x="23" y="686"/>
                  </a:cxn>
                  <a:cxn ang="0">
                    <a:pos x="4" y="665"/>
                  </a:cxn>
                  <a:cxn ang="0">
                    <a:pos x="2" y="660"/>
                  </a:cxn>
                  <a:cxn ang="0">
                    <a:pos x="8" y="574"/>
                  </a:cxn>
                  <a:cxn ang="0">
                    <a:pos x="45" y="401"/>
                  </a:cxn>
                  <a:cxn ang="0">
                    <a:pos x="84" y="279"/>
                  </a:cxn>
                  <a:cxn ang="0">
                    <a:pos x="120" y="194"/>
                  </a:cxn>
                  <a:cxn ang="0">
                    <a:pos x="148" y="134"/>
                  </a:cxn>
                  <a:cxn ang="0">
                    <a:pos x="170" y="91"/>
                  </a:cxn>
                  <a:cxn ang="0">
                    <a:pos x="187" y="52"/>
                  </a:cxn>
                  <a:cxn ang="0">
                    <a:pos x="198" y="31"/>
                  </a:cxn>
                  <a:cxn ang="0">
                    <a:pos x="237" y="35"/>
                  </a:cxn>
                  <a:cxn ang="0">
                    <a:pos x="297" y="39"/>
                  </a:cxn>
                  <a:cxn ang="0">
                    <a:pos x="354" y="41"/>
                  </a:cxn>
                  <a:cxn ang="0">
                    <a:pos x="431" y="43"/>
                  </a:cxn>
                  <a:cxn ang="0">
                    <a:pos x="544" y="39"/>
                  </a:cxn>
                  <a:cxn ang="0">
                    <a:pos x="747" y="24"/>
                  </a:cxn>
                </a:cxnLst>
                <a:rect l="0" t="0" r="r" b="b"/>
                <a:pathLst>
                  <a:path w="1120" h="766">
                    <a:moveTo>
                      <a:pt x="892" y="0"/>
                    </a:moveTo>
                    <a:lnTo>
                      <a:pt x="894" y="3"/>
                    </a:lnTo>
                    <a:lnTo>
                      <a:pt x="902" y="13"/>
                    </a:lnTo>
                    <a:lnTo>
                      <a:pt x="911" y="30"/>
                    </a:lnTo>
                    <a:lnTo>
                      <a:pt x="924" y="52"/>
                    </a:lnTo>
                    <a:lnTo>
                      <a:pt x="941" y="78"/>
                    </a:lnTo>
                    <a:lnTo>
                      <a:pt x="958" y="110"/>
                    </a:lnTo>
                    <a:lnTo>
                      <a:pt x="976" y="145"/>
                    </a:lnTo>
                    <a:lnTo>
                      <a:pt x="995" y="182"/>
                    </a:lnTo>
                    <a:lnTo>
                      <a:pt x="1026" y="255"/>
                    </a:lnTo>
                    <a:lnTo>
                      <a:pt x="1054" y="333"/>
                    </a:lnTo>
                    <a:lnTo>
                      <a:pt x="1077" y="416"/>
                    </a:lnTo>
                    <a:lnTo>
                      <a:pt x="1095" y="498"/>
                    </a:lnTo>
                    <a:lnTo>
                      <a:pt x="1110" y="581"/>
                    </a:lnTo>
                    <a:lnTo>
                      <a:pt x="1120" y="660"/>
                    </a:lnTo>
                    <a:lnTo>
                      <a:pt x="1118" y="665"/>
                    </a:lnTo>
                    <a:lnTo>
                      <a:pt x="1110" y="677"/>
                    </a:lnTo>
                    <a:lnTo>
                      <a:pt x="1094" y="692"/>
                    </a:lnTo>
                    <a:lnTo>
                      <a:pt x="1069" y="705"/>
                    </a:lnTo>
                    <a:lnTo>
                      <a:pt x="1038" y="718"/>
                    </a:lnTo>
                    <a:lnTo>
                      <a:pt x="999" y="731"/>
                    </a:lnTo>
                    <a:lnTo>
                      <a:pt x="950" y="740"/>
                    </a:lnTo>
                    <a:lnTo>
                      <a:pt x="894" y="749"/>
                    </a:lnTo>
                    <a:lnTo>
                      <a:pt x="827" y="757"/>
                    </a:lnTo>
                    <a:lnTo>
                      <a:pt x="783" y="761"/>
                    </a:lnTo>
                    <a:lnTo>
                      <a:pt x="762" y="761"/>
                    </a:lnTo>
                    <a:lnTo>
                      <a:pt x="701" y="764"/>
                    </a:lnTo>
                    <a:lnTo>
                      <a:pt x="634" y="766"/>
                    </a:lnTo>
                    <a:lnTo>
                      <a:pt x="496" y="766"/>
                    </a:lnTo>
                    <a:lnTo>
                      <a:pt x="449" y="764"/>
                    </a:lnTo>
                    <a:lnTo>
                      <a:pt x="421" y="764"/>
                    </a:lnTo>
                    <a:lnTo>
                      <a:pt x="360" y="761"/>
                    </a:lnTo>
                    <a:lnTo>
                      <a:pt x="302" y="757"/>
                    </a:lnTo>
                    <a:lnTo>
                      <a:pt x="252" y="751"/>
                    </a:lnTo>
                    <a:lnTo>
                      <a:pt x="241" y="751"/>
                    </a:lnTo>
                    <a:lnTo>
                      <a:pt x="241" y="749"/>
                    </a:lnTo>
                    <a:lnTo>
                      <a:pt x="229" y="749"/>
                    </a:lnTo>
                    <a:lnTo>
                      <a:pt x="224" y="747"/>
                    </a:lnTo>
                    <a:lnTo>
                      <a:pt x="222" y="747"/>
                    </a:lnTo>
                    <a:lnTo>
                      <a:pt x="164" y="738"/>
                    </a:lnTo>
                    <a:lnTo>
                      <a:pt x="116" y="727"/>
                    </a:lnTo>
                    <a:lnTo>
                      <a:pt x="77" y="714"/>
                    </a:lnTo>
                    <a:lnTo>
                      <a:pt x="45" y="701"/>
                    </a:lnTo>
                    <a:lnTo>
                      <a:pt x="23" y="686"/>
                    </a:lnTo>
                    <a:lnTo>
                      <a:pt x="6" y="669"/>
                    </a:lnTo>
                    <a:lnTo>
                      <a:pt x="4" y="665"/>
                    </a:lnTo>
                    <a:lnTo>
                      <a:pt x="2" y="664"/>
                    </a:lnTo>
                    <a:lnTo>
                      <a:pt x="2" y="660"/>
                    </a:lnTo>
                    <a:lnTo>
                      <a:pt x="0" y="658"/>
                    </a:lnTo>
                    <a:lnTo>
                      <a:pt x="8" y="574"/>
                    </a:lnTo>
                    <a:lnTo>
                      <a:pt x="23" y="486"/>
                    </a:lnTo>
                    <a:lnTo>
                      <a:pt x="45" y="401"/>
                    </a:lnTo>
                    <a:lnTo>
                      <a:pt x="66" y="335"/>
                    </a:lnTo>
                    <a:lnTo>
                      <a:pt x="84" y="279"/>
                    </a:lnTo>
                    <a:lnTo>
                      <a:pt x="103" y="233"/>
                    </a:lnTo>
                    <a:lnTo>
                      <a:pt x="120" y="194"/>
                    </a:lnTo>
                    <a:lnTo>
                      <a:pt x="135" y="162"/>
                    </a:lnTo>
                    <a:lnTo>
                      <a:pt x="148" y="134"/>
                    </a:lnTo>
                    <a:lnTo>
                      <a:pt x="159" y="112"/>
                    </a:lnTo>
                    <a:lnTo>
                      <a:pt x="170" y="91"/>
                    </a:lnTo>
                    <a:lnTo>
                      <a:pt x="179" y="72"/>
                    </a:lnTo>
                    <a:lnTo>
                      <a:pt x="187" y="52"/>
                    </a:lnTo>
                    <a:lnTo>
                      <a:pt x="192" y="31"/>
                    </a:lnTo>
                    <a:lnTo>
                      <a:pt x="198" y="31"/>
                    </a:lnTo>
                    <a:lnTo>
                      <a:pt x="215" y="33"/>
                    </a:lnTo>
                    <a:lnTo>
                      <a:pt x="237" y="35"/>
                    </a:lnTo>
                    <a:lnTo>
                      <a:pt x="265" y="37"/>
                    </a:lnTo>
                    <a:lnTo>
                      <a:pt x="297" y="39"/>
                    </a:lnTo>
                    <a:lnTo>
                      <a:pt x="326" y="41"/>
                    </a:lnTo>
                    <a:lnTo>
                      <a:pt x="354" y="41"/>
                    </a:lnTo>
                    <a:lnTo>
                      <a:pt x="354" y="43"/>
                    </a:lnTo>
                    <a:lnTo>
                      <a:pt x="431" y="43"/>
                    </a:lnTo>
                    <a:lnTo>
                      <a:pt x="485" y="41"/>
                    </a:lnTo>
                    <a:lnTo>
                      <a:pt x="544" y="39"/>
                    </a:lnTo>
                    <a:lnTo>
                      <a:pt x="678" y="31"/>
                    </a:lnTo>
                    <a:lnTo>
                      <a:pt x="747" y="24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D9E5F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Freeform 43"/>
              <p:cNvSpPr>
                <a:spLocks/>
              </p:cNvSpPr>
              <p:nvPr/>
            </p:nvSpPr>
            <p:spPr bwMode="auto">
              <a:xfrm>
                <a:off x="4043363" y="2641600"/>
                <a:ext cx="1385887" cy="1322388"/>
              </a:xfrm>
              <a:custGeom>
                <a:avLst/>
                <a:gdLst/>
                <a:ahLst/>
                <a:cxnLst>
                  <a:cxn ang="0">
                    <a:pos x="346" y="0"/>
                  </a:cxn>
                  <a:cxn ang="0">
                    <a:pos x="400" y="0"/>
                  </a:cxn>
                  <a:cxn ang="0">
                    <a:pos x="456" y="9"/>
                  </a:cxn>
                  <a:cxn ang="0">
                    <a:pos x="514" y="24"/>
                  </a:cxn>
                  <a:cxn ang="0">
                    <a:pos x="571" y="44"/>
                  </a:cxn>
                  <a:cxn ang="0">
                    <a:pos x="605" y="58"/>
                  </a:cxn>
                  <a:cxn ang="0">
                    <a:pos x="640" y="69"/>
                  </a:cxn>
                  <a:cxn ang="0">
                    <a:pos x="672" y="80"/>
                  </a:cxn>
                  <a:cxn ang="0">
                    <a:pos x="702" y="95"/>
                  </a:cxn>
                  <a:cxn ang="0">
                    <a:pos x="730" y="113"/>
                  </a:cxn>
                  <a:cxn ang="0">
                    <a:pos x="754" y="138"/>
                  </a:cxn>
                  <a:cxn ang="0">
                    <a:pos x="787" y="186"/>
                  </a:cxn>
                  <a:cxn ang="0">
                    <a:pos x="815" y="237"/>
                  </a:cxn>
                  <a:cxn ang="0">
                    <a:pos x="838" y="291"/>
                  </a:cxn>
                  <a:cxn ang="0">
                    <a:pos x="854" y="347"/>
                  </a:cxn>
                  <a:cxn ang="0">
                    <a:pos x="868" y="401"/>
                  </a:cxn>
                  <a:cxn ang="0">
                    <a:pos x="873" y="457"/>
                  </a:cxn>
                  <a:cxn ang="0">
                    <a:pos x="871" y="509"/>
                  </a:cxn>
                  <a:cxn ang="0">
                    <a:pos x="864" y="559"/>
                  </a:cxn>
                  <a:cxn ang="0">
                    <a:pos x="851" y="604"/>
                  </a:cxn>
                  <a:cxn ang="0">
                    <a:pos x="823" y="658"/>
                  </a:cxn>
                  <a:cxn ang="0">
                    <a:pos x="787" y="705"/>
                  </a:cxn>
                  <a:cxn ang="0">
                    <a:pos x="746" y="744"/>
                  </a:cxn>
                  <a:cxn ang="0">
                    <a:pos x="700" y="777"/>
                  </a:cxn>
                  <a:cxn ang="0">
                    <a:pos x="648" y="802"/>
                  </a:cxn>
                  <a:cxn ang="0">
                    <a:pos x="592" y="820"/>
                  </a:cxn>
                  <a:cxn ang="0">
                    <a:pos x="532" y="830"/>
                  </a:cxn>
                  <a:cxn ang="0">
                    <a:pos x="471" y="833"/>
                  </a:cxn>
                  <a:cxn ang="0">
                    <a:pos x="408" y="828"/>
                  </a:cxn>
                  <a:cxn ang="0">
                    <a:pos x="344" y="815"/>
                  </a:cxn>
                  <a:cxn ang="0">
                    <a:pos x="281" y="792"/>
                  </a:cxn>
                  <a:cxn ang="0">
                    <a:pos x="233" y="768"/>
                  </a:cxn>
                  <a:cxn ang="0">
                    <a:pos x="186" y="736"/>
                  </a:cxn>
                  <a:cxn ang="0">
                    <a:pos x="143" y="703"/>
                  </a:cxn>
                  <a:cxn ang="0">
                    <a:pos x="106" y="667"/>
                  </a:cxn>
                  <a:cxn ang="0">
                    <a:pos x="84" y="637"/>
                  </a:cxn>
                  <a:cxn ang="0">
                    <a:pos x="69" y="606"/>
                  </a:cxn>
                  <a:cxn ang="0">
                    <a:pos x="57" y="572"/>
                  </a:cxn>
                  <a:cxn ang="0">
                    <a:pos x="43" y="501"/>
                  </a:cxn>
                  <a:cxn ang="0">
                    <a:pos x="35" y="468"/>
                  </a:cxn>
                  <a:cxn ang="0">
                    <a:pos x="22" y="427"/>
                  </a:cxn>
                  <a:cxn ang="0">
                    <a:pos x="11" y="388"/>
                  </a:cxn>
                  <a:cxn ang="0">
                    <a:pos x="3" y="348"/>
                  </a:cxn>
                  <a:cxn ang="0">
                    <a:pos x="0" y="307"/>
                  </a:cxn>
                  <a:cxn ang="0">
                    <a:pos x="3" y="266"/>
                  </a:cxn>
                  <a:cxn ang="0">
                    <a:pos x="17" y="223"/>
                  </a:cxn>
                  <a:cxn ang="0">
                    <a:pos x="43" y="171"/>
                  </a:cxn>
                  <a:cxn ang="0">
                    <a:pos x="72" y="127"/>
                  </a:cxn>
                  <a:cxn ang="0">
                    <a:pos x="110" y="89"/>
                  </a:cxn>
                  <a:cxn ang="0">
                    <a:pos x="149" y="58"/>
                  </a:cxn>
                  <a:cxn ang="0">
                    <a:pos x="193" y="33"/>
                  </a:cxn>
                  <a:cxn ang="0">
                    <a:pos x="242" y="15"/>
                  </a:cxn>
                  <a:cxn ang="0">
                    <a:pos x="292" y="3"/>
                  </a:cxn>
                  <a:cxn ang="0">
                    <a:pos x="346" y="0"/>
                  </a:cxn>
                </a:cxnLst>
                <a:rect l="0" t="0" r="r" b="b"/>
                <a:pathLst>
                  <a:path w="873" h="833">
                    <a:moveTo>
                      <a:pt x="346" y="0"/>
                    </a:moveTo>
                    <a:lnTo>
                      <a:pt x="400" y="0"/>
                    </a:lnTo>
                    <a:lnTo>
                      <a:pt x="456" y="9"/>
                    </a:lnTo>
                    <a:lnTo>
                      <a:pt x="514" y="24"/>
                    </a:lnTo>
                    <a:lnTo>
                      <a:pt x="571" y="44"/>
                    </a:lnTo>
                    <a:lnTo>
                      <a:pt x="605" y="58"/>
                    </a:lnTo>
                    <a:lnTo>
                      <a:pt x="640" y="69"/>
                    </a:lnTo>
                    <a:lnTo>
                      <a:pt x="672" y="80"/>
                    </a:lnTo>
                    <a:lnTo>
                      <a:pt x="702" y="95"/>
                    </a:lnTo>
                    <a:lnTo>
                      <a:pt x="730" y="113"/>
                    </a:lnTo>
                    <a:lnTo>
                      <a:pt x="754" y="138"/>
                    </a:lnTo>
                    <a:lnTo>
                      <a:pt x="787" y="186"/>
                    </a:lnTo>
                    <a:lnTo>
                      <a:pt x="815" y="237"/>
                    </a:lnTo>
                    <a:lnTo>
                      <a:pt x="838" y="291"/>
                    </a:lnTo>
                    <a:lnTo>
                      <a:pt x="854" y="347"/>
                    </a:lnTo>
                    <a:lnTo>
                      <a:pt x="868" y="401"/>
                    </a:lnTo>
                    <a:lnTo>
                      <a:pt x="873" y="457"/>
                    </a:lnTo>
                    <a:lnTo>
                      <a:pt x="871" y="509"/>
                    </a:lnTo>
                    <a:lnTo>
                      <a:pt x="864" y="559"/>
                    </a:lnTo>
                    <a:lnTo>
                      <a:pt x="851" y="604"/>
                    </a:lnTo>
                    <a:lnTo>
                      <a:pt x="823" y="658"/>
                    </a:lnTo>
                    <a:lnTo>
                      <a:pt x="787" y="705"/>
                    </a:lnTo>
                    <a:lnTo>
                      <a:pt x="746" y="744"/>
                    </a:lnTo>
                    <a:lnTo>
                      <a:pt x="700" y="777"/>
                    </a:lnTo>
                    <a:lnTo>
                      <a:pt x="648" y="802"/>
                    </a:lnTo>
                    <a:lnTo>
                      <a:pt x="592" y="820"/>
                    </a:lnTo>
                    <a:lnTo>
                      <a:pt x="532" y="830"/>
                    </a:lnTo>
                    <a:lnTo>
                      <a:pt x="471" y="833"/>
                    </a:lnTo>
                    <a:lnTo>
                      <a:pt x="408" y="828"/>
                    </a:lnTo>
                    <a:lnTo>
                      <a:pt x="344" y="815"/>
                    </a:lnTo>
                    <a:lnTo>
                      <a:pt x="281" y="792"/>
                    </a:lnTo>
                    <a:lnTo>
                      <a:pt x="233" y="768"/>
                    </a:lnTo>
                    <a:lnTo>
                      <a:pt x="186" y="736"/>
                    </a:lnTo>
                    <a:lnTo>
                      <a:pt x="143" y="703"/>
                    </a:lnTo>
                    <a:lnTo>
                      <a:pt x="106" y="667"/>
                    </a:lnTo>
                    <a:lnTo>
                      <a:pt x="84" y="637"/>
                    </a:lnTo>
                    <a:lnTo>
                      <a:pt x="69" y="606"/>
                    </a:lnTo>
                    <a:lnTo>
                      <a:pt x="57" y="572"/>
                    </a:lnTo>
                    <a:lnTo>
                      <a:pt x="43" y="501"/>
                    </a:lnTo>
                    <a:lnTo>
                      <a:pt x="35" y="468"/>
                    </a:lnTo>
                    <a:lnTo>
                      <a:pt x="22" y="427"/>
                    </a:lnTo>
                    <a:lnTo>
                      <a:pt x="11" y="388"/>
                    </a:lnTo>
                    <a:lnTo>
                      <a:pt x="3" y="348"/>
                    </a:lnTo>
                    <a:lnTo>
                      <a:pt x="0" y="307"/>
                    </a:lnTo>
                    <a:lnTo>
                      <a:pt x="3" y="266"/>
                    </a:lnTo>
                    <a:lnTo>
                      <a:pt x="17" y="223"/>
                    </a:lnTo>
                    <a:lnTo>
                      <a:pt x="43" y="171"/>
                    </a:lnTo>
                    <a:lnTo>
                      <a:pt x="72" y="127"/>
                    </a:lnTo>
                    <a:lnTo>
                      <a:pt x="110" y="89"/>
                    </a:lnTo>
                    <a:lnTo>
                      <a:pt x="149" y="58"/>
                    </a:lnTo>
                    <a:lnTo>
                      <a:pt x="193" y="33"/>
                    </a:lnTo>
                    <a:lnTo>
                      <a:pt x="242" y="15"/>
                    </a:lnTo>
                    <a:lnTo>
                      <a:pt x="292" y="3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Freeform 44"/>
              <p:cNvSpPr>
                <a:spLocks/>
              </p:cNvSpPr>
              <p:nvPr/>
            </p:nvSpPr>
            <p:spPr bwMode="auto">
              <a:xfrm>
                <a:off x="4152900" y="2676525"/>
                <a:ext cx="1228725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3" y="15"/>
                  </a:cxn>
                  <a:cxn ang="0">
                    <a:pos x="529" y="34"/>
                  </a:cxn>
                  <a:cxn ang="0">
                    <a:pos x="581" y="62"/>
                  </a:cxn>
                  <a:cxn ang="0">
                    <a:pos x="627" y="97"/>
                  </a:cxn>
                  <a:cxn ang="0">
                    <a:pos x="668" y="140"/>
                  </a:cxn>
                  <a:cxn ang="0">
                    <a:pos x="704" y="187"/>
                  </a:cxn>
                  <a:cxn ang="0">
                    <a:pos x="731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4" y="401"/>
                  </a:cxn>
                  <a:cxn ang="0">
                    <a:pos x="774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3" y="673"/>
                  </a:cxn>
                  <a:cxn ang="0">
                    <a:pos x="622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6" y="748"/>
                  </a:cxn>
                  <a:cxn ang="0">
                    <a:pos x="424" y="750"/>
                  </a:cxn>
                  <a:cxn ang="0">
                    <a:pos x="368" y="746"/>
                  </a:cxn>
                  <a:cxn ang="0">
                    <a:pos x="314" y="733"/>
                  </a:cxn>
                  <a:cxn ang="0">
                    <a:pos x="258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5" y="507"/>
                  </a:cxn>
                  <a:cxn ang="0">
                    <a:pos x="15" y="453"/>
                  </a:cxn>
                  <a:cxn ang="0">
                    <a:pos x="2" y="395"/>
                  </a:cxn>
                  <a:cxn ang="0">
                    <a:pos x="0" y="338"/>
                  </a:cxn>
                  <a:cxn ang="0">
                    <a:pos x="7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2" y="127"/>
                  </a:cxn>
                  <a:cxn ang="0">
                    <a:pos x="119" y="90"/>
                  </a:cxn>
                  <a:cxn ang="0">
                    <a:pos x="162" y="58"/>
                  </a:cxn>
                  <a:cxn ang="0">
                    <a:pos x="208" y="34"/>
                  </a:cxn>
                  <a:cxn ang="0">
                    <a:pos x="257" y="15"/>
                  </a:cxn>
                  <a:cxn ang="0">
                    <a:pos x="309" y="4"/>
                  </a:cxn>
                  <a:cxn ang="0">
                    <a:pos x="363" y="0"/>
                  </a:cxn>
                </a:cxnLst>
                <a:rect l="0" t="0" r="r" b="b"/>
                <a:pathLst>
                  <a:path w="774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3" y="15"/>
                    </a:lnTo>
                    <a:lnTo>
                      <a:pt x="529" y="34"/>
                    </a:lnTo>
                    <a:lnTo>
                      <a:pt x="581" y="62"/>
                    </a:lnTo>
                    <a:lnTo>
                      <a:pt x="627" y="97"/>
                    </a:lnTo>
                    <a:lnTo>
                      <a:pt x="668" y="140"/>
                    </a:lnTo>
                    <a:lnTo>
                      <a:pt x="704" y="187"/>
                    </a:lnTo>
                    <a:lnTo>
                      <a:pt x="731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4" y="401"/>
                    </a:lnTo>
                    <a:lnTo>
                      <a:pt x="774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3" y="673"/>
                    </a:lnTo>
                    <a:lnTo>
                      <a:pt x="622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6" y="748"/>
                    </a:lnTo>
                    <a:lnTo>
                      <a:pt x="424" y="750"/>
                    </a:lnTo>
                    <a:lnTo>
                      <a:pt x="368" y="746"/>
                    </a:lnTo>
                    <a:lnTo>
                      <a:pt x="314" y="733"/>
                    </a:lnTo>
                    <a:lnTo>
                      <a:pt x="258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5" y="507"/>
                    </a:lnTo>
                    <a:lnTo>
                      <a:pt x="15" y="453"/>
                    </a:lnTo>
                    <a:lnTo>
                      <a:pt x="2" y="395"/>
                    </a:lnTo>
                    <a:lnTo>
                      <a:pt x="0" y="338"/>
                    </a:lnTo>
                    <a:lnTo>
                      <a:pt x="7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2" y="127"/>
                    </a:lnTo>
                    <a:lnTo>
                      <a:pt x="119" y="90"/>
                    </a:lnTo>
                    <a:lnTo>
                      <a:pt x="162" y="58"/>
                    </a:lnTo>
                    <a:lnTo>
                      <a:pt x="208" y="34"/>
                    </a:lnTo>
                    <a:lnTo>
                      <a:pt x="257" y="15"/>
                    </a:lnTo>
                    <a:lnTo>
                      <a:pt x="309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Freeform 45"/>
              <p:cNvSpPr>
                <a:spLocks/>
              </p:cNvSpPr>
              <p:nvPr/>
            </p:nvSpPr>
            <p:spPr bwMode="auto">
              <a:xfrm>
                <a:off x="4022725" y="2628900"/>
                <a:ext cx="1211262" cy="1098550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75" y="4"/>
                  </a:cxn>
                  <a:cxn ang="0">
                    <a:pos x="540" y="17"/>
                  </a:cxn>
                  <a:cxn ang="0">
                    <a:pos x="603" y="38"/>
                  </a:cxn>
                  <a:cxn ang="0">
                    <a:pos x="648" y="60"/>
                  </a:cxn>
                  <a:cxn ang="0">
                    <a:pos x="683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3" y="164"/>
                  </a:cxn>
                  <a:cxn ang="0">
                    <a:pos x="759" y="207"/>
                  </a:cxn>
                  <a:cxn ang="0">
                    <a:pos x="748" y="245"/>
                  </a:cxn>
                  <a:cxn ang="0">
                    <a:pos x="732" y="274"/>
                  </a:cxn>
                  <a:cxn ang="0">
                    <a:pos x="709" y="300"/>
                  </a:cxn>
                  <a:cxn ang="0">
                    <a:pos x="681" y="321"/>
                  </a:cxn>
                  <a:cxn ang="0">
                    <a:pos x="650" y="336"/>
                  </a:cxn>
                  <a:cxn ang="0">
                    <a:pos x="614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4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2" y="342"/>
                  </a:cxn>
                  <a:cxn ang="0">
                    <a:pos x="244" y="338"/>
                  </a:cxn>
                  <a:cxn ang="0">
                    <a:pos x="232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6" y="539"/>
                  </a:cxn>
                  <a:cxn ang="0">
                    <a:pos x="225" y="578"/>
                  </a:cxn>
                  <a:cxn ang="0">
                    <a:pos x="210" y="612"/>
                  </a:cxn>
                  <a:cxn ang="0">
                    <a:pos x="192" y="640"/>
                  </a:cxn>
                  <a:cxn ang="0">
                    <a:pos x="173" y="662"/>
                  </a:cxn>
                  <a:cxn ang="0">
                    <a:pos x="152" y="679"/>
                  </a:cxn>
                  <a:cxn ang="0">
                    <a:pos x="134" y="692"/>
                  </a:cxn>
                  <a:cxn ang="0">
                    <a:pos x="113" y="666"/>
                  </a:cxn>
                  <a:cxn ang="0">
                    <a:pos x="98" y="636"/>
                  </a:cxn>
                  <a:cxn ang="0">
                    <a:pos x="76" y="573"/>
                  </a:cxn>
                  <a:cxn ang="0">
                    <a:pos x="65" y="543"/>
                  </a:cxn>
                  <a:cxn ang="0">
                    <a:pos x="28" y="465"/>
                  </a:cxn>
                  <a:cxn ang="0">
                    <a:pos x="13" y="427"/>
                  </a:cxn>
                  <a:cxn ang="0">
                    <a:pos x="2" y="388"/>
                  </a:cxn>
                  <a:cxn ang="0">
                    <a:pos x="0" y="345"/>
                  </a:cxn>
                  <a:cxn ang="0">
                    <a:pos x="9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0" y="66"/>
                  </a:cxn>
                  <a:cxn ang="0">
                    <a:pos x="234" y="38"/>
                  </a:cxn>
                  <a:cxn ang="0">
                    <a:pos x="290" y="17"/>
                  </a:cxn>
                  <a:cxn ang="0">
                    <a:pos x="350" y="4"/>
                  </a:cxn>
                  <a:cxn ang="0">
                    <a:pos x="411" y="0"/>
                  </a:cxn>
                </a:cxnLst>
                <a:rect l="0" t="0" r="r" b="b"/>
                <a:pathLst>
                  <a:path w="763" h="692">
                    <a:moveTo>
                      <a:pt x="411" y="0"/>
                    </a:moveTo>
                    <a:lnTo>
                      <a:pt x="475" y="4"/>
                    </a:lnTo>
                    <a:lnTo>
                      <a:pt x="540" y="17"/>
                    </a:lnTo>
                    <a:lnTo>
                      <a:pt x="603" y="38"/>
                    </a:lnTo>
                    <a:lnTo>
                      <a:pt x="648" y="60"/>
                    </a:lnTo>
                    <a:lnTo>
                      <a:pt x="683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3" y="164"/>
                    </a:lnTo>
                    <a:lnTo>
                      <a:pt x="759" y="207"/>
                    </a:lnTo>
                    <a:lnTo>
                      <a:pt x="748" y="245"/>
                    </a:lnTo>
                    <a:lnTo>
                      <a:pt x="732" y="274"/>
                    </a:lnTo>
                    <a:lnTo>
                      <a:pt x="709" y="300"/>
                    </a:lnTo>
                    <a:lnTo>
                      <a:pt x="681" y="321"/>
                    </a:lnTo>
                    <a:lnTo>
                      <a:pt x="650" y="336"/>
                    </a:lnTo>
                    <a:lnTo>
                      <a:pt x="614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4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2" y="342"/>
                    </a:lnTo>
                    <a:lnTo>
                      <a:pt x="244" y="338"/>
                    </a:lnTo>
                    <a:lnTo>
                      <a:pt x="232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6" y="539"/>
                    </a:lnTo>
                    <a:lnTo>
                      <a:pt x="225" y="578"/>
                    </a:lnTo>
                    <a:lnTo>
                      <a:pt x="210" y="612"/>
                    </a:lnTo>
                    <a:lnTo>
                      <a:pt x="192" y="640"/>
                    </a:lnTo>
                    <a:lnTo>
                      <a:pt x="173" y="662"/>
                    </a:lnTo>
                    <a:lnTo>
                      <a:pt x="152" y="679"/>
                    </a:lnTo>
                    <a:lnTo>
                      <a:pt x="134" y="692"/>
                    </a:lnTo>
                    <a:lnTo>
                      <a:pt x="113" y="666"/>
                    </a:lnTo>
                    <a:lnTo>
                      <a:pt x="98" y="636"/>
                    </a:lnTo>
                    <a:lnTo>
                      <a:pt x="76" y="573"/>
                    </a:lnTo>
                    <a:lnTo>
                      <a:pt x="65" y="543"/>
                    </a:lnTo>
                    <a:lnTo>
                      <a:pt x="28" y="465"/>
                    </a:lnTo>
                    <a:lnTo>
                      <a:pt x="13" y="427"/>
                    </a:lnTo>
                    <a:lnTo>
                      <a:pt x="2" y="388"/>
                    </a:lnTo>
                    <a:lnTo>
                      <a:pt x="0" y="345"/>
                    </a:lnTo>
                    <a:lnTo>
                      <a:pt x="9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0" y="66"/>
                    </a:lnTo>
                    <a:lnTo>
                      <a:pt x="234" y="38"/>
                    </a:lnTo>
                    <a:lnTo>
                      <a:pt x="290" y="17"/>
                    </a:lnTo>
                    <a:lnTo>
                      <a:pt x="350" y="4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Freeform 46"/>
              <p:cNvSpPr>
                <a:spLocks/>
              </p:cNvSpPr>
              <p:nvPr/>
            </p:nvSpPr>
            <p:spPr bwMode="auto">
              <a:xfrm>
                <a:off x="4019550" y="2605088"/>
                <a:ext cx="1220787" cy="1101725"/>
              </a:xfrm>
              <a:custGeom>
                <a:avLst/>
                <a:gdLst/>
                <a:ahLst/>
                <a:cxnLst>
                  <a:cxn ang="0">
                    <a:pos x="385" y="0"/>
                  </a:cxn>
                  <a:cxn ang="0">
                    <a:pos x="443" y="2"/>
                  </a:cxn>
                  <a:cxn ang="0">
                    <a:pos x="501" y="12"/>
                  </a:cxn>
                  <a:cxn ang="0">
                    <a:pos x="557" y="26"/>
                  </a:cxn>
                  <a:cxn ang="0">
                    <a:pos x="613" y="47"/>
                  </a:cxn>
                  <a:cxn ang="0">
                    <a:pos x="657" y="67"/>
                  </a:cxn>
                  <a:cxn ang="0">
                    <a:pos x="693" y="86"/>
                  </a:cxn>
                  <a:cxn ang="0">
                    <a:pos x="721" y="109"/>
                  </a:cxn>
                  <a:cxn ang="0">
                    <a:pos x="747" y="133"/>
                  </a:cxn>
                  <a:cxn ang="0">
                    <a:pos x="769" y="161"/>
                  </a:cxn>
                  <a:cxn ang="0">
                    <a:pos x="765" y="204"/>
                  </a:cxn>
                  <a:cxn ang="0">
                    <a:pos x="754" y="241"/>
                  </a:cxn>
                  <a:cxn ang="0">
                    <a:pos x="737" y="271"/>
                  </a:cxn>
                  <a:cxn ang="0">
                    <a:pos x="715" y="297"/>
                  </a:cxn>
                  <a:cxn ang="0">
                    <a:pos x="687" y="317"/>
                  </a:cxn>
                  <a:cxn ang="0">
                    <a:pos x="655" y="332"/>
                  </a:cxn>
                  <a:cxn ang="0">
                    <a:pos x="620" y="345"/>
                  </a:cxn>
                  <a:cxn ang="0">
                    <a:pos x="581" y="353"/>
                  </a:cxn>
                  <a:cxn ang="0">
                    <a:pos x="542" y="358"/>
                  </a:cxn>
                  <a:cxn ang="0">
                    <a:pos x="503" y="360"/>
                  </a:cxn>
                  <a:cxn ang="0">
                    <a:pos x="462" y="360"/>
                  </a:cxn>
                  <a:cxn ang="0">
                    <a:pos x="423" y="358"/>
                  </a:cxn>
                  <a:cxn ang="0">
                    <a:pos x="385" y="357"/>
                  </a:cxn>
                  <a:cxn ang="0">
                    <a:pos x="350" y="353"/>
                  </a:cxn>
                  <a:cxn ang="0">
                    <a:pos x="316" y="347"/>
                  </a:cxn>
                  <a:cxn ang="0">
                    <a:pos x="288" y="342"/>
                  </a:cxn>
                  <a:cxn ang="0">
                    <a:pos x="266" y="338"/>
                  </a:cxn>
                  <a:cxn ang="0">
                    <a:pos x="248" y="334"/>
                  </a:cxn>
                  <a:cxn ang="0">
                    <a:pos x="236" y="332"/>
                  </a:cxn>
                  <a:cxn ang="0">
                    <a:pos x="233" y="330"/>
                  </a:cxn>
                  <a:cxn ang="0">
                    <a:pos x="246" y="392"/>
                  </a:cxn>
                  <a:cxn ang="0">
                    <a:pos x="251" y="448"/>
                  </a:cxn>
                  <a:cxn ang="0">
                    <a:pos x="249" y="498"/>
                  </a:cxn>
                  <a:cxn ang="0">
                    <a:pos x="242" y="541"/>
                  </a:cxn>
                  <a:cxn ang="0">
                    <a:pos x="231" y="580"/>
                  </a:cxn>
                  <a:cxn ang="0">
                    <a:pos x="216" y="612"/>
                  </a:cxn>
                  <a:cxn ang="0">
                    <a:pos x="199" y="640"/>
                  </a:cxn>
                  <a:cxn ang="0">
                    <a:pos x="180" y="660"/>
                  </a:cxn>
                  <a:cxn ang="0">
                    <a:pos x="160" y="677"/>
                  </a:cxn>
                  <a:cxn ang="0">
                    <a:pos x="141" y="688"/>
                  </a:cxn>
                  <a:cxn ang="0">
                    <a:pos x="123" y="694"/>
                  </a:cxn>
                  <a:cxn ang="0">
                    <a:pos x="78" y="640"/>
                  </a:cxn>
                  <a:cxn ang="0">
                    <a:pos x="43" y="578"/>
                  </a:cxn>
                  <a:cxn ang="0">
                    <a:pos x="17" y="513"/>
                  </a:cxn>
                  <a:cxn ang="0">
                    <a:pos x="4" y="444"/>
                  </a:cxn>
                  <a:cxn ang="0">
                    <a:pos x="0" y="371"/>
                  </a:cxn>
                  <a:cxn ang="0">
                    <a:pos x="9" y="299"/>
                  </a:cxn>
                  <a:cxn ang="0">
                    <a:pos x="32" y="222"/>
                  </a:cxn>
                  <a:cxn ang="0">
                    <a:pos x="48" y="187"/>
                  </a:cxn>
                  <a:cxn ang="0">
                    <a:pos x="67" y="159"/>
                  </a:cxn>
                  <a:cxn ang="0">
                    <a:pos x="84" y="138"/>
                  </a:cxn>
                  <a:cxn ang="0">
                    <a:pos x="99" y="125"/>
                  </a:cxn>
                  <a:cxn ang="0">
                    <a:pos x="108" y="116"/>
                  </a:cxn>
                  <a:cxn ang="0">
                    <a:pos x="112" y="114"/>
                  </a:cxn>
                  <a:cxn ang="0">
                    <a:pos x="123" y="101"/>
                  </a:cxn>
                  <a:cxn ang="0">
                    <a:pos x="140" y="84"/>
                  </a:cxn>
                  <a:cxn ang="0">
                    <a:pos x="158" y="67"/>
                  </a:cxn>
                  <a:cxn ang="0">
                    <a:pos x="179" y="53"/>
                  </a:cxn>
                  <a:cxn ang="0">
                    <a:pos x="225" y="30"/>
                  </a:cxn>
                  <a:cxn ang="0">
                    <a:pos x="275" y="13"/>
                  </a:cxn>
                  <a:cxn ang="0">
                    <a:pos x="329" y="4"/>
                  </a:cxn>
                  <a:cxn ang="0">
                    <a:pos x="385" y="0"/>
                  </a:cxn>
                </a:cxnLst>
                <a:rect l="0" t="0" r="r" b="b"/>
                <a:pathLst>
                  <a:path w="769" h="694">
                    <a:moveTo>
                      <a:pt x="385" y="0"/>
                    </a:moveTo>
                    <a:lnTo>
                      <a:pt x="443" y="2"/>
                    </a:lnTo>
                    <a:lnTo>
                      <a:pt x="501" y="12"/>
                    </a:lnTo>
                    <a:lnTo>
                      <a:pt x="557" y="26"/>
                    </a:lnTo>
                    <a:lnTo>
                      <a:pt x="613" y="47"/>
                    </a:lnTo>
                    <a:lnTo>
                      <a:pt x="657" y="67"/>
                    </a:lnTo>
                    <a:lnTo>
                      <a:pt x="693" y="86"/>
                    </a:lnTo>
                    <a:lnTo>
                      <a:pt x="721" y="109"/>
                    </a:lnTo>
                    <a:lnTo>
                      <a:pt x="747" y="133"/>
                    </a:lnTo>
                    <a:lnTo>
                      <a:pt x="769" y="161"/>
                    </a:lnTo>
                    <a:lnTo>
                      <a:pt x="765" y="204"/>
                    </a:lnTo>
                    <a:lnTo>
                      <a:pt x="754" y="241"/>
                    </a:lnTo>
                    <a:lnTo>
                      <a:pt x="737" y="271"/>
                    </a:lnTo>
                    <a:lnTo>
                      <a:pt x="715" y="297"/>
                    </a:lnTo>
                    <a:lnTo>
                      <a:pt x="687" y="317"/>
                    </a:lnTo>
                    <a:lnTo>
                      <a:pt x="655" y="332"/>
                    </a:lnTo>
                    <a:lnTo>
                      <a:pt x="620" y="345"/>
                    </a:lnTo>
                    <a:lnTo>
                      <a:pt x="581" y="353"/>
                    </a:lnTo>
                    <a:lnTo>
                      <a:pt x="542" y="358"/>
                    </a:lnTo>
                    <a:lnTo>
                      <a:pt x="503" y="360"/>
                    </a:lnTo>
                    <a:lnTo>
                      <a:pt x="462" y="360"/>
                    </a:lnTo>
                    <a:lnTo>
                      <a:pt x="423" y="358"/>
                    </a:lnTo>
                    <a:lnTo>
                      <a:pt x="385" y="357"/>
                    </a:lnTo>
                    <a:lnTo>
                      <a:pt x="350" y="353"/>
                    </a:lnTo>
                    <a:lnTo>
                      <a:pt x="316" y="347"/>
                    </a:lnTo>
                    <a:lnTo>
                      <a:pt x="288" y="342"/>
                    </a:lnTo>
                    <a:lnTo>
                      <a:pt x="266" y="338"/>
                    </a:lnTo>
                    <a:lnTo>
                      <a:pt x="248" y="334"/>
                    </a:lnTo>
                    <a:lnTo>
                      <a:pt x="236" y="332"/>
                    </a:lnTo>
                    <a:lnTo>
                      <a:pt x="233" y="330"/>
                    </a:lnTo>
                    <a:lnTo>
                      <a:pt x="246" y="392"/>
                    </a:lnTo>
                    <a:lnTo>
                      <a:pt x="251" y="448"/>
                    </a:lnTo>
                    <a:lnTo>
                      <a:pt x="249" y="498"/>
                    </a:lnTo>
                    <a:lnTo>
                      <a:pt x="242" y="541"/>
                    </a:lnTo>
                    <a:lnTo>
                      <a:pt x="231" y="580"/>
                    </a:lnTo>
                    <a:lnTo>
                      <a:pt x="216" y="612"/>
                    </a:lnTo>
                    <a:lnTo>
                      <a:pt x="199" y="640"/>
                    </a:lnTo>
                    <a:lnTo>
                      <a:pt x="180" y="660"/>
                    </a:lnTo>
                    <a:lnTo>
                      <a:pt x="160" y="677"/>
                    </a:lnTo>
                    <a:lnTo>
                      <a:pt x="141" y="688"/>
                    </a:lnTo>
                    <a:lnTo>
                      <a:pt x="123" y="694"/>
                    </a:lnTo>
                    <a:lnTo>
                      <a:pt x="78" y="640"/>
                    </a:lnTo>
                    <a:lnTo>
                      <a:pt x="43" y="578"/>
                    </a:lnTo>
                    <a:lnTo>
                      <a:pt x="17" y="513"/>
                    </a:lnTo>
                    <a:lnTo>
                      <a:pt x="4" y="444"/>
                    </a:lnTo>
                    <a:lnTo>
                      <a:pt x="0" y="371"/>
                    </a:lnTo>
                    <a:lnTo>
                      <a:pt x="9" y="299"/>
                    </a:lnTo>
                    <a:lnTo>
                      <a:pt x="32" y="222"/>
                    </a:lnTo>
                    <a:lnTo>
                      <a:pt x="48" y="187"/>
                    </a:lnTo>
                    <a:lnTo>
                      <a:pt x="67" y="159"/>
                    </a:lnTo>
                    <a:lnTo>
                      <a:pt x="84" y="138"/>
                    </a:lnTo>
                    <a:lnTo>
                      <a:pt x="99" y="125"/>
                    </a:lnTo>
                    <a:lnTo>
                      <a:pt x="108" y="116"/>
                    </a:lnTo>
                    <a:lnTo>
                      <a:pt x="112" y="114"/>
                    </a:lnTo>
                    <a:lnTo>
                      <a:pt x="123" y="101"/>
                    </a:lnTo>
                    <a:lnTo>
                      <a:pt x="140" y="84"/>
                    </a:lnTo>
                    <a:lnTo>
                      <a:pt x="158" y="67"/>
                    </a:lnTo>
                    <a:lnTo>
                      <a:pt x="179" y="53"/>
                    </a:lnTo>
                    <a:lnTo>
                      <a:pt x="225" y="30"/>
                    </a:lnTo>
                    <a:lnTo>
                      <a:pt x="275" y="13"/>
                    </a:lnTo>
                    <a:lnTo>
                      <a:pt x="329" y="4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38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Freeform 47"/>
              <p:cNvSpPr>
                <a:spLocks/>
              </p:cNvSpPr>
              <p:nvPr/>
            </p:nvSpPr>
            <p:spPr bwMode="auto">
              <a:xfrm>
                <a:off x="4699000" y="4138613"/>
                <a:ext cx="277812" cy="169863"/>
              </a:xfrm>
              <a:custGeom>
                <a:avLst/>
                <a:gdLst/>
                <a:ahLst/>
                <a:cxnLst>
                  <a:cxn ang="0">
                    <a:pos x="175" y="0"/>
                  </a:cxn>
                  <a:cxn ang="0">
                    <a:pos x="138" y="105"/>
                  </a:cxn>
                  <a:cxn ang="0">
                    <a:pos x="91" y="107"/>
                  </a:cxn>
                  <a:cxn ang="0">
                    <a:pos x="0" y="8"/>
                  </a:cxn>
                  <a:cxn ang="0">
                    <a:pos x="84" y="4"/>
                  </a:cxn>
                  <a:cxn ang="0">
                    <a:pos x="175" y="0"/>
                  </a:cxn>
                </a:cxnLst>
                <a:rect l="0" t="0" r="r" b="b"/>
                <a:pathLst>
                  <a:path w="175" h="107">
                    <a:moveTo>
                      <a:pt x="175" y="0"/>
                    </a:moveTo>
                    <a:lnTo>
                      <a:pt x="138" y="105"/>
                    </a:lnTo>
                    <a:lnTo>
                      <a:pt x="91" y="107"/>
                    </a:lnTo>
                    <a:lnTo>
                      <a:pt x="0" y="8"/>
                    </a:lnTo>
                    <a:lnTo>
                      <a:pt x="84" y="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A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Freeform 48"/>
              <p:cNvSpPr>
                <a:spLocks/>
              </p:cNvSpPr>
              <p:nvPr/>
            </p:nvSpPr>
            <p:spPr bwMode="auto">
              <a:xfrm>
                <a:off x="4832350" y="4278313"/>
                <a:ext cx="250825" cy="96520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65" y="56"/>
                  </a:cxn>
                  <a:cxn ang="0">
                    <a:pos x="82" y="116"/>
                  </a:cxn>
                  <a:cxn ang="0">
                    <a:pos x="108" y="231"/>
                  </a:cxn>
                  <a:cxn ang="0">
                    <a:pos x="119" y="287"/>
                  </a:cxn>
                  <a:cxn ang="0">
                    <a:pos x="130" y="339"/>
                  </a:cxn>
                  <a:cxn ang="0">
                    <a:pos x="138" y="386"/>
                  </a:cxn>
                  <a:cxn ang="0">
                    <a:pos x="145" y="427"/>
                  </a:cxn>
                  <a:cxn ang="0">
                    <a:pos x="151" y="462"/>
                  </a:cxn>
                  <a:cxn ang="0">
                    <a:pos x="155" y="488"/>
                  </a:cxn>
                  <a:cxn ang="0">
                    <a:pos x="158" y="505"/>
                  </a:cxn>
                  <a:cxn ang="0">
                    <a:pos x="158" y="511"/>
                  </a:cxn>
                  <a:cxn ang="0">
                    <a:pos x="82" y="608"/>
                  </a:cxn>
                  <a:cxn ang="0">
                    <a:pos x="0" y="520"/>
                  </a:cxn>
                  <a:cxn ang="0">
                    <a:pos x="4" y="470"/>
                  </a:cxn>
                  <a:cxn ang="0">
                    <a:pos x="6" y="416"/>
                  </a:cxn>
                  <a:cxn ang="0">
                    <a:pos x="7" y="360"/>
                  </a:cxn>
                  <a:cxn ang="0">
                    <a:pos x="7" y="246"/>
                  </a:cxn>
                  <a:cxn ang="0">
                    <a:pos x="9" y="192"/>
                  </a:cxn>
                  <a:cxn ang="0">
                    <a:pos x="9" y="95"/>
                  </a:cxn>
                  <a:cxn ang="0">
                    <a:pos x="7" y="58"/>
                  </a:cxn>
                  <a:cxn ang="0">
                    <a:pos x="7" y="4"/>
                  </a:cxn>
                  <a:cxn ang="0">
                    <a:pos x="48" y="0"/>
                  </a:cxn>
                </a:cxnLst>
                <a:rect l="0" t="0" r="r" b="b"/>
                <a:pathLst>
                  <a:path w="158" h="608">
                    <a:moveTo>
                      <a:pt x="48" y="0"/>
                    </a:moveTo>
                    <a:lnTo>
                      <a:pt x="65" y="56"/>
                    </a:lnTo>
                    <a:lnTo>
                      <a:pt x="82" y="116"/>
                    </a:lnTo>
                    <a:lnTo>
                      <a:pt x="108" y="231"/>
                    </a:lnTo>
                    <a:lnTo>
                      <a:pt x="119" y="287"/>
                    </a:lnTo>
                    <a:lnTo>
                      <a:pt x="130" y="339"/>
                    </a:lnTo>
                    <a:lnTo>
                      <a:pt x="138" y="386"/>
                    </a:lnTo>
                    <a:lnTo>
                      <a:pt x="145" y="427"/>
                    </a:lnTo>
                    <a:lnTo>
                      <a:pt x="151" y="462"/>
                    </a:lnTo>
                    <a:lnTo>
                      <a:pt x="155" y="488"/>
                    </a:lnTo>
                    <a:lnTo>
                      <a:pt x="158" y="505"/>
                    </a:lnTo>
                    <a:lnTo>
                      <a:pt x="158" y="511"/>
                    </a:lnTo>
                    <a:lnTo>
                      <a:pt x="82" y="608"/>
                    </a:lnTo>
                    <a:lnTo>
                      <a:pt x="0" y="520"/>
                    </a:lnTo>
                    <a:lnTo>
                      <a:pt x="4" y="470"/>
                    </a:lnTo>
                    <a:lnTo>
                      <a:pt x="6" y="416"/>
                    </a:lnTo>
                    <a:lnTo>
                      <a:pt x="7" y="360"/>
                    </a:lnTo>
                    <a:lnTo>
                      <a:pt x="7" y="246"/>
                    </a:lnTo>
                    <a:lnTo>
                      <a:pt x="9" y="192"/>
                    </a:lnTo>
                    <a:lnTo>
                      <a:pt x="9" y="95"/>
                    </a:lnTo>
                    <a:lnTo>
                      <a:pt x="7" y="58"/>
                    </a:lnTo>
                    <a:lnTo>
                      <a:pt x="7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A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Freeform 49"/>
              <p:cNvSpPr>
                <a:spLocks/>
              </p:cNvSpPr>
              <p:nvPr/>
            </p:nvSpPr>
            <p:spPr bwMode="auto">
              <a:xfrm>
                <a:off x="42291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415" y="2"/>
                  </a:cxn>
                  <a:cxn ang="0">
                    <a:pos x="430" y="5"/>
                  </a:cxn>
                  <a:cxn ang="0">
                    <a:pos x="451" y="11"/>
                  </a:cxn>
                  <a:cxn ang="0">
                    <a:pos x="475" y="20"/>
                  </a:cxn>
                  <a:cxn ang="0">
                    <a:pos x="501" y="33"/>
                  </a:cxn>
                  <a:cxn ang="0">
                    <a:pos x="525" y="50"/>
                  </a:cxn>
                  <a:cxn ang="0">
                    <a:pos x="546" y="71"/>
                  </a:cxn>
                  <a:cxn ang="0">
                    <a:pos x="559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9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8" y="216"/>
                  </a:cxn>
                  <a:cxn ang="0">
                    <a:pos x="492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1" y="263"/>
                  </a:cxn>
                  <a:cxn ang="0">
                    <a:pos x="302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2" y="214"/>
                  </a:cxn>
                  <a:cxn ang="0">
                    <a:pos x="35" y="203"/>
                  </a:cxn>
                  <a:cxn ang="0">
                    <a:pos x="15" y="192"/>
                  </a:cxn>
                  <a:cxn ang="0">
                    <a:pos x="4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70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7" y="143"/>
                  </a:cxn>
                  <a:cxn ang="0">
                    <a:pos x="317" y="123"/>
                  </a:cxn>
                  <a:cxn ang="0">
                    <a:pos x="341" y="102"/>
                  </a:cxn>
                  <a:cxn ang="0">
                    <a:pos x="361" y="80"/>
                  </a:cxn>
                  <a:cxn ang="0">
                    <a:pos x="376" y="60"/>
                  </a:cxn>
                  <a:cxn ang="0">
                    <a:pos x="389" y="41"/>
                  </a:cxn>
                  <a:cxn ang="0">
                    <a:pos x="399" y="24"/>
                  </a:cxn>
                  <a:cxn ang="0">
                    <a:pos x="404" y="11"/>
                  </a:cxn>
                  <a:cxn ang="0">
                    <a:pos x="410" y="0"/>
                  </a:cxn>
                </a:cxnLst>
                <a:rect l="0" t="0" r="r" b="b"/>
                <a:pathLst>
                  <a:path w="562" h="263">
                    <a:moveTo>
                      <a:pt x="410" y="0"/>
                    </a:moveTo>
                    <a:lnTo>
                      <a:pt x="415" y="2"/>
                    </a:lnTo>
                    <a:lnTo>
                      <a:pt x="430" y="5"/>
                    </a:lnTo>
                    <a:lnTo>
                      <a:pt x="451" y="11"/>
                    </a:lnTo>
                    <a:lnTo>
                      <a:pt x="475" y="20"/>
                    </a:lnTo>
                    <a:lnTo>
                      <a:pt x="501" y="33"/>
                    </a:lnTo>
                    <a:lnTo>
                      <a:pt x="525" y="50"/>
                    </a:lnTo>
                    <a:lnTo>
                      <a:pt x="546" y="71"/>
                    </a:lnTo>
                    <a:lnTo>
                      <a:pt x="559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9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8" y="216"/>
                    </a:lnTo>
                    <a:lnTo>
                      <a:pt x="492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1" y="263"/>
                    </a:lnTo>
                    <a:lnTo>
                      <a:pt x="302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2" y="214"/>
                    </a:lnTo>
                    <a:lnTo>
                      <a:pt x="35" y="203"/>
                    </a:lnTo>
                    <a:lnTo>
                      <a:pt x="15" y="192"/>
                    </a:lnTo>
                    <a:lnTo>
                      <a:pt x="4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70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7" y="143"/>
                    </a:lnTo>
                    <a:lnTo>
                      <a:pt x="317" y="123"/>
                    </a:lnTo>
                    <a:lnTo>
                      <a:pt x="341" y="102"/>
                    </a:lnTo>
                    <a:lnTo>
                      <a:pt x="361" y="80"/>
                    </a:lnTo>
                    <a:lnTo>
                      <a:pt x="376" y="60"/>
                    </a:lnTo>
                    <a:lnTo>
                      <a:pt x="389" y="41"/>
                    </a:lnTo>
                    <a:lnTo>
                      <a:pt x="399" y="24"/>
                    </a:lnTo>
                    <a:lnTo>
                      <a:pt x="404" y="11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5C0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Freeform 50"/>
              <p:cNvSpPr>
                <a:spLocks noEditPoints="1"/>
              </p:cNvSpPr>
              <p:nvPr/>
            </p:nvSpPr>
            <p:spPr bwMode="auto">
              <a:xfrm>
                <a:off x="4781550" y="2857500"/>
                <a:ext cx="342900" cy="242888"/>
              </a:xfrm>
              <a:custGeom>
                <a:avLst/>
                <a:gdLst/>
                <a:ahLst/>
                <a:cxnLst>
                  <a:cxn ang="0">
                    <a:pos x="6" y="153"/>
                  </a:cxn>
                  <a:cxn ang="0">
                    <a:pos x="0" y="153"/>
                  </a:cxn>
                  <a:cxn ang="0">
                    <a:pos x="6" y="153"/>
                  </a:cxn>
                  <a:cxn ang="0">
                    <a:pos x="214" y="0"/>
                  </a:cxn>
                  <a:cxn ang="0">
                    <a:pos x="214" y="2"/>
                  </a:cxn>
                  <a:cxn ang="0">
                    <a:pos x="216" y="9"/>
                  </a:cxn>
                  <a:cxn ang="0">
                    <a:pos x="216" y="32"/>
                  </a:cxn>
                  <a:cxn ang="0">
                    <a:pos x="214" y="45"/>
                  </a:cxn>
                  <a:cxn ang="0">
                    <a:pos x="211" y="61"/>
                  </a:cxn>
                  <a:cxn ang="0">
                    <a:pos x="203" y="78"/>
                  </a:cxn>
                  <a:cxn ang="0">
                    <a:pos x="192" y="95"/>
                  </a:cxn>
                  <a:cxn ang="0">
                    <a:pos x="175" y="110"/>
                  </a:cxn>
                  <a:cxn ang="0">
                    <a:pos x="155" y="125"/>
                  </a:cxn>
                  <a:cxn ang="0">
                    <a:pos x="127" y="136"/>
                  </a:cxn>
                  <a:cxn ang="0">
                    <a:pos x="93" y="145"/>
                  </a:cxn>
                  <a:cxn ang="0">
                    <a:pos x="51" y="151"/>
                  </a:cxn>
                  <a:cxn ang="0">
                    <a:pos x="6" y="153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1" y="147"/>
                  </a:cxn>
                  <a:cxn ang="0">
                    <a:pos x="73" y="142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6" y="114"/>
                  </a:cxn>
                  <a:cxn ang="0">
                    <a:pos x="168" y="99"/>
                  </a:cxn>
                  <a:cxn ang="0">
                    <a:pos x="188" y="80"/>
                  </a:cxn>
                  <a:cxn ang="0">
                    <a:pos x="203" y="58"/>
                  </a:cxn>
                  <a:cxn ang="0">
                    <a:pos x="213" y="32"/>
                  </a:cxn>
                  <a:cxn ang="0">
                    <a:pos x="214" y="0"/>
                  </a:cxn>
                </a:cxnLst>
                <a:rect l="0" t="0" r="r" b="b"/>
                <a:pathLst>
                  <a:path w="216" h="153">
                    <a:moveTo>
                      <a:pt x="6" y="153"/>
                    </a:moveTo>
                    <a:lnTo>
                      <a:pt x="0" y="153"/>
                    </a:lnTo>
                    <a:lnTo>
                      <a:pt x="6" y="153"/>
                    </a:lnTo>
                    <a:close/>
                    <a:moveTo>
                      <a:pt x="214" y="0"/>
                    </a:moveTo>
                    <a:lnTo>
                      <a:pt x="214" y="2"/>
                    </a:lnTo>
                    <a:lnTo>
                      <a:pt x="216" y="9"/>
                    </a:lnTo>
                    <a:lnTo>
                      <a:pt x="216" y="32"/>
                    </a:lnTo>
                    <a:lnTo>
                      <a:pt x="214" y="45"/>
                    </a:lnTo>
                    <a:lnTo>
                      <a:pt x="211" y="61"/>
                    </a:lnTo>
                    <a:lnTo>
                      <a:pt x="203" y="78"/>
                    </a:lnTo>
                    <a:lnTo>
                      <a:pt x="192" y="95"/>
                    </a:lnTo>
                    <a:lnTo>
                      <a:pt x="175" y="110"/>
                    </a:lnTo>
                    <a:lnTo>
                      <a:pt x="155" y="125"/>
                    </a:lnTo>
                    <a:lnTo>
                      <a:pt x="127" y="136"/>
                    </a:lnTo>
                    <a:lnTo>
                      <a:pt x="93" y="145"/>
                    </a:lnTo>
                    <a:lnTo>
                      <a:pt x="51" y="151"/>
                    </a:lnTo>
                    <a:lnTo>
                      <a:pt x="6" y="153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1" y="147"/>
                    </a:lnTo>
                    <a:lnTo>
                      <a:pt x="73" y="142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6" y="114"/>
                    </a:lnTo>
                    <a:lnTo>
                      <a:pt x="168" y="99"/>
                    </a:lnTo>
                    <a:lnTo>
                      <a:pt x="188" y="80"/>
                    </a:lnTo>
                    <a:lnTo>
                      <a:pt x="203" y="58"/>
                    </a:lnTo>
                    <a:lnTo>
                      <a:pt x="213" y="3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Freeform 51"/>
              <p:cNvSpPr>
                <a:spLocks/>
              </p:cNvSpPr>
              <p:nvPr/>
            </p:nvSpPr>
            <p:spPr bwMode="auto">
              <a:xfrm>
                <a:off x="5291138" y="3011488"/>
                <a:ext cx="90487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"/>
                  </a:cxn>
                  <a:cxn ang="0">
                    <a:pos x="9" y="13"/>
                  </a:cxn>
                  <a:cxn ang="0">
                    <a:pos x="18" y="30"/>
                  </a:cxn>
                  <a:cxn ang="0">
                    <a:pos x="29" y="52"/>
                  </a:cxn>
                  <a:cxn ang="0">
                    <a:pos x="39" y="80"/>
                  </a:cxn>
                  <a:cxn ang="0">
                    <a:pos x="48" y="115"/>
                  </a:cxn>
                  <a:cxn ang="0">
                    <a:pos x="55" y="155"/>
                  </a:cxn>
                  <a:cxn ang="0">
                    <a:pos x="57" y="201"/>
                  </a:cxn>
                  <a:cxn ang="0">
                    <a:pos x="54" y="252"/>
                  </a:cxn>
                  <a:cxn ang="0">
                    <a:pos x="44" y="307"/>
                  </a:cxn>
                  <a:cxn ang="0">
                    <a:pos x="44" y="302"/>
                  </a:cxn>
                  <a:cxn ang="0">
                    <a:pos x="46" y="287"/>
                  </a:cxn>
                  <a:cxn ang="0">
                    <a:pos x="48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2" y="147"/>
                  </a:cxn>
                  <a:cxn ang="0">
                    <a:pos x="33" y="99"/>
                  </a:cxn>
                  <a:cxn ang="0">
                    <a:pos x="20" y="50"/>
                  </a:cxn>
                  <a:cxn ang="0">
                    <a:pos x="0" y="0"/>
                  </a:cxn>
                </a:cxnLst>
                <a:rect l="0" t="0" r="r" b="b"/>
                <a:pathLst>
                  <a:path w="57" h="307">
                    <a:moveTo>
                      <a:pt x="0" y="0"/>
                    </a:moveTo>
                    <a:lnTo>
                      <a:pt x="1" y="4"/>
                    </a:lnTo>
                    <a:lnTo>
                      <a:pt x="9" y="13"/>
                    </a:lnTo>
                    <a:lnTo>
                      <a:pt x="18" y="30"/>
                    </a:lnTo>
                    <a:lnTo>
                      <a:pt x="29" y="52"/>
                    </a:lnTo>
                    <a:lnTo>
                      <a:pt x="39" y="80"/>
                    </a:lnTo>
                    <a:lnTo>
                      <a:pt x="48" y="115"/>
                    </a:lnTo>
                    <a:lnTo>
                      <a:pt x="55" y="155"/>
                    </a:lnTo>
                    <a:lnTo>
                      <a:pt x="57" y="201"/>
                    </a:lnTo>
                    <a:lnTo>
                      <a:pt x="54" y="252"/>
                    </a:lnTo>
                    <a:lnTo>
                      <a:pt x="44" y="307"/>
                    </a:lnTo>
                    <a:lnTo>
                      <a:pt x="44" y="302"/>
                    </a:lnTo>
                    <a:lnTo>
                      <a:pt x="46" y="287"/>
                    </a:lnTo>
                    <a:lnTo>
                      <a:pt x="48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2" y="147"/>
                    </a:lnTo>
                    <a:lnTo>
                      <a:pt x="33" y="99"/>
                    </a:lnTo>
                    <a:lnTo>
                      <a:pt x="2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Freeform 52"/>
              <p:cNvSpPr>
                <a:spLocks/>
              </p:cNvSpPr>
              <p:nvPr/>
            </p:nvSpPr>
            <p:spPr bwMode="auto">
              <a:xfrm>
                <a:off x="4311650" y="4719638"/>
                <a:ext cx="58737" cy="56197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0" y="93"/>
                  </a:cxn>
                  <a:cxn ang="0">
                    <a:pos x="26" y="186"/>
                  </a:cxn>
                  <a:cxn ang="0">
                    <a:pos x="26" y="354"/>
                  </a:cxn>
                  <a:cxn ang="0">
                    <a:pos x="17" y="352"/>
                  </a:cxn>
                  <a:cxn ang="0">
                    <a:pos x="10" y="352"/>
                  </a:cxn>
                  <a:cxn ang="0">
                    <a:pos x="0" y="350"/>
                  </a:cxn>
                  <a:cxn ang="0">
                    <a:pos x="2" y="268"/>
                  </a:cxn>
                  <a:cxn ang="0">
                    <a:pos x="6" y="197"/>
                  </a:cxn>
                  <a:cxn ang="0">
                    <a:pos x="11" y="138"/>
                  </a:cxn>
                  <a:cxn ang="0">
                    <a:pos x="19" y="89"/>
                  </a:cxn>
                  <a:cxn ang="0">
                    <a:pos x="26" y="50"/>
                  </a:cxn>
                  <a:cxn ang="0">
                    <a:pos x="32" y="22"/>
                  </a:cxn>
                  <a:cxn ang="0">
                    <a:pos x="36" y="5"/>
                  </a:cxn>
                  <a:cxn ang="0">
                    <a:pos x="37" y="0"/>
                  </a:cxn>
                </a:cxnLst>
                <a:rect l="0" t="0" r="r" b="b"/>
                <a:pathLst>
                  <a:path w="37" h="354">
                    <a:moveTo>
                      <a:pt x="37" y="0"/>
                    </a:moveTo>
                    <a:lnTo>
                      <a:pt x="30" y="93"/>
                    </a:lnTo>
                    <a:lnTo>
                      <a:pt x="26" y="186"/>
                    </a:lnTo>
                    <a:lnTo>
                      <a:pt x="26" y="354"/>
                    </a:lnTo>
                    <a:lnTo>
                      <a:pt x="17" y="352"/>
                    </a:lnTo>
                    <a:lnTo>
                      <a:pt x="10" y="352"/>
                    </a:lnTo>
                    <a:lnTo>
                      <a:pt x="0" y="350"/>
                    </a:lnTo>
                    <a:lnTo>
                      <a:pt x="2" y="268"/>
                    </a:lnTo>
                    <a:lnTo>
                      <a:pt x="6" y="197"/>
                    </a:lnTo>
                    <a:lnTo>
                      <a:pt x="11" y="138"/>
                    </a:lnTo>
                    <a:lnTo>
                      <a:pt x="19" y="89"/>
                    </a:lnTo>
                    <a:lnTo>
                      <a:pt x="26" y="50"/>
                    </a:lnTo>
                    <a:lnTo>
                      <a:pt x="32" y="22"/>
                    </a:lnTo>
                    <a:lnTo>
                      <a:pt x="36" y="5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8A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Freeform 53"/>
              <p:cNvSpPr>
                <a:spLocks/>
              </p:cNvSpPr>
              <p:nvPr/>
            </p:nvSpPr>
            <p:spPr bwMode="auto">
              <a:xfrm>
                <a:off x="5364163" y="4648200"/>
                <a:ext cx="136525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6" y="69"/>
                  </a:cxn>
                  <a:cxn ang="0">
                    <a:pos x="37" y="108"/>
                  </a:cxn>
                  <a:cxn ang="0">
                    <a:pos x="50" y="160"/>
                  </a:cxn>
                  <a:cxn ang="0">
                    <a:pos x="62" y="222"/>
                  </a:cxn>
                  <a:cxn ang="0">
                    <a:pos x="75" y="295"/>
                  </a:cxn>
                  <a:cxn ang="0">
                    <a:pos x="86" y="380"/>
                  </a:cxn>
                  <a:cxn ang="0">
                    <a:pos x="63" y="386"/>
                  </a:cxn>
                  <a:cxn ang="0">
                    <a:pos x="58" y="332"/>
                  </a:cxn>
                  <a:cxn ang="0">
                    <a:pos x="52" y="270"/>
                  </a:cxn>
                  <a:cxn ang="0">
                    <a:pos x="43" y="205"/>
                  </a:cxn>
                  <a:cxn ang="0">
                    <a:pos x="32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6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6" y="69"/>
                    </a:lnTo>
                    <a:lnTo>
                      <a:pt x="37" y="108"/>
                    </a:lnTo>
                    <a:lnTo>
                      <a:pt x="50" y="160"/>
                    </a:lnTo>
                    <a:lnTo>
                      <a:pt x="62" y="222"/>
                    </a:lnTo>
                    <a:lnTo>
                      <a:pt x="75" y="295"/>
                    </a:lnTo>
                    <a:lnTo>
                      <a:pt x="86" y="380"/>
                    </a:lnTo>
                    <a:lnTo>
                      <a:pt x="63" y="386"/>
                    </a:lnTo>
                    <a:lnTo>
                      <a:pt x="58" y="332"/>
                    </a:lnTo>
                    <a:lnTo>
                      <a:pt x="52" y="270"/>
                    </a:lnTo>
                    <a:lnTo>
                      <a:pt x="43" y="205"/>
                    </a:lnTo>
                    <a:lnTo>
                      <a:pt x="32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A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Freeform 54"/>
              <p:cNvSpPr>
                <a:spLocks/>
              </p:cNvSpPr>
              <p:nvPr/>
            </p:nvSpPr>
            <p:spPr bwMode="auto">
              <a:xfrm>
                <a:off x="4483100" y="4618038"/>
                <a:ext cx="212725" cy="603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4" y="2"/>
                  </a:cxn>
                  <a:cxn ang="0">
                    <a:pos x="132" y="38"/>
                  </a:cxn>
                  <a:cxn ang="0">
                    <a:pos x="0" y="36"/>
                  </a:cxn>
                  <a:cxn ang="0">
                    <a:pos x="4" y="0"/>
                  </a:cxn>
                </a:cxnLst>
                <a:rect l="0" t="0" r="r" b="b"/>
                <a:pathLst>
                  <a:path w="134" h="38">
                    <a:moveTo>
                      <a:pt x="4" y="0"/>
                    </a:moveTo>
                    <a:lnTo>
                      <a:pt x="134" y="2"/>
                    </a:lnTo>
                    <a:lnTo>
                      <a:pt x="132" y="38"/>
                    </a:lnTo>
                    <a:lnTo>
                      <a:pt x="0" y="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8A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Freeform 55"/>
              <p:cNvSpPr>
                <a:spLocks/>
              </p:cNvSpPr>
              <p:nvPr/>
            </p:nvSpPr>
            <p:spPr bwMode="auto">
              <a:xfrm>
                <a:off x="4557713" y="3330575"/>
                <a:ext cx="357187" cy="204788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73" y="0"/>
                  </a:cxn>
                  <a:cxn ang="0">
                    <a:pos x="193" y="4"/>
                  </a:cxn>
                  <a:cxn ang="0">
                    <a:pos x="208" y="13"/>
                  </a:cxn>
                  <a:cxn ang="0">
                    <a:pos x="220" y="30"/>
                  </a:cxn>
                  <a:cxn ang="0">
                    <a:pos x="225" y="49"/>
                  </a:cxn>
                  <a:cxn ang="0">
                    <a:pos x="221" y="71"/>
                  </a:cxn>
                  <a:cxn ang="0">
                    <a:pos x="212" y="90"/>
                  </a:cxn>
                  <a:cxn ang="0">
                    <a:pos x="195" y="105"/>
                  </a:cxn>
                  <a:cxn ang="0">
                    <a:pos x="175" y="112"/>
                  </a:cxn>
                  <a:cxn ang="0">
                    <a:pos x="67" y="129"/>
                  </a:cxn>
                  <a:cxn ang="0">
                    <a:pos x="57" y="129"/>
                  </a:cxn>
                  <a:cxn ang="0">
                    <a:pos x="37" y="125"/>
                  </a:cxn>
                  <a:cxn ang="0">
                    <a:pos x="20" y="116"/>
                  </a:cxn>
                  <a:cxn ang="0">
                    <a:pos x="7" y="99"/>
                  </a:cxn>
                  <a:cxn ang="0">
                    <a:pos x="0" y="80"/>
                  </a:cxn>
                  <a:cxn ang="0">
                    <a:pos x="2" y="58"/>
                  </a:cxn>
                  <a:cxn ang="0">
                    <a:pos x="13" y="37"/>
                  </a:cxn>
                  <a:cxn ang="0">
                    <a:pos x="31" y="21"/>
                  </a:cxn>
                  <a:cxn ang="0">
                    <a:pos x="56" y="13"/>
                  </a:cxn>
                  <a:cxn ang="0">
                    <a:pos x="165" y="0"/>
                  </a:cxn>
                </a:cxnLst>
                <a:rect l="0" t="0" r="r" b="b"/>
                <a:pathLst>
                  <a:path w="225" h="129">
                    <a:moveTo>
                      <a:pt x="165" y="0"/>
                    </a:moveTo>
                    <a:lnTo>
                      <a:pt x="173" y="0"/>
                    </a:lnTo>
                    <a:lnTo>
                      <a:pt x="193" y="4"/>
                    </a:lnTo>
                    <a:lnTo>
                      <a:pt x="208" y="13"/>
                    </a:lnTo>
                    <a:lnTo>
                      <a:pt x="220" y="30"/>
                    </a:lnTo>
                    <a:lnTo>
                      <a:pt x="225" y="49"/>
                    </a:lnTo>
                    <a:lnTo>
                      <a:pt x="221" y="71"/>
                    </a:lnTo>
                    <a:lnTo>
                      <a:pt x="212" y="90"/>
                    </a:lnTo>
                    <a:lnTo>
                      <a:pt x="195" y="105"/>
                    </a:lnTo>
                    <a:lnTo>
                      <a:pt x="175" y="112"/>
                    </a:lnTo>
                    <a:lnTo>
                      <a:pt x="67" y="129"/>
                    </a:lnTo>
                    <a:lnTo>
                      <a:pt x="57" y="129"/>
                    </a:lnTo>
                    <a:lnTo>
                      <a:pt x="37" y="125"/>
                    </a:lnTo>
                    <a:lnTo>
                      <a:pt x="20" y="116"/>
                    </a:lnTo>
                    <a:lnTo>
                      <a:pt x="7" y="99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13" y="37"/>
                    </a:lnTo>
                    <a:lnTo>
                      <a:pt x="31" y="21"/>
                    </a:lnTo>
                    <a:lnTo>
                      <a:pt x="56" y="1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E3DC9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Freeform 56"/>
              <p:cNvSpPr>
                <a:spLocks/>
              </p:cNvSpPr>
              <p:nvPr/>
            </p:nvSpPr>
            <p:spPr bwMode="auto">
              <a:xfrm>
                <a:off x="4551363" y="3322638"/>
                <a:ext cx="373062" cy="168275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194" y="1"/>
                  </a:cxn>
                  <a:cxn ang="0">
                    <a:pos x="214" y="13"/>
                  </a:cxn>
                  <a:cxn ang="0">
                    <a:pos x="225" y="24"/>
                  </a:cxn>
                  <a:cxn ang="0">
                    <a:pos x="233" y="37"/>
                  </a:cxn>
                  <a:cxn ang="0">
                    <a:pos x="235" y="54"/>
                  </a:cxn>
                  <a:cxn ang="0">
                    <a:pos x="235" y="56"/>
                  </a:cxn>
                  <a:cxn ang="0">
                    <a:pos x="231" y="59"/>
                  </a:cxn>
                  <a:cxn ang="0">
                    <a:pos x="227" y="59"/>
                  </a:cxn>
                  <a:cxn ang="0">
                    <a:pos x="225" y="57"/>
                  </a:cxn>
                  <a:cxn ang="0">
                    <a:pos x="224" y="54"/>
                  </a:cxn>
                  <a:cxn ang="0">
                    <a:pos x="220" y="35"/>
                  </a:cxn>
                  <a:cxn ang="0">
                    <a:pos x="207" y="20"/>
                  </a:cxn>
                  <a:cxn ang="0">
                    <a:pos x="190" y="13"/>
                  </a:cxn>
                  <a:cxn ang="0">
                    <a:pos x="169" y="11"/>
                  </a:cxn>
                  <a:cxn ang="0">
                    <a:pos x="60" y="24"/>
                  </a:cxn>
                  <a:cxn ang="0">
                    <a:pos x="37" y="31"/>
                  </a:cxn>
                  <a:cxn ang="0">
                    <a:pos x="21" y="44"/>
                  </a:cxn>
                  <a:cxn ang="0">
                    <a:pos x="11" y="63"/>
                  </a:cxn>
                  <a:cxn ang="0">
                    <a:pos x="9" y="85"/>
                  </a:cxn>
                  <a:cxn ang="0">
                    <a:pos x="11" y="89"/>
                  </a:cxn>
                  <a:cxn ang="0">
                    <a:pos x="11" y="95"/>
                  </a:cxn>
                  <a:cxn ang="0">
                    <a:pos x="13" y="98"/>
                  </a:cxn>
                  <a:cxn ang="0">
                    <a:pos x="13" y="104"/>
                  </a:cxn>
                  <a:cxn ang="0">
                    <a:pos x="11" y="106"/>
                  </a:cxn>
                  <a:cxn ang="0">
                    <a:pos x="6" y="106"/>
                  </a:cxn>
                  <a:cxn ang="0">
                    <a:pos x="4" y="104"/>
                  </a:cxn>
                  <a:cxn ang="0">
                    <a:pos x="0" y="93"/>
                  </a:cxn>
                  <a:cxn ang="0">
                    <a:pos x="0" y="85"/>
                  </a:cxn>
                  <a:cxn ang="0">
                    <a:pos x="2" y="59"/>
                  </a:cxn>
                  <a:cxn ang="0">
                    <a:pos x="13" y="37"/>
                  </a:cxn>
                  <a:cxn ang="0">
                    <a:pos x="34" y="22"/>
                  </a:cxn>
                  <a:cxn ang="0">
                    <a:pos x="58" y="13"/>
                  </a:cxn>
                  <a:cxn ang="0">
                    <a:pos x="169" y="0"/>
                  </a:cxn>
                </a:cxnLst>
                <a:rect l="0" t="0" r="r" b="b"/>
                <a:pathLst>
                  <a:path w="235" h="106">
                    <a:moveTo>
                      <a:pt x="169" y="0"/>
                    </a:moveTo>
                    <a:lnTo>
                      <a:pt x="194" y="1"/>
                    </a:lnTo>
                    <a:lnTo>
                      <a:pt x="214" y="13"/>
                    </a:lnTo>
                    <a:lnTo>
                      <a:pt x="225" y="24"/>
                    </a:lnTo>
                    <a:lnTo>
                      <a:pt x="233" y="37"/>
                    </a:lnTo>
                    <a:lnTo>
                      <a:pt x="235" y="54"/>
                    </a:lnTo>
                    <a:lnTo>
                      <a:pt x="235" y="56"/>
                    </a:lnTo>
                    <a:lnTo>
                      <a:pt x="231" y="59"/>
                    </a:lnTo>
                    <a:lnTo>
                      <a:pt x="227" y="59"/>
                    </a:lnTo>
                    <a:lnTo>
                      <a:pt x="225" y="57"/>
                    </a:lnTo>
                    <a:lnTo>
                      <a:pt x="224" y="54"/>
                    </a:lnTo>
                    <a:lnTo>
                      <a:pt x="220" y="35"/>
                    </a:lnTo>
                    <a:lnTo>
                      <a:pt x="207" y="20"/>
                    </a:lnTo>
                    <a:lnTo>
                      <a:pt x="190" y="13"/>
                    </a:lnTo>
                    <a:lnTo>
                      <a:pt x="169" y="11"/>
                    </a:lnTo>
                    <a:lnTo>
                      <a:pt x="60" y="24"/>
                    </a:lnTo>
                    <a:lnTo>
                      <a:pt x="37" y="31"/>
                    </a:lnTo>
                    <a:lnTo>
                      <a:pt x="21" y="44"/>
                    </a:lnTo>
                    <a:lnTo>
                      <a:pt x="11" y="63"/>
                    </a:lnTo>
                    <a:lnTo>
                      <a:pt x="9" y="85"/>
                    </a:lnTo>
                    <a:lnTo>
                      <a:pt x="11" y="89"/>
                    </a:lnTo>
                    <a:lnTo>
                      <a:pt x="11" y="95"/>
                    </a:lnTo>
                    <a:lnTo>
                      <a:pt x="13" y="98"/>
                    </a:lnTo>
                    <a:lnTo>
                      <a:pt x="13" y="104"/>
                    </a:lnTo>
                    <a:lnTo>
                      <a:pt x="11" y="106"/>
                    </a:lnTo>
                    <a:lnTo>
                      <a:pt x="6" y="106"/>
                    </a:lnTo>
                    <a:lnTo>
                      <a:pt x="4" y="104"/>
                    </a:lnTo>
                    <a:lnTo>
                      <a:pt x="0" y="93"/>
                    </a:lnTo>
                    <a:lnTo>
                      <a:pt x="0" y="85"/>
                    </a:lnTo>
                    <a:lnTo>
                      <a:pt x="2" y="59"/>
                    </a:lnTo>
                    <a:lnTo>
                      <a:pt x="13" y="37"/>
                    </a:lnTo>
                    <a:lnTo>
                      <a:pt x="34" y="22"/>
                    </a:lnTo>
                    <a:lnTo>
                      <a:pt x="58" y="13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Freeform 57"/>
              <p:cNvSpPr>
                <a:spLocks/>
              </p:cNvSpPr>
              <p:nvPr/>
            </p:nvSpPr>
            <p:spPr bwMode="auto">
              <a:xfrm>
                <a:off x="5030788" y="3254375"/>
                <a:ext cx="306387" cy="198438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51" y="0"/>
                  </a:cxn>
                  <a:cxn ang="0">
                    <a:pos x="167" y="3"/>
                  </a:cxn>
                  <a:cxn ang="0">
                    <a:pos x="180" y="13"/>
                  </a:cxn>
                  <a:cxn ang="0">
                    <a:pos x="190" y="26"/>
                  </a:cxn>
                  <a:cxn ang="0">
                    <a:pos x="193" y="43"/>
                  </a:cxn>
                  <a:cxn ang="0">
                    <a:pos x="192" y="63"/>
                  </a:cxn>
                  <a:cxn ang="0">
                    <a:pos x="182" y="82"/>
                  </a:cxn>
                  <a:cxn ang="0">
                    <a:pos x="167" y="97"/>
                  </a:cxn>
                  <a:cxn ang="0">
                    <a:pos x="149" y="104"/>
                  </a:cxn>
                  <a:cxn ang="0">
                    <a:pos x="56" y="125"/>
                  </a:cxn>
                  <a:cxn ang="0">
                    <a:pos x="46" y="125"/>
                  </a:cxn>
                  <a:cxn ang="0">
                    <a:pos x="30" y="121"/>
                  </a:cxn>
                  <a:cxn ang="0">
                    <a:pos x="15" y="113"/>
                  </a:cxn>
                  <a:cxn ang="0">
                    <a:pos x="3" y="99"/>
                  </a:cxn>
                  <a:cxn ang="0">
                    <a:pos x="0" y="82"/>
                  </a:cxn>
                  <a:cxn ang="0">
                    <a:pos x="2" y="59"/>
                  </a:cxn>
                  <a:cxn ang="0">
                    <a:pos x="11" y="41"/>
                  </a:cxn>
                  <a:cxn ang="0">
                    <a:pos x="26" y="26"/>
                  </a:cxn>
                  <a:cxn ang="0">
                    <a:pos x="46" y="18"/>
                  </a:cxn>
                  <a:cxn ang="0">
                    <a:pos x="141" y="0"/>
                  </a:cxn>
                </a:cxnLst>
                <a:rect l="0" t="0" r="r" b="b"/>
                <a:pathLst>
                  <a:path w="193" h="125">
                    <a:moveTo>
                      <a:pt x="141" y="0"/>
                    </a:moveTo>
                    <a:lnTo>
                      <a:pt x="151" y="0"/>
                    </a:lnTo>
                    <a:lnTo>
                      <a:pt x="167" y="3"/>
                    </a:lnTo>
                    <a:lnTo>
                      <a:pt x="180" y="13"/>
                    </a:lnTo>
                    <a:lnTo>
                      <a:pt x="190" y="26"/>
                    </a:lnTo>
                    <a:lnTo>
                      <a:pt x="193" y="43"/>
                    </a:lnTo>
                    <a:lnTo>
                      <a:pt x="192" y="63"/>
                    </a:lnTo>
                    <a:lnTo>
                      <a:pt x="182" y="82"/>
                    </a:lnTo>
                    <a:lnTo>
                      <a:pt x="167" y="97"/>
                    </a:lnTo>
                    <a:lnTo>
                      <a:pt x="149" y="104"/>
                    </a:lnTo>
                    <a:lnTo>
                      <a:pt x="56" y="125"/>
                    </a:lnTo>
                    <a:lnTo>
                      <a:pt x="46" y="125"/>
                    </a:lnTo>
                    <a:lnTo>
                      <a:pt x="30" y="121"/>
                    </a:lnTo>
                    <a:lnTo>
                      <a:pt x="15" y="113"/>
                    </a:lnTo>
                    <a:lnTo>
                      <a:pt x="3" y="99"/>
                    </a:lnTo>
                    <a:lnTo>
                      <a:pt x="0" y="82"/>
                    </a:lnTo>
                    <a:lnTo>
                      <a:pt x="2" y="59"/>
                    </a:lnTo>
                    <a:lnTo>
                      <a:pt x="11" y="41"/>
                    </a:lnTo>
                    <a:lnTo>
                      <a:pt x="26" y="26"/>
                    </a:lnTo>
                    <a:lnTo>
                      <a:pt x="46" y="18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3DC9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Freeform 58"/>
              <p:cNvSpPr>
                <a:spLocks/>
              </p:cNvSpPr>
              <p:nvPr/>
            </p:nvSpPr>
            <p:spPr bwMode="auto">
              <a:xfrm>
                <a:off x="5021263" y="3244850"/>
                <a:ext cx="325437" cy="160338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68" y="2"/>
                  </a:cxn>
                  <a:cxn ang="0">
                    <a:pos x="186" y="9"/>
                  </a:cxn>
                  <a:cxn ang="0">
                    <a:pos x="199" y="26"/>
                  </a:cxn>
                  <a:cxn ang="0">
                    <a:pos x="205" y="49"/>
                  </a:cxn>
                  <a:cxn ang="0">
                    <a:pos x="205" y="56"/>
                  </a:cxn>
                  <a:cxn ang="0">
                    <a:pos x="203" y="65"/>
                  </a:cxn>
                  <a:cxn ang="0">
                    <a:pos x="203" y="67"/>
                  </a:cxn>
                  <a:cxn ang="0">
                    <a:pos x="201" y="69"/>
                  </a:cxn>
                  <a:cxn ang="0">
                    <a:pos x="196" y="69"/>
                  </a:cxn>
                  <a:cxn ang="0">
                    <a:pos x="194" y="67"/>
                  </a:cxn>
                  <a:cxn ang="0">
                    <a:pos x="194" y="50"/>
                  </a:cxn>
                  <a:cxn ang="0">
                    <a:pos x="190" y="32"/>
                  </a:cxn>
                  <a:cxn ang="0">
                    <a:pos x="179" y="19"/>
                  </a:cxn>
                  <a:cxn ang="0">
                    <a:pos x="164" y="11"/>
                  </a:cxn>
                  <a:cxn ang="0">
                    <a:pos x="149" y="11"/>
                  </a:cxn>
                  <a:cxn ang="0">
                    <a:pos x="54" y="30"/>
                  </a:cxn>
                  <a:cxn ang="0">
                    <a:pos x="36" y="37"/>
                  </a:cxn>
                  <a:cxn ang="0">
                    <a:pos x="21" y="50"/>
                  </a:cxn>
                  <a:cxn ang="0">
                    <a:pos x="13" y="67"/>
                  </a:cxn>
                  <a:cxn ang="0">
                    <a:pos x="11" y="88"/>
                  </a:cxn>
                  <a:cxn ang="0">
                    <a:pos x="11" y="97"/>
                  </a:cxn>
                  <a:cxn ang="0">
                    <a:pos x="8" y="101"/>
                  </a:cxn>
                  <a:cxn ang="0">
                    <a:pos x="4" y="101"/>
                  </a:cxn>
                  <a:cxn ang="0">
                    <a:pos x="2" y="99"/>
                  </a:cxn>
                  <a:cxn ang="0">
                    <a:pos x="2" y="95"/>
                  </a:cxn>
                  <a:cxn ang="0">
                    <a:pos x="0" y="91"/>
                  </a:cxn>
                  <a:cxn ang="0">
                    <a:pos x="0" y="90"/>
                  </a:cxn>
                  <a:cxn ang="0">
                    <a:pos x="2" y="65"/>
                  </a:cxn>
                  <a:cxn ang="0">
                    <a:pos x="13" y="43"/>
                  </a:cxn>
                  <a:cxn ang="0">
                    <a:pos x="30" y="28"/>
                  </a:cxn>
                  <a:cxn ang="0">
                    <a:pos x="52" y="19"/>
                  </a:cxn>
                  <a:cxn ang="0">
                    <a:pos x="147" y="0"/>
                  </a:cxn>
                </a:cxnLst>
                <a:rect l="0" t="0" r="r" b="b"/>
                <a:pathLst>
                  <a:path w="205" h="101">
                    <a:moveTo>
                      <a:pt x="147" y="0"/>
                    </a:moveTo>
                    <a:lnTo>
                      <a:pt x="168" y="2"/>
                    </a:lnTo>
                    <a:lnTo>
                      <a:pt x="186" y="9"/>
                    </a:lnTo>
                    <a:lnTo>
                      <a:pt x="199" y="26"/>
                    </a:lnTo>
                    <a:lnTo>
                      <a:pt x="205" y="49"/>
                    </a:lnTo>
                    <a:lnTo>
                      <a:pt x="205" y="56"/>
                    </a:lnTo>
                    <a:lnTo>
                      <a:pt x="203" y="65"/>
                    </a:lnTo>
                    <a:lnTo>
                      <a:pt x="203" y="67"/>
                    </a:lnTo>
                    <a:lnTo>
                      <a:pt x="201" y="69"/>
                    </a:lnTo>
                    <a:lnTo>
                      <a:pt x="196" y="69"/>
                    </a:lnTo>
                    <a:lnTo>
                      <a:pt x="194" y="67"/>
                    </a:lnTo>
                    <a:lnTo>
                      <a:pt x="194" y="50"/>
                    </a:lnTo>
                    <a:lnTo>
                      <a:pt x="190" y="32"/>
                    </a:lnTo>
                    <a:lnTo>
                      <a:pt x="179" y="19"/>
                    </a:lnTo>
                    <a:lnTo>
                      <a:pt x="164" y="11"/>
                    </a:lnTo>
                    <a:lnTo>
                      <a:pt x="149" y="11"/>
                    </a:lnTo>
                    <a:lnTo>
                      <a:pt x="54" y="30"/>
                    </a:lnTo>
                    <a:lnTo>
                      <a:pt x="36" y="37"/>
                    </a:lnTo>
                    <a:lnTo>
                      <a:pt x="21" y="50"/>
                    </a:lnTo>
                    <a:lnTo>
                      <a:pt x="13" y="67"/>
                    </a:lnTo>
                    <a:lnTo>
                      <a:pt x="11" y="88"/>
                    </a:lnTo>
                    <a:lnTo>
                      <a:pt x="11" y="97"/>
                    </a:lnTo>
                    <a:lnTo>
                      <a:pt x="8" y="101"/>
                    </a:lnTo>
                    <a:lnTo>
                      <a:pt x="4" y="101"/>
                    </a:lnTo>
                    <a:lnTo>
                      <a:pt x="2" y="99"/>
                    </a:lnTo>
                    <a:lnTo>
                      <a:pt x="2" y="95"/>
                    </a:lnTo>
                    <a:lnTo>
                      <a:pt x="0" y="91"/>
                    </a:lnTo>
                    <a:lnTo>
                      <a:pt x="0" y="90"/>
                    </a:lnTo>
                    <a:lnTo>
                      <a:pt x="2" y="65"/>
                    </a:lnTo>
                    <a:lnTo>
                      <a:pt x="13" y="43"/>
                    </a:lnTo>
                    <a:lnTo>
                      <a:pt x="30" y="28"/>
                    </a:lnTo>
                    <a:lnTo>
                      <a:pt x="52" y="1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Freeform 59"/>
              <p:cNvSpPr>
                <a:spLocks/>
              </p:cNvSpPr>
              <p:nvPr/>
            </p:nvSpPr>
            <p:spPr bwMode="auto">
              <a:xfrm>
                <a:off x="4906963" y="3346450"/>
                <a:ext cx="127000" cy="523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59" y="3"/>
                  </a:cxn>
                  <a:cxn ang="0">
                    <a:pos x="80" y="14"/>
                  </a:cxn>
                  <a:cxn ang="0">
                    <a:pos x="72" y="24"/>
                  </a:cxn>
                  <a:cxn ang="0">
                    <a:pos x="57" y="14"/>
                  </a:cxn>
                  <a:cxn ang="0">
                    <a:pos x="42" y="11"/>
                  </a:cxn>
                  <a:cxn ang="0">
                    <a:pos x="29" y="14"/>
                  </a:cxn>
                  <a:cxn ang="0">
                    <a:pos x="18" y="22"/>
                  </a:cxn>
                  <a:cxn ang="0">
                    <a:pos x="7" y="33"/>
                  </a:cxn>
                  <a:cxn ang="0">
                    <a:pos x="0" y="27"/>
                  </a:cxn>
                  <a:cxn ang="0">
                    <a:pos x="3" y="24"/>
                  </a:cxn>
                  <a:cxn ang="0">
                    <a:pos x="11" y="14"/>
                  </a:cxn>
                  <a:cxn ang="0">
                    <a:pos x="24" y="5"/>
                  </a:cxn>
                  <a:cxn ang="0">
                    <a:pos x="40" y="0"/>
                  </a:cxn>
                </a:cxnLst>
                <a:rect l="0" t="0" r="r" b="b"/>
                <a:pathLst>
                  <a:path w="80" h="33">
                    <a:moveTo>
                      <a:pt x="40" y="0"/>
                    </a:moveTo>
                    <a:lnTo>
                      <a:pt x="59" y="3"/>
                    </a:lnTo>
                    <a:lnTo>
                      <a:pt x="80" y="14"/>
                    </a:lnTo>
                    <a:lnTo>
                      <a:pt x="72" y="24"/>
                    </a:lnTo>
                    <a:lnTo>
                      <a:pt x="57" y="14"/>
                    </a:lnTo>
                    <a:lnTo>
                      <a:pt x="42" y="11"/>
                    </a:lnTo>
                    <a:lnTo>
                      <a:pt x="29" y="14"/>
                    </a:lnTo>
                    <a:lnTo>
                      <a:pt x="18" y="22"/>
                    </a:lnTo>
                    <a:lnTo>
                      <a:pt x="7" y="33"/>
                    </a:lnTo>
                    <a:lnTo>
                      <a:pt x="0" y="27"/>
                    </a:lnTo>
                    <a:lnTo>
                      <a:pt x="3" y="24"/>
                    </a:lnTo>
                    <a:lnTo>
                      <a:pt x="11" y="14"/>
                    </a:lnTo>
                    <a:lnTo>
                      <a:pt x="24" y="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Freeform 60"/>
              <p:cNvSpPr>
                <a:spLocks noEditPoints="1"/>
              </p:cNvSpPr>
              <p:nvPr/>
            </p:nvSpPr>
            <p:spPr bwMode="auto">
              <a:xfrm>
                <a:off x="4678363" y="3336925"/>
                <a:ext cx="225425" cy="50800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13" y="11"/>
                  </a:cxn>
                  <a:cxn ang="0">
                    <a:pos x="93" y="0"/>
                  </a:cxn>
                  <a:cxn ang="0">
                    <a:pos x="108" y="2"/>
                  </a:cxn>
                  <a:cxn ang="0">
                    <a:pos x="123" y="7"/>
                  </a:cxn>
                  <a:cxn ang="0">
                    <a:pos x="134" y="19"/>
                  </a:cxn>
                  <a:cxn ang="0">
                    <a:pos x="138" y="26"/>
                  </a:cxn>
                  <a:cxn ang="0">
                    <a:pos x="142" y="32"/>
                  </a:cxn>
                  <a:cxn ang="0">
                    <a:pos x="134" y="26"/>
                  </a:cxn>
                  <a:cxn ang="0">
                    <a:pos x="119" y="17"/>
                  </a:cxn>
                  <a:cxn ang="0">
                    <a:pos x="99" y="11"/>
                  </a:cxn>
                  <a:cxn ang="0">
                    <a:pos x="88" y="9"/>
                  </a:cxn>
                  <a:cxn ang="0">
                    <a:pos x="50" y="9"/>
                  </a:cxn>
                  <a:cxn ang="0">
                    <a:pos x="30" y="11"/>
                  </a:cxn>
                  <a:cxn ang="0">
                    <a:pos x="13" y="11"/>
                  </a:cxn>
                  <a:cxn ang="0">
                    <a:pos x="28" y="9"/>
                  </a:cxn>
                  <a:cxn ang="0">
                    <a:pos x="47" y="6"/>
                  </a:cxn>
                  <a:cxn ang="0">
                    <a:pos x="65" y="4"/>
                  </a:cxn>
                  <a:cxn ang="0">
                    <a:pos x="82" y="2"/>
                  </a:cxn>
                  <a:cxn ang="0">
                    <a:pos x="93" y="0"/>
                  </a:cxn>
                </a:cxnLst>
                <a:rect l="0" t="0" r="r" b="b"/>
                <a:pathLst>
                  <a:path w="142" h="32">
                    <a:moveTo>
                      <a:pt x="13" y="11"/>
                    </a:moveTo>
                    <a:lnTo>
                      <a:pt x="2" y="13"/>
                    </a:lnTo>
                    <a:lnTo>
                      <a:pt x="0" y="13"/>
                    </a:lnTo>
                    <a:lnTo>
                      <a:pt x="13" y="11"/>
                    </a:lnTo>
                    <a:close/>
                    <a:moveTo>
                      <a:pt x="93" y="0"/>
                    </a:moveTo>
                    <a:lnTo>
                      <a:pt x="108" y="2"/>
                    </a:lnTo>
                    <a:lnTo>
                      <a:pt x="123" y="7"/>
                    </a:lnTo>
                    <a:lnTo>
                      <a:pt x="134" y="19"/>
                    </a:lnTo>
                    <a:lnTo>
                      <a:pt x="138" y="26"/>
                    </a:lnTo>
                    <a:lnTo>
                      <a:pt x="142" y="32"/>
                    </a:lnTo>
                    <a:lnTo>
                      <a:pt x="134" y="26"/>
                    </a:lnTo>
                    <a:lnTo>
                      <a:pt x="119" y="17"/>
                    </a:lnTo>
                    <a:lnTo>
                      <a:pt x="99" y="11"/>
                    </a:lnTo>
                    <a:lnTo>
                      <a:pt x="88" y="9"/>
                    </a:lnTo>
                    <a:lnTo>
                      <a:pt x="50" y="9"/>
                    </a:lnTo>
                    <a:lnTo>
                      <a:pt x="30" y="11"/>
                    </a:lnTo>
                    <a:lnTo>
                      <a:pt x="13" y="11"/>
                    </a:lnTo>
                    <a:lnTo>
                      <a:pt x="28" y="9"/>
                    </a:lnTo>
                    <a:lnTo>
                      <a:pt x="47" y="6"/>
                    </a:lnTo>
                    <a:lnTo>
                      <a:pt x="65" y="4"/>
                    </a:lnTo>
                    <a:lnTo>
                      <a:pt x="82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Freeform 61"/>
              <p:cNvSpPr>
                <a:spLocks/>
              </p:cNvSpPr>
              <p:nvPr/>
            </p:nvSpPr>
            <p:spPr bwMode="auto">
              <a:xfrm>
                <a:off x="5148263" y="3262313"/>
                <a:ext cx="180975" cy="57150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8" y="0"/>
                  </a:cxn>
                  <a:cxn ang="0">
                    <a:pos x="97" y="6"/>
                  </a:cxn>
                  <a:cxn ang="0">
                    <a:pos x="106" y="17"/>
                  </a:cxn>
                  <a:cxn ang="0">
                    <a:pos x="114" y="36"/>
                  </a:cxn>
                  <a:cxn ang="0">
                    <a:pos x="112" y="32"/>
                  </a:cxn>
                  <a:cxn ang="0">
                    <a:pos x="106" y="23"/>
                  </a:cxn>
                  <a:cxn ang="0">
                    <a:pos x="95" y="13"/>
                  </a:cxn>
                  <a:cxn ang="0">
                    <a:pos x="80" y="8"/>
                  </a:cxn>
                  <a:cxn ang="0">
                    <a:pos x="52" y="8"/>
                  </a:cxn>
                  <a:cxn ang="0">
                    <a:pos x="34" y="10"/>
                  </a:cxn>
                  <a:cxn ang="0">
                    <a:pos x="17" y="12"/>
                  </a:cxn>
                  <a:cxn ang="0">
                    <a:pos x="6" y="13"/>
                  </a:cxn>
                  <a:cxn ang="0">
                    <a:pos x="0" y="13"/>
                  </a:cxn>
                  <a:cxn ang="0">
                    <a:pos x="67" y="0"/>
                  </a:cxn>
                </a:cxnLst>
                <a:rect l="0" t="0" r="r" b="b"/>
                <a:pathLst>
                  <a:path w="114" h="36">
                    <a:moveTo>
                      <a:pt x="67" y="0"/>
                    </a:moveTo>
                    <a:lnTo>
                      <a:pt x="88" y="0"/>
                    </a:lnTo>
                    <a:lnTo>
                      <a:pt x="97" y="6"/>
                    </a:lnTo>
                    <a:lnTo>
                      <a:pt x="106" y="17"/>
                    </a:lnTo>
                    <a:lnTo>
                      <a:pt x="114" y="36"/>
                    </a:lnTo>
                    <a:lnTo>
                      <a:pt x="112" y="32"/>
                    </a:lnTo>
                    <a:lnTo>
                      <a:pt x="106" y="23"/>
                    </a:lnTo>
                    <a:lnTo>
                      <a:pt x="95" y="13"/>
                    </a:lnTo>
                    <a:lnTo>
                      <a:pt x="80" y="8"/>
                    </a:lnTo>
                    <a:lnTo>
                      <a:pt x="52" y="8"/>
                    </a:lnTo>
                    <a:lnTo>
                      <a:pt x="34" y="10"/>
                    </a:lnTo>
                    <a:lnTo>
                      <a:pt x="17" y="12"/>
                    </a:lnTo>
                    <a:lnTo>
                      <a:pt x="6" y="13"/>
                    </a:lnTo>
                    <a:lnTo>
                      <a:pt x="0" y="1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" name="Group 408"/>
            <p:cNvGrpSpPr/>
            <p:nvPr/>
          </p:nvGrpSpPr>
          <p:grpSpPr>
            <a:xfrm>
              <a:off x="7040807" y="4805917"/>
              <a:ext cx="307528" cy="467762"/>
              <a:chOff x="9266238" y="2605088"/>
              <a:chExt cx="1773237" cy="2697162"/>
            </a:xfrm>
          </p:grpSpPr>
          <p:sp>
            <p:nvSpPr>
              <p:cNvPr id="410" name="Freeform 62"/>
              <p:cNvSpPr>
                <a:spLocks/>
              </p:cNvSpPr>
              <p:nvPr/>
            </p:nvSpPr>
            <p:spPr bwMode="auto">
              <a:xfrm>
                <a:off x="9266238" y="4086225"/>
                <a:ext cx="1773237" cy="1216025"/>
              </a:xfrm>
              <a:custGeom>
                <a:avLst/>
                <a:gdLst/>
                <a:ahLst/>
                <a:cxnLst>
                  <a:cxn ang="0">
                    <a:pos x="892" y="3"/>
                  </a:cxn>
                  <a:cxn ang="0">
                    <a:pos x="909" y="30"/>
                  </a:cxn>
                  <a:cxn ang="0">
                    <a:pos x="939" y="78"/>
                  </a:cxn>
                  <a:cxn ang="0">
                    <a:pos x="976" y="145"/>
                  </a:cxn>
                  <a:cxn ang="0">
                    <a:pos x="1026" y="255"/>
                  </a:cxn>
                  <a:cxn ang="0">
                    <a:pos x="1076" y="416"/>
                  </a:cxn>
                  <a:cxn ang="0">
                    <a:pos x="1108" y="581"/>
                  </a:cxn>
                  <a:cxn ang="0">
                    <a:pos x="1117" y="665"/>
                  </a:cxn>
                  <a:cxn ang="0">
                    <a:pos x="1093" y="692"/>
                  </a:cxn>
                  <a:cxn ang="0">
                    <a:pos x="1037" y="718"/>
                  </a:cxn>
                  <a:cxn ang="0">
                    <a:pos x="950" y="740"/>
                  </a:cxn>
                  <a:cxn ang="0">
                    <a:pos x="827" y="757"/>
                  </a:cxn>
                  <a:cxn ang="0">
                    <a:pos x="762" y="761"/>
                  </a:cxn>
                  <a:cxn ang="0">
                    <a:pos x="633" y="766"/>
                  </a:cxn>
                  <a:cxn ang="0">
                    <a:pos x="447" y="764"/>
                  </a:cxn>
                  <a:cxn ang="0">
                    <a:pos x="358" y="761"/>
                  </a:cxn>
                  <a:cxn ang="0">
                    <a:pos x="250" y="751"/>
                  </a:cxn>
                  <a:cxn ang="0">
                    <a:pos x="240" y="749"/>
                  </a:cxn>
                  <a:cxn ang="0">
                    <a:pos x="224" y="747"/>
                  </a:cxn>
                  <a:cxn ang="0">
                    <a:pos x="164" y="738"/>
                  </a:cxn>
                  <a:cxn ang="0">
                    <a:pos x="76" y="714"/>
                  </a:cxn>
                  <a:cxn ang="0">
                    <a:pos x="22" y="686"/>
                  </a:cxn>
                  <a:cxn ang="0">
                    <a:pos x="4" y="665"/>
                  </a:cxn>
                  <a:cxn ang="0">
                    <a:pos x="0" y="660"/>
                  </a:cxn>
                  <a:cxn ang="0">
                    <a:pos x="8" y="574"/>
                  </a:cxn>
                  <a:cxn ang="0">
                    <a:pos x="45" y="401"/>
                  </a:cxn>
                  <a:cxn ang="0">
                    <a:pos x="84" y="279"/>
                  </a:cxn>
                  <a:cxn ang="0">
                    <a:pos x="119" y="194"/>
                  </a:cxn>
                  <a:cxn ang="0">
                    <a:pos x="147" y="134"/>
                  </a:cxn>
                  <a:cxn ang="0">
                    <a:pos x="170" y="91"/>
                  </a:cxn>
                  <a:cxn ang="0">
                    <a:pos x="184" y="52"/>
                  </a:cxn>
                  <a:cxn ang="0">
                    <a:pos x="196" y="31"/>
                  </a:cxn>
                  <a:cxn ang="0">
                    <a:pos x="237" y="35"/>
                  </a:cxn>
                  <a:cxn ang="0">
                    <a:pos x="296" y="39"/>
                  </a:cxn>
                  <a:cxn ang="0">
                    <a:pos x="354" y="41"/>
                  </a:cxn>
                  <a:cxn ang="0">
                    <a:pos x="428" y="43"/>
                  </a:cxn>
                  <a:cxn ang="0">
                    <a:pos x="544" y="39"/>
                  </a:cxn>
                  <a:cxn ang="0">
                    <a:pos x="678" y="31"/>
                  </a:cxn>
                  <a:cxn ang="0">
                    <a:pos x="890" y="0"/>
                  </a:cxn>
                </a:cxnLst>
                <a:rect l="0" t="0" r="r" b="b"/>
                <a:pathLst>
                  <a:path w="1117" h="766">
                    <a:moveTo>
                      <a:pt x="890" y="0"/>
                    </a:moveTo>
                    <a:lnTo>
                      <a:pt x="892" y="3"/>
                    </a:lnTo>
                    <a:lnTo>
                      <a:pt x="900" y="13"/>
                    </a:lnTo>
                    <a:lnTo>
                      <a:pt x="909" y="30"/>
                    </a:lnTo>
                    <a:lnTo>
                      <a:pt x="924" y="52"/>
                    </a:lnTo>
                    <a:lnTo>
                      <a:pt x="939" y="78"/>
                    </a:lnTo>
                    <a:lnTo>
                      <a:pt x="955" y="110"/>
                    </a:lnTo>
                    <a:lnTo>
                      <a:pt x="976" y="145"/>
                    </a:lnTo>
                    <a:lnTo>
                      <a:pt x="994" y="182"/>
                    </a:lnTo>
                    <a:lnTo>
                      <a:pt x="1026" y="255"/>
                    </a:lnTo>
                    <a:lnTo>
                      <a:pt x="1054" y="333"/>
                    </a:lnTo>
                    <a:lnTo>
                      <a:pt x="1076" y="416"/>
                    </a:lnTo>
                    <a:lnTo>
                      <a:pt x="1095" y="498"/>
                    </a:lnTo>
                    <a:lnTo>
                      <a:pt x="1108" y="581"/>
                    </a:lnTo>
                    <a:lnTo>
                      <a:pt x="1117" y="660"/>
                    </a:lnTo>
                    <a:lnTo>
                      <a:pt x="1117" y="665"/>
                    </a:lnTo>
                    <a:lnTo>
                      <a:pt x="1110" y="677"/>
                    </a:lnTo>
                    <a:lnTo>
                      <a:pt x="1093" y="692"/>
                    </a:lnTo>
                    <a:lnTo>
                      <a:pt x="1069" y="705"/>
                    </a:lnTo>
                    <a:lnTo>
                      <a:pt x="1037" y="718"/>
                    </a:lnTo>
                    <a:lnTo>
                      <a:pt x="996" y="731"/>
                    </a:lnTo>
                    <a:lnTo>
                      <a:pt x="950" y="740"/>
                    </a:lnTo>
                    <a:lnTo>
                      <a:pt x="892" y="749"/>
                    </a:lnTo>
                    <a:lnTo>
                      <a:pt x="827" y="757"/>
                    </a:lnTo>
                    <a:lnTo>
                      <a:pt x="782" y="761"/>
                    </a:lnTo>
                    <a:lnTo>
                      <a:pt x="762" y="761"/>
                    </a:lnTo>
                    <a:lnTo>
                      <a:pt x="700" y="764"/>
                    </a:lnTo>
                    <a:lnTo>
                      <a:pt x="633" y="766"/>
                    </a:lnTo>
                    <a:lnTo>
                      <a:pt x="471" y="766"/>
                    </a:lnTo>
                    <a:lnTo>
                      <a:pt x="447" y="764"/>
                    </a:lnTo>
                    <a:lnTo>
                      <a:pt x="421" y="764"/>
                    </a:lnTo>
                    <a:lnTo>
                      <a:pt x="358" y="761"/>
                    </a:lnTo>
                    <a:lnTo>
                      <a:pt x="302" y="757"/>
                    </a:lnTo>
                    <a:lnTo>
                      <a:pt x="250" y="751"/>
                    </a:lnTo>
                    <a:lnTo>
                      <a:pt x="240" y="751"/>
                    </a:lnTo>
                    <a:lnTo>
                      <a:pt x="240" y="749"/>
                    </a:lnTo>
                    <a:lnTo>
                      <a:pt x="227" y="749"/>
                    </a:lnTo>
                    <a:lnTo>
                      <a:pt x="224" y="747"/>
                    </a:lnTo>
                    <a:lnTo>
                      <a:pt x="222" y="747"/>
                    </a:lnTo>
                    <a:lnTo>
                      <a:pt x="164" y="738"/>
                    </a:lnTo>
                    <a:lnTo>
                      <a:pt x="116" y="727"/>
                    </a:lnTo>
                    <a:lnTo>
                      <a:pt x="76" y="714"/>
                    </a:lnTo>
                    <a:lnTo>
                      <a:pt x="45" y="701"/>
                    </a:lnTo>
                    <a:lnTo>
                      <a:pt x="22" y="686"/>
                    </a:lnTo>
                    <a:lnTo>
                      <a:pt x="6" y="669"/>
                    </a:lnTo>
                    <a:lnTo>
                      <a:pt x="4" y="665"/>
                    </a:lnTo>
                    <a:lnTo>
                      <a:pt x="2" y="664"/>
                    </a:lnTo>
                    <a:lnTo>
                      <a:pt x="0" y="660"/>
                    </a:lnTo>
                    <a:lnTo>
                      <a:pt x="0" y="658"/>
                    </a:lnTo>
                    <a:lnTo>
                      <a:pt x="8" y="574"/>
                    </a:lnTo>
                    <a:lnTo>
                      <a:pt x="22" y="486"/>
                    </a:lnTo>
                    <a:lnTo>
                      <a:pt x="45" y="401"/>
                    </a:lnTo>
                    <a:lnTo>
                      <a:pt x="65" y="335"/>
                    </a:lnTo>
                    <a:lnTo>
                      <a:pt x="84" y="279"/>
                    </a:lnTo>
                    <a:lnTo>
                      <a:pt x="103" y="233"/>
                    </a:lnTo>
                    <a:lnTo>
                      <a:pt x="119" y="194"/>
                    </a:lnTo>
                    <a:lnTo>
                      <a:pt x="134" y="162"/>
                    </a:lnTo>
                    <a:lnTo>
                      <a:pt x="147" y="134"/>
                    </a:lnTo>
                    <a:lnTo>
                      <a:pt x="158" y="112"/>
                    </a:lnTo>
                    <a:lnTo>
                      <a:pt x="170" y="91"/>
                    </a:lnTo>
                    <a:lnTo>
                      <a:pt x="177" y="72"/>
                    </a:lnTo>
                    <a:lnTo>
                      <a:pt x="184" y="52"/>
                    </a:lnTo>
                    <a:lnTo>
                      <a:pt x="190" y="31"/>
                    </a:lnTo>
                    <a:lnTo>
                      <a:pt x="196" y="31"/>
                    </a:lnTo>
                    <a:lnTo>
                      <a:pt x="212" y="33"/>
                    </a:lnTo>
                    <a:lnTo>
                      <a:pt x="237" y="35"/>
                    </a:lnTo>
                    <a:lnTo>
                      <a:pt x="265" y="37"/>
                    </a:lnTo>
                    <a:lnTo>
                      <a:pt x="296" y="39"/>
                    </a:lnTo>
                    <a:lnTo>
                      <a:pt x="326" y="41"/>
                    </a:lnTo>
                    <a:lnTo>
                      <a:pt x="354" y="41"/>
                    </a:lnTo>
                    <a:lnTo>
                      <a:pt x="354" y="43"/>
                    </a:lnTo>
                    <a:lnTo>
                      <a:pt x="428" y="43"/>
                    </a:lnTo>
                    <a:lnTo>
                      <a:pt x="482" y="41"/>
                    </a:lnTo>
                    <a:lnTo>
                      <a:pt x="544" y="39"/>
                    </a:lnTo>
                    <a:lnTo>
                      <a:pt x="609" y="35"/>
                    </a:lnTo>
                    <a:lnTo>
                      <a:pt x="678" y="31"/>
                    </a:lnTo>
                    <a:lnTo>
                      <a:pt x="747" y="24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rgbClr val="E1EA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Freeform 63"/>
              <p:cNvSpPr>
                <a:spLocks/>
              </p:cNvSpPr>
              <p:nvPr/>
            </p:nvSpPr>
            <p:spPr bwMode="auto">
              <a:xfrm>
                <a:off x="9364663" y="2641600"/>
                <a:ext cx="1385887" cy="1322388"/>
              </a:xfrm>
              <a:custGeom>
                <a:avLst/>
                <a:gdLst/>
                <a:ahLst/>
                <a:cxnLst>
                  <a:cxn ang="0">
                    <a:pos x="346" y="0"/>
                  </a:cxn>
                  <a:cxn ang="0">
                    <a:pos x="402" y="0"/>
                  </a:cxn>
                  <a:cxn ang="0">
                    <a:pos x="458" y="9"/>
                  </a:cxn>
                  <a:cxn ang="0">
                    <a:pos x="515" y="24"/>
                  </a:cxn>
                  <a:cxn ang="0">
                    <a:pos x="573" y="44"/>
                  </a:cxn>
                  <a:cxn ang="0">
                    <a:pos x="607" y="58"/>
                  </a:cxn>
                  <a:cxn ang="0">
                    <a:pos x="642" y="69"/>
                  </a:cxn>
                  <a:cxn ang="0">
                    <a:pos x="674" y="80"/>
                  </a:cxn>
                  <a:cxn ang="0">
                    <a:pos x="703" y="95"/>
                  </a:cxn>
                  <a:cxn ang="0">
                    <a:pos x="731" y="113"/>
                  </a:cxn>
                  <a:cxn ang="0">
                    <a:pos x="756" y="138"/>
                  </a:cxn>
                  <a:cxn ang="0">
                    <a:pos x="787" y="186"/>
                  </a:cxn>
                  <a:cxn ang="0">
                    <a:pos x="815" y="237"/>
                  </a:cxn>
                  <a:cxn ang="0">
                    <a:pos x="839" y="291"/>
                  </a:cxn>
                  <a:cxn ang="0">
                    <a:pos x="856" y="347"/>
                  </a:cxn>
                  <a:cxn ang="0">
                    <a:pos x="867" y="401"/>
                  </a:cxn>
                  <a:cxn ang="0">
                    <a:pos x="873" y="457"/>
                  </a:cxn>
                  <a:cxn ang="0">
                    <a:pos x="873" y="509"/>
                  </a:cxn>
                  <a:cxn ang="0">
                    <a:pos x="865" y="559"/>
                  </a:cxn>
                  <a:cxn ang="0">
                    <a:pos x="852" y="604"/>
                  </a:cxn>
                  <a:cxn ang="0">
                    <a:pos x="824" y="658"/>
                  </a:cxn>
                  <a:cxn ang="0">
                    <a:pos x="789" y="705"/>
                  </a:cxn>
                  <a:cxn ang="0">
                    <a:pos x="748" y="744"/>
                  </a:cxn>
                  <a:cxn ang="0">
                    <a:pos x="702" y="777"/>
                  </a:cxn>
                  <a:cxn ang="0">
                    <a:pos x="649" y="802"/>
                  </a:cxn>
                  <a:cxn ang="0">
                    <a:pos x="594" y="820"/>
                  </a:cxn>
                  <a:cxn ang="0">
                    <a:pos x="534" y="830"/>
                  </a:cxn>
                  <a:cxn ang="0">
                    <a:pos x="473" y="833"/>
                  </a:cxn>
                  <a:cxn ang="0">
                    <a:pos x="409" y="828"/>
                  </a:cxn>
                  <a:cxn ang="0">
                    <a:pos x="346" y="815"/>
                  </a:cxn>
                  <a:cxn ang="0">
                    <a:pos x="283" y="792"/>
                  </a:cxn>
                  <a:cxn ang="0">
                    <a:pos x="234" y="768"/>
                  </a:cxn>
                  <a:cxn ang="0">
                    <a:pos x="188" y="736"/>
                  </a:cxn>
                  <a:cxn ang="0">
                    <a:pos x="143" y="703"/>
                  </a:cxn>
                  <a:cxn ang="0">
                    <a:pos x="106" y="667"/>
                  </a:cxn>
                  <a:cxn ang="0">
                    <a:pos x="85" y="637"/>
                  </a:cxn>
                  <a:cxn ang="0">
                    <a:pos x="70" y="606"/>
                  </a:cxn>
                  <a:cxn ang="0">
                    <a:pos x="59" y="572"/>
                  </a:cxn>
                  <a:cxn ang="0">
                    <a:pos x="44" y="501"/>
                  </a:cxn>
                  <a:cxn ang="0">
                    <a:pos x="37" y="468"/>
                  </a:cxn>
                  <a:cxn ang="0">
                    <a:pos x="26" y="432"/>
                  </a:cxn>
                  <a:cxn ang="0">
                    <a:pos x="7" y="365"/>
                  </a:cxn>
                  <a:cxn ang="0">
                    <a:pos x="1" y="332"/>
                  </a:cxn>
                  <a:cxn ang="0">
                    <a:pos x="0" y="296"/>
                  </a:cxn>
                  <a:cxn ang="0">
                    <a:pos x="5" y="261"/>
                  </a:cxn>
                  <a:cxn ang="0">
                    <a:pos x="16" y="223"/>
                  </a:cxn>
                  <a:cxn ang="0">
                    <a:pos x="42" y="171"/>
                  </a:cxn>
                  <a:cxn ang="0">
                    <a:pos x="74" y="127"/>
                  </a:cxn>
                  <a:cxn ang="0">
                    <a:pos x="109" y="89"/>
                  </a:cxn>
                  <a:cxn ang="0">
                    <a:pos x="150" y="58"/>
                  </a:cxn>
                  <a:cxn ang="0">
                    <a:pos x="195" y="33"/>
                  </a:cxn>
                  <a:cxn ang="0">
                    <a:pos x="244" y="15"/>
                  </a:cxn>
                  <a:cxn ang="0">
                    <a:pos x="294" y="3"/>
                  </a:cxn>
                  <a:cxn ang="0">
                    <a:pos x="346" y="0"/>
                  </a:cxn>
                </a:cxnLst>
                <a:rect l="0" t="0" r="r" b="b"/>
                <a:pathLst>
                  <a:path w="873" h="833">
                    <a:moveTo>
                      <a:pt x="346" y="0"/>
                    </a:moveTo>
                    <a:lnTo>
                      <a:pt x="402" y="0"/>
                    </a:lnTo>
                    <a:lnTo>
                      <a:pt x="458" y="9"/>
                    </a:lnTo>
                    <a:lnTo>
                      <a:pt x="515" y="24"/>
                    </a:lnTo>
                    <a:lnTo>
                      <a:pt x="573" y="44"/>
                    </a:lnTo>
                    <a:lnTo>
                      <a:pt x="607" y="58"/>
                    </a:lnTo>
                    <a:lnTo>
                      <a:pt x="642" y="69"/>
                    </a:lnTo>
                    <a:lnTo>
                      <a:pt x="674" y="80"/>
                    </a:lnTo>
                    <a:lnTo>
                      <a:pt x="703" y="95"/>
                    </a:lnTo>
                    <a:lnTo>
                      <a:pt x="731" y="113"/>
                    </a:lnTo>
                    <a:lnTo>
                      <a:pt x="756" y="138"/>
                    </a:lnTo>
                    <a:lnTo>
                      <a:pt x="787" y="186"/>
                    </a:lnTo>
                    <a:lnTo>
                      <a:pt x="815" y="237"/>
                    </a:lnTo>
                    <a:lnTo>
                      <a:pt x="839" y="291"/>
                    </a:lnTo>
                    <a:lnTo>
                      <a:pt x="856" y="347"/>
                    </a:lnTo>
                    <a:lnTo>
                      <a:pt x="867" y="401"/>
                    </a:lnTo>
                    <a:lnTo>
                      <a:pt x="873" y="457"/>
                    </a:lnTo>
                    <a:lnTo>
                      <a:pt x="873" y="509"/>
                    </a:lnTo>
                    <a:lnTo>
                      <a:pt x="865" y="559"/>
                    </a:lnTo>
                    <a:lnTo>
                      <a:pt x="852" y="604"/>
                    </a:lnTo>
                    <a:lnTo>
                      <a:pt x="824" y="658"/>
                    </a:lnTo>
                    <a:lnTo>
                      <a:pt x="789" y="705"/>
                    </a:lnTo>
                    <a:lnTo>
                      <a:pt x="748" y="744"/>
                    </a:lnTo>
                    <a:lnTo>
                      <a:pt x="702" y="777"/>
                    </a:lnTo>
                    <a:lnTo>
                      <a:pt x="649" y="802"/>
                    </a:lnTo>
                    <a:lnTo>
                      <a:pt x="594" y="820"/>
                    </a:lnTo>
                    <a:lnTo>
                      <a:pt x="534" y="830"/>
                    </a:lnTo>
                    <a:lnTo>
                      <a:pt x="473" y="833"/>
                    </a:lnTo>
                    <a:lnTo>
                      <a:pt x="409" y="828"/>
                    </a:lnTo>
                    <a:lnTo>
                      <a:pt x="346" y="815"/>
                    </a:lnTo>
                    <a:lnTo>
                      <a:pt x="283" y="792"/>
                    </a:lnTo>
                    <a:lnTo>
                      <a:pt x="234" y="768"/>
                    </a:lnTo>
                    <a:lnTo>
                      <a:pt x="188" y="736"/>
                    </a:lnTo>
                    <a:lnTo>
                      <a:pt x="143" y="703"/>
                    </a:lnTo>
                    <a:lnTo>
                      <a:pt x="106" y="667"/>
                    </a:lnTo>
                    <a:lnTo>
                      <a:pt x="85" y="637"/>
                    </a:lnTo>
                    <a:lnTo>
                      <a:pt x="70" y="606"/>
                    </a:lnTo>
                    <a:lnTo>
                      <a:pt x="59" y="572"/>
                    </a:lnTo>
                    <a:lnTo>
                      <a:pt x="44" y="501"/>
                    </a:lnTo>
                    <a:lnTo>
                      <a:pt x="37" y="468"/>
                    </a:lnTo>
                    <a:lnTo>
                      <a:pt x="26" y="432"/>
                    </a:lnTo>
                    <a:lnTo>
                      <a:pt x="7" y="365"/>
                    </a:lnTo>
                    <a:lnTo>
                      <a:pt x="1" y="332"/>
                    </a:lnTo>
                    <a:lnTo>
                      <a:pt x="0" y="296"/>
                    </a:lnTo>
                    <a:lnTo>
                      <a:pt x="5" y="261"/>
                    </a:lnTo>
                    <a:lnTo>
                      <a:pt x="16" y="223"/>
                    </a:lnTo>
                    <a:lnTo>
                      <a:pt x="42" y="171"/>
                    </a:lnTo>
                    <a:lnTo>
                      <a:pt x="74" y="127"/>
                    </a:lnTo>
                    <a:lnTo>
                      <a:pt x="109" y="89"/>
                    </a:lnTo>
                    <a:lnTo>
                      <a:pt x="150" y="58"/>
                    </a:lnTo>
                    <a:lnTo>
                      <a:pt x="195" y="33"/>
                    </a:lnTo>
                    <a:lnTo>
                      <a:pt x="244" y="15"/>
                    </a:lnTo>
                    <a:lnTo>
                      <a:pt x="294" y="3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Freeform 64"/>
              <p:cNvSpPr>
                <a:spLocks/>
              </p:cNvSpPr>
              <p:nvPr/>
            </p:nvSpPr>
            <p:spPr bwMode="auto">
              <a:xfrm>
                <a:off x="9475788" y="2676525"/>
                <a:ext cx="1230312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3" y="15"/>
                  </a:cxn>
                  <a:cxn ang="0">
                    <a:pos x="529" y="34"/>
                  </a:cxn>
                  <a:cxn ang="0">
                    <a:pos x="581" y="62"/>
                  </a:cxn>
                  <a:cxn ang="0">
                    <a:pos x="628" y="97"/>
                  </a:cxn>
                  <a:cxn ang="0">
                    <a:pos x="669" y="140"/>
                  </a:cxn>
                  <a:cxn ang="0">
                    <a:pos x="702" y="187"/>
                  </a:cxn>
                  <a:cxn ang="0">
                    <a:pos x="730" y="239"/>
                  </a:cxn>
                  <a:cxn ang="0">
                    <a:pos x="751" y="293"/>
                  </a:cxn>
                  <a:cxn ang="0">
                    <a:pos x="766" y="347"/>
                  </a:cxn>
                  <a:cxn ang="0">
                    <a:pos x="775" y="401"/>
                  </a:cxn>
                  <a:cxn ang="0">
                    <a:pos x="775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3" y="673"/>
                  </a:cxn>
                  <a:cxn ang="0">
                    <a:pos x="622" y="701"/>
                  </a:cxn>
                  <a:cxn ang="0">
                    <a:pos x="578" y="724"/>
                  </a:cxn>
                  <a:cxn ang="0">
                    <a:pos x="529" y="739"/>
                  </a:cxn>
                  <a:cxn ang="0">
                    <a:pos x="477" y="748"/>
                  </a:cxn>
                  <a:cxn ang="0">
                    <a:pos x="423" y="750"/>
                  </a:cxn>
                  <a:cxn ang="0">
                    <a:pos x="369" y="746"/>
                  </a:cxn>
                  <a:cxn ang="0">
                    <a:pos x="313" y="733"/>
                  </a:cxn>
                  <a:cxn ang="0">
                    <a:pos x="257" y="714"/>
                  </a:cxn>
                  <a:cxn ang="0">
                    <a:pos x="200" y="684"/>
                  </a:cxn>
                  <a:cxn ang="0">
                    <a:pos x="149" y="649"/>
                  </a:cxn>
                  <a:cxn ang="0">
                    <a:pos x="103" y="606"/>
                  </a:cxn>
                  <a:cxn ang="0">
                    <a:pos x="66" y="560"/>
                  </a:cxn>
                  <a:cxn ang="0">
                    <a:pos x="36" y="507"/>
                  </a:cxn>
                  <a:cxn ang="0">
                    <a:pos x="15" y="453"/>
                  </a:cxn>
                  <a:cxn ang="0">
                    <a:pos x="2" y="395"/>
                  </a:cxn>
                  <a:cxn ang="0">
                    <a:pos x="0" y="338"/>
                  </a:cxn>
                  <a:cxn ang="0">
                    <a:pos x="8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2" y="127"/>
                  </a:cxn>
                  <a:cxn ang="0">
                    <a:pos x="120" y="90"/>
                  </a:cxn>
                  <a:cxn ang="0">
                    <a:pos x="162" y="58"/>
                  </a:cxn>
                  <a:cxn ang="0">
                    <a:pos x="209" y="34"/>
                  </a:cxn>
                  <a:cxn ang="0">
                    <a:pos x="257" y="15"/>
                  </a:cxn>
                  <a:cxn ang="0">
                    <a:pos x="309" y="4"/>
                  </a:cxn>
                  <a:cxn ang="0">
                    <a:pos x="363" y="0"/>
                  </a:cxn>
                </a:cxnLst>
                <a:rect l="0" t="0" r="r" b="b"/>
                <a:pathLst>
                  <a:path w="775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3" y="15"/>
                    </a:lnTo>
                    <a:lnTo>
                      <a:pt x="529" y="34"/>
                    </a:lnTo>
                    <a:lnTo>
                      <a:pt x="581" y="62"/>
                    </a:lnTo>
                    <a:lnTo>
                      <a:pt x="628" y="97"/>
                    </a:lnTo>
                    <a:lnTo>
                      <a:pt x="669" y="140"/>
                    </a:lnTo>
                    <a:lnTo>
                      <a:pt x="702" y="187"/>
                    </a:lnTo>
                    <a:lnTo>
                      <a:pt x="730" y="239"/>
                    </a:lnTo>
                    <a:lnTo>
                      <a:pt x="751" y="293"/>
                    </a:lnTo>
                    <a:lnTo>
                      <a:pt x="766" y="347"/>
                    </a:lnTo>
                    <a:lnTo>
                      <a:pt x="775" y="401"/>
                    </a:lnTo>
                    <a:lnTo>
                      <a:pt x="775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3" y="673"/>
                    </a:lnTo>
                    <a:lnTo>
                      <a:pt x="622" y="701"/>
                    </a:lnTo>
                    <a:lnTo>
                      <a:pt x="578" y="724"/>
                    </a:lnTo>
                    <a:lnTo>
                      <a:pt x="529" y="739"/>
                    </a:lnTo>
                    <a:lnTo>
                      <a:pt x="477" y="748"/>
                    </a:lnTo>
                    <a:lnTo>
                      <a:pt x="423" y="750"/>
                    </a:lnTo>
                    <a:lnTo>
                      <a:pt x="369" y="746"/>
                    </a:lnTo>
                    <a:lnTo>
                      <a:pt x="313" y="733"/>
                    </a:lnTo>
                    <a:lnTo>
                      <a:pt x="257" y="714"/>
                    </a:lnTo>
                    <a:lnTo>
                      <a:pt x="200" y="684"/>
                    </a:lnTo>
                    <a:lnTo>
                      <a:pt x="149" y="649"/>
                    </a:lnTo>
                    <a:lnTo>
                      <a:pt x="103" y="606"/>
                    </a:lnTo>
                    <a:lnTo>
                      <a:pt x="66" y="560"/>
                    </a:lnTo>
                    <a:lnTo>
                      <a:pt x="36" y="507"/>
                    </a:lnTo>
                    <a:lnTo>
                      <a:pt x="15" y="453"/>
                    </a:lnTo>
                    <a:lnTo>
                      <a:pt x="2" y="395"/>
                    </a:lnTo>
                    <a:lnTo>
                      <a:pt x="0" y="338"/>
                    </a:lnTo>
                    <a:lnTo>
                      <a:pt x="8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2" y="127"/>
                    </a:lnTo>
                    <a:lnTo>
                      <a:pt x="120" y="90"/>
                    </a:lnTo>
                    <a:lnTo>
                      <a:pt x="162" y="58"/>
                    </a:lnTo>
                    <a:lnTo>
                      <a:pt x="209" y="34"/>
                    </a:lnTo>
                    <a:lnTo>
                      <a:pt x="257" y="15"/>
                    </a:lnTo>
                    <a:lnTo>
                      <a:pt x="309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Freeform 65"/>
              <p:cNvSpPr>
                <a:spLocks/>
              </p:cNvSpPr>
              <p:nvPr/>
            </p:nvSpPr>
            <p:spPr bwMode="auto">
              <a:xfrm>
                <a:off x="9344025" y="2628900"/>
                <a:ext cx="1214437" cy="1098550"/>
              </a:xfrm>
              <a:custGeom>
                <a:avLst/>
                <a:gdLst/>
                <a:ahLst/>
                <a:cxnLst>
                  <a:cxn ang="0">
                    <a:pos x="413" y="0"/>
                  </a:cxn>
                  <a:cxn ang="0">
                    <a:pos x="476" y="4"/>
                  </a:cxn>
                  <a:cxn ang="0">
                    <a:pos x="540" y="17"/>
                  </a:cxn>
                  <a:cxn ang="0">
                    <a:pos x="603" y="38"/>
                  </a:cxn>
                  <a:cxn ang="0">
                    <a:pos x="648" y="60"/>
                  </a:cxn>
                  <a:cxn ang="0">
                    <a:pos x="685" y="82"/>
                  </a:cxn>
                  <a:cxn ang="0">
                    <a:pos x="715" y="108"/>
                  </a:cxn>
                  <a:cxn ang="0">
                    <a:pos x="741" y="135"/>
                  </a:cxn>
                  <a:cxn ang="0">
                    <a:pos x="765" y="164"/>
                  </a:cxn>
                  <a:cxn ang="0">
                    <a:pos x="761" y="207"/>
                  </a:cxn>
                  <a:cxn ang="0">
                    <a:pos x="750" y="245"/>
                  </a:cxn>
                  <a:cxn ang="0">
                    <a:pos x="733" y="274"/>
                  </a:cxn>
                  <a:cxn ang="0">
                    <a:pos x="711" y="300"/>
                  </a:cxn>
                  <a:cxn ang="0">
                    <a:pos x="683" y="321"/>
                  </a:cxn>
                  <a:cxn ang="0">
                    <a:pos x="651" y="336"/>
                  </a:cxn>
                  <a:cxn ang="0">
                    <a:pos x="616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9" y="364"/>
                  </a:cxn>
                  <a:cxn ang="0">
                    <a:pos x="458" y="364"/>
                  </a:cxn>
                  <a:cxn ang="0">
                    <a:pos x="419" y="362"/>
                  </a:cxn>
                  <a:cxn ang="0">
                    <a:pos x="381" y="360"/>
                  </a:cxn>
                  <a:cxn ang="0">
                    <a:pos x="346" y="356"/>
                  </a:cxn>
                  <a:cxn ang="0">
                    <a:pos x="312" y="351"/>
                  </a:cxn>
                  <a:cxn ang="0">
                    <a:pos x="284" y="345"/>
                  </a:cxn>
                  <a:cxn ang="0">
                    <a:pos x="262" y="342"/>
                  </a:cxn>
                  <a:cxn ang="0">
                    <a:pos x="243" y="338"/>
                  </a:cxn>
                  <a:cxn ang="0">
                    <a:pos x="232" y="336"/>
                  </a:cxn>
                  <a:cxn ang="0">
                    <a:pos x="229" y="334"/>
                  </a:cxn>
                  <a:cxn ang="0">
                    <a:pos x="242" y="394"/>
                  </a:cxn>
                  <a:cxn ang="0">
                    <a:pos x="245" y="448"/>
                  </a:cxn>
                  <a:cxn ang="0">
                    <a:pos x="243" y="496"/>
                  </a:cxn>
                  <a:cxn ang="0">
                    <a:pos x="236" y="539"/>
                  </a:cxn>
                  <a:cxn ang="0">
                    <a:pos x="225" y="578"/>
                  </a:cxn>
                  <a:cxn ang="0">
                    <a:pos x="210" y="612"/>
                  </a:cxn>
                  <a:cxn ang="0">
                    <a:pos x="193" y="640"/>
                  </a:cxn>
                  <a:cxn ang="0">
                    <a:pos x="175" y="662"/>
                  </a:cxn>
                  <a:cxn ang="0">
                    <a:pos x="154" y="679"/>
                  </a:cxn>
                  <a:cxn ang="0">
                    <a:pos x="135" y="692"/>
                  </a:cxn>
                  <a:cxn ang="0">
                    <a:pos x="115" y="666"/>
                  </a:cxn>
                  <a:cxn ang="0">
                    <a:pos x="100" y="636"/>
                  </a:cxn>
                  <a:cxn ang="0">
                    <a:pos x="87" y="604"/>
                  </a:cxn>
                  <a:cxn ang="0">
                    <a:pos x="76" y="573"/>
                  </a:cxn>
                  <a:cxn ang="0">
                    <a:pos x="65" y="543"/>
                  </a:cxn>
                  <a:cxn ang="0">
                    <a:pos x="27" y="465"/>
                  </a:cxn>
                  <a:cxn ang="0">
                    <a:pos x="13" y="427"/>
                  </a:cxn>
                  <a:cxn ang="0">
                    <a:pos x="1" y="388"/>
                  </a:cxn>
                  <a:cxn ang="0">
                    <a:pos x="0" y="345"/>
                  </a:cxn>
                  <a:cxn ang="0">
                    <a:pos x="11" y="297"/>
                  </a:cxn>
                  <a:cxn ang="0">
                    <a:pos x="26" y="250"/>
                  </a:cxn>
                  <a:cxn ang="0">
                    <a:pos x="55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2" y="66"/>
                  </a:cxn>
                  <a:cxn ang="0">
                    <a:pos x="234" y="38"/>
                  </a:cxn>
                  <a:cxn ang="0">
                    <a:pos x="292" y="17"/>
                  </a:cxn>
                  <a:cxn ang="0">
                    <a:pos x="351" y="4"/>
                  </a:cxn>
                  <a:cxn ang="0">
                    <a:pos x="413" y="0"/>
                  </a:cxn>
                </a:cxnLst>
                <a:rect l="0" t="0" r="r" b="b"/>
                <a:pathLst>
                  <a:path w="765" h="692">
                    <a:moveTo>
                      <a:pt x="413" y="0"/>
                    </a:moveTo>
                    <a:lnTo>
                      <a:pt x="476" y="4"/>
                    </a:lnTo>
                    <a:lnTo>
                      <a:pt x="540" y="17"/>
                    </a:lnTo>
                    <a:lnTo>
                      <a:pt x="603" y="38"/>
                    </a:lnTo>
                    <a:lnTo>
                      <a:pt x="648" y="60"/>
                    </a:lnTo>
                    <a:lnTo>
                      <a:pt x="685" y="82"/>
                    </a:lnTo>
                    <a:lnTo>
                      <a:pt x="715" y="108"/>
                    </a:lnTo>
                    <a:lnTo>
                      <a:pt x="741" y="135"/>
                    </a:lnTo>
                    <a:lnTo>
                      <a:pt x="765" y="164"/>
                    </a:lnTo>
                    <a:lnTo>
                      <a:pt x="761" y="207"/>
                    </a:lnTo>
                    <a:lnTo>
                      <a:pt x="750" y="245"/>
                    </a:lnTo>
                    <a:lnTo>
                      <a:pt x="733" y="274"/>
                    </a:lnTo>
                    <a:lnTo>
                      <a:pt x="711" y="300"/>
                    </a:lnTo>
                    <a:lnTo>
                      <a:pt x="683" y="321"/>
                    </a:lnTo>
                    <a:lnTo>
                      <a:pt x="651" y="336"/>
                    </a:lnTo>
                    <a:lnTo>
                      <a:pt x="616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9" y="364"/>
                    </a:lnTo>
                    <a:lnTo>
                      <a:pt x="458" y="364"/>
                    </a:lnTo>
                    <a:lnTo>
                      <a:pt x="419" y="362"/>
                    </a:lnTo>
                    <a:lnTo>
                      <a:pt x="381" y="360"/>
                    </a:lnTo>
                    <a:lnTo>
                      <a:pt x="346" y="356"/>
                    </a:lnTo>
                    <a:lnTo>
                      <a:pt x="312" y="351"/>
                    </a:lnTo>
                    <a:lnTo>
                      <a:pt x="284" y="345"/>
                    </a:lnTo>
                    <a:lnTo>
                      <a:pt x="262" y="342"/>
                    </a:lnTo>
                    <a:lnTo>
                      <a:pt x="243" y="338"/>
                    </a:lnTo>
                    <a:lnTo>
                      <a:pt x="232" y="336"/>
                    </a:lnTo>
                    <a:lnTo>
                      <a:pt x="229" y="334"/>
                    </a:lnTo>
                    <a:lnTo>
                      <a:pt x="242" y="394"/>
                    </a:lnTo>
                    <a:lnTo>
                      <a:pt x="245" y="448"/>
                    </a:lnTo>
                    <a:lnTo>
                      <a:pt x="243" y="496"/>
                    </a:lnTo>
                    <a:lnTo>
                      <a:pt x="236" y="539"/>
                    </a:lnTo>
                    <a:lnTo>
                      <a:pt x="225" y="578"/>
                    </a:lnTo>
                    <a:lnTo>
                      <a:pt x="210" y="612"/>
                    </a:lnTo>
                    <a:lnTo>
                      <a:pt x="193" y="640"/>
                    </a:lnTo>
                    <a:lnTo>
                      <a:pt x="175" y="662"/>
                    </a:lnTo>
                    <a:lnTo>
                      <a:pt x="154" y="679"/>
                    </a:lnTo>
                    <a:lnTo>
                      <a:pt x="135" y="692"/>
                    </a:lnTo>
                    <a:lnTo>
                      <a:pt x="115" y="666"/>
                    </a:lnTo>
                    <a:lnTo>
                      <a:pt x="100" y="636"/>
                    </a:lnTo>
                    <a:lnTo>
                      <a:pt x="87" y="604"/>
                    </a:lnTo>
                    <a:lnTo>
                      <a:pt x="76" y="573"/>
                    </a:lnTo>
                    <a:lnTo>
                      <a:pt x="65" y="543"/>
                    </a:lnTo>
                    <a:lnTo>
                      <a:pt x="27" y="465"/>
                    </a:lnTo>
                    <a:lnTo>
                      <a:pt x="13" y="427"/>
                    </a:lnTo>
                    <a:lnTo>
                      <a:pt x="1" y="388"/>
                    </a:lnTo>
                    <a:lnTo>
                      <a:pt x="0" y="345"/>
                    </a:lnTo>
                    <a:lnTo>
                      <a:pt x="11" y="297"/>
                    </a:lnTo>
                    <a:lnTo>
                      <a:pt x="26" y="250"/>
                    </a:lnTo>
                    <a:lnTo>
                      <a:pt x="55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2" y="66"/>
                    </a:lnTo>
                    <a:lnTo>
                      <a:pt x="234" y="38"/>
                    </a:lnTo>
                    <a:lnTo>
                      <a:pt x="292" y="17"/>
                    </a:lnTo>
                    <a:lnTo>
                      <a:pt x="351" y="4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Freeform 66"/>
              <p:cNvSpPr>
                <a:spLocks/>
              </p:cNvSpPr>
              <p:nvPr/>
            </p:nvSpPr>
            <p:spPr bwMode="auto">
              <a:xfrm>
                <a:off x="9344025" y="2605088"/>
                <a:ext cx="1220787" cy="1101725"/>
              </a:xfrm>
              <a:custGeom>
                <a:avLst/>
                <a:gdLst/>
                <a:ahLst/>
                <a:cxnLst>
                  <a:cxn ang="0">
                    <a:pos x="385" y="0"/>
                  </a:cxn>
                  <a:cxn ang="0">
                    <a:pos x="443" y="2"/>
                  </a:cxn>
                  <a:cxn ang="0">
                    <a:pos x="500" y="12"/>
                  </a:cxn>
                  <a:cxn ang="0">
                    <a:pos x="556" y="26"/>
                  </a:cxn>
                  <a:cxn ang="0">
                    <a:pos x="612" y="47"/>
                  </a:cxn>
                  <a:cxn ang="0">
                    <a:pos x="655" y="67"/>
                  </a:cxn>
                  <a:cxn ang="0">
                    <a:pos x="690" y="86"/>
                  </a:cxn>
                  <a:cxn ang="0">
                    <a:pos x="720" y="109"/>
                  </a:cxn>
                  <a:cxn ang="0">
                    <a:pos x="746" y="133"/>
                  </a:cxn>
                  <a:cxn ang="0">
                    <a:pos x="769" y="161"/>
                  </a:cxn>
                  <a:cxn ang="0">
                    <a:pos x="765" y="204"/>
                  </a:cxn>
                  <a:cxn ang="0">
                    <a:pos x="754" y="241"/>
                  </a:cxn>
                  <a:cxn ang="0">
                    <a:pos x="737" y="271"/>
                  </a:cxn>
                  <a:cxn ang="0">
                    <a:pos x="713" y="297"/>
                  </a:cxn>
                  <a:cxn ang="0">
                    <a:pos x="685" y="317"/>
                  </a:cxn>
                  <a:cxn ang="0">
                    <a:pos x="653" y="332"/>
                  </a:cxn>
                  <a:cxn ang="0">
                    <a:pos x="618" y="345"/>
                  </a:cxn>
                  <a:cxn ang="0">
                    <a:pos x="581" y="353"/>
                  </a:cxn>
                  <a:cxn ang="0">
                    <a:pos x="541" y="358"/>
                  </a:cxn>
                  <a:cxn ang="0">
                    <a:pos x="500" y="360"/>
                  </a:cxn>
                  <a:cxn ang="0">
                    <a:pos x="461" y="360"/>
                  </a:cxn>
                  <a:cxn ang="0">
                    <a:pos x="383" y="357"/>
                  </a:cxn>
                  <a:cxn ang="0">
                    <a:pos x="348" y="353"/>
                  </a:cxn>
                  <a:cxn ang="0">
                    <a:pos x="316" y="347"/>
                  </a:cxn>
                  <a:cxn ang="0">
                    <a:pos x="288" y="342"/>
                  </a:cxn>
                  <a:cxn ang="0">
                    <a:pos x="266" y="338"/>
                  </a:cxn>
                  <a:cxn ang="0">
                    <a:pos x="247" y="334"/>
                  </a:cxn>
                  <a:cxn ang="0">
                    <a:pos x="236" y="332"/>
                  </a:cxn>
                  <a:cxn ang="0">
                    <a:pos x="232" y="330"/>
                  </a:cxn>
                  <a:cxn ang="0">
                    <a:pos x="245" y="392"/>
                  </a:cxn>
                  <a:cxn ang="0">
                    <a:pos x="251" y="448"/>
                  </a:cxn>
                  <a:cxn ang="0">
                    <a:pos x="249" y="498"/>
                  </a:cxn>
                  <a:cxn ang="0">
                    <a:pos x="242" y="541"/>
                  </a:cxn>
                  <a:cxn ang="0">
                    <a:pos x="230" y="580"/>
                  </a:cxn>
                  <a:cxn ang="0">
                    <a:pos x="216" y="612"/>
                  </a:cxn>
                  <a:cxn ang="0">
                    <a:pos x="199" y="640"/>
                  </a:cxn>
                  <a:cxn ang="0">
                    <a:pos x="178" y="660"/>
                  </a:cxn>
                  <a:cxn ang="0">
                    <a:pos x="160" y="677"/>
                  </a:cxn>
                  <a:cxn ang="0">
                    <a:pos x="141" y="688"/>
                  </a:cxn>
                  <a:cxn ang="0">
                    <a:pos x="122" y="694"/>
                  </a:cxn>
                  <a:cxn ang="0">
                    <a:pos x="78" y="640"/>
                  </a:cxn>
                  <a:cxn ang="0">
                    <a:pos x="42" y="578"/>
                  </a:cxn>
                  <a:cxn ang="0">
                    <a:pos x="16" y="513"/>
                  </a:cxn>
                  <a:cxn ang="0">
                    <a:pos x="3" y="444"/>
                  </a:cxn>
                  <a:cxn ang="0">
                    <a:pos x="0" y="371"/>
                  </a:cxn>
                  <a:cxn ang="0">
                    <a:pos x="9" y="299"/>
                  </a:cxn>
                  <a:cxn ang="0">
                    <a:pos x="31" y="222"/>
                  </a:cxn>
                  <a:cxn ang="0">
                    <a:pos x="48" y="187"/>
                  </a:cxn>
                  <a:cxn ang="0">
                    <a:pos x="65" y="159"/>
                  </a:cxn>
                  <a:cxn ang="0">
                    <a:pos x="83" y="138"/>
                  </a:cxn>
                  <a:cxn ang="0">
                    <a:pos x="96" y="125"/>
                  </a:cxn>
                  <a:cxn ang="0">
                    <a:pos x="108" y="116"/>
                  </a:cxn>
                  <a:cxn ang="0">
                    <a:pos x="111" y="114"/>
                  </a:cxn>
                  <a:cxn ang="0">
                    <a:pos x="122" y="101"/>
                  </a:cxn>
                  <a:cxn ang="0">
                    <a:pos x="139" y="84"/>
                  </a:cxn>
                  <a:cxn ang="0">
                    <a:pos x="158" y="67"/>
                  </a:cxn>
                  <a:cxn ang="0">
                    <a:pos x="178" y="53"/>
                  </a:cxn>
                  <a:cxn ang="0">
                    <a:pos x="225" y="30"/>
                  </a:cxn>
                  <a:cxn ang="0">
                    <a:pos x="275" y="13"/>
                  </a:cxn>
                  <a:cxn ang="0">
                    <a:pos x="329" y="4"/>
                  </a:cxn>
                  <a:cxn ang="0">
                    <a:pos x="385" y="0"/>
                  </a:cxn>
                </a:cxnLst>
                <a:rect l="0" t="0" r="r" b="b"/>
                <a:pathLst>
                  <a:path w="769" h="694">
                    <a:moveTo>
                      <a:pt x="385" y="0"/>
                    </a:moveTo>
                    <a:lnTo>
                      <a:pt x="443" y="2"/>
                    </a:lnTo>
                    <a:lnTo>
                      <a:pt x="500" y="12"/>
                    </a:lnTo>
                    <a:lnTo>
                      <a:pt x="556" y="26"/>
                    </a:lnTo>
                    <a:lnTo>
                      <a:pt x="612" y="47"/>
                    </a:lnTo>
                    <a:lnTo>
                      <a:pt x="655" y="67"/>
                    </a:lnTo>
                    <a:lnTo>
                      <a:pt x="690" y="86"/>
                    </a:lnTo>
                    <a:lnTo>
                      <a:pt x="720" y="109"/>
                    </a:lnTo>
                    <a:lnTo>
                      <a:pt x="746" y="133"/>
                    </a:lnTo>
                    <a:lnTo>
                      <a:pt x="769" y="161"/>
                    </a:lnTo>
                    <a:lnTo>
                      <a:pt x="765" y="204"/>
                    </a:lnTo>
                    <a:lnTo>
                      <a:pt x="754" y="241"/>
                    </a:lnTo>
                    <a:lnTo>
                      <a:pt x="737" y="271"/>
                    </a:lnTo>
                    <a:lnTo>
                      <a:pt x="713" y="297"/>
                    </a:lnTo>
                    <a:lnTo>
                      <a:pt x="685" y="317"/>
                    </a:lnTo>
                    <a:lnTo>
                      <a:pt x="653" y="332"/>
                    </a:lnTo>
                    <a:lnTo>
                      <a:pt x="618" y="345"/>
                    </a:lnTo>
                    <a:lnTo>
                      <a:pt x="581" y="353"/>
                    </a:lnTo>
                    <a:lnTo>
                      <a:pt x="541" y="358"/>
                    </a:lnTo>
                    <a:lnTo>
                      <a:pt x="500" y="360"/>
                    </a:lnTo>
                    <a:lnTo>
                      <a:pt x="461" y="360"/>
                    </a:lnTo>
                    <a:lnTo>
                      <a:pt x="383" y="357"/>
                    </a:lnTo>
                    <a:lnTo>
                      <a:pt x="348" y="353"/>
                    </a:lnTo>
                    <a:lnTo>
                      <a:pt x="316" y="347"/>
                    </a:lnTo>
                    <a:lnTo>
                      <a:pt x="288" y="342"/>
                    </a:lnTo>
                    <a:lnTo>
                      <a:pt x="266" y="338"/>
                    </a:lnTo>
                    <a:lnTo>
                      <a:pt x="247" y="334"/>
                    </a:lnTo>
                    <a:lnTo>
                      <a:pt x="236" y="332"/>
                    </a:lnTo>
                    <a:lnTo>
                      <a:pt x="232" y="330"/>
                    </a:lnTo>
                    <a:lnTo>
                      <a:pt x="245" y="392"/>
                    </a:lnTo>
                    <a:lnTo>
                      <a:pt x="251" y="448"/>
                    </a:lnTo>
                    <a:lnTo>
                      <a:pt x="249" y="498"/>
                    </a:lnTo>
                    <a:lnTo>
                      <a:pt x="242" y="541"/>
                    </a:lnTo>
                    <a:lnTo>
                      <a:pt x="230" y="580"/>
                    </a:lnTo>
                    <a:lnTo>
                      <a:pt x="216" y="612"/>
                    </a:lnTo>
                    <a:lnTo>
                      <a:pt x="199" y="640"/>
                    </a:lnTo>
                    <a:lnTo>
                      <a:pt x="178" y="660"/>
                    </a:lnTo>
                    <a:lnTo>
                      <a:pt x="160" y="677"/>
                    </a:lnTo>
                    <a:lnTo>
                      <a:pt x="141" y="688"/>
                    </a:lnTo>
                    <a:lnTo>
                      <a:pt x="122" y="694"/>
                    </a:lnTo>
                    <a:lnTo>
                      <a:pt x="78" y="640"/>
                    </a:lnTo>
                    <a:lnTo>
                      <a:pt x="42" y="578"/>
                    </a:lnTo>
                    <a:lnTo>
                      <a:pt x="16" y="513"/>
                    </a:lnTo>
                    <a:lnTo>
                      <a:pt x="3" y="444"/>
                    </a:lnTo>
                    <a:lnTo>
                      <a:pt x="0" y="371"/>
                    </a:lnTo>
                    <a:lnTo>
                      <a:pt x="9" y="299"/>
                    </a:lnTo>
                    <a:lnTo>
                      <a:pt x="31" y="222"/>
                    </a:lnTo>
                    <a:lnTo>
                      <a:pt x="48" y="187"/>
                    </a:lnTo>
                    <a:lnTo>
                      <a:pt x="65" y="159"/>
                    </a:lnTo>
                    <a:lnTo>
                      <a:pt x="83" y="138"/>
                    </a:lnTo>
                    <a:lnTo>
                      <a:pt x="96" y="125"/>
                    </a:lnTo>
                    <a:lnTo>
                      <a:pt x="108" y="116"/>
                    </a:lnTo>
                    <a:lnTo>
                      <a:pt x="111" y="114"/>
                    </a:lnTo>
                    <a:lnTo>
                      <a:pt x="122" y="101"/>
                    </a:lnTo>
                    <a:lnTo>
                      <a:pt x="139" y="84"/>
                    </a:lnTo>
                    <a:lnTo>
                      <a:pt x="158" y="67"/>
                    </a:lnTo>
                    <a:lnTo>
                      <a:pt x="178" y="53"/>
                    </a:lnTo>
                    <a:lnTo>
                      <a:pt x="225" y="30"/>
                    </a:lnTo>
                    <a:lnTo>
                      <a:pt x="275" y="13"/>
                    </a:lnTo>
                    <a:lnTo>
                      <a:pt x="329" y="4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38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Freeform 67"/>
              <p:cNvSpPr>
                <a:spLocks/>
              </p:cNvSpPr>
              <p:nvPr/>
            </p:nvSpPr>
            <p:spPr bwMode="auto">
              <a:xfrm>
                <a:off x="9550400" y="2682875"/>
                <a:ext cx="895350" cy="417513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17" y="2"/>
                  </a:cxn>
                  <a:cxn ang="0">
                    <a:pos x="432" y="5"/>
                  </a:cxn>
                  <a:cxn ang="0">
                    <a:pos x="452" y="11"/>
                  </a:cxn>
                  <a:cxn ang="0">
                    <a:pos x="477" y="20"/>
                  </a:cxn>
                  <a:cxn ang="0">
                    <a:pos x="503" y="33"/>
                  </a:cxn>
                  <a:cxn ang="0">
                    <a:pos x="527" y="50"/>
                  </a:cxn>
                  <a:cxn ang="0">
                    <a:pos x="547" y="71"/>
                  </a:cxn>
                  <a:cxn ang="0">
                    <a:pos x="560" y="95"/>
                  </a:cxn>
                  <a:cxn ang="0">
                    <a:pos x="564" y="112"/>
                  </a:cxn>
                  <a:cxn ang="0">
                    <a:pos x="564" y="132"/>
                  </a:cxn>
                  <a:cxn ang="0">
                    <a:pos x="560" y="153"/>
                  </a:cxn>
                  <a:cxn ang="0">
                    <a:pos x="553" y="175"/>
                  </a:cxn>
                  <a:cxn ang="0">
                    <a:pos x="538" y="196"/>
                  </a:cxn>
                  <a:cxn ang="0">
                    <a:pos x="519" y="216"/>
                  </a:cxn>
                  <a:cxn ang="0">
                    <a:pos x="493" y="233"/>
                  </a:cxn>
                  <a:cxn ang="0">
                    <a:pos x="460" y="248"/>
                  </a:cxn>
                  <a:cxn ang="0">
                    <a:pos x="421" y="257"/>
                  </a:cxn>
                  <a:cxn ang="0">
                    <a:pos x="372" y="263"/>
                  </a:cxn>
                  <a:cxn ang="0">
                    <a:pos x="303" y="263"/>
                  </a:cxn>
                  <a:cxn ang="0">
                    <a:pos x="242" y="259"/>
                  </a:cxn>
                  <a:cxn ang="0">
                    <a:pos x="186" y="252"/>
                  </a:cxn>
                  <a:cxn ang="0">
                    <a:pos x="138" y="240"/>
                  </a:cxn>
                  <a:cxn ang="0">
                    <a:pos x="97" y="227"/>
                  </a:cxn>
                  <a:cxn ang="0">
                    <a:pos x="61" y="214"/>
                  </a:cxn>
                  <a:cxn ang="0">
                    <a:pos x="35" y="203"/>
                  </a:cxn>
                  <a:cxn ang="0">
                    <a:pos x="15" y="192"/>
                  </a:cxn>
                  <a:cxn ang="0">
                    <a:pos x="4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69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9" y="143"/>
                  </a:cxn>
                  <a:cxn ang="0">
                    <a:pos x="316" y="123"/>
                  </a:cxn>
                  <a:cxn ang="0">
                    <a:pos x="343" y="102"/>
                  </a:cxn>
                  <a:cxn ang="0">
                    <a:pos x="361" y="80"/>
                  </a:cxn>
                  <a:cxn ang="0">
                    <a:pos x="378" y="60"/>
                  </a:cxn>
                  <a:cxn ang="0">
                    <a:pos x="391" y="41"/>
                  </a:cxn>
                  <a:cxn ang="0">
                    <a:pos x="400" y="24"/>
                  </a:cxn>
                  <a:cxn ang="0">
                    <a:pos x="406" y="11"/>
                  </a:cxn>
                  <a:cxn ang="0">
                    <a:pos x="411" y="0"/>
                  </a:cxn>
                </a:cxnLst>
                <a:rect l="0" t="0" r="r" b="b"/>
                <a:pathLst>
                  <a:path w="564" h="263">
                    <a:moveTo>
                      <a:pt x="411" y="0"/>
                    </a:moveTo>
                    <a:lnTo>
                      <a:pt x="417" y="2"/>
                    </a:lnTo>
                    <a:lnTo>
                      <a:pt x="432" y="5"/>
                    </a:lnTo>
                    <a:lnTo>
                      <a:pt x="452" y="11"/>
                    </a:lnTo>
                    <a:lnTo>
                      <a:pt x="477" y="20"/>
                    </a:lnTo>
                    <a:lnTo>
                      <a:pt x="503" y="33"/>
                    </a:lnTo>
                    <a:lnTo>
                      <a:pt x="527" y="50"/>
                    </a:lnTo>
                    <a:lnTo>
                      <a:pt x="547" y="71"/>
                    </a:lnTo>
                    <a:lnTo>
                      <a:pt x="560" y="95"/>
                    </a:lnTo>
                    <a:lnTo>
                      <a:pt x="564" y="112"/>
                    </a:lnTo>
                    <a:lnTo>
                      <a:pt x="564" y="132"/>
                    </a:lnTo>
                    <a:lnTo>
                      <a:pt x="560" y="153"/>
                    </a:lnTo>
                    <a:lnTo>
                      <a:pt x="553" y="175"/>
                    </a:lnTo>
                    <a:lnTo>
                      <a:pt x="538" y="196"/>
                    </a:lnTo>
                    <a:lnTo>
                      <a:pt x="519" y="216"/>
                    </a:lnTo>
                    <a:lnTo>
                      <a:pt x="493" y="233"/>
                    </a:lnTo>
                    <a:lnTo>
                      <a:pt x="460" y="248"/>
                    </a:lnTo>
                    <a:lnTo>
                      <a:pt x="421" y="257"/>
                    </a:lnTo>
                    <a:lnTo>
                      <a:pt x="372" y="263"/>
                    </a:lnTo>
                    <a:lnTo>
                      <a:pt x="303" y="263"/>
                    </a:lnTo>
                    <a:lnTo>
                      <a:pt x="242" y="259"/>
                    </a:lnTo>
                    <a:lnTo>
                      <a:pt x="186" y="252"/>
                    </a:lnTo>
                    <a:lnTo>
                      <a:pt x="138" y="240"/>
                    </a:lnTo>
                    <a:lnTo>
                      <a:pt x="97" y="227"/>
                    </a:lnTo>
                    <a:lnTo>
                      <a:pt x="61" y="214"/>
                    </a:lnTo>
                    <a:lnTo>
                      <a:pt x="35" y="203"/>
                    </a:lnTo>
                    <a:lnTo>
                      <a:pt x="15" y="192"/>
                    </a:lnTo>
                    <a:lnTo>
                      <a:pt x="4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69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9" y="143"/>
                    </a:lnTo>
                    <a:lnTo>
                      <a:pt x="316" y="123"/>
                    </a:lnTo>
                    <a:lnTo>
                      <a:pt x="343" y="102"/>
                    </a:lnTo>
                    <a:lnTo>
                      <a:pt x="361" y="80"/>
                    </a:lnTo>
                    <a:lnTo>
                      <a:pt x="378" y="60"/>
                    </a:lnTo>
                    <a:lnTo>
                      <a:pt x="391" y="41"/>
                    </a:lnTo>
                    <a:lnTo>
                      <a:pt x="400" y="24"/>
                    </a:lnTo>
                    <a:lnTo>
                      <a:pt x="406" y="11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5C0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Freeform 68"/>
              <p:cNvSpPr>
                <a:spLocks noEditPoints="1"/>
              </p:cNvSpPr>
              <p:nvPr/>
            </p:nvSpPr>
            <p:spPr bwMode="auto">
              <a:xfrm>
                <a:off x="10106025" y="2857500"/>
                <a:ext cx="339725" cy="242888"/>
              </a:xfrm>
              <a:custGeom>
                <a:avLst/>
                <a:gdLst/>
                <a:ahLst/>
                <a:cxnLst>
                  <a:cxn ang="0">
                    <a:pos x="6" y="153"/>
                  </a:cxn>
                  <a:cxn ang="0">
                    <a:pos x="0" y="153"/>
                  </a:cxn>
                  <a:cxn ang="0">
                    <a:pos x="6" y="153"/>
                  </a:cxn>
                  <a:cxn ang="0">
                    <a:pos x="212" y="0"/>
                  </a:cxn>
                  <a:cxn ang="0">
                    <a:pos x="212" y="2"/>
                  </a:cxn>
                  <a:cxn ang="0">
                    <a:pos x="214" y="9"/>
                  </a:cxn>
                  <a:cxn ang="0">
                    <a:pos x="214" y="32"/>
                  </a:cxn>
                  <a:cxn ang="0">
                    <a:pos x="212" y="45"/>
                  </a:cxn>
                  <a:cxn ang="0">
                    <a:pos x="209" y="61"/>
                  </a:cxn>
                  <a:cxn ang="0">
                    <a:pos x="201" y="78"/>
                  </a:cxn>
                  <a:cxn ang="0">
                    <a:pos x="190" y="95"/>
                  </a:cxn>
                  <a:cxn ang="0">
                    <a:pos x="175" y="110"/>
                  </a:cxn>
                  <a:cxn ang="0">
                    <a:pos x="155" y="125"/>
                  </a:cxn>
                  <a:cxn ang="0">
                    <a:pos x="127" y="136"/>
                  </a:cxn>
                  <a:cxn ang="0">
                    <a:pos x="91" y="145"/>
                  </a:cxn>
                  <a:cxn ang="0">
                    <a:pos x="50" y="151"/>
                  </a:cxn>
                  <a:cxn ang="0">
                    <a:pos x="6" y="153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0" y="147"/>
                  </a:cxn>
                  <a:cxn ang="0">
                    <a:pos x="73" y="142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5" y="114"/>
                  </a:cxn>
                  <a:cxn ang="0">
                    <a:pos x="168" y="99"/>
                  </a:cxn>
                  <a:cxn ang="0">
                    <a:pos x="186" y="80"/>
                  </a:cxn>
                  <a:cxn ang="0">
                    <a:pos x="201" y="58"/>
                  </a:cxn>
                  <a:cxn ang="0">
                    <a:pos x="210" y="32"/>
                  </a:cxn>
                  <a:cxn ang="0">
                    <a:pos x="212" y="0"/>
                  </a:cxn>
                </a:cxnLst>
                <a:rect l="0" t="0" r="r" b="b"/>
                <a:pathLst>
                  <a:path w="214" h="153">
                    <a:moveTo>
                      <a:pt x="6" y="153"/>
                    </a:moveTo>
                    <a:lnTo>
                      <a:pt x="0" y="153"/>
                    </a:lnTo>
                    <a:lnTo>
                      <a:pt x="6" y="153"/>
                    </a:lnTo>
                    <a:close/>
                    <a:moveTo>
                      <a:pt x="212" y="0"/>
                    </a:moveTo>
                    <a:lnTo>
                      <a:pt x="212" y="2"/>
                    </a:lnTo>
                    <a:lnTo>
                      <a:pt x="214" y="9"/>
                    </a:lnTo>
                    <a:lnTo>
                      <a:pt x="214" y="32"/>
                    </a:lnTo>
                    <a:lnTo>
                      <a:pt x="212" y="45"/>
                    </a:lnTo>
                    <a:lnTo>
                      <a:pt x="209" y="61"/>
                    </a:lnTo>
                    <a:lnTo>
                      <a:pt x="201" y="78"/>
                    </a:lnTo>
                    <a:lnTo>
                      <a:pt x="190" y="95"/>
                    </a:lnTo>
                    <a:lnTo>
                      <a:pt x="175" y="110"/>
                    </a:lnTo>
                    <a:lnTo>
                      <a:pt x="155" y="125"/>
                    </a:lnTo>
                    <a:lnTo>
                      <a:pt x="127" y="136"/>
                    </a:lnTo>
                    <a:lnTo>
                      <a:pt x="91" y="145"/>
                    </a:lnTo>
                    <a:lnTo>
                      <a:pt x="50" y="151"/>
                    </a:lnTo>
                    <a:lnTo>
                      <a:pt x="6" y="153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0" y="147"/>
                    </a:lnTo>
                    <a:lnTo>
                      <a:pt x="73" y="142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5" y="114"/>
                    </a:lnTo>
                    <a:lnTo>
                      <a:pt x="168" y="99"/>
                    </a:lnTo>
                    <a:lnTo>
                      <a:pt x="186" y="80"/>
                    </a:lnTo>
                    <a:lnTo>
                      <a:pt x="201" y="58"/>
                    </a:lnTo>
                    <a:lnTo>
                      <a:pt x="210" y="3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Freeform 69"/>
              <p:cNvSpPr>
                <a:spLocks/>
              </p:cNvSpPr>
              <p:nvPr/>
            </p:nvSpPr>
            <p:spPr bwMode="auto">
              <a:xfrm>
                <a:off x="10614025" y="3011488"/>
                <a:ext cx="92075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10" y="13"/>
                  </a:cxn>
                  <a:cxn ang="0">
                    <a:pos x="19" y="30"/>
                  </a:cxn>
                  <a:cxn ang="0">
                    <a:pos x="30" y="52"/>
                  </a:cxn>
                  <a:cxn ang="0">
                    <a:pos x="39" y="80"/>
                  </a:cxn>
                  <a:cxn ang="0">
                    <a:pos x="49" y="115"/>
                  </a:cxn>
                  <a:cxn ang="0">
                    <a:pos x="56" y="155"/>
                  </a:cxn>
                  <a:cxn ang="0">
                    <a:pos x="58" y="201"/>
                  </a:cxn>
                  <a:cxn ang="0">
                    <a:pos x="54" y="252"/>
                  </a:cxn>
                  <a:cxn ang="0">
                    <a:pos x="45" y="307"/>
                  </a:cxn>
                  <a:cxn ang="0">
                    <a:pos x="45" y="302"/>
                  </a:cxn>
                  <a:cxn ang="0">
                    <a:pos x="47" y="287"/>
                  </a:cxn>
                  <a:cxn ang="0">
                    <a:pos x="49" y="261"/>
                  </a:cxn>
                  <a:cxn ang="0">
                    <a:pos x="51" y="229"/>
                  </a:cxn>
                  <a:cxn ang="0">
                    <a:pos x="49" y="190"/>
                  </a:cxn>
                  <a:cxn ang="0">
                    <a:pos x="43" y="147"/>
                  </a:cxn>
                  <a:cxn ang="0">
                    <a:pos x="34" y="99"/>
                  </a:cxn>
                  <a:cxn ang="0">
                    <a:pos x="21" y="50"/>
                  </a:cxn>
                  <a:cxn ang="0">
                    <a:pos x="0" y="0"/>
                  </a:cxn>
                </a:cxnLst>
                <a:rect l="0" t="0" r="r" b="b"/>
                <a:pathLst>
                  <a:path w="58" h="307">
                    <a:moveTo>
                      <a:pt x="0" y="0"/>
                    </a:moveTo>
                    <a:lnTo>
                      <a:pt x="2" y="4"/>
                    </a:lnTo>
                    <a:lnTo>
                      <a:pt x="10" y="13"/>
                    </a:lnTo>
                    <a:lnTo>
                      <a:pt x="19" y="30"/>
                    </a:lnTo>
                    <a:lnTo>
                      <a:pt x="30" y="52"/>
                    </a:lnTo>
                    <a:lnTo>
                      <a:pt x="39" y="80"/>
                    </a:lnTo>
                    <a:lnTo>
                      <a:pt x="49" y="115"/>
                    </a:lnTo>
                    <a:lnTo>
                      <a:pt x="56" y="155"/>
                    </a:lnTo>
                    <a:lnTo>
                      <a:pt x="58" y="201"/>
                    </a:lnTo>
                    <a:lnTo>
                      <a:pt x="54" y="252"/>
                    </a:lnTo>
                    <a:lnTo>
                      <a:pt x="45" y="307"/>
                    </a:lnTo>
                    <a:lnTo>
                      <a:pt x="45" y="302"/>
                    </a:lnTo>
                    <a:lnTo>
                      <a:pt x="47" y="287"/>
                    </a:lnTo>
                    <a:lnTo>
                      <a:pt x="49" y="261"/>
                    </a:lnTo>
                    <a:lnTo>
                      <a:pt x="51" y="229"/>
                    </a:lnTo>
                    <a:lnTo>
                      <a:pt x="49" y="190"/>
                    </a:lnTo>
                    <a:lnTo>
                      <a:pt x="43" y="147"/>
                    </a:lnTo>
                    <a:lnTo>
                      <a:pt x="34" y="99"/>
                    </a:lnTo>
                    <a:lnTo>
                      <a:pt x="2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Freeform 70"/>
              <p:cNvSpPr>
                <a:spLocks/>
              </p:cNvSpPr>
              <p:nvPr/>
            </p:nvSpPr>
            <p:spPr bwMode="auto">
              <a:xfrm>
                <a:off x="9636125" y="4719638"/>
                <a:ext cx="55562" cy="5619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8" y="93"/>
                  </a:cxn>
                  <a:cxn ang="0">
                    <a:pos x="24" y="186"/>
                  </a:cxn>
                  <a:cxn ang="0">
                    <a:pos x="24" y="354"/>
                  </a:cxn>
                  <a:cxn ang="0">
                    <a:pos x="17" y="352"/>
                  </a:cxn>
                  <a:cxn ang="0">
                    <a:pos x="7" y="352"/>
                  </a:cxn>
                  <a:cxn ang="0">
                    <a:pos x="0" y="350"/>
                  </a:cxn>
                  <a:cxn ang="0">
                    <a:pos x="2" y="268"/>
                  </a:cxn>
                  <a:cxn ang="0">
                    <a:pos x="5" y="197"/>
                  </a:cxn>
                  <a:cxn ang="0">
                    <a:pos x="11" y="138"/>
                  </a:cxn>
                  <a:cxn ang="0">
                    <a:pos x="19" y="89"/>
                  </a:cxn>
                  <a:cxn ang="0">
                    <a:pos x="24" y="50"/>
                  </a:cxn>
                  <a:cxn ang="0">
                    <a:pos x="30" y="22"/>
                  </a:cxn>
                  <a:cxn ang="0">
                    <a:pos x="33" y="5"/>
                  </a:cxn>
                  <a:cxn ang="0">
                    <a:pos x="35" y="0"/>
                  </a:cxn>
                </a:cxnLst>
                <a:rect l="0" t="0" r="r" b="b"/>
                <a:pathLst>
                  <a:path w="35" h="354">
                    <a:moveTo>
                      <a:pt x="35" y="0"/>
                    </a:moveTo>
                    <a:lnTo>
                      <a:pt x="28" y="93"/>
                    </a:lnTo>
                    <a:lnTo>
                      <a:pt x="24" y="186"/>
                    </a:lnTo>
                    <a:lnTo>
                      <a:pt x="24" y="354"/>
                    </a:lnTo>
                    <a:lnTo>
                      <a:pt x="17" y="352"/>
                    </a:lnTo>
                    <a:lnTo>
                      <a:pt x="7" y="352"/>
                    </a:lnTo>
                    <a:lnTo>
                      <a:pt x="0" y="350"/>
                    </a:lnTo>
                    <a:lnTo>
                      <a:pt x="2" y="268"/>
                    </a:lnTo>
                    <a:lnTo>
                      <a:pt x="5" y="197"/>
                    </a:lnTo>
                    <a:lnTo>
                      <a:pt x="11" y="138"/>
                    </a:lnTo>
                    <a:lnTo>
                      <a:pt x="19" y="89"/>
                    </a:lnTo>
                    <a:lnTo>
                      <a:pt x="24" y="50"/>
                    </a:lnTo>
                    <a:lnTo>
                      <a:pt x="30" y="22"/>
                    </a:lnTo>
                    <a:lnTo>
                      <a:pt x="33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A96B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Freeform 71"/>
              <p:cNvSpPr>
                <a:spLocks/>
              </p:cNvSpPr>
              <p:nvPr/>
            </p:nvSpPr>
            <p:spPr bwMode="auto">
              <a:xfrm>
                <a:off x="10688638" y="4648200"/>
                <a:ext cx="134937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7" y="17"/>
                  </a:cxn>
                  <a:cxn ang="0">
                    <a:pos x="15" y="37"/>
                  </a:cxn>
                  <a:cxn ang="0">
                    <a:pos x="24" y="69"/>
                  </a:cxn>
                  <a:cxn ang="0">
                    <a:pos x="35" y="108"/>
                  </a:cxn>
                  <a:cxn ang="0">
                    <a:pos x="48" y="160"/>
                  </a:cxn>
                  <a:cxn ang="0">
                    <a:pos x="61" y="222"/>
                  </a:cxn>
                  <a:cxn ang="0">
                    <a:pos x="74" y="295"/>
                  </a:cxn>
                  <a:cxn ang="0">
                    <a:pos x="85" y="380"/>
                  </a:cxn>
                  <a:cxn ang="0">
                    <a:pos x="63" y="386"/>
                  </a:cxn>
                  <a:cxn ang="0">
                    <a:pos x="58" y="332"/>
                  </a:cxn>
                  <a:cxn ang="0">
                    <a:pos x="50" y="270"/>
                  </a:cxn>
                  <a:cxn ang="0">
                    <a:pos x="43" y="205"/>
                  </a:cxn>
                  <a:cxn ang="0">
                    <a:pos x="31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5" h="386">
                    <a:moveTo>
                      <a:pt x="0" y="0"/>
                    </a:moveTo>
                    <a:lnTo>
                      <a:pt x="2" y="4"/>
                    </a:lnTo>
                    <a:lnTo>
                      <a:pt x="7" y="17"/>
                    </a:lnTo>
                    <a:lnTo>
                      <a:pt x="15" y="37"/>
                    </a:lnTo>
                    <a:lnTo>
                      <a:pt x="24" y="69"/>
                    </a:lnTo>
                    <a:lnTo>
                      <a:pt x="35" y="108"/>
                    </a:lnTo>
                    <a:lnTo>
                      <a:pt x="48" y="160"/>
                    </a:lnTo>
                    <a:lnTo>
                      <a:pt x="61" y="222"/>
                    </a:lnTo>
                    <a:lnTo>
                      <a:pt x="74" y="295"/>
                    </a:lnTo>
                    <a:lnTo>
                      <a:pt x="85" y="380"/>
                    </a:lnTo>
                    <a:lnTo>
                      <a:pt x="63" y="386"/>
                    </a:lnTo>
                    <a:lnTo>
                      <a:pt x="58" y="332"/>
                    </a:lnTo>
                    <a:lnTo>
                      <a:pt x="50" y="270"/>
                    </a:lnTo>
                    <a:lnTo>
                      <a:pt x="43" y="205"/>
                    </a:lnTo>
                    <a:lnTo>
                      <a:pt x="31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A96B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Freeform 72"/>
              <p:cNvSpPr>
                <a:spLocks/>
              </p:cNvSpPr>
              <p:nvPr/>
            </p:nvSpPr>
            <p:spPr bwMode="auto">
              <a:xfrm>
                <a:off x="9807575" y="4618038"/>
                <a:ext cx="209550" cy="603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2" y="2"/>
                  </a:cxn>
                  <a:cxn ang="0">
                    <a:pos x="130" y="38"/>
                  </a:cxn>
                  <a:cxn ang="0">
                    <a:pos x="0" y="36"/>
                  </a:cxn>
                  <a:cxn ang="0">
                    <a:pos x="4" y="0"/>
                  </a:cxn>
                </a:cxnLst>
                <a:rect l="0" t="0" r="r" b="b"/>
                <a:pathLst>
                  <a:path w="132" h="38">
                    <a:moveTo>
                      <a:pt x="4" y="0"/>
                    </a:moveTo>
                    <a:lnTo>
                      <a:pt x="132" y="2"/>
                    </a:lnTo>
                    <a:lnTo>
                      <a:pt x="130" y="38"/>
                    </a:lnTo>
                    <a:lnTo>
                      <a:pt x="0" y="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A96B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Freeform 73"/>
              <p:cNvSpPr>
                <a:spLocks/>
              </p:cNvSpPr>
              <p:nvPr/>
            </p:nvSpPr>
            <p:spPr bwMode="auto">
              <a:xfrm>
                <a:off x="9880600" y="3330575"/>
                <a:ext cx="358775" cy="204788"/>
              </a:xfrm>
              <a:custGeom>
                <a:avLst/>
                <a:gdLst/>
                <a:ahLst/>
                <a:cxnLst>
                  <a:cxn ang="0">
                    <a:pos x="166" y="0"/>
                  </a:cxn>
                  <a:cxn ang="0">
                    <a:pos x="174" y="0"/>
                  </a:cxn>
                  <a:cxn ang="0">
                    <a:pos x="194" y="4"/>
                  </a:cxn>
                  <a:cxn ang="0">
                    <a:pos x="209" y="13"/>
                  </a:cxn>
                  <a:cxn ang="0">
                    <a:pos x="220" y="30"/>
                  </a:cxn>
                  <a:cxn ang="0">
                    <a:pos x="226" y="49"/>
                  </a:cxn>
                  <a:cxn ang="0">
                    <a:pos x="222" y="71"/>
                  </a:cxn>
                  <a:cxn ang="0">
                    <a:pos x="213" y="90"/>
                  </a:cxn>
                  <a:cxn ang="0">
                    <a:pos x="196" y="105"/>
                  </a:cxn>
                  <a:cxn ang="0">
                    <a:pos x="174" y="112"/>
                  </a:cxn>
                  <a:cxn ang="0">
                    <a:pos x="67" y="129"/>
                  </a:cxn>
                  <a:cxn ang="0">
                    <a:pos x="58" y="129"/>
                  </a:cxn>
                  <a:cxn ang="0">
                    <a:pos x="38" y="125"/>
                  </a:cxn>
                  <a:cxn ang="0">
                    <a:pos x="19" y="116"/>
                  </a:cxn>
                  <a:cxn ang="0">
                    <a:pos x="6" y="99"/>
                  </a:cxn>
                  <a:cxn ang="0">
                    <a:pos x="0" y="80"/>
                  </a:cxn>
                  <a:cxn ang="0">
                    <a:pos x="2" y="58"/>
                  </a:cxn>
                  <a:cxn ang="0">
                    <a:pos x="13" y="37"/>
                  </a:cxn>
                  <a:cxn ang="0">
                    <a:pos x="32" y="21"/>
                  </a:cxn>
                  <a:cxn ang="0">
                    <a:pos x="56" y="13"/>
                  </a:cxn>
                  <a:cxn ang="0">
                    <a:pos x="166" y="0"/>
                  </a:cxn>
                </a:cxnLst>
                <a:rect l="0" t="0" r="r" b="b"/>
                <a:pathLst>
                  <a:path w="226" h="129">
                    <a:moveTo>
                      <a:pt x="166" y="0"/>
                    </a:moveTo>
                    <a:lnTo>
                      <a:pt x="174" y="0"/>
                    </a:lnTo>
                    <a:lnTo>
                      <a:pt x="194" y="4"/>
                    </a:lnTo>
                    <a:lnTo>
                      <a:pt x="209" y="13"/>
                    </a:lnTo>
                    <a:lnTo>
                      <a:pt x="220" y="30"/>
                    </a:lnTo>
                    <a:lnTo>
                      <a:pt x="226" y="49"/>
                    </a:lnTo>
                    <a:lnTo>
                      <a:pt x="222" y="71"/>
                    </a:lnTo>
                    <a:lnTo>
                      <a:pt x="213" y="90"/>
                    </a:lnTo>
                    <a:lnTo>
                      <a:pt x="196" y="105"/>
                    </a:lnTo>
                    <a:lnTo>
                      <a:pt x="174" y="112"/>
                    </a:lnTo>
                    <a:lnTo>
                      <a:pt x="67" y="129"/>
                    </a:lnTo>
                    <a:lnTo>
                      <a:pt x="58" y="129"/>
                    </a:lnTo>
                    <a:lnTo>
                      <a:pt x="38" y="125"/>
                    </a:lnTo>
                    <a:lnTo>
                      <a:pt x="19" y="116"/>
                    </a:lnTo>
                    <a:lnTo>
                      <a:pt x="6" y="99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13" y="37"/>
                    </a:lnTo>
                    <a:lnTo>
                      <a:pt x="32" y="21"/>
                    </a:lnTo>
                    <a:lnTo>
                      <a:pt x="56" y="1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E3DC9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Freeform 74"/>
              <p:cNvSpPr>
                <a:spLocks/>
              </p:cNvSpPr>
              <p:nvPr/>
            </p:nvSpPr>
            <p:spPr bwMode="auto">
              <a:xfrm>
                <a:off x="9872663" y="3322638"/>
                <a:ext cx="374650" cy="168275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186" y="0"/>
                  </a:cxn>
                  <a:cxn ang="0">
                    <a:pos x="201" y="3"/>
                  </a:cxn>
                  <a:cxn ang="0">
                    <a:pos x="216" y="13"/>
                  </a:cxn>
                  <a:cxn ang="0">
                    <a:pos x="227" y="24"/>
                  </a:cxn>
                  <a:cxn ang="0">
                    <a:pos x="233" y="37"/>
                  </a:cxn>
                  <a:cxn ang="0">
                    <a:pos x="236" y="54"/>
                  </a:cxn>
                  <a:cxn ang="0">
                    <a:pos x="236" y="56"/>
                  </a:cxn>
                  <a:cxn ang="0">
                    <a:pos x="233" y="59"/>
                  </a:cxn>
                  <a:cxn ang="0">
                    <a:pos x="229" y="59"/>
                  </a:cxn>
                  <a:cxn ang="0">
                    <a:pos x="225" y="56"/>
                  </a:cxn>
                  <a:cxn ang="0">
                    <a:pos x="225" y="54"/>
                  </a:cxn>
                  <a:cxn ang="0">
                    <a:pos x="221" y="35"/>
                  </a:cxn>
                  <a:cxn ang="0">
                    <a:pos x="208" y="20"/>
                  </a:cxn>
                  <a:cxn ang="0">
                    <a:pos x="192" y="13"/>
                  </a:cxn>
                  <a:cxn ang="0">
                    <a:pos x="171" y="11"/>
                  </a:cxn>
                  <a:cxn ang="0">
                    <a:pos x="61" y="24"/>
                  </a:cxn>
                  <a:cxn ang="0">
                    <a:pos x="39" y="31"/>
                  </a:cxn>
                  <a:cxn ang="0">
                    <a:pos x="22" y="44"/>
                  </a:cxn>
                  <a:cxn ang="0">
                    <a:pos x="13" y="63"/>
                  </a:cxn>
                  <a:cxn ang="0">
                    <a:pos x="11" y="85"/>
                  </a:cxn>
                  <a:cxn ang="0">
                    <a:pos x="11" y="89"/>
                  </a:cxn>
                  <a:cxn ang="0">
                    <a:pos x="13" y="95"/>
                  </a:cxn>
                  <a:cxn ang="0">
                    <a:pos x="15" y="98"/>
                  </a:cxn>
                  <a:cxn ang="0">
                    <a:pos x="15" y="104"/>
                  </a:cxn>
                  <a:cxn ang="0">
                    <a:pos x="13" y="106"/>
                  </a:cxn>
                  <a:cxn ang="0">
                    <a:pos x="5" y="106"/>
                  </a:cxn>
                  <a:cxn ang="0">
                    <a:pos x="5" y="104"/>
                  </a:cxn>
                  <a:cxn ang="0">
                    <a:pos x="2" y="93"/>
                  </a:cxn>
                  <a:cxn ang="0">
                    <a:pos x="0" y="85"/>
                  </a:cxn>
                  <a:cxn ang="0">
                    <a:pos x="2" y="59"/>
                  </a:cxn>
                  <a:cxn ang="0">
                    <a:pos x="15" y="37"/>
                  </a:cxn>
                  <a:cxn ang="0">
                    <a:pos x="33" y="22"/>
                  </a:cxn>
                  <a:cxn ang="0">
                    <a:pos x="59" y="13"/>
                  </a:cxn>
                  <a:cxn ang="0">
                    <a:pos x="169" y="0"/>
                  </a:cxn>
                </a:cxnLst>
                <a:rect l="0" t="0" r="r" b="b"/>
                <a:pathLst>
                  <a:path w="236" h="106">
                    <a:moveTo>
                      <a:pt x="169" y="0"/>
                    </a:moveTo>
                    <a:lnTo>
                      <a:pt x="186" y="0"/>
                    </a:lnTo>
                    <a:lnTo>
                      <a:pt x="201" y="3"/>
                    </a:lnTo>
                    <a:lnTo>
                      <a:pt x="216" y="13"/>
                    </a:lnTo>
                    <a:lnTo>
                      <a:pt x="227" y="24"/>
                    </a:lnTo>
                    <a:lnTo>
                      <a:pt x="233" y="37"/>
                    </a:lnTo>
                    <a:lnTo>
                      <a:pt x="236" y="54"/>
                    </a:lnTo>
                    <a:lnTo>
                      <a:pt x="236" y="56"/>
                    </a:lnTo>
                    <a:lnTo>
                      <a:pt x="233" y="59"/>
                    </a:lnTo>
                    <a:lnTo>
                      <a:pt x="229" y="59"/>
                    </a:lnTo>
                    <a:lnTo>
                      <a:pt x="225" y="56"/>
                    </a:lnTo>
                    <a:lnTo>
                      <a:pt x="225" y="54"/>
                    </a:lnTo>
                    <a:lnTo>
                      <a:pt x="221" y="35"/>
                    </a:lnTo>
                    <a:lnTo>
                      <a:pt x="208" y="20"/>
                    </a:lnTo>
                    <a:lnTo>
                      <a:pt x="192" y="13"/>
                    </a:lnTo>
                    <a:lnTo>
                      <a:pt x="171" y="11"/>
                    </a:lnTo>
                    <a:lnTo>
                      <a:pt x="61" y="24"/>
                    </a:lnTo>
                    <a:lnTo>
                      <a:pt x="39" y="31"/>
                    </a:lnTo>
                    <a:lnTo>
                      <a:pt x="22" y="44"/>
                    </a:lnTo>
                    <a:lnTo>
                      <a:pt x="13" y="63"/>
                    </a:lnTo>
                    <a:lnTo>
                      <a:pt x="11" y="85"/>
                    </a:lnTo>
                    <a:lnTo>
                      <a:pt x="11" y="89"/>
                    </a:lnTo>
                    <a:lnTo>
                      <a:pt x="13" y="95"/>
                    </a:lnTo>
                    <a:lnTo>
                      <a:pt x="15" y="98"/>
                    </a:lnTo>
                    <a:lnTo>
                      <a:pt x="15" y="104"/>
                    </a:lnTo>
                    <a:lnTo>
                      <a:pt x="13" y="106"/>
                    </a:lnTo>
                    <a:lnTo>
                      <a:pt x="5" y="106"/>
                    </a:lnTo>
                    <a:lnTo>
                      <a:pt x="5" y="104"/>
                    </a:lnTo>
                    <a:lnTo>
                      <a:pt x="2" y="93"/>
                    </a:lnTo>
                    <a:lnTo>
                      <a:pt x="0" y="85"/>
                    </a:lnTo>
                    <a:lnTo>
                      <a:pt x="2" y="59"/>
                    </a:lnTo>
                    <a:lnTo>
                      <a:pt x="15" y="37"/>
                    </a:lnTo>
                    <a:lnTo>
                      <a:pt x="33" y="22"/>
                    </a:lnTo>
                    <a:lnTo>
                      <a:pt x="59" y="13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Freeform 75"/>
              <p:cNvSpPr>
                <a:spLocks/>
              </p:cNvSpPr>
              <p:nvPr/>
            </p:nvSpPr>
            <p:spPr bwMode="auto">
              <a:xfrm>
                <a:off x="10353675" y="3254375"/>
                <a:ext cx="307975" cy="198438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49" y="0"/>
                  </a:cxn>
                  <a:cxn ang="0">
                    <a:pos x="166" y="3"/>
                  </a:cxn>
                  <a:cxn ang="0">
                    <a:pos x="181" y="13"/>
                  </a:cxn>
                  <a:cxn ang="0">
                    <a:pos x="190" y="26"/>
                  </a:cxn>
                  <a:cxn ang="0">
                    <a:pos x="194" y="43"/>
                  </a:cxn>
                  <a:cxn ang="0">
                    <a:pos x="192" y="63"/>
                  </a:cxn>
                  <a:cxn ang="0">
                    <a:pos x="183" y="82"/>
                  </a:cxn>
                  <a:cxn ang="0">
                    <a:pos x="168" y="97"/>
                  </a:cxn>
                  <a:cxn ang="0">
                    <a:pos x="149" y="104"/>
                  </a:cxn>
                  <a:cxn ang="0">
                    <a:pos x="56" y="125"/>
                  </a:cxn>
                  <a:cxn ang="0">
                    <a:pos x="47" y="125"/>
                  </a:cxn>
                  <a:cxn ang="0">
                    <a:pos x="30" y="121"/>
                  </a:cxn>
                  <a:cxn ang="0">
                    <a:pos x="15" y="113"/>
                  </a:cxn>
                  <a:cxn ang="0">
                    <a:pos x="6" y="99"/>
                  </a:cxn>
                  <a:cxn ang="0">
                    <a:pos x="0" y="82"/>
                  </a:cxn>
                  <a:cxn ang="0">
                    <a:pos x="2" y="59"/>
                  </a:cxn>
                  <a:cxn ang="0">
                    <a:pos x="12" y="41"/>
                  </a:cxn>
                  <a:cxn ang="0">
                    <a:pos x="26" y="26"/>
                  </a:cxn>
                  <a:cxn ang="0">
                    <a:pos x="47" y="18"/>
                  </a:cxn>
                  <a:cxn ang="0">
                    <a:pos x="142" y="0"/>
                  </a:cxn>
                </a:cxnLst>
                <a:rect l="0" t="0" r="r" b="b"/>
                <a:pathLst>
                  <a:path w="194" h="125">
                    <a:moveTo>
                      <a:pt x="142" y="0"/>
                    </a:moveTo>
                    <a:lnTo>
                      <a:pt x="149" y="0"/>
                    </a:lnTo>
                    <a:lnTo>
                      <a:pt x="166" y="3"/>
                    </a:lnTo>
                    <a:lnTo>
                      <a:pt x="181" y="13"/>
                    </a:lnTo>
                    <a:lnTo>
                      <a:pt x="190" y="26"/>
                    </a:lnTo>
                    <a:lnTo>
                      <a:pt x="194" y="43"/>
                    </a:lnTo>
                    <a:lnTo>
                      <a:pt x="192" y="63"/>
                    </a:lnTo>
                    <a:lnTo>
                      <a:pt x="183" y="82"/>
                    </a:lnTo>
                    <a:lnTo>
                      <a:pt x="168" y="97"/>
                    </a:lnTo>
                    <a:lnTo>
                      <a:pt x="149" y="104"/>
                    </a:lnTo>
                    <a:lnTo>
                      <a:pt x="56" y="125"/>
                    </a:lnTo>
                    <a:lnTo>
                      <a:pt x="47" y="125"/>
                    </a:lnTo>
                    <a:lnTo>
                      <a:pt x="30" y="121"/>
                    </a:lnTo>
                    <a:lnTo>
                      <a:pt x="15" y="113"/>
                    </a:lnTo>
                    <a:lnTo>
                      <a:pt x="6" y="99"/>
                    </a:lnTo>
                    <a:lnTo>
                      <a:pt x="0" y="82"/>
                    </a:lnTo>
                    <a:lnTo>
                      <a:pt x="2" y="59"/>
                    </a:lnTo>
                    <a:lnTo>
                      <a:pt x="12" y="41"/>
                    </a:lnTo>
                    <a:lnTo>
                      <a:pt x="26" y="26"/>
                    </a:lnTo>
                    <a:lnTo>
                      <a:pt x="47" y="1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E3DC9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Freeform 76"/>
              <p:cNvSpPr>
                <a:spLocks/>
              </p:cNvSpPr>
              <p:nvPr/>
            </p:nvSpPr>
            <p:spPr bwMode="auto">
              <a:xfrm>
                <a:off x="10345738" y="3244850"/>
                <a:ext cx="325437" cy="160338"/>
              </a:xfrm>
              <a:custGeom>
                <a:avLst/>
                <a:gdLst/>
                <a:ahLst/>
                <a:cxnLst>
                  <a:cxn ang="0">
                    <a:pos x="145" y="0"/>
                  </a:cxn>
                  <a:cxn ang="0">
                    <a:pos x="166" y="2"/>
                  </a:cxn>
                  <a:cxn ang="0">
                    <a:pos x="184" y="9"/>
                  </a:cxn>
                  <a:cxn ang="0">
                    <a:pos x="197" y="26"/>
                  </a:cxn>
                  <a:cxn ang="0">
                    <a:pos x="205" y="49"/>
                  </a:cxn>
                  <a:cxn ang="0">
                    <a:pos x="205" y="56"/>
                  </a:cxn>
                  <a:cxn ang="0">
                    <a:pos x="203" y="65"/>
                  </a:cxn>
                  <a:cxn ang="0">
                    <a:pos x="203" y="67"/>
                  </a:cxn>
                  <a:cxn ang="0">
                    <a:pos x="201" y="69"/>
                  </a:cxn>
                  <a:cxn ang="0">
                    <a:pos x="195" y="69"/>
                  </a:cxn>
                  <a:cxn ang="0">
                    <a:pos x="192" y="65"/>
                  </a:cxn>
                  <a:cxn ang="0">
                    <a:pos x="192" y="64"/>
                  </a:cxn>
                  <a:cxn ang="0">
                    <a:pos x="193" y="58"/>
                  </a:cxn>
                  <a:cxn ang="0">
                    <a:pos x="193" y="50"/>
                  </a:cxn>
                  <a:cxn ang="0">
                    <a:pos x="190" y="32"/>
                  </a:cxn>
                  <a:cxn ang="0">
                    <a:pos x="179" y="19"/>
                  </a:cxn>
                  <a:cxn ang="0">
                    <a:pos x="164" y="11"/>
                  </a:cxn>
                  <a:cxn ang="0">
                    <a:pos x="147" y="11"/>
                  </a:cxn>
                  <a:cxn ang="0">
                    <a:pos x="52" y="30"/>
                  </a:cxn>
                  <a:cxn ang="0">
                    <a:pos x="33" y="37"/>
                  </a:cxn>
                  <a:cxn ang="0">
                    <a:pos x="20" y="50"/>
                  </a:cxn>
                  <a:cxn ang="0">
                    <a:pos x="11" y="67"/>
                  </a:cxn>
                  <a:cxn ang="0">
                    <a:pos x="9" y="88"/>
                  </a:cxn>
                  <a:cxn ang="0">
                    <a:pos x="11" y="90"/>
                  </a:cxn>
                  <a:cxn ang="0">
                    <a:pos x="11" y="97"/>
                  </a:cxn>
                  <a:cxn ang="0">
                    <a:pos x="7" y="101"/>
                  </a:cxn>
                  <a:cxn ang="0">
                    <a:pos x="5" y="101"/>
                  </a:cxn>
                  <a:cxn ang="0">
                    <a:pos x="0" y="95"/>
                  </a:cxn>
                  <a:cxn ang="0">
                    <a:pos x="0" y="90"/>
                  </a:cxn>
                  <a:cxn ang="0">
                    <a:pos x="2" y="65"/>
                  </a:cxn>
                  <a:cxn ang="0">
                    <a:pos x="11" y="43"/>
                  </a:cxn>
                  <a:cxn ang="0">
                    <a:pos x="28" y="28"/>
                  </a:cxn>
                  <a:cxn ang="0">
                    <a:pos x="50" y="19"/>
                  </a:cxn>
                  <a:cxn ang="0">
                    <a:pos x="145" y="0"/>
                  </a:cxn>
                </a:cxnLst>
                <a:rect l="0" t="0" r="r" b="b"/>
                <a:pathLst>
                  <a:path w="205" h="101">
                    <a:moveTo>
                      <a:pt x="145" y="0"/>
                    </a:moveTo>
                    <a:lnTo>
                      <a:pt x="166" y="2"/>
                    </a:lnTo>
                    <a:lnTo>
                      <a:pt x="184" y="9"/>
                    </a:lnTo>
                    <a:lnTo>
                      <a:pt x="197" y="26"/>
                    </a:lnTo>
                    <a:lnTo>
                      <a:pt x="205" y="49"/>
                    </a:lnTo>
                    <a:lnTo>
                      <a:pt x="205" y="56"/>
                    </a:lnTo>
                    <a:lnTo>
                      <a:pt x="203" y="65"/>
                    </a:lnTo>
                    <a:lnTo>
                      <a:pt x="203" y="67"/>
                    </a:lnTo>
                    <a:lnTo>
                      <a:pt x="201" y="69"/>
                    </a:lnTo>
                    <a:lnTo>
                      <a:pt x="195" y="69"/>
                    </a:lnTo>
                    <a:lnTo>
                      <a:pt x="192" y="65"/>
                    </a:lnTo>
                    <a:lnTo>
                      <a:pt x="192" y="64"/>
                    </a:lnTo>
                    <a:lnTo>
                      <a:pt x="193" y="58"/>
                    </a:lnTo>
                    <a:lnTo>
                      <a:pt x="193" y="50"/>
                    </a:lnTo>
                    <a:lnTo>
                      <a:pt x="190" y="32"/>
                    </a:lnTo>
                    <a:lnTo>
                      <a:pt x="179" y="19"/>
                    </a:lnTo>
                    <a:lnTo>
                      <a:pt x="164" y="11"/>
                    </a:lnTo>
                    <a:lnTo>
                      <a:pt x="147" y="11"/>
                    </a:lnTo>
                    <a:lnTo>
                      <a:pt x="52" y="30"/>
                    </a:lnTo>
                    <a:lnTo>
                      <a:pt x="33" y="37"/>
                    </a:lnTo>
                    <a:lnTo>
                      <a:pt x="20" y="50"/>
                    </a:lnTo>
                    <a:lnTo>
                      <a:pt x="11" y="67"/>
                    </a:lnTo>
                    <a:lnTo>
                      <a:pt x="9" y="88"/>
                    </a:lnTo>
                    <a:lnTo>
                      <a:pt x="11" y="90"/>
                    </a:lnTo>
                    <a:lnTo>
                      <a:pt x="11" y="97"/>
                    </a:lnTo>
                    <a:lnTo>
                      <a:pt x="7" y="101"/>
                    </a:lnTo>
                    <a:lnTo>
                      <a:pt x="5" y="101"/>
                    </a:lnTo>
                    <a:lnTo>
                      <a:pt x="0" y="95"/>
                    </a:lnTo>
                    <a:lnTo>
                      <a:pt x="0" y="90"/>
                    </a:lnTo>
                    <a:lnTo>
                      <a:pt x="2" y="65"/>
                    </a:lnTo>
                    <a:lnTo>
                      <a:pt x="11" y="43"/>
                    </a:lnTo>
                    <a:lnTo>
                      <a:pt x="28" y="28"/>
                    </a:lnTo>
                    <a:lnTo>
                      <a:pt x="50" y="19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Freeform 77"/>
              <p:cNvSpPr>
                <a:spLocks/>
              </p:cNvSpPr>
              <p:nvPr/>
            </p:nvSpPr>
            <p:spPr bwMode="auto">
              <a:xfrm>
                <a:off x="10226675" y="3346450"/>
                <a:ext cx="130175" cy="5238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64" y="3"/>
                  </a:cxn>
                  <a:cxn ang="0">
                    <a:pos x="82" y="14"/>
                  </a:cxn>
                  <a:cxn ang="0">
                    <a:pos x="75" y="24"/>
                  </a:cxn>
                  <a:cxn ang="0">
                    <a:pos x="60" y="14"/>
                  </a:cxn>
                  <a:cxn ang="0">
                    <a:pos x="45" y="11"/>
                  </a:cxn>
                  <a:cxn ang="0">
                    <a:pos x="30" y="14"/>
                  </a:cxn>
                  <a:cxn ang="0">
                    <a:pos x="19" y="22"/>
                  </a:cxn>
                  <a:cxn ang="0">
                    <a:pos x="11" y="29"/>
                  </a:cxn>
                  <a:cxn ang="0">
                    <a:pos x="10" y="33"/>
                  </a:cxn>
                  <a:cxn ang="0">
                    <a:pos x="0" y="27"/>
                  </a:cxn>
                  <a:cxn ang="0">
                    <a:pos x="13" y="14"/>
                  </a:cxn>
                  <a:cxn ang="0">
                    <a:pos x="26" y="5"/>
                  </a:cxn>
                  <a:cxn ang="0">
                    <a:pos x="43" y="0"/>
                  </a:cxn>
                </a:cxnLst>
                <a:rect l="0" t="0" r="r" b="b"/>
                <a:pathLst>
                  <a:path w="82" h="33">
                    <a:moveTo>
                      <a:pt x="43" y="0"/>
                    </a:moveTo>
                    <a:lnTo>
                      <a:pt x="64" y="3"/>
                    </a:lnTo>
                    <a:lnTo>
                      <a:pt x="82" y="14"/>
                    </a:lnTo>
                    <a:lnTo>
                      <a:pt x="75" y="24"/>
                    </a:lnTo>
                    <a:lnTo>
                      <a:pt x="60" y="14"/>
                    </a:lnTo>
                    <a:lnTo>
                      <a:pt x="45" y="11"/>
                    </a:lnTo>
                    <a:lnTo>
                      <a:pt x="30" y="14"/>
                    </a:lnTo>
                    <a:lnTo>
                      <a:pt x="19" y="22"/>
                    </a:lnTo>
                    <a:lnTo>
                      <a:pt x="11" y="29"/>
                    </a:lnTo>
                    <a:lnTo>
                      <a:pt x="10" y="33"/>
                    </a:lnTo>
                    <a:lnTo>
                      <a:pt x="0" y="27"/>
                    </a:lnTo>
                    <a:lnTo>
                      <a:pt x="13" y="14"/>
                    </a:lnTo>
                    <a:lnTo>
                      <a:pt x="26" y="5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Freeform 78"/>
              <p:cNvSpPr>
                <a:spLocks noEditPoints="1"/>
              </p:cNvSpPr>
              <p:nvPr/>
            </p:nvSpPr>
            <p:spPr bwMode="auto">
              <a:xfrm>
                <a:off x="9999663" y="3336925"/>
                <a:ext cx="227012" cy="50800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13" y="11"/>
                  </a:cxn>
                  <a:cxn ang="0">
                    <a:pos x="95" y="0"/>
                  </a:cxn>
                  <a:cxn ang="0">
                    <a:pos x="110" y="2"/>
                  </a:cxn>
                  <a:cxn ang="0">
                    <a:pos x="125" y="7"/>
                  </a:cxn>
                  <a:cxn ang="0">
                    <a:pos x="136" y="19"/>
                  </a:cxn>
                  <a:cxn ang="0">
                    <a:pos x="140" y="26"/>
                  </a:cxn>
                  <a:cxn ang="0">
                    <a:pos x="143" y="32"/>
                  </a:cxn>
                  <a:cxn ang="0">
                    <a:pos x="136" y="26"/>
                  </a:cxn>
                  <a:cxn ang="0">
                    <a:pos x="121" y="17"/>
                  </a:cxn>
                  <a:cxn ang="0">
                    <a:pos x="100" y="11"/>
                  </a:cxn>
                  <a:cxn ang="0">
                    <a:pos x="89" y="9"/>
                  </a:cxn>
                  <a:cxn ang="0">
                    <a:pos x="52" y="9"/>
                  </a:cxn>
                  <a:cxn ang="0">
                    <a:pos x="32" y="11"/>
                  </a:cxn>
                  <a:cxn ang="0">
                    <a:pos x="13" y="11"/>
                  </a:cxn>
                  <a:cxn ang="0">
                    <a:pos x="30" y="9"/>
                  </a:cxn>
                  <a:cxn ang="0">
                    <a:pos x="48" y="6"/>
                  </a:cxn>
                  <a:cxn ang="0">
                    <a:pos x="67" y="4"/>
                  </a:cxn>
                  <a:cxn ang="0">
                    <a:pos x="84" y="2"/>
                  </a:cxn>
                  <a:cxn ang="0">
                    <a:pos x="95" y="0"/>
                  </a:cxn>
                </a:cxnLst>
                <a:rect l="0" t="0" r="r" b="b"/>
                <a:pathLst>
                  <a:path w="143" h="32">
                    <a:moveTo>
                      <a:pt x="13" y="11"/>
                    </a:moveTo>
                    <a:lnTo>
                      <a:pt x="2" y="13"/>
                    </a:lnTo>
                    <a:lnTo>
                      <a:pt x="0" y="13"/>
                    </a:lnTo>
                    <a:lnTo>
                      <a:pt x="13" y="11"/>
                    </a:lnTo>
                    <a:close/>
                    <a:moveTo>
                      <a:pt x="95" y="0"/>
                    </a:moveTo>
                    <a:lnTo>
                      <a:pt x="110" y="2"/>
                    </a:lnTo>
                    <a:lnTo>
                      <a:pt x="125" y="7"/>
                    </a:lnTo>
                    <a:lnTo>
                      <a:pt x="136" y="19"/>
                    </a:lnTo>
                    <a:lnTo>
                      <a:pt x="140" y="26"/>
                    </a:lnTo>
                    <a:lnTo>
                      <a:pt x="143" y="32"/>
                    </a:lnTo>
                    <a:lnTo>
                      <a:pt x="136" y="26"/>
                    </a:lnTo>
                    <a:lnTo>
                      <a:pt x="121" y="17"/>
                    </a:lnTo>
                    <a:lnTo>
                      <a:pt x="100" y="11"/>
                    </a:lnTo>
                    <a:lnTo>
                      <a:pt x="89" y="9"/>
                    </a:lnTo>
                    <a:lnTo>
                      <a:pt x="52" y="9"/>
                    </a:lnTo>
                    <a:lnTo>
                      <a:pt x="32" y="11"/>
                    </a:lnTo>
                    <a:lnTo>
                      <a:pt x="13" y="11"/>
                    </a:lnTo>
                    <a:lnTo>
                      <a:pt x="30" y="9"/>
                    </a:lnTo>
                    <a:lnTo>
                      <a:pt x="48" y="6"/>
                    </a:lnTo>
                    <a:lnTo>
                      <a:pt x="67" y="4"/>
                    </a:lnTo>
                    <a:lnTo>
                      <a:pt x="84" y="2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Freeform 79"/>
              <p:cNvSpPr>
                <a:spLocks/>
              </p:cNvSpPr>
              <p:nvPr/>
            </p:nvSpPr>
            <p:spPr bwMode="auto">
              <a:xfrm>
                <a:off x="10472738" y="3262313"/>
                <a:ext cx="179387" cy="57150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86" y="0"/>
                  </a:cxn>
                  <a:cxn ang="0">
                    <a:pos x="97" y="6"/>
                  </a:cxn>
                  <a:cxn ang="0">
                    <a:pos x="106" y="17"/>
                  </a:cxn>
                  <a:cxn ang="0">
                    <a:pos x="113" y="36"/>
                  </a:cxn>
                  <a:cxn ang="0">
                    <a:pos x="112" y="32"/>
                  </a:cxn>
                  <a:cxn ang="0">
                    <a:pos x="106" y="23"/>
                  </a:cxn>
                  <a:cxn ang="0">
                    <a:pos x="95" y="13"/>
                  </a:cxn>
                  <a:cxn ang="0">
                    <a:pos x="80" y="8"/>
                  </a:cxn>
                  <a:cxn ang="0">
                    <a:pos x="52" y="8"/>
                  </a:cxn>
                  <a:cxn ang="0">
                    <a:pos x="35" y="10"/>
                  </a:cxn>
                  <a:cxn ang="0">
                    <a:pos x="17" y="12"/>
                  </a:cxn>
                  <a:cxn ang="0">
                    <a:pos x="5" y="13"/>
                  </a:cxn>
                  <a:cxn ang="0">
                    <a:pos x="0" y="13"/>
                  </a:cxn>
                  <a:cxn ang="0">
                    <a:pos x="65" y="0"/>
                  </a:cxn>
                </a:cxnLst>
                <a:rect l="0" t="0" r="r" b="b"/>
                <a:pathLst>
                  <a:path w="113" h="36">
                    <a:moveTo>
                      <a:pt x="65" y="0"/>
                    </a:moveTo>
                    <a:lnTo>
                      <a:pt x="86" y="0"/>
                    </a:lnTo>
                    <a:lnTo>
                      <a:pt x="97" y="6"/>
                    </a:lnTo>
                    <a:lnTo>
                      <a:pt x="106" y="17"/>
                    </a:lnTo>
                    <a:lnTo>
                      <a:pt x="113" y="36"/>
                    </a:lnTo>
                    <a:lnTo>
                      <a:pt x="112" y="32"/>
                    </a:lnTo>
                    <a:lnTo>
                      <a:pt x="106" y="23"/>
                    </a:lnTo>
                    <a:lnTo>
                      <a:pt x="95" y="13"/>
                    </a:lnTo>
                    <a:lnTo>
                      <a:pt x="80" y="8"/>
                    </a:lnTo>
                    <a:lnTo>
                      <a:pt x="52" y="8"/>
                    </a:lnTo>
                    <a:lnTo>
                      <a:pt x="35" y="10"/>
                    </a:lnTo>
                    <a:lnTo>
                      <a:pt x="17" y="12"/>
                    </a:lnTo>
                    <a:lnTo>
                      <a:pt x="5" y="13"/>
                    </a:lnTo>
                    <a:lnTo>
                      <a:pt x="0" y="13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Freeform 80"/>
              <p:cNvSpPr>
                <a:spLocks/>
              </p:cNvSpPr>
              <p:nvPr/>
            </p:nvSpPr>
            <p:spPr bwMode="auto">
              <a:xfrm>
                <a:off x="9842500" y="4144963"/>
                <a:ext cx="325437" cy="260350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125" y="164"/>
                  </a:cxn>
                  <a:cxn ang="0">
                    <a:pos x="110" y="157"/>
                  </a:cxn>
                  <a:cxn ang="0">
                    <a:pos x="93" y="145"/>
                  </a:cxn>
                  <a:cxn ang="0">
                    <a:pos x="73" y="129"/>
                  </a:cxn>
                  <a:cxn ang="0">
                    <a:pos x="49" y="103"/>
                  </a:cxn>
                  <a:cxn ang="0">
                    <a:pos x="36" y="84"/>
                  </a:cxn>
                  <a:cxn ang="0">
                    <a:pos x="23" y="62"/>
                  </a:cxn>
                  <a:cxn ang="0">
                    <a:pos x="11" y="39"/>
                  </a:cxn>
                  <a:cxn ang="0">
                    <a:pos x="4" y="21"/>
                  </a:cxn>
                  <a:cxn ang="0">
                    <a:pos x="0" y="6"/>
                  </a:cxn>
                  <a:cxn ang="0">
                    <a:pos x="13" y="7"/>
                  </a:cxn>
                  <a:cxn ang="0">
                    <a:pos x="39" y="15"/>
                  </a:cxn>
                  <a:cxn ang="0">
                    <a:pos x="54" y="21"/>
                  </a:cxn>
                  <a:cxn ang="0">
                    <a:pos x="75" y="24"/>
                  </a:cxn>
                  <a:cxn ang="0">
                    <a:pos x="99" y="28"/>
                  </a:cxn>
                  <a:cxn ang="0">
                    <a:pos x="131" y="28"/>
                  </a:cxn>
                  <a:cxn ang="0">
                    <a:pos x="138" y="26"/>
                  </a:cxn>
                  <a:cxn ang="0">
                    <a:pos x="151" y="21"/>
                  </a:cxn>
                  <a:cxn ang="0">
                    <a:pos x="168" y="15"/>
                  </a:cxn>
                  <a:cxn ang="0">
                    <a:pos x="185" y="7"/>
                  </a:cxn>
                  <a:cxn ang="0">
                    <a:pos x="198" y="2"/>
                  </a:cxn>
                  <a:cxn ang="0">
                    <a:pos x="205" y="0"/>
                  </a:cxn>
                </a:cxnLst>
                <a:rect l="0" t="0" r="r" b="b"/>
                <a:pathLst>
                  <a:path w="205" h="164">
                    <a:moveTo>
                      <a:pt x="205" y="0"/>
                    </a:moveTo>
                    <a:lnTo>
                      <a:pt x="125" y="164"/>
                    </a:lnTo>
                    <a:lnTo>
                      <a:pt x="110" y="157"/>
                    </a:lnTo>
                    <a:lnTo>
                      <a:pt x="93" y="145"/>
                    </a:lnTo>
                    <a:lnTo>
                      <a:pt x="73" y="129"/>
                    </a:lnTo>
                    <a:lnTo>
                      <a:pt x="49" y="103"/>
                    </a:lnTo>
                    <a:lnTo>
                      <a:pt x="36" y="84"/>
                    </a:lnTo>
                    <a:lnTo>
                      <a:pt x="23" y="62"/>
                    </a:lnTo>
                    <a:lnTo>
                      <a:pt x="11" y="39"/>
                    </a:lnTo>
                    <a:lnTo>
                      <a:pt x="4" y="21"/>
                    </a:lnTo>
                    <a:lnTo>
                      <a:pt x="0" y="6"/>
                    </a:lnTo>
                    <a:lnTo>
                      <a:pt x="13" y="7"/>
                    </a:lnTo>
                    <a:lnTo>
                      <a:pt x="39" y="15"/>
                    </a:lnTo>
                    <a:lnTo>
                      <a:pt x="54" y="21"/>
                    </a:lnTo>
                    <a:lnTo>
                      <a:pt x="75" y="24"/>
                    </a:lnTo>
                    <a:lnTo>
                      <a:pt x="99" y="28"/>
                    </a:lnTo>
                    <a:lnTo>
                      <a:pt x="131" y="28"/>
                    </a:lnTo>
                    <a:lnTo>
                      <a:pt x="138" y="26"/>
                    </a:lnTo>
                    <a:lnTo>
                      <a:pt x="151" y="21"/>
                    </a:lnTo>
                    <a:lnTo>
                      <a:pt x="168" y="15"/>
                    </a:lnTo>
                    <a:lnTo>
                      <a:pt x="185" y="7"/>
                    </a:lnTo>
                    <a:lnTo>
                      <a:pt x="198" y="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Freeform 81"/>
              <p:cNvSpPr>
                <a:spLocks/>
              </p:cNvSpPr>
              <p:nvPr/>
            </p:nvSpPr>
            <p:spPr bwMode="auto">
              <a:xfrm>
                <a:off x="10167938" y="4121150"/>
                <a:ext cx="290512" cy="26035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79" y="43"/>
                  </a:cxn>
                  <a:cxn ang="0">
                    <a:pos x="171" y="80"/>
                  </a:cxn>
                  <a:cxn ang="0">
                    <a:pos x="162" y="110"/>
                  </a:cxn>
                  <a:cxn ang="0">
                    <a:pos x="153" y="134"/>
                  </a:cxn>
                  <a:cxn ang="0">
                    <a:pos x="145" y="151"/>
                  </a:cxn>
                  <a:cxn ang="0">
                    <a:pos x="138" y="160"/>
                  </a:cxn>
                  <a:cxn ang="0">
                    <a:pos x="136" y="164"/>
                  </a:cxn>
                  <a:cxn ang="0">
                    <a:pos x="0" y="15"/>
                  </a:cxn>
                  <a:cxn ang="0">
                    <a:pos x="4" y="17"/>
                  </a:cxn>
                  <a:cxn ang="0">
                    <a:pos x="15" y="19"/>
                  </a:cxn>
                  <a:cxn ang="0">
                    <a:pos x="32" y="22"/>
                  </a:cxn>
                  <a:cxn ang="0">
                    <a:pos x="54" y="24"/>
                  </a:cxn>
                  <a:cxn ang="0">
                    <a:pos x="80" y="24"/>
                  </a:cxn>
                  <a:cxn ang="0">
                    <a:pos x="110" y="22"/>
                  </a:cxn>
                  <a:cxn ang="0">
                    <a:pos x="136" y="21"/>
                  </a:cxn>
                  <a:cxn ang="0">
                    <a:pos x="160" y="13"/>
                  </a:cxn>
                  <a:cxn ang="0">
                    <a:pos x="168" y="13"/>
                  </a:cxn>
                  <a:cxn ang="0">
                    <a:pos x="173" y="11"/>
                  </a:cxn>
                  <a:cxn ang="0">
                    <a:pos x="183" y="0"/>
                  </a:cxn>
                </a:cxnLst>
                <a:rect l="0" t="0" r="r" b="b"/>
                <a:pathLst>
                  <a:path w="183" h="164">
                    <a:moveTo>
                      <a:pt x="183" y="0"/>
                    </a:moveTo>
                    <a:lnTo>
                      <a:pt x="179" y="43"/>
                    </a:lnTo>
                    <a:lnTo>
                      <a:pt x="171" y="80"/>
                    </a:lnTo>
                    <a:lnTo>
                      <a:pt x="162" y="110"/>
                    </a:lnTo>
                    <a:lnTo>
                      <a:pt x="153" y="134"/>
                    </a:lnTo>
                    <a:lnTo>
                      <a:pt x="145" y="151"/>
                    </a:lnTo>
                    <a:lnTo>
                      <a:pt x="138" y="160"/>
                    </a:lnTo>
                    <a:lnTo>
                      <a:pt x="136" y="164"/>
                    </a:lnTo>
                    <a:lnTo>
                      <a:pt x="0" y="15"/>
                    </a:lnTo>
                    <a:lnTo>
                      <a:pt x="4" y="17"/>
                    </a:lnTo>
                    <a:lnTo>
                      <a:pt x="15" y="19"/>
                    </a:lnTo>
                    <a:lnTo>
                      <a:pt x="32" y="22"/>
                    </a:lnTo>
                    <a:lnTo>
                      <a:pt x="54" y="24"/>
                    </a:lnTo>
                    <a:lnTo>
                      <a:pt x="80" y="24"/>
                    </a:lnTo>
                    <a:lnTo>
                      <a:pt x="110" y="22"/>
                    </a:lnTo>
                    <a:lnTo>
                      <a:pt x="136" y="21"/>
                    </a:lnTo>
                    <a:lnTo>
                      <a:pt x="160" y="13"/>
                    </a:lnTo>
                    <a:lnTo>
                      <a:pt x="168" y="13"/>
                    </a:lnTo>
                    <a:lnTo>
                      <a:pt x="173" y="1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Freeform 82"/>
              <p:cNvSpPr>
                <a:spLocks/>
              </p:cNvSpPr>
              <p:nvPr/>
            </p:nvSpPr>
            <p:spPr bwMode="auto">
              <a:xfrm>
                <a:off x="9842500" y="4144963"/>
                <a:ext cx="325437" cy="228600"/>
              </a:xfrm>
              <a:custGeom>
                <a:avLst/>
                <a:gdLst/>
                <a:ahLst/>
                <a:cxnLst>
                  <a:cxn ang="0">
                    <a:pos x="205" y="0"/>
                  </a:cxn>
                  <a:cxn ang="0">
                    <a:pos x="125" y="144"/>
                  </a:cxn>
                  <a:cxn ang="0">
                    <a:pos x="121" y="142"/>
                  </a:cxn>
                  <a:cxn ang="0">
                    <a:pos x="112" y="136"/>
                  </a:cxn>
                  <a:cxn ang="0">
                    <a:pos x="99" y="129"/>
                  </a:cxn>
                  <a:cxn ang="0">
                    <a:pos x="84" y="116"/>
                  </a:cxn>
                  <a:cxn ang="0">
                    <a:pos x="65" y="101"/>
                  </a:cxn>
                  <a:cxn ang="0">
                    <a:pos x="49" y="84"/>
                  </a:cxn>
                  <a:cxn ang="0">
                    <a:pos x="37" y="71"/>
                  </a:cxn>
                  <a:cxn ang="0">
                    <a:pos x="28" y="54"/>
                  </a:cxn>
                  <a:cxn ang="0">
                    <a:pos x="17" y="3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71" y="6"/>
                  </a:cxn>
                  <a:cxn ang="0">
                    <a:pos x="118" y="4"/>
                  </a:cxn>
                  <a:cxn ang="0">
                    <a:pos x="170" y="2"/>
                  </a:cxn>
                  <a:cxn ang="0">
                    <a:pos x="205" y="0"/>
                  </a:cxn>
                </a:cxnLst>
                <a:rect l="0" t="0" r="r" b="b"/>
                <a:pathLst>
                  <a:path w="205" h="144">
                    <a:moveTo>
                      <a:pt x="205" y="0"/>
                    </a:moveTo>
                    <a:lnTo>
                      <a:pt x="125" y="144"/>
                    </a:lnTo>
                    <a:lnTo>
                      <a:pt x="121" y="142"/>
                    </a:lnTo>
                    <a:lnTo>
                      <a:pt x="112" y="136"/>
                    </a:lnTo>
                    <a:lnTo>
                      <a:pt x="99" y="129"/>
                    </a:lnTo>
                    <a:lnTo>
                      <a:pt x="84" y="116"/>
                    </a:lnTo>
                    <a:lnTo>
                      <a:pt x="65" y="101"/>
                    </a:lnTo>
                    <a:lnTo>
                      <a:pt x="49" y="84"/>
                    </a:lnTo>
                    <a:lnTo>
                      <a:pt x="37" y="71"/>
                    </a:lnTo>
                    <a:lnTo>
                      <a:pt x="28" y="54"/>
                    </a:lnTo>
                    <a:lnTo>
                      <a:pt x="17" y="3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71" y="6"/>
                    </a:lnTo>
                    <a:lnTo>
                      <a:pt x="118" y="4"/>
                    </a:lnTo>
                    <a:lnTo>
                      <a:pt x="170" y="2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Freeform 83"/>
              <p:cNvSpPr>
                <a:spLocks/>
              </p:cNvSpPr>
              <p:nvPr/>
            </p:nvSpPr>
            <p:spPr bwMode="auto">
              <a:xfrm>
                <a:off x="10171113" y="4121150"/>
                <a:ext cx="287337" cy="2254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79" y="13"/>
                  </a:cxn>
                  <a:cxn ang="0">
                    <a:pos x="177" y="32"/>
                  </a:cxn>
                  <a:cxn ang="0">
                    <a:pos x="171" y="52"/>
                  </a:cxn>
                  <a:cxn ang="0">
                    <a:pos x="168" y="71"/>
                  </a:cxn>
                  <a:cxn ang="0">
                    <a:pos x="160" y="93"/>
                  </a:cxn>
                  <a:cxn ang="0">
                    <a:pos x="151" y="114"/>
                  </a:cxn>
                  <a:cxn ang="0">
                    <a:pos x="145" y="129"/>
                  </a:cxn>
                  <a:cxn ang="0">
                    <a:pos x="140" y="138"/>
                  </a:cxn>
                  <a:cxn ang="0">
                    <a:pos x="138" y="142"/>
                  </a:cxn>
                  <a:cxn ang="0">
                    <a:pos x="0" y="15"/>
                  </a:cxn>
                  <a:cxn ang="0">
                    <a:pos x="9" y="15"/>
                  </a:cxn>
                  <a:cxn ang="0">
                    <a:pos x="93" y="9"/>
                  </a:cxn>
                  <a:cxn ang="0">
                    <a:pos x="177" y="2"/>
                  </a:cxn>
                  <a:cxn ang="0">
                    <a:pos x="181" y="0"/>
                  </a:cxn>
                </a:cxnLst>
                <a:rect l="0" t="0" r="r" b="b"/>
                <a:pathLst>
                  <a:path w="181" h="142">
                    <a:moveTo>
                      <a:pt x="181" y="0"/>
                    </a:moveTo>
                    <a:lnTo>
                      <a:pt x="179" y="13"/>
                    </a:lnTo>
                    <a:lnTo>
                      <a:pt x="177" y="32"/>
                    </a:lnTo>
                    <a:lnTo>
                      <a:pt x="171" y="52"/>
                    </a:lnTo>
                    <a:lnTo>
                      <a:pt x="168" y="71"/>
                    </a:lnTo>
                    <a:lnTo>
                      <a:pt x="160" y="93"/>
                    </a:lnTo>
                    <a:lnTo>
                      <a:pt x="151" y="114"/>
                    </a:lnTo>
                    <a:lnTo>
                      <a:pt x="145" y="129"/>
                    </a:lnTo>
                    <a:lnTo>
                      <a:pt x="140" y="138"/>
                    </a:lnTo>
                    <a:lnTo>
                      <a:pt x="138" y="142"/>
                    </a:lnTo>
                    <a:lnTo>
                      <a:pt x="0" y="15"/>
                    </a:lnTo>
                    <a:lnTo>
                      <a:pt x="9" y="15"/>
                    </a:lnTo>
                    <a:lnTo>
                      <a:pt x="93" y="9"/>
                    </a:lnTo>
                    <a:lnTo>
                      <a:pt x="177" y="2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784388" y="3352595"/>
              <a:ext cx="303805" cy="470551"/>
              <a:chOff x="2436813" y="1071563"/>
              <a:chExt cx="1397001" cy="2163762"/>
            </a:xfrm>
          </p:grpSpPr>
          <p:sp>
            <p:nvSpPr>
              <p:cNvPr id="433" name="Freeform 8"/>
              <p:cNvSpPr>
                <a:spLocks/>
              </p:cNvSpPr>
              <p:nvPr/>
            </p:nvSpPr>
            <p:spPr bwMode="auto">
              <a:xfrm>
                <a:off x="2982913" y="2381250"/>
                <a:ext cx="598488" cy="854075"/>
              </a:xfrm>
              <a:custGeom>
                <a:avLst/>
                <a:gdLst/>
                <a:ahLst/>
                <a:cxnLst>
                  <a:cxn ang="0">
                    <a:pos x="335" y="0"/>
                  </a:cxn>
                  <a:cxn ang="0">
                    <a:pos x="335" y="5"/>
                  </a:cxn>
                  <a:cxn ang="0">
                    <a:pos x="337" y="17"/>
                  </a:cxn>
                  <a:cxn ang="0">
                    <a:pos x="340" y="37"/>
                  </a:cxn>
                  <a:cxn ang="0">
                    <a:pos x="345" y="63"/>
                  </a:cxn>
                  <a:cxn ang="0">
                    <a:pos x="350" y="95"/>
                  </a:cxn>
                  <a:cxn ang="0">
                    <a:pos x="354" y="134"/>
                  </a:cxn>
                  <a:cxn ang="0">
                    <a:pos x="360" y="177"/>
                  </a:cxn>
                  <a:cxn ang="0">
                    <a:pos x="366" y="226"/>
                  </a:cxn>
                  <a:cxn ang="0">
                    <a:pos x="370" y="278"/>
                  </a:cxn>
                  <a:cxn ang="0">
                    <a:pos x="373" y="333"/>
                  </a:cxn>
                  <a:cxn ang="0">
                    <a:pos x="376" y="393"/>
                  </a:cxn>
                  <a:cxn ang="0">
                    <a:pos x="377" y="455"/>
                  </a:cxn>
                  <a:cxn ang="0">
                    <a:pos x="377" y="518"/>
                  </a:cxn>
                  <a:cxn ang="0">
                    <a:pos x="325" y="527"/>
                  </a:cxn>
                  <a:cxn ang="0">
                    <a:pos x="268" y="534"/>
                  </a:cxn>
                  <a:cxn ang="0">
                    <a:pos x="208" y="537"/>
                  </a:cxn>
                  <a:cxn ang="0">
                    <a:pos x="143" y="538"/>
                  </a:cxn>
                  <a:cxn ang="0">
                    <a:pos x="82" y="537"/>
                  </a:cxn>
                  <a:cxn ang="0">
                    <a:pos x="26" y="534"/>
                  </a:cxn>
                  <a:cxn ang="0">
                    <a:pos x="0" y="15"/>
                  </a:cxn>
                  <a:cxn ang="0">
                    <a:pos x="3" y="15"/>
                  </a:cxn>
                  <a:cxn ang="0">
                    <a:pos x="16" y="16"/>
                  </a:cxn>
                  <a:cxn ang="0">
                    <a:pos x="33" y="19"/>
                  </a:cxn>
                  <a:cxn ang="0">
                    <a:pos x="58" y="20"/>
                  </a:cxn>
                  <a:cxn ang="0">
                    <a:pos x="86" y="22"/>
                  </a:cxn>
                  <a:cxn ang="0">
                    <a:pos x="120" y="23"/>
                  </a:cxn>
                  <a:cxn ang="0">
                    <a:pos x="158" y="23"/>
                  </a:cxn>
                  <a:cxn ang="0">
                    <a:pos x="199" y="22"/>
                  </a:cxn>
                  <a:cxn ang="0">
                    <a:pos x="243" y="17"/>
                  </a:cxn>
                  <a:cxn ang="0">
                    <a:pos x="288" y="10"/>
                  </a:cxn>
                  <a:cxn ang="0">
                    <a:pos x="335" y="0"/>
                  </a:cxn>
                </a:cxnLst>
                <a:rect l="0" t="0" r="r" b="b"/>
                <a:pathLst>
                  <a:path w="377" h="538">
                    <a:moveTo>
                      <a:pt x="335" y="0"/>
                    </a:moveTo>
                    <a:lnTo>
                      <a:pt x="335" y="5"/>
                    </a:lnTo>
                    <a:lnTo>
                      <a:pt x="337" y="17"/>
                    </a:lnTo>
                    <a:lnTo>
                      <a:pt x="340" y="37"/>
                    </a:lnTo>
                    <a:lnTo>
                      <a:pt x="345" y="63"/>
                    </a:lnTo>
                    <a:lnTo>
                      <a:pt x="350" y="95"/>
                    </a:lnTo>
                    <a:lnTo>
                      <a:pt x="354" y="134"/>
                    </a:lnTo>
                    <a:lnTo>
                      <a:pt x="360" y="177"/>
                    </a:lnTo>
                    <a:lnTo>
                      <a:pt x="366" y="226"/>
                    </a:lnTo>
                    <a:lnTo>
                      <a:pt x="370" y="278"/>
                    </a:lnTo>
                    <a:lnTo>
                      <a:pt x="373" y="333"/>
                    </a:lnTo>
                    <a:lnTo>
                      <a:pt x="376" y="393"/>
                    </a:lnTo>
                    <a:lnTo>
                      <a:pt x="377" y="455"/>
                    </a:lnTo>
                    <a:lnTo>
                      <a:pt x="377" y="518"/>
                    </a:lnTo>
                    <a:lnTo>
                      <a:pt x="325" y="527"/>
                    </a:lnTo>
                    <a:lnTo>
                      <a:pt x="268" y="534"/>
                    </a:lnTo>
                    <a:lnTo>
                      <a:pt x="208" y="537"/>
                    </a:lnTo>
                    <a:lnTo>
                      <a:pt x="143" y="538"/>
                    </a:lnTo>
                    <a:lnTo>
                      <a:pt x="82" y="537"/>
                    </a:lnTo>
                    <a:lnTo>
                      <a:pt x="26" y="534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16" y="16"/>
                    </a:lnTo>
                    <a:lnTo>
                      <a:pt x="33" y="19"/>
                    </a:lnTo>
                    <a:lnTo>
                      <a:pt x="58" y="20"/>
                    </a:lnTo>
                    <a:lnTo>
                      <a:pt x="86" y="22"/>
                    </a:lnTo>
                    <a:lnTo>
                      <a:pt x="120" y="23"/>
                    </a:lnTo>
                    <a:lnTo>
                      <a:pt x="158" y="23"/>
                    </a:lnTo>
                    <a:lnTo>
                      <a:pt x="199" y="22"/>
                    </a:lnTo>
                    <a:lnTo>
                      <a:pt x="243" y="17"/>
                    </a:lnTo>
                    <a:lnTo>
                      <a:pt x="288" y="10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F7FA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Freeform 9"/>
              <p:cNvSpPr>
                <a:spLocks/>
              </p:cNvSpPr>
              <p:nvPr/>
            </p:nvSpPr>
            <p:spPr bwMode="auto">
              <a:xfrm>
                <a:off x="3444876" y="2381250"/>
                <a:ext cx="127000" cy="836613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2" y="19"/>
                  </a:cxn>
                  <a:cxn ang="0">
                    <a:pos x="46" y="44"/>
                  </a:cxn>
                  <a:cxn ang="0">
                    <a:pos x="52" y="77"/>
                  </a:cxn>
                  <a:cxn ang="0">
                    <a:pos x="58" y="116"/>
                  </a:cxn>
                  <a:cxn ang="0">
                    <a:pos x="62" y="161"/>
                  </a:cxn>
                  <a:cxn ang="0">
                    <a:pos x="68" y="211"/>
                  </a:cxn>
                  <a:cxn ang="0">
                    <a:pos x="73" y="266"/>
                  </a:cxn>
                  <a:cxn ang="0">
                    <a:pos x="76" y="325"/>
                  </a:cxn>
                  <a:cxn ang="0">
                    <a:pos x="79" y="387"/>
                  </a:cxn>
                  <a:cxn ang="0">
                    <a:pos x="80" y="452"/>
                  </a:cxn>
                  <a:cxn ang="0">
                    <a:pos x="80" y="520"/>
                  </a:cxn>
                  <a:cxn ang="0">
                    <a:pos x="35" y="527"/>
                  </a:cxn>
                  <a:cxn ang="0">
                    <a:pos x="37" y="465"/>
                  </a:cxn>
                  <a:cxn ang="0">
                    <a:pos x="35" y="404"/>
                  </a:cxn>
                  <a:cxn ang="0">
                    <a:pos x="34" y="345"/>
                  </a:cxn>
                  <a:cxn ang="0">
                    <a:pos x="31" y="290"/>
                  </a:cxn>
                  <a:cxn ang="0">
                    <a:pos x="27" y="238"/>
                  </a:cxn>
                  <a:cxn ang="0">
                    <a:pos x="22" y="188"/>
                  </a:cxn>
                  <a:cxn ang="0">
                    <a:pos x="18" y="144"/>
                  </a:cxn>
                  <a:cxn ang="0">
                    <a:pos x="14" y="106"/>
                  </a:cxn>
                  <a:cxn ang="0">
                    <a:pos x="8" y="72"/>
                  </a:cxn>
                  <a:cxn ang="0">
                    <a:pos x="6" y="46"/>
                  </a:cxn>
                  <a:cxn ang="0">
                    <a:pos x="3" y="26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0" y="6"/>
                  </a:cxn>
                  <a:cxn ang="0">
                    <a:pos x="39" y="0"/>
                  </a:cxn>
                </a:cxnLst>
                <a:rect l="0" t="0" r="r" b="b"/>
                <a:pathLst>
                  <a:path w="80" h="527">
                    <a:moveTo>
                      <a:pt x="39" y="0"/>
                    </a:moveTo>
                    <a:lnTo>
                      <a:pt x="42" y="19"/>
                    </a:lnTo>
                    <a:lnTo>
                      <a:pt x="46" y="44"/>
                    </a:lnTo>
                    <a:lnTo>
                      <a:pt x="52" y="77"/>
                    </a:lnTo>
                    <a:lnTo>
                      <a:pt x="58" y="116"/>
                    </a:lnTo>
                    <a:lnTo>
                      <a:pt x="62" y="161"/>
                    </a:lnTo>
                    <a:lnTo>
                      <a:pt x="68" y="211"/>
                    </a:lnTo>
                    <a:lnTo>
                      <a:pt x="73" y="266"/>
                    </a:lnTo>
                    <a:lnTo>
                      <a:pt x="76" y="325"/>
                    </a:lnTo>
                    <a:lnTo>
                      <a:pt x="79" y="387"/>
                    </a:lnTo>
                    <a:lnTo>
                      <a:pt x="80" y="452"/>
                    </a:lnTo>
                    <a:lnTo>
                      <a:pt x="80" y="520"/>
                    </a:lnTo>
                    <a:lnTo>
                      <a:pt x="35" y="527"/>
                    </a:lnTo>
                    <a:lnTo>
                      <a:pt x="37" y="465"/>
                    </a:lnTo>
                    <a:lnTo>
                      <a:pt x="35" y="404"/>
                    </a:lnTo>
                    <a:lnTo>
                      <a:pt x="34" y="345"/>
                    </a:lnTo>
                    <a:lnTo>
                      <a:pt x="31" y="290"/>
                    </a:lnTo>
                    <a:lnTo>
                      <a:pt x="27" y="238"/>
                    </a:lnTo>
                    <a:lnTo>
                      <a:pt x="22" y="188"/>
                    </a:lnTo>
                    <a:lnTo>
                      <a:pt x="18" y="144"/>
                    </a:lnTo>
                    <a:lnTo>
                      <a:pt x="14" y="106"/>
                    </a:lnTo>
                    <a:lnTo>
                      <a:pt x="8" y="72"/>
                    </a:lnTo>
                    <a:lnTo>
                      <a:pt x="6" y="46"/>
                    </a:lnTo>
                    <a:lnTo>
                      <a:pt x="3" y="26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0" y="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Freeform 10"/>
              <p:cNvSpPr>
                <a:spLocks/>
              </p:cNvSpPr>
              <p:nvPr/>
            </p:nvSpPr>
            <p:spPr bwMode="auto">
              <a:xfrm>
                <a:off x="3457576" y="1844675"/>
                <a:ext cx="376238" cy="290513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34" y="3"/>
                  </a:cxn>
                  <a:cxn ang="0">
                    <a:pos x="136" y="10"/>
                  </a:cxn>
                  <a:cxn ang="0">
                    <a:pos x="140" y="21"/>
                  </a:cxn>
                  <a:cxn ang="0">
                    <a:pos x="144" y="34"/>
                  </a:cxn>
                  <a:cxn ang="0">
                    <a:pos x="151" y="48"/>
                  </a:cxn>
                  <a:cxn ang="0">
                    <a:pos x="161" y="62"/>
                  </a:cxn>
                  <a:cxn ang="0">
                    <a:pos x="171" y="76"/>
                  </a:cxn>
                  <a:cxn ang="0">
                    <a:pos x="185" y="86"/>
                  </a:cxn>
                  <a:cxn ang="0">
                    <a:pos x="199" y="93"/>
                  </a:cxn>
                  <a:cxn ang="0">
                    <a:pos x="218" y="94"/>
                  </a:cxn>
                  <a:cxn ang="0">
                    <a:pos x="237" y="90"/>
                  </a:cxn>
                  <a:cxn ang="0">
                    <a:pos x="236" y="93"/>
                  </a:cxn>
                  <a:cxn ang="0">
                    <a:pos x="232" y="100"/>
                  </a:cxn>
                  <a:cxn ang="0">
                    <a:pos x="223" y="108"/>
                  </a:cxn>
                  <a:cxn ang="0">
                    <a:pos x="212" y="121"/>
                  </a:cxn>
                  <a:cxn ang="0">
                    <a:pos x="198" y="134"/>
                  </a:cxn>
                  <a:cxn ang="0">
                    <a:pos x="180" y="146"/>
                  </a:cxn>
                  <a:cxn ang="0">
                    <a:pos x="158" y="159"/>
                  </a:cxn>
                  <a:cxn ang="0">
                    <a:pos x="134" y="170"/>
                  </a:cxn>
                  <a:cxn ang="0">
                    <a:pos x="106" y="179"/>
                  </a:cxn>
                  <a:cxn ang="0">
                    <a:pos x="75" y="183"/>
                  </a:cxn>
                  <a:cxn ang="0">
                    <a:pos x="38" y="183"/>
                  </a:cxn>
                  <a:cxn ang="0">
                    <a:pos x="0" y="176"/>
                  </a:cxn>
                  <a:cxn ang="0">
                    <a:pos x="133" y="0"/>
                  </a:cxn>
                </a:cxnLst>
                <a:rect l="0" t="0" r="r" b="b"/>
                <a:pathLst>
                  <a:path w="237" h="183">
                    <a:moveTo>
                      <a:pt x="133" y="0"/>
                    </a:moveTo>
                    <a:lnTo>
                      <a:pt x="134" y="3"/>
                    </a:lnTo>
                    <a:lnTo>
                      <a:pt x="136" y="10"/>
                    </a:lnTo>
                    <a:lnTo>
                      <a:pt x="140" y="21"/>
                    </a:lnTo>
                    <a:lnTo>
                      <a:pt x="144" y="34"/>
                    </a:lnTo>
                    <a:lnTo>
                      <a:pt x="151" y="48"/>
                    </a:lnTo>
                    <a:lnTo>
                      <a:pt x="161" y="62"/>
                    </a:lnTo>
                    <a:lnTo>
                      <a:pt x="171" y="76"/>
                    </a:lnTo>
                    <a:lnTo>
                      <a:pt x="185" y="86"/>
                    </a:lnTo>
                    <a:lnTo>
                      <a:pt x="199" y="93"/>
                    </a:lnTo>
                    <a:lnTo>
                      <a:pt x="218" y="94"/>
                    </a:lnTo>
                    <a:lnTo>
                      <a:pt x="237" y="90"/>
                    </a:lnTo>
                    <a:lnTo>
                      <a:pt x="236" y="93"/>
                    </a:lnTo>
                    <a:lnTo>
                      <a:pt x="232" y="100"/>
                    </a:lnTo>
                    <a:lnTo>
                      <a:pt x="223" y="108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6"/>
                    </a:lnTo>
                    <a:lnTo>
                      <a:pt x="158" y="159"/>
                    </a:lnTo>
                    <a:lnTo>
                      <a:pt x="134" y="170"/>
                    </a:lnTo>
                    <a:lnTo>
                      <a:pt x="106" y="179"/>
                    </a:lnTo>
                    <a:lnTo>
                      <a:pt x="75" y="183"/>
                    </a:lnTo>
                    <a:lnTo>
                      <a:pt x="38" y="183"/>
                    </a:lnTo>
                    <a:lnTo>
                      <a:pt x="0" y="17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Freeform 11"/>
              <p:cNvSpPr>
                <a:spLocks/>
              </p:cNvSpPr>
              <p:nvPr/>
            </p:nvSpPr>
            <p:spPr bwMode="auto">
              <a:xfrm>
                <a:off x="2627313" y="1169988"/>
                <a:ext cx="1116013" cy="1077913"/>
              </a:xfrm>
              <a:custGeom>
                <a:avLst/>
                <a:gdLst/>
                <a:ahLst/>
                <a:cxnLst>
                  <a:cxn ang="0">
                    <a:pos x="340" y="0"/>
                  </a:cxn>
                  <a:cxn ang="0">
                    <a:pos x="387" y="4"/>
                  </a:cxn>
                  <a:cxn ang="0">
                    <a:pos x="433" y="15"/>
                  </a:cxn>
                  <a:cxn ang="0">
                    <a:pos x="478" y="31"/>
                  </a:cxn>
                  <a:cxn ang="0">
                    <a:pos x="519" y="51"/>
                  </a:cxn>
                  <a:cxn ang="0">
                    <a:pos x="556" y="78"/>
                  </a:cxn>
                  <a:cxn ang="0">
                    <a:pos x="588" y="107"/>
                  </a:cxn>
                  <a:cxn ang="0">
                    <a:pos x="618" y="142"/>
                  </a:cxn>
                  <a:cxn ang="0">
                    <a:pos x="642" y="179"/>
                  </a:cxn>
                  <a:cxn ang="0">
                    <a:pos x="663" y="219"/>
                  </a:cxn>
                  <a:cxn ang="0">
                    <a:pos x="679" y="260"/>
                  </a:cxn>
                  <a:cxn ang="0">
                    <a:pos x="691" y="302"/>
                  </a:cxn>
                  <a:cxn ang="0">
                    <a:pos x="698" y="344"/>
                  </a:cxn>
                  <a:cxn ang="0">
                    <a:pos x="703" y="385"/>
                  </a:cxn>
                  <a:cxn ang="0">
                    <a:pos x="700" y="426"/>
                  </a:cxn>
                  <a:cxn ang="0">
                    <a:pos x="694" y="464"/>
                  </a:cxn>
                  <a:cxn ang="0">
                    <a:pos x="683" y="498"/>
                  </a:cxn>
                  <a:cxn ang="0">
                    <a:pos x="663" y="538"/>
                  </a:cxn>
                  <a:cxn ang="0">
                    <a:pos x="638" y="571"/>
                  </a:cxn>
                  <a:cxn ang="0">
                    <a:pos x="609" y="603"/>
                  </a:cxn>
                  <a:cxn ang="0">
                    <a:pos x="576" y="627"/>
                  </a:cxn>
                  <a:cxn ang="0">
                    <a:pos x="540" y="648"/>
                  </a:cxn>
                  <a:cxn ang="0">
                    <a:pos x="501" y="663"/>
                  </a:cxn>
                  <a:cxn ang="0">
                    <a:pos x="458" y="673"/>
                  </a:cxn>
                  <a:cxn ang="0">
                    <a:pos x="415" y="679"/>
                  </a:cxn>
                  <a:cxn ang="0">
                    <a:pos x="371" y="679"/>
                  </a:cxn>
                  <a:cxn ang="0">
                    <a:pos x="324" y="673"/>
                  </a:cxn>
                  <a:cxn ang="0">
                    <a:pos x="279" y="663"/>
                  </a:cxn>
                  <a:cxn ang="0">
                    <a:pos x="233" y="646"/>
                  </a:cxn>
                  <a:cxn ang="0">
                    <a:pos x="185" y="622"/>
                  </a:cxn>
                  <a:cxn ang="0">
                    <a:pos x="142" y="594"/>
                  </a:cxn>
                  <a:cxn ang="0">
                    <a:pos x="103" y="560"/>
                  </a:cxn>
                  <a:cxn ang="0">
                    <a:pos x="70" y="522"/>
                  </a:cxn>
                  <a:cxn ang="0">
                    <a:pos x="44" y="481"/>
                  </a:cxn>
                  <a:cxn ang="0">
                    <a:pos x="23" y="437"/>
                  </a:cxn>
                  <a:cxn ang="0">
                    <a:pos x="7" y="391"/>
                  </a:cxn>
                  <a:cxn ang="0">
                    <a:pos x="0" y="343"/>
                  </a:cxn>
                  <a:cxn ang="0">
                    <a:pos x="0" y="295"/>
                  </a:cxn>
                  <a:cxn ang="0">
                    <a:pos x="7" y="247"/>
                  </a:cxn>
                  <a:cxn ang="0">
                    <a:pos x="23" y="199"/>
                  </a:cxn>
                  <a:cxn ang="0">
                    <a:pos x="44" y="158"/>
                  </a:cxn>
                  <a:cxn ang="0">
                    <a:pos x="69" y="120"/>
                  </a:cxn>
                  <a:cxn ang="0">
                    <a:pos x="99" y="89"/>
                  </a:cxn>
                  <a:cxn ang="0">
                    <a:pos x="133" y="61"/>
                  </a:cxn>
                  <a:cxn ang="0">
                    <a:pos x="169" y="38"/>
                  </a:cxn>
                  <a:cxn ang="0">
                    <a:pos x="209" y="21"/>
                  </a:cxn>
                  <a:cxn ang="0">
                    <a:pos x="251" y="8"/>
                  </a:cxn>
                  <a:cxn ang="0">
                    <a:pos x="295" y="1"/>
                  </a:cxn>
                  <a:cxn ang="0">
                    <a:pos x="340" y="0"/>
                  </a:cxn>
                </a:cxnLst>
                <a:rect l="0" t="0" r="r" b="b"/>
                <a:pathLst>
                  <a:path w="703" h="679">
                    <a:moveTo>
                      <a:pt x="340" y="0"/>
                    </a:moveTo>
                    <a:lnTo>
                      <a:pt x="387" y="4"/>
                    </a:lnTo>
                    <a:lnTo>
                      <a:pt x="433" y="15"/>
                    </a:lnTo>
                    <a:lnTo>
                      <a:pt x="478" y="31"/>
                    </a:lnTo>
                    <a:lnTo>
                      <a:pt x="519" y="51"/>
                    </a:lnTo>
                    <a:lnTo>
                      <a:pt x="556" y="78"/>
                    </a:lnTo>
                    <a:lnTo>
                      <a:pt x="588" y="107"/>
                    </a:lnTo>
                    <a:lnTo>
                      <a:pt x="618" y="142"/>
                    </a:lnTo>
                    <a:lnTo>
                      <a:pt x="642" y="179"/>
                    </a:lnTo>
                    <a:lnTo>
                      <a:pt x="663" y="219"/>
                    </a:lnTo>
                    <a:lnTo>
                      <a:pt x="679" y="260"/>
                    </a:lnTo>
                    <a:lnTo>
                      <a:pt x="691" y="302"/>
                    </a:lnTo>
                    <a:lnTo>
                      <a:pt x="698" y="344"/>
                    </a:lnTo>
                    <a:lnTo>
                      <a:pt x="703" y="385"/>
                    </a:lnTo>
                    <a:lnTo>
                      <a:pt x="700" y="426"/>
                    </a:lnTo>
                    <a:lnTo>
                      <a:pt x="694" y="464"/>
                    </a:lnTo>
                    <a:lnTo>
                      <a:pt x="683" y="498"/>
                    </a:lnTo>
                    <a:lnTo>
                      <a:pt x="663" y="538"/>
                    </a:lnTo>
                    <a:lnTo>
                      <a:pt x="638" y="571"/>
                    </a:lnTo>
                    <a:lnTo>
                      <a:pt x="609" y="603"/>
                    </a:lnTo>
                    <a:lnTo>
                      <a:pt x="576" y="627"/>
                    </a:lnTo>
                    <a:lnTo>
                      <a:pt x="540" y="648"/>
                    </a:lnTo>
                    <a:lnTo>
                      <a:pt x="501" y="663"/>
                    </a:lnTo>
                    <a:lnTo>
                      <a:pt x="458" y="673"/>
                    </a:lnTo>
                    <a:lnTo>
                      <a:pt x="415" y="679"/>
                    </a:lnTo>
                    <a:lnTo>
                      <a:pt x="371" y="679"/>
                    </a:lnTo>
                    <a:lnTo>
                      <a:pt x="324" y="673"/>
                    </a:lnTo>
                    <a:lnTo>
                      <a:pt x="279" y="663"/>
                    </a:lnTo>
                    <a:lnTo>
                      <a:pt x="233" y="646"/>
                    </a:lnTo>
                    <a:lnTo>
                      <a:pt x="185" y="622"/>
                    </a:lnTo>
                    <a:lnTo>
                      <a:pt x="142" y="594"/>
                    </a:lnTo>
                    <a:lnTo>
                      <a:pt x="103" y="560"/>
                    </a:lnTo>
                    <a:lnTo>
                      <a:pt x="70" y="522"/>
                    </a:lnTo>
                    <a:lnTo>
                      <a:pt x="44" y="481"/>
                    </a:lnTo>
                    <a:lnTo>
                      <a:pt x="23" y="437"/>
                    </a:lnTo>
                    <a:lnTo>
                      <a:pt x="7" y="391"/>
                    </a:lnTo>
                    <a:lnTo>
                      <a:pt x="0" y="343"/>
                    </a:lnTo>
                    <a:lnTo>
                      <a:pt x="0" y="295"/>
                    </a:lnTo>
                    <a:lnTo>
                      <a:pt x="7" y="247"/>
                    </a:lnTo>
                    <a:lnTo>
                      <a:pt x="23" y="199"/>
                    </a:lnTo>
                    <a:lnTo>
                      <a:pt x="44" y="158"/>
                    </a:lnTo>
                    <a:lnTo>
                      <a:pt x="69" y="120"/>
                    </a:lnTo>
                    <a:lnTo>
                      <a:pt x="99" y="89"/>
                    </a:lnTo>
                    <a:lnTo>
                      <a:pt x="133" y="61"/>
                    </a:lnTo>
                    <a:lnTo>
                      <a:pt x="169" y="38"/>
                    </a:lnTo>
                    <a:lnTo>
                      <a:pt x="209" y="21"/>
                    </a:lnTo>
                    <a:lnTo>
                      <a:pt x="251" y="8"/>
                    </a:lnTo>
                    <a:lnTo>
                      <a:pt x="295" y="1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Freeform 12"/>
              <p:cNvSpPr>
                <a:spLocks/>
              </p:cNvSpPr>
              <p:nvPr/>
            </p:nvSpPr>
            <p:spPr bwMode="auto">
              <a:xfrm>
                <a:off x="3024188" y="2603500"/>
                <a:ext cx="73025" cy="6302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4"/>
                  </a:cxn>
                  <a:cxn ang="0">
                    <a:pos x="15" y="18"/>
                  </a:cxn>
                  <a:cxn ang="0">
                    <a:pos x="18" y="40"/>
                  </a:cxn>
                  <a:cxn ang="0">
                    <a:pos x="22" y="68"/>
                  </a:cxn>
                  <a:cxn ang="0">
                    <a:pos x="26" y="102"/>
                  </a:cxn>
                  <a:cxn ang="0">
                    <a:pos x="31" y="143"/>
                  </a:cxn>
                  <a:cxn ang="0">
                    <a:pos x="35" y="186"/>
                  </a:cxn>
                  <a:cxn ang="0">
                    <a:pos x="38" y="236"/>
                  </a:cxn>
                  <a:cxn ang="0">
                    <a:pos x="42" y="287"/>
                  </a:cxn>
                  <a:cxn ang="0">
                    <a:pos x="45" y="342"/>
                  </a:cxn>
                  <a:cxn ang="0">
                    <a:pos x="46" y="397"/>
                  </a:cxn>
                  <a:cxn ang="0">
                    <a:pos x="0" y="394"/>
                  </a:cxn>
                  <a:cxn ang="0">
                    <a:pos x="12" y="0"/>
                  </a:cxn>
                </a:cxnLst>
                <a:rect l="0" t="0" r="r" b="b"/>
                <a:pathLst>
                  <a:path w="46" h="397">
                    <a:moveTo>
                      <a:pt x="12" y="0"/>
                    </a:moveTo>
                    <a:lnTo>
                      <a:pt x="14" y="4"/>
                    </a:lnTo>
                    <a:lnTo>
                      <a:pt x="15" y="18"/>
                    </a:lnTo>
                    <a:lnTo>
                      <a:pt x="18" y="40"/>
                    </a:lnTo>
                    <a:lnTo>
                      <a:pt x="22" y="68"/>
                    </a:lnTo>
                    <a:lnTo>
                      <a:pt x="26" y="102"/>
                    </a:lnTo>
                    <a:lnTo>
                      <a:pt x="31" y="143"/>
                    </a:lnTo>
                    <a:lnTo>
                      <a:pt x="35" y="186"/>
                    </a:lnTo>
                    <a:lnTo>
                      <a:pt x="38" y="236"/>
                    </a:lnTo>
                    <a:lnTo>
                      <a:pt x="42" y="287"/>
                    </a:lnTo>
                    <a:lnTo>
                      <a:pt x="45" y="342"/>
                    </a:lnTo>
                    <a:lnTo>
                      <a:pt x="46" y="397"/>
                    </a:lnTo>
                    <a:lnTo>
                      <a:pt x="0" y="39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Freeform 13"/>
              <p:cNvSpPr>
                <a:spLocks/>
              </p:cNvSpPr>
              <p:nvPr/>
            </p:nvSpPr>
            <p:spPr bwMode="auto">
              <a:xfrm>
                <a:off x="2730501" y="1231900"/>
                <a:ext cx="971550" cy="941388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330" y="3"/>
                  </a:cxn>
                  <a:cxn ang="0">
                    <a:pos x="374" y="12"/>
                  </a:cxn>
                  <a:cxn ang="0">
                    <a:pos x="417" y="27"/>
                  </a:cxn>
                  <a:cxn ang="0">
                    <a:pos x="456" y="47"/>
                  </a:cxn>
                  <a:cxn ang="0">
                    <a:pos x="491" y="72"/>
                  </a:cxn>
                  <a:cxn ang="0">
                    <a:pos x="520" y="102"/>
                  </a:cxn>
                  <a:cxn ang="0">
                    <a:pos x="547" y="135"/>
                  </a:cxn>
                  <a:cxn ang="0">
                    <a:pos x="568" y="171"/>
                  </a:cxn>
                  <a:cxn ang="0">
                    <a:pos x="587" y="209"/>
                  </a:cxn>
                  <a:cxn ang="0">
                    <a:pos x="599" y="249"/>
                  </a:cxn>
                  <a:cxn ang="0">
                    <a:pos x="608" y="288"/>
                  </a:cxn>
                  <a:cxn ang="0">
                    <a:pos x="612" y="328"/>
                  </a:cxn>
                  <a:cxn ang="0">
                    <a:pos x="612" y="366"/>
                  </a:cxn>
                  <a:cxn ang="0">
                    <a:pos x="607" y="403"/>
                  </a:cxn>
                  <a:cxn ang="0">
                    <a:pos x="595" y="435"/>
                  </a:cxn>
                  <a:cxn ang="0">
                    <a:pos x="577" y="472"/>
                  </a:cxn>
                  <a:cxn ang="0">
                    <a:pos x="553" y="504"/>
                  </a:cxn>
                  <a:cxn ang="0">
                    <a:pos x="525" y="532"/>
                  </a:cxn>
                  <a:cxn ang="0">
                    <a:pos x="492" y="554"/>
                  </a:cxn>
                  <a:cxn ang="0">
                    <a:pos x="456" y="572"/>
                  </a:cxn>
                  <a:cxn ang="0">
                    <a:pos x="417" y="585"/>
                  </a:cxn>
                  <a:cxn ang="0">
                    <a:pos x="377" y="592"/>
                  </a:cxn>
                  <a:cxn ang="0">
                    <a:pos x="334" y="593"/>
                  </a:cxn>
                  <a:cxn ang="0">
                    <a:pos x="292" y="589"/>
                  </a:cxn>
                  <a:cxn ang="0">
                    <a:pos x="247" y="579"/>
                  </a:cxn>
                  <a:cxn ang="0">
                    <a:pos x="203" y="564"/>
                  </a:cxn>
                  <a:cxn ang="0">
                    <a:pos x="158" y="541"/>
                  </a:cxn>
                  <a:cxn ang="0">
                    <a:pos x="117" y="513"/>
                  </a:cxn>
                  <a:cxn ang="0">
                    <a:pos x="82" y="479"/>
                  </a:cxn>
                  <a:cxn ang="0">
                    <a:pos x="52" y="442"/>
                  </a:cxn>
                  <a:cxn ang="0">
                    <a:pos x="28" y="401"/>
                  </a:cxn>
                  <a:cxn ang="0">
                    <a:pos x="11" y="357"/>
                  </a:cxn>
                  <a:cxn ang="0">
                    <a:pos x="1" y="312"/>
                  </a:cxn>
                  <a:cxn ang="0">
                    <a:pos x="0" y="266"/>
                  </a:cxn>
                  <a:cxn ang="0">
                    <a:pos x="5" y="219"/>
                  </a:cxn>
                  <a:cxn ang="0">
                    <a:pos x="21" y="174"/>
                  </a:cxn>
                  <a:cxn ang="0">
                    <a:pos x="41" y="135"/>
                  </a:cxn>
                  <a:cxn ang="0">
                    <a:pos x="65" y="101"/>
                  </a:cxn>
                  <a:cxn ang="0">
                    <a:pos x="94" y="71"/>
                  </a:cxn>
                  <a:cxn ang="0">
                    <a:pos x="128" y="46"/>
                  </a:cxn>
                  <a:cxn ang="0">
                    <a:pos x="164" y="26"/>
                  </a:cxn>
                  <a:cxn ang="0">
                    <a:pos x="203" y="12"/>
                  </a:cxn>
                  <a:cxn ang="0">
                    <a:pos x="244" y="3"/>
                  </a:cxn>
                  <a:cxn ang="0">
                    <a:pos x="286" y="0"/>
                  </a:cxn>
                </a:cxnLst>
                <a:rect l="0" t="0" r="r" b="b"/>
                <a:pathLst>
                  <a:path w="612" h="593">
                    <a:moveTo>
                      <a:pt x="286" y="0"/>
                    </a:moveTo>
                    <a:lnTo>
                      <a:pt x="330" y="3"/>
                    </a:lnTo>
                    <a:lnTo>
                      <a:pt x="374" y="12"/>
                    </a:lnTo>
                    <a:lnTo>
                      <a:pt x="417" y="27"/>
                    </a:lnTo>
                    <a:lnTo>
                      <a:pt x="456" y="47"/>
                    </a:lnTo>
                    <a:lnTo>
                      <a:pt x="491" y="72"/>
                    </a:lnTo>
                    <a:lnTo>
                      <a:pt x="520" y="102"/>
                    </a:lnTo>
                    <a:lnTo>
                      <a:pt x="547" y="135"/>
                    </a:lnTo>
                    <a:lnTo>
                      <a:pt x="568" y="171"/>
                    </a:lnTo>
                    <a:lnTo>
                      <a:pt x="587" y="209"/>
                    </a:lnTo>
                    <a:lnTo>
                      <a:pt x="599" y="249"/>
                    </a:lnTo>
                    <a:lnTo>
                      <a:pt x="608" y="288"/>
                    </a:lnTo>
                    <a:lnTo>
                      <a:pt x="612" y="328"/>
                    </a:lnTo>
                    <a:lnTo>
                      <a:pt x="612" y="366"/>
                    </a:lnTo>
                    <a:lnTo>
                      <a:pt x="607" y="403"/>
                    </a:lnTo>
                    <a:lnTo>
                      <a:pt x="595" y="435"/>
                    </a:lnTo>
                    <a:lnTo>
                      <a:pt x="577" y="472"/>
                    </a:lnTo>
                    <a:lnTo>
                      <a:pt x="553" y="504"/>
                    </a:lnTo>
                    <a:lnTo>
                      <a:pt x="525" y="532"/>
                    </a:lnTo>
                    <a:lnTo>
                      <a:pt x="492" y="554"/>
                    </a:lnTo>
                    <a:lnTo>
                      <a:pt x="456" y="572"/>
                    </a:lnTo>
                    <a:lnTo>
                      <a:pt x="417" y="585"/>
                    </a:lnTo>
                    <a:lnTo>
                      <a:pt x="377" y="592"/>
                    </a:lnTo>
                    <a:lnTo>
                      <a:pt x="334" y="593"/>
                    </a:lnTo>
                    <a:lnTo>
                      <a:pt x="292" y="589"/>
                    </a:lnTo>
                    <a:lnTo>
                      <a:pt x="247" y="579"/>
                    </a:lnTo>
                    <a:lnTo>
                      <a:pt x="203" y="564"/>
                    </a:lnTo>
                    <a:lnTo>
                      <a:pt x="158" y="541"/>
                    </a:lnTo>
                    <a:lnTo>
                      <a:pt x="117" y="513"/>
                    </a:lnTo>
                    <a:lnTo>
                      <a:pt x="82" y="479"/>
                    </a:lnTo>
                    <a:lnTo>
                      <a:pt x="52" y="442"/>
                    </a:lnTo>
                    <a:lnTo>
                      <a:pt x="28" y="401"/>
                    </a:lnTo>
                    <a:lnTo>
                      <a:pt x="11" y="357"/>
                    </a:lnTo>
                    <a:lnTo>
                      <a:pt x="1" y="312"/>
                    </a:lnTo>
                    <a:lnTo>
                      <a:pt x="0" y="266"/>
                    </a:lnTo>
                    <a:lnTo>
                      <a:pt x="5" y="219"/>
                    </a:lnTo>
                    <a:lnTo>
                      <a:pt x="21" y="174"/>
                    </a:lnTo>
                    <a:lnTo>
                      <a:pt x="41" y="135"/>
                    </a:lnTo>
                    <a:lnTo>
                      <a:pt x="65" y="101"/>
                    </a:lnTo>
                    <a:lnTo>
                      <a:pt x="94" y="71"/>
                    </a:lnTo>
                    <a:lnTo>
                      <a:pt x="128" y="46"/>
                    </a:lnTo>
                    <a:lnTo>
                      <a:pt x="164" y="26"/>
                    </a:lnTo>
                    <a:lnTo>
                      <a:pt x="203" y="12"/>
                    </a:lnTo>
                    <a:lnTo>
                      <a:pt x="244" y="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D9A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 14"/>
              <p:cNvSpPr>
                <a:spLocks/>
              </p:cNvSpPr>
              <p:nvPr/>
            </p:nvSpPr>
            <p:spPr bwMode="auto">
              <a:xfrm>
                <a:off x="3629026" y="1497013"/>
                <a:ext cx="73025" cy="385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"/>
                  </a:cxn>
                  <a:cxn ang="0">
                    <a:pos x="7" y="11"/>
                  </a:cxn>
                  <a:cxn ang="0">
                    <a:pos x="15" y="24"/>
                  </a:cxn>
                  <a:cxn ang="0">
                    <a:pos x="24" y="41"/>
                  </a:cxn>
                  <a:cxn ang="0">
                    <a:pos x="32" y="63"/>
                  </a:cxn>
                  <a:cxn ang="0">
                    <a:pos x="39" y="92"/>
                  </a:cxn>
                  <a:cxn ang="0">
                    <a:pos x="45" y="123"/>
                  </a:cxn>
                  <a:cxn ang="0">
                    <a:pos x="46" y="158"/>
                  </a:cxn>
                  <a:cxn ang="0">
                    <a:pos x="43" y="199"/>
                  </a:cxn>
                  <a:cxn ang="0">
                    <a:pos x="36" y="243"/>
                  </a:cxn>
                  <a:cxn ang="0">
                    <a:pos x="36" y="238"/>
                  </a:cxn>
                  <a:cxn ang="0">
                    <a:pos x="38" y="226"/>
                  </a:cxn>
                  <a:cxn ang="0">
                    <a:pos x="39" y="206"/>
                  </a:cxn>
                  <a:cxn ang="0">
                    <a:pos x="39" y="181"/>
                  </a:cxn>
                  <a:cxn ang="0">
                    <a:pos x="38" y="150"/>
                  </a:cxn>
                  <a:cxn ang="0">
                    <a:pos x="35" y="116"/>
                  </a:cxn>
                  <a:cxn ang="0">
                    <a:pos x="28" y="79"/>
                  </a:cxn>
                  <a:cxn ang="0">
                    <a:pos x="17" y="39"/>
                  </a:cxn>
                  <a:cxn ang="0">
                    <a:pos x="0" y="0"/>
                  </a:cxn>
                </a:cxnLst>
                <a:rect l="0" t="0" r="r" b="b"/>
                <a:pathLst>
                  <a:path w="46" h="243">
                    <a:moveTo>
                      <a:pt x="0" y="0"/>
                    </a:moveTo>
                    <a:lnTo>
                      <a:pt x="2" y="3"/>
                    </a:lnTo>
                    <a:lnTo>
                      <a:pt x="7" y="11"/>
                    </a:lnTo>
                    <a:lnTo>
                      <a:pt x="15" y="24"/>
                    </a:lnTo>
                    <a:lnTo>
                      <a:pt x="24" y="41"/>
                    </a:lnTo>
                    <a:lnTo>
                      <a:pt x="32" y="63"/>
                    </a:lnTo>
                    <a:lnTo>
                      <a:pt x="39" y="92"/>
                    </a:lnTo>
                    <a:lnTo>
                      <a:pt x="45" y="123"/>
                    </a:lnTo>
                    <a:lnTo>
                      <a:pt x="46" y="158"/>
                    </a:lnTo>
                    <a:lnTo>
                      <a:pt x="43" y="199"/>
                    </a:lnTo>
                    <a:lnTo>
                      <a:pt x="36" y="243"/>
                    </a:lnTo>
                    <a:lnTo>
                      <a:pt x="36" y="238"/>
                    </a:lnTo>
                    <a:lnTo>
                      <a:pt x="38" y="226"/>
                    </a:lnTo>
                    <a:lnTo>
                      <a:pt x="39" y="206"/>
                    </a:lnTo>
                    <a:lnTo>
                      <a:pt x="39" y="181"/>
                    </a:lnTo>
                    <a:lnTo>
                      <a:pt x="38" y="150"/>
                    </a:lnTo>
                    <a:lnTo>
                      <a:pt x="35" y="116"/>
                    </a:lnTo>
                    <a:lnTo>
                      <a:pt x="28" y="79"/>
                    </a:lnTo>
                    <a:lnTo>
                      <a:pt x="17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Freeform 15"/>
              <p:cNvSpPr>
                <a:spLocks/>
              </p:cNvSpPr>
              <p:nvPr/>
            </p:nvSpPr>
            <p:spPr bwMode="auto">
              <a:xfrm>
                <a:off x="2436813" y="1071563"/>
                <a:ext cx="1203325" cy="1133475"/>
              </a:xfrm>
              <a:custGeom>
                <a:avLst/>
                <a:gdLst/>
                <a:ahLst/>
                <a:cxnLst>
                  <a:cxn ang="0">
                    <a:pos x="547" y="3"/>
                  </a:cxn>
                  <a:cxn ang="0">
                    <a:pos x="625" y="20"/>
                  </a:cxn>
                  <a:cxn ang="0">
                    <a:pos x="693" y="53"/>
                  </a:cxn>
                  <a:cxn ang="0">
                    <a:pos x="739" y="106"/>
                  </a:cxn>
                  <a:cxn ang="0">
                    <a:pos x="758" y="169"/>
                  </a:cxn>
                  <a:cxn ang="0">
                    <a:pos x="748" y="240"/>
                  </a:cxn>
                  <a:cxn ang="0">
                    <a:pos x="704" y="316"/>
                  </a:cxn>
                  <a:cxn ang="0">
                    <a:pos x="648" y="367"/>
                  </a:cxn>
                  <a:cxn ang="0">
                    <a:pos x="581" y="395"/>
                  </a:cxn>
                  <a:cxn ang="0">
                    <a:pos x="518" y="408"/>
                  </a:cxn>
                  <a:cxn ang="0">
                    <a:pos x="461" y="411"/>
                  </a:cxn>
                  <a:cxn ang="0">
                    <a:pos x="422" y="408"/>
                  </a:cxn>
                  <a:cxn ang="0">
                    <a:pos x="406" y="405"/>
                  </a:cxn>
                  <a:cxn ang="0">
                    <a:pos x="429" y="358"/>
                  </a:cxn>
                  <a:cxn ang="0">
                    <a:pos x="428" y="319"/>
                  </a:cxn>
                  <a:cxn ang="0">
                    <a:pos x="408" y="286"/>
                  </a:cxn>
                  <a:cxn ang="0">
                    <a:pos x="381" y="261"/>
                  </a:cxn>
                  <a:cxn ang="0">
                    <a:pos x="351" y="243"/>
                  </a:cxn>
                  <a:cxn ang="0">
                    <a:pos x="329" y="233"/>
                  </a:cxn>
                  <a:cxn ang="0">
                    <a:pos x="319" y="228"/>
                  </a:cxn>
                  <a:cxn ang="0">
                    <a:pos x="346" y="329"/>
                  </a:cxn>
                  <a:cxn ang="0">
                    <a:pos x="343" y="420"/>
                  </a:cxn>
                  <a:cxn ang="0">
                    <a:pos x="320" y="502"/>
                  </a:cxn>
                  <a:cxn ang="0">
                    <a:pos x="285" y="574"/>
                  </a:cxn>
                  <a:cxn ang="0">
                    <a:pos x="244" y="633"/>
                  </a:cxn>
                  <a:cxn ang="0">
                    <a:pos x="206" y="677"/>
                  </a:cxn>
                  <a:cxn ang="0">
                    <a:pos x="178" y="704"/>
                  </a:cxn>
                  <a:cxn ang="0">
                    <a:pos x="166" y="714"/>
                  </a:cxn>
                  <a:cxn ang="0">
                    <a:pos x="109" y="666"/>
                  </a:cxn>
                  <a:cxn ang="0">
                    <a:pos x="65" y="608"/>
                  </a:cxn>
                  <a:cxn ang="0">
                    <a:pos x="32" y="550"/>
                  </a:cxn>
                  <a:cxn ang="0">
                    <a:pos x="11" y="502"/>
                  </a:cxn>
                  <a:cxn ang="0">
                    <a:pos x="1" y="474"/>
                  </a:cxn>
                  <a:cxn ang="0">
                    <a:pos x="6" y="475"/>
                  </a:cxn>
                  <a:cxn ang="0">
                    <a:pos x="28" y="482"/>
                  </a:cxn>
                  <a:cxn ang="0">
                    <a:pos x="59" y="475"/>
                  </a:cxn>
                  <a:cxn ang="0">
                    <a:pos x="89" y="453"/>
                  </a:cxn>
                  <a:cxn ang="0">
                    <a:pos x="106" y="411"/>
                  </a:cxn>
                  <a:cxn ang="0">
                    <a:pos x="111" y="353"/>
                  </a:cxn>
                  <a:cxn ang="0">
                    <a:pos x="121" y="281"/>
                  </a:cxn>
                  <a:cxn ang="0">
                    <a:pos x="147" y="200"/>
                  </a:cxn>
                  <a:cxn ang="0">
                    <a:pos x="202" y="114"/>
                  </a:cxn>
                  <a:cxn ang="0">
                    <a:pos x="261" y="62"/>
                  </a:cxn>
                  <a:cxn ang="0">
                    <a:pos x="336" y="27"/>
                  </a:cxn>
                  <a:cxn ang="0">
                    <a:pos x="420" y="5"/>
                  </a:cxn>
                  <a:cxn ang="0">
                    <a:pos x="507" y="0"/>
                  </a:cxn>
                </a:cxnLst>
                <a:rect l="0" t="0" r="r" b="b"/>
                <a:pathLst>
                  <a:path w="758" h="714">
                    <a:moveTo>
                      <a:pt x="507" y="0"/>
                    </a:moveTo>
                    <a:lnTo>
                      <a:pt x="547" y="3"/>
                    </a:lnTo>
                    <a:lnTo>
                      <a:pt x="588" y="10"/>
                    </a:lnTo>
                    <a:lnTo>
                      <a:pt x="625" y="20"/>
                    </a:lnTo>
                    <a:lnTo>
                      <a:pt x="662" y="34"/>
                    </a:lnTo>
                    <a:lnTo>
                      <a:pt x="693" y="53"/>
                    </a:lnTo>
                    <a:lnTo>
                      <a:pt x="720" y="77"/>
                    </a:lnTo>
                    <a:lnTo>
                      <a:pt x="739" y="106"/>
                    </a:lnTo>
                    <a:lnTo>
                      <a:pt x="752" y="135"/>
                    </a:lnTo>
                    <a:lnTo>
                      <a:pt x="758" y="169"/>
                    </a:lnTo>
                    <a:lnTo>
                      <a:pt x="758" y="203"/>
                    </a:lnTo>
                    <a:lnTo>
                      <a:pt x="748" y="240"/>
                    </a:lnTo>
                    <a:lnTo>
                      <a:pt x="731" y="278"/>
                    </a:lnTo>
                    <a:lnTo>
                      <a:pt x="704" y="316"/>
                    </a:lnTo>
                    <a:lnTo>
                      <a:pt x="677" y="344"/>
                    </a:lnTo>
                    <a:lnTo>
                      <a:pt x="648" y="367"/>
                    </a:lnTo>
                    <a:lnTo>
                      <a:pt x="615" y="382"/>
                    </a:lnTo>
                    <a:lnTo>
                      <a:pt x="581" y="395"/>
                    </a:lnTo>
                    <a:lnTo>
                      <a:pt x="549" y="403"/>
                    </a:lnTo>
                    <a:lnTo>
                      <a:pt x="518" y="408"/>
                    </a:lnTo>
                    <a:lnTo>
                      <a:pt x="488" y="411"/>
                    </a:lnTo>
                    <a:lnTo>
                      <a:pt x="461" y="411"/>
                    </a:lnTo>
                    <a:lnTo>
                      <a:pt x="439" y="409"/>
                    </a:lnTo>
                    <a:lnTo>
                      <a:pt x="422" y="408"/>
                    </a:lnTo>
                    <a:lnTo>
                      <a:pt x="411" y="406"/>
                    </a:lnTo>
                    <a:lnTo>
                      <a:pt x="406" y="405"/>
                    </a:lnTo>
                    <a:lnTo>
                      <a:pt x="422" y="381"/>
                    </a:lnTo>
                    <a:lnTo>
                      <a:pt x="429" y="358"/>
                    </a:lnTo>
                    <a:lnTo>
                      <a:pt x="430" y="337"/>
                    </a:lnTo>
                    <a:lnTo>
                      <a:pt x="428" y="319"/>
                    </a:lnTo>
                    <a:lnTo>
                      <a:pt x="419" y="300"/>
                    </a:lnTo>
                    <a:lnTo>
                      <a:pt x="408" y="286"/>
                    </a:lnTo>
                    <a:lnTo>
                      <a:pt x="395" y="272"/>
                    </a:lnTo>
                    <a:lnTo>
                      <a:pt x="381" y="261"/>
                    </a:lnTo>
                    <a:lnTo>
                      <a:pt x="365" y="251"/>
                    </a:lnTo>
                    <a:lnTo>
                      <a:pt x="351" y="243"/>
                    </a:lnTo>
                    <a:lnTo>
                      <a:pt x="339" y="237"/>
                    </a:lnTo>
                    <a:lnTo>
                      <a:pt x="329" y="233"/>
                    </a:lnTo>
                    <a:lnTo>
                      <a:pt x="322" y="230"/>
                    </a:lnTo>
                    <a:lnTo>
                      <a:pt x="319" y="228"/>
                    </a:lnTo>
                    <a:lnTo>
                      <a:pt x="336" y="279"/>
                    </a:lnTo>
                    <a:lnTo>
                      <a:pt x="346" y="329"/>
                    </a:lnTo>
                    <a:lnTo>
                      <a:pt x="347" y="375"/>
                    </a:lnTo>
                    <a:lnTo>
                      <a:pt x="343" y="420"/>
                    </a:lnTo>
                    <a:lnTo>
                      <a:pt x="334" y="463"/>
                    </a:lnTo>
                    <a:lnTo>
                      <a:pt x="320" y="502"/>
                    </a:lnTo>
                    <a:lnTo>
                      <a:pt x="303" y="540"/>
                    </a:lnTo>
                    <a:lnTo>
                      <a:pt x="285" y="574"/>
                    </a:lnTo>
                    <a:lnTo>
                      <a:pt x="265" y="605"/>
                    </a:lnTo>
                    <a:lnTo>
                      <a:pt x="244" y="633"/>
                    </a:lnTo>
                    <a:lnTo>
                      <a:pt x="224" y="657"/>
                    </a:lnTo>
                    <a:lnTo>
                      <a:pt x="206" y="677"/>
                    </a:lnTo>
                    <a:lnTo>
                      <a:pt x="190" y="693"/>
                    </a:lnTo>
                    <a:lnTo>
                      <a:pt x="178" y="704"/>
                    </a:lnTo>
                    <a:lnTo>
                      <a:pt x="169" y="711"/>
                    </a:lnTo>
                    <a:lnTo>
                      <a:pt x="166" y="714"/>
                    </a:lnTo>
                    <a:lnTo>
                      <a:pt x="135" y="691"/>
                    </a:lnTo>
                    <a:lnTo>
                      <a:pt x="109" y="666"/>
                    </a:lnTo>
                    <a:lnTo>
                      <a:pt x="86" y="638"/>
                    </a:lnTo>
                    <a:lnTo>
                      <a:pt x="65" y="608"/>
                    </a:lnTo>
                    <a:lnTo>
                      <a:pt x="48" y="578"/>
                    </a:lnTo>
                    <a:lnTo>
                      <a:pt x="32" y="550"/>
                    </a:lnTo>
                    <a:lnTo>
                      <a:pt x="21" y="525"/>
                    </a:lnTo>
                    <a:lnTo>
                      <a:pt x="11" y="502"/>
                    </a:lnTo>
                    <a:lnTo>
                      <a:pt x="6" y="485"/>
                    </a:lnTo>
                    <a:lnTo>
                      <a:pt x="1" y="474"/>
                    </a:lnTo>
                    <a:lnTo>
                      <a:pt x="0" y="470"/>
                    </a:lnTo>
                    <a:lnTo>
                      <a:pt x="6" y="475"/>
                    </a:lnTo>
                    <a:lnTo>
                      <a:pt x="16" y="480"/>
                    </a:lnTo>
                    <a:lnTo>
                      <a:pt x="28" y="482"/>
                    </a:lnTo>
                    <a:lnTo>
                      <a:pt x="44" y="481"/>
                    </a:lnTo>
                    <a:lnTo>
                      <a:pt x="59" y="475"/>
                    </a:lnTo>
                    <a:lnTo>
                      <a:pt x="75" y="467"/>
                    </a:lnTo>
                    <a:lnTo>
                      <a:pt x="89" y="453"/>
                    </a:lnTo>
                    <a:lnTo>
                      <a:pt x="99" y="433"/>
                    </a:lnTo>
                    <a:lnTo>
                      <a:pt x="106" y="411"/>
                    </a:lnTo>
                    <a:lnTo>
                      <a:pt x="109" y="384"/>
                    </a:lnTo>
                    <a:lnTo>
                      <a:pt x="111" y="353"/>
                    </a:lnTo>
                    <a:lnTo>
                      <a:pt x="114" y="319"/>
                    </a:lnTo>
                    <a:lnTo>
                      <a:pt x="121" y="281"/>
                    </a:lnTo>
                    <a:lnTo>
                      <a:pt x="131" y="241"/>
                    </a:lnTo>
                    <a:lnTo>
                      <a:pt x="147" y="200"/>
                    </a:lnTo>
                    <a:lnTo>
                      <a:pt x="169" y="158"/>
                    </a:lnTo>
                    <a:lnTo>
                      <a:pt x="202" y="114"/>
                    </a:lnTo>
                    <a:lnTo>
                      <a:pt x="230" y="86"/>
                    </a:lnTo>
                    <a:lnTo>
                      <a:pt x="261" y="62"/>
                    </a:lnTo>
                    <a:lnTo>
                      <a:pt x="298" y="42"/>
                    </a:lnTo>
                    <a:lnTo>
                      <a:pt x="336" y="27"/>
                    </a:lnTo>
                    <a:lnTo>
                      <a:pt x="378" y="14"/>
                    </a:lnTo>
                    <a:lnTo>
                      <a:pt x="420" y="5"/>
                    </a:lnTo>
                    <a:lnTo>
                      <a:pt x="463" y="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Freeform 16"/>
              <p:cNvSpPr>
                <a:spLocks/>
              </p:cNvSpPr>
              <p:nvPr/>
            </p:nvSpPr>
            <p:spPr bwMode="auto">
              <a:xfrm>
                <a:off x="3465513" y="2347913"/>
                <a:ext cx="338138" cy="865188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27" y="54"/>
                  </a:cxn>
                  <a:cxn ang="0">
                    <a:pos x="148" y="112"/>
                  </a:cxn>
                  <a:cxn ang="0">
                    <a:pos x="166" y="172"/>
                  </a:cxn>
                  <a:cxn ang="0">
                    <a:pos x="182" y="233"/>
                  </a:cxn>
                  <a:cxn ang="0">
                    <a:pos x="193" y="295"/>
                  </a:cxn>
                  <a:cxn ang="0">
                    <a:pos x="201" y="356"/>
                  </a:cxn>
                  <a:cxn ang="0">
                    <a:pos x="208" y="415"/>
                  </a:cxn>
                  <a:cxn ang="0">
                    <a:pos x="213" y="472"/>
                  </a:cxn>
                  <a:cxn ang="0">
                    <a:pos x="204" y="487"/>
                  </a:cxn>
                  <a:cxn ang="0">
                    <a:pos x="187" y="501"/>
                  </a:cxn>
                  <a:cxn ang="0">
                    <a:pos x="160" y="514"/>
                  </a:cxn>
                  <a:cxn ang="0">
                    <a:pos x="127" y="527"/>
                  </a:cxn>
                  <a:cxn ang="0">
                    <a:pos x="86" y="537"/>
                  </a:cxn>
                  <a:cxn ang="0">
                    <a:pos x="39" y="545"/>
                  </a:cxn>
                  <a:cxn ang="0">
                    <a:pos x="41" y="483"/>
                  </a:cxn>
                  <a:cxn ang="0">
                    <a:pos x="41" y="421"/>
                  </a:cxn>
                  <a:cxn ang="0">
                    <a:pos x="38" y="363"/>
                  </a:cxn>
                  <a:cxn ang="0">
                    <a:pos x="35" y="306"/>
                  </a:cxn>
                  <a:cxn ang="0">
                    <a:pos x="31" y="254"/>
                  </a:cxn>
                  <a:cxn ang="0">
                    <a:pos x="26" y="206"/>
                  </a:cxn>
                  <a:cxn ang="0">
                    <a:pos x="21" y="163"/>
                  </a:cxn>
                  <a:cxn ang="0">
                    <a:pos x="15" y="124"/>
                  </a:cxn>
                  <a:cxn ang="0">
                    <a:pos x="11" y="91"/>
                  </a:cxn>
                  <a:cxn ang="0">
                    <a:pos x="7" y="65"/>
                  </a:cxn>
                  <a:cxn ang="0">
                    <a:pos x="2" y="45"/>
                  </a:cxn>
                  <a:cxn ang="0">
                    <a:pos x="1" y="33"/>
                  </a:cxn>
                  <a:cxn ang="0">
                    <a:pos x="0" y="28"/>
                  </a:cxn>
                  <a:cxn ang="0">
                    <a:pos x="19" y="24"/>
                  </a:cxn>
                  <a:cxn ang="0">
                    <a:pos x="39" y="19"/>
                  </a:cxn>
                  <a:cxn ang="0">
                    <a:pos x="59" y="13"/>
                  </a:cxn>
                  <a:cxn ang="0">
                    <a:pos x="74" y="7"/>
                  </a:cxn>
                  <a:cxn ang="0">
                    <a:pos x="89" y="4"/>
                  </a:cxn>
                  <a:cxn ang="0">
                    <a:pos x="97" y="2"/>
                  </a:cxn>
                  <a:cxn ang="0">
                    <a:pos x="100" y="0"/>
                  </a:cxn>
                </a:cxnLst>
                <a:rect l="0" t="0" r="r" b="b"/>
                <a:pathLst>
                  <a:path w="213" h="545">
                    <a:moveTo>
                      <a:pt x="100" y="0"/>
                    </a:moveTo>
                    <a:lnTo>
                      <a:pt x="127" y="54"/>
                    </a:lnTo>
                    <a:lnTo>
                      <a:pt x="148" y="112"/>
                    </a:lnTo>
                    <a:lnTo>
                      <a:pt x="166" y="172"/>
                    </a:lnTo>
                    <a:lnTo>
                      <a:pt x="182" y="233"/>
                    </a:lnTo>
                    <a:lnTo>
                      <a:pt x="193" y="295"/>
                    </a:lnTo>
                    <a:lnTo>
                      <a:pt x="201" y="356"/>
                    </a:lnTo>
                    <a:lnTo>
                      <a:pt x="208" y="415"/>
                    </a:lnTo>
                    <a:lnTo>
                      <a:pt x="213" y="472"/>
                    </a:lnTo>
                    <a:lnTo>
                      <a:pt x="204" y="487"/>
                    </a:lnTo>
                    <a:lnTo>
                      <a:pt x="187" y="501"/>
                    </a:lnTo>
                    <a:lnTo>
                      <a:pt x="160" y="514"/>
                    </a:lnTo>
                    <a:lnTo>
                      <a:pt x="127" y="527"/>
                    </a:lnTo>
                    <a:lnTo>
                      <a:pt x="86" y="537"/>
                    </a:lnTo>
                    <a:lnTo>
                      <a:pt x="39" y="545"/>
                    </a:lnTo>
                    <a:lnTo>
                      <a:pt x="41" y="483"/>
                    </a:lnTo>
                    <a:lnTo>
                      <a:pt x="41" y="421"/>
                    </a:lnTo>
                    <a:lnTo>
                      <a:pt x="38" y="363"/>
                    </a:lnTo>
                    <a:lnTo>
                      <a:pt x="35" y="306"/>
                    </a:lnTo>
                    <a:lnTo>
                      <a:pt x="31" y="254"/>
                    </a:lnTo>
                    <a:lnTo>
                      <a:pt x="26" y="206"/>
                    </a:lnTo>
                    <a:lnTo>
                      <a:pt x="21" y="163"/>
                    </a:lnTo>
                    <a:lnTo>
                      <a:pt x="15" y="124"/>
                    </a:lnTo>
                    <a:lnTo>
                      <a:pt x="11" y="91"/>
                    </a:lnTo>
                    <a:lnTo>
                      <a:pt x="7" y="65"/>
                    </a:lnTo>
                    <a:lnTo>
                      <a:pt x="2" y="45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9" y="24"/>
                    </a:lnTo>
                    <a:lnTo>
                      <a:pt x="39" y="19"/>
                    </a:lnTo>
                    <a:lnTo>
                      <a:pt x="59" y="13"/>
                    </a:lnTo>
                    <a:lnTo>
                      <a:pt x="74" y="7"/>
                    </a:lnTo>
                    <a:lnTo>
                      <a:pt x="89" y="4"/>
                    </a:lnTo>
                    <a:lnTo>
                      <a:pt x="97" y="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Freeform 17"/>
              <p:cNvSpPr>
                <a:spLocks/>
              </p:cNvSpPr>
              <p:nvPr/>
            </p:nvSpPr>
            <p:spPr bwMode="auto">
              <a:xfrm>
                <a:off x="3155951" y="2408238"/>
                <a:ext cx="203200" cy="111125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73" y="7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15" y="6"/>
                  </a:cxn>
                  <a:cxn ang="0">
                    <a:pos x="32" y="6"/>
                  </a:cxn>
                  <a:cxn ang="0">
                    <a:pos x="54" y="6"/>
                  </a:cxn>
                  <a:cxn ang="0">
                    <a:pos x="78" y="5"/>
                  </a:cxn>
                  <a:cxn ang="0">
                    <a:pos x="103" y="3"/>
                  </a:cxn>
                  <a:cxn ang="0">
                    <a:pos x="128" y="0"/>
                  </a:cxn>
                </a:cxnLst>
                <a:rect l="0" t="0" r="r" b="b"/>
                <a:pathLst>
                  <a:path w="128" h="70">
                    <a:moveTo>
                      <a:pt x="128" y="0"/>
                    </a:moveTo>
                    <a:lnTo>
                      <a:pt x="73" y="7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15" y="6"/>
                    </a:lnTo>
                    <a:lnTo>
                      <a:pt x="32" y="6"/>
                    </a:lnTo>
                    <a:lnTo>
                      <a:pt x="54" y="6"/>
                    </a:lnTo>
                    <a:lnTo>
                      <a:pt x="78" y="5"/>
                    </a:lnTo>
                    <a:lnTo>
                      <a:pt x="103" y="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Freeform 18"/>
              <p:cNvSpPr>
                <a:spLocks/>
              </p:cNvSpPr>
              <p:nvPr/>
            </p:nvSpPr>
            <p:spPr bwMode="auto">
              <a:xfrm>
                <a:off x="3216276" y="2484438"/>
                <a:ext cx="173038" cy="712788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54" y="36"/>
                  </a:cxn>
                  <a:cxn ang="0">
                    <a:pos x="62" y="74"/>
                  </a:cxn>
                  <a:cxn ang="0">
                    <a:pos x="69" y="115"/>
                  </a:cxn>
                  <a:cxn ang="0">
                    <a:pos x="76" y="154"/>
                  </a:cxn>
                  <a:cxn ang="0">
                    <a:pos x="83" y="195"/>
                  </a:cxn>
                  <a:cxn ang="0">
                    <a:pos x="89" y="233"/>
                  </a:cxn>
                  <a:cxn ang="0">
                    <a:pos x="95" y="270"/>
                  </a:cxn>
                  <a:cxn ang="0">
                    <a:pos x="100" y="301"/>
                  </a:cxn>
                  <a:cxn ang="0">
                    <a:pos x="103" y="328"/>
                  </a:cxn>
                  <a:cxn ang="0">
                    <a:pos x="107" y="348"/>
                  </a:cxn>
                  <a:cxn ang="0">
                    <a:pos x="109" y="362"/>
                  </a:cxn>
                  <a:cxn ang="0">
                    <a:pos x="109" y="366"/>
                  </a:cxn>
                  <a:cxn ang="0">
                    <a:pos x="58" y="449"/>
                  </a:cxn>
                  <a:cxn ang="0">
                    <a:pos x="0" y="370"/>
                  </a:cxn>
                  <a:cxn ang="0">
                    <a:pos x="7" y="339"/>
                  </a:cxn>
                  <a:cxn ang="0">
                    <a:pos x="11" y="302"/>
                  </a:cxn>
                  <a:cxn ang="0">
                    <a:pos x="16" y="263"/>
                  </a:cxn>
                  <a:cxn ang="0">
                    <a:pos x="18" y="223"/>
                  </a:cxn>
                  <a:cxn ang="0">
                    <a:pos x="20" y="182"/>
                  </a:cxn>
                  <a:cxn ang="0">
                    <a:pos x="21" y="143"/>
                  </a:cxn>
                  <a:cxn ang="0">
                    <a:pos x="21" y="106"/>
                  </a:cxn>
                  <a:cxn ang="0">
                    <a:pos x="21" y="74"/>
                  </a:cxn>
                  <a:cxn ang="0">
                    <a:pos x="21" y="45"/>
                  </a:cxn>
                  <a:cxn ang="0">
                    <a:pos x="21" y="24"/>
                  </a:cxn>
                  <a:cxn ang="0">
                    <a:pos x="21" y="10"/>
                  </a:cxn>
                  <a:cxn ang="0">
                    <a:pos x="21" y="6"/>
                  </a:cxn>
                  <a:cxn ang="0">
                    <a:pos x="27" y="3"/>
                  </a:cxn>
                  <a:cxn ang="0">
                    <a:pos x="35" y="2"/>
                  </a:cxn>
                  <a:cxn ang="0">
                    <a:pos x="42" y="0"/>
                  </a:cxn>
                  <a:cxn ang="0">
                    <a:pos x="47" y="0"/>
                  </a:cxn>
                </a:cxnLst>
                <a:rect l="0" t="0" r="r" b="b"/>
                <a:pathLst>
                  <a:path w="109" h="449">
                    <a:moveTo>
                      <a:pt x="47" y="0"/>
                    </a:moveTo>
                    <a:lnTo>
                      <a:pt x="54" y="36"/>
                    </a:lnTo>
                    <a:lnTo>
                      <a:pt x="62" y="74"/>
                    </a:lnTo>
                    <a:lnTo>
                      <a:pt x="69" y="115"/>
                    </a:lnTo>
                    <a:lnTo>
                      <a:pt x="76" y="154"/>
                    </a:lnTo>
                    <a:lnTo>
                      <a:pt x="83" y="195"/>
                    </a:lnTo>
                    <a:lnTo>
                      <a:pt x="89" y="233"/>
                    </a:lnTo>
                    <a:lnTo>
                      <a:pt x="95" y="270"/>
                    </a:lnTo>
                    <a:lnTo>
                      <a:pt x="100" y="301"/>
                    </a:lnTo>
                    <a:lnTo>
                      <a:pt x="103" y="328"/>
                    </a:lnTo>
                    <a:lnTo>
                      <a:pt x="107" y="348"/>
                    </a:lnTo>
                    <a:lnTo>
                      <a:pt x="109" y="362"/>
                    </a:lnTo>
                    <a:lnTo>
                      <a:pt x="109" y="366"/>
                    </a:lnTo>
                    <a:lnTo>
                      <a:pt x="58" y="449"/>
                    </a:lnTo>
                    <a:lnTo>
                      <a:pt x="0" y="370"/>
                    </a:lnTo>
                    <a:lnTo>
                      <a:pt x="7" y="339"/>
                    </a:lnTo>
                    <a:lnTo>
                      <a:pt x="11" y="302"/>
                    </a:lnTo>
                    <a:lnTo>
                      <a:pt x="16" y="263"/>
                    </a:lnTo>
                    <a:lnTo>
                      <a:pt x="18" y="223"/>
                    </a:lnTo>
                    <a:lnTo>
                      <a:pt x="20" y="182"/>
                    </a:lnTo>
                    <a:lnTo>
                      <a:pt x="21" y="143"/>
                    </a:lnTo>
                    <a:lnTo>
                      <a:pt x="21" y="106"/>
                    </a:lnTo>
                    <a:lnTo>
                      <a:pt x="21" y="74"/>
                    </a:lnTo>
                    <a:lnTo>
                      <a:pt x="21" y="45"/>
                    </a:lnTo>
                    <a:lnTo>
                      <a:pt x="21" y="24"/>
                    </a:lnTo>
                    <a:lnTo>
                      <a:pt x="21" y="10"/>
                    </a:lnTo>
                    <a:lnTo>
                      <a:pt x="21" y="6"/>
                    </a:lnTo>
                    <a:lnTo>
                      <a:pt x="27" y="3"/>
                    </a:lnTo>
                    <a:lnTo>
                      <a:pt x="35" y="2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Freeform 19"/>
              <p:cNvSpPr>
                <a:spLocks/>
              </p:cNvSpPr>
              <p:nvPr/>
            </p:nvSpPr>
            <p:spPr bwMode="auto">
              <a:xfrm>
                <a:off x="2617788" y="2373313"/>
                <a:ext cx="471488" cy="860425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44" y="1"/>
                  </a:cxn>
                  <a:cxn ang="0">
                    <a:pos x="154" y="4"/>
                  </a:cxn>
                  <a:cxn ang="0">
                    <a:pos x="167" y="7"/>
                  </a:cxn>
                  <a:cxn ang="0">
                    <a:pos x="185" y="11"/>
                  </a:cxn>
                  <a:cxn ang="0">
                    <a:pos x="206" y="15"/>
                  </a:cxn>
                  <a:cxn ang="0">
                    <a:pos x="230" y="20"/>
                  </a:cxn>
                  <a:cxn ang="0">
                    <a:pos x="256" y="22"/>
                  </a:cxn>
                  <a:cxn ang="0">
                    <a:pos x="256" y="27"/>
                  </a:cxn>
                  <a:cxn ang="0">
                    <a:pos x="258" y="39"/>
                  </a:cxn>
                  <a:cxn ang="0">
                    <a:pos x="261" y="62"/>
                  </a:cxn>
                  <a:cxn ang="0">
                    <a:pos x="266" y="90"/>
                  </a:cxn>
                  <a:cxn ang="0">
                    <a:pos x="270" y="125"/>
                  </a:cxn>
                  <a:cxn ang="0">
                    <a:pos x="275" y="165"/>
                  </a:cxn>
                  <a:cxn ang="0">
                    <a:pos x="280" y="211"/>
                  </a:cxn>
                  <a:cxn ang="0">
                    <a:pos x="285" y="261"/>
                  </a:cxn>
                  <a:cxn ang="0">
                    <a:pos x="290" y="313"/>
                  </a:cxn>
                  <a:cxn ang="0">
                    <a:pos x="292" y="368"/>
                  </a:cxn>
                  <a:cxn ang="0">
                    <a:pos x="295" y="426"/>
                  </a:cxn>
                  <a:cxn ang="0">
                    <a:pos x="297" y="484"/>
                  </a:cxn>
                  <a:cxn ang="0">
                    <a:pos x="297" y="542"/>
                  </a:cxn>
                  <a:cxn ang="0">
                    <a:pos x="239" y="537"/>
                  </a:cxn>
                  <a:cxn ang="0">
                    <a:pos x="185" y="530"/>
                  </a:cxn>
                  <a:cxn ang="0">
                    <a:pos x="137" y="523"/>
                  </a:cxn>
                  <a:cxn ang="0">
                    <a:pos x="95" y="512"/>
                  </a:cxn>
                  <a:cxn ang="0">
                    <a:pos x="60" y="501"/>
                  </a:cxn>
                  <a:cxn ang="0">
                    <a:pos x="31" y="488"/>
                  </a:cxn>
                  <a:cxn ang="0">
                    <a:pos x="12" y="474"/>
                  </a:cxn>
                  <a:cxn ang="0">
                    <a:pos x="0" y="460"/>
                  </a:cxn>
                  <a:cxn ang="0">
                    <a:pos x="9" y="394"/>
                  </a:cxn>
                  <a:cxn ang="0">
                    <a:pos x="20" y="327"/>
                  </a:cxn>
                  <a:cxn ang="0">
                    <a:pos x="36" y="258"/>
                  </a:cxn>
                  <a:cxn ang="0">
                    <a:pos x="55" y="190"/>
                  </a:cxn>
                  <a:cxn ang="0">
                    <a:pos x="78" y="124"/>
                  </a:cxn>
                  <a:cxn ang="0">
                    <a:pos x="108" y="60"/>
                  </a:cxn>
                  <a:cxn ang="0">
                    <a:pos x="141" y="0"/>
                  </a:cxn>
                </a:cxnLst>
                <a:rect l="0" t="0" r="r" b="b"/>
                <a:pathLst>
                  <a:path w="297" h="542">
                    <a:moveTo>
                      <a:pt x="141" y="0"/>
                    </a:moveTo>
                    <a:lnTo>
                      <a:pt x="144" y="1"/>
                    </a:lnTo>
                    <a:lnTo>
                      <a:pt x="154" y="4"/>
                    </a:lnTo>
                    <a:lnTo>
                      <a:pt x="167" y="7"/>
                    </a:lnTo>
                    <a:lnTo>
                      <a:pt x="185" y="11"/>
                    </a:lnTo>
                    <a:lnTo>
                      <a:pt x="206" y="15"/>
                    </a:lnTo>
                    <a:lnTo>
                      <a:pt x="230" y="20"/>
                    </a:lnTo>
                    <a:lnTo>
                      <a:pt x="256" y="22"/>
                    </a:lnTo>
                    <a:lnTo>
                      <a:pt x="256" y="27"/>
                    </a:lnTo>
                    <a:lnTo>
                      <a:pt x="258" y="39"/>
                    </a:lnTo>
                    <a:lnTo>
                      <a:pt x="261" y="62"/>
                    </a:lnTo>
                    <a:lnTo>
                      <a:pt x="266" y="90"/>
                    </a:lnTo>
                    <a:lnTo>
                      <a:pt x="270" y="125"/>
                    </a:lnTo>
                    <a:lnTo>
                      <a:pt x="275" y="165"/>
                    </a:lnTo>
                    <a:lnTo>
                      <a:pt x="280" y="211"/>
                    </a:lnTo>
                    <a:lnTo>
                      <a:pt x="285" y="261"/>
                    </a:lnTo>
                    <a:lnTo>
                      <a:pt x="290" y="313"/>
                    </a:lnTo>
                    <a:lnTo>
                      <a:pt x="292" y="368"/>
                    </a:lnTo>
                    <a:lnTo>
                      <a:pt x="295" y="426"/>
                    </a:lnTo>
                    <a:lnTo>
                      <a:pt x="297" y="484"/>
                    </a:lnTo>
                    <a:lnTo>
                      <a:pt x="297" y="542"/>
                    </a:lnTo>
                    <a:lnTo>
                      <a:pt x="239" y="537"/>
                    </a:lnTo>
                    <a:lnTo>
                      <a:pt x="185" y="530"/>
                    </a:lnTo>
                    <a:lnTo>
                      <a:pt x="137" y="523"/>
                    </a:lnTo>
                    <a:lnTo>
                      <a:pt x="95" y="512"/>
                    </a:lnTo>
                    <a:lnTo>
                      <a:pt x="60" y="501"/>
                    </a:lnTo>
                    <a:lnTo>
                      <a:pt x="31" y="488"/>
                    </a:lnTo>
                    <a:lnTo>
                      <a:pt x="12" y="474"/>
                    </a:lnTo>
                    <a:lnTo>
                      <a:pt x="0" y="460"/>
                    </a:lnTo>
                    <a:lnTo>
                      <a:pt x="9" y="394"/>
                    </a:lnTo>
                    <a:lnTo>
                      <a:pt x="20" y="327"/>
                    </a:lnTo>
                    <a:lnTo>
                      <a:pt x="36" y="258"/>
                    </a:lnTo>
                    <a:lnTo>
                      <a:pt x="55" y="190"/>
                    </a:lnTo>
                    <a:lnTo>
                      <a:pt x="78" y="124"/>
                    </a:lnTo>
                    <a:lnTo>
                      <a:pt x="108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Freeform 20"/>
              <p:cNvSpPr>
                <a:spLocks/>
              </p:cNvSpPr>
              <p:nvPr/>
            </p:nvSpPr>
            <p:spPr bwMode="auto">
              <a:xfrm>
                <a:off x="3617913" y="2624138"/>
                <a:ext cx="61913" cy="571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15"/>
                  </a:cxn>
                  <a:cxn ang="0">
                    <a:pos x="8" y="32"/>
                  </a:cxn>
                  <a:cxn ang="0">
                    <a:pos x="12" y="58"/>
                  </a:cxn>
                  <a:cxn ang="0">
                    <a:pos x="19" y="90"/>
                  </a:cxn>
                  <a:cxn ang="0">
                    <a:pos x="25" y="128"/>
                  </a:cxn>
                  <a:cxn ang="0">
                    <a:pos x="31" y="173"/>
                  </a:cxn>
                  <a:cxn ang="0">
                    <a:pos x="35" y="226"/>
                  </a:cxn>
                  <a:cxn ang="0">
                    <a:pos x="38" y="285"/>
                  </a:cxn>
                  <a:cxn ang="0">
                    <a:pos x="39" y="350"/>
                  </a:cxn>
                  <a:cxn ang="0">
                    <a:pos x="39" y="350"/>
                  </a:cxn>
                  <a:cxn ang="0">
                    <a:pos x="0" y="360"/>
                  </a:cxn>
                  <a:cxn ang="0">
                    <a:pos x="4" y="334"/>
                  </a:cxn>
                  <a:cxn ang="0">
                    <a:pos x="8" y="302"/>
                  </a:cxn>
                  <a:cxn ang="0">
                    <a:pos x="9" y="264"/>
                  </a:cxn>
                  <a:cxn ang="0">
                    <a:pos x="11" y="221"/>
                  </a:cxn>
                  <a:cxn ang="0">
                    <a:pos x="11" y="176"/>
                  </a:cxn>
                  <a:cxn ang="0">
                    <a:pos x="11" y="130"/>
                  </a:cxn>
                  <a:cxn ang="0">
                    <a:pos x="8" y="85"/>
                  </a:cxn>
                  <a:cxn ang="0">
                    <a:pos x="4" y="41"/>
                  </a:cxn>
                  <a:cxn ang="0">
                    <a:pos x="0" y="0"/>
                  </a:cxn>
                </a:cxnLst>
                <a:rect l="0" t="0" r="r" b="b"/>
                <a:pathLst>
                  <a:path w="39" h="360">
                    <a:moveTo>
                      <a:pt x="0" y="0"/>
                    </a:moveTo>
                    <a:lnTo>
                      <a:pt x="0" y="4"/>
                    </a:lnTo>
                    <a:lnTo>
                      <a:pt x="2" y="15"/>
                    </a:lnTo>
                    <a:lnTo>
                      <a:pt x="8" y="32"/>
                    </a:lnTo>
                    <a:lnTo>
                      <a:pt x="12" y="58"/>
                    </a:lnTo>
                    <a:lnTo>
                      <a:pt x="19" y="90"/>
                    </a:lnTo>
                    <a:lnTo>
                      <a:pt x="25" y="128"/>
                    </a:lnTo>
                    <a:lnTo>
                      <a:pt x="31" y="173"/>
                    </a:lnTo>
                    <a:lnTo>
                      <a:pt x="35" y="226"/>
                    </a:lnTo>
                    <a:lnTo>
                      <a:pt x="38" y="285"/>
                    </a:lnTo>
                    <a:lnTo>
                      <a:pt x="39" y="350"/>
                    </a:lnTo>
                    <a:lnTo>
                      <a:pt x="39" y="350"/>
                    </a:lnTo>
                    <a:lnTo>
                      <a:pt x="0" y="360"/>
                    </a:lnTo>
                    <a:lnTo>
                      <a:pt x="4" y="334"/>
                    </a:lnTo>
                    <a:lnTo>
                      <a:pt x="8" y="302"/>
                    </a:lnTo>
                    <a:lnTo>
                      <a:pt x="9" y="264"/>
                    </a:lnTo>
                    <a:lnTo>
                      <a:pt x="11" y="221"/>
                    </a:lnTo>
                    <a:lnTo>
                      <a:pt x="11" y="176"/>
                    </a:lnTo>
                    <a:lnTo>
                      <a:pt x="11" y="130"/>
                    </a:lnTo>
                    <a:lnTo>
                      <a:pt x="8" y="85"/>
                    </a:lnTo>
                    <a:lnTo>
                      <a:pt x="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Freeform 21"/>
              <p:cNvSpPr>
                <a:spLocks/>
              </p:cNvSpPr>
              <p:nvPr/>
            </p:nvSpPr>
            <p:spPr bwMode="auto">
              <a:xfrm>
                <a:off x="2797176" y="2659063"/>
                <a:ext cx="92075" cy="552450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1" y="40"/>
                  </a:cxn>
                  <a:cxn ang="0">
                    <a:pos x="45" y="84"/>
                  </a:cxn>
                  <a:cxn ang="0">
                    <a:pos x="41" y="130"/>
                  </a:cxn>
                  <a:cxn ang="0">
                    <a:pos x="40" y="180"/>
                  </a:cxn>
                  <a:cxn ang="0">
                    <a:pos x="40" y="226"/>
                  </a:cxn>
                  <a:cxn ang="0">
                    <a:pos x="41" y="273"/>
                  </a:cxn>
                  <a:cxn ang="0">
                    <a:pos x="45" y="314"/>
                  </a:cxn>
                  <a:cxn ang="0">
                    <a:pos x="51" y="348"/>
                  </a:cxn>
                  <a:cxn ang="0">
                    <a:pos x="0" y="338"/>
                  </a:cxn>
                  <a:cxn ang="0">
                    <a:pos x="3" y="269"/>
                  </a:cxn>
                  <a:cxn ang="0">
                    <a:pos x="9" y="209"/>
                  </a:cxn>
                  <a:cxn ang="0">
                    <a:pos x="16" y="157"/>
                  </a:cxn>
                  <a:cxn ang="0">
                    <a:pos x="24" y="113"/>
                  </a:cxn>
                  <a:cxn ang="0">
                    <a:pos x="33" y="78"/>
                  </a:cxn>
                  <a:cxn ang="0">
                    <a:pos x="41" y="48"/>
                  </a:cxn>
                  <a:cxn ang="0">
                    <a:pos x="48" y="27"/>
                  </a:cxn>
                  <a:cxn ang="0">
                    <a:pos x="54" y="12"/>
                  </a:cxn>
                  <a:cxn ang="0">
                    <a:pos x="57" y="3"/>
                  </a:cxn>
                  <a:cxn ang="0">
                    <a:pos x="58" y="0"/>
                  </a:cxn>
                </a:cxnLst>
                <a:rect l="0" t="0" r="r" b="b"/>
                <a:pathLst>
                  <a:path w="58" h="348">
                    <a:moveTo>
                      <a:pt x="58" y="0"/>
                    </a:moveTo>
                    <a:lnTo>
                      <a:pt x="51" y="40"/>
                    </a:lnTo>
                    <a:lnTo>
                      <a:pt x="45" y="84"/>
                    </a:lnTo>
                    <a:lnTo>
                      <a:pt x="41" y="130"/>
                    </a:lnTo>
                    <a:lnTo>
                      <a:pt x="40" y="180"/>
                    </a:lnTo>
                    <a:lnTo>
                      <a:pt x="40" y="226"/>
                    </a:lnTo>
                    <a:lnTo>
                      <a:pt x="41" y="273"/>
                    </a:lnTo>
                    <a:lnTo>
                      <a:pt x="45" y="314"/>
                    </a:lnTo>
                    <a:lnTo>
                      <a:pt x="51" y="348"/>
                    </a:lnTo>
                    <a:lnTo>
                      <a:pt x="0" y="338"/>
                    </a:lnTo>
                    <a:lnTo>
                      <a:pt x="3" y="269"/>
                    </a:lnTo>
                    <a:lnTo>
                      <a:pt x="9" y="209"/>
                    </a:lnTo>
                    <a:lnTo>
                      <a:pt x="16" y="157"/>
                    </a:lnTo>
                    <a:lnTo>
                      <a:pt x="24" y="113"/>
                    </a:lnTo>
                    <a:lnTo>
                      <a:pt x="33" y="78"/>
                    </a:lnTo>
                    <a:lnTo>
                      <a:pt x="41" y="48"/>
                    </a:lnTo>
                    <a:lnTo>
                      <a:pt x="48" y="27"/>
                    </a:lnTo>
                    <a:lnTo>
                      <a:pt x="54" y="12"/>
                    </a:lnTo>
                    <a:lnTo>
                      <a:pt x="57" y="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7" name="Group 446"/>
            <p:cNvGrpSpPr/>
            <p:nvPr/>
          </p:nvGrpSpPr>
          <p:grpSpPr>
            <a:xfrm>
              <a:off x="3112640" y="4804523"/>
              <a:ext cx="303805" cy="470551"/>
              <a:chOff x="2436813" y="1071563"/>
              <a:chExt cx="1397001" cy="2163762"/>
            </a:xfrm>
          </p:grpSpPr>
          <p:sp>
            <p:nvSpPr>
              <p:cNvPr id="448" name="Freeform 8"/>
              <p:cNvSpPr>
                <a:spLocks/>
              </p:cNvSpPr>
              <p:nvPr/>
            </p:nvSpPr>
            <p:spPr bwMode="auto">
              <a:xfrm>
                <a:off x="2982913" y="2381250"/>
                <a:ext cx="598488" cy="854075"/>
              </a:xfrm>
              <a:custGeom>
                <a:avLst/>
                <a:gdLst/>
                <a:ahLst/>
                <a:cxnLst>
                  <a:cxn ang="0">
                    <a:pos x="335" y="0"/>
                  </a:cxn>
                  <a:cxn ang="0">
                    <a:pos x="335" y="5"/>
                  </a:cxn>
                  <a:cxn ang="0">
                    <a:pos x="337" y="17"/>
                  </a:cxn>
                  <a:cxn ang="0">
                    <a:pos x="340" y="37"/>
                  </a:cxn>
                  <a:cxn ang="0">
                    <a:pos x="345" y="63"/>
                  </a:cxn>
                  <a:cxn ang="0">
                    <a:pos x="350" y="95"/>
                  </a:cxn>
                  <a:cxn ang="0">
                    <a:pos x="354" y="134"/>
                  </a:cxn>
                  <a:cxn ang="0">
                    <a:pos x="360" y="177"/>
                  </a:cxn>
                  <a:cxn ang="0">
                    <a:pos x="366" y="226"/>
                  </a:cxn>
                  <a:cxn ang="0">
                    <a:pos x="370" y="278"/>
                  </a:cxn>
                  <a:cxn ang="0">
                    <a:pos x="373" y="333"/>
                  </a:cxn>
                  <a:cxn ang="0">
                    <a:pos x="376" y="393"/>
                  </a:cxn>
                  <a:cxn ang="0">
                    <a:pos x="377" y="455"/>
                  </a:cxn>
                  <a:cxn ang="0">
                    <a:pos x="377" y="518"/>
                  </a:cxn>
                  <a:cxn ang="0">
                    <a:pos x="325" y="527"/>
                  </a:cxn>
                  <a:cxn ang="0">
                    <a:pos x="268" y="534"/>
                  </a:cxn>
                  <a:cxn ang="0">
                    <a:pos x="208" y="537"/>
                  </a:cxn>
                  <a:cxn ang="0">
                    <a:pos x="143" y="538"/>
                  </a:cxn>
                  <a:cxn ang="0">
                    <a:pos x="82" y="537"/>
                  </a:cxn>
                  <a:cxn ang="0">
                    <a:pos x="26" y="534"/>
                  </a:cxn>
                  <a:cxn ang="0">
                    <a:pos x="0" y="15"/>
                  </a:cxn>
                  <a:cxn ang="0">
                    <a:pos x="3" y="15"/>
                  </a:cxn>
                  <a:cxn ang="0">
                    <a:pos x="16" y="16"/>
                  </a:cxn>
                  <a:cxn ang="0">
                    <a:pos x="33" y="19"/>
                  </a:cxn>
                  <a:cxn ang="0">
                    <a:pos x="58" y="20"/>
                  </a:cxn>
                  <a:cxn ang="0">
                    <a:pos x="86" y="22"/>
                  </a:cxn>
                  <a:cxn ang="0">
                    <a:pos x="120" y="23"/>
                  </a:cxn>
                  <a:cxn ang="0">
                    <a:pos x="158" y="23"/>
                  </a:cxn>
                  <a:cxn ang="0">
                    <a:pos x="199" y="22"/>
                  </a:cxn>
                  <a:cxn ang="0">
                    <a:pos x="243" y="17"/>
                  </a:cxn>
                  <a:cxn ang="0">
                    <a:pos x="288" y="10"/>
                  </a:cxn>
                  <a:cxn ang="0">
                    <a:pos x="335" y="0"/>
                  </a:cxn>
                </a:cxnLst>
                <a:rect l="0" t="0" r="r" b="b"/>
                <a:pathLst>
                  <a:path w="377" h="538">
                    <a:moveTo>
                      <a:pt x="335" y="0"/>
                    </a:moveTo>
                    <a:lnTo>
                      <a:pt x="335" y="5"/>
                    </a:lnTo>
                    <a:lnTo>
                      <a:pt x="337" y="17"/>
                    </a:lnTo>
                    <a:lnTo>
                      <a:pt x="340" y="37"/>
                    </a:lnTo>
                    <a:lnTo>
                      <a:pt x="345" y="63"/>
                    </a:lnTo>
                    <a:lnTo>
                      <a:pt x="350" y="95"/>
                    </a:lnTo>
                    <a:lnTo>
                      <a:pt x="354" y="134"/>
                    </a:lnTo>
                    <a:lnTo>
                      <a:pt x="360" y="177"/>
                    </a:lnTo>
                    <a:lnTo>
                      <a:pt x="366" y="226"/>
                    </a:lnTo>
                    <a:lnTo>
                      <a:pt x="370" y="278"/>
                    </a:lnTo>
                    <a:lnTo>
                      <a:pt x="373" y="333"/>
                    </a:lnTo>
                    <a:lnTo>
                      <a:pt x="376" y="393"/>
                    </a:lnTo>
                    <a:lnTo>
                      <a:pt x="377" y="455"/>
                    </a:lnTo>
                    <a:lnTo>
                      <a:pt x="377" y="518"/>
                    </a:lnTo>
                    <a:lnTo>
                      <a:pt x="325" y="527"/>
                    </a:lnTo>
                    <a:lnTo>
                      <a:pt x="268" y="534"/>
                    </a:lnTo>
                    <a:lnTo>
                      <a:pt x="208" y="537"/>
                    </a:lnTo>
                    <a:lnTo>
                      <a:pt x="143" y="538"/>
                    </a:lnTo>
                    <a:lnTo>
                      <a:pt x="82" y="537"/>
                    </a:lnTo>
                    <a:lnTo>
                      <a:pt x="26" y="534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16" y="16"/>
                    </a:lnTo>
                    <a:lnTo>
                      <a:pt x="33" y="19"/>
                    </a:lnTo>
                    <a:lnTo>
                      <a:pt x="58" y="20"/>
                    </a:lnTo>
                    <a:lnTo>
                      <a:pt x="86" y="22"/>
                    </a:lnTo>
                    <a:lnTo>
                      <a:pt x="120" y="23"/>
                    </a:lnTo>
                    <a:lnTo>
                      <a:pt x="158" y="23"/>
                    </a:lnTo>
                    <a:lnTo>
                      <a:pt x="199" y="22"/>
                    </a:lnTo>
                    <a:lnTo>
                      <a:pt x="243" y="17"/>
                    </a:lnTo>
                    <a:lnTo>
                      <a:pt x="288" y="10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F7FA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Freeform 9"/>
              <p:cNvSpPr>
                <a:spLocks/>
              </p:cNvSpPr>
              <p:nvPr/>
            </p:nvSpPr>
            <p:spPr bwMode="auto">
              <a:xfrm>
                <a:off x="3444876" y="2381250"/>
                <a:ext cx="127000" cy="836613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2" y="19"/>
                  </a:cxn>
                  <a:cxn ang="0">
                    <a:pos x="46" y="44"/>
                  </a:cxn>
                  <a:cxn ang="0">
                    <a:pos x="52" y="77"/>
                  </a:cxn>
                  <a:cxn ang="0">
                    <a:pos x="58" y="116"/>
                  </a:cxn>
                  <a:cxn ang="0">
                    <a:pos x="62" y="161"/>
                  </a:cxn>
                  <a:cxn ang="0">
                    <a:pos x="68" y="211"/>
                  </a:cxn>
                  <a:cxn ang="0">
                    <a:pos x="73" y="266"/>
                  </a:cxn>
                  <a:cxn ang="0">
                    <a:pos x="76" y="325"/>
                  </a:cxn>
                  <a:cxn ang="0">
                    <a:pos x="79" y="387"/>
                  </a:cxn>
                  <a:cxn ang="0">
                    <a:pos x="80" y="452"/>
                  </a:cxn>
                  <a:cxn ang="0">
                    <a:pos x="80" y="520"/>
                  </a:cxn>
                  <a:cxn ang="0">
                    <a:pos x="35" y="527"/>
                  </a:cxn>
                  <a:cxn ang="0">
                    <a:pos x="37" y="465"/>
                  </a:cxn>
                  <a:cxn ang="0">
                    <a:pos x="35" y="404"/>
                  </a:cxn>
                  <a:cxn ang="0">
                    <a:pos x="34" y="345"/>
                  </a:cxn>
                  <a:cxn ang="0">
                    <a:pos x="31" y="290"/>
                  </a:cxn>
                  <a:cxn ang="0">
                    <a:pos x="27" y="238"/>
                  </a:cxn>
                  <a:cxn ang="0">
                    <a:pos x="22" y="188"/>
                  </a:cxn>
                  <a:cxn ang="0">
                    <a:pos x="18" y="144"/>
                  </a:cxn>
                  <a:cxn ang="0">
                    <a:pos x="14" y="106"/>
                  </a:cxn>
                  <a:cxn ang="0">
                    <a:pos x="8" y="72"/>
                  </a:cxn>
                  <a:cxn ang="0">
                    <a:pos x="6" y="46"/>
                  </a:cxn>
                  <a:cxn ang="0">
                    <a:pos x="3" y="26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0" y="6"/>
                  </a:cxn>
                  <a:cxn ang="0">
                    <a:pos x="39" y="0"/>
                  </a:cxn>
                </a:cxnLst>
                <a:rect l="0" t="0" r="r" b="b"/>
                <a:pathLst>
                  <a:path w="80" h="527">
                    <a:moveTo>
                      <a:pt x="39" y="0"/>
                    </a:moveTo>
                    <a:lnTo>
                      <a:pt x="42" y="19"/>
                    </a:lnTo>
                    <a:lnTo>
                      <a:pt x="46" y="44"/>
                    </a:lnTo>
                    <a:lnTo>
                      <a:pt x="52" y="77"/>
                    </a:lnTo>
                    <a:lnTo>
                      <a:pt x="58" y="116"/>
                    </a:lnTo>
                    <a:lnTo>
                      <a:pt x="62" y="161"/>
                    </a:lnTo>
                    <a:lnTo>
                      <a:pt x="68" y="211"/>
                    </a:lnTo>
                    <a:lnTo>
                      <a:pt x="73" y="266"/>
                    </a:lnTo>
                    <a:lnTo>
                      <a:pt x="76" y="325"/>
                    </a:lnTo>
                    <a:lnTo>
                      <a:pt x="79" y="387"/>
                    </a:lnTo>
                    <a:lnTo>
                      <a:pt x="80" y="452"/>
                    </a:lnTo>
                    <a:lnTo>
                      <a:pt x="80" y="520"/>
                    </a:lnTo>
                    <a:lnTo>
                      <a:pt x="35" y="527"/>
                    </a:lnTo>
                    <a:lnTo>
                      <a:pt x="37" y="465"/>
                    </a:lnTo>
                    <a:lnTo>
                      <a:pt x="35" y="404"/>
                    </a:lnTo>
                    <a:lnTo>
                      <a:pt x="34" y="345"/>
                    </a:lnTo>
                    <a:lnTo>
                      <a:pt x="31" y="290"/>
                    </a:lnTo>
                    <a:lnTo>
                      <a:pt x="27" y="238"/>
                    </a:lnTo>
                    <a:lnTo>
                      <a:pt x="22" y="188"/>
                    </a:lnTo>
                    <a:lnTo>
                      <a:pt x="18" y="144"/>
                    </a:lnTo>
                    <a:lnTo>
                      <a:pt x="14" y="106"/>
                    </a:lnTo>
                    <a:lnTo>
                      <a:pt x="8" y="72"/>
                    </a:lnTo>
                    <a:lnTo>
                      <a:pt x="6" y="46"/>
                    </a:lnTo>
                    <a:lnTo>
                      <a:pt x="3" y="26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0" y="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Freeform 10"/>
              <p:cNvSpPr>
                <a:spLocks/>
              </p:cNvSpPr>
              <p:nvPr/>
            </p:nvSpPr>
            <p:spPr bwMode="auto">
              <a:xfrm>
                <a:off x="3457576" y="1844675"/>
                <a:ext cx="376238" cy="290513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34" y="3"/>
                  </a:cxn>
                  <a:cxn ang="0">
                    <a:pos x="136" y="10"/>
                  </a:cxn>
                  <a:cxn ang="0">
                    <a:pos x="140" y="21"/>
                  </a:cxn>
                  <a:cxn ang="0">
                    <a:pos x="144" y="34"/>
                  </a:cxn>
                  <a:cxn ang="0">
                    <a:pos x="151" y="48"/>
                  </a:cxn>
                  <a:cxn ang="0">
                    <a:pos x="161" y="62"/>
                  </a:cxn>
                  <a:cxn ang="0">
                    <a:pos x="171" y="76"/>
                  </a:cxn>
                  <a:cxn ang="0">
                    <a:pos x="185" y="86"/>
                  </a:cxn>
                  <a:cxn ang="0">
                    <a:pos x="199" y="93"/>
                  </a:cxn>
                  <a:cxn ang="0">
                    <a:pos x="218" y="94"/>
                  </a:cxn>
                  <a:cxn ang="0">
                    <a:pos x="237" y="90"/>
                  </a:cxn>
                  <a:cxn ang="0">
                    <a:pos x="236" y="93"/>
                  </a:cxn>
                  <a:cxn ang="0">
                    <a:pos x="232" y="100"/>
                  </a:cxn>
                  <a:cxn ang="0">
                    <a:pos x="223" y="108"/>
                  </a:cxn>
                  <a:cxn ang="0">
                    <a:pos x="212" y="121"/>
                  </a:cxn>
                  <a:cxn ang="0">
                    <a:pos x="198" y="134"/>
                  </a:cxn>
                  <a:cxn ang="0">
                    <a:pos x="180" y="146"/>
                  </a:cxn>
                  <a:cxn ang="0">
                    <a:pos x="158" y="159"/>
                  </a:cxn>
                  <a:cxn ang="0">
                    <a:pos x="134" y="170"/>
                  </a:cxn>
                  <a:cxn ang="0">
                    <a:pos x="106" y="179"/>
                  </a:cxn>
                  <a:cxn ang="0">
                    <a:pos x="75" y="183"/>
                  </a:cxn>
                  <a:cxn ang="0">
                    <a:pos x="38" y="183"/>
                  </a:cxn>
                  <a:cxn ang="0">
                    <a:pos x="0" y="176"/>
                  </a:cxn>
                  <a:cxn ang="0">
                    <a:pos x="133" y="0"/>
                  </a:cxn>
                </a:cxnLst>
                <a:rect l="0" t="0" r="r" b="b"/>
                <a:pathLst>
                  <a:path w="237" h="183">
                    <a:moveTo>
                      <a:pt x="133" y="0"/>
                    </a:moveTo>
                    <a:lnTo>
                      <a:pt x="134" y="3"/>
                    </a:lnTo>
                    <a:lnTo>
                      <a:pt x="136" y="10"/>
                    </a:lnTo>
                    <a:lnTo>
                      <a:pt x="140" y="21"/>
                    </a:lnTo>
                    <a:lnTo>
                      <a:pt x="144" y="34"/>
                    </a:lnTo>
                    <a:lnTo>
                      <a:pt x="151" y="48"/>
                    </a:lnTo>
                    <a:lnTo>
                      <a:pt x="161" y="62"/>
                    </a:lnTo>
                    <a:lnTo>
                      <a:pt x="171" y="76"/>
                    </a:lnTo>
                    <a:lnTo>
                      <a:pt x="185" y="86"/>
                    </a:lnTo>
                    <a:lnTo>
                      <a:pt x="199" y="93"/>
                    </a:lnTo>
                    <a:lnTo>
                      <a:pt x="218" y="94"/>
                    </a:lnTo>
                    <a:lnTo>
                      <a:pt x="237" y="90"/>
                    </a:lnTo>
                    <a:lnTo>
                      <a:pt x="236" y="93"/>
                    </a:lnTo>
                    <a:lnTo>
                      <a:pt x="232" y="100"/>
                    </a:lnTo>
                    <a:lnTo>
                      <a:pt x="223" y="108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6"/>
                    </a:lnTo>
                    <a:lnTo>
                      <a:pt x="158" y="159"/>
                    </a:lnTo>
                    <a:lnTo>
                      <a:pt x="134" y="170"/>
                    </a:lnTo>
                    <a:lnTo>
                      <a:pt x="106" y="179"/>
                    </a:lnTo>
                    <a:lnTo>
                      <a:pt x="75" y="183"/>
                    </a:lnTo>
                    <a:lnTo>
                      <a:pt x="38" y="183"/>
                    </a:lnTo>
                    <a:lnTo>
                      <a:pt x="0" y="17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Freeform 11"/>
              <p:cNvSpPr>
                <a:spLocks/>
              </p:cNvSpPr>
              <p:nvPr/>
            </p:nvSpPr>
            <p:spPr bwMode="auto">
              <a:xfrm>
                <a:off x="2627313" y="1169988"/>
                <a:ext cx="1116013" cy="1077913"/>
              </a:xfrm>
              <a:custGeom>
                <a:avLst/>
                <a:gdLst/>
                <a:ahLst/>
                <a:cxnLst>
                  <a:cxn ang="0">
                    <a:pos x="340" y="0"/>
                  </a:cxn>
                  <a:cxn ang="0">
                    <a:pos x="387" y="4"/>
                  </a:cxn>
                  <a:cxn ang="0">
                    <a:pos x="433" y="15"/>
                  </a:cxn>
                  <a:cxn ang="0">
                    <a:pos x="478" y="31"/>
                  </a:cxn>
                  <a:cxn ang="0">
                    <a:pos x="519" y="51"/>
                  </a:cxn>
                  <a:cxn ang="0">
                    <a:pos x="556" y="78"/>
                  </a:cxn>
                  <a:cxn ang="0">
                    <a:pos x="588" y="107"/>
                  </a:cxn>
                  <a:cxn ang="0">
                    <a:pos x="618" y="142"/>
                  </a:cxn>
                  <a:cxn ang="0">
                    <a:pos x="642" y="179"/>
                  </a:cxn>
                  <a:cxn ang="0">
                    <a:pos x="663" y="219"/>
                  </a:cxn>
                  <a:cxn ang="0">
                    <a:pos x="679" y="260"/>
                  </a:cxn>
                  <a:cxn ang="0">
                    <a:pos x="691" y="302"/>
                  </a:cxn>
                  <a:cxn ang="0">
                    <a:pos x="698" y="344"/>
                  </a:cxn>
                  <a:cxn ang="0">
                    <a:pos x="703" y="385"/>
                  </a:cxn>
                  <a:cxn ang="0">
                    <a:pos x="700" y="426"/>
                  </a:cxn>
                  <a:cxn ang="0">
                    <a:pos x="694" y="464"/>
                  </a:cxn>
                  <a:cxn ang="0">
                    <a:pos x="683" y="498"/>
                  </a:cxn>
                  <a:cxn ang="0">
                    <a:pos x="663" y="538"/>
                  </a:cxn>
                  <a:cxn ang="0">
                    <a:pos x="638" y="571"/>
                  </a:cxn>
                  <a:cxn ang="0">
                    <a:pos x="609" y="603"/>
                  </a:cxn>
                  <a:cxn ang="0">
                    <a:pos x="576" y="627"/>
                  </a:cxn>
                  <a:cxn ang="0">
                    <a:pos x="540" y="648"/>
                  </a:cxn>
                  <a:cxn ang="0">
                    <a:pos x="501" y="663"/>
                  </a:cxn>
                  <a:cxn ang="0">
                    <a:pos x="458" y="673"/>
                  </a:cxn>
                  <a:cxn ang="0">
                    <a:pos x="415" y="679"/>
                  </a:cxn>
                  <a:cxn ang="0">
                    <a:pos x="371" y="679"/>
                  </a:cxn>
                  <a:cxn ang="0">
                    <a:pos x="324" y="673"/>
                  </a:cxn>
                  <a:cxn ang="0">
                    <a:pos x="279" y="663"/>
                  </a:cxn>
                  <a:cxn ang="0">
                    <a:pos x="233" y="646"/>
                  </a:cxn>
                  <a:cxn ang="0">
                    <a:pos x="185" y="622"/>
                  </a:cxn>
                  <a:cxn ang="0">
                    <a:pos x="142" y="594"/>
                  </a:cxn>
                  <a:cxn ang="0">
                    <a:pos x="103" y="560"/>
                  </a:cxn>
                  <a:cxn ang="0">
                    <a:pos x="70" y="522"/>
                  </a:cxn>
                  <a:cxn ang="0">
                    <a:pos x="44" y="481"/>
                  </a:cxn>
                  <a:cxn ang="0">
                    <a:pos x="23" y="437"/>
                  </a:cxn>
                  <a:cxn ang="0">
                    <a:pos x="7" y="391"/>
                  </a:cxn>
                  <a:cxn ang="0">
                    <a:pos x="0" y="343"/>
                  </a:cxn>
                  <a:cxn ang="0">
                    <a:pos x="0" y="295"/>
                  </a:cxn>
                  <a:cxn ang="0">
                    <a:pos x="7" y="247"/>
                  </a:cxn>
                  <a:cxn ang="0">
                    <a:pos x="23" y="199"/>
                  </a:cxn>
                  <a:cxn ang="0">
                    <a:pos x="44" y="158"/>
                  </a:cxn>
                  <a:cxn ang="0">
                    <a:pos x="69" y="120"/>
                  </a:cxn>
                  <a:cxn ang="0">
                    <a:pos x="99" y="89"/>
                  </a:cxn>
                  <a:cxn ang="0">
                    <a:pos x="133" y="61"/>
                  </a:cxn>
                  <a:cxn ang="0">
                    <a:pos x="169" y="38"/>
                  </a:cxn>
                  <a:cxn ang="0">
                    <a:pos x="209" y="21"/>
                  </a:cxn>
                  <a:cxn ang="0">
                    <a:pos x="251" y="8"/>
                  </a:cxn>
                  <a:cxn ang="0">
                    <a:pos x="295" y="1"/>
                  </a:cxn>
                  <a:cxn ang="0">
                    <a:pos x="340" y="0"/>
                  </a:cxn>
                </a:cxnLst>
                <a:rect l="0" t="0" r="r" b="b"/>
                <a:pathLst>
                  <a:path w="703" h="679">
                    <a:moveTo>
                      <a:pt x="340" y="0"/>
                    </a:moveTo>
                    <a:lnTo>
                      <a:pt x="387" y="4"/>
                    </a:lnTo>
                    <a:lnTo>
                      <a:pt x="433" y="15"/>
                    </a:lnTo>
                    <a:lnTo>
                      <a:pt x="478" y="31"/>
                    </a:lnTo>
                    <a:lnTo>
                      <a:pt x="519" y="51"/>
                    </a:lnTo>
                    <a:lnTo>
                      <a:pt x="556" y="78"/>
                    </a:lnTo>
                    <a:lnTo>
                      <a:pt x="588" y="107"/>
                    </a:lnTo>
                    <a:lnTo>
                      <a:pt x="618" y="142"/>
                    </a:lnTo>
                    <a:lnTo>
                      <a:pt x="642" y="179"/>
                    </a:lnTo>
                    <a:lnTo>
                      <a:pt x="663" y="219"/>
                    </a:lnTo>
                    <a:lnTo>
                      <a:pt x="679" y="260"/>
                    </a:lnTo>
                    <a:lnTo>
                      <a:pt x="691" y="302"/>
                    </a:lnTo>
                    <a:lnTo>
                      <a:pt x="698" y="344"/>
                    </a:lnTo>
                    <a:lnTo>
                      <a:pt x="703" y="385"/>
                    </a:lnTo>
                    <a:lnTo>
                      <a:pt x="700" y="426"/>
                    </a:lnTo>
                    <a:lnTo>
                      <a:pt x="694" y="464"/>
                    </a:lnTo>
                    <a:lnTo>
                      <a:pt x="683" y="498"/>
                    </a:lnTo>
                    <a:lnTo>
                      <a:pt x="663" y="538"/>
                    </a:lnTo>
                    <a:lnTo>
                      <a:pt x="638" y="571"/>
                    </a:lnTo>
                    <a:lnTo>
                      <a:pt x="609" y="603"/>
                    </a:lnTo>
                    <a:lnTo>
                      <a:pt x="576" y="627"/>
                    </a:lnTo>
                    <a:lnTo>
                      <a:pt x="540" y="648"/>
                    </a:lnTo>
                    <a:lnTo>
                      <a:pt x="501" y="663"/>
                    </a:lnTo>
                    <a:lnTo>
                      <a:pt x="458" y="673"/>
                    </a:lnTo>
                    <a:lnTo>
                      <a:pt x="415" y="679"/>
                    </a:lnTo>
                    <a:lnTo>
                      <a:pt x="371" y="679"/>
                    </a:lnTo>
                    <a:lnTo>
                      <a:pt x="324" y="673"/>
                    </a:lnTo>
                    <a:lnTo>
                      <a:pt x="279" y="663"/>
                    </a:lnTo>
                    <a:lnTo>
                      <a:pt x="233" y="646"/>
                    </a:lnTo>
                    <a:lnTo>
                      <a:pt x="185" y="622"/>
                    </a:lnTo>
                    <a:lnTo>
                      <a:pt x="142" y="594"/>
                    </a:lnTo>
                    <a:lnTo>
                      <a:pt x="103" y="560"/>
                    </a:lnTo>
                    <a:lnTo>
                      <a:pt x="70" y="522"/>
                    </a:lnTo>
                    <a:lnTo>
                      <a:pt x="44" y="481"/>
                    </a:lnTo>
                    <a:lnTo>
                      <a:pt x="23" y="437"/>
                    </a:lnTo>
                    <a:lnTo>
                      <a:pt x="7" y="391"/>
                    </a:lnTo>
                    <a:lnTo>
                      <a:pt x="0" y="343"/>
                    </a:lnTo>
                    <a:lnTo>
                      <a:pt x="0" y="295"/>
                    </a:lnTo>
                    <a:lnTo>
                      <a:pt x="7" y="247"/>
                    </a:lnTo>
                    <a:lnTo>
                      <a:pt x="23" y="199"/>
                    </a:lnTo>
                    <a:lnTo>
                      <a:pt x="44" y="158"/>
                    </a:lnTo>
                    <a:lnTo>
                      <a:pt x="69" y="120"/>
                    </a:lnTo>
                    <a:lnTo>
                      <a:pt x="99" y="89"/>
                    </a:lnTo>
                    <a:lnTo>
                      <a:pt x="133" y="61"/>
                    </a:lnTo>
                    <a:lnTo>
                      <a:pt x="169" y="38"/>
                    </a:lnTo>
                    <a:lnTo>
                      <a:pt x="209" y="21"/>
                    </a:lnTo>
                    <a:lnTo>
                      <a:pt x="251" y="8"/>
                    </a:lnTo>
                    <a:lnTo>
                      <a:pt x="295" y="1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Freeform 12"/>
              <p:cNvSpPr>
                <a:spLocks/>
              </p:cNvSpPr>
              <p:nvPr/>
            </p:nvSpPr>
            <p:spPr bwMode="auto">
              <a:xfrm>
                <a:off x="3024188" y="2603500"/>
                <a:ext cx="73025" cy="6302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4"/>
                  </a:cxn>
                  <a:cxn ang="0">
                    <a:pos x="15" y="18"/>
                  </a:cxn>
                  <a:cxn ang="0">
                    <a:pos x="18" y="40"/>
                  </a:cxn>
                  <a:cxn ang="0">
                    <a:pos x="22" y="68"/>
                  </a:cxn>
                  <a:cxn ang="0">
                    <a:pos x="26" y="102"/>
                  </a:cxn>
                  <a:cxn ang="0">
                    <a:pos x="31" y="143"/>
                  </a:cxn>
                  <a:cxn ang="0">
                    <a:pos x="35" y="186"/>
                  </a:cxn>
                  <a:cxn ang="0">
                    <a:pos x="38" y="236"/>
                  </a:cxn>
                  <a:cxn ang="0">
                    <a:pos x="42" y="287"/>
                  </a:cxn>
                  <a:cxn ang="0">
                    <a:pos x="45" y="342"/>
                  </a:cxn>
                  <a:cxn ang="0">
                    <a:pos x="46" y="397"/>
                  </a:cxn>
                  <a:cxn ang="0">
                    <a:pos x="0" y="394"/>
                  </a:cxn>
                  <a:cxn ang="0">
                    <a:pos x="12" y="0"/>
                  </a:cxn>
                </a:cxnLst>
                <a:rect l="0" t="0" r="r" b="b"/>
                <a:pathLst>
                  <a:path w="46" h="397">
                    <a:moveTo>
                      <a:pt x="12" y="0"/>
                    </a:moveTo>
                    <a:lnTo>
                      <a:pt x="14" y="4"/>
                    </a:lnTo>
                    <a:lnTo>
                      <a:pt x="15" y="18"/>
                    </a:lnTo>
                    <a:lnTo>
                      <a:pt x="18" y="40"/>
                    </a:lnTo>
                    <a:lnTo>
                      <a:pt x="22" y="68"/>
                    </a:lnTo>
                    <a:lnTo>
                      <a:pt x="26" y="102"/>
                    </a:lnTo>
                    <a:lnTo>
                      <a:pt x="31" y="143"/>
                    </a:lnTo>
                    <a:lnTo>
                      <a:pt x="35" y="186"/>
                    </a:lnTo>
                    <a:lnTo>
                      <a:pt x="38" y="236"/>
                    </a:lnTo>
                    <a:lnTo>
                      <a:pt x="42" y="287"/>
                    </a:lnTo>
                    <a:lnTo>
                      <a:pt x="45" y="342"/>
                    </a:lnTo>
                    <a:lnTo>
                      <a:pt x="46" y="397"/>
                    </a:lnTo>
                    <a:lnTo>
                      <a:pt x="0" y="39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Freeform 13"/>
              <p:cNvSpPr>
                <a:spLocks/>
              </p:cNvSpPr>
              <p:nvPr/>
            </p:nvSpPr>
            <p:spPr bwMode="auto">
              <a:xfrm>
                <a:off x="2730501" y="1231900"/>
                <a:ext cx="971550" cy="941388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330" y="3"/>
                  </a:cxn>
                  <a:cxn ang="0">
                    <a:pos x="374" y="12"/>
                  </a:cxn>
                  <a:cxn ang="0">
                    <a:pos x="417" y="27"/>
                  </a:cxn>
                  <a:cxn ang="0">
                    <a:pos x="456" y="47"/>
                  </a:cxn>
                  <a:cxn ang="0">
                    <a:pos x="491" y="72"/>
                  </a:cxn>
                  <a:cxn ang="0">
                    <a:pos x="520" y="102"/>
                  </a:cxn>
                  <a:cxn ang="0">
                    <a:pos x="547" y="135"/>
                  </a:cxn>
                  <a:cxn ang="0">
                    <a:pos x="568" y="171"/>
                  </a:cxn>
                  <a:cxn ang="0">
                    <a:pos x="587" y="209"/>
                  </a:cxn>
                  <a:cxn ang="0">
                    <a:pos x="599" y="249"/>
                  </a:cxn>
                  <a:cxn ang="0">
                    <a:pos x="608" y="288"/>
                  </a:cxn>
                  <a:cxn ang="0">
                    <a:pos x="612" y="328"/>
                  </a:cxn>
                  <a:cxn ang="0">
                    <a:pos x="612" y="366"/>
                  </a:cxn>
                  <a:cxn ang="0">
                    <a:pos x="607" y="403"/>
                  </a:cxn>
                  <a:cxn ang="0">
                    <a:pos x="595" y="435"/>
                  </a:cxn>
                  <a:cxn ang="0">
                    <a:pos x="577" y="472"/>
                  </a:cxn>
                  <a:cxn ang="0">
                    <a:pos x="553" y="504"/>
                  </a:cxn>
                  <a:cxn ang="0">
                    <a:pos x="525" y="532"/>
                  </a:cxn>
                  <a:cxn ang="0">
                    <a:pos x="492" y="554"/>
                  </a:cxn>
                  <a:cxn ang="0">
                    <a:pos x="456" y="572"/>
                  </a:cxn>
                  <a:cxn ang="0">
                    <a:pos x="417" y="585"/>
                  </a:cxn>
                  <a:cxn ang="0">
                    <a:pos x="377" y="592"/>
                  </a:cxn>
                  <a:cxn ang="0">
                    <a:pos x="334" y="593"/>
                  </a:cxn>
                  <a:cxn ang="0">
                    <a:pos x="292" y="589"/>
                  </a:cxn>
                  <a:cxn ang="0">
                    <a:pos x="247" y="579"/>
                  </a:cxn>
                  <a:cxn ang="0">
                    <a:pos x="203" y="564"/>
                  </a:cxn>
                  <a:cxn ang="0">
                    <a:pos x="158" y="541"/>
                  </a:cxn>
                  <a:cxn ang="0">
                    <a:pos x="117" y="513"/>
                  </a:cxn>
                  <a:cxn ang="0">
                    <a:pos x="82" y="479"/>
                  </a:cxn>
                  <a:cxn ang="0">
                    <a:pos x="52" y="442"/>
                  </a:cxn>
                  <a:cxn ang="0">
                    <a:pos x="28" y="401"/>
                  </a:cxn>
                  <a:cxn ang="0">
                    <a:pos x="11" y="357"/>
                  </a:cxn>
                  <a:cxn ang="0">
                    <a:pos x="1" y="312"/>
                  </a:cxn>
                  <a:cxn ang="0">
                    <a:pos x="0" y="266"/>
                  </a:cxn>
                  <a:cxn ang="0">
                    <a:pos x="5" y="219"/>
                  </a:cxn>
                  <a:cxn ang="0">
                    <a:pos x="21" y="174"/>
                  </a:cxn>
                  <a:cxn ang="0">
                    <a:pos x="41" y="135"/>
                  </a:cxn>
                  <a:cxn ang="0">
                    <a:pos x="65" y="101"/>
                  </a:cxn>
                  <a:cxn ang="0">
                    <a:pos x="94" y="71"/>
                  </a:cxn>
                  <a:cxn ang="0">
                    <a:pos x="128" y="46"/>
                  </a:cxn>
                  <a:cxn ang="0">
                    <a:pos x="164" y="26"/>
                  </a:cxn>
                  <a:cxn ang="0">
                    <a:pos x="203" y="12"/>
                  </a:cxn>
                  <a:cxn ang="0">
                    <a:pos x="244" y="3"/>
                  </a:cxn>
                  <a:cxn ang="0">
                    <a:pos x="286" y="0"/>
                  </a:cxn>
                </a:cxnLst>
                <a:rect l="0" t="0" r="r" b="b"/>
                <a:pathLst>
                  <a:path w="612" h="593">
                    <a:moveTo>
                      <a:pt x="286" y="0"/>
                    </a:moveTo>
                    <a:lnTo>
                      <a:pt x="330" y="3"/>
                    </a:lnTo>
                    <a:lnTo>
                      <a:pt x="374" y="12"/>
                    </a:lnTo>
                    <a:lnTo>
                      <a:pt x="417" y="27"/>
                    </a:lnTo>
                    <a:lnTo>
                      <a:pt x="456" y="47"/>
                    </a:lnTo>
                    <a:lnTo>
                      <a:pt x="491" y="72"/>
                    </a:lnTo>
                    <a:lnTo>
                      <a:pt x="520" y="102"/>
                    </a:lnTo>
                    <a:lnTo>
                      <a:pt x="547" y="135"/>
                    </a:lnTo>
                    <a:lnTo>
                      <a:pt x="568" y="171"/>
                    </a:lnTo>
                    <a:lnTo>
                      <a:pt x="587" y="209"/>
                    </a:lnTo>
                    <a:lnTo>
                      <a:pt x="599" y="249"/>
                    </a:lnTo>
                    <a:lnTo>
                      <a:pt x="608" y="288"/>
                    </a:lnTo>
                    <a:lnTo>
                      <a:pt x="612" y="328"/>
                    </a:lnTo>
                    <a:lnTo>
                      <a:pt x="612" y="366"/>
                    </a:lnTo>
                    <a:lnTo>
                      <a:pt x="607" y="403"/>
                    </a:lnTo>
                    <a:lnTo>
                      <a:pt x="595" y="435"/>
                    </a:lnTo>
                    <a:lnTo>
                      <a:pt x="577" y="472"/>
                    </a:lnTo>
                    <a:lnTo>
                      <a:pt x="553" y="504"/>
                    </a:lnTo>
                    <a:lnTo>
                      <a:pt x="525" y="532"/>
                    </a:lnTo>
                    <a:lnTo>
                      <a:pt x="492" y="554"/>
                    </a:lnTo>
                    <a:lnTo>
                      <a:pt x="456" y="572"/>
                    </a:lnTo>
                    <a:lnTo>
                      <a:pt x="417" y="585"/>
                    </a:lnTo>
                    <a:lnTo>
                      <a:pt x="377" y="592"/>
                    </a:lnTo>
                    <a:lnTo>
                      <a:pt x="334" y="593"/>
                    </a:lnTo>
                    <a:lnTo>
                      <a:pt x="292" y="589"/>
                    </a:lnTo>
                    <a:lnTo>
                      <a:pt x="247" y="579"/>
                    </a:lnTo>
                    <a:lnTo>
                      <a:pt x="203" y="564"/>
                    </a:lnTo>
                    <a:lnTo>
                      <a:pt x="158" y="541"/>
                    </a:lnTo>
                    <a:lnTo>
                      <a:pt x="117" y="513"/>
                    </a:lnTo>
                    <a:lnTo>
                      <a:pt x="82" y="479"/>
                    </a:lnTo>
                    <a:lnTo>
                      <a:pt x="52" y="442"/>
                    </a:lnTo>
                    <a:lnTo>
                      <a:pt x="28" y="401"/>
                    </a:lnTo>
                    <a:lnTo>
                      <a:pt x="11" y="357"/>
                    </a:lnTo>
                    <a:lnTo>
                      <a:pt x="1" y="312"/>
                    </a:lnTo>
                    <a:lnTo>
                      <a:pt x="0" y="266"/>
                    </a:lnTo>
                    <a:lnTo>
                      <a:pt x="5" y="219"/>
                    </a:lnTo>
                    <a:lnTo>
                      <a:pt x="21" y="174"/>
                    </a:lnTo>
                    <a:lnTo>
                      <a:pt x="41" y="135"/>
                    </a:lnTo>
                    <a:lnTo>
                      <a:pt x="65" y="101"/>
                    </a:lnTo>
                    <a:lnTo>
                      <a:pt x="94" y="71"/>
                    </a:lnTo>
                    <a:lnTo>
                      <a:pt x="128" y="46"/>
                    </a:lnTo>
                    <a:lnTo>
                      <a:pt x="164" y="26"/>
                    </a:lnTo>
                    <a:lnTo>
                      <a:pt x="203" y="12"/>
                    </a:lnTo>
                    <a:lnTo>
                      <a:pt x="244" y="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D9A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Freeform 14"/>
              <p:cNvSpPr>
                <a:spLocks/>
              </p:cNvSpPr>
              <p:nvPr/>
            </p:nvSpPr>
            <p:spPr bwMode="auto">
              <a:xfrm>
                <a:off x="3629026" y="1497013"/>
                <a:ext cx="73025" cy="385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"/>
                  </a:cxn>
                  <a:cxn ang="0">
                    <a:pos x="7" y="11"/>
                  </a:cxn>
                  <a:cxn ang="0">
                    <a:pos x="15" y="24"/>
                  </a:cxn>
                  <a:cxn ang="0">
                    <a:pos x="24" y="41"/>
                  </a:cxn>
                  <a:cxn ang="0">
                    <a:pos x="32" y="63"/>
                  </a:cxn>
                  <a:cxn ang="0">
                    <a:pos x="39" y="92"/>
                  </a:cxn>
                  <a:cxn ang="0">
                    <a:pos x="45" y="123"/>
                  </a:cxn>
                  <a:cxn ang="0">
                    <a:pos x="46" y="158"/>
                  </a:cxn>
                  <a:cxn ang="0">
                    <a:pos x="43" y="199"/>
                  </a:cxn>
                  <a:cxn ang="0">
                    <a:pos x="36" y="243"/>
                  </a:cxn>
                  <a:cxn ang="0">
                    <a:pos x="36" y="238"/>
                  </a:cxn>
                  <a:cxn ang="0">
                    <a:pos x="38" y="226"/>
                  </a:cxn>
                  <a:cxn ang="0">
                    <a:pos x="39" y="206"/>
                  </a:cxn>
                  <a:cxn ang="0">
                    <a:pos x="39" y="181"/>
                  </a:cxn>
                  <a:cxn ang="0">
                    <a:pos x="38" y="150"/>
                  </a:cxn>
                  <a:cxn ang="0">
                    <a:pos x="35" y="116"/>
                  </a:cxn>
                  <a:cxn ang="0">
                    <a:pos x="28" y="79"/>
                  </a:cxn>
                  <a:cxn ang="0">
                    <a:pos x="17" y="39"/>
                  </a:cxn>
                  <a:cxn ang="0">
                    <a:pos x="0" y="0"/>
                  </a:cxn>
                </a:cxnLst>
                <a:rect l="0" t="0" r="r" b="b"/>
                <a:pathLst>
                  <a:path w="46" h="243">
                    <a:moveTo>
                      <a:pt x="0" y="0"/>
                    </a:moveTo>
                    <a:lnTo>
                      <a:pt x="2" y="3"/>
                    </a:lnTo>
                    <a:lnTo>
                      <a:pt x="7" y="11"/>
                    </a:lnTo>
                    <a:lnTo>
                      <a:pt x="15" y="24"/>
                    </a:lnTo>
                    <a:lnTo>
                      <a:pt x="24" y="41"/>
                    </a:lnTo>
                    <a:lnTo>
                      <a:pt x="32" y="63"/>
                    </a:lnTo>
                    <a:lnTo>
                      <a:pt x="39" y="92"/>
                    </a:lnTo>
                    <a:lnTo>
                      <a:pt x="45" y="123"/>
                    </a:lnTo>
                    <a:lnTo>
                      <a:pt x="46" y="158"/>
                    </a:lnTo>
                    <a:lnTo>
                      <a:pt x="43" y="199"/>
                    </a:lnTo>
                    <a:lnTo>
                      <a:pt x="36" y="243"/>
                    </a:lnTo>
                    <a:lnTo>
                      <a:pt x="36" y="238"/>
                    </a:lnTo>
                    <a:lnTo>
                      <a:pt x="38" y="226"/>
                    </a:lnTo>
                    <a:lnTo>
                      <a:pt x="39" y="206"/>
                    </a:lnTo>
                    <a:lnTo>
                      <a:pt x="39" y="181"/>
                    </a:lnTo>
                    <a:lnTo>
                      <a:pt x="38" y="150"/>
                    </a:lnTo>
                    <a:lnTo>
                      <a:pt x="35" y="116"/>
                    </a:lnTo>
                    <a:lnTo>
                      <a:pt x="28" y="79"/>
                    </a:lnTo>
                    <a:lnTo>
                      <a:pt x="17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Freeform 15"/>
              <p:cNvSpPr>
                <a:spLocks/>
              </p:cNvSpPr>
              <p:nvPr/>
            </p:nvSpPr>
            <p:spPr bwMode="auto">
              <a:xfrm>
                <a:off x="2436813" y="1071563"/>
                <a:ext cx="1203325" cy="1133475"/>
              </a:xfrm>
              <a:custGeom>
                <a:avLst/>
                <a:gdLst/>
                <a:ahLst/>
                <a:cxnLst>
                  <a:cxn ang="0">
                    <a:pos x="547" y="3"/>
                  </a:cxn>
                  <a:cxn ang="0">
                    <a:pos x="625" y="20"/>
                  </a:cxn>
                  <a:cxn ang="0">
                    <a:pos x="693" y="53"/>
                  </a:cxn>
                  <a:cxn ang="0">
                    <a:pos x="739" y="106"/>
                  </a:cxn>
                  <a:cxn ang="0">
                    <a:pos x="758" y="169"/>
                  </a:cxn>
                  <a:cxn ang="0">
                    <a:pos x="748" y="240"/>
                  </a:cxn>
                  <a:cxn ang="0">
                    <a:pos x="704" y="316"/>
                  </a:cxn>
                  <a:cxn ang="0">
                    <a:pos x="648" y="367"/>
                  </a:cxn>
                  <a:cxn ang="0">
                    <a:pos x="581" y="395"/>
                  </a:cxn>
                  <a:cxn ang="0">
                    <a:pos x="518" y="408"/>
                  </a:cxn>
                  <a:cxn ang="0">
                    <a:pos x="461" y="411"/>
                  </a:cxn>
                  <a:cxn ang="0">
                    <a:pos x="422" y="408"/>
                  </a:cxn>
                  <a:cxn ang="0">
                    <a:pos x="406" y="405"/>
                  </a:cxn>
                  <a:cxn ang="0">
                    <a:pos x="429" y="358"/>
                  </a:cxn>
                  <a:cxn ang="0">
                    <a:pos x="428" y="319"/>
                  </a:cxn>
                  <a:cxn ang="0">
                    <a:pos x="408" y="286"/>
                  </a:cxn>
                  <a:cxn ang="0">
                    <a:pos x="381" y="261"/>
                  </a:cxn>
                  <a:cxn ang="0">
                    <a:pos x="351" y="243"/>
                  </a:cxn>
                  <a:cxn ang="0">
                    <a:pos x="329" y="233"/>
                  </a:cxn>
                  <a:cxn ang="0">
                    <a:pos x="319" y="228"/>
                  </a:cxn>
                  <a:cxn ang="0">
                    <a:pos x="346" y="329"/>
                  </a:cxn>
                  <a:cxn ang="0">
                    <a:pos x="343" y="420"/>
                  </a:cxn>
                  <a:cxn ang="0">
                    <a:pos x="320" y="502"/>
                  </a:cxn>
                  <a:cxn ang="0">
                    <a:pos x="285" y="574"/>
                  </a:cxn>
                  <a:cxn ang="0">
                    <a:pos x="244" y="633"/>
                  </a:cxn>
                  <a:cxn ang="0">
                    <a:pos x="206" y="677"/>
                  </a:cxn>
                  <a:cxn ang="0">
                    <a:pos x="178" y="704"/>
                  </a:cxn>
                  <a:cxn ang="0">
                    <a:pos x="166" y="714"/>
                  </a:cxn>
                  <a:cxn ang="0">
                    <a:pos x="109" y="666"/>
                  </a:cxn>
                  <a:cxn ang="0">
                    <a:pos x="65" y="608"/>
                  </a:cxn>
                  <a:cxn ang="0">
                    <a:pos x="32" y="550"/>
                  </a:cxn>
                  <a:cxn ang="0">
                    <a:pos x="11" y="502"/>
                  </a:cxn>
                  <a:cxn ang="0">
                    <a:pos x="1" y="474"/>
                  </a:cxn>
                  <a:cxn ang="0">
                    <a:pos x="6" y="475"/>
                  </a:cxn>
                  <a:cxn ang="0">
                    <a:pos x="28" y="482"/>
                  </a:cxn>
                  <a:cxn ang="0">
                    <a:pos x="59" y="475"/>
                  </a:cxn>
                  <a:cxn ang="0">
                    <a:pos x="89" y="453"/>
                  </a:cxn>
                  <a:cxn ang="0">
                    <a:pos x="106" y="411"/>
                  </a:cxn>
                  <a:cxn ang="0">
                    <a:pos x="111" y="353"/>
                  </a:cxn>
                  <a:cxn ang="0">
                    <a:pos x="121" y="281"/>
                  </a:cxn>
                  <a:cxn ang="0">
                    <a:pos x="147" y="200"/>
                  </a:cxn>
                  <a:cxn ang="0">
                    <a:pos x="202" y="114"/>
                  </a:cxn>
                  <a:cxn ang="0">
                    <a:pos x="261" y="62"/>
                  </a:cxn>
                  <a:cxn ang="0">
                    <a:pos x="336" y="27"/>
                  </a:cxn>
                  <a:cxn ang="0">
                    <a:pos x="420" y="5"/>
                  </a:cxn>
                  <a:cxn ang="0">
                    <a:pos x="507" y="0"/>
                  </a:cxn>
                </a:cxnLst>
                <a:rect l="0" t="0" r="r" b="b"/>
                <a:pathLst>
                  <a:path w="758" h="714">
                    <a:moveTo>
                      <a:pt x="507" y="0"/>
                    </a:moveTo>
                    <a:lnTo>
                      <a:pt x="547" y="3"/>
                    </a:lnTo>
                    <a:lnTo>
                      <a:pt x="588" y="10"/>
                    </a:lnTo>
                    <a:lnTo>
                      <a:pt x="625" y="20"/>
                    </a:lnTo>
                    <a:lnTo>
                      <a:pt x="662" y="34"/>
                    </a:lnTo>
                    <a:lnTo>
                      <a:pt x="693" y="53"/>
                    </a:lnTo>
                    <a:lnTo>
                      <a:pt x="720" y="77"/>
                    </a:lnTo>
                    <a:lnTo>
                      <a:pt x="739" y="106"/>
                    </a:lnTo>
                    <a:lnTo>
                      <a:pt x="752" y="135"/>
                    </a:lnTo>
                    <a:lnTo>
                      <a:pt x="758" y="169"/>
                    </a:lnTo>
                    <a:lnTo>
                      <a:pt x="758" y="203"/>
                    </a:lnTo>
                    <a:lnTo>
                      <a:pt x="748" y="240"/>
                    </a:lnTo>
                    <a:lnTo>
                      <a:pt x="731" y="278"/>
                    </a:lnTo>
                    <a:lnTo>
                      <a:pt x="704" y="316"/>
                    </a:lnTo>
                    <a:lnTo>
                      <a:pt x="677" y="344"/>
                    </a:lnTo>
                    <a:lnTo>
                      <a:pt x="648" y="367"/>
                    </a:lnTo>
                    <a:lnTo>
                      <a:pt x="615" y="382"/>
                    </a:lnTo>
                    <a:lnTo>
                      <a:pt x="581" y="395"/>
                    </a:lnTo>
                    <a:lnTo>
                      <a:pt x="549" y="403"/>
                    </a:lnTo>
                    <a:lnTo>
                      <a:pt x="518" y="408"/>
                    </a:lnTo>
                    <a:lnTo>
                      <a:pt x="488" y="411"/>
                    </a:lnTo>
                    <a:lnTo>
                      <a:pt x="461" y="411"/>
                    </a:lnTo>
                    <a:lnTo>
                      <a:pt x="439" y="409"/>
                    </a:lnTo>
                    <a:lnTo>
                      <a:pt x="422" y="408"/>
                    </a:lnTo>
                    <a:lnTo>
                      <a:pt x="411" y="406"/>
                    </a:lnTo>
                    <a:lnTo>
                      <a:pt x="406" y="405"/>
                    </a:lnTo>
                    <a:lnTo>
                      <a:pt x="422" y="381"/>
                    </a:lnTo>
                    <a:lnTo>
                      <a:pt x="429" y="358"/>
                    </a:lnTo>
                    <a:lnTo>
                      <a:pt x="430" y="337"/>
                    </a:lnTo>
                    <a:lnTo>
                      <a:pt x="428" y="319"/>
                    </a:lnTo>
                    <a:lnTo>
                      <a:pt x="419" y="300"/>
                    </a:lnTo>
                    <a:lnTo>
                      <a:pt x="408" y="286"/>
                    </a:lnTo>
                    <a:lnTo>
                      <a:pt x="395" y="272"/>
                    </a:lnTo>
                    <a:lnTo>
                      <a:pt x="381" y="261"/>
                    </a:lnTo>
                    <a:lnTo>
                      <a:pt x="365" y="251"/>
                    </a:lnTo>
                    <a:lnTo>
                      <a:pt x="351" y="243"/>
                    </a:lnTo>
                    <a:lnTo>
                      <a:pt x="339" y="237"/>
                    </a:lnTo>
                    <a:lnTo>
                      <a:pt x="329" y="233"/>
                    </a:lnTo>
                    <a:lnTo>
                      <a:pt x="322" y="230"/>
                    </a:lnTo>
                    <a:lnTo>
                      <a:pt x="319" y="228"/>
                    </a:lnTo>
                    <a:lnTo>
                      <a:pt x="336" y="279"/>
                    </a:lnTo>
                    <a:lnTo>
                      <a:pt x="346" y="329"/>
                    </a:lnTo>
                    <a:lnTo>
                      <a:pt x="347" y="375"/>
                    </a:lnTo>
                    <a:lnTo>
                      <a:pt x="343" y="420"/>
                    </a:lnTo>
                    <a:lnTo>
                      <a:pt x="334" y="463"/>
                    </a:lnTo>
                    <a:lnTo>
                      <a:pt x="320" y="502"/>
                    </a:lnTo>
                    <a:lnTo>
                      <a:pt x="303" y="540"/>
                    </a:lnTo>
                    <a:lnTo>
                      <a:pt x="285" y="574"/>
                    </a:lnTo>
                    <a:lnTo>
                      <a:pt x="265" y="605"/>
                    </a:lnTo>
                    <a:lnTo>
                      <a:pt x="244" y="633"/>
                    </a:lnTo>
                    <a:lnTo>
                      <a:pt x="224" y="657"/>
                    </a:lnTo>
                    <a:lnTo>
                      <a:pt x="206" y="677"/>
                    </a:lnTo>
                    <a:lnTo>
                      <a:pt x="190" y="693"/>
                    </a:lnTo>
                    <a:lnTo>
                      <a:pt x="178" y="704"/>
                    </a:lnTo>
                    <a:lnTo>
                      <a:pt x="169" y="711"/>
                    </a:lnTo>
                    <a:lnTo>
                      <a:pt x="166" y="714"/>
                    </a:lnTo>
                    <a:lnTo>
                      <a:pt x="135" y="691"/>
                    </a:lnTo>
                    <a:lnTo>
                      <a:pt x="109" y="666"/>
                    </a:lnTo>
                    <a:lnTo>
                      <a:pt x="86" y="638"/>
                    </a:lnTo>
                    <a:lnTo>
                      <a:pt x="65" y="608"/>
                    </a:lnTo>
                    <a:lnTo>
                      <a:pt x="48" y="578"/>
                    </a:lnTo>
                    <a:lnTo>
                      <a:pt x="32" y="550"/>
                    </a:lnTo>
                    <a:lnTo>
                      <a:pt x="21" y="525"/>
                    </a:lnTo>
                    <a:lnTo>
                      <a:pt x="11" y="502"/>
                    </a:lnTo>
                    <a:lnTo>
                      <a:pt x="6" y="485"/>
                    </a:lnTo>
                    <a:lnTo>
                      <a:pt x="1" y="474"/>
                    </a:lnTo>
                    <a:lnTo>
                      <a:pt x="0" y="470"/>
                    </a:lnTo>
                    <a:lnTo>
                      <a:pt x="6" y="475"/>
                    </a:lnTo>
                    <a:lnTo>
                      <a:pt x="16" y="480"/>
                    </a:lnTo>
                    <a:lnTo>
                      <a:pt x="28" y="482"/>
                    </a:lnTo>
                    <a:lnTo>
                      <a:pt x="44" y="481"/>
                    </a:lnTo>
                    <a:lnTo>
                      <a:pt x="59" y="475"/>
                    </a:lnTo>
                    <a:lnTo>
                      <a:pt x="75" y="467"/>
                    </a:lnTo>
                    <a:lnTo>
                      <a:pt x="89" y="453"/>
                    </a:lnTo>
                    <a:lnTo>
                      <a:pt x="99" y="433"/>
                    </a:lnTo>
                    <a:lnTo>
                      <a:pt x="106" y="411"/>
                    </a:lnTo>
                    <a:lnTo>
                      <a:pt x="109" y="384"/>
                    </a:lnTo>
                    <a:lnTo>
                      <a:pt x="111" y="353"/>
                    </a:lnTo>
                    <a:lnTo>
                      <a:pt x="114" y="319"/>
                    </a:lnTo>
                    <a:lnTo>
                      <a:pt x="121" y="281"/>
                    </a:lnTo>
                    <a:lnTo>
                      <a:pt x="131" y="241"/>
                    </a:lnTo>
                    <a:lnTo>
                      <a:pt x="147" y="200"/>
                    </a:lnTo>
                    <a:lnTo>
                      <a:pt x="169" y="158"/>
                    </a:lnTo>
                    <a:lnTo>
                      <a:pt x="202" y="114"/>
                    </a:lnTo>
                    <a:lnTo>
                      <a:pt x="230" y="86"/>
                    </a:lnTo>
                    <a:lnTo>
                      <a:pt x="261" y="62"/>
                    </a:lnTo>
                    <a:lnTo>
                      <a:pt x="298" y="42"/>
                    </a:lnTo>
                    <a:lnTo>
                      <a:pt x="336" y="27"/>
                    </a:lnTo>
                    <a:lnTo>
                      <a:pt x="378" y="14"/>
                    </a:lnTo>
                    <a:lnTo>
                      <a:pt x="420" y="5"/>
                    </a:lnTo>
                    <a:lnTo>
                      <a:pt x="463" y="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Freeform 16"/>
              <p:cNvSpPr>
                <a:spLocks/>
              </p:cNvSpPr>
              <p:nvPr/>
            </p:nvSpPr>
            <p:spPr bwMode="auto">
              <a:xfrm>
                <a:off x="3465513" y="2347913"/>
                <a:ext cx="338138" cy="865188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27" y="54"/>
                  </a:cxn>
                  <a:cxn ang="0">
                    <a:pos x="148" y="112"/>
                  </a:cxn>
                  <a:cxn ang="0">
                    <a:pos x="166" y="172"/>
                  </a:cxn>
                  <a:cxn ang="0">
                    <a:pos x="182" y="233"/>
                  </a:cxn>
                  <a:cxn ang="0">
                    <a:pos x="193" y="295"/>
                  </a:cxn>
                  <a:cxn ang="0">
                    <a:pos x="201" y="356"/>
                  </a:cxn>
                  <a:cxn ang="0">
                    <a:pos x="208" y="415"/>
                  </a:cxn>
                  <a:cxn ang="0">
                    <a:pos x="213" y="472"/>
                  </a:cxn>
                  <a:cxn ang="0">
                    <a:pos x="204" y="487"/>
                  </a:cxn>
                  <a:cxn ang="0">
                    <a:pos x="187" y="501"/>
                  </a:cxn>
                  <a:cxn ang="0">
                    <a:pos x="160" y="514"/>
                  </a:cxn>
                  <a:cxn ang="0">
                    <a:pos x="127" y="527"/>
                  </a:cxn>
                  <a:cxn ang="0">
                    <a:pos x="86" y="537"/>
                  </a:cxn>
                  <a:cxn ang="0">
                    <a:pos x="39" y="545"/>
                  </a:cxn>
                  <a:cxn ang="0">
                    <a:pos x="41" y="483"/>
                  </a:cxn>
                  <a:cxn ang="0">
                    <a:pos x="41" y="421"/>
                  </a:cxn>
                  <a:cxn ang="0">
                    <a:pos x="38" y="363"/>
                  </a:cxn>
                  <a:cxn ang="0">
                    <a:pos x="35" y="306"/>
                  </a:cxn>
                  <a:cxn ang="0">
                    <a:pos x="31" y="254"/>
                  </a:cxn>
                  <a:cxn ang="0">
                    <a:pos x="26" y="206"/>
                  </a:cxn>
                  <a:cxn ang="0">
                    <a:pos x="21" y="163"/>
                  </a:cxn>
                  <a:cxn ang="0">
                    <a:pos x="15" y="124"/>
                  </a:cxn>
                  <a:cxn ang="0">
                    <a:pos x="11" y="91"/>
                  </a:cxn>
                  <a:cxn ang="0">
                    <a:pos x="7" y="65"/>
                  </a:cxn>
                  <a:cxn ang="0">
                    <a:pos x="2" y="45"/>
                  </a:cxn>
                  <a:cxn ang="0">
                    <a:pos x="1" y="33"/>
                  </a:cxn>
                  <a:cxn ang="0">
                    <a:pos x="0" y="28"/>
                  </a:cxn>
                  <a:cxn ang="0">
                    <a:pos x="19" y="24"/>
                  </a:cxn>
                  <a:cxn ang="0">
                    <a:pos x="39" y="19"/>
                  </a:cxn>
                  <a:cxn ang="0">
                    <a:pos x="59" y="13"/>
                  </a:cxn>
                  <a:cxn ang="0">
                    <a:pos x="74" y="7"/>
                  </a:cxn>
                  <a:cxn ang="0">
                    <a:pos x="89" y="4"/>
                  </a:cxn>
                  <a:cxn ang="0">
                    <a:pos x="97" y="2"/>
                  </a:cxn>
                  <a:cxn ang="0">
                    <a:pos x="100" y="0"/>
                  </a:cxn>
                </a:cxnLst>
                <a:rect l="0" t="0" r="r" b="b"/>
                <a:pathLst>
                  <a:path w="213" h="545">
                    <a:moveTo>
                      <a:pt x="100" y="0"/>
                    </a:moveTo>
                    <a:lnTo>
                      <a:pt x="127" y="54"/>
                    </a:lnTo>
                    <a:lnTo>
                      <a:pt x="148" y="112"/>
                    </a:lnTo>
                    <a:lnTo>
                      <a:pt x="166" y="172"/>
                    </a:lnTo>
                    <a:lnTo>
                      <a:pt x="182" y="233"/>
                    </a:lnTo>
                    <a:lnTo>
                      <a:pt x="193" y="295"/>
                    </a:lnTo>
                    <a:lnTo>
                      <a:pt x="201" y="356"/>
                    </a:lnTo>
                    <a:lnTo>
                      <a:pt x="208" y="415"/>
                    </a:lnTo>
                    <a:lnTo>
                      <a:pt x="213" y="472"/>
                    </a:lnTo>
                    <a:lnTo>
                      <a:pt x="204" y="487"/>
                    </a:lnTo>
                    <a:lnTo>
                      <a:pt x="187" y="501"/>
                    </a:lnTo>
                    <a:lnTo>
                      <a:pt x="160" y="514"/>
                    </a:lnTo>
                    <a:lnTo>
                      <a:pt x="127" y="527"/>
                    </a:lnTo>
                    <a:lnTo>
                      <a:pt x="86" y="537"/>
                    </a:lnTo>
                    <a:lnTo>
                      <a:pt x="39" y="545"/>
                    </a:lnTo>
                    <a:lnTo>
                      <a:pt x="41" y="483"/>
                    </a:lnTo>
                    <a:lnTo>
                      <a:pt x="41" y="421"/>
                    </a:lnTo>
                    <a:lnTo>
                      <a:pt x="38" y="363"/>
                    </a:lnTo>
                    <a:lnTo>
                      <a:pt x="35" y="306"/>
                    </a:lnTo>
                    <a:lnTo>
                      <a:pt x="31" y="254"/>
                    </a:lnTo>
                    <a:lnTo>
                      <a:pt x="26" y="206"/>
                    </a:lnTo>
                    <a:lnTo>
                      <a:pt x="21" y="163"/>
                    </a:lnTo>
                    <a:lnTo>
                      <a:pt x="15" y="124"/>
                    </a:lnTo>
                    <a:lnTo>
                      <a:pt x="11" y="91"/>
                    </a:lnTo>
                    <a:lnTo>
                      <a:pt x="7" y="65"/>
                    </a:lnTo>
                    <a:lnTo>
                      <a:pt x="2" y="45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9" y="24"/>
                    </a:lnTo>
                    <a:lnTo>
                      <a:pt x="39" y="19"/>
                    </a:lnTo>
                    <a:lnTo>
                      <a:pt x="59" y="13"/>
                    </a:lnTo>
                    <a:lnTo>
                      <a:pt x="74" y="7"/>
                    </a:lnTo>
                    <a:lnTo>
                      <a:pt x="89" y="4"/>
                    </a:lnTo>
                    <a:lnTo>
                      <a:pt x="97" y="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Freeform 17"/>
              <p:cNvSpPr>
                <a:spLocks/>
              </p:cNvSpPr>
              <p:nvPr/>
            </p:nvSpPr>
            <p:spPr bwMode="auto">
              <a:xfrm>
                <a:off x="3155951" y="2408238"/>
                <a:ext cx="203200" cy="111125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73" y="7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15" y="6"/>
                  </a:cxn>
                  <a:cxn ang="0">
                    <a:pos x="32" y="6"/>
                  </a:cxn>
                  <a:cxn ang="0">
                    <a:pos x="54" y="6"/>
                  </a:cxn>
                  <a:cxn ang="0">
                    <a:pos x="78" y="5"/>
                  </a:cxn>
                  <a:cxn ang="0">
                    <a:pos x="103" y="3"/>
                  </a:cxn>
                  <a:cxn ang="0">
                    <a:pos x="128" y="0"/>
                  </a:cxn>
                </a:cxnLst>
                <a:rect l="0" t="0" r="r" b="b"/>
                <a:pathLst>
                  <a:path w="128" h="70">
                    <a:moveTo>
                      <a:pt x="128" y="0"/>
                    </a:moveTo>
                    <a:lnTo>
                      <a:pt x="73" y="7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15" y="6"/>
                    </a:lnTo>
                    <a:lnTo>
                      <a:pt x="32" y="6"/>
                    </a:lnTo>
                    <a:lnTo>
                      <a:pt x="54" y="6"/>
                    </a:lnTo>
                    <a:lnTo>
                      <a:pt x="78" y="5"/>
                    </a:lnTo>
                    <a:lnTo>
                      <a:pt x="103" y="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Freeform 18"/>
              <p:cNvSpPr>
                <a:spLocks/>
              </p:cNvSpPr>
              <p:nvPr/>
            </p:nvSpPr>
            <p:spPr bwMode="auto">
              <a:xfrm>
                <a:off x="3216276" y="2484438"/>
                <a:ext cx="173038" cy="712788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54" y="36"/>
                  </a:cxn>
                  <a:cxn ang="0">
                    <a:pos x="62" y="74"/>
                  </a:cxn>
                  <a:cxn ang="0">
                    <a:pos x="69" y="115"/>
                  </a:cxn>
                  <a:cxn ang="0">
                    <a:pos x="76" y="154"/>
                  </a:cxn>
                  <a:cxn ang="0">
                    <a:pos x="83" y="195"/>
                  </a:cxn>
                  <a:cxn ang="0">
                    <a:pos x="89" y="233"/>
                  </a:cxn>
                  <a:cxn ang="0">
                    <a:pos x="95" y="270"/>
                  </a:cxn>
                  <a:cxn ang="0">
                    <a:pos x="100" y="301"/>
                  </a:cxn>
                  <a:cxn ang="0">
                    <a:pos x="103" y="328"/>
                  </a:cxn>
                  <a:cxn ang="0">
                    <a:pos x="107" y="348"/>
                  </a:cxn>
                  <a:cxn ang="0">
                    <a:pos x="109" y="362"/>
                  </a:cxn>
                  <a:cxn ang="0">
                    <a:pos x="109" y="366"/>
                  </a:cxn>
                  <a:cxn ang="0">
                    <a:pos x="58" y="449"/>
                  </a:cxn>
                  <a:cxn ang="0">
                    <a:pos x="0" y="370"/>
                  </a:cxn>
                  <a:cxn ang="0">
                    <a:pos x="7" y="339"/>
                  </a:cxn>
                  <a:cxn ang="0">
                    <a:pos x="11" y="302"/>
                  </a:cxn>
                  <a:cxn ang="0">
                    <a:pos x="16" y="263"/>
                  </a:cxn>
                  <a:cxn ang="0">
                    <a:pos x="18" y="223"/>
                  </a:cxn>
                  <a:cxn ang="0">
                    <a:pos x="20" y="182"/>
                  </a:cxn>
                  <a:cxn ang="0">
                    <a:pos x="21" y="143"/>
                  </a:cxn>
                  <a:cxn ang="0">
                    <a:pos x="21" y="106"/>
                  </a:cxn>
                  <a:cxn ang="0">
                    <a:pos x="21" y="74"/>
                  </a:cxn>
                  <a:cxn ang="0">
                    <a:pos x="21" y="45"/>
                  </a:cxn>
                  <a:cxn ang="0">
                    <a:pos x="21" y="24"/>
                  </a:cxn>
                  <a:cxn ang="0">
                    <a:pos x="21" y="10"/>
                  </a:cxn>
                  <a:cxn ang="0">
                    <a:pos x="21" y="6"/>
                  </a:cxn>
                  <a:cxn ang="0">
                    <a:pos x="27" y="3"/>
                  </a:cxn>
                  <a:cxn ang="0">
                    <a:pos x="35" y="2"/>
                  </a:cxn>
                  <a:cxn ang="0">
                    <a:pos x="42" y="0"/>
                  </a:cxn>
                  <a:cxn ang="0">
                    <a:pos x="47" y="0"/>
                  </a:cxn>
                </a:cxnLst>
                <a:rect l="0" t="0" r="r" b="b"/>
                <a:pathLst>
                  <a:path w="109" h="449">
                    <a:moveTo>
                      <a:pt x="47" y="0"/>
                    </a:moveTo>
                    <a:lnTo>
                      <a:pt x="54" y="36"/>
                    </a:lnTo>
                    <a:lnTo>
                      <a:pt x="62" y="74"/>
                    </a:lnTo>
                    <a:lnTo>
                      <a:pt x="69" y="115"/>
                    </a:lnTo>
                    <a:lnTo>
                      <a:pt x="76" y="154"/>
                    </a:lnTo>
                    <a:lnTo>
                      <a:pt x="83" y="195"/>
                    </a:lnTo>
                    <a:lnTo>
                      <a:pt x="89" y="233"/>
                    </a:lnTo>
                    <a:lnTo>
                      <a:pt x="95" y="270"/>
                    </a:lnTo>
                    <a:lnTo>
                      <a:pt x="100" y="301"/>
                    </a:lnTo>
                    <a:lnTo>
                      <a:pt x="103" y="328"/>
                    </a:lnTo>
                    <a:lnTo>
                      <a:pt x="107" y="348"/>
                    </a:lnTo>
                    <a:lnTo>
                      <a:pt x="109" y="362"/>
                    </a:lnTo>
                    <a:lnTo>
                      <a:pt x="109" y="366"/>
                    </a:lnTo>
                    <a:lnTo>
                      <a:pt x="58" y="449"/>
                    </a:lnTo>
                    <a:lnTo>
                      <a:pt x="0" y="370"/>
                    </a:lnTo>
                    <a:lnTo>
                      <a:pt x="7" y="339"/>
                    </a:lnTo>
                    <a:lnTo>
                      <a:pt x="11" y="302"/>
                    </a:lnTo>
                    <a:lnTo>
                      <a:pt x="16" y="263"/>
                    </a:lnTo>
                    <a:lnTo>
                      <a:pt x="18" y="223"/>
                    </a:lnTo>
                    <a:lnTo>
                      <a:pt x="20" y="182"/>
                    </a:lnTo>
                    <a:lnTo>
                      <a:pt x="21" y="143"/>
                    </a:lnTo>
                    <a:lnTo>
                      <a:pt x="21" y="106"/>
                    </a:lnTo>
                    <a:lnTo>
                      <a:pt x="21" y="74"/>
                    </a:lnTo>
                    <a:lnTo>
                      <a:pt x="21" y="45"/>
                    </a:lnTo>
                    <a:lnTo>
                      <a:pt x="21" y="24"/>
                    </a:lnTo>
                    <a:lnTo>
                      <a:pt x="21" y="10"/>
                    </a:lnTo>
                    <a:lnTo>
                      <a:pt x="21" y="6"/>
                    </a:lnTo>
                    <a:lnTo>
                      <a:pt x="27" y="3"/>
                    </a:lnTo>
                    <a:lnTo>
                      <a:pt x="35" y="2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Freeform 19"/>
              <p:cNvSpPr>
                <a:spLocks/>
              </p:cNvSpPr>
              <p:nvPr/>
            </p:nvSpPr>
            <p:spPr bwMode="auto">
              <a:xfrm>
                <a:off x="2617788" y="2373313"/>
                <a:ext cx="471488" cy="860425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44" y="1"/>
                  </a:cxn>
                  <a:cxn ang="0">
                    <a:pos x="154" y="4"/>
                  </a:cxn>
                  <a:cxn ang="0">
                    <a:pos x="167" y="7"/>
                  </a:cxn>
                  <a:cxn ang="0">
                    <a:pos x="185" y="11"/>
                  </a:cxn>
                  <a:cxn ang="0">
                    <a:pos x="206" y="15"/>
                  </a:cxn>
                  <a:cxn ang="0">
                    <a:pos x="230" y="20"/>
                  </a:cxn>
                  <a:cxn ang="0">
                    <a:pos x="256" y="22"/>
                  </a:cxn>
                  <a:cxn ang="0">
                    <a:pos x="256" y="27"/>
                  </a:cxn>
                  <a:cxn ang="0">
                    <a:pos x="258" y="39"/>
                  </a:cxn>
                  <a:cxn ang="0">
                    <a:pos x="261" y="62"/>
                  </a:cxn>
                  <a:cxn ang="0">
                    <a:pos x="266" y="90"/>
                  </a:cxn>
                  <a:cxn ang="0">
                    <a:pos x="270" y="125"/>
                  </a:cxn>
                  <a:cxn ang="0">
                    <a:pos x="275" y="165"/>
                  </a:cxn>
                  <a:cxn ang="0">
                    <a:pos x="280" y="211"/>
                  </a:cxn>
                  <a:cxn ang="0">
                    <a:pos x="285" y="261"/>
                  </a:cxn>
                  <a:cxn ang="0">
                    <a:pos x="290" y="313"/>
                  </a:cxn>
                  <a:cxn ang="0">
                    <a:pos x="292" y="368"/>
                  </a:cxn>
                  <a:cxn ang="0">
                    <a:pos x="295" y="426"/>
                  </a:cxn>
                  <a:cxn ang="0">
                    <a:pos x="297" y="484"/>
                  </a:cxn>
                  <a:cxn ang="0">
                    <a:pos x="297" y="542"/>
                  </a:cxn>
                  <a:cxn ang="0">
                    <a:pos x="239" y="537"/>
                  </a:cxn>
                  <a:cxn ang="0">
                    <a:pos x="185" y="530"/>
                  </a:cxn>
                  <a:cxn ang="0">
                    <a:pos x="137" y="523"/>
                  </a:cxn>
                  <a:cxn ang="0">
                    <a:pos x="95" y="512"/>
                  </a:cxn>
                  <a:cxn ang="0">
                    <a:pos x="60" y="501"/>
                  </a:cxn>
                  <a:cxn ang="0">
                    <a:pos x="31" y="488"/>
                  </a:cxn>
                  <a:cxn ang="0">
                    <a:pos x="12" y="474"/>
                  </a:cxn>
                  <a:cxn ang="0">
                    <a:pos x="0" y="460"/>
                  </a:cxn>
                  <a:cxn ang="0">
                    <a:pos x="9" y="394"/>
                  </a:cxn>
                  <a:cxn ang="0">
                    <a:pos x="20" y="327"/>
                  </a:cxn>
                  <a:cxn ang="0">
                    <a:pos x="36" y="258"/>
                  </a:cxn>
                  <a:cxn ang="0">
                    <a:pos x="55" y="190"/>
                  </a:cxn>
                  <a:cxn ang="0">
                    <a:pos x="78" y="124"/>
                  </a:cxn>
                  <a:cxn ang="0">
                    <a:pos x="108" y="60"/>
                  </a:cxn>
                  <a:cxn ang="0">
                    <a:pos x="141" y="0"/>
                  </a:cxn>
                </a:cxnLst>
                <a:rect l="0" t="0" r="r" b="b"/>
                <a:pathLst>
                  <a:path w="297" h="542">
                    <a:moveTo>
                      <a:pt x="141" y="0"/>
                    </a:moveTo>
                    <a:lnTo>
                      <a:pt x="144" y="1"/>
                    </a:lnTo>
                    <a:lnTo>
                      <a:pt x="154" y="4"/>
                    </a:lnTo>
                    <a:lnTo>
                      <a:pt x="167" y="7"/>
                    </a:lnTo>
                    <a:lnTo>
                      <a:pt x="185" y="11"/>
                    </a:lnTo>
                    <a:lnTo>
                      <a:pt x="206" y="15"/>
                    </a:lnTo>
                    <a:lnTo>
                      <a:pt x="230" y="20"/>
                    </a:lnTo>
                    <a:lnTo>
                      <a:pt x="256" y="22"/>
                    </a:lnTo>
                    <a:lnTo>
                      <a:pt x="256" y="27"/>
                    </a:lnTo>
                    <a:lnTo>
                      <a:pt x="258" y="39"/>
                    </a:lnTo>
                    <a:lnTo>
                      <a:pt x="261" y="62"/>
                    </a:lnTo>
                    <a:lnTo>
                      <a:pt x="266" y="90"/>
                    </a:lnTo>
                    <a:lnTo>
                      <a:pt x="270" y="125"/>
                    </a:lnTo>
                    <a:lnTo>
                      <a:pt x="275" y="165"/>
                    </a:lnTo>
                    <a:lnTo>
                      <a:pt x="280" y="211"/>
                    </a:lnTo>
                    <a:lnTo>
                      <a:pt x="285" y="261"/>
                    </a:lnTo>
                    <a:lnTo>
                      <a:pt x="290" y="313"/>
                    </a:lnTo>
                    <a:lnTo>
                      <a:pt x="292" y="368"/>
                    </a:lnTo>
                    <a:lnTo>
                      <a:pt x="295" y="426"/>
                    </a:lnTo>
                    <a:lnTo>
                      <a:pt x="297" y="484"/>
                    </a:lnTo>
                    <a:lnTo>
                      <a:pt x="297" y="542"/>
                    </a:lnTo>
                    <a:lnTo>
                      <a:pt x="239" y="537"/>
                    </a:lnTo>
                    <a:lnTo>
                      <a:pt x="185" y="530"/>
                    </a:lnTo>
                    <a:lnTo>
                      <a:pt x="137" y="523"/>
                    </a:lnTo>
                    <a:lnTo>
                      <a:pt x="95" y="512"/>
                    </a:lnTo>
                    <a:lnTo>
                      <a:pt x="60" y="501"/>
                    </a:lnTo>
                    <a:lnTo>
                      <a:pt x="31" y="488"/>
                    </a:lnTo>
                    <a:lnTo>
                      <a:pt x="12" y="474"/>
                    </a:lnTo>
                    <a:lnTo>
                      <a:pt x="0" y="460"/>
                    </a:lnTo>
                    <a:lnTo>
                      <a:pt x="9" y="394"/>
                    </a:lnTo>
                    <a:lnTo>
                      <a:pt x="20" y="327"/>
                    </a:lnTo>
                    <a:lnTo>
                      <a:pt x="36" y="258"/>
                    </a:lnTo>
                    <a:lnTo>
                      <a:pt x="55" y="190"/>
                    </a:lnTo>
                    <a:lnTo>
                      <a:pt x="78" y="124"/>
                    </a:lnTo>
                    <a:lnTo>
                      <a:pt x="108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Freeform 20"/>
              <p:cNvSpPr>
                <a:spLocks/>
              </p:cNvSpPr>
              <p:nvPr/>
            </p:nvSpPr>
            <p:spPr bwMode="auto">
              <a:xfrm>
                <a:off x="3617913" y="2624138"/>
                <a:ext cx="61913" cy="571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15"/>
                  </a:cxn>
                  <a:cxn ang="0">
                    <a:pos x="8" y="32"/>
                  </a:cxn>
                  <a:cxn ang="0">
                    <a:pos x="12" y="58"/>
                  </a:cxn>
                  <a:cxn ang="0">
                    <a:pos x="19" y="90"/>
                  </a:cxn>
                  <a:cxn ang="0">
                    <a:pos x="25" y="128"/>
                  </a:cxn>
                  <a:cxn ang="0">
                    <a:pos x="31" y="173"/>
                  </a:cxn>
                  <a:cxn ang="0">
                    <a:pos x="35" y="226"/>
                  </a:cxn>
                  <a:cxn ang="0">
                    <a:pos x="38" y="285"/>
                  </a:cxn>
                  <a:cxn ang="0">
                    <a:pos x="39" y="350"/>
                  </a:cxn>
                  <a:cxn ang="0">
                    <a:pos x="39" y="350"/>
                  </a:cxn>
                  <a:cxn ang="0">
                    <a:pos x="0" y="360"/>
                  </a:cxn>
                  <a:cxn ang="0">
                    <a:pos x="4" y="334"/>
                  </a:cxn>
                  <a:cxn ang="0">
                    <a:pos x="8" y="302"/>
                  </a:cxn>
                  <a:cxn ang="0">
                    <a:pos x="9" y="264"/>
                  </a:cxn>
                  <a:cxn ang="0">
                    <a:pos x="11" y="221"/>
                  </a:cxn>
                  <a:cxn ang="0">
                    <a:pos x="11" y="176"/>
                  </a:cxn>
                  <a:cxn ang="0">
                    <a:pos x="11" y="130"/>
                  </a:cxn>
                  <a:cxn ang="0">
                    <a:pos x="8" y="85"/>
                  </a:cxn>
                  <a:cxn ang="0">
                    <a:pos x="4" y="41"/>
                  </a:cxn>
                  <a:cxn ang="0">
                    <a:pos x="0" y="0"/>
                  </a:cxn>
                </a:cxnLst>
                <a:rect l="0" t="0" r="r" b="b"/>
                <a:pathLst>
                  <a:path w="39" h="360">
                    <a:moveTo>
                      <a:pt x="0" y="0"/>
                    </a:moveTo>
                    <a:lnTo>
                      <a:pt x="0" y="4"/>
                    </a:lnTo>
                    <a:lnTo>
                      <a:pt x="2" y="15"/>
                    </a:lnTo>
                    <a:lnTo>
                      <a:pt x="8" y="32"/>
                    </a:lnTo>
                    <a:lnTo>
                      <a:pt x="12" y="58"/>
                    </a:lnTo>
                    <a:lnTo>
                      <a:pt x="19" y="90"/>
                    </a:lnTo>
                    <a:lnTo>
                      <a:pt x="25" y="128"/>
                    </a:lnTo>
                    <a:lnTo>
                      <a:pt x="31" y="173"/>
                    </a:lnTo>
                    <a:lnTo>
                      <a:pt x="35" y="226"/>
                    </a:lnTo>
                    <a:lnTo>
                      <a:pt x="38" y="285"/>
                    </a:lnTo>
                    <a:lnTo>
                      <a:pt x="39" y="350"/>
                    </a:lnTo>
                    <a:lnTo>
                      <a:pt x="39" y="350"/>
                    </a:lnTo>
                    <a:lnTo>
                      <a:pt x="0" y="360"/>
                    </a:lnTo>
                    <a:lnTo>
                      <a:pt x="4" y="334"/>
                    </a:lnTo>
                    <a:lnTo>
                      <a:pt x="8" y="302"/>
                    </a:lnTo>
                    <a:lnTo>
                      <a:pt x="9" y="264"/>
                    </a:lnTo>
                    <a:lnTo>
                      <a:pt x="11" y="221"/>
                    </a:lnTo>
                    <a:lnTo>
                      <a:pt x="11" y="176"/>
                    </a:lnTo>
                    <a:lnTo>
                      <a:pt x="11" y="130"/>
                    </a:lnTo>
                    <a:lnTo>
                      <a:pt x="8" y="85"/>
                    </a:lnTo>
                    <a:lnTo>
                      <a:pt x="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Freeform 21"/>
              <p:cNvSpPr>
                <a:spLocks/>
              </p:cNvSpPr>
              <p:nvPr/>
            </p:nvSpPr>
            <p:spPr bwMode="auto">
              <a:xfrm>
                <a:off x="2797176" y="2659063"/>
                <a:ext cx="92075" cy="552450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1" y="40"/>
                  </a:cxn>
                  <a:cxn ang="0">
                    <a:pos x="45" y="84"/>
                  </a:cxn>
                  <a:cxn ang="0">
                    <a:pos x="41" y="130"/>
                  </a:cxn>
                  <a:cxn ang="0">
                    <a:pos x="40" y="180"/>
                  </a:cxn>
                  <a:cxn ang="0">
                    <a:pos x="40" y="226"/>
                  </a:cxn>
                  <a:cxn ang="0">
                    <a:pos x="41" y="273"/>
                  </a:cxn>
                  <a:cxn ang="0">
                    <a:pos x="45" y="314"/>
                  </a:cxn>
                  <a:cxn ang="0">
                    <a:pos x="51" y="348"/>
                  </a:cxn>
                  <a:cxn ang="0">
                    <a:pos x="0" y="338"/>
                  </a:cxn>
                  <a:cxn ang="0">
                    <a:pos x="3" y="269"/>
                  </a:cxn>
                  <a:cxn ang="0">
                    <a:pos x="9" y="209"/>
                  </a:cxn>
                  <a:cxn ang="0">
                    <a:pos x="16" y="157"/>
                  </a:cxn>
                  <a:cxn ang="0">
                    <a:pos x="24" y="113"/>
                  </a:cxn>
                  <a:cxn ang="0">
                    <a:pos x="33" y="78"/>
                  </a:cxn>
                  <a:cxn ang="0">
                    <a:pos x="41" y="48"/>
                  </a:cxn>
                  <a:cxn ang="0">
                    <a:pos x="48" y="27"/>
                  </a:cxn>
                  <a:cxn ang="0">
                    <a:pos x="54" y="12"/>
                  </a:cxn>
                  <a:cxn ang="0">
                    <a:pos x="57" y="3"/>
                  </a:cxn>
                  <a:cxn ang="0">
                    <a:pos x="58" y="0"/>
                  </a:cxn>
                </a:cxnLst>
                <a:rect l="0" t="0" r="r" b="b"/>
                <a:pathLst>
                  <a:path w="58" h="348">
                    <a:moveTo>
                      <a:pt x="58" y="0"/>
                    </a:moveTo>
                    <a:lnTo>
                      <a:pt x="51" y="40"/>
                    </a:lnTo>
                    <a:lnTo>
                      <a:pt x="45" y="84"/>
                    </a:lnTo>
                    <a:lnTo>
                      <a:pt x="41" y="130"/>
                    </a:lnTo>
                    <a:lnTo>
                      <a:pt x="40" y="180"/>
                    </a:lnTo>
                    <a:lnTo>
                      <a:pt x="40" y="226"/>
                    </a:lnTo>
                    <a:lnTo>
                      <a:pt x="41" y="273"/>
                    </a:lnTo>
                    <a:lnTo>
                      <a:pt x="45" y="314"/>
                    </a:lnTo>
                    <a:lnTo>
                      <a:pt x="51" y="348"/>
                    </a:lnTo>
                    <a:lnTo>
                      <a:pt x="0" y="338"/>
                    </a:lnTo>
                    <a:lnTo>
                      <a:pt x="3" y="269"/>
                    </a:lnTo>
                    <a:lnTo>
                      <a:pt x="9" y="209"/>
                    </a:lnTo>
                    <a:lnTo>
                      <a:pt x="16" y="157"/>
                    </a:lnTo>
                    <a:lnTo>
                      <a:pt x="24" y="113"/>
                    </a:lnTo>
                    <a:lnTo>
                      <a:pt x="33" y="78"/>
                    </a:lnTo>
                    <a:lnTo>
                      <a:pt x="41" y="48"/>
                    </a:lnTo>
                    <a:lnTo>
                      <a:pt x="48" y="27"/>
                    </a:lnTo>
                    <a:lnTo>
                      <a:pt x="54" y="12"/>
                    </a:lnTo>
                    <a:lnTo>
                      <a:pt x="57" y="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0" name="TextBox 479"/>
            <p:cNvSpPr txBox="1"/>
            <p:nvPr/>
          </p:nvSpPr>
          <p:spPr>
            <a:xfrm>
              <a:off x="6203540" y="4230469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7540075" y="4230469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4936348" y="1599927"/>
              <a:ext cx="1929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5627719" y="1978628"/>
              <a:ext cx="723301" cy="1102112"/>
              <a:chOff x="6700838" y="2600325"/>
              <a:chExt cx="1773237" cy="2701926"/>
            </a:xfrm>
          </p:grpSpPr>
          <p:sp>
            <p:nvSpPr>
              <p:cNvPr id="348" name="Freeform 23"/>
              <p:cNvSpPr>
                <a:spLocks/>
              </p:cNvSpPr>
              <p:nvPr/>
            </p:nvSpPr>
            <p:spPr bwMode="auto">
              <a:xfrm>
                <a:off x="7232650" y="4124325"/>
                <a:ext cx="777875" cy="117792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434" y="11"/>
                  </a:cxn>
                  <a:cxn ang="0">
                    <a:pos x="447" y="15"/>
                  </a:cxn>
                  <a:cxn ang="0">
                    <a:pos x="458" y="17"/>
                  </a:cxn>
                  <a:cxn ang="0">
                    <a:pos x="490" y="733"/>
                  </a:cxn>
                  <a:cxn ang="0">
                    <a:pos x="413" y="738"/>
                  </a:cxn>
                  <a:cxn ang="0">
                    <a:pos x="324" y="740"/>
                  </a:cxn>
                  <a:cxn ang="0">
                    <a:pos x="223" y="742"/>
                  </a:cxn>
                  <a:cxn ang="0">
                    <a:pos x="151" y="742"/>
                  </a:cxn>
                  <a:cxn ang="0">
                    <a:pos x="84" y="740"/>
                  </a:cxn>
                  <a:cxn ang="0">
                    <a:pos x="0" y="34"/>
                  </a:cxn>
                  <a:cxn ang="0">
                    <a:pos x="17" y="19"/>
                  </a:cxn>
                  <a:cxn ang="0">
                    <a:pos x="93" y="19"/>
                  </a:cxn>
                  <a:cxn ang="0">
                    <a:pos x="147" y="17"/>
                  </a:cxn>
                  <a:cxn ang="0">
                    <a:pos x="209" y="15"/>
                  </a:cxn>
                  <a:cxn ang="0">
                    <a:pos x="274" y="11"/>
                  </a:cxn>
                  <a:cxn ang="0">
                    <a:pos x="343" y="7"/>
                  </a:cxn>
                  <a:cxn ang="0">
                    <a:pos x="412" y="0"/>
                  </a:cxn>
                </a:cxnLst>
                <a:rect l="0" t="0" r="r" b="b"/>
                <a:pathLst>
                  <a:path w="490" h="742">
                    <a:moveTo>
                      <a:pt x="412" y="0"/>
                    </a:moveTo>
                    <a:lnTo>
                      <a:pt x="434" y="11"/>
                    </a:lnTo>
                    <a:lnTo>
                      <a:pt x="447" y="15"/>
                    </a:lnTo>
                    <a:lnTo>
                      <a:pt x="458" y="17"/>
                    </a:lnTo>
                    <a:lnTo>
                      <a:pt x="490" y="733"/>
                    </a:lnTo>
                    <a:lnTo>
                      <a:pt x="413" y="738"/>
                    </a:lnTo>
                    <a:lnTo>
                      <a:pt x="324" y="740"/>
                    </a:lnTo>
                    <a:lnTo>
                      <a:pt x="223" y="742"/>
                    </a:lnTo>
                    <a:lnTo>
                      <a:pt x="151" y="742"/>
                    </a:lnTo>
                    <a:lnTo>
                      <a:pt x="84" y="740"/>
                    </a:lnTo>
                    <a:lnTo>
                      <a:pt x="0" y="34"/>
                    </a:lnTo>
                    <a:lnTo>
                      <a:pt x="17" y="19"/>
                    </a:lnTo>
                    <a:lnTo>
                      <a:pt x="93" y="19"/>
                    </a:lnTo>
                    <a:lnTo>
                      <a:pt x="147" y="17"/>
                    </a:lnTo>
                    <a:lnTo>
                      <a:pt x="209" y="15"/>
                    </a:lnTo>
                    <a:lnTo>
                      <a:pt x="274" y="11"/>
                    </a:lnTo>
                    <a:lnTo>
                      <a:pt x="343" y="7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E2F9F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reeform 24"/>
              <p:cNvSpPr>
                <a:spLocks/>
              </p:cNvSpPr>
              <p:nvPr/>
            </p:nvSpPr>
            <p:spPr bwMode="auto">
              <a:xfrm>
                <a:off x="7253288" y="4144963"/>
                <a:ext cx="339725" cy="263525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32" y="166"/>
                  </a:cxn>
                  <a:cxn ang="0">
                    <a:pos x="117" y="158"/>
                  </a:cxn>
                  <a:cxn ang="0">
                    <a:pos x="99" y="147"/>
                  </a:cxn>
                  <a:cxn ang="0">
                    <a:pos x="78" y="131"/>
                  </a:cxn>
                  <a:cxn ang="0">
                    <a:pos x="54" y="106"/>
                  </a:cxn>
                  <a:cxn ang="0">
                    <a:pos x="45" y="93"/>
                  </a:cxn>
                  <a:cxn ang="0">
                    <a:pos x="34" y="75"/>
                  </a:cxn>
                  <a:cxn ang="0">
                    <a:pos x="15" y="37"/>
                  </a:cxn>
                  <a:cxn ang="0">
                    <a:pos x="7" y="21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28" y="11"/>
                  </a:cxn>
                  <a:cxn ang="0">
                    <a:pos x="63" y="13"/>
                  </a:cxn>
                  <a:cxn ang="0">
                    <a:pos x="108" y="11"/>
                  </a:cxn>
                  <a:cxn ang="0">
                    <a:pos x="158" y="7"/>
                  </a:cxn>
                  <a:cxn ang="0">
                    <a:pos x="214" y="0"/>
                  </a:cxn>
                </a:cxnLst>
                <a:rect l="0" t="0" r="r" b="b"/>
                <a:pathLst>
                  <a:path w="214" h="166">
                    <a:moveTo>
                      <a:pt x="214" y="0"/>
                    </a:moveTo>
                    <a:lnTo>
                      <a:pt x="132" y="166"/>
                    </a:lnTo>
                    <a:lnTo>
                      <a:pt x="117" y="158"/>
                    </a:lnTo>
                    <a:lnTo>
                      <a:pt x="99" y="147"/>
                    </a:lnTo>
                    <a:lnTo>
                      <a:pt x="78" y="131"/>
                    </a:lnTo>
                    <a:lnTo>
                      <a:pt x="54" y="106"/>
                    </a:lnTo>
                    <a:lnTo>
                      <a:pt x="45" y="93"/>
                    </a:lnTo>
                    <a:lnTo>
                      <a:pt x="34" y="75"/>
                    </a:lnTo>
                    <a:lnTo>
                      <a:pt x="15" y="37"/>
                    </a:lnTo>
                    <a:lnTo>
                      <a:pt x="7" y="2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8" y="11"/>
                    </a:lnTo>
                    <a:lnTo>
                      <a:pt x="63" y="13"/>
                    </a:lnTo>
                    <a:lnTo>
                      <a:pt x="108" y="11"/>
                    </a:lnTo>
                    <a:lnTo>
                      <a:pt x="158" y="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reeform 25"/>
              <p:cNvSpPr>
                <a:spLocks/>
              </p:cNvSpPr>
              <p:nvPr/>
            </p:nvSpPr>
            <p:spPr bwMode="auto">
              <a:xfrm>
                <a:off x="6777038" y="2600325"/>
                <a:ext cx="1409700" cy="1363663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63" y="65"/>
                  </a:cxn>
                  <a:cxn ang="0">
                    <a:pos x="712" y="102"/>
                  </a:cxn>
                  <a:cxn ang="0">
                    <a:pos x="756" y="145"/>
                  </a:cxn>
                  <a:cxn ang="0">
                    <a:pos x="793" y="194"/>
                  </a:cxn>
                  <a:cxn ang="0">
                    <a:pos x="825" y="246"/>
                  </a:cxn>
                  <a:cxn ang="0">
                    <a:pos x="851" y="302"/>
                  </a:cxn>
                  <a:cxn ang="0">
                    <a:pos x="870" y="358"/>
                  </a:cxn>
                  <a:cxn ang="0">
                    <a:pos x="883" y="417"/>
                  </a:cxn>
                  <a:cxn ang="0">
                    <a:pos x="888" y="473"/>
                  </a:cxn>
                  <a:cxn ang="0">
                    <a:pos x="888" y="529"/>
                  </a:cxn>
                  <a:cxn ang="0">
                    <a:pos x="879" y="581"/>
                  </a:cxn>
                  <a:cxn ang="0">
                    <a:pos x="864" y="630"/>
                  </a:cxn>
                  <a:cxn ang="0">
                    <a:pos x="836" y="684"/>
                  </a:cxn>
                  <a:cxn ang="0">
                    <a:pos x="801" y="731"/>
                  </a:cxn>
                  <a:cxn ang="0">
                    <a:pos x="760" y="770"/>
                  </a:cxn>
                  <a:cxn ang="0">
                    <a:pos x="713" y="803"/>
                  </a:cxn>
                  <a:cxn ang="0">
                    <a:pos x="661" y="828"/>
                  </a:cxn>
                  <a:cxn ang="0">
                    <a:pos x="605" y="846"/>
                  </a:cxn>
                  <a:cxn ang="0">
                    <a:pos x="548" y="856"/>
                  </a:cxn>
                  <a:cxn ang="0">
                    <a:pos x="486" y="859"/>
                  </a:cxn>
                  <a:cxn ang="0">
                    <a:pos x="423" y="854"/>
                  </a:cxn>
                  <a:cxn ang="0">
                    <a:pos x="360" y="841"/>
                  </a:cxn>
                  <a:cxn ang="0">
                    <a:pos x="296" y="818"/>
                  </a:cxn>
                  <a:cxn ang="0">
                    <a:pos x="235" y="788"/>
                  </a:cxn>
                  <a:cxn ang="0">
                    <a:pos x="181" y="751"/>
                  </a:cxn>
                  <a:cxn ang="0">
                    <a:pos x="132" y="708"/>
                  </a:cxn>
                  <a:cxn ang="0">
                    <a:pos x="90" y="660"/>
                  </a:cxn>
                  <a:cxn ang="0">
                    <a:pos x="56" y="608"/>
                  </a:cxn>
                  <a:cxn ang="0">
                    <a:pos x="30" y="552"/>
                  </a:cxn>
                  <a:cxn ang="0">
                    <a:pos x="11" y="494"/>
                  </a:cxn>
                  <a:cxn ang="0">
                    <a:pos x="2" y="434"/>
                  </a:cxn>
                  <a:cxn ang="0">
                    <a:pos x="0" y="373"/>
                  </a:cxn>
                  <a:cxn ang="0">
                    <a:pos x="10" y="311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888" h="859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63" y="65"/>
                    </a:lnTo>
                    <a:lnTo>
                      <a:pt x="712" y="102"/>
                    </a:lnTo>
                    <a:lnTo>
                      <a:pt x="756" y="145"/>
                    </a:lnTo>
                    <a:lnTo>
                      <a:pt x="793" y="194"/>
                    </a:lnTo>
                    <a:lnTo>
                      <a:pt x="825" y="246"/>
                    </a:lnTo>
                    <a:lnTo>
                      <a:pt x="851" y="302"/>
                    </a:lnTo>
                    <a:lnTo>
                      <a:pt x="870" y="358"/>
                    </a:lnTo>
                    <a:lnTo>
                      <a:pt x="883" y="417"/>
                    </a:lnTo>
                    <a:lnTo>
                      <a:pt x="888" y="473"/>
                    </a:lnTo>
                    <a:lnTo>
                      <a:pt x="888" y="529"/>
                    </a:lnTo>
                    <a:lnTo>
                      <a:pt x="879" y="581"/>
                    </a:lnTo>
                    <a:lnTo>
                      <a:pt x="864" y="630"/>
                    </a:lnTo>
                    <a:lnTo>
                      <a:pt x="836" y="684"/>
                    </a:lnTo>
                    <a:lnTo>
                      <a:pt x="801" y="731"/>
                    </a:lnTo>
                    <a:lnTo>
                      <a:pt x="760" y="770"/>
                    </a:lnTo>
                    <a:lnTo>
                      <a:pt x="713" y="803"/>
                    </a:lnTo>
                    <a:lnTo>
                      <a:pt x="661" y="828"/>
                    </a:lnTo>
                    <a:lnTo>
                      <a:pt x="605" y="846"/>
                    </a:lnTo>
                    <a:lnTo>
                      <a:pt x="548" y="856"/>
                    </a:lnTo>
                    <a:lnTo>
                      <a:pt x="486" y="859"/>
                    </a:lnTo>
                    <a:lnTo>
                      <a:pt x="423" y="854"/>
                    </a:lnTo>
                    <a:lnTo>
                      <a:pt x="360" y="841"/>
                    </a:lnTo>
                    <a:lnTo>
                      <a:pt x="296" y="818"/>
                    </a:lnTo>
                    <a:lnTo>
                      <a:pt x="235" y="788"/>
                    </a:lnTo>
                    <a:lnTo>
                      <a:pt x="181" y="751"/>
                    </a:lnTo>
                    <a:lnTo>
                      <a:pt x="132" y="708"/>
                    </a:lnTo>
                    <a:lnTo>
                      <a:pt x="90" y="660"/>
                    </a:lnTo>
                    <a:lnTo>
                      <a:pt x="56" y="608"/>
                    </a:lnTo>
                    <a:lnTo>
                      <a:pt x="30" y="552"/>
                    </a:lnTo>
                    <a:lnTo>
                      <a:pt x="11" y="494"/>
                    </a:lnTo>
                    <a:lnTo>
                      <a:pt x="2" y="434"/>
                    </a:lnTo>
                    <a:lnTo>
                      <a:pt x="0" y="373"/>
                    </a:lnTo>
                    <a:lnTo>
                      <a:pt x="10" y="311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reeform 26"/>
              <p:cNvSpPr>
                <a:spLocks/>
              </p:cNvSpPr>
              <p:nvPr/>
            </p:nvSpPr>
            <p:spPr bwMode="auto">
              <a:xfrm>
                <a:off x="6907213" y="2676525"/>
                <a:ext cx="1230312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5" y="15"/>
                  </a:cxn>
                  <a:cxn ang="0">
                    <a:pos x="531" y="34"/>
                  </a:cxn>
                  <a:cxn ang="0">
                    <a:pos x="583" y="62"/>
                  </a:cxn>
                  <a:cxn ang="0">
                    <a:pos x="630" y="97"/>
                  </a:cxn>
                  <a:cxn ang="0">
                    <a:pos x="669" y="140"/>
                  </a:cxn>
                  <a:cxn ang="0">
                    <a:pos x="704" y="187"/>
                  </a:cxn>
                  <a:cxn ang="0">
                    <a:pos x="732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5" y="401"/>
                  </a:cxn>
                  <a:cxn ang="0">
                    <a:pos x="775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5" y="673"/>
                  </a:cxn>
                  <a:cxn ang="0">
                    <a:pos x="624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9" y="748"/>
                  </a:cxn>
                  <a:cxn ang="0">
                    <a:pos x="425" y="750"/>
                  </a:cxn>
                  <a:cxn ang="0">
                    <a:pos x="369" y="746"/>
                  </a:cxn>
                  <a:cxn ang="0">
                    <a:pos x="315" y="733"/>
                  </a:cxn>
                  <a:cxn ang="0">
                    <a:pos x="259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7" y="507"/>
                  </a:cxn>
                  <a:cxn ang="0">
                    <a:pos x="15" y="453"/>
                  </a:cxn>
                  <a:cxn ang="0">
                    <a:pos x="4" y="395"/>
                  </a:cxn>
                  <a:cxn ang="0">
                    <a:pos x="0" y="338"/>
                  </a:cxn>
                  <a:cxn ang="0">
                    <a:pos x="8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4" y="127"/>
                  </a:cxn>
                  <a:cxn ang="0">
                    <a:pos x="121" y="90"/>
                  </a:cxn>
                  <a:cxn ang="0">
                    <a:pos x="162" y="58"/>
                  </a:cxn>
                  <a:cxn ang="0">
                    <a:pos x="209" y="34"/>
                  </a:cxn>
                  <a:cxn ang="0">
                    <a:pos x="259" y="15"/>
                  </a:cxn>
                  <a:cxn ang="0">
                    <a:pos x="311" y="4"/>
                  </a:cxn>
                  <a:cxn ang="0">
                    <a:pos x="363" y="0"/>
                  </a:cxn>
                </a:cxnLst>
                <a:rect l="0" t="0" r="r" b="b"/>
                <a:pathLst>
                  <a:path w="775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5" y="15"/>
                    </a:lnTo>
                    <a:lnTo>
                      <a:pt x="531" y="34"/>
                    </a:lnTo>
                    <a:lnTo>
                      <a:pt x="583" y="62"/>
                    </a:lnTo>
                    <a:lnTo>
                      <a:pt x="630" y="97"/>
                    </a:lnTo>
                    <a:lnTo>
                      <a:pt x="669" y="140"/>
                    </a:lnTo>
                    <a:lnTo>
                      <a:pt x="704" y="187"/>
                    </a:lnTo>
                    <a:lnTo>
                      <a:pt x="732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5" y="401"/>
                    </a:lnTo>
                    <a:lnTo>
                      <a:pt x="775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5" y="673"/>
                    </a:lnTo>
                    <a:lnTo>
                      <a:pt x="624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9" y="748"/>
                    </a:lnTo>
                    <a:lnTo>
                      <a:pt x="425" y="750"/>
                    </a:lnTo>
                    <a:lnTo>
                      <a:pt x="369" y="746"/>
                    </a:lnTo>
                    <a:lnTo>
                      <a:pt x="315" y="733"/>
                    </a:lnTo>
                    <a:lnTo>
                      <a:pt x="259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7" y="507"/>
                    </a:lnTo>
                    <a:lnTo>
                      <a:pt x="15" y="453"/>
                    </a:lnTo>
                    <a:lnTo>
                      <a:pt x="4" y="395"/>
                    </a:lnTo>
                    <a:lnTo>
                      <a:pt x="0" y="338"/>
                    </a:lnTo>
                    <a:lnTo>
                      <a:pt x="8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4" y="127"/>
                    </a:lnTo>
                    <a:lnTo>
                      <a:pt x="121" y="90"/>
                    </a:lnTo>
                    <a:lnTo>
                      <a:pt x="162" y="58"/>
                    </a:lnTo>
                    <a:lnTo>
                      <a:pt x="209" y="34"/>
                    </a:lnTo>
                    <a:lnTo>
                      <a:pt x="259" y="15"/>
                    </a:lnTo>
                    <a:lnTo>
                      <a:pt x="311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reeform 27"/>
              <p:cNvSpPr>
                <a:spLocks/>
              </p:cNvSpPr>
              <p:nvPr/>
            </p:nvSpPr>
            <p:spPr bwMode="auto">
              <a:xfrm>
                <a:off x="6777038" y="2628900"/>
                <a:ext cx="1212850" cy="1098550"/>
              </a:xfrm>
              <a:custGeom>
                <a:avLst/>
                <a:gdLst/>
                <a:ahLst/>
                <a:cxnLst>
                  <a:cxn ang="0">
                    <a:pos x="414" y="0"/>
                  </a:cxn>
                  <a:cxn ang="0">
                    <a:pos x="477" y="4"/>
                  </a:cxn>
                  <a:cxn ang="0">
                    <a:pos x="540" y="17"/>
                  </a:cxn>
                  <a:cxn ang="0">
                    <a:pos x="604" y="38"/>
                  </a:cxn>
                  <a:cxn ang="0">
                    <a:pos x="648" y="60"/>
                  </a:cxn>
                  <a:cxn ang="0">
                    <a:pos x="684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4" y="164"/>
                  </a:cxn>
                  <a:cxn ang="0">
                    <a:pos x="760" y="207"/>
                  </a:cxn>
                  <a:cxn ang="0">
                    <a:pos x="749" y="245"/>
                  </a:cxn>
                  <a:cxn ang="0">
                    <a:pos x="732" y="274"/>
                  </a:cxn>
                  <a:cxn ang="0">
                    <a:pos x="710" y="300"/>
                  </a:cxn>
                  <a:cxn ang="0">
                    <a:pos x="682" y="321"/>
                  </a:cxn>
                  <a:cxn ang="0">
                    <a:pos x="650" y="336"/>
                  </a:cxn>
                  <a:cxn ang="0">
                    <a:pos x="615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5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3" y="342"/>
                  </a:cxn>
                  <a:cxn ang="0">
                    <a:pos x="244" y="338"/>
                  </a:cxn>
                  <a:cxn ang="0">
                    <a:pos x="233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7" y="539"/>
                  </a:cxn>
                  <a:cxn ang="0">
                    <a:pos x="226" y="578"/>
                  </a:cxn>
                  <a:cxn ang="0">
                    <a:pos x="211" y="612"/>
                  </a:cxn>
                  <a:cxn ang="0">
                    <a:pos x="194" y="640"/>
                  </a:cxn>
                  <a:cxn ang="0">
                    <a:pos x="175" y="662"/>
                  </a:cxn>
                  <a:cxn ang="0">
                    <a:pos x="155" y="679"/>
                  </a:cxn>
                  <a:cxn ang="0">
                    <a:pos x="136" y="692"/>
                  </a:cxn>
                  <a:cxn ang="0">
                    <a:pos x="97" y="651"/>
                  </a:cxn>
                  <a:cxn ang="0">
                    <a:pos x="65" y="606"/>
                  </a:cxn>
                  <a:cxn ang="0">
                    <a:pos x="39" y="558"/>
                  </a:cxn>
                  <a:cxn ang="0">
                    <a:pos x="21" y="507"/>
                  </a:cxn>
                  <a:cxn ang="0">
                    <a:pos x="8" y="453"/>
                  </a:cxn>
                  <a:cxn ang="0">
                    <a:pos x="0" y="399"/>
                  </a:cxn>
                  <a:cxn ang="0">
                    <a:pos x="0" y="345"/>
                  </a:cxn>
                  <a:cxn ang="0">
                    <a:pos x="10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3" y="66"/>
                  </a:cxn>
                  <a:cxn ang="0">
                    <a:pos x="235" y="38"/>
                  </a:cxn>
                  <a:cxn ang="0">
                    <a:pos x="291" y="17"/>
                  </a:cxn>
                  <a:cxn ang="0">
                    <a:pos x="350" y="4"/>
                  </a:cxn>
                  <a:cxn ang="0">
                    <a:pos x="414" y="0"/>
                  </a:cxn>
                </a:cxnLst>
                <a:rect l="0" t="0" r="r" b="b"/>
                <a:pathLst>
                  <a:path w="764" h="692">
                    <a:moveTo>
                      <a:pt x="414" y="0"/>
                    </a:moveTo>
                    <a:lnTo>
                      <a:pt x="477" y="4"/>
                    </a:lnTo>
                    <a:lnTo>
                      <a:pt x="540" y="17"/>
                    </a:lnTo>
                    <a:lnTo>
                      <a:pt x="604" y="38"/>
                    </a:lnTo>
                    <a:lnTo>
                      <a:pt x="648" y="60"/>
                    </a:lnTo>
                    <a:lnTo>
                      <a:pt x="684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4" y="164"/>
                    </a:lnTo>
                    <a:lnTo>
                      <a:pt x="760" y="207"/>
                    </a:lnTo>
                    <a:lnTo>
                      <a:pt x="749" y="245"/>
                    </a:lnTo>
                    <a:lnTo>
                      <a:pt x="732" y="274"/>
                    </a:lnTo>
                    <a:lnTo>
                      <a:pt x="710" y="300"/>
                    </a:lnTo>
                    <a:lnTo>
                      <a:pt x="682" y="321"/>
                    </a:lnTo>
                    <a:lnTo>
                      <a:pt x="650" y="336"/>
                    </a:lnTo>
                    <a:lnTo>
                      <a:pt x="615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5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3" y="342"/>
                    </a:lnTo>
                    <a:lnTo>
                      <a:pt x="244" y="338"/>
                    </a:lnTo>
                    <a:lnTo>
                      <a:pt x="233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7" y="539"/>
                    </a:lnTo>
                    <a:lnTo>
                      <a:pt x="226" y="578"/>
                    </a:lnTo>
                    <a:lnTo>
                      <a:pt x="211" y="612"/>
                    </a:lnTo>
                    <a:lnTo>
                      <a:pt x="194" y="640"/>
                    </a:lnTo>
                    <a:lnTo>
                      <a:pt x="175" y="662"/>
                    </a:lnTo>
                    <a:lnTo>
                      <a:pt x="155" y="679"/>
                    </a:lnTo>
                    <a:lnTo>
                      <a:pt x="136" y="692"/>
                    </a:lnTo>
                    <a:lnTo>
                      <a:pt x="97" y="651"/>
                    </a:lnTo>
                    <a:lnTo>
                      <a:pt x="65" y="606"/>
                    </a:lnTo>
                    <a:lnTo>
                      <a:pt x="39" y="558"/>
                    </a:lnTo>
                    <a:lnTo>
                      <a:pt x="21" y="507"/>
                    </a:lnTo>
                    <a:lnTo>
                      <a:pt x="8" y="453"/>
                    </a:lnTo>
                    <a:lnTo>
                      <a:pt x="0" y="399"/>
                    </a:lnTo>
                    <a:lnTo>
                      <a:pt x="0" y="345"/>
                    </a:lnTo>
                    <a:lnTo>
                      <a:pt x="10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3" y="66"/>
                    </a:lnTo>
                    <a:lnTo>
                      <a:pt x="235" y="38"/>
                    </a:lnTo>
                    <a:lnTo>
                      <a:pt x="291" y="17"/>
                    </a:lnTo>
                    <a:lnTo>
                      <a:pt x="350" y="4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reeform 28"/>
              <p:cNvSpPr>
                <a:spLocks/>
              </p:cNvSpPr>
              <p:nvPr/>
            </p:nvSpPr>
            <p:spPr bwMode="auto">
              <a:xfrm>
                <a:off x="6777038" y="2600325"/>
                <a:ext cx="1217612" cy="1106488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52" y="59"/>
                  </a:cxn>
                  <a:cxn ang="0">
                    <a:pos x="687" y="82"/>
                  </a:cxn>
                  <a:cxn ang="0">
                    <a:pos x="717" y="108"/>
                  </a:cxn>
                  <a:cxn ang="0">
                    <a:pos x="745" y="134"/>
                  </a:cxn>
                  <a:cxn ang="0">
                    <a:pos x="767" y="164"/>
                  </a:cxn>
                  <a:cxn ang="0">
                    <a:pos x="764" y="207"/>
                  </a:cxn>
                  <a:cxn ang="0">
                    <a:pos x="753" y="244"/>
                  </a:cxn>
                  <a:cxn ang="0">
                    <a:pos x="736" y="274"/>
                  </a:cxn>
                  <a:cxn ang="0">
                    <a:pos x="713" y="300"/>
                  </a:cxn>
                  <a:cxn ang="0">
                    <a:pos x="685" y="320"/>
                  </a:cxn>
                  <a:cxn ang="0">
                    <a:pos x="654" y="335"/>
                  </a:cxn>
                  <a:cxn ang="0">
                    <a:pos x="618" y="348"/>
                  </a:cxn>
                  <a:cxn ang="0">
                    <a:pos x="581" y="356"/>
                  </a:cxn>
                  <a:cxn ang="0">
                    <a:pos x="542" y="361"/>
                  </a:cxn>
                  <a:cxn ang="0">
                    <a:pos x="501" y="363"/>
                  </a:cxn>
                  <a:cxn ang="0">
                    <a:pos x="462" y="363"/>
                  </a:cxn>
                  <a:cxn ang="0">
                    <a:pos x="384" y="360"/>
                  </a:cxn>
                  <a:cxn ang="0">
                    <a:pos x="348" y="356"/>
                  </a:cxn>
                  <a:cxn ang="0">
                    <a:pos x="317" y="350"/>
                  </a:cxn>
                  <a:cxn ang="0">
                    <a:pos x="289" y="345"/>
                  </a:cxn>
                  <a:cxn ang="0">
                    <a:pos x="267" y="341"/>
                  </a:cxn>
                  <a:cxn ang="0">
                    <a:pos x="248" y="337"/>
                  </a:cxn>
                  <a:cxn ang="0">
                    <a:pos x="237" y="335"/>
                  </a:cxn>
                  <a:cxn ang="0">
                    <a:pos x="233" y="333"/>
                  </a:cxn>
                  <a:cxn ang="0">
                    <a:pos x="246" y="395"/>
                  </a:cxn>
                  <a:cxn ang="0">
                    <a:pos x="250" y="451"/>
                  </a:cxn>
                  <a:cxn ang="0">
                    <a:pos x="248" y="501"/>
                  </a:cxn>
                  <a:cxn ang="0">
                    <a:pos x="242" y="544"/>
                  </a:cxn>
                  <a:cxn ang="0">
                    <a:pos x="231" y="583"/>
                  </a:cxn>
                  <a:cxn ang="0">
                    <a:pos x="216" y="615"/>
                  </a:cxn>
                  <a:cxn ang="0">
                    <a:pos x="198" y="643"/>
                  </a:cxn>
                  <a:cxn ang="0">
                    <a:pos x="179" y="663"/>
                  </a:cxn>
                  <a:cxn ang="0">
                    <a:pos x="159" y="680"/>
                  </a:cxn>
                  <a:cxn ang="0">
                    <a:pos x="140" y="691"/>
                  </a:cxn>
                  <a:cxn ang="0">
                    <a:pos x="121" y="697"/>
                  </a:cxn>
                  <a:cxn ang="0">
                    <a:pos x="82" y="649"/>
                  </a:cxn>
                  <a:cxn ang="0">
                    <a:pos x="50" y="598"/>
                  </a:cxn>
                  <a:cxn ang="0">
                    <a:pos x="26" y="544"/>
                  </a:cxn>
                  <a:cxn ang="0">
                    <a:pos x="10" y="486"/>
                  </a:cxn>
                  <a:cxn ang="0">
                    <a:pos x="0" y="429"/>
                  </a:cxn>
                  <a:cxn ang="0">
                    <a:pos x="0" y="369"/>
                  </a:cxn>
                  <a:cxn ang="0">
                    <a:pos x="11" y="309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767" h="697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52" y="59"/>
                    </a:lnTo>
                    <a:lnTo>
                      <a:pt x="687" y="82"/>
                    </a:lnTo>
                    <a:lnTo>
                      <a:pt x="717" y="108"/>
                    </a:lnTo>
                    <a:lnTo>
                      <a:pt x="745" y="134"/>
                    </a:lnTo>
                    <a:lnTo>
                      <a:pt x="767" y="164"/>
                    </a:lnTo>
                    <a:lnTo>
                      <a:pt x="764" y="207"/>
                    </a:lnTo>
                    <a:lnTo>
                      <a:pt x="753" y="244"/>
                    </a:lnTo>
                    <a:lnTo>
                      <a:pt x="736" y="274"/>
                    </a:lnTo>
                    <a:lnTo>
                      <a:pt x="713" y="300"/>
                    </a:lnTo>
                    <a:lnTo>
                      <a:pt x="685" y="320"/>
                    </a:lnTo>
                    <a:lnTo>
                      <a:pt x="654" y="335"/>
                    </a:lnTo>
                    <a:lnTo>
                      <a:pt x="618" y="348"/>
                    </a:lnTo>
                    <a:lnTo>
                      <a:pt x="581" y="356"/>
                    </a:lnTo>
                    <a:lnTo>
                      <a:pt x="542" y="361"/>
                    </a:lnTo>
                    <a:lnTo>
                      <a:pt x="501" y="363"/>
                    </a:lnTo>
                    <a:lnTo>
                      <a:pt x="462" y="363"/>
                    </a:lnTo>
                    <a:lnTo>
                      <a:pt x="384" y="360"/>
                    </a:lnTo>
                    <a:lnTo>
                      <a:pt x="348" y="356"/>
                    </a:lnTo>
                    <a:lnTo>
                      <a:pt x="317" y="350"/>
                    </a:lnTo>
                    <a:lnTo>
                      <a:pt x="289" y="345"/>
                    </a:lnTo>
                    <a:lnTo>
                      <a:pt x="267" y="341"/>
                    </a:lnTo>
                    <a:lnTo>
                      <a:pt x="248" y="337"/>
                    </a:lnTo>
                    <a:lnTo>
                      <a:pt x="237" y="335"/>
                    </a:lnTo>
                    <a:lnTo>
                      <a:pt x="233" y="333"/>
                    </a:lnTo>
                    <a:lnTo>
                      <a:pt x="246" y="395"/>
                    </a:lnTo>
                    <a:lnTo>
                      <a:pt x="250" y="451"/>
                    </a:lnTo>
                    <a:lnTo>
                      <a:pt x="248" y="501"/>
                    </a:lnTo>
                    <a:lnTo>
                      <a:pt x="242" y="544"/>
                    </a:lnTo>
                    <a:lnTo>
                      <a:pt x="231" y="583"/>
                    </a:lnTo>
                    <a:lnTo>
                      <a:pt x="216" y="615"/>
                    </a:lnTo>
                    <a:lnTo>
                      <a:pt x="198" y="643"/>
                    </a:lnTo>
                    <a:lnTo>
                      <a:pt x="179" y="663"/>
                    </a:lnTo>
                    <a:lnTo>
                      <a:pt x="159" y="680"/>
                    </a:lnTo>
                    <a:lnTo>
                      <a:pt x="140" y="691"/>
                    </a:lnTo>
                    <a:lnTo>
                      <a:pt x="121" y="697"/>
                    </a:lnTo>
                    <a:lnTo>
                      <a:pt x="82" y="649"/>
                    </a:lnTo>
                    <a:lnTo>
                      <a:pt x="50" y="598"/>
                    </a:lnTo>
                    <a:lnTo>
                      <a:pt x="26" y="544"/>
                    </a:lnTo>
                    <a:lnTo>
                      <a:pt x="10" y="486"/>
                    </a:lnTo>
                    <a:lnTo>
                      <a:pt x="0" y="429"/>
                    </a:lnTo>
                    <a:lnTo>
                      <a:pt x="0" y="369"/>
                    </a:lnTo>
                    <a:lnTo>
                      <a:pt x="11" y="309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Freeform 29"/>
              <p:cNvSpPr>
                <a:spLocks/>
              </p:cNvSpPr>
              <p:nvPr/>
            </p:nvSpPr>
            <p:spPr bwMode="auto">
              <a:xfrm>
                <a:off x="69850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17" y="2"/>
                  </a:cxn>
                  <a:cxn ang="0">
                    <a:pos x="432" y="5"/>
                  </a:cxn>
                  <a:cxn ang="0">
                    <a:pos x="452" y="11"/>
                  </a:cxn>
                  <a:cxn ang="0">
                    <a:pos x="476" y="20"/>
                  </a:cxn>
                  <a:cxn ang="0">
                    <a:pos x="502" y="33"/>
                  </a:cxn>
                  <a:cxn ang="0">
                    <a:pos x="527" y="50"/>
                  </a:cxn>
                  <a:cxn ang="0">
                    <a:pos x="545" y="71"/>
                  </a:cxn>
                  <a:cxn ang="0">
                    <a:pos x="558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8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7" y="216"/>
                  </a:cxn>
                  <a:cxn ang="0">
                    <a:pos x="491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0" y="263"/>
                  </a:cxn>
                  <a:cxn ang="0">
                    <a:pos x="301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1" y="214"/>
                  </a:cxn>
                  <a:cxn ang="0">
                    <a:pos x="35" y="203"/>
                  </a:cxn>
                  <a:cxn ang="0">
                    <a:pos x="14" y="192"/>
                  </a:cxn>
                  <a:cxn ang="0">
                    <a:pos x="3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69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6" y="143"/>
                  </a:cxn>
                  <a:cxn ang="0">
                    <a:pos x="316" y="123"/>
                  </a:cxn>
                  <a:cxn ang="0">
                    <a:pos x="340" y="102"/>
                  </a:cxn>
                  <a:cxn ang="0">
                    <a:pos x="361" y="80"/>
                  </a:cxn>
                  <a:cxn ang="0">
                    <a:pos x="378" y="60"/>
                  </a:cxn>
                  <a:cxn ang="0">
                    <a:pos x="391" y="41"/>
                  </a:cxn>
                  <a:cxn ang="0">
                    <a:pos x="400" y="24"/>
                  </a:cxn>
                  <a:cxn ang="0">
                    <a:pos x="406" y="11"/>
                  </a:cxn>
                  <a:cxn ang="0">
                    <a:pos x="411" y="0"/>
                  </a:cxn>
                </a:cxnLst>
                <a:rect l="0" t="0" r="r" b="b"/>
                <a:pathLst>
                  <a:path w="562" h="263">
                    <a:moveTo>
                      <a:pt x="411" y="0"/>
                    </a:moveTo>
                    <a:lnTo>
                      <a:pt x="417" y="2"/>
                    </a:lnTo>
                    <a:lnTo>
                      <a:pt x="432" y="5"/>
                    </a:lnTo>
                    <a:lnTo>
                      <a:pt x="452" y="11"/>
                    </a:lnTo>
                    <a:lnTo>
                      <a:pt x="476" y="20"/>
                    </a:lnTo>
                    <a:lnTo>
                      <a:pt x="502" y="33"/>
                    </a:lnTo>
                    <a:lnTo>
                      <a:pt x="527" y="50"/>
                    </a:lnTo>
                    <a:lnTo>
                      <a:pt x="545" y="71"/>
                    </a:lnTo>
                    <a:lnTo>
                      <a:pt x="558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8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7" y="216"/>
                    </a:lnTo>
                    <a:lnTo>
                      <a:pt x="491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0" y="263"/>
                    </a:lnTo>
                    <a:lnTo>
                      <a:pt x="301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1" y="214"/>
                    </a:lnTo>
                    <a:lnTo>
                      <a:pt x="35" y="203"/>
                    </a:lnTo>
                    <a:lnTo>
                      <a:pt x="14" y="192"/>
                    </a:lnTo>
                    <a:lnTo>
                      <a:pt x="3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69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6" y="143"/>
                    </a:lnTo>
                    <a:lnTo>
                      <a:pt x="316" y="123"/>
                    </a:lnTo>
                    <a:lnTo>
                      <a:pt x="340" y="102"/>
                    </a:lnTo>
                    <a:lnTo>
                      <a:pt x="361" y="80"/>
                    </a:lnTo>
                    <a:lnTo>
                      <a:pt x="378" y="60"/>
                    </a:lnTo>
                    <a:lnTo>
                      <a:pt x="391" y="41"/>
                    </a:lnTo>
                    <a:lnTo>
                      <a:pt x="400" y="24"/>
                    </a:lnTo>
                    <a:lnTo>
                      <a:pt x="406" y="11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Freeform 30"/>
              <p:cNvSpPr>
                <a:spLocks noEditPoints="1"/>
              </p:cNvSpPr>
              <p:nvPr/>
            </p:nvSpPr>
            <p:spPr bwMode="auto">
              <a:xfrm>
                <a:off x="7537450" y="2863850"/>
                <a:ext cx="339725" cy="241300"/>
              </a:xfrm>
              <a:custGeom>
                <a:avLst/>
                <a:gdLst/>
                <a:ahLst/>
                <a:cxnLst>
                  <a:cxn ang="0">
                    <a:pos x="5" y="152"/>
                  </a:cxn>
                  <a:cxn ang="0">
                    <a:pos x="0" y="152"/>
                  </a:cxn>
                  <a:cxn ang="0">
                    <a:pos x="5" y="152"/>
                  </a:cxn>
                  <a:cxn ang="0">
                    <a:pos x="212" y="0"/>
                  </a:cxn>
                  <a:cxn ang="0">
                    <a:pos x="212" y="1"/>
                  </a:cxn>
                  <a:cxn ang="0">
                    <a:pos x="214" y="9"/>
                  </a:cxn>
                  <a:cxn ang="0">
                    <a:pos x="214" y="31"/>
                  </a:cxn>
                  <a:cxn ang="0">
                    <a:pos x="212" y="44"/>
                  </a:cxn>
                  <a:cxn ang="0">
                    <a:pos x="208" y="61"/>
                  </a:cxn>
                  <a:cxn ang="0">
                    <a:pos x="201" y="78"/>
                  </a:cxn>
                  <a:cxn ang="0">
                    <a:pos x="190" y="95"/>
                  </a:cxn>
                  <a:cxn ang="0">
                    <a:pos x="175" y="110"/>
                  </a:cxn>
                  <a:cxn ang="0">
                    <a:pos x="154" y="125"/>
                  </a:cxn>
                  <a:cxn ang="0">
                    <a:pos x="126" y="136"/>
                  </a:cxn>
                  <a:cxn ang="0">
                    <a:pos x="91" y="145"/>
                  </a:cxn>
                  <a:cxn ang="0">
                    <a:pos x="50" y="151"/>
                  </a:cxn>
                  <a:cxn ang="0">
                    <a:pos x="5" y="152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0" y="147"/>
                  </a:cxn>
                  <a:cxn ang="0">
                    <a:pos x="72" y="141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5" y="113"/>
                  </a:cxn>
                  <a:cxn ang="0">
                    <a:pos x="167" y="98"/>
                  </a:cxn>
                  <a:cxn ang="0">
                    <a:pos x="186" y="80"/>
                  </a:cxn>
                  <a:cxn ang="0">
                    <a:pos x="201" y="57"/>
                  </a:cxn>
                  <a:cxn ang="0">
                    <a:pos x="210" y="31"/>
                  </a:cxn>
                  <a:cxn ang="0">
                    <a:pos x="212" y="0"/>
                  </a:cxn>
                </a:cxnLst>
                <a:rect l="0" t="0" r="r" b="b"/>
                <a:pathLst>
                  <a:path w="214" h="152">
                    <a:moveTo>
                      <a:pt x="5" y="152"/>
                    </a:moveTo>
                    <a:lnTo>
                      <a:pt x="0" y="152"/>
                    </a:lnTo>
                    <a:lnTo>
                      <a:pt x="5" y="152"/>
                    </a:lnTo>
                    <a:close/>
                    <a:moveTo>
                      <a:pt x="212" y="0"/>
                    </a:moveTo>
                    <a:lnTo>
                      <a:pt x="212" y="1"/>
                    </a:lnTo>
                    <a:lnTo>
                      <a:pt x="214" y="9"/>
                    </a:lnTo>
                    <a:lnTo>
                      <a:pt x="214" y="31"/>
                    </a:lnTo>
                    <a:lnTo>
                      <a:pt x="212" y="44"/>
                    </a:lnTo>
                    <a:lnTo>
                      <a:pt x="208" y="61"/>
                    </a:lnTo>
                    <a:lnTo>
                      <a:pt x="201" y="78"/>
                    </a:lnTo>
                    <a:lnTo>
                      <a:pt x="190" y="95"/>
                    </a:lnTo>
                    <a:lnTo>
                      <a:pt x="175" y="110"/>
                    </a:lnTo>
                    <a:lnTo>
                      <a:pt x="154" y="125"/>
                    </a:lnTo>
                    <a:lnTo>
                      <a:pt x="126" y="136"/>
                    </a:lnTo>
                    <a:lnTo>
                      <a:pt x="91" y="145"/>
                    </a:lnTo>
                    <a:lnTo>
                      <a:pt x="50" y="151"/>
                    </a:lnTo>
                    <a:lnTo>
                      <a:pt x="5" y="152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0" y="147"/>
                    </a:lnTo>
                    <a:lnTo>
                      <a:pt x="72" y="141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5" y="113"/>
                    </a:lnTo>
                    <a:lnTo>
                      <a:pt x="167" y="98"/>
                    </a:lnTo>
                    <a:lnTo>
                      <a:pt x="186" y="80"/>
                    </a:lnTo>
                    <a:lnTo>
                      <a:pt x="201" y="57"/>
                    </a:lnTo>
                    <a:lnTo>
                      <a:pt x="210" y="3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A6B8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Freeform 31"/>
              <p:cNvSpPr>
                <a:spLocks/>
              </p:cNvSpPr>
              <p:nvPr/>
            </p:nvSpPr>
            <p:spPr bwMode="auto">
              <a:xfrm>
                <a:off x="8045450" y="3011488"/>
                <a:ext cx="95250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13"/>
                  </a:cxn>
                  <a:cxn ang="0">
                    <a:pos x="19" y="30"/>
                  </a:cxn>
                  <a:cxn ang="0">
                    <a:pos x="30" y="52"/>
                  </a:cxn>
                  <a:cxn ang="0">
                    <a:pos x="41" y="80"/>
                  </a:cxn>
                  <a:cxn ang="0">
                    <a:pos x="50" y="115"/>
                  </a:cxn>
                  <a:cxn ang="0">
                    <a:pos x="56" y="155"/>
                  </a:cxn>
                  <a:cxn ang="0">
                    <a:pos x="60" y="201"/>
                  </a:cxn>
                  <a:cxn ang="0">
                    <a:pos x="56" y="252"/>
                  </a:cxn>
                  <a:cxn ang="0">
                    <a:pos x="47" y="307"/>
                  </a:cxn>
                  <a:cxn ang="0">
                    <a:pos x="47" y="302"/>
                  </a:cxn>
                  <a:cxn ang="0">
                    <a:pos x="48" y="287"/>
                  </a:cxn>
                  <a:cxn ang="0">
                    <a:pos x="50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3" y="147"/>
                  </a:cxn>
                  <a:cxn ang="0">
                    <a:pos x="34" y="99"/>
                  </a:cxn>
                  <a:cxn ang="0">
                    <a:pos x="21" y="50"/>
                  </a:cxn>
                  <a:cxn ang="0">
                    <a:pos x="0" y="0"/>
                  </a:cxn>
                </a:cxnLst>
                <a:rect l="0" t="0" r="r" b="b"/>
                <a:pathLst>
                  <a:path w="60" h="307">
                    <a:moveTo>
                      <a:pt x="0" y="0"/>
                    </a:moveTo>
                    <a:lnTo>
                      <a:pt x="2" y="4"/>
                    </a:lnTo>
                    <a:lnTo>
                      <a:pt x="9" y="13"/>
                    </a:lnTo>
                    <a:lnTo>
                      <a:pt x="19" y="30"/>
                    </a:lnTo>
                    <a:lnTo>
                      <a:pt x="30" y="52"/>
                    </a:lnTo>
                    <a:lnTo>
                      <a:pt x="41" y="80"/>
                    </a:lnTo>
                    <a:lnTo>
                      <a:pt x="50" y="115"/>
                    </a:lnTo>
                    <a:lnTo>
                      <a:pt x="56" y="155"/>
                    </a:lnTo>
                    <a:lnTo>
                      <a:pt x="60" y="201"/>
                    </a:lnTo>
                    <a:lnTo>
                      <a:pt x="56" y="252"/>
                    </a:lnTo>
                    <a:lnTo>
                      <a:pt x="47" y="307"/>
                    </a:lnTo>
                    <a:lnTo>
                      <a:pt x="47" y="302"/>
                    </a:lnTo>
                    <a:lnTo>
                      <a:pt x="48" y="287"/>
                    </a:lnTo>
                    <a:lnTo>
                      <a:pt x="50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3" y="147"/>
                    </a:lnTo>
                    <a:lnTo>
                      <a:pt x="34" y="99"/>
                    </a:lnTo>
                    <a:lnTo>
                      <a:pt x="2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Freeform 32"/>
              <p:cNvSpPr>
                <a:spLocks/>
              </p:cNvSpPr>
              <p:nvPr/>
            </p:nvSpPr>
            <p:spPr bwMode="auto">
              <a:xfrm>
                <a:off x="7843838" y="4124325"/>
                <a:ext cx="166687" cy="11715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3" y="26"/>
                  </a:cxn>
                  <a:cxn ang="0">
                    <a:pos x="105" y="733"/>
                  </a:cxn>
                  <a:cxn ang="0">
                    <a:pos x="66" y="737"/>
                  </a:cxn>
                  <a:cxn ang="0">
                    <a:pos x="25" y="738"/>
                  </a:cxn>
                  <a:cxn ang="0">
                    <a:pos x="13" y="641"/>
                  </a:cxn>
                  <a:cxn ang="0">
                    <a:pos x="4" y="533"/>
                  </a:cxn>
                  <a:cxn ang="0">
                    <a:pos x="0" y="421"/>
                  </a:cxn>
                  <a:cxn ang="0">
                    <a:pos x="0" y="336"/>
                  </a:cxn>
                  <a:cxn ang="0">
                    <a:pos x="2" y="259"/>
                  </a:cxn>
                  <a:cxn ang="0">
                    <a:pos x="4" y="192"/>
                  </a:cxn>
                  <a:cxn ang="0">
                    <a:pos x="10" y="134"/>
                  </a:cxn>
                  <a:cxn ang="0">
                    <a:pos x="13" y="88"/>
                  </a:cxn>
                  <a:cxn ang="0">
                    <a:pos x="19" y="50"/>
                  </a:cxn>
                  <a:cxn ang="0">
                    <a:pos x="23" y="22"/>
                  </a:cxn>
                  <a:cxn ang="0">
                    <a:pos x="25" y="6"/>
                  </a:cxn>
                  <a:cxn ang="0">
                    <a:pos x="27" y="0"/>
                  </a:cxn>
                </a:cxnLst>
                <a:rect l="0" t="0" r="r" b="b"/>
                <a:pathLst>
                  <a:path w="105" h="738">
                    <a:moveTo>
                      <a:pt x="27" y="0"/>
                    </a:moveTo>
                    <a:lnTo>
                      <a:pt x="73" y="26"/>
                    </a:lnTo>
                    <a:lnTo>
                      <a:pt x="105" y="733"/>
                    </a:lnTo>
                    <a:lnTo>
                      <a:pt x="66" y="737"/>
                    </a:lnTo>
                    <a:lnTo>
                      <a:pt x="25" y="738"/>
                    </a:lnTo>
                    <a:lnTo>
                      <a:pt x="13" y="641"/>
                    </a:lnTo>
                    <a:lnTo>
                      <a:pt x="4" y="533"/>
                    </a:lnTo>
                    <a:lnTo>
                      <a:pt x="0" y="421"/>
                    </a:lnTo>
                    <a:lnTo>
                      <a:pt x="0" y="336"/>
                    </a:lnTo>
                    <a:lnTo>
                      <a:pt x="2" y="259"/>
                    </a:lnTo>
                    <a:lnTo>
                      <a:pt x="4" y="192"/>
                    </a:lnTo>
                    <a:lnTo>
                      <a:pt x="10" y="134"/>
                    </a:lnTo>
                    <a:lnTo>
                      <a:pt x="13" y="88"/>
                    </a:lnTo>
                    <a:lnTo>
                      <a:pt x="19" y="50"/>
                    </a:lnTo>
                    <a:lnTo>
                      <a:pt x="23" y="22"/>
                    </a:lnTo>
                    <a:lnTo>
                      <a:pt x="25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DBC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Freeform 33"/>
              <p:cNvSpPr>
                <a:spLocks/>
              </p:cNvSpPr>
              <p:nvPr/>
            </p:nvSpPr>
            <p:spPr bwMode="auto">
              <a:xfrm>
                <a:off x="7862888" y="4086225"/>
                <a:ext cx="611187" cy="1208088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160" y="3"/>
                  </a:cxn>
                  <a:cxn ang="0">
                    <a:pos x="167" y="13"/>
                  </a:cxn>
                  <a:cxn ang="0">
                    <a:pos x="177" y="30"/>
                  </a:cxn>
                  <a:cxn ang="0">
                    <a:pos x="191" y="52"/>
                  </a:cxn>
                  <a:cxn ang="0">
                    <a:pos x="206" y="78"/>
                  </a:cxn>
                  <a:cxn ang="0">
                    <a:pos x="223" y="110"/>
                  </a:cxn>
                  <a:cxn ang="0">
                    <a:pos x="244" y="145"/>
                  </a:cxn>
                  <a:cxn ang="0">
                    <a:pos x="262" y="182"/>
                  </a:cxn>
                  <a:cxn ang="0">
                    <a:pos x="292" y="255"/>
                  </a:cxn>
                  <a:cxn ang="0">
                    <a:pos x="320" y="333"/>
                  </a:cxn>
                  <a:cxn ang="0">
                    <a:pos x="342" y="416"/>
                  </a:cxn>
                  <a:cxn ang="0">
                    <a:pos x="361" y="498"/>
                  </a:cxn>
                  <a:cxn ang="0">
                    <a:pos x="376" y="581"/>
                  </a:cxn>
                  <a:cxn ang="0">
                    <a:pos x="385" y="660"/>
                  </a:cxn>
                  <a:cxn ang="0">
                    <a:pos x="381" y="671"/>
                  </a:cxn>
                  <a:cxn ang="0">
                    <a:pos x="378" y="677"/>
                  </a:cxn>
                  <a:cxn ang="0">
                    <a:pos x="361" y="692"/>
                  </a:cxn>
                  <a:cxn ang="0">
                    <a:pos x="337" y="705"/>
                  </a:cxn>
                  <a:cxn ang="0">
                    <a:pos x="305" y="718"/>
                  </a:cxn>
                  <a:cxn ang="0">
                    <a:pos x="268" y="731"/>
                  </a:cxn>
                  <a:cxn ang="0">
                    <a:pos x="221" y="740"/>
                  </a:cxn>
                  <a:cxn ang="0">
                    <a:pos x="165" y="749"/>
                  </a:cxn>
                  <a:cxn ang="0">
                    <a:pos x="102" y="755"/>
                  </a:cxn>
                  <a:cxn ang="0">
                    <a:pos x="29" y="761"/>
                  </a:cxn>
                  <a:cxn ang="0">
                    <a:pos x="20" y="684"/>
                  </a:cxn>
                  <a:cxn ang="0">
                    <a:pos x="11" y="598"/>
                  </a:cxn>
                  <a:cxn ang="0">
                    <a:pos x="5" y="505"/>
                  </a:cxn>
                  <a:cxn ang="0">
                    <a:pos x="1" y="410"/>
                  </a:cxn>
                  <a:cxn ang="0">
                    <a:pos x="0" y="326"/>
                  </a:cxn>
                  <a:cxn ang="0">
                    <a:pos x="1" y="253"/>
                  </a:cxn>
                  <a:cxn ang="0">
                    <a:pos x="1" y="190"/>
                  </a:cxn>
                  <a:cxn ang="0">
                    <a:pos x="5" y="138"/>
                  </a:cxn>
                  <a:cxn ang="0">
                    <a:pos x="7" y="97"/>
                  </a:cxn>
                  <a:cxn ang="0">
                    <a:pos x="11" y="65"/>
                  </a:cxn>
                  <a:cxn ang="0">
                    <a:pos x="13" y="43"/>
                  </a:cxn>
                  <a:cxn ang="0">
                    <a:pos x="15" y="28"/>
                  </a:cxn>
                  <a:cxn ang="0">
                    <a:pos x="15" y="24"/>
                  </a:cxn>
                  <a:cxn ang="0">
                    <a:pos x="158" y="0"/>
                  </a:cxn>
                </a:cxnLst>
                <a:rect l="0" t="0" r="r" b="b"/>
                <a:pathLst>
                  <a:path w="385" h="761">
                    <a:moveTo>
                      <a:pt x="158" y="0"/>
                    </a:moveTo>
                    <a:lnTo>
                      <a:pt x="160" y="3"/>
                    </a:lnTo>
                    <a:lnTo>
                      <a:pt x="167" y="13"/>
                    </a:lnTo>
                    <a:lnTo>
                      <a:pt x="177" y="30"/>
                    </a:lnTo>
                    <a:lnTo>
                      <a:pt x="191" y="52"/>
                    </a:lnTo>
                    <a:lnTo>
                      <a:pt x="206" y="78"/>
                    </a:lnTo>
                    <a:lnTo>
                      <a:pt x="223" y="110"/>
                    </a:lnTo>
                    <a:lnTo>
                      <a:pt x="244" y="145"/>
                    </a:lnTo>
                    <a:lnTo>
                      <a:pt x="262" y="182"/>
                    </a:lnTo>
                    <a:lnTo>
                      <a:pt x="292" y="255"/>
                    </a:lnTo>
                    <a:lnTo>
                      <a:pt x="320" y="333"/>
                    </a:lnTo>
                    <a:lnTo>
                      <a:pt x="342" y="416"/>
                    </a:lnTo>
                    <a:lnTo>
                      <a:pt x="361" y="498"/>
                    </a:lnTo>
                    <a:lnTo>
                      <a:pt x="376" y="581"/>
                    </a:lnTo>
                    <a:lnTo>
                      <a:pt x="385" y="660"/>
                    </a:lnTo>
                    <a:lnTo>
                      <a:pt x="381" y="671"/>
                    </a:lnTo>
                    <a:lnTo>
                      <a:pt x="378" y="677"/>
                    </a:lnTo>
                    <a:lnTo>
                      <a:pt x="361" y="692"/>
                    </a:lnTo>
                    <a:lnTo>
                      <a:pt x="337" y="705"/>
                    </a:lnTo>
                    <a:lnTo>
                      <a:pt x="305" y="718"/>
                    </a:lnTo>
                    <a:lnTo>
                      <a:pt x="268" y="731"/>
                    </a:lnTo>
                    <a:lnTo>
                      <a:pt x="221" y="740"/>
                    </a:lnTo>
                    <a:lnTo>
                      <a:pt x="165" y="749"/>
                    </a:lnTo>
                    <a:lnTo>
                      <a:pt x="102" y="755"/>
                    </a:lnTo>
                    <a:lnTo>
                      <a:pt x="29" y="761"/>
                    </a:lnTo>
                    <a:lnTo>
                      <a:pt x="20" y="684"/>
                    </a:lnTo>
                    <a:lnTo>
                      <a:pt x="11" y="598"/>
                    </a:lnTo>
                    <a:lnTo>
                      <a:pt x="5" y="505"/>
                    </a:lnTo>
                    <a:lnTo>
                      <a:pt x="1" y="410"/>
                    </a:lnTo>
                    <a:lnTo>
                      <a:pt x="0" y="326"/>
                    </a:lnTo>
                    <a:lnTo>
                      <a:pt x="1" y="253"/>
                    </a:lnTo>
                    <a:lnTo>
                      <a:pt x="1" y="190"/>
                    </a:lnTo>
                    <a:lnTo>
                      <a:pt x="5" y="138"/>
                    </a:lnTo>
                    <a:lnTo>
                      <a:pt x="7" y="97"/>
                    </a:lnTo>
                    <a:lnTo>
                      <a:pt x="11" y="65"/>
                    </a:lnTo>
                    <a:lnTo>
                      <a:pt x="13" y="43"/>
                    </a:lnTo>
                    <a:lnTo>
                      <a:pt x="15" y="28"/>
                    </a:lnTo>
                    <a:lnTo>
                      <a:pt x="15" y="2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Freeform 34"/>
              <p:cNvSpPr>
                <a:spLocks/>
              </p:cNvSpPr>
              <p:nvPr/>
            </p:nvSpPr>
            <p:spPr bwMode="auto">
              <a:xfrm>
                <a:off x="6700838" y="4135438"/>
                <a:ext cx="415925" cy="1143000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62" y="377"/>
                  </a:cxn>
                  <a:cxn ang="0">
                    <a:pos x="262" y="383"/>
                  </a:cxn>
                  <a:cxn ang="0">
                    <a:pos x="261" y="401"/>
                  </a:cxn>
                  <a:cxn ang="0">
                    <a:pos x="259" y="429"/>
                  </a:cxn>
                  <a:cxn ang="0">
                    <a:pos x="255" y="467"/>
                  </a:cxn>
                  <a:cxn ang="0">
                    <a:pos x="253" y="509"/>
                  </a:cxn>
                  <a:cxn ang="0">
                    <a:pos x="251" y="558"/>
                  </a:cxn>
                  <a:cxn ang="0">
                    <a:pos x="249" y="610"/>
                  </a:cxn>
                  <a:cxn ang="0">
                    <a:pos x="249" y="720"/>
                  </a:cxn>
                  <a:cxn ang="0">
                    <a:pos x="184" y="711"/>
                  </a:cxn>
                  <a:cxn ang="0">
                    <a:pos x="128" y="700"/>
                  </a:cxn>
                  <a:cxn ang="0">
                    <a:pos x="84" y="687"/>
                  </a:cxn>
                  <a:cxn ang="0">
                    <a:pos x="48" y="672"/>
                  </a:cxn>
                  <a:cxn ang="0">
                    <a:pos x="20" y="655"/>
                  </a:cxn>
                  <a:cxn ang="0">
                    <a:pos x="4" y="638"/>
                  </a:cxn>
                  <a:cxn ang="0">
                    <a:pos x="2" y="634"/>
                  </a:cxn>
                  <a:cxn ang="0">
                    <a:pos x="2" y="633"/>
                  </a:cxn>
                  <a:cxn ang="0">
                    <a:pos x="0" y="629"/>
                  </a:cxn>
                  <a:cxn ang="0">
                    <a:pos x="0" y="627"/>
                  </a:cxn>
                  <a:cxn ang="0">
                    <a:pos x="7" y="543"/>
                  </a:cxn>
                  <a:cxn ang="0">
                    <a:pos x="20" y="455"/>
                  </a:cxn>
                  <a:cxn ang="0">
                    <a:pos x="43" y="370"/>
                  </a:cxn>
                  <a:cxn ang="0">
                    <a:pos x="63" y="304"/>
                  </a:cxn>
                  <a:cxn ang="0">
                    <a:pos x="82" y="248"/>
                  </a:cxn>
                  <a:cxn ang="0">
                    <a:pos x="100" y="202"/>
                  </a:cxn>
                  <a:cxn ang="0">
                    <a:pos x="117" y="163"/>
                  </a:cxn>
                  <a:cxn ang="0">
                    <a:pos x="132" y="131"/>
                  </a:cxn>
                  <a:cxn ang="0">
                    <a:pos x="145" y="103"/>
                  </a:cxn>
                  <a:cxn ang="0">
                    <a:pos x="156" y="81"/>
                  </a:cxn>
                  <a:cxn ang="0">
                    <a:pos x="167" y="60"/>
                  </a:cxn>
                  <a:cxn ang="0">
                    <a:pos x="177" y="41"/>
                  </a:cxn>
                  <a:cxn ang="0">
                    <a:pos x="184" y="21"/>
                  </a:cxn>
                  <a:cxn ang="0">
                    <a:pos x="190" y="0"/>
                  </a:cxn>
                </a:cxnLst>
                <a:rect l="0" t="0" r="r" b="b"/>
                <a:pathLst>
                  <a:path w="262" h="720">
                    <a:moveTo>
                      <a:pt x="190" y="0"/>
                    </a:moveTo>
                    <a:lnTo>
                      <a:pt x="262" y="377"/>
                    </a:lnTo>
                    <a:lnTo>
                      <a:pt x="262" y="383"/>
                    </a:lnTo>
                    <a:lnTo>
                      <a:pt x="261" y="401"/>
                    </a:lnTo>
                    <a:lnTo>
                      <a:pt x="259" y="429"/>
                    </a:lnTo>
                    <a:lnTo>
                      <a:pt x="255" y="467"/>
                    </a:lnTo>
                    <a:lnTo>
                      <a:pt x="253" y="509"/>
                    </a:lnTo>
                    <a:lnTo>
                      <a:pt x="251" y="558"/>
                    </a:lnTo>
                    <a:lnTo>
                      <a:pt x="249" y="610"/>
                    </a:lnTo>
                    <a:lnTo>
                      <a:pt x="249" y="720"/>
                    </a:lnTo>
                    <a:lnTo>
                      <a:pt x="184" y="711"/>
                    </a:lnTo>
                    <a:lnTo>
                      <a:pt x="128" y="700"/>
                    </a:lnTo>
                    <a:lnTo>
                      <a:pt x="84" y="687"/>
                    </a:lnTo>
                    <a:lnTo>
                      <a:pt x="48" y="672"/>
                    </a:lnTo>
                    <a:lnTo>
                      <a:pt x="20" y="655"/>
                    </a:lnTo>
                    <a:lnTo>
                      <a:pt x="4" y="638"/>
                    </a:lnTo>
                    <a:lnTo>
                      <a:pt x="2" y="634"/>
                    </a:lnTo>
                    <a:lnTo>
                      <a:pt x="2" y="633"/>
                    </a:lnTo>
                    <a:lnTo>
                      <a:pt x="0" y="629"/>
                    </a:lnTo>
                    <a:lnTo>
                      <a:pt x="0" y="627"/>
                    </a:lnTo>
                    <a:lnTo>
                      <a:pt x="7" y="543"/>
                    </a:lnTo>
                    <a:lnTo>
                      <a:pt x="20" y="455"/>
                    </a:lnTo>
                    <a:lnTo>
                      <a:pt x="43" y="370"/>
                    </a:lnTo>
                    <a:lnTo>
                      <a:pt x="63" y="304"/>
                    </a:lnTo>
                    <a:lnTo>
                      <a:pt x="82" y="248"/>
                    </a:lnTo>
                    <a:lnTo>
                      <a:pt x="100" y="202"/>
                    </a:lnTo>
                    <a:lnTo>
                      <a:pt x="117" y="163"/>
                    </a:lnTo>
                    <a:lnTo>
                      <a:pt x="132" y="131"/>
                    </a:lnTo>
                    <a:lnTo>
                      <a:pt x="145" y="103"/>
                    </a:lnTo>
                    <a:lnTo>
                      <a:pt x="156" y="81"/>
                    </a:lnTo>
                    <a:lnTo>
                      <a:pt x="167" y="60"/>
                    </a:lnTo>
                    <a:lnTo>
                      <a:pt x="177" y="41"/>
                    </a:lnTo>
                    <a:lnTo>
                      <a:pt x="184" y="2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Freeform 35"/>
              <p:cNvSpPr>
                <a:spLocks/>
              </p:cNvSpPr>
              <p:nvPr/>
            </p:nvSpPr>
            <p:spPr bwMode="auto">
              <a:xfrm>
                <a:off x="6999288" y="4135438"/>
                <a:ext cx="569912" cy="11668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24" y="2"/>
                  </a:cxn>
                  <a:cxn ang="0">
                    <a:pos x="46" y="4"/>
                  </a:cxn>
                  <a:cxn ang="0">
                    <a:pos x="74" y="6"/>
                  </a:cxn>
                  <a:cxn ang="0">
                    <a:pos x="106" y="8"/>
                  </a:cxn>
                  <a:cxn ang="0">
                    <a:pos x="136" y="10"/>
                  </a:cxn>
                  <a:cxn ang="0">
                    <a:pos x="164" y="10"/>
                  </a:cxn>
                  <a:cxn ang="0">
                    <a:pos x="166" y="13"/>
                  </a:cxn>
                  <a:cxn ang="0">
                    <a:pos x="171" y="28"/>
                  </a:cxn>
                  <a:cxn ang="0">
                    <a:pos x="181" y="49"/>
                  </a:cxn>
                  <a:cxn ang="0">
                    <a:pos x="207" y="114"/>
                  </a:cxn>
                  <a:cxn ang="0">
                    <a:pos x="221" y="155"/>
                  </a:cxn>
                  <a:cxn ang="0">
                    <a:pos x="240" y="204"/>
                  </a:cxn>
                  <a:cxn ang="0">
                    <a:pos x="257" y="258"/>
                  </a:cxn>
                  <a:cxn ang="0">
                    <a:pos x="275" y="316"/>
                  </a:cxn>
                  <a:cxn ang="0">
                    <a:pos x="292" y="379"/>
                  </a:cxn>
                  <a:cxn ang="0">
                    <a:pos x="309" y="444"/>
                  </a:cxn>
                  <a:cxn ang="0">
                    <a:pos x="326" y="515"/>
                  </a:cxn>
                  <a:cxn ang="0">
                    <a:pos x="339" y="586"/>
                  </a:cxn>
                  <a:cxn ang="0">
                    <a:pos x="350" y="661"/>
                  </a:cxn>
                  <a:cxn ang="0">
                    <a:pos x="359" y="735"/>
                  </a:cxn>
                  <a:cxn ang="0">
                    <a:pos x="257" y="733"/>
                  </a:cxn>
                  <a:cxn ang="0">
                    <a:pos x="166" y="730"/>
                  </a:cxn>
                  <a:cxn ang="0">
                    <a:pos x="86" y="724"/>
                  </a:cxn>
                  <a:cxn ang="0">
                    <a:pos x="17" y="715"/>
                  </a:cxn>
                  <a:cxn ang="0">
                    <a:pos x="11" y="647"/>
                  </a:cxn>
                  <a:cxn ang="0">
                    <a:pos x="7" y="578"/>
                  </a:cxn>
                  <a:cxn ang="0">
                    <a:pos x="4" y="511"/>
                  </a:cxn>
                  <a:cxn ang="0">
                    <a:pos x="0" y="448"/>
                  </a:cxn>
                  <a:cxn ang="0">
                    <a:pos x="0" y="388"/>
                  </a:cxn>
                  <a:cxn ang="0">
                    <a:pos x="2" y="336"/>
                  </a:cxn>
                  <a:cxn ang="0">
                    <a:pos x="5" y="263"/>
                  </a:cxn>
                  <a:cxn ang="0">
                    <a:pos x="7" y="196"/>
                  </a:cxn>
                  <a:cxn ang="0">
                    <a:pos x="7" y="92"/>
                  </a:cxn>
                  <a:cxn ang="0">
                    <a:pos x="5" y="53"/>
                  </a:cxn>
                  <a:cxn ang="0">
                    <a:pos x="4" y="25"/>
                  </a:cxn>
                  <a:cxn ang="0">
                    <a:pos x="2" y="6"/>
                  </a:cxn>
                  <a:cxn ang="0">
                    <a:pos x="2" y="0"/>
                  </a:cxn>
                </a:cxnLst>
                <a:rect l="0" t="0" r="r" b="b"/>
                <a:pathLst>
                  <a:path w="359" h="735">
                    <a:moveTo>
                      <a:pt x="2" y="0"/>
                    </a:moveTo>
                    <a:lnTo>
                      <a:pt x="7" y="0"/>
                    </a:lnTo>
                    <a:lnTo>
                      <a:pt x="24" y="2"/>
                    </a:lnTo>
                    <a:lnTo>
                      <a:pt x="46" y="4"/>
                    </a:lnTo>
                    <a:lnTo>
                      <a:pt x="74" y="6"/>
                    </a:lnTo>
                    <a:lnTo>
                      <a:pt x="106" y="8"/>
                    </a:lnTo>
                    <a:lnTo>
                      <a:pt x="136" y="10"/>
                    </a:lnTo>
                    <a:lnTo>
                      <a:pt x="164" y="10"/>
                    </a:lnTo>
                    <a:lnTo>
                      <a:pt x="166" y="13"/>
                    </a:lnTo>
                    <a:lnTo>
                      <a:pt x="171" y="28"/>
                    </a:lnTo>
                    <a:lnTo>
                      <a:pt x="181" y="49"/>
                    </a:lnTo>
                    <a:lnTo>
                      <a:pt x="207" y="114"/>
                    </a:lnTo>
                    <a:lnTo>
                      <a:pt x="221" y="155"/>
                    </a:lnTo>
                    <a:lnTo>
                      <a:pt x="240" y="204"/>
                    </a:lnTo>
                    <a:lnTo>
                      <a:pt x="257" y="258"/>
                    </a:lnTo>
                    <a:lnTo>
                      <a:pt x="275" y="316"/>
                    </a:lnTo>
                    <a:lnTo>
                      <a:pt x="292" y="379"/>
                    </a:lnTo>
                    <a:lnTo>
                      <a:pt x="309" y="444"/>
                    </a:lnTo>
                    <a:lnTo>
                      <a:pt x="326" y="515"/>
                    </a:lnTo>
                    <a:lnTo>
                      <a:pt x="339" y="586"/>
                    </a:lnTo>
                    <a:lnTo>
                      <a:pt x="350" y="661"/>
                    </a:lnTo>
                    <a:lnTo>
                      <a:pt x="359" y="735"/>
                    </a:lnTo>
                    <a:lnTo>
                      <a:pt x="257" y="733"/>
                    </a:lnTo>
                    <a:lnTo>
                      <a:pt x="166" y="730"/>
                    </a:lnTo>
                    <a:lnTo>
                      <a:pt x="86" y="724"/>
                    </a:lnTo>
                    <a:lnTo>
                      <a:pt x="17" y="715"/>
                    </a:lnTo>
                    <a:lnTo>
                      <a:pt x="11" y="647"/>
                    </a:lnTo>
                    <a:lnTo>
                      <a:pt x="7" y="578"/>
                    </a:lnTo>
                    <a:lnTo>
                      <a:pt x="4" y="511"/>
                    </a:lnTo>
                    <a:lnTo>
                      <a:pt x="0" y="448"/>
                    </a:lnTo>
                    <a:lnTo>
                      <a:pt x="0" y="388"/>
                    </a:lnTo>
                    <a:lnTo>
                      <a:pt x="2" y="336"/>
                    </a:lnTo>
                    <a:lnTo>
                      <a:pt x="5" y="263"/>
                    </a:lnTo>
                    <a:lnTo>
                      <a:pt x="7" y="196"/>
                    </a:lnTo>
                    <a:lnTo>
                      <a:pt x="7" y="92"/>
                    </a:lnTo>
                    <a:lnTo>
                      <a:pt x="5" y="53"/>
                    </a:lnTo>
                    <a:lnTo>
                      <a:pt x="4" y="25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Freeform 36"/>
              <p:cNvSpPr>
                <a:spLocks/>
              </p:cNvSpPr>
              <p:nvPr/>
            </p:nvSpPr>
            <p:spPr bwMode="auto">
              <a:xfrm>
                <a:off x="7070725" y="4719638"/>
                <a:ext cx="55562" cy="5619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8" y="93"/>
                  </a:cxn>
                  <a:cxn ang="0">
                    <a:pos x="24" y="186"/>
                  </a:cxn>
                  <a:cxn ang="0">
                    <a:pos x="24" y="354"/>
                  </a:cxn>
                  <a:cxn ang="0">
                    <a:pos x="14" y="352"/>
                  </a:cxn>
                  <a:cxn ang="0">
                    <a:pos x="7" y="352"/>
                  </a:cxn>
                  <a:cxn ang="0">
                    <a:pos x="0" y="350"/>
                  </a:cxn>
                  <a:cxn ang="0">
                    <a:pos x="1" y="268"/>
                  </a:cxn>
                  <a:cxn ang="0">
                    <a:pos x="5" y="197"/>
                  </a:cxn>
                  <a:cxn ang="0">
                    <a:pos x="11" y="138"/>
                  </a:cxn>
                  <a:cxn ang="0">
                    <a:pos x="16" y="89"/>
                  </a:cxn>
                  <a:cxn ang="0">
                    <a:pos x="24" y="50"/>
                  </a:cxn>
                  <a:cxn ang="0">
                    <a:pos x="29" y="22"/>
                  </a:cxn>
                  <a:cxn ang="0">
                    <a:pos x="33" y="5"/>
                  </a:cxn>
                  <a:cxn ang="0">
                    <a:pos x="35" y="0"/>
                  </a:cxn>
                </a:cxnLst>
                <a:rect l="0" t="0" r="r" b="b"/>
                <a:pathLst>
                  <a:path w="35" h="354">
                    <a:moveTo>
                      <a:pt x="35" y="0"/>
                    </a:moveTo>
                    <a:lnTo>
                      <a:pt x="28" y="93"/>
                    </a:lnTo>
                    <a:lnTo>
                      <a:pt x="24" y="186"/>
                    </a:lnTo>
                    <a:lnTo>
                      <a:pt x="24" y="354"/>
                    </a:lnTo>
                    <a:lnTo>
                      <a:pt x="14" y="352"/>
                    </a:lnTo>
                    <a:lnTo>
                      <a:pt x="7" y="352"/>
                    </a:lnTo>
                    <a:lnTo>
                      <a:pt x="0" y="350"/>
                    </a:lnTo>
                    <a:lnTo>
                      <a:pt x="1" y="268"/>
                    </a:lnTo>
                    <a:lnTo>
                      <a:pt x="5" y="197"/>
                    </a:lnTo>
                    <a:lnTo>
                      <a:pt x="11" y="138"/>
                    </a:lnTo>
                    <a:lnTo>
                      <a:pt x="16" y="89"/>
                    </a:lnTo>
                    <a:lnTo>
                      <a:pt x="24" y="50"/>
                    </a:lnTo>
                    <a:lnTo>
                      <a:pt x="29" y="22"/>
                    </a:lnTo>
                    <a:lnTo>
                      <a:pt x="33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Freeform 37"/>
              <p:cNvSpPr>
                <a:spLocks/>
              </p:cNvSpPr>
              <p:nvPr/>
            </p:nvSpPr>
            <p:spPr bwMode="auto">
              <a:xfrm>
                <a:off x="8121650" y="4648200"/>
                <a:ext cx="133350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5" y="69"/>
                  </a:cxn>
                  <a:cxn ang="0">
                    <a:pos x="36" y="108"/>
                  </a:cxn>
                  <a:cxn ang="0">
                    <a:pos x="49" y="160"/>
                  </a:cxn>
                  <a:cxn ang="0">
                    <a:pos x="60" y="222"/>
                  </a:cxn>
                  <a:cxn ang="0">
                    <a:pos x="73" y="295"/>
                  </a:cxn>
                  <a:cxn ang="0">
                    <a:pos x="84" y="380"/>
                  </a:cxn>
                  <a:cxn ang="0">
                    <a:pos x="62" y="386"/>
                  </a:cxn>
                  <a:cxn ang="0">
                    <a:pos x="56" y="332"/>
                  </a:cxn>
                  <a:cxn ang="0">
                    <a:pos x="51" y="270"/>
                  </a:cxn>
                  <a:cxn ang="0">
                    <a:pos x="41" y="205"/>
                  </a:cxn>
                  <a:cxn ang="0">
                    <a:pos x="30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4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5" y="69"/>
                    </a:lnTo>
                    <a:lnTo>
                      <a:pt x="36" y="108"/>
                    </a:lnTo>
                    <a:lnTo>
                      <a:pt x="49" y="160"/>
                    </a:lnTo>
                    <a:lnTo>
                      <a:pt x="60" y="222"/>
                    </a:lnTo>
                    <a:lnTo>
                      <a:pt x="73" y="295"/>
                    </a:lnTo>
                    <a:lnTo>
                      <a:pt x="84" y="380"/>
                    </a:lnTo>
                    <a:lnTo>
                      <a:pt x="62" y="386"/>
                    </a:lnTo>
                    <a:lnTo>
                      <a:pt x="56" y="332"/>
                    </a:lnTo>
                    <a:lnTo>
                      <a:pt x="51" y="270"/>
                    </a:lnTo>
                    <a:lnTo>
                      <a:pt x="41" y="205"/>
                    </a:lnTo>
                    <a:lnTo>
                      <a:pt x="30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Freeform 38"/>
              <p:cNvSpPr>
                <a:spLocks/>
              </p:cNvSpPr>
              <p:nvPr/>
            </p:nvSpPr>
            <p:spPr bwMode="auto">
              <a:xfrm>
                <a:off x="7178675" y="4760913"/>
                <a:ext cx="211137" cy="682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3" y="11"/>
                  </a:cxn>
                  <a:cxn ang="0">
                    <a:pos x="131" y="43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133" h="43">
                    <a:moveTo>
                      <a:pt x="4" y="0"/>
                    </a:moveTo>
                    <a:lnTo>
                      <a:pt x="133" y="11"/>
                    </a:lnTo>
                    <a:lnTo>
                      <a:pt x="131" y="43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Freeform 39"/>
              <p:cNvSpPr>
                <a:spLocks/>
              </p:cNvSpPr>
              <p:nvPr/>
            </p:nvSpPr>
            <p:spPr bwMode="auto">
              <a:xfrm>
                <a:off x="7593013" y="4127500"/>
                <a:ext cx="290512" cy="25400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75" y="48"/>
                  </a:cxn>
                  <a:cxn ang="0">
                    <a:pos x="168" y="87"/>
                  </a:cxn>
                  <a:cxn ang="0">
                    <a:pos x="158" y="115"/>
                  </a:cxn>
                  <a:cxn ang="0">
                    <a:pos x="149" y="138"/>
                  </a:cxn>
                  <a:cxn ang="0">
                    <a:pos x="142" y="151"/>
                  </a:cxn>
                  <a:cxn ang="0">
                    <a:pos x="136" y="158"/>
                  </a:cxn>
                  <a:cxn ang="0">
                    <a:pos x="134" y="160"/>
                  </a:cxn>
                  <a:cxn ang="0">
                    <a:pos x="0" y="11"/>
                  </a:cxn>
                  <a:cxn ang="0">
                    <a:pos x="4" y="13"/>
                  </a:cxn>
                  <a:cxn ang="0">
                    <a:pos x="13" y="15"/>
                  </a:cxn>
                  <a:cxn ang="0">
                    <a:pos x="30" y="18"/>
                  </a:cxn>
                  <a:cxn ang="0">
                    <a:pos x="52" y="20"/>
                  </a:cxn>
                  <a:cxn ang="0">
                    <a:pos x="80" y="20"/>
                  </a:cxn>
                  <a:cxn ang="0">
                    <a:pos x="104" y="18"/>
                  </a:cxn>
                  <a:cxn ang="0">
                    <a:pos x="129" y="15"/>
                  </a:cxn>
                  <a:cxn ang="0">
                    <a:pos x="151" y="9"/>
                  </a:cxn>
                  <a:cxn ang="0">
                    <a:pos x="168" y="5"/>
                  </a:cxn>
                  <a:cxn ang="0">
                    <a:pos x="179" y="2"/>
                  </a:cxn>
                  <a:cxn ang="0">
                    <a:pos x="183" y="0"/>
                  </a:cxn>
                </a:cxnLst>
                <a:rect l="0" t="0" r="r" b="b"/>
                <a:pathLst>
                  <a:path w="183" h="160">
                    <a:moveTo>
                      <a:pt x="183" y="0"/>
                    </a:moveTo>
                    <a:lnTo>
                      <a:pt x="175" y="48"/>
                    </a:lnTo>
                    <a:lnTo>
                      <a:pt x="168" y="87"/>
                    </a:lnTo>
                    <a:lnTo>
                      <a:pt x="158" y="115"/>
                    </a:lnTo>
                    <a:lnTo>
                      <a:pt x="149" y="138"/>
                    </a:lnTo>
                    <a:lnTo>
                      <a:pt x="142" y="151"/>
                    </a:lnTo>
                    <a:lnTo>
                      <a:pt x="136" y="158"/>
                    </a:lnTo>
                    <a:lnTo>
                      <a:pt x="134" y="160"/>
                    </a:lnTo>
                    <a:lnTo>
                      <a:pt x="0" y="11"/>
                    </a:lnTo>
                    <a:lnTo>
                      <a:pt x="4" y="13"/>
                    </a:lnTo>
                    <a:lnTo>
                      <a:pt x="13" y="15"/>
                    </a:lnTo>
                    <a:lnTo>
                      <a:pt x="30" y="18"/>
                    </a:lnTo>
                    <a:lnTo>
                      <a:pt x="52" y="20"/>
                    </a:lnTo>
                    <a:lnTo>
                      <a:pt x="80" y="20"/>
                    </a:lnTo>
                    <a:lnTo>
                      <a:pt x="104" y="18"/>
                    </a:lnTo>
                    <a:lnTo>
                      <a:pt x="129" y="15"/>
                    </a:lnTo>
                    <a:lnTo>
                      <a:pt x="151" y="9"/>
                    </a:lnTo>
                    <a:lnTo>
                      <a:pt x="168" y="5"/>
                    </a:lnTo>
                    <a:lnTo>
                      <a:pt x="179" y="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Freeform 40"/>
              <p:cNvSpPr>
                <a:spLocks/>
              </p:cNvSpPr>
              <p:nvPr/>
            </p:nvSpPr>
            <p:spPr bwMode="auto">
              <a:xfrm>
                <a:off x="7264400" y="4144963"/>
                <a:ext cx="328612" cy="228600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125" y="144"/>
                  </a:cxn>
                  <a:cxn ang="0">
                    <a:pos x="122" y="142"/>
                  </a:cxn>
                  <a:cxn ang="0">
                    <a:pos x="112" y="136"/>
                  </a:cxn>
                  <a:cxn ang="0">
                    <a:pos x="99" y="129"/>
                  </a:cxn>
                  <a:cxn ang="0">
                    <a:pos x="84" y="117"/>
                  </a:cxn>
                  <a:cxn ang="0">
                    <a:pos x="66" y="103"/>
                  </a:cxn>
                  <a:cxn ang="0">
                    <a:pos x="49" y="84"/>
                  </a:cxn>
                  <a:cxn ang="0">
                    <a:pos x="38" y="69"/>
                  </a:cxn>
                  <a:cxn ang="0">
                    <a:pos x="27" y="52"/>
                  </a:cxn>
                  <a:cxn ang="0">
                    <a:pos x="17" y="35"/>
                  </a:cxn>
                  <a:cxn ang="0">
                    <a:pos x="8" y="21"/>
                  </a:cxn>
                  <a:cxn ang="0">
                    <a:pos x="0" y="6"/>
                  </a:cxn>
                  <a:cxn ang="0">
                    <a:pos x="64" y="6"/>
                  </a:cxn>
                  <a:cxn ang="0">
                    <a:pos x="107" y="4"/>
                  </a:cxn>
                  <a:cxn ang="0">
                    <a:pos x="155" y="2"/>
                  </a:cxn>
                  <a:cxn ang="0">
                    <a:pos x="207" y="0"/>
                  </a:cxn>
                </a:cxnLst>
                <a:rect l="0" t="0" r="r" b="b"/>
                <a:pathLst>
                  <a:path w="207" h="144">
                    <a:moveTo>
                      <a:pt x="207" y="0"/>
                    </a:moveTo>
                    <a:lnTo>
                      <a:pt x="125" y="144"/>
                    </a:lnTo>
                    <a:lnTo>
                      <a:pt x="122" y="142"/>
                    </a:lnTo>
                    <a:lnTo>
                      <a:pt x="112" y="136"/>
                    </a:lnTo>
                    <a:lnTo>
                      <a:pt x="99" y="129"/>
                    </a:lnTo>
                    <a:lnTo>
                      <a:pt x="84" y="117"/>
                    </a:lnTo>
                    <a:lnTo>
                      <a:pt x="66" y="103"/>
                    </a:lnTo>
                    <a:lnTo>
                      <a:pt x="49" y="84"/>
                    </a:lnTo>
                    <a:lnTo>
                      <a:pt x="38" y="69"/>
                    </a:lnTo>
                    <a:lnTo>
                      <a:pt x="27" y="52"/>
                    </a:lnTo>
                    <a:lnTo>
                      <a:pt x="17" y="35"/>
                    </a:lnTo>
                    <a:lnTo>
                      <a:pt x="8" y="21"/>
                    </a:lnTo>
                    <a:lnTo>
                      <a:pt x="0" y="6"/>
                    </a:lnTo>
                    <a:lnTo>
                      <a:pt x="64" y="6"/>
                    </a:lnTo>
                    <a:lnTo>
                      <a:pt x="107" y="4"/>
                    </a:lnTo>
                    <a:lnTo>
                      <a:pt x="155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Freeform 41"/>
              <p:cNvSpPr>
                <a:spLocks/>
              </p:cNvSpPr>
              <p:nvPr/>
            </p:nvSpPr>
            <p:spPr bwMode="auto">
              <a:xfrm>
                <a:off x="7593013" y="4124325"/>
                <a:ext cx="287337" cy="2254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81" y="6"/>
                  </a:cxn>
                  <a:cxn ang="0">
                    <a:pos x="179" y="17"/>
                  </a:cxn>
                  <a:cxn ang="0">
                    <a:pos x="175" y="34"/>
                  </a:cxn>
                  <a:cxn ang="0">
                    <a:pos x="171" y="52"/>
                  </a:cxn>
                  <a:cxn ang="0">
                    <a:pos x="168" y="69"/>
                  </a:cxn>
                  <a:cxn ang="0">
                    <a:pos x="160" y="93"/>
                  </a:cxn>
                  <a:cxn ang="0">
                    <a:pos x="153" y="114"/>
                  </a:cxn>
                  <a:cxn ang="0">
                    <a:pos x="145" y="129"/>
                  </a:cxn>
                  <a:cxn ang="0">
                    <a:pos x="140" y="138"/>
                  </a:cxn>
                  <a:cxn ang="0">
                    <a:pos x="138" y="142"/>
                  </a:cxn>
                  <a:cxn ang="0">
                    <a:pos x="0" y="13"/>
                  </a:cxn>
                  <a:cxn ang="0">
                    <a:pos x="90" y="9"/>
                  </a:cxn>
                  <a:cxn ang="0">
                    <a:pos x="181" y="0"/>
                  </a:cxn>
                </a:cxnLst>
                <a:rect l="0" t="0" r="r" b="b"/>
                <a:pathLst>
                  <a:path w="181" h="142">
                    <a:moveTo>
                      <a:pt x="181" y="0"/>
                    </a:moveTo>
                    <a:lnTo>
                      <a:pt x="181" y="6"/>
                    </a:lnTo>
                    <a:lnTo>
                      <a:pt x="179" y="17"/>
                    </a:lnTo>
                    <a:lnTo>
                      <a:pt x="175" y="34"/>
                    </a:lnTo>
                    <a:lnTo>
                      <a:pt x="171" y="52"/>
                    </a:lnTo>
                    <a:lnTo>
                      <a:pt x="168" y="69"/>
                    </a:lnTo>
                    <a:lnTo>
                      <a:pt x="160" y="93"/>
                    </a:lnTo>
                    <a:lnTo>
                      <a:pt x="153" y="114"/>
                    </a:lnTo>
                    <a:lnTo>
                      <a:pt x="145" y="129"/>
                    </a:lnTo>
                    <a:lnTo>
                      <a:pt x="140" y="138"/>
                    </a:lnTo>
                    <a:lnTo>
                      <a:pt x="138" y="142"/>
                    </a:lnTo>
                    <a:lnTo>
                      <a:pt x="0" y="13"/>
                    </a:lnTo>
                    <a:lnTo>
                      <a:pt x="90" y="9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23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Org Chart for PowerPoint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06640" y="1904379"/>
            <a:ext cx="9789331" cy="3681931"/>
            <a:chOff x="2223871" y="2362200"/>
            <a:chExt cx="7354869" cy="2766289"/>
          </a:xfrm>
        </p:grpSpPr>
        <p:sp>
          <p:nvSpPr>
            <p:cNvPr id="367" name="Freeform 366"/>
            <p:cNvSpPr/>
            <p:nvPr/>
          </p:nvSpPr>
          <p:spPr>
            <a:xfrm>
              <a:off x="5639265" y="3396770"/>
              <a:ext cx="1005108" cy="1006591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223871" y="4017684"/>
              <a:ext cx="7354869" cy="719384"/>
              <a:chOff x="2741612" y="2895600"/>
              <a:chExt cx="6781800" cy="663331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2741612" y="2895600"/>
                <a:ext cx="6781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741612" y="3558931"/>
                <a:ext cx="678180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 6"/>
            <p:cNvSpPr/>
            <p:nvPr/>
          </p:nvSpPr>
          <p:spPr>
            <a:xfrm>
              <a:off x="3621163" y="4016586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525894" y="4016586"/>
              <a:ext cx="1110265" cy="1111903"/>
            </a:xfrm>
            <a:custGeom>
              <a:avLst/>
              <a:gdLst>
                <a:gd name="connsiteX0" fmla="*/ 17760 w 760350"/>
                <a:gd name="connsiteY0" fmla="*/ 380927 h 741079"/>
                <a:gd name="connsiteX1" fmla="*/ 367010 w 760350"/>
                <a:gd name="connsiteY1" fmla="*/ 720652 h 741079"/>
                <a:gd name="connsiteX2" fmla="*/ 709910 w 760350"/>
                <a:gd name="connsiteY2" fmla="*/ 663502 h 741079"/>
                <a:gd name="connsiteX3" fmla="*/ 722610 w 760350"/>
                <a:gd name="connsiteY3" fmla="*/ 339652 h 741079"/>
                <a:gd name="connsiteX4" fmla="*/ 367010 w 760350"/>
                <a:gd name="connsiteY4" fmla="*/ 15802 h 741079"/>
                <a:gd name="connsiteX5" fmla="*/ 166985 w 760350"/>
                <a:gd name="connsiteY5" fmla="*/ 66602 h 741079"/>
                <a:gd name="connsiteX6" fmla="*/ 62210 w 760350"/>
                <a:gd name="connsiteY6" fmla="*/ 209477 h 741079"/>
                <a:gd name="connsiteX7" fmla="*/ 17760 w 760350"/>
                <a:gd name="connsiteY7" fmla="*/ 380927 h 7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350" h="741079">
                  <a:moveTo>
                    <a:pt x="17760" y="380927"/>
                  </a:moveTo>
                  <a:cubicBezTo>
                    <a:pt x="68560" y="466123"/>
                    <a:pt x="251652" y="673556"/>
                    <a:pt x="367010" y="720652"/>
                  </a:cubicBezTo>
                  <a:cubicBezTo>
                    <a:pt x="482368" y="767748"/>
                    <a:pt x="650643" y="727002"/>
                    <a:pt x="709910" y="663502"/>
                  </a:cubicBezTo>
                  <a:cubicBezTo>
                    <a:pt x="769177" y="600002"/>
                    <a:pt x="779760" y="447602"/>
                    <a:pt x="722610" y="339652"/>
                  </a:cubicBezTo>
                  <a:cubicBezTo>
                    <a:pt x="665460" y="231702"/>
                    <a:pt x="459614" y="61310"/>
                    <a:pt x="367010" y="15802"/>
                  </a:cubicBezTo>
                  <a:cubicBezTo>
                    <a:pt x="274406" y="-29706"/>
                    <a:pt x="217785" y="34323"/>
                    <a:pt x="166985" y="66602"/>
                  </a:cubicBezTo>
                  <a:cubicBezTo>
                    <a:pt x="116185" y="98881"/>
                    <a:pt x="85493" y="158677"/>
                    <a:pt x="62210" y="209477"/>
                  </a:cubicBezTo>
                  <a:cubicBezTo>
                    <a:pt x="38927" y="260277"/>
                    <a:pt x="-33040" y="295731"/>
                    <a:pt x="17760" y="38092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8000"/>
                    <a:lumOff val="22000"/>
                    <a:alpha val="66000"/>
                  </a:schemeClr>
                </a:gs>
                <a:gs pos="100000">
                  <a:schemeClr val="bg1">
                    <a:alpha val="1000"/>
                    <a:lumMod val="93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19343" y="3933196"/>
              <a:ext cx="833895" cy="833895"/>
              <a:chOff x="893762" y="3124200"/>
              <a:chExt cx="762000" cy="76200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893762" y="3124200"/>
                <a:ext cx="762000" cy="762000"/>
                <a:chOff x="569912" y="3124200"/>
                <a:chExt cx="762000" cy="7620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Pie 29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Oval 27"/>
              <p:cNvSpPr/>
              <p:nvPr/>
            </p:nvSpPr>
            <p:spPr>
              <a:xfrm>
                <a:off x="969962" y="3200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449371" y="3933196"/>
              <a:ext cx="833895" cy="833895"/>
              <a:chOff x="893762" y="3124200"/>
              <a:chExt cx="762000" cy="7620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893762" y="3124200"/>
                <a:ext cx="762000" cy="762000"/>
                <a:chOff x="569912" y="3124200"/>
                <a:chExt cx="762000" cy="7620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Pie 53"/>
                <p:cNvSpPr/>
                <p:nvPr/>
              </p:nvSpPr>
              <p:spPr>
                <a:xfrm>
                  <a:off x="569912" y="3124200"/>
                  <a:ext cx="762000" cy="762000"/>
                </a:xfrm>
                <a:prstGeom prst="pie">
                  <a:avLst>
                    <a:gd name="adj1" fmla="val 0"/>
                    <a:gd name="adj2" fmla="val 1080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969962" y="32004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938296" y="3531341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68324" y="3531341"/>
              <a:ext cx="19715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7748819" y="4115849"/>
              <a:ext cx="307528" cy="468588"/>
              <a:chOff x="6700838" y="2600325"/>
              <a:chExt cx="1773237" cy="2701926"/>
            </a:xfrm>
          </p:grpSpPr>
          <p:sp>
            <p:nvSpPr>
              <p:cNvPr id="308" name="Freeform 23"/>
              <p:cNvSpPr>
                <a:spLocks/>
              </p:cNvSpPr>
              <p:nvPr/>
            </p:nvSpPr>
            <p:spPr bwMode="auto">
              <a:xfrm>
                <a:off x="7232650" y="4124325"/>
                <a:ext cx="777875" cy="117792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434" y="11"/>
                  </a:cxn>
                  <a:cxn ang="0">
                    <a:pos x="447" y="15"/>
                  </a:cxn>
                  <a:cxn ang="0">
                    <a:pos x="458" y="17"/>
                  </a:cxn>
                  <a:cxn ang="0">
                    <a:pos x="490" y="733"/>
                  </a:cxn>
                  <a:cxn ang="0">
                    <a:pos x="413" y="738"/>
                  </a:cxn>
                  <a:cxn ang="0">
                    <a:pos x="324" y="740"/>
                  </a:cxn>
                  <a:cxn ang="0">
                    <a:pos x="223" y="742"/>
                  </a:cxn>
                  <a:cxn ang="0">
                    <a:pos x="151" y="742"/>
                  </a:cxn>
                  <a:cxn ang="0">
                    <a:pos x="84" y="740"/>
                  </a:cxn>
                  <a:cxn ang="0">
                    <a:pos x="0" y="34"/>
                  </a:cxn>
                  <a:cxn ang="0">
                    <a:pos x="17" y="19"/>
                  </a:cxn>
                  <a:cxn ang="0">
                    <a:pos x="93" y="19"/>
                  </a:cxn>
                  <a:cxn ang="0">
                    <a:pos x="147" y="17"/>
                  </a:cxn>
                  <a:cxn ang="0">
                    <a:pos x="209" y="15"/>
                  </a:cxn>
                  <a:cxn ang="0">
                    <a:pos x="274" y="11"/>
                  </a:cxn>
                  <a:cxn ang="0">
                    <a:pos x="343" y="7"/>
                  </a:cxn>
                  <a:cxn ang="0">
                    <a:pos x="412" y="0"/>
                  </a:cxn>
                </a:cxnLst>
                <a:rect l="0" t="0" r="r" b="b"/>
                <a:pathLst>
                  <a:path w="490" h="742">
                    <a:moveTo>
                      <a:pt x="412" y="0"/>
                    </a:moveTo>
                    <a:lnTo>
                      <a:pt x="434" y="11"/>
                    </a:lnTo>
                    <a:lnTo>
                      <a:pt x="447" y="15"/>
                    </a:lnTo>
                    <a:lnTo>
                      <a:pt x="458" y="17"/>
                    </a:lnTo>
                    <a:lnTo>
                      <a:pt x="490" y="733"/>
                    </a:lnTo>
                    <a:lnTo>
                      <a:pt x="413" y="738"/>
                    </a:lnTo>
                    <a:lnTo>
                      <a:pt x="324" y="740"/>
                    </a:lnTo>
                    <a:lnTo>
                      <a:pt x="223" y="742"/>
                    </a:lnTo>
                    <a:lnTo>
                      <a:pt x="151" y="742"/>
                    </a:lnTo>
                    <a:lnTo>
                      <a:pt x="84" y="740"/>
                    </a:lnTo>
                    <a:lnTo>
                      <a:pt x="0" y="34"/>
                    </a:lnTo>
                    <a:lnTo>
                      <a:pt x="17" y="19"/>
                    </a:lnTo>
                    <a:lnTo>
                      <a:pt x="93" y="19"/>
                    </a:lnTo>
                    <a:lnTo>
                      <a:pt x="147" y="17"/>
                    </a:lnTo>
                    <a:lnTo>
                      <a:pt x="209" y="15"/>
                    </a:lnTo>
                    <a:lnTo>
                      <a:pt x="274" y="11"/>
                    </a:lnTo>
                    <a:lnTo>
                      <a:pt x="343" y="7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E2F9F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Freeform 24"/>
              <p:cNvSpPr>
                <a:spLocks/>
              </p:cNvSpPr>
              <p:nvPr/>
            </p:nvSpPr>
            <p:spPr bwMode="auto">
              <a:xfrm>
                <a:off x="7253288" y="4144963"/>
                <a:ext cx="339725" cy="263525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32" y="166"/>
                  </a:cxn>
                  <a:cxn ang="0">
                    <a:pos x="117" y="158"/>
                  </a:cxn>
                  <a:cxn ang="0">
                    <a:pos x="99" y="147"/>
                  </a:cxn>
                  <a:cxn ang="0">
                    <a:pos x="78" y="131"/>
                  </a:cxn>
                  <a:cxn ang="0">
                    <a:pos x="54" y="106"/>
                  </a:cxn>
                  <a:cxn ang="0">
                    <a:pos x="45" y="93"/>
                  </a:cxn>
                  <a:cxn ang="0">
                    <a:pos x="34" y="75"/>
                  </a:cxn>
                  <a:cxn ang="0">
                    <a:pos x="15" y="37"/>
                  </a:cxn>
                  <a:cxn ang="0">
                    <a:pos x="7" y="21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28" y="11"/>
                  </a:cxn>
                  <a:cxn ang="0">
                    <a:pos x="63" y="13"/>
                  </a:cxn>
                  <a:cxn ang="0">
                    <a:pos x="108" y="11"/>
                  </a:cxn>
                  <a:cxn ang="0">
                    <a:pos x="158" y="7"/>
                  </a:cxn>
                  <a:cxn ang="0">
                    <a:pos x="214" y="0"/>
                  </a:cxn>
                </a:cxnLst>
                <a:rect l="0" t="0" r="r" b="b"/>
                <a:pathLst>
                  <a:path w="214" h="166">
                    <a:moveTo>
                      <a:pt x="214" y="0"/>
                    </a:moveTo>
                    <a:lnTo>
                      <a:pt x="132" y="166"/>
                    </a:lnTo>
                    <a:lnTo>
                      <a:pt x="117" y="158"/>
                    </a:lnTo>
                    <a:lnTo>
                      <a:pt x="99" y="147"/>
                    </a:lnTo>
                    <a:lnTo>
                      <a:pt x="78" y="131"/>
                    </a:lnTo>
                    <a:lnTo>
                      <a:pt x="54" y="106"/>
                    </a:lnTo>
                    <a:lnTo>
                      <a:pt x="45" y="93"/>
                    </a:lnTo>
                    <a:lnTo>
                      <a:pt x="34" y="75"/>
                    </a:lnTo>
                    <a:lnTo>
                      <a:pt x="15" y="37"/>
                    </a:lnTo>
                    <a:lnTo>
                      <a:pt x="7" y="2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8" y="11"/>
                    </a:lnTo>
                    <a:lnTo>
                      <a:pt x="63" y="13"/>
                    </a:lnTo>
                    <a:lnTo>
                      <a:pt x="108" y="11"/>
                    </a:lnTo>
                    <a:lnTo>
                      <a:pt x="158" y="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Freeform 25"/>
              <p:cNvSpPr>
                <a:spLocks/>
              </p:cNvSpPr>
              <p:nvPr/>
            </p:nvSpPr>
            <p:spPr bwMode="auto">
              <a:xfrm>
                <a:off x="6777038" y="2600325"/>
                <a:ext cx="1409700" cy="1363663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63" y="65"/>
                  </a:cxn>
                  <a:cxn ang="0">
                    <a:pos x="712" y="102"/>
                  </a:cxn>
                  <a:cxn ang="0">
                    <a:pos x="756" y="145"/>
                  </a:cxn>
                  <a:cxn ang="0">
                    <a:pos x="793" y="194"/>
                  </a:cxn>
                  <a:cxn ang="0">
                    <a:pos x="825" y="246"/>
                  </a:cxn>
                  <a:cxn ang="0">
                    <a:pos x="851" y="302"/>
                  </a:cxn>
                  <a:cxn ang="0">
                    <a:pos x="870" y="358"/>
                  </a:cxn>
                  <a:cxn ang="0">
                    <a:pos x="883" y="417"/>
                  </a:cxn>
                  <a:cxn ang="0">
                    <a:pos x="888" y="473"/>
                  </a:cxn>
                  <a:cxn ang="0">
                    <a:pos x="888" y="529"/>
                  </a:cxn>
                  <a:cxn ang="0">
                    <a:pos x="879" y="581"/>
                  </a:cxn>
                  <a:cxn ang="0">
                    <a:pos x="864" y="630"/>
                  </a:cxn>
                  <a:cxn ang="0">
                    <a:pos x="836" y="684"/>
                  </a:cxn>
                  <a:cxn ang="0">
                    <a:pos x="801" y="731"/>
                  </a:cxn>
                  <a:cxn ang="0">
                    <a:pos x="760" y="770"/>
                  </a:cxn>
                  <a:cxn ang="0">
                    <a:pos x="713" y="803"/>
                  </a:cxn>
                  <a:cxn ang="0">
                    <a:pos x="661" y="828"/>
                  </a:cxn>
                  <a:cxn ang="0">
                    <a:pos x="605" y="846"/>
                  </a:cxn>
                  <a:cxn ang="0">
                    <a:pos x="548" y="856"/>
                  </a:cxn>
                  <a:cxn ang="0">
                    <a:pos x="486" y="859"/>
                  </a:cxn>
                  <a:cxn ang="0">
                    <a:pos x="423" y="854"/>
                  </a:cxn>
                  <a:cxn ang="0">
                    <a:pos x="360" y="841"/>
                  </a:cxn>
                  <a:cxn ang="0">
                    <a:pos x="296" y="818"/>
                  </a:cxn>
                  <a:cxn ang="0">
                    <a:pos x="235" y="788"/>
                  </a:cxn>
                  <a:cxn ang="0">
                    <a:pos x="181" y="751"/>
                  </a:cxn>
                  <a:cxn ang="0">
                    <a:pos x="132" y="708"/>
                  </a:cxn>
                  <a:cxn ang="0">
                    <a:pos x="90" y="660"/>
                  </a:cxn>
                  <a:cxn ang="0">
                    <a:pos x="56" y="608"/>
                  </a:cxn>
                  <a:cxn ang="0">
                    <a:pos x="30" y="552"/>
                  </a:cxn>
                  <a:cxn ang="0">
                    <a:pos x="11" y="494"/>
                  </a:cxn>
                  <a:cxn ang="0">
                    <a:pos x="2" y="434"/>
                  </a:cxn>
                  <a:cxn ang="0">
                    <a:pos x="0" y="373"/>
                  </a:cxn>
                  <a:cxn ang="0">
                    <a:pos x="10" y="311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888" h="859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63" y="65"/>
                    </a:lnTo>
                    <a:lnTo>
                      <a:pt x="712" y="102"/>
                    </a:lnTo>
                    <a:lnTo>
                      <a:pt x="756" y="145"/>
                    </a:lnTo>
                    <a:lnTo>
                      <a:pt x="793" y="194"/>
                    </a:lnTo>
                    <a:lnTo>
                      <a:pt x="825" y="246"/>
                    </a:lnTo>
                    <a:lnTo>
                      <a:pt x="851" y="302"/>
                    </a:lnTo>
                    <a:lnTo>
                      <a:pt x="870" y="358"/>
                    </a:lnTo>
                    <a:lnTo>
                      <a:pt x="883" y="417"/>
                    </a:lnTo>
                    <a:lnTo>
                      <a:pt x="888" y="473"/>
                    </a:lnTo>
                    <a:lnTo>
                      <a:pt x="888" y="529"/>
                    </a:lnTo>
                    <a:lnTo>
                      <a:pt x="879" y="581"/>
                    </a:lnTo>
                    <a:lnTo>
                      <a:pt x="864" y="630"/>
                    </a:lnTo>
                    <a:lnTo>
                      <a:pt x="836" y="684"/>
                    </a:lnTo>
                    <a:lnTo>
                      <a:pt x="801" y="731"/>
                    </a:lnTo>
                    <a:lnTo>
                      <a:pt x="760" y="770"/>
                    </a:lnTo>
                    <a:lnTo>
                      <a:pt x="713" y="803"/>
                    </a:lnTo>
                    <a:lnTo>
                      <a:pt x="661" y="828"/>
                    </a:lnTo>
                    <a:lnTo>
                      <a:pt x="605" y="846"/>
                    </a:lnTo>
                    <a:lnTo>
                      <a:pt x="548" y="856"/>
                    </a:lnTo>
                    <a:lnTo>
                      <a:pt x="486" y="859"/>
                    </a:lnTo>
                    <a:lnTo>
                      <a:pt x="423" y="854"/>
                    </a:lnTo>
                    <a:lnTo>
                      <a:pt x="360" y="841"/>
                    </a:lnTo>
                    <a:lnTo>
                      <a:pt x="296" y="818"/>
                    </a:lnTo>
                    <a:lnTo>
                      <a:pt x="235" y="788"/>
                    </a:lnTo>
                    <a:lnTo>
                      <a:pt x="181" y="751"/>
                    </a:lnTo>
                    <a:lnTo>
                      <a:pt x="132" y="708"/>
                    </a:lnTo>
                    <a:lnTo>
                      <a:pt x="90" y="660"/>
                    </a:lnTo>
                    <a:lnTo>
                      <a:pt x="56" y="608"/>
                    </a:lnTo>
                    <a:lnTo>
                      <a:pt x="30" y="552"/>
                    </a:lnTo>
                    <a:lnTo>
                      <a:pt x="11" y="494"/>
                    </a:lnTo>
                    <a:lnTo>
                      <a:pt x="2" y="434"/>
                    </a:lnTo>
                    <a:lnTo>
                      <a:pt x="0" y="373"/>
                    </a:lnTo>
                    <a:lnTo>
                      <a:pt x="10" y="311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Freeform 26"/>
              <p:cNvSpPr>
                <a:spLocks/>
              </p:cNvSpPr>
              <p:nvPr/>
            </p:nvSpPr>
            <p:spPr bwMode="auto">
              <a:xfrm>
                <a:off x="6907213" y="2676525"/>
                <a:ext cx="1230312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5" y="15"/>
                  </a:cxn>
                  <a:cxn ang="0">
                    <a:pos x="531" y="34"/>
                  </a:cxn>
                  <a:cxn ang="0">
                    <a:pos x="583" y="62"/>
                  </a:cxn>
                  <a:cxn ang="0">
                    <a:pos x="630" y="97"/>
                  </a:cxn>
                  <a:cxn ang="0">
                    <a:pos x="669" y="140"/>
                  </a:cxn>
                  <a:cxn ang="0">
                    <a:pos x="704" y="187"/>
                  </a:cxn>
                  <a:cxn ang="0">
                    <a:pos x="732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5" y="401"/>
                  </a:cxn>
                  <a:cxn ang="0">
                    <a:pos x="775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5" y="673"/>
                  </a:cxn>
                  <a:cxn ang="0">
                    <a:pos x="624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9" y="748"/>
                  </a:cxn>
                  <a:cxn ang="0">
                    <a:pos x="425" y="750"/>
                  </a:cxn>
                  <a:cxn ang="0">
                    <a:pos x="369" y="746"/>
                  </a:cxn>
                  <a:cxn ang="0">
                    <a:pos x="315" y="733"/>
                  </a:cxn>
                  <a:cxn ang="0">
                    <a:pos x="259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7" y="507"/>
                  </a:cxn>
                  <a:cxn ang="0">
                    <a:pos x="15" y="453"/>
                  </a:cxn>
                  <a:cxn ang="0">
                    <a:pos x="4" y="395"/>
                  </a:cxn>
                  <a:cxn ang="0">
                    <a:pos x="0" y="338"/>
                  </a:cxn>
                  <a:cxn ang="0">
                    <a:pos x="8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4" y="127"/>
                  </a:cxn>
                  <a:cxn ang="0">
                    <a:pos x="121" y="90"/>
                  </a:cxn>
                  <a:cxn ang="0">
                    <a:pos x="162" y="58"/>
                  </a:cxn>
                  <a:cxn ang="0">
                    <a:pos x="209" y="34"/>
                  </a:cxn>
                  <a:cxn ang="0">
                    <a:pos x="259" y="15"/>
                  </a:cxn>
                  <a:cxn ang="0">
                    <a:pos x="311" y="4"/>
                  </a:cxn>
                  <a:cxn ang="0">
                    <a:pos x="363" y="0"/>
                  </a:cxn>
                </a:cxnLst>
                <a:rect l="0" t="0" r="r" b="b"/>
                <a:pathLst>
                  <a:path w="775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5" y="15"/>
                    </a:lnTo>
                    <a:lnTo>
                      <a:pt x="531" y="34"/>
                    </a:lnTo>
                    <a:lnTo>
                      <a:pt x="583" y="62"/>
                    </a:lnTo>
                    <a:lnTo>
                      <a:pt x="630" y="97"/>
                    </a:lnTo>
                    <a:lnTo>
                      <a:pt x="669" y="140"/>
                    </a:lnTo>
                    <a:lnTo>
                      <a:pt x="704" y="187"/>
                    </a:lnTo>
                    <a:lnTo>
                      <a:pt x="732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5" y="401"/>
                    </a:lnTo>
                    <a:lnTo>
                      <a:pt x="775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5" y="673"/>
                    </a:lnTo>
                    <a:lnTo>
                      <a:pt x="624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9" y="748"/>
                    </a:lnTo>
                    <a:lnTo>
                      <a:pt x="425" y="750"/>
                    </a:lnTo>
                    <a:lnTo>
                      <a:pt x="369" y="746"/>
                    </a:lnTo>
                    <a:lnTo>
                      <a:pt x="315" y="733"/>
                    </a:lnTo>
                    <a:lnTo>
                      <a:pt x="259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7" y="507"/>
                    </a:lnTo>
                    <a:lnTo>
                      <a:pt x="15" y="453"/>
                    </a:lnTo>
                    <a:lnTo>
                      <a:pt x="4" y="395"/>
                    </a:lnTo>
                    <a:lnTo>
                      <a:pt x="0" y="338"/>
                    </a:lnTo>
                    <a:lnTo>
                      <a:pt x="8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4" y="127"/>
                    </a:lnTo>
                    <a:lnTo>
                      <a:pt x="121" y="90"/>
                    </a:lnTo>
                    <a:lnTo>
                      <a:pt x="162" y="58"/>
                    </a:lnTo>
                    <a:lnTo>
                      <a:pt x="209" y="34"/>
                    </a:lnTo>
                    <a:lnTo>
                      <a:pt x="259" y="15"/>
                    </a:lnTo>
                    <a:lnTo>
                      <a:pt x="311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Freeform 27"/>
              <p:cNvSpPr>
                <a:spLocks/>
              </p:cNvSpPr>
              <p:nvPr/>
            </p:nvSpPr>
            <p:spPr bwMode="auto">
              <a:xfrm>
                <a:off x="6777038" y="2628900"/>
                <a:ext cx="1212850" cy="1098550"/>
              </a:xfrm>
              <a:custGeom>
                <a:avLst/>
                <a:gdLst/>
                <a:ahLst/>
                <a:cxnLst>
                  <a:cxn ang="0">
                    <a:pos x="414" y="0"/>
                  </a:cxn>
                  <a:cxn ang="0">
                    <a:pos x="477" y="4"/>
                  </a:cxn>
                  <a:cxn ang="0">
                    <a:pos x="540" y="17"/>
                  </a:cxn>
                  <a:cxn ang="0">
                    <a:pos x="604" y="38"/>
                  </a:cxn>
                  <a:cxn ang="0">
                    <a:pos x="648" y="60"/>
                  </a:cxn>
                  <a:cxn ang="0">
                    <a:pos x="684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4" y="164"/>
                  </a:cxn>
                  <a:cxn ang="0">
                    <a:pos x="760" y="207"/>
                  </a:cxn>
                  <a:cxn ang="0">
                    <a:pos x="749" y="245"/>
                  </a:cxn>
                  <a:cxn ang="0">
                    <a:pos x="732" y="274"/>
                  </a:cxn>
                  <a:cxn ang="0">
                    <a:pos x="710" y="300"/>
                  </a:cxn>
                  <a:cxn ang="0">
                    <a:pos x="682" y="321"/>
                  </a:cxn>
                  <a:cxn ang="0">
                    <a:pos x="650" y="336"/>
                  </a:cxn>
                  <a:cxn ang="0">
                    <a:pos x="615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5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3" y="342"/>
                  </a:cxn>
                  <a:cxn ang="0">
                    <a:pos x="244" y="338"/>
                  </a:cxn>
                  <a:cxn ang="0">
                    <a:pos x="233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7" y="539"/>
                  </a:cxn>
                  <a:cxn ang="0">
                    <a:pos x="226" y="578"/>
                  </a:cxn>
                  <a:cxn ang="0">
                    <a:pos x="211" y="612"/>
                  </a:cxn>
                  <a:cxn ang="0">
                    <a:pos x="194" y="640"/>
                  </a:cxn>
                  <a:cxn ang="0">
                    <a:pos x="175" y="662"/>
                  </a:cxn>
                  <a:cxn ang="0">
                    <a:pos x="155" y="679"/>
                  </a:cxn>
                  <a:cxn ang="0">
                    <a:pos x="136" y="692"/>
                  </a:cxn>
                  <a:cxn ang="0">
                    <a:pos x="97" y="651"/>
                  </a:cxn>
                  <a:cxn ang="0">
                    <a:pos x="65" y="606"/>
                  </a:cxn>
                  <a:cxn ang="0">
                    <a:pos x="39" y="558"/>
                  </a:cxn>
                  <a:cxn ang="0">
                    <a:pos x="21" y="507"/>
                  </a:cxn>
                  <a:cxn ang="0">
                    <a:pos x="8" y="453"/>
                  </a:cxn>
                  <a:cxn ang="0">
                    <a:pos x="0" y="399"/>
                  </a:cxn>
                  <a:cxn ang="0">
                    <a:pos x="0" y="345"/>
                  </a:cxn>
                  <a:cxn ang="0">
                    <a:pos x="10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3" y="66"/>
                  </a:cxn>
                  <a:cxn ang="0">
                    <a:pos x="235" y="38"/>
                  </a:cxn>
                  <a:cxn ang="0">
                    <a:pos x="291" y="17"/>
                  </a:cxn>
                  <a:cxn ang="0">
                    <a:pos x="350" y="4"/>
                  </a:cxn>
                  <a:cxn ang="0">
                    <a:pos x="414" y="0"/>
                  </a:cxn>
                </a:cxnLst>
                <a:rect l="0" t="0" r="r" b="b"/>
                <a:pathLst>
                  <a:path w="764" h="692">
                    <a:moveTo>
                      <a:pt x="414" y="0"/>
                    </a:moveTo>
                    <a:lnTo>
                      <a:pt x="477" y="4"/>
                    </a:lnTo>
                    <a:lnTo>
                      <a:pt x="540" y="17"/>
                    </a:lnTo>
                    <a:lnTo>
                      <a:pt x="604" y="38"/>
                    </a:lnTo>
                    <a:lnTo>
                      <a:pt x="648" y="60"/>
                    </a:lnTo>
                    <a:lnTo>
                      <a:pt x="684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4" y="164"/>
                    </a:lnTo>
                    <a:lnTo>
                      <a:pt x="760" y="207"/>
                    </a:lnTo>
                    <a:lnTo>
                      <a:pt x="749" y="245"/>
                    </a:lnTo>
                    <a:lnTo>
                      <a:pt x="732" y="274"/>
                    </a:lnTo>
                    <a:lnTo>
                      <a:pt x="710" y="300"/>
                    </a:lnTo>
                    <a:lnTo>
                      <a:pt x="682" y="321"/>
                    </a:lnTo>
                    <a:lnTo>
                      <a:pt x="650" y="336"/>
                    </a:lnTo>
                    <a:lnTo>
                      <a:pt x="615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5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3" y="342"/>
                    </a:lnTo>
                    <a:lnTo>
                      <a:pt x="244" y="338"/>
                    </a:lnTo>
                    <a:lnTo>
                      <a:pt x="233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7" y="539"/>
                    </a:lnTo>
                    <a:lnTo>
                      <a:pt x="226" y="578"/>
                    </a:lnTo>
                    <a:lnTo>
                      <a:pt x="211" y="612"/>
                    </a:lnTo>
                    <a:lnTo>
                      <a:pt x="194" y="640"/>
                    </a:lnTo>
                    <a:lnTo>
                      <a:pt x="175" y="662"/>
                    </a:lnTo>
                    <a:lnTo>
                      <a:pt x="155" y="679"/>
                    </a:lnTo>
                    <a:lnTo>
                      <a:pt x="136" y="692"/>
                    </a:lnTo>
                    <a:lnTo>
                      <a:pt x="97" y="651"/>
                    </a:lnTo>
                    <a:lnTo>
                      <a:pt x="65" y="606"/>
                    </a:lnTo>
                    <a:lnTo>
                      <a:pt x="39" y="558"/>
                    </a:lnTo>
                    <a:lnTo>
                      <a:pt x="21" y="507"/>
                    </a:lnTo>
                    <a:lnTo>
                      <a:pt x="8" y="453"/>
                    </a:lnTo>
                    <a:lnTo>
                      <a:pt x="0" y="399"/>
                    </a:lnTo>
                    <a:lnTo>
                      <a:pt x="0" y="345"/>
                    </a:lnTo>
                    <a:lnTo>
                      <a:pt x="10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3" y="66"/>
                    </a:lnTo>
                    <a:lnTo>
                      <a:pt x="235" y="38"/>
                    </a:lnTo>
                    <a:lnTo>
                      <a:pt x="291" y="17"/>
                    </a:lnTo>
                    <a:lnTo>
                      <a:pt x="350" y="4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Freeform 28"/>
              <p:cNvSpPr>
                <a:spLocks/>
              </p:cNvSpPr>
              <p:nvPr/>
            </p:nvSpPr>
            <p:spPr bwMode="auto">
              <a:xfrm>
                <a:off x="6777038" y="2600325"/>
                <a:ext cx="1217612" cy="1106488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52" y="59"/>
                  </a:cxn>
                  <a:cxn ang="0">
                    <a:pos x="687" y="82"/>
                  </a:cxn>
                  <a:cxn ang="0">
                    <a:pos x="717" y="108"/>
                  </a:cxn>
                  <a:cxn ang="0">
                    <a:pos x="745" y="134"/>
                  </a:cxn>
                  <a:cxn ang="0">
                    <a:pos x="767" y="164"/>
                  </a:cxn>
                  <a:cxn ang="0">
                    <a:pos x="764" y="207"/>
                  </a:cxn>
                  <a:cxn ang="0">
                    <a:pos x="753" y="244"/>
                  </a:cxn>
                  <a:cxn ang="0">
                    <a:pos x="736" y="274"/>
                  </a:cxn>
                  <a:cxn ang="0">
                    <a:pos x="713" y="300"/>
                  </a:cxn>
                  <a:cxn ang="0">
                    <a:pos x="685" y="320"/>
                  </a:cxn>
                  <a:cxn ang="0">
                    <a:pos x="654" y="335"/>
                  </a:cxn>
                  <a:cxn ang="0">
                    <a:pos x="618" y="348"/>
                  </a:cxn>
                  <a:cxn ang="0">
                    <a:pos x="581" y="356"/>
                  </a:cxn>
                  <a:cxn ang="0">
                    <a:pos x="542" y="361"/>
                  </a:cxn>
                  <a:cxn ang="0">
                    <a:pos x="501" y="363"/>
                  </a:cxn>
                  <a:cxn ang="0">
                    <a:pos x="462" y="363"/>
                  </a:cxn>
                  <a:cxn ang="0">
                    <a:pos x="384" y="360"/>
                  </a:cxn>
                  <a:cxn ang="0">
                    <a:pos x="348" y="356"/>
                  </a:cxn>
                  <a:cxn ang="0">
                    <a:pos x="317" y="350"/>
                  </a:cxn>
                  <a:cxn ang="0">
                    <a:pos x="289" y="345"/>
                  </a:cxn>
                  <a:cxn ang="0">
                    <a:pos x="267" y="341"/>
                  </a:cxn>
                  <a:cxn ang="0">
                    <a:pos x="248" y="337"/>
                  </a:cxn>
                  <a:cxn ang="0">
                    <a:pos x="237" y="335"/>
                  </a:cxn>
                  <a:cxn ang="0">
                    <a:pos x="233" y="333"/>
                  </a:cxn>
                  <a:cxn ang="0">
                    <a:pos x="246" y="395"/>
                  </a:cxn>
                  <a:cxn ang="0">
                    <a:pos x="250" y="451"/>
                  </a:cxn>
                  <a:cxn ang="0">
                    <a:pos x="248" y="501"/>
                  </a:cxn>
                  <a:cxn ang="0">
                    <a:pos x="242" y="544"/>
                  </a:cxn>
                  <a:cxn ang="0">
                    <a:pos x="231" y="583"/>
                  </a:cxn>
                  <a:cxn ang="0">
                    <a:pos x="216" y="615"/>
                  </a:cxn>
                  <a:cxn ang="0">
                    <a:pos x="198" y="643"/>
                  </a:cxn>
                  <a:cxn ang="0">
                    <a:pos x="179" y="663"/>
                  </a:cxn>
                  <a:cxn ang="0">
                    <a:pos x="159" y="680"/>
                  </a:cxn>
                  <a:cxn ang="0">
                    <a:pos x="140" y="691"/>
                  </a:cxn>
                  <a:cxn ang="0">
                    <a:pos x="121" y="697"/>
                  </a:cxn>
                  <a:cxn ang="0">
                    <a:pos x="82" y="649"/>
                  </a:cxn>
                  <a:cxn ang="0">
                    <a:pos x="50" y="598"/>
                  </a:cxn>
                  <a:cxn ang="0">
                    <a:pos x="26" y="544"/>
                  </a:cxn>
                  <a:cxn ang="0">
                    <a:pos x="10" y="486"/>
                  </a:cxn>
                  <a:cxn ang="0">
                    <a:pos x="0" y="429"/>
                  </a:cxn>
                  <a:cxn ang="0">
                    <a:pos x="0" y="369"/>
                  </a:cxn>
                  <a:cxn ang="0">
                    <a:pos x="11" y="309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767" h="697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52" y="59"/>
                    </a:lnTo>
                    <a:lnTo>
                      <a:pt x="687" y="82"/>
                    </a:lnTo>
                    <a:lnTo>
                      <a:pt x="717" y="108"/>
                    </a:lnTo>
                    <a:lnTo>
                      <a:pt x="745" y="134"/>
                    </a:lnTo>
                    <a:lnTo>
                      <a:pt x="767" y="164"/>
                    </a:lnTo>
                    <a:lnTo>
                      <a:pt x="764" y="207"/>
                    </a:lnTo>
                    <a:lnTo>
                      <a:pt x="753" y="244"/>
                    </a:lnTo>
                    <a:lnTo>
                      <a:pt x="736" y="274"/>
                    </a:lnTo>
                    <a:lnTo>
                      <a:pt x="713" y="300"/>
                    </a:lnTo>
                    <a:lnTo>
                      <a:pt x="685" y="320"/>
                    </a:lnTo>
                    <a:lnTo>
                      <a:pt x="654" y="335"/>
                    </a:lnTo>
                    <a:lnTo>
                      <a:pt x="618" y="348"/>
                    </a:lnTo>
                    <a:lnTo>
                      <a:pt x="581" y="356"/>
                    </a:lnTo>
                    <a:lnTo>
                      <a:pt x="542" y="361"/>
                    </a:lnTo>
                    <a:lnTo>
                      <a:pt x="501" y="363"/>
                    </a:lnTo>
                    <a:lnTo>
                      <a:pt x="462" y="363"/>
                    </a:lnTo>
                    <a:lnTo>
                      <a:pt x="384" y="360"/>
                    </a:lnTo>
                    <a:lnTo>
                      <a:pt x="348" y="356"/>
                    </a:lnTo>
                    <a:lnTo>
                      <a:pt x="317" y="350"/>
                    </a:lnTo>
                    <a:lnTo>
                      <a:pt x="289" y="345"/>
                    </a:lnTo>
                    <a:lnTo>
                      <a:pt x="267" y="341"/>
                    </a:lnTo>
                    <a:lnTo>
                      <a:pt x="248" y="337"/>
                    </a:lnTo>
                    <a:lnTo>
                      <a:pt x="237" y="335"/>
                    </a:lnTo>
                    <a:lnTo>
                      <a:pt x="233" y="333"/>
                    </a:lnTo>
                    <a:lnTo>
                      <a:pt x="246" y="395"/>
                    </a:lnTo>
                    <a:lnTo>
                      <a:pt x="250" y="451"/>
                    </a:lnTo>
                    <a:lnTo>
                      <a:pt x="248" y="501"/>
                    </a:lnTo>
                    <a:lnTo>
                      <a:pt x="242" y="544"/>
                    </a:lnTo>
                    <a:lnTo>
                      <a:pt x="231" y="583"/>
                    </a:lnTo>
                    <a:lnTo>
                      <a:pt x="216" y="615"/>
                    </a:lnTo>
                    <a:lnTo>
                      <a:pt x="198" y="643"/>
                    </a:lnTo>
                    <a:lnTo>
                      <a:pt x="179" y="663"/>
                    </a:lnTo>
                    <a:lnTo>
                      <a:pt x="159" y="680"/>
                    </a:lnTo>
                    <a:lnTo>
                      <a:pt x="140" y="691"/>
                    </a:lnTo>
                    <a:lnTo>
                      <a:pt x="121" y="697"/>
                    </a:lnTo>
                    <a:lnTo>
                      <a:pt x="82" y="649"/>
                    </a:lnTo>
                    <a:lnTo>
                      <a:pt x="50" y="598"/>
                    </a:lnTo>
                    <a:lnTo>
                      <a:pt x="26" y="544"/>
                    </a:lnTo>
                    <a:lnTo>
                      <a:pt x="10" y="486"/>
                    </a:lnTo>
                    <a:lnTo>
                      <a:pt x="0" y="429"/>
                    </a:lnTo>
                    <a:lnTo>
                      <a:pt x="0" y="369"/>
                    </a:lnTo>
                    <a:lnTo>
                      <a:pt x="11" y="309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Freeform 29"/>
              <p:cNvSpPr>
                <a:spLocks/>
              </p:cNvSpPr>
              <p:nvPr/>
            </p:nvSpPr>
            <p:spPr bwMode="auto">
              <a:xfrm>
                <a:off x="69850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17" y="2"/>
                  </a:cxn>
                  <a:cxn ang="0">
                    <a:pos x="432" y="5"/>
                  </a:cxn>
                  <a:cxn ang="0">
                    <a:pos x="452" y="11"/>
                  </a:cxn>
                  <a:cxn ang="0">
                    <a:pos x="476" y="20"/>
                  </a:cxn>
                  <a:cxn ang="0">
                    <a:pos x="502" y="33"/>
                  </a:cxn>
                  <a:cxn ang="0">
                    <a:pos x="527" y="50"/>
                  </a:cxn>
                  <a:cxn ang="0">
                    <a:pos x="545" y="71"/>
                  </a:cxn>
                  <a:cxn ang="0">
                    <a:pos x="558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8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7" y="216"/>
                  </a:cxn>
                  <a:cxn ang="0">
                    <a:pos x="491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0" y="263"/>
                  </a:cxn>
                  <a:cxn ang="0">
                    <a:pos x="301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1" y="214"/>
                  </a:cxn>
                  <a:cxn ang="0">
                    <a:pos x="35" y="203"/>
                  </a:cxn>
                  <a:cxn ang="0">
                    <a:pos x="14" y="192"/>
                  </a:cxn>
                  <a:cxn ang="0">
                    <a:pos x="3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69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6" y="143"/>
                  </a:cxn>
                  <a:cxn ang="0">
                    <a:pos x="316" y="123"/>
                  </a:cxn>
                  <a:cxn ang="0">
                    <a:pos x="340" y="102"/>
                  </a:cxn>
                  <a:cxn ang="0">
                    <a:pos x="361" y="80"/>
                  </a:cxn>
                  <a:cxn ang="0">
                    <a:pos x="378" y="60"/>
                  </a:cxn>
                  <a:cxn ang="0">
                    <a:pos x="391" y="41"/>
                  </a:cxn>
                  <a:cxn ang="0">
                    <a:pos x="400" y="24"/>
                  </a:cxn>
                  <a:cxn ang="0">
                    <a:pos x="406" y="11"/>
                  </a:cxn>
                  <a:cxn ang="0">
                    <a:pos x="411" y="0"/>
                  </a:cxn>
                </a:cxnLst>
                <a:rect l="0" t="0" r="r" b="b"/>
                <a:pathLst>
                  <a:path w="562" h="263">
                    <a:moveTo>
                      <a:pt x="411" y="0"/>
                    </a:moveTo>
                    <a:lnTo>
                      <a:pt x="417" y="2"/>
                    </a:lnTo>
                    <a:lnTo>
                      <a:pt x="432" y="5"/>
                    </a:lnTo>
                    <a:lnTo>
                      <a:pt x="452" y="11"/>
                    </a:lnTo>
                    <a:lnTo>
                      <a:pt x="476" y="20"/>
                    </a:lnTo>
                    <a:lnTo>
                      <a:pt x="502" y="33"/>
                    </a:lnTo>
                    <a:lnTo>
                      <a:pt x="527" y="50"/>
                    </a:lnTo>
                    <a:lnTo>
                      <a:pt x="545" y="71"/>
                    </a:lnTo>
                    <a:lnTo>
                      <a:pt x="558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8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7" y="216"/>
                    </a:lnTo>
                    <a:lnTo>
                      <a:pt x="491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0" y="263"/>
                    </a:lnTo>
                    <a:lnTo>
                      <a:pt x="301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1" y="214"/>
                    </a:lnTo>
                    <a:lnTo>
                      <a:pt x="35" y="203"/>
                    </a:lnTo>
                    <a:lnTo>
                      <a:pt x="14" y="192"/>
                    </a:lnTo>
                    <a:lnTo>
                      <a:pt x="3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69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6" y="143"/>
                    </a:lnTo>
                    <a:lnTo>
                      <a:pt x="316" y="123"/>
                    </a:lnTo>
                    <a:lnTo>
                      <a:pt x="340" y="102"/>
                    </a:lnTo>
                    <a:lnTo>
                      <a:pt x="361" y="80"/>
                    </a:lnTo>
                    <a:lnTo>
                      <a:pt x="378" y="60"/>
                    </a:lnTo>
                    <a:lnTo>
                      <a:pt x="391" y="41"/>
                    </a:lnTo>
                    <a:lnTo>
                      <a:pt x="400" y="24"/>
                    </a:lnTo>
                    <a:lnTo>
                      <a:pt x="406" y="11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Freeform 30"/>
              <p:cNvSpPr>
                <a:spLocks noEditPoints="1"/>
              </p:cNvSpPr>
              <p:nvPr/>
            </p:nvSpPr>
            <p:spPr bwMode="auto">
              <a:xfrm>
                <a:off x="7537450" y="2863850"/>
                <a:ext cx="339725" cy="241300"/>
              </a:xfrm>
              <a:custGeom>
                <a:avLst/>
                <a:gdLst/>
                <a:ahLst/>
                <a:cxnLst>
                  <a:cxn ang="0">
                    <a:pos x="5" y="152"/>
                  </a:cxn>
                  <a:cxn ang="0">
                    <a:pos x="0" y="152"/>
                  </a:cxn>
                  <a:cxn ang="0">
                    <a:pos x="5" y="152"/>
                  </a:cxn>
                  <a:cxn ang="0">
                    <a:pos x="212" y="0"/>
                  </a:cxn>
                  <a:cxn ang="0">
                    <a:pos x="212" y="1"/>
                  </a:cxn>
                  <a:cxn ang="0">
                    <a:pos x="214" y="9"/>
                  </a:cxn>
                  <a:cxn ang="0">
                    <a:pos x="214" y="31"/>
                  </a:cxn>
                  <a:cxn ang="0">
                    <a:pos x="212" y="44"/>
                  </a:cxn>
                  <a:cxn ang="0">
                    <a:pos x="208" y="61"/>
                  </a:cxn>
                  <a:cxn ang="0">
                    <a:pos x="201" y="78"/>
                  </a:cxn>
                  <a:cxn ang="0">
                    <a:pos x="190" y="95"/>
                  </a:cxn>
                  <a:cxn ang="0">
                    <a:pos x="175" y="110"/>
                  </a:cxn>
                  <a:cxn ang="0">
                    <a:pos x="154" y="125"/>
                  </a:cxn>
                  <a:cxn ang="0">
                    <a:pos x="126" y="136"/>
                  </a:cxn>
                  <a:cxn ang="0">
                    <a:pos x="91" y="145"/>
                  </a:cxn>
                  <a:cxn ang="0">
                    <a:pos x="50" y="151"/>
                  </a:cxn>
                  <a:cxn ang="0">
                    <a:pos x="5" y="152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0" y="147"/>
                  </a:cxn>
                  <a:cxn ang="0">
                    <a:pos x="72" y="141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5" y="113"/>
                  </a:cxn>
                  <a:cxn ang="0">
                    <a:pos x="167" y="98"/>
                  </a:cxn>
                  <a:cxn ang="0">
                    <a:pos x="186" y="80"/>
                  </a:cxn>
                  <a:cxn ang="0">
                    <a:pos x="201" y="57"/>
                  </a:cxn>
                  <a:cxn ang="0">
                    <a:pos x="210" y="31"/>
                  </a:cxn>
                  <a:cxn ang="0">
                    <a:pos x="212" y="0"/>
                  </a:cxn>
                </a:cxnLst>
                <a:rect l="0" t="0" r="r" b="b"/>
                <a:pathLst>
                  <a:path w="214" h="152">
                    <a:moveTo>
                      <a:pt x="5" y="152"/>
                    </a:moveTo>
                    <a:lnTo>
                      <a:pt x="0" y="152"/>
                    </a:lnTo>
                    <a:lnTo>
                      <a:pt x="5" y="152"/>
                    </a:lnTo>
                    <a:close/>
                    <a:moveTo>
                      <a:pt x="212" y="0"/>
                    </a:moveTo>
                    <a:lnTo>
                      <a:pt x="212" y="1"/>
                    </a:lnTo>
                    <a:lnTo>
                      <a:pt x="214" y="9"/>
                    </a:lnTo>
                    <a:lnTo>
                      <a:pt x="214" y="31"/>
                    </a:lnTo>
                    <a:lnTo>
                      <a:pt x="212" y="44"/>
                    </a:lnTo>
                    <a:lnTo>
                      <a:pt x="208" y="61"/>
                    </a:lnTo>
                    <a:lnTo>
                      <a:pt x="201" y="78"/>
                    </a:lnTo>
                    <a:lnTo>
                      <a:pt x="190" y="95"/>
                    </a:lnTo>
                    <a:lnTo>
                      <a:pt x="175" y="110"/>
                    </a:lnTo>
                    <a:lnTo>
                      <a:pt x="154" y="125"/>
                    </a:lnTo>
                    <a:lnTo>
                      <a:pt x="126" y="136"/>
                    </a:lnTo>
                    <a:lnTo>
                      <a:pt x="91" y="145"/>
                    </a:lnTo>
                    <a:lnTo>
                      <a:pt x="50" y="151"/>
                    </a:lnTo>
                    <a:lnTo>
                      <a:pt x="5" y="152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0" y="147"/>
                    </a:lnTo>
                    <a:lnTo>
                      <a:pt x="72" y="141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5" y="113"/>
                    </a:lnTo>
                    <a:lnTo>
                      <a:pt x="167" y="98"/>
                    </a:lnTo>
                    <a:lnTo>
                      <a:pt x="186" y="80"/>
                    </a:lnTo>
                    <a:lnTo>
                      <a:pt x="201" y="57"/>
                    </a:lnTo>
                    <a:lnTo>
                      <a:pt x="210" y="3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A6B8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Freeform 31"/>
              <p:cNvSpPr>
                <a:spLocks/>
              </p:cNvSpPr>
              <p:nvPr/>
            </p:nvSpPr>
            <p:spPr bwMode="auto">
              <a:xfrm>
                <a:off x="8045450" y="3011488"/>
                <a:ext cx="95250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13"/>
                  </a:cxn>
                  <a:cxn ang="0">
                    <a:pos x="19" y="30"/>
                  </a:cxn>
                  <a:cxn ang="0">
                    <a:pos x="30" y="52"/>
                  </a:cxn>
                  <a:cxn ang="0">
                    <a:pos x="41" y="80"/>
                  </a:cxn>
                  <a:cxn ang="0">
                    <a:pos x="50" y="115"/>
                  </a:cxn>
                  <a:cxn ang="0">
                    <a:pos x="56" y="155"/>
                  </a:cxn>
                  <a:cxn ang="0">
                    <a:pos x="60" y="201"/>
                  </a:cxn>
                  <a:cxn ang="0">
                    <a:pos x="56" y="252"/>
                  </a:cxn>
                  <a:cxn ang="0">
                    <a:pos x="47" y="307"/>
                  </a:cxn>
                  <a:cxn ang="0">
                    <a:pos x="47" y="302"/>
                  </a:cxn>
                  <a:cxn ang="0">
                    <a:pos x="48" y="287"/>
                  </a:cxn>
                  <a:cxn ang="0">
                    <a:pos x="50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3" y="147"/>
                  </a:cxn>
                  <a:cxn ang="0">
                    <a:pos x="34" y="99"/>
                  </a:cxn>
                  <a:cxn ang="0">
                    <a:pos x="21" y="50"/>
                  </a:cxn>
                  <a:cxn ang="0">
                    <a:pos x="0" y="0"/>
                  </a:cxn>
                </a:cxnLst>
                <a:rect l="0" t="0" r="r" b="b"/>
                <a:pathLst>
                  <a:path w="60" h="307">
                    <a:moveTo>
                      <a:pt x="0" y="0"/>
                    </a:moveTo>
                    <a:lnTo>
                      <a:pt x="2" y="4"/>
                    </a:lnTo>
                    <a:lnTo>
                      <a:pt x="9" y="13"/>
                    </a:lnTo>
                    <a:lnTo>
                      <a:pt x="19" y="30"/>
                    </a:lnTo>
                    <a:lnTo>
                      <a:pt x="30" y="52"/>
                    </a:lnTo>
                    <a:lnTo>
                      <a:pt x="41" y="80"/>
                    </a:lnTo>
                    <a:lnTo>
                      <a:pt x="50" y="115"/>
                    </a:lnTo>
                    <a:lnTo>
                      <a:pt x="56" y="155"/>
                    </a:lnTo>
                    <a:lnTo>
                      <a:pt x="60" y="201"/>
                    </a:lnTo>
                    <a:lnTo>
                      <a:pt x="56" y="252"/>
                    </a:lnTo>
                    <a:lnTo>
                      <a:pt x="47" y="307"/>
                    </a:lnTo>
                    <a:lnTo>
                      <a:pt x="47" y="302"/>
                    </a:lnTo>
                    <a:lnTo>
                      <a:pt x="48" y="287"/>
                    </a:lnTo>
                    <a:lnTo>
                      <a:pt x="50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3" y="147"/>
                    </a:lnTo>
                    <a:lnTo>
                      <a:pt x="34" y="99"/>
                    </a:lnTo>
                    <a:lnTo>
                      <a:pt x="2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Freeform 32"/>
              <p:cNvSpPr>
                <a:spLocks/>
              </p:cNvSpPr>
              <p:nvPr/>
            </p:nvSpPr>
            <p:spPr bwMode="auto">
              <a:xfrm>
                <a:off x="7843838" y="4124325"/>
                <a:ext cx="166687" cy="11715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3" y="26"/>
                  </a:cxn>
                  <a:cxn ang="0">
                    <a:pos x="105" y="733"/>
                  </a:cxn>
                  <a:cxn ang="0">
                    <a:pos x="66" y="737"/>
                  </a:cxn>
                  <a:cxn ang="0">
                    <a:pos x="25" y="738"/>
                  </a:cxn>
                  <a:cxn ang="0">
                    <a:pos x="13" y="641"/>
                  </a:cxn>
                  <a:cxn ang="0">
                    <a:pos x="4" y="533"/>
                  </a:cxn>
                  <a:cxn ang="0">
                    <a:pos x="0" y="421"/>
                  </a:cxn>
                  <a:cxn ang="0">
                    <a:pos x="0" y="336"/>
                  </a:cxn>
                  <a:cxn ang="0">
                    <a:pos x="2" y="259"/>
                  </a:cxn>
                  <a:cxn ang="0">
                    <a:pos x="4" y="192"/>
                  </a:cxn>
                  <a:cxn ang="0">
                    <a:pos x="10" y="134"/>
                  </a:cxn>
                  <a:cxn ang="0">
                    <a:pos x="13" y="88"/>
                  </a:cxn>
                  <a:cxn ang="0">
                    <a:pos x="19" y="50"/>
                  </a:cxn>
                  <a:cxn ang="0">
                    <a:pos x="23" y="22"/>
                  </a:cxn>
                  <a:cxn ang="0">
                    <a:pos x="25" y="6"/>
                  </a:cxn>
                  <a:cxn ang="0">
                    <a:pos x="27" y="0"/>
                  </a:cxn>
                </a:cxnLst>
                <a:rect l="0" t="0" r="r" b="b"/>
                <a:pathLst>
                  <a:path w="105" h="738">
                    <a:moveTo>
                      <a:pt x="27" y="0"/>
                    </a:moveTo>
                    <a:lnTo>
                      <a:pt x="73" y="26"/>
                    </a:lnTo>
                    <a:lnTo>
                      <a:pt x="105" y="733"/>
                    </a:lnTo>
                    <a:lnTo>
                      <a:pt x="66" y="737"/>
                    </a:lnTo>
                    <a:lnTo>
                      <a:pt x="25" y="738"/>
                    </a:lnTo>
                    <a:lnTo>
                      <a:pt x="13" y="641"/>
                    </a:lnTo>
                    <a:lnTo>
                      <a:pt x="4" y="533"/>
                    </a:lnTo>
                    <a:lnTo>
                      <a:pt x="0" y="421"/>
                    </a:lnTo>
                    <a:lnTo>
                      <a:pt x="0" y="336"/>
                    </a:lnTo>
                    <a:lnTo>
                      <a:pt x="2" y="259"/>
                    </a:lnTo>
                    <a:lnTo>
                      <a:pt x="4" y="192"/>
                    </a:lnTo>
                    <a:lnTo>
                      <a:pt x="10" y="134"/>
                    </a:lnTo>
                    <a:lnTo>
                      <a:pt x="13" y="88"/>
                    </a:lnTo>
                    <a:lnTo>
                      <a:pt x="19" y="50"/>
                    </a:lnTo>
                    <a:lnTo>
                      <a:pt x="23" y="22"/>
                    </a:lnTo>
                    <a:lnTo>
                      <a:pt x="25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DBC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Freeform 33"/>
              <p:cNvSpPr>
                <a:spLocks/>
              </p:cNvSpPr>
              <p:nvPr/>
            </p:nvSpPr>
            <p:spPr bwMode="auto">
              <a:xfrm>
                <a:off x="7862888" y="4086225"/>
                <a:ext cx="611187" cy="1208088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160" y="3"/>
                  </a:cxn>
                  <a:cxn ang="0">
                    <a:pos x="167" y="13"/>
                  </a:cxn>
                  <a:cxn ang="0">
                    <a:pos x="177" y="30"/>
                  </a:cxn>
                  <a:cxn ang="0">
                    <a:pos x="191" y="52"/>
                  </a:cxn>
                  <a:cxn ang="0">
                    <a:pos x="206" y="78"/>
                  </a:cxn>
                  <a:cxn ang="0">
                    <a:pos x="223" y="110"/>
                  </a:cxn>
                  <a:cxn ang="0">
                    <a:pos x="244" y="145"/>
                  </a:cxn>
                  <a:cxn ang="0">
                    <a:pos x="262" y="182"/>
                  </a:cxn>
                  <a:cxn ang="0">
                    <a:pos x="292" y="255"/>
                  </a:cxn>
                  <a:cxn ang="0">
                    <a:pos x="320" y="333"/>
                  </a:cxn>
                  <a:cxn ang="0">
                    <a:pos x="342" y="416"/>
                  </a:cxn>
                  <a:cxn ang="0">
                    <a:pos x="361" y="498"/>
                  </a:cxn>
                  <a:cxn ang="0">
                    <a:pos x="376" y="581"/>
                  </a:cxn>
                  <a:cxn ang="0">
                    <a:pos x="385" y="660"/>
                  </a:cxn>
                  <a:cxn ang="0">
                    <a:pos x="381" y="671"/>
                  </a:cxn>
                  <a:cxn ang="0">
                    <a:pos x="378" y="677"/>
                  </a:cxn>
                  <a:cxn ang="0">
                    <a:pos x="361" y="692"/>
                  </a:cxn>
                  <a:cxn ang="0">
                    <a:pos x="337" y="705"/>
                  </a:cxn>
                  <a:cxn ang="0">
                    <a:pos x="305" y="718"/>
                  </a:cxn>
                  <a:cxn ang="0">
                    <a:pos x="268" y="731"/>
                  </a:cxn>
                  <a:cxn ang="0">
                    <a:pos x="221" y="740"/>
                  </a:cxn>
                  <a:cxn ang="0">
                    <a:pos x="165" y="749"/>
                  </a:cxn>
                  <a:cxn ang="0">
                    <a:pos x="102" y="755"/>
                  </a:cxn>
                  <a:cxn ang="0">
                    <a:pos x="29" y="761"/>
                  </a:cxn>
                  <a:cxn ang="0">
                    <a:pos x="20" y="684"/>
                  </a:cxn>
                  <a:cxn ang="0">
                    <a:pos x="11" y="598"/>
                  </a:cxn>
                  <a:cxn ang="0">
                    <a:pos x="5" y="505"/>
                  </a:cxn>
                  <a:cxn ang="0">
                    <a:pos x="1" y="410"/>
                  </a:cxn>
                  <a:cxn ang="0">
                    <a:pos x="0" y="326"/>
                  </a:cxn>
                  <a:cxn ang="0">
                    <a:pos x="1" y="253"/>
                  </a:cxn>
                  <a:cxn ang="0">
                    <a:pos x="1" y="190"/>
                  </a:cxn>
                  <a:cxn ang="0">
                    <a:pos x="5" y="138"/>
                  </a:cxn>
                  <a:cxn ang="0">
                    <a:pos x="7" y="97"/>
                  </a:cxn>
                  <a:cxn ang="0">
                    <a:pos x="11" y="65"/>
                  </a:cxn>
                  <a:cxn ang="0">
                    <a:pos x="13" y="43"/>
                  </a:cxn>
                  <a:cxn ang="0">
                    <a:pos x="15" y="28"/>
                  </a:cxn>
                  <a:cxn ang="0">
                    <a:pos x="15" y="24"/>
                  </a:cxn>
                  <a:cxn ang="0">
                    <a:pos x="158" y="0"/>
                  </a:cxn>
                </a:cxnLst>
                <a:rect l="0" t="0" r="r" b="b"/>
                <a:pathLst>
                  <a:path w="385" h="761">
                    <a:moveTo>
                      <a:pt x="158" y="0"/>
                    </a:moveTo>
                    <a:lnTo>
                      <a:pt x="160" y="3"/>
                    </a:lnTo>
                    <a:lnTo>
                      <a:pt x="167" y="13"/>
                    </a:lnTo>
                    <a:lnTo>
                      <a:pt x="177" y="30"/>
                    </a:lnTo>
                    <a:lnTo>
                      <a:pt x="191" y="52"/>
                    </a:lnTo>
                    <a:lnTo>
                      <a:pt x="206" y="78"/>
                    </a:lnTo>
                    <a:lnTo>
                      <a:pt x="223" y="110"/>
                    </a:lnTo>
                    <a:lnTo>
                      <a:pt x="244" y="145"/>
                    </a:lnTo>
                    <a:lnTo>
                      <a:pt x="262" y="182"/>
                    </a:lnTo>
                    <a:lnTo>
                      <a:pt x="292" y="255"/>
                    </a:lnTo>
                    <a:lnTo>
                      <a:pt x="320" y="333"/>
                    </a:lnTo>
                    <a:lnTo>
                      <a:pt x="342" y="416"/>
                    </a:lnTo>
                    <a:lnTo>
                      <a:pt x="361" y="498"/>
                    </a:lnTo>
                    <a:lnTo>
                      <a:pt x="376" y="581"/>
                    </a:lnTo>
                    <a:lnTo>
                      <a:pt x="385" y="660"/>
                    </a:lnTo>
                    <a:lnTo>
                      <a:pt x="381" y="671"/>
                    </a:lnTo>
                    <a:lnTo>
                      <a:pt x="378" y="677"/>
                    </a:lnTo>
                    <a:lnTo>
                      <a:pt x="361" y="692"/>
                    </a:lnTo>
                    <a:lnTo>
                      <a:pt x="337" y="705"/>
                    </a:lnTo>
                    <a:lnTo>
                      <a:pt x="305" y="718"/>
                    </a:lnTo>
                    <a:lnTo>
                      <a:pt x="268" y="731"/>
                    </a:lnTo>
                    <a:lnTo>
                      <a:pt x="221" y="740"/>
                    </a:lnTo>
                    <a:lnTo>
                      <a:pt x="165" y="749"/>
                    </a:lnTo>
                    <a:lnTo>
                      <a:pt x="102" y="755"/>
                    </a:lnTo>
                    <a:lnTo>
                      <a:pt x="29" y="761"/>
                    </a:lnTo>
                    <a:lnTo>
                      <a:pt x="20" y="684"/>
                    </a:lnTo>
                    <a:lnTo>
                      <a:pt x="11" y="598"/>
                    </a:lnTo>
                    <a:lnTo>
                      <a:pt x="5" y="505"/>
                    </a:lnTo>
                    <a:lnTo>
                      <a:pt x="1" y="410"/>
                    </a:lnTo>
                    <a:lnTo>
                      <a:pt x="0" y="326"/>
                    </a:lnTo>
                    <a:lnTo>
                      <a:pt x="1" y="253"/>
                    </a:lnTo>
                    <a:lnTo>
                      <a:pt x="1" y="190"/>
                    </a:lnTo>
                    <a:lnTo>
                      <a:pt x="5" y="138"/>
                    </a:lnTo>
                    <a:lnTo>
                      <a:pt x="7" y="97"/>
                    </a:lnTo>
                    <a:lnTo>
                      <a:pt x="11" y="65"/>
                    </a:lnTo>
                    <a:lnTo>
                      <a:pt x="13" y="43"/>
                    </a:lnTo>
                    <a:lnTo>
                      <a:pt x="15" y="28"/>
                    </a:lnTo>
                    <a:lnTo>
                      <a:pt x="15" y="2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Freeform 34"/>
              <p:cNvSpPr>
                <a:spLocks/>
              </p:cNvSpPr>
              <p:nvPr/>
            </p:nvSpPr>
            <p:spPr bwMode="auto">
              <a:xfrm>
                <a:off x="6700838" y="4135438"/>
                <a:ext cx="415925" cy="1143000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62" y="377"/>
                  </a:cxn>
                  <a:cxn ang="0">
                    <a:pos x="262" y="383"/>
                  </a:cxn>
                  <a:cxn ang="0">
                    <a:pos x="261" y="401"/>
                  </a:cxn>
                  <a:cxn ang="0">
                    <a:pos x="259" y="429"/>
                  </a:cxn>
                  <a:cxn ang="0">
                    <a:pos x="255" y="467"/>
                  </a:cxn>
                  <a:cxn ang="0">
                    <a:pos x="253" y="509"/>
                  </a:cxn>
                  <a:cxn ang="0">
                    <a:pos x="251" y="558"/>
                  </a:cxn>
                  <a:cxn ang="0">
                    <a:pos x="249" y="610"/>
                  </a:cxn>
                  <a:cxn ang="0">
                    <a:pos x="249" y="720"/>
                  </a:cxn>
                  <a:cxn ang="0">
                    <a:pos x="184" y="711"/>
                  </a:cxn>
                  <a:cxn ang="0">
                    <a:pos x="128" y="700"/>
                  </a:cxn>
                  <a:cxn ang="0">
                    <a:pos x="84" y="687"/>
                  </a:cxn>
                  <a:cxn ang="0">
                    <a:pos x="48" y="672"/>
                  </a:cxn>
                  <a:cxn ang="0">
                    <a:pos x="20" y="655"/>
                  </a:cxn>
                  <a:cxn ang="0">
                    <a:pos x="4" y="638"/>
                  </a:cxn>
                  <a:cxn ang="0">
                    <a:pos x="2" y="634"/>
                  </a:cxn>
                  <a:cxn ang="0">
                    <a:pos x="2" y="633"/>
                  </a:cxn>
                  <a:cxn ang="0">
                    <a:pos x="0" y="629"/>
                  </a:cxn>
                  <a:cxn ang="0">
                    <a:pos x="0" y="627"/>
                  </a:cxn>
                  <a:cxn ang="0">
                    <a:pos x="7" y="543"/>
                  </a:cxn>
                  <a:cxn ang="0">
                    <a:pos x="20" y="455"/>
                  </a:cxn>
                  <a:cxn ang="0">
                    <a:pos x="43" y="370"/>
                  </a:cxn>
                  <a:cxn ang="0">
                    <a:pos x="63" y="304"/>
                  </a:cxn>
                  <a:cxn ang="0">
                    <a:pos x="82" y="248"/>
                  </a:cxn>
                  <a:cxn ang="0">
                    <a:pos x="100" y="202"/>
                  </a:cxn>
                  <a:cxn ang="0">
                    <a:pos x="117" y="163"/>
                  </a:cxn>
                  <a:cxn ang="0">
                    <a:pos x="132" y="131"/>
                  </a:cxn>
                  <a:cxn ang="0">
                    <a:pos x="145" y="103"/>
                  </a:cxn>
                  <a:cxn ang="0">
                    <a:pos x="156" y="81"/>
                  </a:cxn>
                  <a:cxn ang="0">
                    <a:pos x="167" y="60"/>
                  </a:cxn>
                  <a:cxn ang="0">
                    <a:pos x="177" y="41"/>
                  </a:cxn>
                  <a:cxn ang="0">
                    <a:pos x="184" y="21"/>
                  </a:cxn>
                  <a:cxn ang="0">
                    <a:pos x="190" y="0"/>
                  </a:cxn>
                </a:cxnLst>
                <a:rect l="0" t="0" r="r" b="b"/>
                <a:pathLst>
                  <a:path w="262" h="720">
                    <a:moveTo>
                      <a:pt x="190" y="0"/>
                    </a:moveTo>
                    <a:lnTo>
                      <a:pt x="262" y="377"/>
                    </a:lnTo>
                    <a:lnTo>
                      <a:pt x="262" y="383"/>
                    </a:lnTo>
                    <a:lnTo>
                      <a:pt x="261" y="401"/>
                    </a:lnTo>
                    <a:lnTo>
                      <a:pt x="259" y="429"/>
                    </a:lnTo>
                    <a:lnTo>
                      <a:pt x="255" y="467"/>
                    </a:lnTo>
                    <a:lnTo>
                      <a:pt x="253" y="509"/>
                    </a:lnTo>
                    <a:lnTo>
                      <a:pt x="251" y="558"/>
                    </a:lnTo>
                    <a:lnTo>
                      <a:pt x="249" y="610"/>
                    </a:lnTo>
                    <a:lnTo>
                      <a:pt x="249" y="720"/>
                    </a:lnTo>
                    <a:lnTo>
                      <a:pt x="184" y="711"/>
                    </a:lnTo>
                    <a:lnTo>
                      <a:pt x="128" y="700"/>
                    </a:lnTo>
                    <a:lnTo>
                      <a:pt x="84" y="687"/>
                    </a:lnTo>
                    <a:lnTo>
                      <a:pt x="48" y="672"/>
                    </a:lnTo>
                    <a:lnTo>
                      <a:pt x="20" y="655"/>
                    </a:lnTo>
                    <a:lnTo>
                      <a:pt x="4" y="638"/>
                    </a:lnTo>
                    <a:lnTo>
                      <a:pt x="2" y="634"/>
                    </a:lnTo>
                    <a:lnTo>
                      <a:pt x="2" y="633"/>
                    </a:lnTo>
                    <a:lnTo>
                      <a:pt x="0" y="629"/>
                    </a:lnTo>
                    <a:lnTo>
                      <a:pt x="0" y="627"/>
                    </a:lnTo>
                    <a:lnTo>
                      <a:pt x="7" y="543"/>
                    </a:lnTo>
                    <a:lnTo>
                      <a:pt x="20" y="455"/>
                    </a:lnTo>
                    <a:lnTo>
                      <a:pt x="43" y="370"/>
                    </a:lnTo>
                    <a:lnTo>
                      <a:pt x="63" y="304"/>
                    </a:lnTo>
                    <a:lnTo>
                      <a:pt x="82" y="248"/>
                    </a:lnTo>
                    <a:lnTo>
                      <a:pt x="100" y="202"/>
                    </a:lnTo>
                    <a:lnTo>
                      <a:pt x="117" y="163"/>
                    </a:lnTo>
                    <a:lnTo>
                      <a:pt x="132" y="131"/>
                    </a:lnTo>
                    <a:lnTo>
                      <a:pt x="145" y="103"/>
                    </a:lnTo>
                    <a:lnTo>
                      <a:pt x="156" y="81"/>
                    </a:lnTo>
                    <a:lnTo>
                      <a:pt x="167" y="60"/>
                    </a:lnTo>
                    <a:lnTo>
                      <a:pt x="177" y="41"/>
                    </a:lnTo>
                    <a:lnTo>
                      <a:pt x="184" y="2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Freeform 35"/>
              <p:cNvSpPr>
                <a:spLocks/>
              </p:cNvSpPr>
              <p:nvPr/>
            </p:nvSpPr>
            <p:spPr bwMode="auto">
              <a:xfrm>
                <a:off x="6999288" y="4135438"/>
                <a:ext cx="569912" cy="11668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24" y="2"/>
                  </a:cxn>
                  <a:cxn ang="0">
                    <a:pos x="46" y="4"/>
                  </a:cxn>
                  <a:cxn ang="0">
                    <a:pos x="74" y="6"/>
                  </a:cxn>
                  <a:cxn ang="0">
                    <a:pos x="106" y="8"/>
                  </a:cxn>
                  <a:cxn ang="0">
                    <a:pos x="136" y="10"/>
                  </a:cxn>
                  <a:cxn ang="0">
                    <a:pos x="164" y="10"/>
                  </a:cxn>
                  <a:cxn ang="0">
                    <a:pos x="166" y="13"/>
                  </a:cxn>
                  <a:cxn ang="0">
                    <a:pos x="171" y="28"/>
                  </a:cxn>
                  <a:cxn ang="0">
                    <a:pos x="181" y="49"/>
                  </a:cxn>
                  <a:cxn ang="0">
                    <a:pos x="207" y="114"/>
                  </a:cxn>
                  <a:cxn ang="0">
                    <a:pos x="221" y="155"/>
                  </a:cxn>
                  <a:cxn ang="0">
                    <a:pos x="240" y="204"/>
                  </a:cxn>
                  <a:cxn ang="0">
                    <a:pos x="257" y="258"/>
                  </a:cxn>
                  <a:cxn ang="0">
                    <a:pos x="275" y="316"/>
                  </a:cxn>
                  <a:cxn ang="0">
                    <a:pos x="292" y="379"/>
                  </a:cxn>
                  <a:cxn ang="0">
                    <a:pos x="309" y="444"/>
                  </a:cxn>
                  <a:cxn ang="0">
                    <a:pos x="326" y="515"/>
                  </a:cxn>
                  <a:cxn ang="0">
                    <a:pos x="339" y="586"/>
                  </a:cxn>
                  <a:cxn ang="0">
                    <a:pos x="350" y="661"/>
                  </a:cxn>
                  <a:cxn ang="0">
                    <a:pos x="359" y="735"/>
                  </a:cxn>
                  <a:cxn ang="0">
                    <a:pos x="257" y="733"/>
                  </a:cxn>
                  <a:cxn ang="0">
                    <a:pos x="166" y="730"/>
                  </a:cxn>
                  <a:cxn ang="0">
                    <a:pos x="86" y="724"/>
                  </a:cxn>
                  <a:cxn ang="0">
                    <a:pos x="17" y="715"/>
                  </a:cxn>
                  <a:cxn ang="0">
                    <a:pos x="11" y="647"/>
                  </a:cxn>
                  <a:cxn ang="0">
                    <a:pos x="7" y="578"/>
                  </a:cxn>
                  <a:cxn ang="0">
                    <a:pos x="4" y="511"/>
                  </a:cxn>
                  <a:cxn ang="0">
                    <a:pos x="0" y="448"/>
                  </a:cxn>
                  <a:cxn ang="0">
                    <a:pos x="0" y="388"/>
                  </a:cxn>
                  <a:cxn ang="0">
                    <a:pos x="2" y="336"/>
                  </a:cxn>
                  <a:cxn ang="0">
                    <a:pos x="5" y="263"/>
                  </a:cxn>
                  <a:cxn ang="0">
                    <a:pos x="7" y="196"/>
                  </a:cxn>
                  <a:cxn ang="0">
                    <a:pos x="7" y="92"/>
                  </a:cxn>
                  <a:cxn ang="0">
                    <a:pos x="5" y="53"/>
                  </a:cxn>
                  <a:cxn ang="0">
                    <a:pos x="4" y="25"/>
                  </a:cxn>
                  <a:cxn ang="0">
                    <a:pos x="2" y="6"/>
                  </a:cxn>
                  <a:cxn ang="0">
                    <a:pos x="2" y="0"/>
                  </a:cxn>
                </a:cxnLst>
                <a:rect l="0" t="0" r="r" b="b"/>
                <a:pathLst>
                  <a:path w="359" h="735">
                    <a:moveTo>
                      <a:pt x="2" y="0"/>
                    </a:moveTo>
                    <a:lnTo>
                      <a:pt x="7" y="0"/>
                    </a:lnTo>
                    <a:lnTo>
                      <a:pt x="24" y="2"/>
                    </a:lnTo>
                    <a:lnTo>
                      <a:pt x="46" y="4"/>
                    </a:lnTo>
                    <a:lnTo>
                      <a:pt x="74" y="6"/>
                    </a:lnTo>
                    <a:lnTo>
                      <a:pt x="106" y="8"/>
                    </a:lnTo>
                    <a:lnTo>
                      <a:pt x="136" y="10"/>
                    </a:lnTo>
                    <a:lnTo>
                      <a:pt x="164" y="10"/>
                    </a:lnTo>
                    <a:lnTo>
                      <a:pt x="166" y="13"/>
                    </a:lnTo>
                    <a:lnTo>
                      <a:pt x="171" y="28"/>
                    </a:lnTo>
                    <a:lnTo>
                      <a:pt x="181" y="49"/>
                    </a:lnTo>
                    <a:lnTo>
                      <a:pt x="207" y="114"/>
                    </a:lnTo>
                    <a:lnTo>
                      <a:pt x="221" y="155"/>
                    </a:lnTo>
                    <a:lnTo>
                      <a:pt x="240" y="204"/>
                    </a:lnTo>
                    <a:lnTo>
                      <a:pt x="257" y="258"/>
                    </a:lnTo>
                    <a:lnTo>
                      <a:pt x="275" y="316"/>
                    </a:lnTo>
                    <a:lnTo>
                      <a:pt x="292" y="379"/>
                    </a:lnTo>
                    <a:lnTo>
                      <a:pt x="309" y="444"/>
                    </a:lnTo>
                    <a:lnTo>
                      <a:pt x="326" y="515"/>
                    </a:lnTo>
                    <a:lnTo>
                      <a:pt x="339" y="586"/>
                    </a:lnTo>
                    <a:lnTo>
                      <a:pt x="350" y="661"/>
                    </a:lnTo>
                    <a:lnTo>
                      <a:pt x="359" y="735"/>
                    </a:lnTo>
                    <a:lnTo>
                      <a:pt x="257" y="733"/>
                    </a:lnTo>
                    <a:lnTo>
                      <a:pt x="166" y="730"/>
                    </a:lnTo>
                    <a:lnTo>
                      <a:pt x="86" y="724"/>
                    </a:lnTo>
                    <a:lnTo>
                      <a:pt x="17" y="715"/>
                    </a:lnTo>
                    <a:lnTo>
                      <a:pt x="11" y="647"/>
                    </a:lnTo>
                    <a:lnTo>
                      <a:pt x="7" y="578"/>
                    </a:lnTo>
                    <a:lnTo>
                      <a:pt x="4" y="511"/>
                    </a:lnTo>
                    <a:lnTo>
                      <a:pt x="0" y="448"/>
                    </a:lnTo>
                    <a:lnTo>
                      <a:pt x="0" y="388"/>
                    </a:lnTo>
                    <a:lnTo>
                      <a:pt x="2" y="336"/>
                    </a:lnTo>
                    <a:lnTo>
                      <a:pt x="5" y="263"/>
                    </a:lnTo>
                    <a:lnTo>
                      <a:pt x="7" y="196"/>
                    </a:lnTo>
                    <a:lnTo>
                      <a:pt x="7" y="92"/>
                    </a:lnTo>
                    <a:lnTo>
                      <a:pt x="5" y="53"/>
                    </a:lnTo>
                    <a:lnTo>
                      <a:pt x="4" y="25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Freeform 36"/>
              <p:cNvSpPr>
                <a:spLocks/>
              </p:cNvSpPr>
              <p:nvPr/>
            </p:nvSpPr>
            <p:spPr bwMode="auto">
              <a:xfrm>
                <a:off x="7070725" y="4719638"/>
                <a:ext cx="55562" cy="5619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8" y="93"/>
                  </a:cxn>
                  <a:cxn ang="0">
                    <a:pos x="24" y="186"/>
                  </a:cxn>
                  <a:cxn ang="0">
                    <a:pos x="24" y="354"/>
                  </a:cxn>
                  <a:cxn ang="0">
                    <a:pos x="14" y="352"/>
                  </a:cxn>
                  <a:cxn ang="0">
                    <a:pos x="7" y="352"/>
                  </a:cxn>
                  <a:cxn ang="0">
                    <a:pos x="0" y="350"/>
                  </a:cxn>
                  <a:cxn ang="0">
                    <a:pos x="1" y="268"/>
                  </a:cxn>
                  <a:cxn ang="0">
                    <a:pos x="5" y="197"/>
                  </a:cxn>
                  <a:cxn ang="0">
                    <a:pos x="11" y="138"/>
                  </a:cxn>
                  <a:cxn ang="0">
                    <a:pos x="16" y="89"/>
                  </a:cxn>
                  <a:cxn ang="0">
                    <a:pos x="24" y="50"/>
                  </a:cxn>
                  <a:cxn ang="0">
                    <a:pos x="29" y="22"/>
                  </a:cxn>
                  <a:cxn ang="0">
                    <a:pos x="33" y="5"/>
                  </a:cxn>
                  <a:cxn ang="0">
                    <a:pos x="35" y="0"/>
                  </a:cxn>
                </a:cxnLst>
                <a:rect l="0" t="0" r="r" b="b"/>
                <a:pathLst>
                  <a:path w="35" h="354">
                    <a:moveTo>
                      <a:pt x="35" y="0"/>
                    </a:moveTo>
                    <a:lnTo>
                      <a:pt x="28" y="93"/>
                    </a:lnTo>
                    <a:lnTo>
                      <a:pt x="24" y="186"/>
                    </a:lnTo>
                    <a:lnTo>
                      <a:pt x="24" y="354"/>
                    </a:lnTo>
                    <a:lnTo>
                      <a:pt x="14" y="352"/>
                    </a:lnTo>
                    <a:lnTo>
                      <a:pt x="7" y="352"/>
                    </a:lnTo>
                    <a:lnTo>
                      <a:pt x="0" y="350"/>
                    </a:lnTo>
                    <a:lnTo>
                      <a:pt x="1" y="268"/>
                    </a:lnTo>
                    <a:lnTo>
                      <a:pt x="5" y="197"/>
                    </a:lnTo>
                    <a:lnTo>
                      <a:pt x="11" y="138"/>
                    </a:lnTo>
                    <a:lnTo>
                      <a:pt x="16" y="89"/>
                    </a:lnTo>
                    <a:lnTo>
                      <a:pt x="24" y="50"/>
                    </a:lnTo>
                    <a:lnTo>
                      <a:pt x="29" y="22"/>
                    </a:lnTo>
                    <a:lnTo>
                      <a:pt x="33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Freeform 37"/>
              <p:cNvSpPr>
                <a:spLocks/>
              </p:cNvSpPr>
              <p:nvPr/>
            </p:nvSpPr>
            <p:spPr bwMode="auto">
              <a:xfrm>
                <a:off x="8121650" y="4648200"/>
                <a:ext cx="133350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5" y="69"/>
                  </a:cxn>
                  <a:cxn ang="0">
                    <a:pos x="36" y="108"/>
                  </a:cxn>
                  <a:cxn ang="0">
                    <a:pos x="49" y="160"/>
                  </a:cxn>
                  <a:cxn ang="0">
                    <a:pos x="60" y="222"/>
                  </a:cxn>
                  <a:cxn ang="0">
                    <a:pos x="73" y="295"/>
                  </a:cxn>
                  <a:cxn ang="0">
                    <a:pos x="84" y="380"/>
                  </a:cxn>
                  <a:cxn ang="0">
                    <a:pos x="62" y="386"/>
                  </a:cxn>
                  <a:cxn ang="0">
                    <a:pos x="56" y="332"/>
                  </a:cxn>
                  <a:cxn ang="0">
                    <a:pos x="51" y="270"/>
                  </a:cxn>
                  <a:cxn ang="0">
                    <a:pos x="41" y="205"/>
                  </a:cxn>
                  <a:cxn ang="0">
                    <a:pos x="30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4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5" y="69"/>
                    </a:lnTo>
                    <a:lnTo>
                      <a:pt x="36" y="108"/>
                    </a:lnTo>
                    <a:lnTo>
                      <a:pt x="49" y="160"/>
                    </a:lnTo>
                    <a:lnTo>
                      <a:pt x="60" y="222"/>
                    </a:lnTo>
                    <a:lnTo>
                      <a:pt x="73" y="295"/>
                    </a:lnTo>
                    <a:lnTo>
                      <a:pt x="84" y="380"/>
                    </a:lnTo>
                    <a:lnTo>
                      <a:pt x="62" y="386"/>
                    </a:lnTo>
                    <a:lnTo>
                      <a:pt x="56" y="332"/>
                    </a:lnTo>
                    <a:lnTo>
                      <a:pt x="51" y="270"/>
                    </a:lnTo>
                    <a:lnTo>
                      <a:pt x="41" y="205"/>
                    </a:lnTo>
                    <a:lnTo>
                      <a:pt x="30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Freeform 38"/>
              <p:cNvSpPr>
                <a:spLocks/>
              </p:cNvSpPr>
              <p:nvPr/>
            </p:nvSpPr>
            <p:spPr bwMode="auto">
              <a:xfrm>
                <a:off x="7178675" y="4760913"/>
                <a:ext cx="211137" cy="682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3" y="11"/>
                  </a:cxn>
                  <a:cxn ang="0">
                    <a:pos x="131" y="43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133" h="43">
                    <a:moveTo>
                      <a:pt x="4" y="0"/>
                    </a:moveTo>
                    <a:lnTo>
                      <a:pt x="133" y="11"/>
                    </a:lnTo>
                    <a:lnTo>
                      <a:pt x="131" y="43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Freeform 39"/>
              <p:cNvSpPr>
                <a:spLocks/>
              </p:cNvSpPr>
              <p:nvPr/>
            </p:nvSpPr>
            <p:spPr bwMode="auto">
              <a:xfrm>
                <a:off x="7593013" y="4127500"/>
                <a:ext cx="290512" cy="25400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75" y="48"/>
                  </a:cxn>
                  <a:cxn ang="0">
                    <a:pos x="168" y="87"/>
                  </a:cxn>
                  <a:cxn ang="0">
                    <a:pos x="158" y="115"/>
                  </a:cxn>
                  <a:cxn ang="0">
                    <a:pos x="149" y="138"/>
                  </a:cxn>
                  <a:cxn ang="0">
                    <a:pos x="142" y="151"/>
                  </a:cxn>
                  <a:cxn ang="0">
                    <a:pos x="136" y="158"/>
                  </a:cxn>
                  <a:cxn ang="0">
                    <a:pos x="134" y="160"/>
                  </a:cxn>
                  <a:cxn ang="0">
                    <a:pos x="0" y="11"/>
                  </a:cxn>
                  <a:cxn ang="0">
                    <a:pos x="4" y="13"/>
                  </a:cxn>
                  <a:cxn ang="0">
                    <a:pos x="13" y="15"/>
                  </a:cxn>
                  <a:cxn ang="0">
                    <a:pos x="30" y="18"/>
                  </a:cxn>
                  <a:cxn ang="0">
                    <a:pos x="52" y="20"/>
                  </a:cxn>
                  <a:cxn ang="0">
                    <a:pos x="80" y="20"/>
                  </a:cxn>
                  <a:cxn ang="0">
                    <a:pos x="104" y="18"/>
                  </a:cxn>
                  <a:cxn ang="0">
                    <a:pos x="129" y="15"/>
                  </a:cxn>
                  <a:cxn ang="0">
                    <a:pos x="151" y="9"/>
                  </a:cxn>
                  <a:cxn ang="0">
                    <a:pos x="168" y="5"/>
                  </a:cxn>
                  <a:cxn ang="0">
                    <a:pos x="179" y="2"/>
                  </a:cxn>
                  <a:cxn ang="0">
                    <a:pos x="183" y="0"/>
                  </a:cxn>
                </a:cxnLst>
                <a:rect l="0" t="0" r="r" b="b"/>
                <a:pathLst>
                  <a:path w="183" h="160">
                    <a:moveTo>
                      <a:pt x="183" y="0"/>
                    </a:moveTo>
                    <a:lnTo>
                      <a:pt x="175" y="48"/>
                    </a:lnTo>
                    <a:lnTo>
                      <a:pt x="168" y="87"/>
                    </a:lnTo>
                    <a:lnTo>
                      <a:pt x="158" y="115"/>
                    </a:lnTo>
                    <a:lnTo>
                      <a:pt x="149" y="138"/>
                    </a:lnTo>
                    <a:lnTo>
                      <a:pt x="142" y="151"/>
                    </a:lnTo>
                    <a:lnTo>
                      <a:pt x="136" y="158"/>
                    </a:lnTo>
                    <a:lnTo>
                      <a:pt x="134" y="160"/>
                    </a:lnTo>
                    <a:lnTo>
                      <a:pt x="0" y="11"/>
                    </a:lnTo>
                    <a:lnTo>
                      <a:pt x="4" y="13"/>
                    </a:lnTo>
                    <a:lnTo>
                      <a:pt x="13" y="15"/>
                    </a:lnTo>
                    <a:lnTo>
                      <a:pt x="30" y="18"/>
                    </a:lnTo>
                    <a:lnTo>
                      <a:pt x="52" y="20"/>
                    </a:lnTo>
                    <a:lnTo>
                      <a:pt x="80" y="20"/>
                    </a:lnTo>
                    <a:lnTo>
                      <a:pt x="104" y="18"/>
                    </a:lnTo>
                    <a:lnTo>
                      <a:pt x="129" y="15"/>
                    </a:lnTo>
                    <a:lnTo>
                      <a:pt x="151" y="9"/>
                    </a:lnTo>
                    <a:lnTo>
                      <a:pt x="168" y="5"/>
                    </a:lnTo>
                    <a:lnTo>
                      <a:pt x="179" y="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Freeform 40"/>
              <p:cNvSpPr>
                <a:spLocks/>
              </p:cNvSpPr>
              <p:nvPr/>
            </p:nvSpPr>
            <p:spPr bwMode="auto">
              <a:xfrm>
                <a:off x="7264400" y="4144963"/>
                <a:ext cx="328612" cy="228600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125" y="144"/>
                  </a:cxn>
                  <a:cxn ang="0">
                    <a:pos x="122" y="142"/>
                  </a:cxn>
                  <a:cxn ang="0">
                    <a:pos x="112" y="136"/>
                  </a:cxn>
                  <a:cxn ang="0">
                    <a:pos x="99" y="129"/>
                  </a:cxn>
                  <a:cxn ang="0">
                    <a:pos x="84" y="117"/>
                  </a:cxn>
                  <a:cxn ang="0">
                    <a:pos x="66" y="103"/>
                  </a:cxn>
                  <a:cxn ang="0">
                    <a:pos x="49" y="84"/>
                  </a:cxn>
                  <a:cxn ang="0">
                    <a:pos x="38" y="69"/>
                  </a:cxn>
                  <a:cxn ang="0">
                    <a:pos x="27" y="52"/>
                  </a:cxn>
                  <a:cxn ang="0">
                    <a:pos x="17" y="35"/>
                  </a:cxn>
                  <a:cxn ang="0">
                    <a:pos x="8" y="21"/>
                  </a:cxn>
                  <a:cxn ang="0">
                    <a:pos x="0" y="6"/>
                  </a:cxn>
                  <a:cxn ang="0">
                    <a:pos x="64" y="6"/>
                  </a:cxn>
                  <a:cxn ang="0">
                    <a:pos x="107" y="4"/>
                  </a:cxn>
                  <a:cxn ang="0">
                    <a:pos x="155" y="2"/>
                  </a:cxn>
                  <a:cxn ang="0">
                    <a:pos x="207" y="0"/>
                  </a:cxn>
                </a:cxnLst>
                <a:rect l="0" t="0" r="r" b="b"/>
                <a:pathLst>
                  <a:path w="207" h="144">
                    <a:moveTo>
                      <a:pt x="207" y="0"/>
                    </a:moveTo>
                    <a:lnTo>
                      <a:pt x="125" y="144"/>
                    </a:lnTo>
                    <a:lnTo>
                      <a:pt x="122" y="142"/>
                    </a:lnTo>
                    <a:lnTo>
                      <a:pt x="112" y="136"/>
                    </a:lnTo>
                    <a:lnTo>
                      <a:pt x="99" y="129"/>
                    </a:lnTo>
                    <a:lnTo>
                      <a:pt x="84" y="117"/>
                    </a:lnTo>
                    <a:lnTo>
                      <a:pt x="66" y="103"/>
                    </a:lnTo>
                    <a:lnTo>
                      <a:pt x="49" y="84"/>
                    </a:lnTo>
                    <a:lnTo>
                      <a:pt x="38" y="69"/>
                    </a:lnTo>
                    <a:lnTo>
                      <a:pt x="27" y="52"/>
                    </a:lnTo>
                    <a:lnTo>
                      <a:pt x="17" y="35"/>
                    </a:lnTo>
                    <a:lnTo>
                      <a:pt x="8" y="21"/>
                    </a:lnTo>
                    <a:lnTo>
                      <a:pt x="0" y="6"/>
                    </a:lnTo>
                    <a:lnTo>
                      <a:pt x="64" y="6"/>
                    </a:lnTo>
                    <a:lnTo>
                      <a:pt x="107" y="4"/>
                    </a:lnTo>
                    <a:lnTo>
                      <a:pt x="155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41"/>
              <p:cNvSpPr>
                <a:spLocks/>
              </p:cNvSpPr>
              <p:nvPr/>
            </p:nvSpPr>
            <p:spPr bwMode="auto">
              <a:xfrm>
                <a:off x="7593013" y="4124325"/>
                <a:ext cx="287337" cy="2254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81" y="6"/>
                  </a:cxn>
                  <a:cxn ang="0">
                    <a:pos x="179" y="17"/>
                  </a:cxn>
                  <a:cxn ang="0">
                    <a:pos x="175" y="34"/>
                  </a:cxn>
                  <a:cxn ang="0">
                    <a:pos x="171" y="52"/>
                  </a:cxn>
                  <a:cxn ang="0">
                    <a:pos x="168" y="69"/>
                  </a:cxn>
                  <a:cxn ang="0">
                    <a:pos x="160" y="93"/>
                  </a:cxn>
                  <a:cxn ang="0">
                    <a:pos x="153" y="114"/>
                  </a:cxn>
                  <a:cxn ang="0">
                    <a:pos x="145" y="129"/>
                  </a:cxn>
                  <a:cxn ang="0">
                    <a:pos x="140" y="138"/>
                  </a:cxn>
                  <a:cxn ang="0">
                    <a:pos x="138" y="142"/>
                  </a:cxn>
                  <a:cxn ang="0">
                    <a:pos x="0" y="13"/>
                  </a:cxn>
                  <a:cxn ang="0">
                    <a:pos x="90" y="9"/>
                  </a:cxn>
                  <a:cxn ang="0">
                    <a:pos x="181" y="0"/>
                  </a:cxn>
                </a:cxnLst>
                <a:rect l="0" t="0" r="r" b="b"/>
                <a:pathLst>
                  <a:path w="181" h="142">
                    <a:moveTo>
                      <a:pt x="181" y="0"/>
                    </a:moveTo>
                    <a:lnTo>
                      <a:pt x="181" y="6"/>
                    </a:lnTo>
                    <a:lnTo>
                      <a:pt x="179" y="17"/>
                    </a:lnTo>
                    <a:lnTo>
                      <a:pt x="175" y="34"/>
                    </a:lnTo>
                    <a:lnTo>
                      <a:pt x="171" y="52"/>
                    </a:lnTo>
                    <a:lnTo>
                      <a:pt x="168" y="69"/>
                    </a:lnTo>
                    <a:lnTo>
                      <a:pt x="160" y="93"/>
                    </a:lnTo>
                    <a:lnTo>
                      <a:pt x="153" y="114"/>
                    </a:lnTo>
                    <a:lnTo>
                      <a:pt x="145" y="129"/>
                    </a:lnTo>
                    <a:lnTo>
                      <a:pt x="140" y="138"/>
                    </a:lnTo>
                    <a:lnTo>
                      <a:pt x="138" y="142"/>
                    </a:lnTo>
                    <a:lnTo>
                      <a:pt x="0" y="13"/>
                    </a:lnTo>
                    <a:lnTo>
                      <a:pt x="90" y="9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3784388" y="4114868"/>
              <a:ext cx="303805" cy="470551"/>
              <a:chOff x="2436813" y="1071563"/>
              <a:chExt cx="1397001" cy="2163762"/>
            </a:xfrm>
          </p:grpSpPr>
          <p:sp>
            <p:nvSpPr>
              <p:cNvPr id="433" name="Freeform 8"/>
              <p:cNvSpPr>
                <a:spLocks/>
              </p:cNvSpPr>
              <p:nvPr/>
            </p:nvSpPr>
            <p:spPr bwMode="auto">
              <a:xfrm>
                <a:off x="2982913" y="2381250"/>
                <a:ext cx="598488" cy="854075"/>
              </a:xfrm>
              <a:custGeom>
                <a:avLst/>
                <a:gdLst/>
                <a:ahLst/>
                <a:cxnLst>
                  <a:cxn ang="0">
                    <a:pos x="335" y="0"/>
                  </a:cxn>
                  <a:cxn ang="0">
                    <a:pos x="335" y="5"/>
                  </a:cxn>
                  <a:cxn ang="0">
                    <a:pos x="337" y="17"/>
                  </a:cxn>
                  <a:cxn ang="0">
                    <a:pos x="340" y="37"/>
                  </a:cxn>
                  <a:cxn ang="0">
                    <a:pos x="345" y="63"/>
                  </a:cxn>
                  <a:cxn ang="0">
                    <a:pos x="350" y="95"/>
                  </a:cxn>
                  <a:cxn ang="0">
                    <a:pos x="354" y="134"/>
                  </a:cxn>
                  <a:cxn ang="0">
                    <a:pos x="360" y="177"/>
                  </a:cxn>
                  <a:cxn ang="0">
                    <a:pos x="366" y="226"/>
                  </a:cxn>
                  <a:cxn ang="0">
                    <a:pos x="370" y="278"/>
                  </a:cxn>
                  <a:cxn ang="0">
                    <a:pos x="373" y="333"/>
                  </a:cxn>
                  <a:cxn ang="0">
                    <a:pos x="376" y="393"/>
                  </a:cxn>
                  <a:cxn ang="0">
                    <a:pos x="377" y="455"/>
                  </a:cxn>
                  <a:cxn ang="0">
                    <a:pos x="377" y="518"/>
                  </a:cxn>
                  <a:cxn ang="0">
                    <a:pos x="325" y="527"/>
                  </a:cxn>
                  <a:cxn ang="0">
                    <a:pos x="268" y="534"/>
                  </a:cxn>
                  <a:cxn ang="0">
                    <a:pos x="208" y="537"/>
                  </a:cxn>
                  <a:cxn ang="0">
                    <a:pos x="143" y="538"/>
                  </a:cxn>
                  <a:cxn ang="0">
                    <a:pos x="82" y="537"/>
                  </a:cxn>
                  <a:cxn ang="0">
                    <a:pos x="26" y="534"/>
                  </a:cxn>
                  <a:cxn ang="0">
                    <a:pos x="0" y="15"/>
                  </a:cxn>
                  <a:cxn ang="0">
                    <a:pos x="3" y="15"/>
                  </a:cxn>
                  <a:cxn ang="0">
                    <a:pos x="16" y="16"/>
                  </a:cxn>
                  <a:cxn ang="0">
                    <a:pos x="33" y="19"/>
                  </a:cxn>
                  <a:cxn ang="0">
                    <a:pos x="58" y="20"/>
                  </a:cxn>
                  <a:cxn ang="0">
                    <a:pos x="86" y="22"/>
                  </a:cxn>
                  <a:cxn ang="0">
                    <a:pos x="120" y="23"/>
                  </a:cxn>
                  <a:cxn ang="0">
                    <a:pos x="158" y="23"/>
                  </a:cxn>
                  <a:cxn ang="0">
                    <a:pos x="199" y="22"/>
                  </a:cxn>
                  <a:cxn ang="0">
                    <a:pos x="243" y="17"/>
                  </a:cxn>
                  <a:cxn ang="0">
                    <a:pos x="288" y="10"/>
                  </a:cxn>
                  <a:cxn ang="0">
                    <a:pos x="335" y="0"/>
                  </a:cxn>
                </a:cxnLst>
                <a:rect l="0" t="0" r="r" b="b"/>
                <a:pathLst>
                  <a:path w="377" h="538">
                    <a:moveTo>
                      <a:pt x="335" y="0"/>
                    </a:moveTo>
                    <a:lnTo>
                      <a:pt x="335" y="5"/>
                    </a:lnTo>
                    <a:lnTo>
                      <a:pt x="337" y="17"/>
                    </a:lnTo>
                    <a:lnTo>
                      <a:pt x="340" y="37"/>
                    </a:lnTo>
                    <a:lnTo>
                      <a:pt x="345" y="63"/>
                    </a:lnTo>
                    <a:lnTo>
                      <a:pt x="350" y="95"/>
                    </a:lnTo>
                    <a:lnTo>
                      <a:pt x="354" y="134"/>
                    </a:lnTo>
                    <a:lnTo>
                      <a:pt x="360" y="177"/>
                    </a:lnTo>
                    <a:lnTo>
                      <a:pt x="366" y="226"/>
                    </a:lnTo>
                    <a:lnTo>
                      <a:pt x="370" y="278"/>
                    </a:lnTo>
                    <a:lnTo>
                      <a:pt x="373" y="333"/>
                    </a:lnTo>
                    <a:lnTo>
                      <a:pt x="376" y="393"/>
                    </a:lnTo>
                    <a:lnTo>
                      <a:pt x="377" y="455"/>
                    </a:lnTo>
                    <a:lnTo>
                      <a:pt x="377" y="518"/>
                    </a:lnTo>
                    <a:lnTo>
                      <a:pt x="325" y="527"/>
                    </a:lnTo>
                    <a:lnTo>
                      <a:pt x="268" y="534"/>
                    </a:lnTo>
                    <a:lnTo>
                      <a:pt x="208" y="537"/>
                    </a:lnTo>
                    <a:lnTo>
                      <a:pt x="143" y="538"/>
                    </a:lnTo>
                    <a:lnTo>
                      <a:pt x="82" y="537"/>
                    </a:lnTo>
                    <a:lnTo>
                      <a:pt x="26" y="534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16" y="16"/>
                    </a:lnTo>
                    <a:lnTo>
                      <a:pt x="33" y="19"/>
                    </a:lnTo>
                    <a:lnTo>
                      <a:pt x="58" y="20"/>
                    </a:lnTo>
                    <a:lnTo>
                      <a:pt x="86" y="22"/>
                    </a:lnTo>
                    <a:lnTo>
                      <a:pt x="120" y="23"/>
                    </a:lnTo>
                    <a:lnTo>
                      <a:pt x="158" y="23"/>
                    </a:lnTo>
                    <a:lnTo>
                      <a:pt x="199" y="22"/>
                    </a:lnTo>
                    <a:lnTo>
                      <a:pt x="243" y="17"/>
                    </a:lnTo>
                    <a:lnTo>
                      <a:pt x="288" y="10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F7FA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Freeform 9"/>
              <p:cNvSpPr>
                <a:spLocks/>
              </p:cNvSpPr>
              <p:nvPr/>
            </p:nvSpPr>
            <p:spPr bwMode="auto">
              <a:xfrm>
                <a:off x="3444876" y="2381250"/>
                <a:ext cx="127000" cy="836613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2" y="19"/>
                  </a:cxn>
                  <a:cxn ang="0">
                    <a:pos x="46" y="44"/>
                  </a:cxn>
                  <a:cxn ang="0">
                    <a:pos x="52" y="77"/>
                  </a:cxn>
                  <a:cxn ang="0">
                    <a:pos x="58" y="116"/>
                  </a:cxn>
                  <a:cxn ang="0">
                    <a:pos x="62" y="161"/>
                  </a:cxn>
                  <a:cxn ang="0">
                    <a:pos x="68" y="211"/>
                  </a:cxn>
                  <a:cxn ang="0">
                    <a:pos x="73" y="266"/>
                  </a:cxn>
                  <a:cxn ang="0">
                    <a:pos x="76" y="325"/>
                  </a:cxn>
                  <a:cxn ang="0">
                    <a:pos x="79" y="387"/>
                  </a:cxn>
                  <a:cxn ang="0">
                    <a:pos x="80" y="452"/>
                  </a:cxn>
                  <a:cxn ang="0">
                    <a:pos x="80" y="520"/>
                  </a:cxn>
                  <a:cxn ang="0">
                    <a:pos x="35" y="527"/>
                  </a:cxn>
                  <a:cxn ang="0">
                    <a:pos x="37" y="465"/>
                  </a:cxn>
                  <a:cxn ang="0">
                    <a:pos x="35" y="404"/>
                  </a:cxn>
                  <a:cxn ang="0">
                    <a:pos x="34" y="345"/>
                  </a:cxn>
                  <a:cxn ang="0">
                    <a:pos x="31" y="290"/>
                  </a:cxn>
                  <a:cxn ang="0">
                    <a:pos x="27" y="238"/>
                  </a:cxn>
                  <a:cxn ang="0">
                    <a:pos x="22" y="188"/>
                  </a:cxn>
                  <a:cxn ang="0">
                    <a:pos x="18" y="144"/>
                  </a:cxn>
                  <a:cxn ang="0">
                    <a:pos x="14" y="106"/>
                  </a:cxn>
                  <a:cxn ang="0">
                    <a:pos x="8" y="72"/>
                  </a:cxn>
                  <a:cxn ang="0">
                    <a:pos x="6" y="46"/>
                  </a:cxn>
                  <a:cxn ang="0">
                    <a:pos x="3" y="26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0" y="6"/>
                  </a:cxn>
                  <a:cxn ang="0">
                    <a:pos x="39" y="0"/>
                  </a:cxn>
                </a:cxnLst>
                <a:rect l="0" t="0" r="r" b="b"/>
                <a:pathLst>
                  <a:path w="80" h="527">
                    <a:moveTo>
                      <a:pt x="39" y="0"/>
                    </a:moveTo>
                    <a:lnTo>
                      <a:pt x="42" y="19"/>
                    </a:lnTo>
                    <a:lnTo>
                      <a:pt x="46" y="44"/>
                    </a:lnTo>
                    <a:lnTo>
                      <a:pt x="52" y="77"/>
                    </a:lnTo>
                    <a:lnTo>
                      <a:pt x="58" y="116"/>
                    </a:lnTo>
                    <a:lnTo>
                      <a:pt x="62" y="161"/>
                    </a:lnTo>
                    <a:lnTo>
                      <a:pt x="68" y="211"/>
                    </a:lnTo>
                    <a:lnTo>
                      <a:pt x="73" y="266"/>
                    </a:lnTo>
                    <a:lnTo>
                      <a:pt x="76" y="325"/>
                    </a:lnTo>
                    <a:lnTo>
                      <a:pt x="79" y="387"/>
                    </a:lnTo>
                    <a:lnTo>
                      <a:pt x="80" y="452"/>
                    </a:lnTo>
                    <a:lnTo>
                      <a:pt x="80" y="520"/>
                    </a:lnTo>
                    <a:lnTo>
                      <a:pt x="35" y="527"/>
                    </a:lnTo>
                    <a:lnTo>
                      <a:pt x="37" y="465"/>
                    </a:lnTo>
                    <a:lnTo>
                      <a:pt x="35" y="404"/>
                    </a:lnTo>
                    <a:lnTo>
                      <a:pt x="34" y="345"/>
                    </a:lnTo>
                    <a:lnTo>
                      <a:pt x="31" y="290"/>
                    </a:lnTo>
                    <a:lnTo>
                      <a:pt x="27" y="238"/>
                    </a:lnTo>
                    <a:lnTo>
                      <a:pt x="22" y="188"/>
                    </a:lnTo>
                    <a:lnTo>
                      <a:pt x="18" y="144"/>
                    </a:lnTo>
                    <a:lnTo>
                      <a:pt x="14" y="106"/>
                    </a:lnTo>
                    <a:lnTo>
                      <a:pt x="8" y="72"/>
                    </a:lnTo>
                    <a:lnTo>
                      <a:pt x="6" y="46"/>
                    </a:lnTo>
                    <a:lnTo>
                      <a:pt x="3" y="26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0" y="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Freeform 10"/>
              <p:cNvSpPr>
                <a:spLocks/>
              </p:cNvSpPr>
              <p:nvPr/>
            </p:nvSpPr>
            <p:spPr bwMode="auto">
              <a:xfrm>
                <a:off x="3457576" y="1844675"/>
                <a:ext cx="376238" cy="290513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34" y="3"/>
                  </a:cxn>
                  <a:cxn ang="0">
                    <a:pos x="136" y="10"/>
                  </a:cxn>
                  <a:cxn ang="0">
                    <a:pos x="140" y="21"/>
                  </a:cxn>
                  <a:cxn ang="0">
                    <a:pos x="144" y="34"/>
                  </a:cxn>
                  <a:cxn ang="0">
                    <a:pos x="151" y="48"/>
                  </a:cxn>
                  <a:cxn ang="0">
                    <a:pos x="161" y="62"/>
                  </a:cxn>
                  <a:cxn ang="0">
                    <a:pos x="171" y="76"/>
                  </a:cxn>
                  <a:cxn ang="0">
                    <a:pos x="185" y="86"/>
                  </a:cxn>
                  <a:cxn ang="0">
                    <a:pos x="199" y="93"/>
                  </a:cxn>
                  <a:cxn ang="0">
                    <a:pos x="218" y="94"/>
                  </a:cxn>
                  <a:cxn ang="0">
                    <a:pos x="237" y="90"/>
                  </a:cxn>
                  <a:cxn ang="0">
                    <a:pos x="236" y="93"/>
                  </a:cxn>
                  <a:cxn ang="0">
                    <a:pos x="232" y="100"/>
                  </a:cxn>
                  <a:cxn ang="0">
                    <a:pos x="223" y="108"/>
                  </a:cxn>
                  <a:cxn ang="0">
                    <a:pos x="212" y="121"/>
                  </a:cxn>
                  <a:cxn ang="0">
                    <a:pos x="198" y="134"/>
                  </a:cxn>
                  <a:cxn ang="0">
                    <a:pos x="180" y="146"/>
                  </a:cxn>
                  <a:cxn ang="0">
                    <a:pos x="158" y="159"/>
                  </a:cxn>
                  <a:cxn ang="0">
                    <a:pos x="134" y="170"/>
                  </a:cxn>
                  <a:cxn ang="0">
                    <a:pos x="106" y="179"/>
                  </a:cxn>
                  <a:cxn ang="0">
                    <a:pos x="75" y="183"/>
                  </a:cxn>
                  <a:cxn ang="0">
                    <a:pos x="38" y="183"/>
                  </a:cxn>
                  <a:cxn ang="0">
                    <a:pos x="0" y="176"/>
                  </a:cxn>
                  <a:cxn ang="0">
                    <a:pos x="133" y="0"/>
                  </a:cxn>
                </a:cxnLst>
                <a:rect l="0" t="0" r="r" b="b"/>
                <a:pathLst>
                  <a:path w="237" h="183">
                    <a:moveTo>
                      <a:pt x="133" y="0"/>
                    </a:moveTo>
                    <a:lnTo>
                      <a:pt x="134" y="3"/>
                    </a:lnTo>
                    <a:lnTo>
                      <a:pt x="136" y="10"/>
                    </a:lnTo>
                    <a:lnTo>
                      <a:pt x="140" y="21"/>
                    </a:lnTo>
                    <a:lnTo>
                      <a:pt x="144" y="34"/>
                    </a:lnTo>
                    <a:lnTo>
                      <a:pt x="151" y="48"/>
                    </a:lnTo>
                    <a:lnTo>
                      <a:pt x="161" y="62"/>
                    </a:lnTo>
                    <a:lnTo>
                      <a:pt x="171" y="76"/>
                    </a:lnTo>
                    <a:lnTo>
                      <a:pt x="185" y="86"/>
                    </a:lnTo>
                    <a:lnTo>
                      <a:pt x="199" y="93"/>
                    </a:lnTo>
                    <a:lnTo>
                      <a:pt x="218" y="94"/>
                    </a:lnTo>
                    <a:lnTo>
                      <a:pt x="237" y="90"/>
                    </a:lnTo>
                    <a:lnTo>
                      <a:pt x="236" y="93"/>
                    </a:lnTo>
                    <a:lnTo>
                      <a:pt x="232" y="100"/>
                    </a:lnTo>
                    <a:lnTo>
                      <a:pt x="223" y="108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6"/>
                    </a:lnTo>
                    <a:lnTo>
                      <a:pt x="158" y="159"/>
                    </a:lnTo>
                    <a:lnTo>
                      <a:pt x="134" y="170"/>
                    </a:lnTo>
                    <a:lnTo>
                      <a:pt x="106" y="179"/>
                    </a:lnTo>
                    <a:lnTo>
                      <a:pt x="75" y="183"/>
                    </a:lnTo>
                    <a:lnTo>
                      <a:pt x="38" y="183"/>
                    </a:lnTo>
                    <a:lnTo>
                      <a:pt x="0" y="17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Freeform 11"/>
              <p:cNvSpPr>
                <a:spLocks/>
              </p:cNvSpPr>
              <p:nvPr/>
            </p:nvSpPr>
            <p:spPr bwMode="auto">
              <a:xfrm>
                <a:off x="2627313" y="1169988"/>
                <a:ext cx="1116013" cy="1077913"/>
              </a:xfrm>
              <a:custGeom>
                <a:avLst/>
                <a:gdLst/>
                <a:ahLst/>
                <a:cxnLst>
                  <a:cxn ang="0">
                    <a:pos x="340" y="0"/>
                  </a:cxn>
                  <a:cxn ang="0">
                    <a:pos x="387" y="4"/>
                  </a:cxn>
                  <a:cxn ang="0">
                    <a:pos x="433" y="15"/>
                  </a:cxn>
                  <a:cxn ang="0">
                    <a:pos x="478" y="31"/>
                  </a:cxn>
                  <a:cxn ang="0">
                    <a:pos x="519" y="51"/>
                  </a:cxn>
                  <a:cxn ang="0">
                    <a:pos x="556" y="78"/>
                  </a:cxn>
                  <a:cxn ang="0">
                    <a:pos x="588" y="107"/>
                  </a:cxn>
                  <a:cxn ang="0">
                    <a:pos x="618" y="142"/>
                  </a:cxn>
                  <a:cxn ang="0">
                    <a:pos x="642" y="179"/>
                  </a:cxn>
                  <a:cxn ang="0">
                    <a:pos x="663" y="219"/>
                  </a:cxn>
                  <a:cxn ang="0">
                    <a:pos x="679" y="260"/>
                  </a:cxn>
                  <a:cxn ang="0">
                    <a:pos x="691" y="302"/>
                  </a:cxn>
                  <a:cxn ang="0">
                    <a:pos x="698" y="344"/>
                  </a:cxn>
                  <a:cxn ang="0">
                    <a:pos x="703" y="385"/>
                  </a:cxn>
                  <a:cxn ang="0">
                    <a:pos x="700" y="426"/>
                  </a:cxn>
                  <a:cxn ang="0">
                    <a:pos x="694" y="464"/>
                  </a:cxn>
                  <a:cxn ang="0">
                    <a:pos x="683" y="498"/>
                  </a:cxn>
                  <a:cxn ang="0">
                    <a:pos x="663" y="538"/>
                  </a:cxn>
                  <a:cxn ang="0">
                    <a:pos x="638" y="571"/>
                  </a:cxn>
                  <a:cxn ang="0">
                    <a:pos x="609" y="603"/>
                  </a:cxn>
                  <a:cxn ang="0">
                    <a:pos x="576" y="627"/>
                  </a:cxn>
                  <a:cxn ang="0">
                    <a:pos x="540" y="648"/>
                  </a:cxn>
                  <a:cxn ang="0">
                    <a:pos x="501" y="663"/>
                  </a:cxn>
                  <a:cxn ang="0">
                    <a:pos x="458" y="673"/>
                  </a:cxn>
                  <a:cxn ang="0">
                    <a:pos x="415" y="679"/>
                  </a:cxn>
                  <a:cxn ang="0">
                    <a:pos x="371" y="679"/>
                  </a:cxn>
                  <a:cxn ang="0">
                    <a:pos x="324" y="673"/>
                  </a:cxn>
                  <a:cxn ang="0">
                    <a:pos x="279" y="663"/>
                  </a:cxn>
                  <a:cxn ang="0">
                    <a:pos x="233" y="646"/>
                  </a:cxn>
                  <a:cxn ang="0">
                    <a:pos x="185" y="622"/>
                  </a:cxn>
                  <a:cxn ang="0">
                    <a:pos x="142" y="594"/>
                  </a:cxn>
                  <a:cxn ang="0">
                    <a:pos x="103" y="560"/>
                  </a:cxn>
                  <a:cxn ang="0">
                    <a:pos x="70" y="522"/>
                  </a:cxn>
                  <a:cxn ang="0">
                    <a:pos x="44" y="481"/>
                  </a:cxn>
                  <a:cxn ang="0">
                    <a:pos x="23" y="437"/>
                  </a:cxn>
                  <a:cxn ang="0">
                    <a:pos x="7" y="391"/>
                  </a:cxn>
                  <a:cxn ang="0">
                    <a:pos x="0" y="343"/>
                  </a:cxn>
                  <a:cxn ang="0">
                    <a:pos x="0" y="295"/>
                  </a:cxn>
                  <a:cxn ang="0">
                    <a:pos x="7" y="247"/>
                  </a:cxn>
                  <a:cxn ang="0">
                    <a:pos x="23" y="199"/>
                  </a:cxn>
                  <a:cxn ang="0">
                    <a:pos x="44" y="158"/>
                  </a:cxn>
                  <a:cxn ang="0">
                    <a:pos x="69" y="120"/>
                  </a:cxn>
                  <a:cxn ang="0">
                    <a:pos x="99" y="89"/>
                  </a:cxn>
                  <a:cxn ang="0">
                    <a:pos x="133" y="61"/>
                  </a:cxn>
                  <a:cxn ang="0">
                    <a:pos x="169" y="38"/>
                  </a:cxn>
                  <a:cxn ang="0">
                    <a:pos x="209" y="21"/>
                  </a:cxn>
                  <a:cxn ang="0">
                    <a:pos x="251" y="8"/>
                  </a:cxn>
                  <a:cxn ang="0">
                    <a:pos x="295" y="1"/>
                  </a:cxn>
                  <a:cxn ang="0">
                    <a:pos x="340" y="0"/>
                  </a:cxn>
                </a:cxnLst>
                <a:rect l="0" t="0" r="r" b="b"/>
                <a:pathLst>
                  <a:path w="703" h="679">
                    <a:moveTo>
                      <a:pt x="340" y="0"/>
                    </a:moveTo>
                    <a:lnTo>
                      <a:pt x="387" y="4"/>
                    </a:lnTo>
                    <a:lnTo>
                      <a:pt x="433" y="15"/>
                    </a:lnTo>
                    <a:lnTo>
                      <a:pt x="478" y="31"/>
                    </a:lnTo>
                    <a:lnTo>
                      <a:pt x="519" y="51"/>
                    </a:lnTo>
                    <a:lnTo>
                      <a:pt x="556" y="78"/>
                    </a:lnTo>
                    <a:lnTo>
                      <a:pt x="588" y="107"/>
                    </a:lnTo>
                    <a:lnTo>
                      <a:pt x="618" y="142"/>
                    </a:lnTo>
                    <a:lnTo>
                      <a:pt x="642" y="179"/>
                    </a:lnTo>
                    <a:lnTo>
                      <a:pt x="663" y="219"/>
                    </a:lnTo>
                    <a:lnTo>
                      <a:pt x="679" y="260"/>
                    </a:lnTo>
                    <a:lnTo>
                      <a:pt x="691" y="302"/>
                    </a:lnTo>
                    <a:lnTo>
                      <a:pt x="698" y="344"/>
                    </a:lnTo>
                    <a:lnTo>
                      <a:pt x="703" y="385"/>
                    </a:lnTo>
                    <a:lnTo>
                      <a:pt x="700" y="426"/>
                    </a:lnTo>
                    <a:lnTo>
                      <a:pt x="694" y="464"/>
                    </a:lnTo>
                    <a:lnTo>
                      <a:pt x="683" y="498"/>
                    </a:lnTo>
                    <a:lnTo>
                      <a:pt x="663" y="538"/>
                    </a:lnTo>
                    <a:lnTo>
                      <a:pt x="638" y="571"/>
                    </a:lnTo>
                    <a:lnTo>
                      <a:pt x="609" y="603"/>
                    </a:lnTo>
                    <a:lnTo>
                      <a:pt x="576" y="627"/>
                    </a:lnTo>
                    <a:lnTo>
                      <a:pt x="540" y="648"/>
                    </a:lnTo>
                    <a:lnTo>
                      <a:pt x="501" y="663"/>
                    </a:lnTo>
                    <a:lnTo>
                      <a:pt x="458" y="673"/>
                    </a:lnTo>
                    <a:lnTo>
                      <a:pt x="415" y="679"/>
                    </a:lnTo>
                    <a:lnTo>
                      <a:pt x="371" y="679"/>
                    </a:lnTo>
                    <a:lnTo>
                      <a:pt x="324" y="673"/>
                    </a:lnTo>
                    <a:lnTo>
                      <a:pt x="279" y="663"/>
                    </a:lnTo>
                    <a:lnTo>
                      <a:pt x="233" y="646"/>
                    </a:lnTo>
                    <a:lnTo>
                      <a:pt x="185" y="622"/>
                    </a:lnTo>
                    <a:lnTo>
                      <a:pt x="142" y="594"/>
                    </a:lnTo>
                    <a:lnTo>
                      <a:pt x="103" y="560"/>
                    </a:lnTo>
                    <a:lnTo>
                      <a:pt x="70" y="522"/>
                    </a:lnTo>
                    <a:lnTo>
                      <a:pt x="44" y="481"/>
                    </a:lnTo>
                    <a:lnTo>
                      <a:pt x="23" y="437"/>
                    </a:lnTo>
                    <a:lnTo>
                      <a:pt x="7" y="391"/>
                    </a:lnTo>
                    <a:lnTo>
                      <a:pt x="0" y="343"/>
                    </a:lnTo>
                    <a:lnTo>
                      <a:pt x="0" y="295"/>
                    </a:lnTo>
                    <a:lnTo>
                      <a:pt x="7" y="247"/>
                    </a:lnTo>
                    <a:lnTo>
                      <a:pt x="23" y="199"/>
                    </a:lnTo>
                    <a:lnTo>
                      <a:pt x="44" y="158"/>
                    </a:lnTo>
                    <a:lnTo>
                      <a:pt x="69" y="120"/>
                    </a:lnTo>
                    <a:lnTo>
                      <a:pt x="99" y="89"/>
                    </a:lnTo>
                    <a:lnTo>
                      <a:pt x="133" y="61"/>
                    </a:lnTo>
                    <a:lnTo>
                      <a:pt x="169" y="38"/>
                    </a:lnTo>
                    <a:lnTo>
                      <a:pt x="209" y="21"/>
                    </a:lnTo>
                    <a:lnTo>
                      <a:pt x="251" y="8"/>
                    </a:lnTo>
                    <a:lnTo>
                      <a:pt x="295" y="1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Freeform 12"/>
              <p:cNvSpPr>
                <a:spLocks/>
              </p:cNvSpPr>
              <p:nvPr/>
            </p:nvSpPr>
            <p:spPr bwMode="auto">
              <a:xfrm>
                <a:off x="3024188" y="2603500"/>
                <a:ext cx="73025" cy="6302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4"/>
                  </a:cxn>
                  <a:cxn ang="0">
                    <a:pos x="15" y="18"/>
                  </a:cxn>
                  <a:cxn ang="0">
                    <a:pos x="18" y="40"/>
                  </a:cxn>
                  <a:cxn ang="0">
                    <a:pos x="22" y="68"/>
                  </a:cxn>
                  <a:cxn ang="0">
                    <a:pos x="26" y="102"/>
                  </a:cxn>
                  <a:cxn ang="0">
                    <a:pos x="31" y="143"/>
                  </a:cxn>
                  <a:cxn ang="0">
                    <a:pos x="35" y="186"/>
                  </a:cxn>
                  <a:cxn ang="0">
                    <a:pos x="38" y="236"/>
                  </a:cxn>
                  <a:cxn ang="0">
                    <a:pos x="42" y="287"/>
                  </a:cxn>
                  <a:cxn ang="0">
                    <a:pos x="45" y="342"/>
                  </a:cxn>
                  <a:cxn ang="0">
                    <a:pos x="46" y="397"/>
                  </a:cxn>
                  <a:cxn ang="0">
                    <a:pos x="0" y="394"/>
                  </a:cxn>
                  <a:cxn ang="0">
                    <a:pos x="12" y="0"/>
                  </a:cxn>
                </a:cxnLst>
                <a:rect l="0" t="0" r="r" b="b"/>
                <a:pathLst>
                  <a:path w="46" h="397">
                    <a:moveTo>
                      <a:pt x="12" y="0"/>
                    </a:moveTo>
                    <a:lnTo>
                      <a:pt x="14" y="4"/>
                    </a:lnTo>
                    <a:lnTo>
                      <a:pt x="15" y="18"/>
                    </a:lnTo>
                    <a:lnTo>
                      <a:pt x="18" y="40"/>
                    </a:lnTo>
                    <a:lnTo>
                      <a:pt x="22" y="68"/>
                    </a:lnTo>
                    <a:lnTo>
                      <a:pt x="26" y="102"/>
                    </a:lnTo>
                    <a:lnTo>
                      <a:pt x="31" y="143"/>
                    </a:lnTo>
                    <a:lnTo>
                      <a:pt x="35" y="186"/>
                    </a:lnTo>
                    <a:lnTo>
                      <a:pt x="38" y="236"/>
                    </a:lnTo>
                    <a:lnTo>
                      <a:pt x="42" y="287"/>
                    </a:lnTo>
                    <a:lnTo>
                      <a:pt x="45" y="342"/>
                    </a:lnTo>
                    <a:lnTo>
                      <a:pt x="46" y="397"/>
                    </a:lnTo>
                    <a:lnTo>
                      <a:pt x="0" y="39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Freeform 13"/>
              <p:cNvSpPr>
                <a:spLocks/>
              </p:cNvSpPr>
              <p:nvPr/>
            </p:nvSpPr>
            <p:spPr bwMode="auto">
              <a:xfrm>
                <a:off x="2730501" y="1231900"/>
                <a:ext cx="971550" cy="941388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330" y="3"/>
                  </a:cxn>
                  <a:cxn ang="0">
                    <a:pos x="374" y="12"/>
                  </a:cxn>
                  <a:cxn ang="0">
                    <a:pos x="417" y="27"/>
                  </a:cxn>
                  <a:cxn ang="0">
                    <a:pos x="456" y="47"/>
                  </a:cxn>
                  <a:cxn ang="0">
                    <a:pos x="491" y="72"/>
                  </a:cxn>
                  <a:cxn ang="0">
                    <a:pos x="520" y="102"/>
                  </a:cxn>
                  <a:cxn ang="0">
                    <a:pos x="547" y="135"/>
                  </a:cxn>
                  <a:cxn ang="0">
                    <a:pos x="568" y="171"/>
                  </a:cxn>
                  <a:cxn ang="0">
                    <a:pos x="587" y="209"/>
                  </a:cxn>
                  <a:cxn ang="0">
                    <a:pos x="599" y="249"/>
                  </a:cxn>
                  <a:cxn ang="0">
                    <a:pos x="608" y="288"/>
                  </a:cxn>
                  <a:cxn ang="0">
                    <a:pos x="612" y="328"/>
                  </a:cxn>
                  <a:cxn ang="0">
                    <a:pos x="612" y="366"/>
                  </a:cxn>
                  <a:cxn ang="0">
                    <a:pos x="607" y="403"/>
                  </a:cxn>
                  <a:cxn ang="0">
                    <a:pos x="595" y="435"/>
                  </a:cxn>
                  <a:cxn ang="0">
                    <a:pos x="577" y="472"/>
                  </a:cxn>
                  <a:cxn ang="0">
                    <a:pos x="553" y="504"/>
                  </a:cxn>
                  <a:cxn ang="0">
                    <a:pos x="525" y="532"/>
                  </a:cxn>
                  <a:cxn ang="0">
                    <a:pos x="492" y="554"/>
                  </a:cxn>
                  <a:cxn ang="0">
                    <a:pos x="456" y="572"/>
                  </a:cxn>
                  <a:cxn ang="0">
                    <a:pos x="417" y="585"/>
                  </a:cxn>
                  <a:cxn ang="0">
                    <a:pos x="377" y="592"/>
                  </a:cxn>
                  <a:cxn ang="0">
                    <a:pos x="334" y="593"/>
                  </a:cxn>
                  <a:cxn ang="0">
                    <a:pos x="292" y="589"/>
                  </a:cxn>
                  <a:cxn ang="0">
                    <a:pos x="247" y="579"/>
                  </a:cxn>
                  <a:cxn ang="0">
                    <a:pos x="203" y="564"/>
                  </a:cxn>
                  <a:cxn ang="0">
                    <a:pos x="158" y="541"/>
                  </a:cxn>
                  <a:cxn ang="0">
                    <a:pos x="117" y="513"/>
                  </a:cxn>
                  <a:cxn ang="0">
                    <a:pos x="82" y="479"/>
                  </a:cxn>
                  <a:cxn ang="0">
                    <a:pos x="52" y="442"/>
                  </a:cxn>
                  <a:cxn ang="0">
                    <a:pos x="28" y="401"/>
                  </a:cxn>
                  <a:cxn ang="0">
                    <a:pos x="11" y="357"/>
                  </a:cxn>
                  <a:cxn ang="0">
                    <a:pos x="1" y="312"/>
                  </a:cxn>
                  <a:cxn ang="0">
                    <a:pos x="0" y="266"/>
                  </a:cxn>
                  <a:cxn ang="0">
                    <a:pos x="5" y="219"/>
                  </a:cxn>
                  <a:cxn ang="0">
                    <a:pos x="21" y="174"/>
                  </a:cxn>
                  <a:cxn ang="0">
                    <a:pos x="41" y="135"/>
                  </a:cxn>
                  <a:cxn ang="0">
                    <a:pos x="65" y="101"/>
                  </a:cxn>
                  <a:cxn ang="0">
                    <a:pos x="94" y="71"/>
                  </a:cxn>
                  <a:cxn ang="0">
                    <a:pos x="128" y="46"/>
                  </a:cxn>
                  <a:cxn ang="0">
                    <a:pos x="164" y="26"/>
                  </a:cxn>
                  <a:cxn ang="0">
                    <a:pos x="203" y="12"/>
                  </a:cxn>
                  <a:cxn ang="0">
                    <a:pos x="244" y="3"/>
                  </a:cxn>
                  <a:cxn ang="0">
                    <a:pos x="286" y="0"/>
                  </a:cxn>
                </a:cxnLst>
                <a:rect l="0" t="0" r="r" b="b"/>
                <a:pathLst>
                  <a:path w="612" h="593">
                    <a:moveTo>
                      <a:pt x="286" y="0"/>
                    </a:moveTo>
                    <a:lnTo>
                      <a:pt x="330" y="3"/>
                    </a:lnTo>
                    <a:lnTo>
                      <a:pt x="374" y="12"/>
                    </a:lnTo>
                    <a:lnTo>
                      <a:pt x="417" y="27"/>
                    </a:lnTo>
                    <a:lnTo>
                      <a:pt x="456" y="47"/>
                    </a:lnTo>
                    <a:lnTo>
                      <a:pt x="491" y="72"/>
                    </a:lnTo>
                    <a:lnTo>
                      <a:pt x="520" y="102"/>
                    </a:lnTo>
                    <a:lnTo>
                      <a:pt x="547" y="135"/>
                    </a:lnTo>
                    <a:lnTo>
                      <a:pt x="568" y="171"/>
                    </a:lnTo>
                    <a:lnTo>
                      <a:pt x="587" y="209"/>
                    </a:lnTo>
                    <a:lnTo>
                      <a:pt x="599" y="249"/>
                    </a:lnTo>
                    <a:lnTo>
                      <a:pt x="608" y="288"/>
                    </a:lnTo>
                    <a:lnTo>
                      <a:pt x="612" y="328"/>
                    </a:lnTo>
                    <a:lnTo>
                      <a:pt x="612" y="366"/>
                    </a:lnTo>
                    <a:lnTo>
                      <a:pt x="607" y="403"/>
                    </a:lnTo>
                    <a:lnTo>
                      <a:pt x="595" y="435"/>
                    </a:lnTo>
                    <a:lnTo>
                      <a:pt x="577" y="472"/>
                    </a:lnTo>
                    <a:lnTo>
                      <a:pt x="553" y="504"/>
                    </a:lnTo>
                    <a:lnTo>
                      <a:pt x="525" y="532"/>
                    </a:lnTo>
                    <a:lnTo>
                      <a:pt x="492" y="554"/>
                    </a:lnTo>
                    <a:lnTo>
                      <a:pt x="456" y="572"/>
                    </a:lnTo>
                    <a:lnTo>
                      <a:pt x="417" y="585"/>
                    </a:lnTo>
                    <a:lnTo>
                      <a:pt x="377" y="592"/>
                    </a:lnTo>
                    <a:lnTo>
                      <a:pt x="334" y="593"/>
                    </a:lnTo>
                    <a:lnTo>
                      <a:pt x="292" y="589"/>
                    </a:lnTo>
                    <a:lnTo>
                      <a:pt x="247" y="579"/>
                    </a:lnTo>
                    <a:lnTo>
                      <a:pt x="203" y="564"/>
                    </a:lnTo>
                    <a:lnTo>
                      <a:pt x="158" y="541"/>
                    </a:lnTo>
                    <a:lnTo>
                      <a:pt x="117" y="513"/>
                    </a:lnTo>
                    <a:lnTo>
                      <a:pt x="82" y="479"/>
                    </a:lnTo>
                    <a:lnTo>
                      <a:pt x="52" y="442"/>
                    </a:lnTo>
                    <a:lnTo>
                      <a:pt x="28" y="401"/>
                    </a:lnTo>
                    <a:lnTo>
                      <a:pt x="11" y="357"/>
                    </a:lnTo>
                    <a:lnTo>
                      <a:pt x="1" y="312"/>
                    </a:lnTo>
                    <a:lnTo>
                      <a:pt x="0" y="266"/>
                    </a:lnTo>
                    <a:lnTo>
                      <a:pt x="5" y="219"/>
                    </a:lnTo>
                    <a:lnTo>
                      <a:pt x="21" y="174"/>
                    </a:lnTo>
                    <a:lnTo>
                      <a:pt x="41" y="135"/>
                    </a:lnTo>
                    <a:lnTo>
                      <a:pt x="65" y="101"/>
                    </a:lnTo>
                    <a:lnTo>
                      <a:pt x="94" y="71"/>
                    </a:lnTo>
                    <a:lnTo>
                      <a:pt x="128" y="46"/>
                    </a:lnTo>
                    <a:lnTo>
                      <a:pt x="164" y="26"/>
                    </a:lnTo>
                    <a:lnTo>
                      <a:pt x="203" y="12"/>
                    </a:lnTo>
                    <a:lnTo>
                      <a:pt x="244" y="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D9A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 14"/>
              <p:cNvSpPr>
                <a:spLocks/>
              </p:cNvSpPr>
              <p:nvPr/>
            </p:nvSpPr>
            <p:spPr bwMode="auto">
              <a:xfrm>
                <a:off x="3629026" y="1497013"/>
                <a:ext cx="73025" cy="385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"/>
                  </a:cxn>
                  <a:cxn ang="0">
                    <a:pos x="7" y="11"/>
                  </a:cxn>
                  <a:cxn ang="0">
                    <a:pos x="15" y="24"/>
                  </a:cxn>
                  <a:cxn ang="0">
                    <a:pos x="24" y="41"/>
                  </a:cxn>
                  <a:cxn ang="0">
                    <a:pos x="32" y="63"/>
                  </a:cxn>
                  <a:cxn ang="0">
                    <a:pos x="39" y="92"/>
                  </a:cxn>
                  <a:cxn ang="0">
                    <a:pos x="45" y="123"/>
                  </a:cxn>
                  <a:cxn ang="0">
                    <a:pos x="46" y="158"/>
                  </a:cxn>
                  <a:cxn ang="0">
                    <a:pos x="43" y="199"/>
                  </a:cxn>
                  <a:cxn ang="0">
                    <a:pos x="36" y="243"/>
                  </a:cxn>
                  <a:cxn ang="0">
                    <a:pos x="36" y="238"/>
                  </a:cxn>
                  <a:cxn ang="0">
                    <a:pos x="38" y="226"/>
                  </a:cxn>
                  <a:cxn ang="0">
                    <a:pos x="39" y="206"/>
                  </a:cxn>
                  <a:cxn ang="0">
                    <a:pos x="39" y="181"/>
                  </a:cxn>
                  <a:cxn ang="0">
                    <a:pos x="38" y="150"/>
                  </a:cxn>
                  <a:cxn ang="0">
                    <a:pos x="35" y="116"/>
                  </a:cxn>
                  <a:cxn ang="0">
                    <a:pos x="28" y="79"/>
                  </a:cxn>
                  <a:cxn ang="0">
                    <a:pos x="17" y="39"/>
                  </a:cxn>
                  <a:cxn ang="0">
                    <a:pos x="0" y="0"/>
                  </a:cxn>
                </a:cxnLst>
                <a:rect l="0" t="0" r="r" b="b"/>
                <a:pathLst>
                  <a:path w="46" h="243">
                    <a:moveTo>
                      <a:pt x="0" y="0"/>
                    </a:moveTo>
                    <a:lnTo>
                      <a:pt x="2" y="3"/>
                    </a:lnTo>
                    <a:lnTo>
                      <a:pt x="7" y="11"/>
                    </a:lnTo>
                    <a:lnTo>
                      <a:pt x="15" y="24"/>
                    </a:lnTo>
                    <a:lnTo>
                      <a:pt x="24" y="41"/>
                    </a:lnTo>
                    <a:lnTo>
                      <a:pt x="32" y="63"/>
                    </a:lnTo>
                    <a:lnTo>
                      <a:pt x="39" y="92"/>
                    </a:lnTo>
                    <a:lnTo>
                      <a:pt x="45" y="123"/>
                    </a:lnTo>
                    <a:lnTo>
                      <a:pt x="46" y="158"/>
                    </a:lnTo>
                    <a:lnTo>
                      <a:pt x="43" y="199"/>
                    </a:lnTo>
                    <a:lnTo>
                      <a:pt x="36" y="243"/>
                    </a:lnTo>
                    <a:lnTo>
                      <a:pt x="36" y="238"/>
                    </a:lnTo>
                    <a:lnTo>
                      <a:pt x="38" y="226"/>
                    </a:lnTo>
                    <a:lnTo>
                      <a:pt x="39" y="206"/>
                    </a:lnTo>
                    <a:lnTo>
                      <a:pt x="39" y="181"/>
                    </a:lnTo>
                    <a:lnTo>
                      <a:pt x="38" y="150"/>
                    </a:lnTo>
                    <a:lnTo>
                      <a:pt x="35" y="116"/>
                    </a:lnTo>
                    <a:lnTo>
                      <a:pt x="28" y="79"/>
                    </a:lnTo>
                    <a:lnTo>
                      <a:pt x="17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Freeform 15"/>
              <p:cNvSpPr>
                <a:spLocks/>
              </p:cNvSpPr>
              <p:nvPr/>
            </p:nvSpPr>
            <p:spPr bwMode="auto">
              <a:xfrm>
                <a:off x="2436813" y="1071563"/>
                <a:ext cx="1203325" cy="1133475"/>
              </a:xfrm>
              <a:custGeom>
                <a:avLst/>
                <a:gdLst/>
                <a:ahLst/>
                <a:cxnLst>
                  <a:cxn ang="0">
                    <a:pos x="547" y="3"/>
                  </a:cxn>
                  <a:cxn ang="0">
                    <a:pos x="625" y="20"/>
                  </a:cxn>
                  <a:cxn ang="0">
                    <a:pos x="693" y="53"/>
                  </a:cxn>
                  <a:cxn ang="0">
                    <a:pos x="739" y="106"/>
                  </a:cxn>
                  <a:cxn ang="0">
                    <a:pos x="758" y="169"/>
                  </a:cxn>
                  <a:cxn ang="0">
                    <a:pos x="748" y="240"/>
                  </a:cxn>
                  <a:cxn ang="0">
                    <a:pos x="704" y="316"/>
                  </a:cxn>
                  <a:cxn ang="0">
                    <a:pos x="648" y="367"/>
                  </a:cxn>
                  <a:cxn ang="0">
                    <a:pos x="581" y="395"/>
                  </a:cxn>
                  <a:cxn ang="0">
                    <a:pos x="518" y="408"/>
                  </a:cxn>
                  <a:cxn ang="0">
                    <a:pos x="461" y="411"/>
                  </a:cxn>
                  <a:cxn ang="0">
                    <a:pos x="422" y="408"/>
                  </a:cxn>
                  <a:cxn ang="0">
                    <a:pos x="406" y="405"/>
                  </a:cxn>
                  <a:cxn ang="0">
                    <a:pos x="429" y="358"/>
                  </a:cxn>
                  <a:cxn ang="0">
                    <a:pos x="428" y="319"/>
                  </a:cxn>
                  <a:cxn ang="0">
                    <a:pos x="408" y="286"/>
                  </a:cxn>
                  <a:cxn ang="0">
                    <a:pos x="381" y="261"/>
                  </a:cxn>
                  <a:cxn ang="0">
                    <a:pos x="351" y="243"/>
                  </a:cxn>
                  <a:cxn ang="0">
                    <a:pos x="329" y="233"/>
                  </a:cxn>
                  <a:cxn ang="0">
                    <a:pos x="319" y="228"/>
                  </a:cxn>
                  <a:cxn ang="0">
                    <a:pos x="346" y="329"/>
                  </a:cxn>
                  <a:cxn ang="0">
                    <a:pos x="343" y="420"/>
                  </a:cxn>
                  <a:cxn ang="0">
                    <a:pos x="320" y="502"/>
                  </a:cxn>
                  <a:cxn ang="0">
                    <a:pos x="285" y="574"/>
                  </a:cxn>
                  <a:cxn ang="0">
                    <a:pos x="244" y="633"/>
                  </a:cxn>
                  <a:cxn ang="0">
                    <a:pos x="206" y="677"/>
                  </a:cxn>
                  <a:cxn ang="0">
                    <a:pos x="178" y="704"/>
                  </a:cxn>
                  <a:cxn ang="0">
                    <a:pos x="166" y="714"/>
                  </a:cxn>
                  <a:cxn ang="0">
                    <a:pos x="109" y="666"/>
                  </a:cxn>
                  <a:cxn ang="0">
                    <a:pos x="65" y="608"/>
                  </a:cxn>
                  <a:cxn ang="0">
                    <a:pos x="32" y="550"/>
                  </a:cxn>
                  <a:cxn ang="0">
                    <a:pos x="11" y="502"/>
                  </a:cxn>
                  <a:cxn ang="0">
                    <a:pos x="1" y="474"/>
                  </a:cxn>
                  <a:cxn ang="0">
                    <a:pos x="6" y="475"/>
                  </a:cxn>
                  <a:cxn ang="0">
                    <a:pos x="28" y="482"/>
                  </a:cxn>
                  <a:cxn ang="0">
                    <a:pos x="59" y="475"/>
                  </a:cxn>
                  <a:cxn ang="0">
                    <a:pos x="89" y="453"/>
                  </a:cxn>
                  <a:cxn ang="0">
                    <a:pos x="106" y="411"/>
                  </a:cxn>
                  <a:cxn ang="0">
                    <a:pos x="111" y="353"/>
                  </a:cxn>
                  <a:cxn ang="0">
                    <a:pos x="121" y="281"/>
                  </a:cxn>
                  <a:cxn ang="0">
                    <a:pos x="147" y="200"/>
                  </a:cxn>
                  <a:cxn ang="0">
                    <a:pos x="202" y="114"/>
                  </a:cxn>
                  <a:cxn ang="0">
                    <a:pos x="261" y="62"/>
                  </a:cxn>
                  <a:cxn ang="0">
                    <a:pos x="336" y="27"/>
                  </a:cxn>
                  <a:cxn ang="0">
                    <a:pos x="420" y="5"/>
                  </a:cxn>
                  <a:cxn ang="0">
                    <a:pos x="507" y="0"/>
                  </a:cxn>
                </a:cxnLst>
                <a:rect l="0" t="0" r="r" b="b"/>
                <a:pathLst>
                  <a:path w="758" h="714">
                    <a:moveTo>
                      <a:pt x="507" y="0"/>
                    </a:moveTo>
                    <a:lnTo>
                      <a:pt x="547" y="3"/>
                    </a:lnTo>
                    <a:lnTo>
                      <a:pt x="588" y="10"/>
                    </a:lnTo>
                    <a:lnTo>
                      <a:pt x="625" y="20"/>
                    </a:lnTo>
                    <a:lnTo>
                      <a:pt x="662" y="34"/>
                    </a:lnTo>
                    <a:lnTo>
                      <a:pt x="693" y="53"/>
                    </a:lnTo>
                    <a:lnTo>
                      <a:pt x="720" y="77"/>
                    </a:lnTo>
                    <a:lnTo>
                      <a:pt x="739" y="106"/>
                    </a:lnTo>
                    <a:lnTo>
                      <a:pt x="752" y="135"/>
                    </a:lnTo>
                    <a:lnTo>
                      <a:pt x="758" y="169"/>
                    </a:lnTo>
                    <a:lnTo>
                      <a:pt x="758" y="203"/>
                    </a:lnTo>
                    <a:lnTo>
                      <a:pt x="748" y="240"/>
                    </a:lnTo>
                    <a:lnTo>
                      <a:pt x="731" y="278"/>
                    </a:lnTo>
                    <a:lnTo>
                      <a:pt x="704" y="316"/>
                    </a:lnTo>
                    <a:lnTo>
                      <a:pt x="677" y="344"/>
                    </a:lnTo>
                    <a:lnTo>
                      <a:pt x="648" y="367"/>
                    </a:lnTo>
                    <a:lnTo>
                      <a:pt x="615" y="382"/>
                    </a:lnTo>
                    <a:lnTo>
                      <a:pt x="581" y="395"/>
                    </a:lnTo>
                    <a:lnTo>
                      <a:pt x="549" y="403"/>
                    </a:lnTo>
                    <a:lnTo>
                      <a:pt x="518" y="408"/>
                    </a:lnTo>
                    <a:lnTo>
                      <a:pt x="488" y="411"/>
                    </a:lnTo>
                    <a:lnTo>
                      <a:pt x="461" y="411"/>
                    </a:lnTo>
                    <a:lnTo>
                      <a:pt x="439" y="409"/>
                    </a:lnTo>
                    <a:lnTo>
                      <a:pt x="422" y="408"/>
                    </a:lnTo>
                    <a:lnTo>
                      <a:pt x="411" y="406"/>
                    </a:lnTo>
                    <a:lnTo>
                      <a:pt x="406" y="405"/>
                    </a:lnTo>
                    <a:lnTo>
                      <a:pt x="422" y="381"/>
                    </a:lnTo>
                    <a:lnTo>
                      <a:pt x="429" y="358"/>
                    </a:lnTo>
                    <a:lnTo>
                      <a:pt x="430" y="337"/>
                    </a:lnTo>
                    <a:lnTo>
                      <a:pt x="428" y="319"/>
                    </a:lnTo>
                    <a:lnTo>
                      <a:pt x="419" y="300"/>
                    </a:lnTo>
                    <a:lnTo>
                      <a:pt x="408" y="286"/>
                    </a:lnTo>
                    <a:lnTo>
                      <a:pt x="395" y="272"/>
                    </a:lnTo>
                    <a:lnTo>
                      <a:pt x="381" y="261"/>
                    </a:lnTo>
                    <a:lnTo>
                      <a:pt x="365" y="251"/>
                    </a:lnTo>
                    <a:lnTo>
                      <a:pt x="351" y="243"/>
                    </a:lnTo>
                    <a:lnTo>
                      <a:pt x="339" y="237"/>
                    </a:lnTo>
                    <a:lnTo>
                      <a:pt x="329" y="233"/>
                    </a:lnTo>
                    <a:lnTo>
                      <a:pt x="322" y="230"/>
                    </a:lnTo>
                    <a:lnTo>
                      <a:pt x="319" y="228"/>
                    </a:lnTo>
                    <a:lnTo>
                      <a:pt x="336" y="279"/>
                    </a:lnTo>
                    <a:lnTo>
                      <a:pt x="346" y="329"/>
                    </a:lnTo>
                    <a:lnTo>
                      <a:pt x="347" y="375"/>
                    </a:lnTo>
                    <a:lnTo>
                      <a:pt x="343" y="420"/>
                    </a:lnTo>
                    <a:lnTo>
                      <a:pt x="334" y="463"/>
                    </a:lnTo>
                    <a:lnTo>
                      <a:pt x="320" y="502"/>
                    </a:lnTo>
                    <a:lnTo>
                      <a:pt x="303" y="540"/>
                    </a:lnTo>
                    <a:lnTo>
                      <a:pt x="285" y="574"/>
                    </a:lnTo>
                    <a:lnTo>
                      <a:pt x="265" y="605"/>
                    </a:lnTo>
                    <a:lnTo>
                      <a:pt x="244" y="633"/>
                    </a:lnTo>
                    <a:lnTo>
                      <a:pt x="224" y="657"/>
                    </a:lnTo>
                    <a:lnTo>
                      <a:pt x="206" y="677"/>
                    </a:lnTo>
                    <a:lnTo>
                      <a:pt x="190" y="693"/>
                    </a:lnTo>
                    <a:lnTo>
                      <a:pt x="178" y="704"/>
                    </a:lnTo>
                    <a:lnTo>
                      <a:pt x="169" y="711"/>
                    </a:lnTo>
                    <a:lnTo>
                      <a:pt x="166" y="714"/>
                    </a:lnTo>
                    <a:lnTo>
                      <a:pt x="135" y="691"/>
                    </a:lnTo>
                    <a:lnTo>
                      <a:pt x="109" y="666"/>
                    </a:lnTo>
                    <a:lnTo>
                      <a:pt x="86" y="638"/>
                    </a:lnTo>
                    <a:lnTo>
                      <a:pt x="65" y="608"/>
                    </a:lnTo>
                    <a:lnTo>
                      <a:pt x="48" y="578"/>
                    </a:lnTo>
                    <a:lnTo>
                      <a:pt x="32" y="550"/>
                    </a:lnTo>
                    <a:lnTo>
                      <a:pt x="21" y="525"/>
                    </a:lnTo>
                    <a:lnTo>
                      <a:pt x="11" y="502"/>
                    </a:lnTo>
                    <a:lnTo>
                      <a:pt x="6" y="485"/>
                    </a:lnTo>
                    <a:lnTo>
                      <a:pt x="1" y="474"/>
                    </a:lnTo>
                    <a:lnTo>
                      <a:pt x="0" y="470"/>
                    </a:lnTo>
                    <a:lnTo>
                      <a:pt x="6" y="475"/>
                    </a:lnTo>
                    <a:lnTo>
                      <a:pt x="16" y="480"/>
                    </a:lnTo>
                    <a:lnTo>
                      <a:pt x="28" y="482"/>
                    </a:lnTo>
                    <a:lnTo>
                      <a:pt x="44" y="481"/>
                    </a:lnTo>
                    <a:lnTo>
                      <a:pt x="59" y="475"/>
                    </a:lnTo>
                    <a:lnTo>
                      <a:pt x="75" y="467"/>
                    </a:lnTo>
                    <a:lnTo>
                      <a:pt x="89" y="453"/>
                    </a:lnTo>
                    <a:lnTo>
                      <a:pt x="99" y="433"/>
                    </a:lnTo>
                    <a:lnTo>
                      <a:pt x="106" y="411"/>
                    </a:lnTo>
                    <a:lnTo>
                      <a:pt x="109" y="384"/>
                    </a:lnTo>
                    <a:lnTo>
                      <a:pt x="111" y="353"/>
                    </a:lnTo>
                    <a:lnTo>
                      <a:pt x="114" y="319"/>
                    </a:lnTo>
                    <a:lnTo>
                      <a:pt x="121" y="281"/>
                    </a:lnTo>
                    <a:lnTo>
                      <a:pt x="131" y="241"/>
                    </a:lnTo>
                    <a:lnTo>
                      <a:pt x="147" y="200"/>
                    </a:lnTo>
                    <a:lnTo>
                      <a:pt x="169" y="158"/>
                    </a:lnTo>
                    <a:lnTo>
                      <a:pt x="202" y="114"/>
                    </a:lnTo>
                    <a:lnTo>
                      <a:pt x="230" y="86"/>
                    </a:lnTo>
                    <a:lnTo>
                      <a:pt x="261" y="62"/>
                    </a:lnTo>
                    <a:lnTo>
                      <a:pt x="298" y="42"/>
                    </a:lnTo>
                    <a:lnTo>
                      <a:pt x="336" y="27"/>
                    </a:lnTo>
                    <a:lnTo>
                      <a:pt x="378" y="14"/>
                    </a:lnTo>
                    <a:lnTo>
                      <a:pt x="420" y="5"/>
                    </a:lnTo>
                    <a:lnTo>
                      <a:pt x="463" y="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Freeform 16"/>
              <p:cNvSpPr>
                <a:spLocks/>
              </p:cNvSpPr>
              <p:nvPr/>
            </p:nvSpPr>
            <p:spPr bwMode="auto">
              <a:xfrm>
                <a:off x="3465513" y="2347913"/>
                <a:ext cx="338138" cy="865188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27" y="54"/>
                  </a:cxn>
                  <a:cxn ang="0">
                    <a:pos x="148" y="112"/>
                  </a:cxn>
                  <a:cxn ang="0">
                    <a:pos x="166" y="172"/>
                  </a:cxn>
                  <a:cxn ang="0">
                    <a:pos x="182" y="233"/>
                  </a:cxn>
                  <a:cxn ang="0">
                    <a:pos x="193" y="295"/>
                  </a:cxn>
                  <a:cxn ang="0">
                    <a:pos x="201" y="356"/>
                  </a:cxn>
                  <a:cxn ang="0">
                    <a:pos x="208" y="415"/>
                  </a:cxn>
                  <a:cxn ang="0">
                    <a:pos x="213" y="472"/>
                  </a:cxn>
                  <a:cxn ang="0">
                    <a:pos x="204" y="487"/>
                  </a:cxn>
                  <a:cxn ang="0">
                    <a:pos x="187" y="501"/>
                  </a:cxn>
                  <a:cxn ang="0">
                    <a:pos x="160" y="514"/>
                  </a:cxn>
                  <a:cxn ang="0">
                    <a:pos x="127" y="527"/>
                  </a:cxn>
                  <a:cxn ang="0">
                    <a:pos x="86" y="537"/>
                  </a:cxn>
                  <a:cxn ang="0">
                    <a:pos x="39" y="545"/>
                  </a:cxn>
                  <a:cxn ang="0">
                    <a:pos x="41" y="483"/>
                  </a:cxn>
                  <a:cxn ang="0">
                    <a:pos x="41" y="421"/>
                  </a:cxn>
                  <a:cxn ang="0">
                    <a:pos x="38" y="363"/>
                  </a:cxn>
                  <a:cxn ang="0">
                    <a:pos x="35" y="306"/>
                  </a:cxn>
                  <a:cxn ang="0">
                    <a:pos x="31" y="254"/>
                  </a:cxn>
                  <a:cxn ang="0">
                    <a:pos x="26" y="206"/>
                  </a:cxn>
                  <a:cxn ang="0">
                    <a:pos x="21" y="163"/>
                  </a:cxn>
                  <a:cxn ang="0">
                    <a:pos x="15" y="124"/>
                  </a:cxn>
                  <a:cxn ang="0">
                    <a:pos x="11" y="91"/>
                  </a:cxn>
                  <a:cxn ang="0">
                    <a:pos x="7" y="65"/>
                  </a:cxn>
                  <a:cxn ang="0">
                    <a:pos x="2" y="45"/>
                  </a:cxn>
                  <a:cxn ang="0">
                    <a:pos x="1" y="33"/>
                  </a:cxn>
                  <a:cxn ang="0">
                    <a:pos x="0" y="28"/>
                  </a:cxn>
                  <a:cxn ang="0">
                    <a:pos x="19" y="24"/>
                  </a:cxn>
                  <a:cxn ang="0">
                    <a:pos x="39" y="19"/>
                  </a:cxn>
                  <a:cxn ang="0">
                    <a:pos x="59" y="13"/>
                  </a:cxn>
                  <a:cxn ang="0">
                    <a:pos x="74" y="7"/>
                  </a:cxn>
                  <a:cxn ang="0">
                    <a:pos x="89" y="4"/>
                  </a:cxn>
                  <a:cxn ang="0">
                    <a:pos x="97" y="2"/>
                  </a:cxn>
                  <a:cxn ang="0">
                    <a:pos x="100" y="0"/>
                  </a:cxn>
                </a:cxnLst>
                <a:rect l="0" t="0" r="r" b="b"/>
                <a:pathLst>
                  <a:path w="213" h="545">
                    <a:moveTo>
                      <a:pt x="100" y="0"/>
                    </a:moveTo>
                    <a:lnTo>
                      <a:pt x="127" y="54"/>
                    </a:lnTo>
                    <a:lnTo>
                      <a:pt x="148" y="112"/>
                    </a:lnTo>
                    <a:lnTo>
                      <a:pt x="166" y="172"/>
                    </a:lnTo>
                    <a:lnTo>
                      <a:pt x="182" y="233"/>
                    </a:lnTo>
                    <a:lnTo>
                      <a:pt x="193" y="295"/>
                    </a:lnTo>
                    <a:lnTo>
                      <a:pt x="201" y="356"/>
                    </a:lnTo>
                    <a:lnTo>
                      <a:pt x="208" y="415"/>
                    </a:lnTo>
                    <a:lnTo>
                      <a:pt x="213" y="472"/>
                    </a:lnTo>
                    <a:lnTo>
                      <a:pt x="204" y="487"/>
                    </a:lnTo>
                    <a:lnTo>
                      <a:pt x="187" y="501"/>
                    </a:lnTo>
                    <a:lnTo>
                      <a:pt x="160" y="514"/>
                    </a:lnTo>
                    <a:lnTo>
                      <a:pt x="127" y="527"/>
                    </a:lnTo>
                    <a:lnTo>
                      <a:pt x="86" y="537"/>
                    </a:lnTo>
                    <a:lnTo>
                      <a:pt x="39" y="545"/>
                    </a:lnTo>
                    <a:lnTo>
                      <a:pt x="41" y="483"/>
                    </a:lnTo>
                    <a:lnTo>
                      <a:pt x="41" y="421"/>
                    </a:lnTo>
                    <a:lnTo>
                      <a:pt x="38" y="363"/>
                    </a:lnTo>
                    <a:lnTo>
                      <a:pt x="35" y="306"/>
                    </a:lnTo>
                    <a:lnTo>
                      <a:pt x="31" y="254"/>
                    </a:lnTo>
                    <a:lnTo>
                      <a:pt x="26" y="206"/>
                    </a:lnTo>
                    <a:lnTo>
                      <a:pt x="21" y="163"/>
                    </a:lnTo>
                    <a:lnTo>
                      <a:pt x="15" y="124"/>
                    </a:lnTo>
                    <a:lnTo>
                      <a:pt x="11" y="91"/>
                    </a:lnTo>
                    <a:lnTo>
                      <a:pt x="7" y="65"/>
                    </a:lnTo>
                    <a:lnTo>
                      <a:pt x="2" y="45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9" y="24"/>
                    </a:lnTo>
                    <a:lnTo>
                      <a:pt x="39" y="19"/>
                    </a:lnTo>
                    <a:lnTo>
                      <a:pt x="59" y="13"/>
                    </a:lnTo>
                    <a:lnTo>
                      <a:pt x="74" y="7"/>
                    </a:lnTo>
                    <a:lnTo>
                      <a:pt x="89" y="4"/>
                    </a:lnTo>
                    <a:lnTo>
                      <a:pt x="97" y="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Freeform 17"/>
              <p:cNvSpPr>
                <a:spLocks/>
              </p:cNvSpPr>
              <p:nvPr/>
            </p:nvSpPr>
            <p:spPr bwMode="auto">
              <a:xfrm>
                <a:off x="3155951" y="2408238"/>
                <a:ext cx="203200" cy="111125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73" y="7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15" y="6"/>
                  </a:cxn>
                  <a:cxn ang="0">
                    <a:pos x="32" y="6"/>
                  </a:cxn>
                  <a:cxn ang="0">
                    <a:pos x="54" y="6"/>
                  </a:cxn>
                  <a:cxn ang="0">
                    <a:pos x="78" y="5"/>
                  </a:cxn>
                  <a:cxn ang="0">
                    <a:pos x="103" y="3"/>
                  </a:cxn>
                  <a:cxn ang="0">
                    <a:pos x="128" y="0"/>
                  </a:cxn>
                </a:cxnLst>
                <a:rect l="0" t="0" r="r" b="b"/>
                <a:pathLst>
                  <a:path w="128" h="70">
                    <a:moveTo>
                      <a:pt x="128" y="0"/>
                    </a:moveTo>
                    <a:lnTo>
                      <a:pt x="73" y="7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15" y="6"/>
                    </a:lnTo>
                    <a:lnTo>
                      <a:pt x="32" y="6"/>
                    </a:lnTo>
                    <a:lnTo>
                      <a:pt x="54" y="6"/>
                    </a:lnTo>
                    <a:lnTo>
                      <a:pt x="78" y="5"/>
                    </a:lnTo>
                    <a:lnTo>
                      <a:pt x="103" y="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Freeform 18"/>
              <p:cNvSpPr>
                <a:spLocks/>
              </p:cNvSpPr>
              <p:nvPr/>
            </p:nvSpPr>
            <p:spPr bwMode="auto">
              <a:xfrm>
                <a:off x="3216276" y="2484438"/>
                <a:ext cx="173038" cy="712788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54" y="36"/>
                  </a:cxn>
                  <a:cxn ang="0">
                    <a:pos x="62" y="74"/>
                  </a:cxn>
                  <a:cxn ang="0">
                    <a:pos x="69" y="115"/>
                  </a:cxn>
                  <a:cxn ang="0">
                    <a:pos x="76" y="154"/>
                  </a:cxn>
                  <a:cxn ang="0">
                    <a:pos x="83" y="195"/>
                  </a:cxn>
                  <a:cxn ang="0">
                    <a:pos x="89" y="233"/>
                  </a:cxn>
                  <a:cxn ang="0">
                    <a:pos x="95" y="270"/>
                  </a:cxn>
                  <a:cxn ang="0">
                    <a:pos x="100" y="301"/>
                  </a:cxn>
                  <a:cxn ang="0">
                    <a:pos x="103" y="328"/>
                  </a:cxn>
                  <a:cxn ang="0">
                    <a:pos x="107" y="348"/>
                  </a:cxn>
                  <a:cxn ang="0">
                    <a:pos x="109" y="362"/>
                  </a:cxn>
                  <a:cxn ang="0">
                    <a:pos x="109" y="366"/>
                  </a:cxn>
                  <a:cxn ang="0">
                    <a:pos x="58" y="449"/>
                  </a:cxn>
                  <a:cxn ang="0">
                    <a:pos x="0" y="370"/>
                  </a:cxn>
                  <a:cxn ang="0">
                    <a:pos x="7" y="339"/>
                  </a:cxn>
                  <a:cxn ang="0">
                    <a:pos x="11" y="302"/>
                  </a:cxn>
                  <a:cxn ang="0">
                    <a:pos x="16" y="263"/>
                  </a:cxn>
                  <a:cxn ang="0">
                    <a:pos x="18" y="223"/>
                  </a:cxn>
                  <a:cxn ang="0">
                    <a:pos x="20" y="182"/>
                  </a:cxn>
                  <a:cxn ang="0">
                    <a:pos x="21" y="143"/>
                  </a:cxn>
                  <a:cxn ang="0">
                    <a:pos x="21" y="106"/>
                  </a:cxn>
                  <a:cxn ang="0">
                    <a:pos x="21" y="74"/>
                  </a:cxn>
                  <a:cxn ang="0">
                    <a:pos x="21" y="45"/>
                  </a:cxn>
                  <a:cxn ang="0">
                    <a:pos x="21" y="24"/>
                  </a:cxn>
                  <a:cxn ang="0">
                    <a:pos x="21" y="10"/>
                  </a:cxn>
                  <a:cxn ang="0">
                    <a:pos x="21" y="6"/>
                  </a:cxn>
                  <a:cxn ang="0">
                    <a:pos x="27" y="3"/>
                  </a:cxn>
                  <a:cxn ang="0">
                    <a:pos x="35" y="2"/>
                  </a:cxn>
                  <a:cxn ang="0">
                    <a:pos x="42" y="0"/>
                  </a:cxn>
                  <a:cxn ang="0">
                    <a:pos x="47" y="0"/>
                  </a:cxn>
                </a:cxnLst>
                <a:rect l="0" t="0" r="r" b="b"/>
                <a:pathLst>
                  <a:path w="109" h="449">
                    <a:moveTo>
                      <a:pt x="47" y="0"/>
                    </a:moveTo>
                    <a:lnTo>
                      <a:pt x="54" y="36"/>
                    </a:lnTo>
                    <a:lnTo>
                      <a:pt x="62" y="74"/>
                    </a:lnTo>
                    <a:lnTo>
                      <a:pt x="69" y="115"/>
                    </a:lnTo>
                    <a:lnTo>
                      <a:pt x="76" y="154"/>
                    </a:lnTo>
                    <a:lnTo>
                      <a:pt x="83" y="195"/>
                    </a:lnTo>
                    <a:lnTo>
                      <a:pt x="89" y="233"/>
                    </a:lnTo>
                    <a:lnTo>
                      <a:pt x="95" y="270"/>
                    </a:lnTo>
                    <a:lnTo>
                      <a:pt x="100" y="301"/>
                    </a:lnTo>
                    <a:lnTo>
                      <a:pt x="103" y="328"/>
                    </a:lnTo>
                    <a:lnTo>
                      <a:pt x="107" y="348"/>
                    </a:lnTo>
                    <a:lnTo>
                      <a:pt x="109" y="362"/>
                    </a:lnTo>
                    <a:lnTo>
                      <a:pt x="109" y="366"/>
                    </a:lnTo>
                    <a:lnTo>
                      <a:pt x="58" y="449"/>
                    </a:lnTo>
                    <a:lnTo>
                      <a:pt x="0" y="370"/>
                    </a:lnTo>
                    <a:lnTo>
                      <a:pt x="7" y="339"/>
                    </a:lnTo>
                    <a:lnTo>
                      <a:pt x="11" y="302"/>
                    </a:lnTo>
                    <a:lnTo>
                      <a:pt x="16" y="263"/>
                    </a:lnTo>
                    <a:lnTo>
                      <a:pt x="18" y="223"/>
                    </a:lnTo>
                    <a:lnTo>
                      <a:pt x="20" y="182"/>
                    </a:lnTo>
                    <a:lnTo>
                      <a:pt x="21" y="143"/>
                    </a:lnTo>
                    <a:lnTo>
                      <a:pt x="21" y="106"/>
                    </a:lnTo>
                    <a:lnTo>
                      <a:pt x="21" y="74"/>
                    </a:lnTo>
                    <a:lnTo>
                      <a:pt x="21" y="45"/>
                    </a:lnTo>
                    <a:lnTo>
                      <a:pt x="21" y="24"/>
                    </a:lnTo>
                    <a:lnTo>
                      <a:pt x="21" y="10"/>
                    </a:lnTo>
                    <a:lnTo>
                      <a:pt x="21" y="6"/>
                    </a:lnTo>
                    <a:lnTo>
                      <a:pt x="27" y="3"/>
                    </a:lnTo>
                    <a:lnTo>
                      <a:pt x="35" y="2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Freeform 19"/>
              <p:cNvSpPr>
                <a:spLocks/>
              </p:cNvSpPr>
              <p:nvPr/>
            </p:nvSpPr>
            <p:spPr bwMode="auto">
              <a:xfrm>
                <a:off x="2617788" y="2373313"/>
                <a:ext cx="471488" cy="860425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44" y="1"/>
                  </a:cxn>
                  <a:cxn ang="0">
                    <a:pos x="154" y="4"/>
                  </a:cxn>
                  <a:cxn ang="0">
                    <a:pos x="167" y="7"/>
                  </a:cxn>
                  <a:cxn ang="0">
                    <a:pos x="185" y="11"/>
                  </a:cxn>
                  <a:cxn ang="0">
                    <a:pos x="206" y="15"/>
                  </a:cxn>
                  <a:cxn ang="0">
                    <a:pos x="230" y="20"/>
                  </a:cxn>
                  <a:cxn ang="0">
                    <a:pos x="256" y="22"/>
                  </a:cxn>
                  <a:cxn ang="0">
                    <a:pos x="256" y="27"/>
                  </a:cxn>
                  <a:cxn ang="0">
                    <a:pos x="258" y="39"/>
                  </a:cxn>
                  <a:cxn ang="0">
                    <a:pos x="261" y="62"/>
                  </a:cxn>
                  <a:cxn ang="0">
                    <a:pos x="266" y="90"/>
                  </a:cxn>
                  <a:cxn ang="0">
                    <a:pos x="270" y="125"/>
                  </a:cxn>
                  <a:cxn ang="0">
                    <a:pos x="275" y="165"/>
                  </a:cxn>
                  <a:cxn ang="0">
                    <a:pos x="280" y="211"/>
                  </a:cxn>
                  <a:cxn ang="0">
                    <a:pos x="285" y="261"/>
                  </a:cxn>
                  <a:cxn ang="0">
                    <a:pos x="290" y="313"/>
                  </a:cxn>
                  <a:cxn ang="0">
                    <a:pos x="292" y="368"/>
                  </a:cxn>
                  <a:cxn ang="0">
                    <a:pos x="295" y="426"/>
                  </a:cxn>
                  <a:cxn ang="0">
                    <a:pos x="297" y="484"/>
                  </a:cxn>
                  <a:cxn ang="0">
                    <a:pos x="297" y="542"/>
                  </a:cxn>
                  <a:cxn ang="0">
                    <a:pos x="239" y="537"/>
                  </a:cxn>
                  <a:cxn ang="0">
                    <a:pos x="185" y="530"/>
                  </a:cxn>
                  <a:cxn ang="0">
                    <a:pos x="137" y="523"/>
                  </a:cxn>
                  <a:cxn ang="0">
                    <a:pos x="95" y="512"/>
                  </a:cxn>
                  <a:cxn ang="0">
                    <a:pos x="60" y="501"/>
                  </a:cxn>
                  <a:cxn ang="0">
                    <a:pos x="31" y="488"/>
                  </a:cxn>
                  <a:cxn ang="0">
                    <a:pos x="12" y="474"/>
                  </a:cxn>
                  <a:cxn ang="0">
                    <a:pos x="0" y="460"/>
                  </a:cxn>
                  <a:cxn ang="0">
                    <a:pos x="9" y="394"/>
                  </a:cxn>
                  <a:cxn ang="0">
                    <a:pos x="20" y="327"/>
                  </a:cxn>
                  <a:cxn ang="0">
                    <a:pos x="36" y="258"/>
                  </a:cxn>
                  <a:cxn ang="0">
                    <a:pos x="55" y="190"/>
                  </a:cxn>
                  <a:cxn ang="0">
                    <a:pos x="78" y="124"/>
                  </a:cxn>
                  <a:cxn ang="0">
                    <a:pos x="108" y="60"/>
                  </a:cxn>
                  <a:cxn ang="0">
                    <a:pos x="141" y="0"/>
                  </a:cxn>
                </a:cxnLst>
                <a:rect l="0" t="0" r="r" b="b"/>
                <a:pathLst>
                  <a:path w="297" h="542">
                    <a:moveTo>
                      <a:pt x="141" y="0"/>
                    </a:moveTo>
                    <a:lnTo>
                      <a:pt x="144" y="1"/>
                    </a:lnTo>
                    <a:lnTo>
                      <a:pt x="154" y="4"/>
                    </a:lnTo>
                    <a:lnTo>
                      <a:pt x="167" y="7"/>
                    </a:lnTo>
                    <a:lnTo>
                      <a:pt x="185" y="11"/>
                    </a:lnTo>
                    <a:lnTo>
                      <a:pt x="206" y="15"/>
                    </a:lnTo>
                    <a:lnTo>
                      <a:pt x="230" y="20"/>
                    </a:lnTo>
                    <a:lnTo>
                      <a:pt x="256" y="22"/>
                    </a:lnTo>
                    <a:lnTo>
                      <a:pt x="256" y="27"/>
                    </a:lnTo>
                    <a:lnTo>
                      <a:pt x="258" y="39"/>
                    </a:lnTo>
                    <a:lnTo>
                      <a:pt x="261" y="62"/>
                    </a:lnTo>
                    <a:lnTo>
                      <a:pt x="266" y="90"/>
                    </a:lnTo>
                    <a:lnTo>
                      <a:pt x="270" y="125"/>
                    </a:lnTo>
                    <a:lnTo>
                      <a:pt x="275" y="165"/>
                    </a:lnTo>
                    <a:lnTo>
                      <a:pt x="280" y="211"/>
                    </a:lnTo>
                    <a:lnTo>
                      <a:pt x="285" y="261"/>
                    </a:lnTo>
                    <a:lnTo>
                      <a:pt x="290" y="313"/>
                    </a:lnTo>
                    <a:lnTo>
                      <a:pt x="292" y="368"/>
                    </a:lnTo>
                    <a:lnTo>
                      <a:pt x="295" y="426"/>
                    </a:lnTo>
                    <a:lnTo>
                      <a:pt x="297" y="484"/>
                    </a:lnTo>
                    <a:lnTo>
                      <a:pt x="297" y="542"/>
                    </a:lnTo>
                    <a:lnTo>
                      <a:pt x="239" y="537"/>
                    </a:lnTo>
                    <a:lnTo>
                      <a:pt x="185" y="530"/>
                    </a:lnTo>
                    <a:lnTo>
                      <a:pt x="137" y="523"/>
                    </a:lnTo>
                    <a:lnTo>
                      <a:pt x="95" y="512"/>
                    </a:lnTo>
                    <a:lnTo>
                      <a:pt x="60" y="501"/>
                    </a:lnTo>
                    <a:lnTo>
                      <a:pt x="31" y="488"/>
                    </a:lnTo>
                    <a:lnTo>
                      <a:pt x="12" y="474"/>
                    </a:lnTo>
                    <a:lnTo>
                      <a:pt x="0" y="460"/>
                    </a:lnTo>
                    <a:lnTo>
                      <a:pt x="9" y="394"/>
                    </a:lnTo>
                    <a:lnTo>
                      <a:pt x="20" y="327"/>
                    </a:lnTo>
                    <a:lnTo>
                      <a:pt x="36" y="258"/>
                    </a:lnTo>
                    <a:lnTo>
                      <a:pt x="55" y="190"/>
                    </a:lnTo>
                    <a:lnTo>
                      <a:pt x="78" y="124"/>
                    </a:lnTo>
                    <a:lnTo>
                      <a:pt x="108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Freeform 20"/>
              <p:cNvSpPr>
                <a:spLocks/>
              </p:cNvSpPr>
              <p:nvPr/>
            </p:nvSpPr>
            <p:spPr bwMode="auto">
              <a:xfrm>
                <a:off x="3617913" y="2624138"/>
                <a:ext cx="61913" cy="571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15"/>
                  </a:cxn>
                  <a:cxn ang="0">
                    <a:pos x="8" y="32"/>
                  </a:cxn>
                  <a:cxn ang="0">
                    <a:pos x="12" y="58"/>
                  </a:cxn>
                  <a:cxn ang="0">
                    <a:pos x="19" y="90"/>
                  </a:cxn>
                  <a:cxn ang="0">
                    <a:pos x="25" y="128"/>
                  </a:cxn>
                  <a:cxn ang="0">
                    <a:pos x="31" y="173"/>
                  </a:cxn>
                  <a:cxn ang="0">
                    <a:pos x="35" y="226"/>
                  </a:cxn>
                  <a:cxn ang="0">
                    <a:pos x="38" y="285"/>
                  </a:cxn>
                  <a:cxn ang="0">
                    <a:pos x="39" y="350"/>
                  </a:cxn>
                  <a:cxn ang="0">
                    <a:pos x="39" y="350"/>
                  </a:cxn>
                  <a:cxn ang="0">
                    <a:pos x="0" y="360"/>
                  </a:cxn>
                  <a:cxn ang="0">
                    <a:pos x="4" y="334"/>
                  </a:cxn>
                  <a:cxn ang="0">
                    <a:pos x="8" y="302"/>
                  </a:cxn>
                  <a:cxn ang="0">
                    <a:pos x="9" y="264"/>
                  </a:cxn>
                  <a:cxn ang="0">
                    <a:pos x="11" y="221"/>
                  </a:cxn>
                  <a:cxn ang="0">
                    <a:pos x="11" y="176"/>
                  </a:cxn>
                  <a:cxn ang="0">
                    <a:pos x="11" y="130"/>
                  </a:cxn>
                  <a:cxn ang="0">
                    <a:pos x="8" y="85"/>
                  </a:cxn>
                  <a:cxn ang="0">
                    <a:pos x="4" y="41"/>
                  </a:cxn>
                  <a:cxn ang="0">
                    <a:pos x="0" y="0"/>
                  </a:cxn>
                </a:cxnLst>
                <a:rect l="0" t="0" r="r" b="b"/>
                <a:pathLst>
                  <a:path w="39" h="360">
                    <a:moveTo>
                      <a:pt x="0" y="0"/>
                    </a:moveTo>
                    <a:lnTo>
                      <a:pt x="0" y="4"/>
                    </a:lnTo>
                    <a:lnTo>
                      <a:pt x="2" y="15"/>
                    </a:lnTo>
                    <a:lnTo>
                      <a:pt x="8" y="32"/>
                    </a:lnTo>
                    <a:lnTo>
                      <a:pt x="12" y="58"/>
                    </a:lnTo>
                    <a:lnTo>
                      <a:pt x="19" y="90"/>
                    </a:lnTo>
                    <a:lnTo>
                      <a:pt x="25" y="128"/>
                    </a:lnTo>
                    <a:lnTo>
                      <a:pt x="31" y="173"/>
                    </a:lnTo>
                    <a:lnTo>
                      <a:pt x="35" y="226"/>
                    </a:lnTo>
                    <a:lnTo>
                      <a:pt x="38" y="285"/>
                    </a:lnTo>
                    <a:lnTo>
                      <a:pt x="39" y="350"/>
                    </a:lnTo>
                    <a:lnTo>
                      <a:pt x="39" y="350"/>
                    </a:lnTo>
                    <a:lnTo>
                      <a:pt x="0" y="360"/>
                    </a:lnTo>
                    <a:lnTo>
                      <a:pt x="4" y="334"/>
                    </a:lnTo>
                    <a:lnTo>
                      <a:pt x="8" y="302"/>
                    </a:lnTo>
                    <a:lnTo>
                      <a:pt x="9" y="264"/>
                    </a:lnTo>
                    <a:lnTo>
                      <a:pt x="11" y="221"/>
                    </a:lnTo>
                    <a:lnTo>
                      <a:pt x="11" y="176"/>
                    </a:lnTo>
                    <a:lnTo>
                      <a:pt x="11" y="130"/>
                    </a:lnTo>
                    <a:lnTo>
                      <a:pt x="8" y="85"/>
                    </a:lnTo>
                    <a:lnTo>
                      <a:pt x="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Freeform 21"/>
              <p:cNvSpPr>
                <a:spLocks/>
              </p:cNvSpPr>
              <p:nvPr/>
            </p:nvSpPr>
            <p:spPr bwMode="auto">
              <a:xfrm>
                <a:off x="2797176" y="2659063"/>
                <a:ext cx="92075" cy="552450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1" y="40"/>
                  </a:cxn>
                  <a:cxn ang="0">
                    <a:pos x="45" y="84"/>
                  </a:cxn>
                  <a:cxn ang="0">
                    <a:pos x="41" y="130"/>
                  </a:cxn>
                  <a:cxn ang="0">
                    <a:pos x="40" y="180"/>
                  </a:cxn>
                  <a:cxn ang="0">
                    <a:pos x="40" y="226"/>
                  </a:cxn>
                  <a:cxn ang="0">
                    <a:pos x="41" y="273"/>
                  </a:cxn>
                  <a:cxn ang="0">
                    <a:pos x="45" y="314"/>
                  </a:cxn>
                  <a:cxn ang="0">
                    <a:pos x="51" y="348"/>
                  </a:cxn>
                  <a:cxn ang="0">
                    <a:pos x="0" y="338"/>
                  </a:cxn>
                  <a:cxn ang="0">
                    <a:pos x="3" y="269"/>
                  </a:cxn>
                  <a:cxn ang="0">
                    <a:pos x="9" y="209"/>
                  </a:cxn>
                  <a:cxn ang="0">
                    <a:pos x="16" y="157"/>
                  </a:cxn>
                  <a:cxn ang="0">
                    <a:pos x="24" y="113"/>
                  </a:cxn>
                  <a:cxn ang="0">
                    <a:pos x="33" y="78"/>
                  </a:cxn>
                  <a:cxn ang="0">
                    <a:pos x="41" y="48"/>
                  </a:cxn>
                  <a:cxn ang="0">
                    <a:pos x="48" y="27"/>
                  </a:cxn>
                  <a:cxn ang="0">
                    <a:pos x="54" y="12"/>
                  </a:cxn>
                  <a:cxn ang="0">
                    <a:pos x="57" y="3"/>
                  </a:cxn>
                  <a:cxn ang="0">
                    <a:pos x="58" y="0"/>
                  </a:cxn>
                </a:cxnLst>
                <a:rect l="0" t="0" r="r" b="b"/>
                <a:pathLst>
                  <a:path w="58" h="348">
                    <a:moveTo>
                      <a:pt x="58" y="0"/>
                    </a:moveTo>
                    <a:lnTo>
                      <a:pt x="51" y="40"/>
                    </a:lnTo>
                    <a:lnTo>
                      <a:pt x="45" y="84"/>
                    </a:lnTo>
                    <a:lnTo>
                      <a:pt x="41" y="130"/>
                    </a:lnTo>
                    <a:lnTo>
                      <a:pt x="40" y="180"/>
                    </a:lnTo>
                    <a:lnTo>
                      <a:pt x="40" y="226"/>
                    </a:lnTo>
                    <a:lnTo>
                      <a:pt x="41" y="273"/>
                    </a:lnTo>
                    <a:lnTo>
                      <a:pt x="45" y="314"/>
                    </a:lnTo>
                    <a:lnTo>
                      <a:pt x="51" y="348"/>
                    </a:lnTo>
                    <a:lnTo>
                      <a:pt x="0" y="338"/>
                    </a:lnTo>
                    <a:lnTo>
                      <a:pt x="3" y="269"/>
                    </a:lnTo>
                    <a:lnTo>
                      <a:pt x="9" y="209"/>
                    </a:lnTo>
                    <a:lnTo>
                      <a:pt x="16" y="157"/>
                    </a:lnTo>
                    <a:lnTo>
                      <a:pt x="24" y="113"/>
                    </a:lnTo>
                    <a:lnTo>
                      <a:pt x="33" y="78"/>
                    </a:lnTo>
                    <a:lnTo>
                      <a:pt x="41" y="48"/>
                    </a:lnTo>
                    <a:lnTo>
                      <a:pt x="48" y="27"/>
                    </a:lnTo>
                    <a:lnTo>
                      <a:pt x="54" y="12"/>
                    </a:lnTo>
                    <a:lnTo>
                      <a:pt x="57" y="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TextBox 492"/>
            <p:cNvSpPr txBox="1"/>
            <p:nvPr/>
          </p:nvSpPr>
          <p:spPr>
            <a:xfrm>
              <a:off x="4936348" y="2362200"/>
              <a:ext cx="1929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5627719" y="2740901"/>
              <a:ext cx="723301" cy="1102112"/>
              <a:chOff x="6700838" y="2600325"/>
              <a:chExt cx="1773237" cy="2701926"/>
            </a:xfrm>
          </p:grpSpPr>
          <p:sp>
            <p:nvSpPr>
              <p:cNvPr id="348" name="Freeform 23"/>
              <p:cNvSpPr>
                <a:spLocks/>
              </p:cNvSpPr>
              <p:nvPr/>
            </p:nvSpPr>
            <p:spPr bwMode="auto">
              <a:xfrm>
                <a:off x="7232650" y="4124325"/>
                <a:ext cx="777875" cy="117792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434" y="11"/>
                  </a:cxn>
                  <a:cxn ang="0">
                    <a:pos x="447" y="15"/>
                  </a:cxn>
                  <a:cxn ang="0">
                    <a:pos x="458" y="17"/>
                  </a:cxn>
                  <a:cxn ang="0">
                    <a:pos x="490" y="733"/>
                  </a:cxn>
                  <a:cxn ang="0">
                    <a:pos x="413" y="738"/>
                  </a:cxn>
                  <a:cxn ang="0">
                    <a:pos x="324" y="740"/>
                  </a:cxn>
                  <a:cxn ang="0">
                    <a:pos x="223" y="742"/>
                  </a:cxn>
                  <a:cxn ang="0">
                    <a:pos x="151" y="742"/>
                  </a:cxn>
                  <a:cxn ang="0">
                    <a:pos x="84" y="740"/>
                  </a:cxn>
                  <a:cxn ang="0">
                    <a:pos x="0" y="34"/>
                  </a:cxn>
                  <a:cxn ang="0">
                    <a:pos x="17" y="19"/>
                  </a:cxn>
                  <a:cxn ang="0">
                    <a:pos x="93" y="19"/>
                  </a:cxn>
                  <a:cxn ang="0">
                    <a:pos x="147" y="17"/>
                  </a:cxn>
                  <a:cxn ang="0">
                    <a:pos x="209" y="15"/>
                  </a:cxn>
                  <a:cxn ang="0">
                    <a:pos x="274" y="11"/>
                  </a:cxn>
                  <a:cxn ang="0">
                    <a:pos x="343" y="7"/>
                  </a:cxn>
                  <a:cxn ang="0">
                    <a:pos x="412" y="0"/>
                  </a:cxn>
                </a:cxnLst>
                <a:rect l="0" t="0" r="r" b="b"/>
                <a:pathLst>
                  <a:path w="490" h="742">
                    <a:moveTo>
                      <a:pt x="412" y="0"/>
                    </a:moveTo>
                    <a:lnTo>
                      <a:pt x="434" y="11"/>
                    </a:lnTo>
                    <a:lnTo>
                      <a:pt x="447" y="15"/>
                    </a:lnTo>
                    <a:lnTo>
                      <a:pt x="458" y="17"/>
                    </a:lnTo>
                    <a:lnTo>
                      <a:pt x="490" y="733"/>
                    </a:lnTo>
                    <a:lnTo>
                      <a:pt x="413" y="738"/>
                    </a:lnTo>
                    <a:lnTo>
                      <a:pt x="324" y="740"/>
                    </a:lnTo>
                    <a:lnTo>
                      <a:pt x="223" y="742"/>
                    </a:lnTo>
                    <a:lnTo>
                      <a:pt x="151" y="742"/>
                    </a:lnTo>
                    <a:lnTo>
                      <a:pt x="84" y="740"/>
                    </a:lnTo>
                    <a:lnTo>
                      <a:pt x="0" y="34"/>
                    </a:lnTo>
                    <a:lnTo>
                      <a:pt x="17" y="19"/>
                    </a:lnTo>
                    <a:lnTo>
                      <a:pt x="93" y="19"/>
                    </a:lnTo>
                    <a:lnTo>
                      <a:pt x="147" y="17"/>
                    </a:lnTo>
                    <a:lnTo>
                      <a:pt x="209" y="15"/>
                    </a:lnTo>
                    <a:lnTo>
                      <a:pt x="274" y="11"/>
                    </a:lnTo>
                    <a:lnTo>
                      <a:pt x="343" y="7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E2F9F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Freeform 24"/>
              <p:cNvSpPr>
                <a:spLocks/>
              </p:cNvSpPr>
              <p:nvPr/>
            </p:nvSpPr>
            <p:spPr bwMode="auto">
              <a:xfrm>
                <a:off x="7253288" y="4144963"/>
                <a:ext cx="339725" cy="263525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32" y="166"/>
                  </a:cxn>
                  <a:cxn ang="0">
                    <a:pos x="117" y="158"/>
                  </a:cxn>
                  <a:cxn ang="0">
                    <a:pos x="99" y="147"/>
                  </a:cxn>
                  <a:cxn ang="0">
                    <a:pos x="78" y="131"/>
                  </a:cxn>
                  <a:cxn ang="0">
                    <a:pos x="54" y="106"/>
                  </a:cxn>
                  <a:cxn ang="0">
                    <a:pos x="45" y="93"/>
                  </a:cxn>
                  <a:cxn ang="0">
                    <a:pos x="34" y="75"/>
                  </a:cxn>
                  <a:cxn ang="0">
                    <a:pos x="15" y="37"/>
                  </a:cxn>
                  <a:cxn ang="0">
                    <a:pos x="7" y="21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28" y="11"/>
                  </a:cxn>
                  <a:cxn ang="0">
                    <a:pos x="63" y="13"/>
                  </a:cxn>
                  <a:cxn ang="0">
                    <a:pos x="108" y="11"/>
                  </a:cxn>
                  <a:cxn ang="0">
                    <a:pos x="158" y="7"/>
                  </a:cxn>
                  <a:cxn ang="0">
                    <a:pos x="214" y="0"/>
                  </a:cxn>
                </a:cxnLst>
                <a:rect l="0" t="0" r="r" b="b"/>
                <a:pathLst>
                  <a:path w="214" h="166">
                    <a:moveTo>
                      <a:pt x="214" y="0"/>
                    </a:moveTo>
                    <a:lnTo>
                      <a:pt x="132" y="166"/>
                    </a:lnTo>
                    <a:lnTo>
                      <a:pt x="117" y="158"/>
                    </a:lnTo>
                    <a:lnTo>
                      <a:pt x="99" y="147"/>
                    </a:lnTo>
                    <a:lnTo>
                      <a:pt x="78" y="131"/>
                    </a:lnTo>
                    <a:lnTo>
                      <a:pt x="54" y="106"/>
                    </a:lnTo>
                    <a:lnTo>
                      <a:pt x="45" y="93"/>
                    </a:lnTo>
                    <a:lnTo>
                      <a:pt x="34" y="75"/>
                    </a:lnTo>
                    <a:lnTo>
                      <a:pt x="15" y="37"/>
                    </a:lnTo>
                    <a:lnTo>
                      <a:pt x="7" y="2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8" y="11"/>
                    </a:lnTo>
                    <a:lnTo>
                      <a:pt x="63" y="13"/>
                    </a:lnTo>
                    <a:lnTo>
                      <a:pt x="108" y="11"/>
                    </a:lnTo>
                    <a:lnTo>
                      <a:pt x="158" y="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Freeform 25"/>
              <p:cNvSpPr>
                <a:spLocks/>
              </p:cNvSpPr>
              <p:nvPr/>
            </p:nvSpPr>
            <p:spPr bwMode="auto">
              <a:xfrm>
                <a:off x="6777038" y="2600325"/>
                <a:ext cx="1409700" cy="1363663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63" y="65"/>
                  </a:cxn>
                  <a:cxn ang="0">
                    <a:pos x="712" y="102"/>
                  </a:cxn>
                  <a:cxn ang="0">
                    <a:pos x="756" y="145"/>
                  </a:cxn>
                  <a:cxn ang="0">
                    <a:pos x="793" y="194"/>
                  </a:cxn>
                  <a:cxn ang="0">
                    <a:pos x="825" y="246"/>
                  </a:cxn>
                  <a:cxn ang="0">
                    <a:pos x="851" y="302"/>
                  </a:cxn>
                  <a:cxn ang="0">
                    <a:pos x="870" y="358"/>
                  </a:cxn>
                  <a:cxn ang="0">
                    <a:pos x="883" y="417"/>
                  </a:cxn>
                  <a:cxn ang="0">
                    <a:pos x="888" y="473"/>
                  </a:cxn>
                  <a:cxn ang="0">
                    <a:pos x="888" y="529"/>
                  </a:cxn>
                  <a:cxn ang="0">
                    <a:pos x="879" y="581"/>
                  </a:cxn>
                  <a:cxn ang="0">
                    <a:pos x="864" y="630"/>
                  </a:cxn>
                  <a:cxn ang="0">
                    <a:pos x="836" y="684"/>
                  </a:cxn>
                  <a:cxn ang="0">
                    <a:pos x="801" y="731"/>
                  </a:cxn>
                  <a:cxn ang="0">
                    <a:pos x="760" y="770"/>
                  </a:cxn>
                  <a:cxn ang="0">
                    <a:pos x="713" y="803"/>
                  </a:cxn>
                  <a:cxn ang="0">
                    <a:pos x="661" y="828"/>
                  </a:cxn>
                  <a:cxn ang="0">
                    <a:pos x="605" y="846"/>
                  </a:cxn>
                  <a:cxn ang="0">
                    <a:pos x="548" y="856"/>
                  </a:cxn>
                  <a:cxn ang="0">
                    <a:pos x="486" y="859"/>
                  </a:cxn>
                  <a:cxn ang="0">
                    <a:pos x="423" y="854"/>
                  </a:cxn>
                  <a:cxn ang="0">
                    <a:pos x="360" y="841"/>
                  </a:cxn>
                  <a:cxn ang="0">
                    <a:pos x="296" y="818"/>
                  </a:cxn>
                  <a:cxn ang="0">
                    <a:pos x="235" y="788"/>
                  </a:cxn>
                  <a:cxn ang="0">
                    <a:pos x="181" y="751"/>
                  </a:cxn>
                  <a:cxn ang="0">
                    <a:pos x="132" y="708"/>
                  </a:cxn>
                  <a:cxn ang="0">
                    <a:pos x="90" y="660"/>
                  </a:cxn>
                  <a:cxn ang="0">
                    <a:pos x="56" y="608"/>
                  </a:cxn>
                  <a:cxn ang="0">
                    <a:pos x="30" y="552"/>
                  </a:cxn>
                  <a:cxn ang="0">
                    <a:pos x="11" y="494"/>
                  </a:cxn>
                  <a:cxn ang="0">
                    <a:pos x="2" y="434"/>
                  </a:cxn>
                  <a:cxn ang="0">
                    <a:pos x="0" y="373"/>
                  </a:cxn>
                  <a:cxn ang="0">
                    <a:pos x="10" y="311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888" h="859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63" y="65"/>
                    </a:lnTo>
                    <a:lnTo>
                      <a:pt x="712" y="102"/>
                    </a:lnTo>
                    <a:lnTo>
                      <a:pt x="756" y="145"/>
                    </a:lnTo>
                    <a:lnTo>
                      <a:pt x="793" y="194"/>
                    </a:lnTo>
                    <a:lnTo>
                      <a:pt x="825" y="246"/>
                    </a:lnTo>
                    <a:lnTo>
                      <a:pt x="851" y="302"/>
                    </a:lnTo>
                    <a:lnTo>
                      <a:pt x="870" y="358"/>
                    </a:lnTo>
                    <a:lnTo>
                      <a:pt x="883" y="417"/>
                    </a:lnTo>
                    <a:lnTo>
                      <a:pt x="888" y="473"/>
                    </a:lnTo>
                    <a:lnTo>
                      <a:pt x="888" y="529"/>
                    </a:lnTo>
                    <a:lnTo>
                      <a:pt x="879" y="581"/>
                    </a:lnTo>
                    <a:lnTo>
                      <a:pt x="864" y="630"/>
                    </a:lnTo>
                    <a:lnTo>
                      <a:pt x="836" y="684"/>
                    </a:lnTo>
                    <a:lnTo>
                      <a:pt x="801" y="731"/>
                    </a:lnTo>
                    <a:lnTo>
                      <a:pt x="760" y="770"/>
                    </a:lnTo>
                    <a:lnTo>
                      <a:pt x="713" y="803"/>
                    </a:lnTo>
                    <a:lnTo>
                      <a:pt x="661" y="828"/>
                    </a:lnTo>
                    <a:lnTo>
                      <a:pt x="605" y="846"/>
                    </a:lnTo>
                    <a:lnTo>
                      <a:pt x="548" y="856"/>
                    </a:lnTo>
                    <a:lnTo>
                      <a:pt x="486" y="859"/>
                    </a:lnTo>
                    <a:lnTo>
                      <a:pt x="423" y="854"/>
                    </a:lnTo>
                    <a:lnTo>
                      <a:pt x="360" y="841"/>
                    </a:lnTo>
                    <a:lnTo>
                      <a:pt x="296" y="818"/>
                    </a:lnTo>
                    <a:lnTo>
                      <a:pt x="235" y="788"/>
                    </a:lnTo>
                    <a:lnTo>
                      <a:pt x="181" y="751"/>
                    </a:lnTo>
                    <a:lnTo>
                      <a:pt x="132" y="708"/>
                    </a:lnTo>
                    <a:lnTo>
                      <a:pt x="90" y="660"/>
                    </a:lnTo>
                    <a:lnTo>
                      <a:pt x="56" y="608"/>
                    </a:lnTo>
                    <a:lnTo>
                      <a:pt x="30" y="552"/>
                    </a:lnTo>
                    <a:lnTo>
                      <a:pt x="11" y="494"/>
                    </a:lnTo>
                    <a:lnTo>
                      <a:pt x="2" y="434"/>
                    </a:lnTo>
                    <a:lnTo>
                      <a:pt x="0" y="373"/>
                    </a:lnTo>
                    <a:lnTo>
                      <a:pt x="10" y="311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Freeform 26"/>
              <p:cNvSpPr>
                <a:spLocks/>
              </p:cNvSpPr>
              <p:nvPr/>
            </p:nvSpPr>
            <p:spPr bwMode="auto">
              <a:xfrm>
                <a:off x="6907213" y="2676525"/>
                <a:ext cx="1230312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5" y="15"/>
                  </a:cxn>
                  <a:cxn ang="0">
                    <a:pos x="531" y="34"/>
                  </a:cxn>
                  <a:cxn ang="0">
                    <a:pos x="583" y="62"/>
                  </a:cxn>
                  <a:cxn ang="0">
                    <a:pos x="630" y="97"/>
                  </a:cxn>
                  <a:cxn ang="0">
                    <a:pos x="669" y="140"/>
                  </a:cxn>
                  <a:cxn ang="0">
                    <a:pos x="704" y="187"/>
                  </a:cxn>
                  <a:cxn ang="0">
                    <a:pos x="732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5" y="401"/>
                  </a:cxn>
                  <a:cxn ang="0">
                    <a:pos x="775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5" y="673"/>
                  </a:cxn>
                  <a:cxn ang="0">
                    <a:pos x="624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9" y="748"/>
                  </a:cxn>
                  <a:cxn ang="0">
                    <a:pos x="425" y="750"/>
                  </a:cxn>
                  <a:cxn ang="0">
                    <a:pos x="369" y="746"/>
                  </a:cxn>
                  <a:cxn ang="0">
                    <a:pos x="315" y="733"/>
                  </a:cxn>
                  <a:cxn ang="0">
                    <a:pos x="259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7" y="507"/>
                  </a:cxn>
                  <a:cxn ang="0">
                    <a:pos x="15" y="453"/>
                  </a:cxn>
                  <a:cxn ang="0">
                    <a:pos x="4" y="395"/>
                  </a:cxn>
                  <a:cxn ang="0">
                    <a:pos x="0" y="338"/>
                  </a:cxn>
                  <a:cxn ang="0">
                    <a:pos x="8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4" y="127"/>
                  </a:cxn>
                  <a:cxn ang="0">
                    <a:pos x="121" y="90"/>
                  </a:cxn>
                  <a:cxn ang="0">
                    <a:pos x="162" y="58"/>
                  </a:cxn>
                  <a:cxn ang="0">
                    <a:pos x="209" y="34"/>
                  </a:cxn>
                  <a:cxn ang="0">
                    <a:pos x="259" y="15"/>
                  </a:cxn>
                  <a:cxn ang="0">
                    <a:pos x="311" y="4"/>
                  </a:cxn>
                  <a:cxn ang="0">
                    <a:pos x="363" y="0"/>
                  </a:cxn>
                </a:cxnLst>
                <a:rect l="0" t="0" r="r" b="b"/>
                <a:pathLst>
                  <a:path w="775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5" y="15"/>
                    </a:lnTo>
                    <a:lnTo>
                      <a:pt x="531" y="34"/>
                    </a:lnTo>
                    <a:lnTo>
                      <a:pt x="583" y="62"/>
                    </a:lnTo>
                    <a:lnTo>
                      <a:pt x="630" y="97"/>
                    </a:lnTo>
                    <a:lnTo>
                      <a:pt x="669" y="140"/>
                    </a:lnTo>
                    <a:lnTo>
                      <a:pt x="704" y="187"/>
                    </a:lnTo>
                    <a:lnTo>
                      <a:pt x="732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5" y="401"/>
                    </a:lnTo>
                    <a:lnTo>
                      <a:pt x="775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5" y="673"/>
                    </a:lnTo>
                    <a:lnTo>
                      <a:pt x="624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9" y="748"/>
                    </a:lnTo>
                    <a:lnTo>
                      <a:pt x="425" y="750"/>
                    </a:lnTo>
                    <a:lnTo>
                      <a:pt x="369" y="746"/>
                    </a:lnTo>
                    <a:lnTo>
                      <a:pt x="315" y="733"/>
                    </a:lnTo>
                    <a:lnTo>
                      <a:pt x="259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7" y="507"/>
                    </a:lnTo>
                    <a:lnTo>
                      <a:pt x="15" y="453"/>
                    </a:lnTo>
                    <a:lnTo>
                      <a:pt x="4" y="395"/>
                    </a:lnTo>
                    <a:lnTo>
                      <a:pt x="0" y="338"/>
                    </a:lnTo>
                    <a:lnTo>
                      <a:pt x="8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4" y="127"/>
                    </a:lnTo>
                    <a:lnTo>
                      <a:pt x="121" y="90"/>
                    </a:lnTo>
                    <a:lnTo>
                      <a:pt x="162" y="58"/>
                    </a:lnTo>
                    <a:lnTo>
                      <a:pt x="209" y="34"/>
                    </a:lnTo>
                    <a:lnTo>
                      <a:pt x="259" y="15"/>
                    </a:lnTo>
                    <a:lnTo>
                      <a:pt x="311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Freeform 27"/>
              <p:cNvSpPr>
                <a:spLocks/>
              </p:cNvSpPr>
              <p:nvPr/>
            </p:nvSpPr>
            <p:spPr bwMode="auto">
              <a:xfrm>
                <a:off x="6777038" y="2628900"/>
                <a:ext cx="1212850" cy="1098550"/>
              </a:xfrm>
              <a:custGeom>
                <a:avLst/>
                <a:gdLst/>
                <a:ahLst/>
                <a:cxnLst>
                  <a:cxn ang="0">
                    <a:pos x="414" y="0"/>
                  </a:cxn>
                  <a:cxn ang="0">
                    <a:pos x="477" y="4"/>
                  </a:cxn>
                  <a:cxn ang="0">
                    <a:pos x="540" y="17"/>
                  </a:cxn>
                  <a:cxn ang="0">
                    <a:pos x="604" y="38"/>
                  </a:cxn>
                  <a:cxn ang="0">
                    <a:pos x="648" y="60"/>
                  </a:cxn>
                  <a:cxn ang="0">
                    <a:pos x="684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4" y="164"/>
                  </a:cxn>
                  <a:cxn ang="0">
                    <a:pos x="760" y="207"/>
                  </a:cxn>
                  <a:cxn ang="0">
                    <a:pos x="749" y="245"/>
                  </a:cxn>
                  <a:cxn ang="0">
                    <a:pos x="732" y="274"/>
                  </a:cxn>
                  <a:cxn ang="0">
                    <a:pos x="710" y="300"/>
                  </a:cxn>
                  <a:cxn ang="0">
                    <a:pos x="682" y="321"/>
                  </a:cxn>
                  <a:cxn ang="0">
                    <a:pos x="650" y="336"/>
                  </a:cxn>
                  <a:cxn ang="0">
                    <a:pos x="615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5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3" y="342"/>
                  </a:cxn>
                  <a:cxn ang="0">
                    <a:pos x="244" y="338"/>
                  </a:cxn>
                  <a:cxn ang="0">
                    <a:pos x="233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7" y="539"/>
                  </a:cxn>
                  <a:cxn ang="0">
                    <a:pos x="226" y="578"/>
                  </a:cxn>
                  <a:cxn ang="0">
                    <a:pos x="211" y="612"/>
                  </a:cxn>
                  <a:cxn ang="0">
                    <a:pos x="194" y="640"/>
                  </a:cxn>
                  <a:cxn ang="0">
                    <a:pos x="175" y="662"/>
                  </a:cxn>
                  <a:cxn ang="0">
                    <a:pos x="155" y="679"/>
                  </a:cxn>
                  <a:cxn ang="0">
                    <a:pos x="136" y="692"/>
                  </a:cxn>
                  <a:cxn ang="0">
                    <a:pos x="97" y="651"/>
                  </a:cxn>
                  <a:cxn ang="0">
                    <a:pos x="65" y="606"/>
                  </a:cxn>
                  <a:cxn ang="0">
                    <a:pos x="39" y="558"/>
                  </a:cxn>
                  <a:cxn ang="0">
                    <a:pos x="21" y="507"/>
                  </a:cxn>
                  <a:cxn ang="0">
                    <a:pos x="8" y="453"/>
                  </a:cxn>
                  <a:cxn ang="0">
                    <a:pos x="0" y="399"/>
                  </a:cxn>
                  <a:cxn ang="0">
                    <a:pos x="0" y="345"/>
                  </a:cxn>
                  <a:cxn ang="0">
                    <a:pos x="10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3" y="66"/>
                  </a:cxn>
                  <a:cxn ang="0">
                    <a:pos x="235" y="38"/>
                  </a:cxn>
                  <a:cxn ang="0">
                    <a:pos x="291" y="17"/>
                  </a:cxn>
                  <a:cxn ang="0">
                    <a:pos x="350" y="4"/>
                  </a:cxn>
                  <a:cxn ang="0">
                    <a:pos x="414" y="0"/>
                  </a:cxn>
                </a:cxnLst>
                <a:rect l="0" t="0" r="r" b="b"/>
                <a:pathLst>
                  <a:path w="764" h="692">
                    <a:moveTo>
                      <a:pt x="414" y="0"/>
                    </a:moveTo>
                    <a:lnTo>
                      <a:pt x="477" y="4"/>
                    </a:lnTo>
                    <a:lnTo>
                      <a:pt x="540" y="17"/>
                    </a:lnTo>
                    <a:lnTo>
                      <a:pt x="604" y="38"/>
                    </a:lnTo>
                    <a:lnTo>
                      <a:pt x="648" y="60"/>
                    </a:lnTo>
                    <a:lnTo>
                      <a:pt x="684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4" y="164"/>
                    </a:lnTo>
                    <a:lnTo>
                      <a:pt x="760" y="207"/>
                    </a:lnTo>
                    <a:lnTo>
                      <a:pt x="749" y="245"/>
                    </a:lnTo>
                    <a:lnTo>
                      <a:pt x="732" y="274"/>
                    </a:lnTo>
                    <a:lnTo>
                      <a:pt x="710" y="300"/>
                    </a:lnTo>
                    <a:lnTo>
                      <a:pt x="682" y="321"/>
                    </a:lnTo>
                    <a:lnTo>
                      <a:pt x="650" y="336"/>
                    </a:lnTo>
                    <a:lnTo>
                      <a:pt x="615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5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3" y="342"/>
                    </a:lnTo>
                    <a:lnTo>
                      <a:pt x="244" y="338"/>
                    </a:lnTo>
                    <a:lnTo>
                      <a:pt x="233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7" y="539"/>
                    </a:lnTo>
                    <a:lnTo>
                      <a:pt x="226" y="578"/>
                    </a:lnTo>
                    <a:lnTo>
                      <a:pt x="211" y="612"/>
                    </a:lnTo>
                    <a:lnTo>
                      <a:pt x="194" y="640"/>
                    </a:lnTo>
                    <a:lnTo>
                      <a:pt x="175" y="662"/>
                    </a:lnTo>
                    <a:lnTo>
                      <a:pt x="155" y="679"/>
                    </a:lnTo>
                    <a:lnTo>
                      <a:pt x="136" y="692"/>
                    </a:lnTo>
                    <a:lnTo>
                      <a:pt x="97" y="651"/>
                    </a:lnTo>
                    <a:lnTo>
                      <a:pt x="65" y="606"/>
                    </a:lnTo>
                    <a:lnTo>
                      <a:pt x="39" y="558"/>
                    </a:lnTo>
                    <a:lnTo>
                      <a:pt x="21" y="507"/>
                    </a:lnTo>
                    <a:lnTo>
                      <a:pt x="8" y="453"/>
                    </a:lnTo>
                    <a:lnTo>
                      <a:pt x="0" y="399"/>
                    </a:lnTo>
                    <a:lnTo>
                      <a:pt x="0" y="345"/>
                    </a:lnTo>
                    <a:lnTo>
                      <a:pt x="10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3" y="66"/>
                    </a:lnTo>
                    <a:lnTo>
                      <a:pt x="235" y="38"/>
                    </a:lnTo>
                    <a:lnTo>
                      <a:pt x="291" y="17"/>
                    </a:lnTo>
                    <a:lnTo>
                      <a:pt x="350" y="4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Freeform 28"/>
              <p:cNvSpPr>
                <a:spLocks/>
              </p:cNvSpPr>
              <p:nvPr/>
            </p:nvSpPr>
            <p:spPr bwMode="auto">
              <a:xfrm>
                <a:off x="6777038" y="2600325"/>
                <a:ext cx="1217612" cy="1106488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52" y="59"/>
                  </a:cxn>
                  <a:cxn ang="0">
                    <a:pos x="687" y="82"/>
                  </a:cxn>
                  <a:cxn ang="0">
                    <a:pos x="717" y="108"/>
                  </a:cxn>
                  <a:cxn ang="0">
                    <a:pos x="745" y="134"/>
                  </a:cxn>
                  <a:cxn ang="0">
                    <a:pos x="767" y="164"/>
                  </a:cxn>
                  <a:cxn ang="0">
                    <a:pos x="764" y="207"/>
                  </a:cxn>
                  <a:cxn ang="0">
                    <a:pos x="753" y="244"/>
                  </a:cxn>
                  <a:cxn ang="0">
                    <a:pos x="736" y="274"/>
                  </a:cxn>
                  <a:cxn ang="0">
                    <a:pos x="713" y="300"/>
                  </a:cxn>
                  <a:cxn ang="0">
                    <a:pos x="685" y="320"/>
                  </a:cxn>
                  <a:cxn ang="0">
                    <a:pos x="654" y="335"/>
                  </a:cxn>
                  <a:cxn ang="0">
                    <a:pos x="618" y="348"/>
                  </a:cxn>
                  <a:cxn ang="0">
                    <a:pos x="581" y="356"/>
                  </a:cxn>
                  <a:cxn ang="0">
                    <a:pos x="542" y="361"/>
                  </a:cxn>
                  <a:cxn ang="0">
                    <a:pos x="501" y="363"/>
                  </a:cxn>
                  <a:cxn ang="0">
                    <a:pos x="462" y="363"/>
                  </a:cxn>
                  <a:cxn ang="0">
                    <a:pos x="384" y="360"/>
                  </a:cxn>
                  <a:cxn ang="0">
                    <a:pos x="348" y="356"/>
                  </a:cxn>
                  <a:cxn ang="0">
                    <a:pos x="317" y="350"/>
                  </a:cxn>
                  <a:cxn ang="0">
                    <a:pos x="289" y="345"/>
                  </a:cxn>
                  <a:cxn ang="0">
                    <a:pos x="267" y="341"/>
                  </a:cxn>
                  <a:cxn ang="0">
                    <a:pos x="248" y="337"/>
                  </a:cxn>
                  <a:cxn ang="0">
                    <a:pos x="237" y="335"/>
                  </a:cxn>
                  <a:cxn ang="0">
                    <a:pos x="233" y="333"/>
                  </a:cxn>
                  <a:cxn ang="0">
                    <a:pos x="246" y="395"/>
                  </a:cxn>
                  <a:cxn ang="0">
                    <a:pos x="250" y="451"/>
                  </a:cxn>
                  <a:cxn ang="0">
                    <a:pos x="248" y="501"/>
                  </a:cxn>
                  <a:cxn ang="0">
                    <a:pos x="242" y="544"/>
                  </a:cxn>
                  <a:cxn ang="0">
                    <a:pos x="231" y="583"/>
                  </a:cxn>
                  <a:cxn ang="0">
                    <a:pos x="216" y="615"/>
                  </a:cxn>
                  <a:cxn ang="0">
                    <a:pos x="198" y="643"/>
                  </a:cxn>
                  <a:cxn ang="0">
                    <a:pos x="179" y="663"/>
                  </a:cxn>
                  <a:cxn ang="0">
                    <a:pos x="159" y="680"/>
                  </a:cxn>
                  <a:cxn ang="0">
                    <a:pos x="140" y="691"/>
                  </a:cxn>
                  <a:cxn ang="0">
                    <a:pos x="121" y="697"/>
                  </a:cxn>
                  <a:cxn ang="0">
                    <a:pos x="82" y="649"/>
                  </a:cxn>
                  <a:cxn ang="0">
                    <a:pos x="50" y="598"/>
                  </a:cxn>
                  <a:cxn ang="0">
                    <a:pos x="26" y="544"/>
                  </a:cxn>
                  <a:cxn ang="0">
                    <a:pos x="10" y="486"/>
                  </a:cxn>
                  <a:cxn ang="0">
                    <a:pos x="0" y="429"/>
                  </a:cxn>
                  <a:cxn ang="0">
                    <a:pos x="0" y="369"/>
                  </a:cxn>
                  <a:cxn ang="0">
                    <a:pos x="11" y="309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767" h="697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52" y="59"/>
                    </a:lnTo>
                    <a:lnTo>
                      <a:pt x="687" y="82"/>
                    </a:lnTo>
                    <a:lnTo>
                      <a:pt x="717" y="108"/>
                    </a:lnTo>
                    <a:lnTo>
                      <a:pt x="745" y="134"/>
                    </a:lnTo>
                    <a:lnTo>
                      <a:pt x="767" y="164"/>
                    </a:lnTo>
                    <a:lnTo>
                      <a:pt x="764" y="207"/>
                    </a:lnTo>
                    <a:lnTo>
                      <a:pt x="753" y="244"/>
                    </a:lnTo>
                    <a:lnTo>
                      <a:pt x="736" y="274"/>
                    </a:lnTo>
                    <a:lnTo>
                      <a:pt x="713" y="300"/>
                    </a:lnTo>
                    <a:lnTo>
                      <a:pt x="685" y="320"/>
                    </a:lnTo>
                    <a:lnTo>
                      <a:pt x="654" y="335"/>
                    </a:lnTo>
                    <a:lnTo>
                      <a:pt x="618" y="348"/>
                    </a:lnTo>
                    <a:lnTo>
                      <a:pt x="581" y="356"/>
                    </a:lnTo>
                    <a:lnTo>
                      <a:pt x="542" y="361"/>
                    </a:lnTo>
                    <a:lnTo>
                      <a:pt x="501" y="363"/>
                    </a:lnTo>
                    <a:lnTo>
                      <a:pt x="462" y="363"/>
                    </a:lnTo>
                    <a:lnTo>
                      <a:pt x="384" y="360"/>
                    </a:lnTo>
                    <a:lnTo>
                      <a:pt x="348" y="356"/>
                    </a:lnTo>
                    <a:lnTo>
                      <a:pt x="317" y="350"/>
                    </a:lnTo>
                    <a:lnTo>
                      <a:pt x="289" y="345"/>
                    </a:lnTo>
                    <a:lnTo>
                      <a:pt x="267" y="341"/>
                    </a:lnTo>
                    <a:lnTo>
                      <a:pt x="248" y="337"/>
                    </a:lnTo>
                    <a:lnTo>
                      <a:pt x="237" y="335"/>
                    </a:lnTo>
                    <a:lnTo>
                      <a:pt x="233" y="333"/>
                    </a:lnTo>
                    <a:lnTo>
                      <a:pt x="246" y="395"/>
                    </a:lnTo>
                    <a:lnTo>
                      <a:pt x="250" y="451"/>
                    </a:lnTo>
                    <a:lnTo>
                      <a:pt x="248" y="501"/>
                    </a:lnTo>
                    <a:lnTo>
                      <a:pt x="242" y="544"/>
                    </a:lnTo>
                    <a:lnTo>
                      <a:pt x="231" y="583"/>
                    </a:lnTo>
                    <a:lnTo>
                      <a:pt x="216" y="615"/>
                    </a:lnTo>
                    <a:lnTo>
                      <a:pt x="198" y="643"/>
                    </a:lnTo>
                    <a:lnTo>
                      <a:pt x="179" y="663"/>
                    </a:lnTo>
                    <a:lnTo>
                      <a:pt x="159" y="680"/>
                    </a:lnTo>
                    <a:lnTo>
                      <a:pt x="140" y="691"/>
                    </a:lnTo>
                    <a:lnTo>
                      <a:pt x="121" y="697"/>
                    </a:lnTo>
                    <a:lnTo>
                      <a:pt x="82" y="649"/>
                    </a:lnTo>
                    <a:lnTo>
                      <a:pt x="50" y="598"/>
                    </a:lnTo>
                    <a:lnTo>
                      <a:pt x="26" y="544"/>
                    </a:lnTo>
                    <a:lnTo>
                      <a:pt x="10" y="486"/>
                    </a:lnTo>
                    <a:lnTo>
                      <a:pt x="0" y="429"/>
                    </a:lnTo>
                    <a:lnTo>
                      <a:pt x="0" y="369"/>
                    </a:lnTo>
                    <a:lnTo>
                      <a:pt x="11" y="309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Freeform 29"/>
              <p:cNvSpPr>
                <a:spLocks/>
              </p:cNvSpPr>
              <p:nvPr/>
            </p:nvSpPr>
            <p:spPr bwMode="auto">
              <a:xfrm>
                <a:off x="69850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17" y="2"/>
                  </a:cxn>
                  <a:cxn ang="0">
                    <a:pos x="432" y="5"/>
                  </a:cxn>
                  <a:cxn ang="0">
                    <a:pos x="452" y="11"/>
                  </a:cxn>
                  <a:cxn ang="0">
                    <a:pos x="476" y="20"/>
                  </a:cxn>
                  <a:cxn ang="0">
                    <a:pos x="502" y="33"/>
                  </a:cxn>
                  <a:cxn ang="0">
                    <a:pos x="527" y="50"/>
                  </a:cxn>
                  <a:cxn ang="0">
                    <a:pos x="545" y="71"/>
                  </a:cxn>
                  <a:cxn ang="0">
                    <a:pos x="558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8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7" y="216"/>
                  </a:cxn>
                  <a:cxn ang="0">
                    <a:pos x="491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0" y="263"/>
                  </a:cxn>
                  <a:cxn ang="0">
                    <a:pos x="301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1" y="214"/>
                  </a:cxn>
                  <a:cxn ang="0">
                    <a:pos x="35" y="203"/>
                  </a:cxn>
                  <a:cxn ang="0">
                    <a:pos x="14" y="192"/>
                  </a:cxn>
                  <a:cxn ang="0">
                    <a:pos x="3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69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6" y="143"/>
                  </a:cxn>
                  <a:cxn ang="0">
                    <a:pos x="316" y="123"/>
                  </a:cxn>
                  <a:cxn ang="0">
                    <a:pos x="340" y="102"/>
                  </a:cxn>
                  <a:cxn ang="0">
                    <a:pos x="361" y="80"/>
                  </a:cxn>
                  <a:cxn ang="0">
                    <a:pos x="378" y="60"/>
                  </a:cxn>
                  <a:cxn ang="0">
                    <a:pos x="391" y="41"/>
                  </a:cxn>
                  <a:cxn ang="0">
                    <a:pos x="400" y="24"/>
                  </a:cxn>
                  <a:cxn ang="0">
                    <a:pos x="406" y="11"/>
                  </a:cxn>
                  <a:cxn ang="0">
                    <a:pos x="411" y="0"/>
                  </a:cxn>
                </a:cxnLst>
                <a:rect l="0" t="0" r="r" b="b"/>
                <a:pathLst>
                  <a:path w="562" h="263">
                    <a:moveTo>
                      <a:pt x="411" y="0"/>
                    </a:moveTo>
                    <a:lnTo>
                      <a:pt x="417" y="2"/>
                    </a:lnTo>
                    <a:lnTo>
                      <a:pt x="432" y="5"/>
                    </a:lnTo>
                    <a:lnTo>
                      <a:pt x="452" y="11"/>
                    </a:lnTo>
                    <a:lnTo>
                      <a:pt x="476" y="20"/>
                    </a:lnTo>
                    <a:lnTo>
                      <a:pt x="502" y="33"/>
                    </a:lnTo>
                    <a:lnTo>
                      <a:pt x="527" y="50"/>
                    </a:lnTo>
                    <a:lnTo>
                      <a:pt x="545" y="71"/>
                    </a:lnTo>
                    <a:lnTo>
                      <a:pt x="558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8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7" y="216"/>
                    </a:lnTo>
                    <a:lnTo>
                      <a:pt x="491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0" y="263"/>
                    </a:lnTo>
                    <a:lnTo>
                      <a:pt x="301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1" y="214"/>
                    </a:lnTo>
                    <a:lnTo>
                      <a:pt x="35" y="203"/>
                    </a:lnTo>
                    <a:lnTo>
                      <a:pt x="14" y="192"/>
                    </a:lnTo>
                    <a:lnTo>
                      <a:pt x="3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69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6" y="143"/>
                    </a:lnTo>
                    <a:lnTo>
                      <a:pt x="316" y="123"/>
                    </a:lnTo>
                    <a:lnTo>
                      <a:pt x="340" y="102"/>
                    </a:lnTo>
                    <a:lnTo>
                      <a:pt x="361" y="80"/>
                    </a:lnTo>
                    <a:lnTo>
                      <a:pt x="378" y="60"/>
                    </a:lnTo>
                    <a:lnTo>
                      <a:pt x="391" y="41"/>
                    </a:lnTo>
                    <a:lnTo>
                      <a:pt x="400" y="24"/>
                    </a:lnTo>
                    <a:lnTo>
                      <a:pt x="406" y="11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Freeform 30"/>
              <p:cNvSpPr>
                <a:spLocks noEditPoints="1"/>
              </p:cNvSpPr>
              <p:nvPr/>
            </p:nvSpPr>
            <p:spPr bwMode="auto">
              <a:xfrm>
                <a:off x="7537450" y="2863850"/>
                <a:ext cx="339725" cy="241300"/>
              </a:xfrm>
              <a:custGeom>
                <a:avLst/>
                <a:gdLst/>
                <a:ahLst/>
                <a:cxnLst>
                  <a:cxn ang="0">
                    <a:pos x="5" y="152"/>
                  </a:cxn>
                  <a:cxn ang="0">
                    <a:pos x="0" y="152"/>
                  </a:cxn>
                  <a:cxn ang="0">
                    <a:pos x="5" y="152"/>
                  </a:cxn>
                  <a:cxn ang="0">
                    <a:pos x="212" y="0"/>
                  </a:cxn>
                  <a:cxn ang="0">
                    <a:pos x="212" y="1"/>
                  </a:cxn>
                  <a:cxn ang="0">
                    <a:pos x="214" y="9"/>
                  </a:cxn>
                  <a:cxn ang="0">
                    <a:pos x="214" y="31"/>
                  </a:cxn>
                  <a:cxn ang="0">
                    <a:pos x="212" y="44"/>
                  </a:cxn>
                  <a:cxn ang="0">
                    <a:pos x="208" y="61"/>
                  </a:cxn>
                  <a:cxn ang="0">
                    <a:pos x="201" y="78"/>
                  </a:cxn>
                  <a:cxn ang="0">
                    <a:pos x="190" y="95"/>
                  </a:cxn>
                  <a:cxn ang="0">
                    <a:pos x="175" y="110"/>
                  </a:cxn>
                  <a:cxn ang="0">
                    <a:pos x="154" y="125"/>
                  </a:cxn>
                  <a:cxn ang="0">
                    <a:pos x="126" y="136"/>
                  </a:cxn>
                  <a:cxn ang="0">
                    <a:pos x="91" y="145"/>
                  </a:cxn>
                  <a:cxn ang="0">
                    <a:pos x="50" y="151"/>
                  </a:cxn>
                  <a:cxn ang="0">
                    <a:pos x="5" y="152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0" y="147"/>
                  </a:cxn>
                  <a:cxn ang="0">
                    <a:pos x="72" y="141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5" y="113"/>
                  </a:cxn>
                  <a:cxn ang="0">
                    <a:pos x="167" y="98"/>
                  </a:cxn>
                  <a:cxn ang="0">
                    <a:pos x="186" y="80"/>
                  </a:cxn>
                  <a:cxn ang="0">
                    <a:pos x="201" y="57"/>
                  </a:cxn>
                  <a:cxn ang="0">
                    <a:pos x="210" y="31"/>
                  </a:cxn>
                  <a:cxn ang="0">
                    <a:pos x="212" y="0"/>
                  </a:cxn>
                </a:cxnLst>
                <a:rect l="0" t="0" r="r" b="b"/>
                <a:pathLst>
                  <a:path w="214" h="152">
                    <a:moveTo>
                      <a:pt x="5" y="152"/>
                    </a:moveTo>
                    <a:lnTo>
                      <a:pt x="0" y="152"/>
                    </a:lnTo>
                    <a:lnTo>
                      <a:pt x="5" y="152"/>
                    </a:lnTo>
                    <a:close/>
                    <a:moveTo>
                      <a:pt x="212" y="0"/>
                    </a:moveTo>
                    <a:lnTo>
                      <a:pt x="212" y="1"/>
                    </a:lnTo>
                    <a:lnTo>
                      <a:pt x="214" y="9"/>
                    </a:lnTo>
                    <a:lnTo>
                      <a:pt x="214" y="31"/>
                    </a:lnTo>
                    <a:lnTo>
                      <a:pt x="212" y="44"/>
                    </a:lnTo>
                    <a:lnTo>
                      <a:pt x="208" y="61"/>
                    </a:lnTo>
                    <a:lnTo>
                      <a:pt x="201" y="78"/>
                    </a:lnTo>
                    <a:lnTo>
                      <a:pt x="190" y="95"/>
                    </a:lnTo>
                    <a:lnTo>
                      <a:pt x="175" y="110"/>
                    </a:lnTo>
                    <a:lnTo>
                      <a:pt x="154" y="125"/>
                    </a:lnTo>
                    <a:lnTo>
                      <a:pt x="126" y="136"/>
                    </a:lnTo>
                    <a:lnTo>
                      <a:pt x="91" y="145"/>
                    </a:lnTo>
                    <a:lnTo>
                      <a:pt x="50" y="151"/>
                    </a:lnTo>
                    <a:lnTo>
                      <a:pt x="5" y="152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0" y="147"/>
                    </a:lnTo>
                    <a:lnTo>
                      <a:pt x="72" y="141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5" y="113"/>
                    </a:lnTo>
                    <a:lnTo>
                      <a:pt x="167" y="98"/>
                    </a:lnTo>
                    <a:lnTo>
                      <a:pt x="186" y="80"/>
                    </a:lnTo>
                    <a:lnTo>
                      <a:pt x="201" y="57"/>
                    </a:lnTo>
                    <a:lnTo>
                      <a:pt x="210" y="3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A6B8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Freeform 31"/>
              <p:cNvSpPr>
                <a:spLocks/>
              </p:cNvSpPr>
              <p:nvPr/>
            </p:nvSpPr>
            <p:spPr bwMode="auto">
              <a:xfrm>
                <a:off x="8045450" y="3011488"/>
                <a:ext cx="95250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13"/>
                  </a:cxn>
                  <a:cxn ang="0">
                    <a:pos x="19" y="30"/>
                  </a:cxn>
                  <a:cxn ang="0">
                    <a:pos x="30" y="52"/>
                  </a:cxn>
                  <a:cxn ang="0">
                    <a:pos x="41" y="80"/>
                  </a:cxn>
                  <a:cxn ang="0">
                    <a:pos x="50" y="115"/>
                  </a:cxn>
                  <a:cxn ang="0">
                    <a:pos x="56" y="155"/>
                  </a:cxn>
                  <a:cxn ang="0">
                    <a:pos x="60" y="201"/>
                  </a:cxn>
                  <a:cxn ang="0">
                    <a:pos x="56" y="252"/>
                  </a:cxn>
                  <a:cxn ang="0">
                    <a:pos x="47" y="307"/>
                  </a:cxn>
                  <a:cxn ang="0">
                    <a:pos x="47" y="302"/>
                  </a:cxn>
                  <a:cxn ang="0">
                    <a:pos x="48" y="287"/>
                  </a:cxn>
                  <a:cxn ang="0">
                    <a:pos x="50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3" y="147"/>
                  </a:cxn>
                  <a:cxn ang="0">
                    <a:pos x="34" y="99"/>
                  </a:cxn>
                  <a:cxn ang="0">
                    <a:pos x="21" y="50"/>
                  </a:cxn>
                  <a:cxn ang="0">
                    <a:pos x="0" y="0"/>
                  </a:cxn>
                </a:cxnLst>
                <a:rect l="0" t="0" r="r" b="b"/>
                <a:pathLst>
                  <a:path w="60" h="307">
                    <a:moveTo>
                      <a:pt x="0" y="0"/>
                    </a:moveTo>
                    <a:lnTo>
                      <a:pt x="2" y="4"/>
                    </a:lnTo>
                    <a:lnTo>
                      <a:pt x="9" y="13"/>
                    </a:lnTo>
                    <a:lnTo>
                      <a:pt x="19" y="30"/>
                    </a:lnTo>
                    <a:lnTo>
                      <a:pt x="30" y="52"/>
                    </a:lnTo>
                    <a:lnTo>
                      <a:pt x="41" y="80"/>
                    </a:lnTo>
                    <a:lnTo>
                      <a:pt x="50" y="115"/>
                    </a:lnTo>
                    <a:lnTo>
                      <a:pt x="56" y="155"/>
                    </a:lnTo>
                    <a:lnTo>
                      <a:pt x="60" y="201"/>
                    </a:lnTo>
                    <a:lnTo>
                      <a:pt x="56" y="252"/>
                    </a:lnTo>
                    <a:lnTo>
                      <a:pt x="47" y="307"/>
                    </a:lnTo>
                    <a:lnTo>
                      <a:pt x="47" y="302"/>
                    </a:lnTo>
                    <a:lnTo>
                      <a:pt x="48" y="287"/>
                    </a:lnTo>
                    <a:lnTo>
                      <a:pt x="50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3" y="147"/>
                    </a:lnTo>
                    <a:lnTo>
                      <a:pt x="34" y="99"/>
                    </a:lnTo>
                    <a:lnTo>
                      <a:pt x="2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Freeform 32"/>
              <p:cNvSpPr>
                <a:spLocks/>
              </p:cNvSpPr>
              <p:nvPr/>
            </p:nvSpPr>
            <p:spPr bwMode="auto">
              <a:xfrm>
                <a:off x="7843838" y="4124325"/>
                <a:ext cx="166687" cy="11715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3" y="26"/>
                  </a:cxn>
                  <a:cxn ang="0">
                    <a:pos x="105" y="733"/>
                  </a:cxn>
                  <a:cxn ang="0">
                    <a:pos x="66" y="737"/>
                  </a:cxn>
                  <a:cxn ang="0">
                    <a:pos x="25" y="738"/>
                  </a:cxn>
                  <a:cxn ang="0">
                    <a:pos x="13" y="641"/>
                  </a:cxn>
                  <a:cxn ang="0">
                    <a:pos x="4" y="533"/>
                  </a:cxn>
                  <a:cxn ang="0">
                    <a:pos x="0" y="421"/>
                  </a:cxn>
                  <a:cxn ang="0">
                    <a:pos x="0" y="336"/>
                  </a:cxn>
                  <a:cxn ang="0">
                    <a:pos x="2" y="259"/>
                  </a:cxn>
                  <a:cxn ang="0">
                    <a:pos x="4" y="192"/>
                  </a:cxn>
                  <a:cxn ang="0">
                    <a:pos x="10" y="134"/>
                  </a:cxn>
                  <a:cxn ang="0">
                    <a:pos x="13" y="88"/>
                  </a:cxn>
                  <a:cxn ang="0">
                    <a:pos x="19" y="50"/>
                  </a:cxn>
                  <a:cxn ang="0">
                    <a:pos x="23" y="22"/>
                  </a:cxn>
                  <a:cxn ang="0">
                    <a:pos x="25" y="6"/>
                  </a:cxn>
                  <a:cxn ang="0">
                    <a:pos x="27" y="0"/>
                  </a:cxn>
                </a:cxnLst>
                <a:rect l="0" t="0" r="r" b="b"/>
                <a:pathLst>
                  <a:path w="105" h="738">
                    <a:moveTo>
                      <a:pt x="27" y="0"/>
                    </a:moveTo>
                    <a:lnTo>
                      <a:pt x="73" y="26"/>
                    </a:lnTo>
                    <a:lnTo>
                      <a:pt x="105" y="733"/>
                    </a:lnTo>
                    <a:lnTo>
                      <a:pt x="66" y="737"/>
                    </a:lnTo>
                    <a:lnTo>
                      <a:pt x="25" y="738"/>
                    </a:lnTo>
                    <a:lnTo>
                      <a:pt x="13" y="641"/>
                    </a:lnTo>
                    <a:lnTo>
                      <a:pt x="4" y="533"/>
                    </a:lnTo>
                    <a:lnTo>
                      <a:pt x="0" y="421"/>
                    </a:lnTo>
                    <a:lnTo>
                      <a:pt x="0" y="336"/>
                    </a:lnTo>
                    <a:lnTo>
                      <a:pt x="2" y="259"/>
                    </a:lnTo>
                    <a:lnTo>
                      <a:pt x="4" y="192"/>
                    </a:lnTo>
                    <a:lnTo>
                      <a:pt x="10" y="134"/>
                    </a:lnTo>
                    <a:lnTo>
                      <a:pt x="13" y="88"/>
                    </a:lnTo>
                    <a:lnTo>
                      <a:pt x="19" y="50"/>
                    </a:lnTo>
                    <a:lnTo>
                      <a:pt x="23" y="22"/>
                    </a:lnTo>
                    <a:lnTo>
                      <a:pt x="25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DBC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Freeform 33"/>
              <p:cNvSpPr>
                <a:spLocks/>
              </p:cNvSpPr>
              <p:nvPr/>
            </p:nvSpPr>
            <p:spPr bwMode="auto">
              <a:xfrm>
                <a:off x="7862888" y="4086225"/>
                <a:ext cx="611187" cy="1208088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160" y="3"/>
                  </a:cxn>
                  <a:cxn ang="0">
                    <a:pos x="167" y="13"/>
                  </a:cxn>
                  <a:cxn ang="0">
                    <a:pos x="177" y="30"/>
                  </a:cxn>
                  <a:cxn ang="0">
                    <a:pos x="191" y="52"/>
                  </a:cxn>
                  <a:cxn ang="0">
                    <a:pos x="206" y="78"/>
                  </a:cxn>
                  <a:cxn ang="0">
                    <a:pos x="223" y="110"/>
                  </a:cxn>
                  <a:cxn ang="0">
                    <a:pos x="244" y="145"/>
                  </a:cxn>
                  <a:cxn ang="0">
                    <a:pos x="262" y="182"/>
                  </a:cxn>
                  <a:cxn ang="0">
                    <a:pos x="292" y="255"/>
                  </a:cxn>
                  <a:cxn ang="0">
                    <a:pos x="320" y="333"/>
                  </a:cxn>
                  <a:cxn ang="0">
                    <a:pos x="342" y="416"/>
                  </a:cxn>
                  <a:cxn ang="0">
                    <a:pos x="361" y="498"/>
                  </a:cxn>
                  <a:cxn ang="0">
                    <a:pos x="376" y="581"/>
                  </a:cxn>
                  <a:cxn ang="0">
                    <a:pos x="385" y="660"/>
                  </a:cxn>
                  <a:cxn ang="0">
                    <a:pos x="381" y="671"/>
                  </a:cxn>
                  <a:cxn ang="0">
                    <a:pos x="378" y="677"/>
                  </a:cxn>
                  <a:cxn ang="0">
                    <a:pos x="361" y="692"/>
                  </a:cxn>
                  <a:cxn ang="0">
                    <a:pos x="337" y="705"/>
                  </a:cxn>
                  <a:cxn ang="0">
                    <a:pos x="305" y="718"/>
                  </a:cxn>
                  <a:cxn ang="0">
                    <a:pos x="268" y="731"/>
                  </a:cxn>
                  <a:cxn ang="0">
                    <a:pos x="221" y="740"/>
                  </a:cxn>
                  <a:cxn ang="0">
                    <a:pos x="165" y="749"/>
                  </a:cxn>
                  <a:cxn ang="0">
                    <a:pos x="102" y="755"/>
                  </a:cxn>
                  <a:cxn ang="0">
                    <a:pos x="29" y="761"/>
                  </a:cxn>
                  <a:cxn ang="0">
                    <a:pos x="20" y="684"/>
                  </a:cxn>
                  <a:cxn ang="0">
                    <a:pos x="11" y="598"/>
                  </a:cxn>
                  <a:cxn ang="0">
                    <a:pos x="5" y="505"/>
                  </a:cxn>
                  <a:cxn ang="0">
                    <a:pos x="1" y="410"/>
                  </a:cxn>
                  <a:cxn ang="0">
                    <a:pos x="0" y="326"/>
                  </a:cxn>
                  <a:cxn ang="0">
                    <a:pos x="1" y="253"/>
                  </a:cxn>
                  <a:cxn ang="0">
                    <a:pos x="1" y="190"/>
                  </a:cxn>
                  <a:cxn ang="0">
                    <a:pos x="5" y="138"/>
                  </a:cxn>
                  <a:cxn ang="0">
                    <a:pos x="7" y="97"/>
                  </a:cxn>
                  <a:cxn ang="0">
                    <a:pos x="11" y="65"/>
                  </a:cxn>
                  <a:cxn ang="0">
                    <a:pos x="13" y="43"/>
                  </a:cxn>
                  <a:cxn ang="0">
                    <a:pos x="15" y="28"/>
                  </a:cxn>
                  <a:cxn ang="0">
                    <a:pos x="15" y="24"/>
                  </a:cxn>
                  <a:cxn ang="0">
                    <a:pos x="158" y="0"/>
                  </a:cxn>
                </a:cxnLst>
                <a:rect l="0" t="0" r="r" b="b"/>
                <a:pathLst>
                  <a:path w="385" h="761">
                    <a:moveTo>
                      <a:pt x="158" y="0"/>
                    </a:moveTo>
                    <a:lnTo>
                      <a:pt x="160" y="3"/>
                    </a:lnTo>
                    <a:lnTo>
                      <a:pt x="167" y="13"/>
                    </a:lnTo>
                    <a:lnTo>
                      <a:pt x="177" y="30"/>
                    </a:lnTo>
                    <a:lnTo>
                      <a:pt x="191" y="52"/>
                    </a:lnTo>
                    <a:lnTo>
                      <a:pt x="206" y="78"/>
                    </a:lnTo>
                    <a:lnTo>
                      <a:pt x="223" y="110"/>
                    </a:lnTo>
                    <a:lnTo>
                      <a:pt x="244" y="145"/>
                    </a:lnTo>
                    <a:lnTo>
                      <a:pt x="262" y="182"/>
                    </a:lnTo>
                    <a:lnTo>
                      <a:pt x="292" y="255"/>
                    </a:lnTo>
                    <a:lnTo>
                      <a:pt x="320" y="333"/>
                    </a:lnTo>
                    <a:lnTo>
                      <a:pt x="342" y="416"/>
                    </a:lnTo>
                    <a:lnTo>
                      <a:pt x="361" y="498"/>
                    </a:lnTo>
                    <a:lnTo>
                      <a:pt x="376" y="581"/>
                    </a:lnTo>
                    <a:lnTo>
                      <a:pt x="385" y="660"/>
                    </a:lnTo>
                    <a:lnTo>
                      <a:pt x="381" y="671"/>
                    </a:lnTo>
                    <a:lnTo>
                      <a:pt x="378" y="677"/>
                    </a:lnTo>
                    <a:lnTo>
                      <a:pt x="361" y="692"/>
                    </a:lnTo>
                    <a:lnTo>
                      <a:pt x="337" y="705"/>
                    </a:lnTo>
                    <a:lnTo>
                      <a:pt x="305" y="718"/>
                    </a:lnTo>
                    <a:lnTo>
                      <a:pt x="268" y="731"/>
                    </a:lnTo>
                    <a:lnTo>
                      <a:pt x="221" y="740"/>
                    </a:lnTo>
                    <a:lnTo>
                      <a:pt x="165" y="749"/>
                    </a:lnTo>
                    <a:lnTo>
                      <a:pt x="102" y="755"/>
                    </a:lnTo>
                    <a:lnTo>
                      <a:pt x="29" y="761"/>
                    </a:lnTo>
                    <a:lnTo>
                      <a:pt x="20" y="684"/>
                    </a:lnTo>
                    <a:lnTo>
                      <a:pt x="11" y="598"/>
                    </a:lnTo>
                    <a:lnTo>
                      <a:pt x="5" y="505"/>
                    </a:lnTo>
                    <a:lnTo>
                      <a:pt x="1" y="410"/>
                    </a:lnTo>
                    <a:lnTo>
                      <a:pt x="0" y="326"/>
                    </a:lnTo>
                    <a:lnTo>
                      <a:pt x="1" y="253"/>
                    </a:lnTo>
                    <a:lnTo>
                      <a:pt x="1" y="190"/>
                    </a:lnTo>
                    <a:lnTo>
                      <a:pt x="5" y="138"/>
                    </a:lnTo>
                    <a:lnTo>
                      <a:pt x="7" y="97"/>
                    </a:lnTo>
                    <a:lnTo>
                      <a:pt x="11" y="65"/>
                    </a:lnTo>
                    <a:lnTo>
                      <a:pt x="13" y="43"/>
                    </a:lnTo>
                    <a:lnTo>
                      <a:pt x="15" y="28"/>
                    </a:lnTo>
                    <a:lnTo>
                      <a:pt x="15" y="2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Freeform 34"/>
              <p:cNvSpPr>
                <a:spLocks/>
              </p:cNvSpPr>
              <p:nvPr/>
            </p:nvSpPr>
            <p:spPr bwMode="auto">
              <a:xfrm>
                <a:off x="6700838" y="4135438"/>
                <a:ext cx="415925" cy="1143000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62" y="377"/>
                  </a:cxn>
                  <a:cxn ang="0">
                    <a:pos x="262" y="383"/>
                  </a:cxn>
                  <a:cxn ang="0">
                    <a:pos x="261" y="401"/>
                  </a:cxn>
                  <a:cxn ang="0">
                    <a:pos x="259" y="429"/>
                  </a:cxn>
                  <a:cxn ang="0">
                    <a:pos x="255" y="467"/>
                  </a:cxn>
                  <a:cxn ang="0">
                    <a:pos x="253" y="509"/>
                  </a:cxn>
                  <a:cxn ang="0">
                    <a:pos x="251" y="558"/>
                  </a:cxn>
                  <a:cxn ang="0">
                    <a:pos x="249" y="610"/>
                  </a:cxn>
                  <a:cxn ang="0">
                    <a:pos x="249" y="720"/>
                  </a:cxn>
                  <a:cxn ang="0">
                    <a:pos x="184" y="711"/>
                  </a:cxn>
                  <a:cxn ang="0">
                    <a:pos x="128" y="700"/>
                  </a:cxn>
                  <a:cxn ang="0">
                    <a:pos x="84" y="687"/>
                  </a:cxn>
                  <a:cxn ang="0">
                    <a:pos x="48" y="672"/>
                  </a:cxn>
                  <a:cxn ang="0">
                    <a:pos x="20" y="655"/>
                  </a:cxn>
                  <a:cxn ang="0">
                    <a:pos x="4" y="638"/>
                  </a:cxn>
                  <a:cxn ang="0">
                    <a:pos x="2" y="634"/>
                  </a:cxn>
                  <a:cxn ang="0">
                    <a:pos x="2" y="633"/>
                  </a:cxn>
                  <a:cxn ang="0">
                    <a:pos x="0" y="629"/>
                  </a:cxn>
                  <a:cxn ang="0">
                    <a:pos x="0" y="627"/>
                  </a:cxn>
                  <a:cxn ang="0">
                    <a:pos x="7" y="543"/>
                  </a:cxn>
                  <a:cxn ang="0">
                    <a:pos x="20" y="455"/>
                  </a:cxn>
                  <a:cxn ang="0">
                    <a:pos x="43" y="370"/>
                  </a:cxn>
                  <a:cxn ang="0">
                    <a:pos x="63" y="304"/>
                  </a:cxn>
                  <a:cxn ang="0">
                    <a:pos x="82" y="248"/>
                  </a:cxn>
                  <a:cxn ang="0">
                    <a:pos x="100" y="202"/>
                  </a:cxn>
                  <a:cxn ang="0">
                    <a:pos x="117" y="163"/>
                  </a:cxn>
                  <a:cxn ang="0">
                    <a:pos x="132" y="131"/>
                  </a:cxn>
                  <a:cxn ang="0">
                    <a:pos x="145" y="103"/>
                  </a:cxn>
                  <a:cxn ang="0">
                    <a:pos x="156" y="81"/>
                  </a:cxn>
                  <a:cxn ang="0">
                    <a:pos x="167" y="60"/>
                  </a:cxn>
                  <a:cxn ang="0">
                    <a:pos x="177" y="41"/>
                  </a:cxn>
                  <a:cxn ang="0">
                    <a:pos x="184" y="21"/>
                  </a:cxn>
                  <a:cxn ang="0">
                    <a:pos x="190" y="0"/>
                  </a:cxn>
                </a:cxnLst>
                <a:rect l="0" t="0" r="r" b="b"/>
                <a:pathLst>
                  <a:path w="262" h="720">
                    <a:moveTo>
                      <a:pt x="190" y="0"/>
                    </a:moveTo>
                    <a:lnTo>
                      <a:pt x="262" y="377"/>
                    </a:lnTo>
                    <a:lnTo>
                      <a:pt x="262" y="383"/>
                    </a:lnTo>
                    <a:lnTo>
                      <a:pt x="261" y="401"/>
                    </a:lnTo>
                    <a:lnTo>
                      <a:pt x="259" y="429"/>
                    </a:lnTo>
                    <a:lnTo>
                      <a:pt x="255" y="467"/>
                    </a:lnTo>
                    <a:lnTo>
                      <a:pt x="253" y="509"/>
                    </a:lnTo>
                    <a:lnTo>
                      <a:pt x="251" y="558"/>
                    </a:lnTo>
                    <a:lnTo>
                      <a:pt x="249" y="610"/>
                    </a:lnTo>
                    <a:lnTo>
                      <a:pt x="249" y="720"/>
                    </a:lnTo>
                    <a:lnTo>
                      <a:pt x="184" y="711"/>
                    </a:lnTo>
                    <a:lnTo>
                      <a:pt x="128" y="700"/>
                    </a:lnTo>
                    <a:lnTo>
                      <a:pt x="84" y="687"/>
                    </a:lnTo>
                    <a:lnTo>
                      <a:pt x="48" y="672"/>
                    </a:lnTo>
                    <a:lnTo>
                      <a:pt x="20" y="655"/>
                    </a:lnTo>
                    <a:lnTo>
                      <a:pt x="4" y="638"/>
                    </a:lnTo>
                    <a:lnTo>
                      <a:pt x="2" y="634"/>
                    </a:lnTo>
                    <a:lnTo>
                      <a:pt x="2" y="633"/>
                    </a:lnTo>
                    <a:lnTo>
                      <a:pt x="0" y="629"/>
                    </a:lnTo>
                    <a:lnTo>
                      <a:pt x="0" y="627"/>
                    </a:lnTo>
                    <a:lnTo>
                      <a:pt x="7" y="543"/>
                    </a:lnTo>
                    <a:lnTo>
                      <a:pt x="20" y="455"/>
                    </a:lnTo>
                    <a:lnTo>
                      <a:pt x="43" y="370"/>
                    </a:lnTo>
                    <a:lnTo>
                      <a:pt x="63" y="304"/>
                    </a:lnTo>
                    <a:lnTo>
                      <a:pt x="82" y="248"/>
                    </a:lnTo>
                    <a:lnTo>
                      <a:pt x="100" y="202"/>
                    </a:lnTo>
                    <a:lnTo>
                      <a:pt x="117" y="163"/>
                    </a:lnTo>
                    <a:lnTo>
                      <a:pt x="132" y="131"/>
                    </a:lnTo>
                    <a:lnTo>
                      <a:pt x="145" y="103"/>
                    </a:lnTo>
                    <a:lnTo>
                      <a:pt x="156" y="81"/>
                    </a:lnTo>
                    <a:lnTo>
                      <a:pt x="167" y="60"/>
                    </a:lnTo>
                    <a:lnTo>
                      <a:pt x="177" y="41"/>
                    </a:lnTo>
                    <a:lnTo>
                      <a:pt x="184" y="2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Freeform 35"/>
              <p:cNvSpPr>
                <a:spLocks/>
              </p:cNvSpPr>
              <p:nvPr/>
            </p:nvSpPr>
            <p:spPr bwMode="auto">
              <a:xfrm>
                <a:off x="6999288" y="4135438"/>
                <a:ext cx="569912" cy="11668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24" y="2"/>
                  </a:cxn>
                  <a:cxn ang="0">
                    <a:pos x="46" y="4"/>
                  </a:cxn>
                  <a:cxn ang="0">
                    <a:pos x="74" y="6"/>
                  </a:cxn>
                  <a:cxn ang="0">
                    <a:pos x="106" y="8"/>
                  </a:cxn>
                  <a:cxn ang="0">
                    <a:pos x="136" y="10"/>
                  </a:cxn>
                  <a:cxn ang="0">
                    <a:pos x="164" y="10"/>
                  </a:cxn>
                  <a:cxn ang="0">
                    <a:pos x="166" y="13"/>
                  </a:cxn>
                  <a:cxn ang="0">
                    <a:pos x="171" y="28"/>
                  </a:cxn>
                  <a:cxn ang="0">
                    <a:pos x="181" y="49"/>
                  </a:cxn>
                  <a:cxn ang="0">
                    <a:pos x="207" y="114"/>
                  </a:cxn>
                  <a:cxn ang="0">
                    <a:pos x="221" y="155"/>
                  </a:cxn>
                  <a:cxn ang="0">
                    <a:pos x="240" y="204"/>
                  </a:cxn>
                  <a:cxn ang="0">
                    <a:pos x="257" y="258"/>
                  </a:cxn>
                  <a:cxn ang="0">
                    <a:pos x="275" y="316"/>
                  </a:cxn>
                  <a:cxn ang="0">
                    <a:pos x="292" y="379"/>
                  </a:cxn>
                  <a:cxn ang="0">
                    <a:pos x="309" y="444"/>
                  </a:cxn>
                  <a:cxn ang="0">
                    <a:pos x="326" y="515"/>
                  </a:cxn>
                  <a:cxn ang="0">
                    <a:pos x="339" y="586"/>
                  </a:cxn>
                  <a:cxn ang="0">
                    <a:pos x="350" y="661"/>
                  </a:cxn>
                  <a:cxn ang="0">
                    <a:pos x="359" y="735"/>
                  </a:cxn>
                  <a:cxn ang="0">
                    <a:pos x="257" y="733"/>
                  </a:cxn>
                  <a:cxn ang="0">
                    <a:pos x="166" y="730"/>
                  </a:cxn>
                  <a:cxn ang="0">
                    <a:pos x="86" y="724"/>
                  </a:cxn>
                  <a:cxn ang="0">
                    <a:pos x="17" y="715"/>
                  </a:cxn>
                  <a:cxn ang="0">
                    <a:pos x="11" y="647"/>
                  </a:cxn>
                  <a:cxn ang="0">
                    <a:pos x="7" y="578"/>
                  </a:cxn>
                  <a:cxn ang="0">
                    <a:pos x="4" y="511"/>
                  </a:cxn>
                  <a:cxn ang="0">
                    <a:pos x="0" y="448"/>
                  </a:cxn>
                  <a:cxn ang="0">
                    <a:pos x="0" y="388"/>
                  </a:cxn>
                  <a:cxn ang="0">
                    <a:pos x="2" y="336"/>
                  </a:cxn>
                  <a:cxn ang="0">
                    <a:pos x="5" y="263"/>
                  </a:cxn>
                  <a:cxn ang="0">
                    <a:pos x="7" y="196"/>
                  </a:cxn>
                  <a:cxn ang="0">
                    <a:pos x="7" y="92"/>
                  </a:cxn>
                  <a:cxn ang="0">
                    <a:pos x="5" y="53"/>
                  </a:cxn>
                  <a:cxn ang="0">
                    <a:pos x="4" y="25"/>
                  </a:cxn>
                  <a:cxn ang="0">
                    <a:pos x="2" y="6"/>
                  </a:cxn>
                  <a:cxn ang="0">
                    <a:pos x="2" y="0"/>
                  </a:cxn>
                </a:cxnLst>
                <a:rect l="0" t="0" r="r" b="b"/>
                <a:pathLst>
                  <a:path w="359" h="735">
                    <a:moveTo>
                      <a:pt x="2" y="0"/>
                    </a:moveTo>
                    <a:lnTo>
                      <a:pt x="7" y="0"/>
                    </a:lnTo>
                    <a:lnTo>
                      <a:pt x="24" y="2"/>
                    </a:lnTo>
                    <a:lnTo>
                      <a:pt x="46" y="4"/>
                    </a:lnTo>
                    <a:lnTo>
                      <a:pt x="74" y="6"/>
                    </a:lnTo>
                    <a:lnTo>
                      <a:pt x="106" y="8"/>
                    </a:lnTo>
                    <a:lnTo>
                      <a:pt x="136" y="10"/>
                    </a:lnTo>
                    <a:lnTo>
                      <a:pt x="164" y="10"/>
                    </a:lnTo>
                    <a:lnTo>
                      <a:pt x="166" y="13"/>
                    </a:lnTo>
                    <a:lnTo>
                      <a:pt x="171" y="28"/>
                    </a:lnTo>
                    <a:lnTo>
                      <a:pt x="181" y="49"/>
                    </a:lnTo>
                    <a:lnTo>
                      <a:pt x="207" y="114"/>
                    </a:lnTo>
                    <a:lnTo>
                      <a:pt x="221" y="155"/>
                    </a:lnTo>
                    <a:lnTo>
                      <a:pt x="240" y="204"/>
                    </a:lnTo>
                    <a:lnTo>
                      <a:pt x="257" y="258"/>
                    </a:lnTo>
                    <a:lnTo>
                      <a:pt x="275" y="316"/>
                    </a:lnTo>
                    <a:lnTo>
                      <a:pt x="292" y="379"/>
                    </a:lnTo>
                    <a:lnTo>
                      <a:pt x="309" y="444"/>
                    </a:lnTo>
                    <a:lnTo>
                      <a:pt x="326" y="515"/>
                    </a:lnTo>
                    <a:lnTo>
                      <a:pt x="339" y="586"/>
                    </a:lnTo>
                    <a:lnTo>
                      <a:pt x="350" y="661"/>
                    </a:lnTo>
                    <a:lnTo>
                      <a:pt x="359" y="735"/>
                    </a:lnTo>
                    <a:lnTo>
                      <a:pt x="257" y="733"/>
                    </a:lnTo>
                    <a:lnTo>
                      <a:pt x="166" y="730"/>
                    </a:lnTo>
                    <a:lnTo>
                      <a:pt x="86" y="724"/>
                    </a:lnTo>
                    <a:lnTo>
                      <a:pt x="17" y="715"/>
                    </a:lnTo>
                    <a:lnTo>
                      <a:pt x="11" y="647"/>
                    </a:lnTo>
                    <a:lnTo>
                      <a:pt x="7" y="578"/>
                    </a:lnTo>
                    <a:lnTo>
                      <a:pt x="4" y="511"/>
                    </a:lnTo>
                    <a:lnTo>
                      <a:pt x="0" y="448"/>
                    </a:lnTo>
                    <a:lnTo>
                      <a:pt x="0" y="388"/>
                    </a:lnTo>
                    <a:lnTo>
                      <a:pt x="2" y="336"/>
                    </a:lnTo>
                    <a:lnTo>
                      <a:pt x="5" y="263"/>
                    </a:lnTo>
                    <a:lnTo>
                      <a:pt x="7" y="196"/>
                    </a:lnTo>
                    <a:lnTo>
                      <a:pt x="7" y="92"/>
                    </a:lnTo>
                    <a:lnTo>
                      <a:pt x="5" y="53"/>
                    </a:lnTo>
                    <a:lnTo>
                      <a:pt x="4" y="25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Freeform 36"/>
              <p:cNvSpPr>
                <a:spLocks/>
              </p:cNvSpPr>
              <p:nvPr/>
            </p:nvSpPr>
            <p:spPr bwMode="auto">
              <a:xfrm>
                <a:off x="7070725" y="4719638"/>
                <a:ext cx="55562" cy="5619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8" y="93"/>
                  </a:cxn>
                  <a:cxn ang="0">
                    <a:pos x="24" y="186"/>
                  </a:cxn>
                  <a:cxn ang="0">
                    <a:pos x="24" y="354"/>
                  </a:cxn>
                  <a:cxn ang="0">
                    <a:pos x="14" y="352"/>
                  </a:cxn>
                  <a:cxn ang="0">
                    <a:pos x="7" y="352"/>
                  </a:cxn>
                  <a:cxn ang="0">
                    <a:pos x="0" y="350"/>
                  </a:cxn>
                  <a:cxn ang="0">
                    <a:pos x="1" y="268"/>
                  </a:cxn>
                  <a:cxn ang="0">
                    <a:pos x="5" y="197"/>
                  </a:cxn>
                  <a:cxn ang="0">
                    <a:pos x="11" y="138"/>
                  </a:cxn>
                  <a:cxn ang="0">
                    <a:pos x="16" y="89"/>
                  </a:cxn>
                  <a:cxn ang="0">
                    <a:pos x="24" y="50"/>
                  </a:cxn>
                  <a:cxn ang="0">
                    <a:pos x="29" y="22"/>
                  </a:cxn>
                  <a:cxn ang="0">
                    <a:pos x="33" y="5"/>
                  </a:cxn>
                  <a:cxn ang="0">
                    <a:pos x="35" y="0"/>
                  </a:cxn>
                </a:cxnLst>
                <a:rect l="0" t="0" r="r" b="b"/>
                <a:pathLst>
                  <a:path w="35" h="354">
                    <a:moveTo>
                      <a:pt x="35" y="0"/>
                    </a:moveTo>
                    <a:lnTo>
                      <a:pt x="28" y="93"/>
                    </a:lnTo>
                    <a:lnTo>
                      <a:pt x="24" y="186"/>
                    </a:lnTo>
                    <a:lnTo>
                      <a:pt x="24" y="354"/>
                    </a:lnTo>
                    <a:lnTo>
                      <a:pt x="14" y="352"/>
                    </a:lnTo>
                    <a:lnTo>
                      <a:pt x="7" y="352"/>
                    </a:lnTo>
                    <a:lnTo>
                      <a:pt x="0" y="350"/>
                    </a:lnTo>
                    <a:lnTo>
                      <a:pt x="1" y="268"/>
                    </a:lnTo>
                    <a:lnTo>
                      <a:pt x="5" y="197"/>
                    </a:lnTo>
                    <a:lnTo>
                      <a:pt x="11" y="138"/>
                    </a:lnTo>
                    <a:lnTo>
                      <a:pt x="16" y="89"/>
                    </a:lnTo>
                    <a:lnTo>
                      <a:pt x="24" y="50"/>
                    </a:lnTo>
                    <a:lnTo>
                      <a:pt x="29" y="22"/>
                    </a:lnTo>
                    <a:lnTo>
                      <a:pt x="33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Freeform 37"/>
              <p:cNvSpPr>
                <a:spLocks/>
              </p:cNvSpPr>
              <p:nvPr/>
            </p:nvSpPr>
            <p:spPr bwMode="auto">
              <a:xfrm>
                <a:off x="8121650" y="4648200"/>
                <a:ext cx="133350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5" y="69"/>
                  </a:cxn>
                  <a:cxn ang="0">
                    <a:pos x="36" y="108"/>
                  </a:cxn>
                  <a:cxn ang="0">
                    <a:pos x="49" y="160"/>
                  </a:cxn>
                  <a:cxn ang="0">
                    <a:pos x="60" y="222"/>
                  </a:cxn>
                  <a:cxn ang="0">
                    <a:pos x="73" y="295"/>
                  </a:cxn>
                  <a:cxn ang="0">
                    <a:pos x="84" y="380"/>
                  </a:cxn>
                  <a:cxn ang="0">
                    <a:pos x="62" y="386"/>
                  </a:cxn>
                  <a:cxn ang="0">
                    <a:pos x="56" y="332"/>
                  </a:cxn>
                  <a:cxn ang="0">
                    <a:pos x="51" y="270"/>
                  </a:cxn>
                  <a:cxn ang="0">
                    <a:pos x="41" y="205"/>
                  </a:cxn>
                  <a:cxn ang="0">
                    <a:pos x="30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4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5" y="69"/>
                    </a:lnTo>
                    <a:lnTo>
                      <a:pt x="36" y="108"/>
                    </a:lnTo>
                    <a:lnTo>
                      <a:pt x="49" y="160"/>
                    </a:lnTo>
                    <a:lnTo>
                      <a:pt x="60" y="222"/>
                    </a:lnTo>
                    <a:lnTo>
                      <a:pt x="73" y="295"/>
                    </a:lnTo>
                    <a:lnTo>
                      <a:pt x="84" y="380"/>
                    </a:lnTo>
                    <a:lnTo>
                      <a:pt x="62" y="386"/>
                    </a:lnTo>
                    <a:lnTo>
                      <a:pt x="56" y="332"/>
                    </a:lnTo>
                    <a:lnTo>
                      <a:pt x="51" y="270"/>
                    </a:lnTo>
                    <a:lnTo>
                      <a:pt x="41" y="205"/>
                    </a:lnTo>
                    <a:lnTo>
                      <a:pt x="30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Freeform 38"/>
              <p:cNvSpPr>
                <a:spLocks/>
              </p:cNvSpPr>
              <p:nvPr/>
            </p:nvSpPr>
            <p:spPr bwMode="auto">
              <a:xfrm>
                <a:off x="7178675" y="4760913"/>
                <a:ext cx="211137" cy="682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3" y="11"/>
                  </a:cxn>
                  <a:cxn ang="0">
                    <a:pos x="131" y="43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133" h="43">
                    <a:moveTo>
                      <a:pt x="4" y="0"/>
                    </a:moveTo>
                    <a:lnTo>
                      <a:pt x="133" y="11"/>
                    </a:lnTo>
                    <a:lnTo>
                      <a:pt x="131" y="43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Freeform 39"/>
              <p:cNvSpPr>
                <a:spLocks/>
              </p:cNvSpPr>
              <p:nvPr/>
            </p:nvSpPr>
            <p:spPr bwMode="auto">
              <a:xfrm>
                <a:off x="7593013" y="4127500"/>
                <a:ext cx="290512" cy="25400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75" y="48"/>
                  </a:cxn>
                  <a:cxn ang="0">
                    <a:pos x="168" y="87"/>
                  </a:cxn>
                  <a:cxn ang="0">
                    <a:pos x="158" y="115"/>
                  </a:cxn>
                  <a:cxn ang="0">
                    <a:pos x="149" y="138"/>
                  </a:cxn>
                  <a:cxn ang="0">
                    <a:pos x="142" y="151"/>
                  </a:cxn>
                  <a:cxn ang="0">
                    <a:pos x="136" y="158"/>
                  </a:cxn>
                  <a:cxn ang="0">
                    <a:pos x="134" y="160"/>
                  </a:cxn>
                  <a:cxn ang="0">
                    <a:pos x="0" y="11"/>
                  </a:cxn>
                  <a:cxn ang="0">
                    <a:pos x="4" y="13"/>
                  </a:cxn>
                  <a:cxn ang="0">
                    <a:pos x="13" y="15"/>
                  </a:cxn>
                  <a:cxn ang="0">
                    <a:pos x="30" y="18"/>
                  </a:cxn>
                  <a:cxn ang="0">
                    <a:pos x="52" y="20"/>
                  </a:cxn>
                  <a:cxn ang="0">
                    <a:pos x="80" y="20"/>
                  </a:cxn>
                  <a:cxn ang="0">
                    <a:pos x="104" y="18"/>
                  </a:cxn>
                  <a:cxn ang="0">
                    <a:pos x="129" y="15"/>
                  </a:cxn>
                  <a:cxn ang="0">
                    <a:pos x="151" y="9"/>
                  </a:cxn>
                  <a:cxn ang="0">
                    <a:pos x="168" y="5"/>
                  </a:cxn>
                  <a:cxn ang="0">
                    <a:pos x="179" y="2"/>
                  </a:cxn>
                  <a:cxn ang="0">
                    <a:pos x="183" y="0"/>
                  </a:cxn>
                </a:cxnLst>
                <a:rect l="0" t="0" r="r" b="b"/>
                <a:pathLst>
                  <a:path w="183" h="160">
                    <a:moveTo>
                      <a:pt x="183" y="0"/>
                    </a:moveTo>
                    <a:lnTo>
                      <a:pt x="175" y="48"/>
                    </a:lnTo>
                    <a:lnTo>
                      <a:pt x="168" y="87"/>
                    </a:lnTo>
                    <a:lnTo>
                      <a:pt x="158" y="115"/>
                    </a:lnTo>
                    <a:lnTo>
                      <a:pt x="149" y="138"/>
                    </a:lnTo>
                    <a:lnTo>
                      <a:pt x="142" y="151"/>
                    </a:lnTo>
                    <a:lnTo>
                      <a:pt x="136" y="158"/>
                    </a:lnTo>
                    <a:lnTo>
                      <a:pt x="134" y="160"/>
                    </a:lnTo>
                    <a:lnTo>
                      <a:pt x="0" y="11"/>
                    </a:lnTo>
                    <a:lnTo>
                      <a:pt x="4" y="13"/>
                    </a:lnTo>
                    <a:lnTo>
                      <a:pt x="13" y="15"/>
                    </a:lnTo>
                    <a:lnTo>
                      <a:pt x="30" y="18"/>
                    </a:lnTo>
                    <a:lnTo>
                      <a:pt x="52" y="20"/>
                    </a:lnTo>
                    <a:lnTo>
                      <a:pt x="80" y="20"/>
                    </a:lnTo>
                    <a:lnTo>
                      <a:pt x="104" y="18"/>
                    </a:lnTo>
                    <a:lnTo>
                      <a:pt x="129" y="15"/>
                    </a:lnTo>
                    <a:lnTo>
                      <a:pt x="151" y="9"/>
                    </a:lnTo>
                    <a:lnTo>
                      <a:pt x="168" y="5"/>
                    </a:lnTo>
                    <a:lnTo>
                      <a:pt x="179" y="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Freeform 40"/>
              <p:cNvSpPr>
                <a:spLocks/>
              </p:cNvSpPr>
              <p:nvPr/>
            </p:nvSpPr>
            <p:spPr bwMode="auto">
              <a:xfrm>
                <a:off x="7264400" y="4144963"/>
                <a:ext cx="328612" cy="228600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125" y="144"/>
                  </a:cxn>
                  <a:cxn ang="0">
                    <a:pos x="122" y="142"/>
                  </a:cxn>
                  <a:cxn ang="0">
                    <a:pos x="112" y="136"/>
                  </a:cxn>
                  <a:cxn ang="0">
                    <a:pos x="99" y="129"/>
                  </a:cxn>
                  <a:cxn ang="0">
                    <a:pos x="84" y="117"/>
                  </a:cxn>
                  <a:cxn ang="0">
                    <a:pos x="66" y="103"/>
                  </a:cxn>
                  <a:cxn ang="0">
                    <a:pos x="49" y="84"/>
                  </a:cxn>
                  <a:cxn ang="0">
                    <a:pos x="38" y="69"/>
                  </a:cxn>
                  <a:cxn ang="0">
                    <a:pos x="27" y="52"/>
                  </a:cxn>
                  <a:cxn ang="0">
                    <a:pos x="17" y="35"/>
                  </a:cxn>
                  <a:cxn ang="0">
                    <a:pos x="8" y="21"/>
                  </a:cxn>
                  <a:cxn ang="0">
                    <a:pos x="0" y="6"/>
                  </a:cxn>
                  <a:cxn ang="0">
                    <a:pos x="64" y="6"/>
                  </a:cxn>
                  <a:cxn ang="0">
                    <a:pos x="107" y="4"/>
                  </a:cxn>
                  <a:cxn ang="0">
                    <a:pos x="155" y="2"/>
                  </a:cxn>
                  <a:cxn ang="0">
                    <a:pos x="207" y="0"/>
                  </a:cxn>
                </a:cxnLst>
                <a:rect l="0" t="0" r="r" b="b"/>
                <a:pathLst>
                  <a:path w="207" h="144">
                    <a:moveTo>
                      <a:pt x="207" y="0"/>
                    </a:moveTo>
                    <a:lnTo>
                      <a:pt x="125" y="144"/>
                    </a:lnTo>
                    <a:lnTo>
                      <a:pt x="122" y="142"/>
                    </a:lnTo>
                    <a:lnTo>
                      <a:pt x="112" y="136"/>
                    </a:lnTo>
                    <a:lnTo>
                      <a:pt x="99" y="129"/>
                    </a:lnTo>
                    <a:lnTo>
                      <a:pt x="84" y="117"/>
                    </a:lnTo>
                    <a:lnTo>
                      <a:pt x="66" y="103"/>
                    </a:lnTo>
                    <a:lnTo>
                      <a:pt x="49" y="84"/>
                    </a:lnTo>
                    <a:lnTo>
                      <a:pt x="38" y="69"/>
                    </a:lnTo>
                    <a:lnTo>
                      <a:pt x="27" y="52"/>
                    </a:lnTo>
                    <a:lnTo>
                      <a:pt x="17" y="35"/>
                    </a:lnTo>
                    <a:lnTo>
                      <a:pt x="8" y="21"/>
                    </a:lnTo>
                    <a:lnTo>
                      <a:pt x="0" y="6"/>
                    </a:lnTo>
                    <a:lnTo>
                      <a:pt x="64" y="6"/>
                    </a:lnTo>
                    <a:lnTo>
                      <a:pt x="107" y="4"/>
                    </a:lnTo>
                    <a:lnTo>
                      <a:pt x="155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Freeform 41"/>
              <p:cNvSpPr>
                <a:spLocks/>
              </p:cNvSpPr>
              <p:nvPr/>
            </p:nvSpPr>
            <p:spPr bwMode="auto">
              <a:xfrm>
                <a:off x="7593013" y="4124325"/>
                <a:ext cx="287337" cy="2254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81" y="6"/>
                  </a:cxn>
                  <a:cxn ang="0">
                    <a:pos x="179" y="17"/>
                  </a:cxn>
                  <a:cxn ang="0">
                    <a:pos x="175" y="34"/>
                  </a:cxn>
                  <a:cxn ang="0">
                    <a:pos x="171" y="52"/>
                  </a:cxn>
                  <a:cxn ang="0">
                    <a:pos x="168" y="69"/>
                  </a:cxn>
                  <a:cxn ang="0">
                    <a:pos x="160" y="93"/>
                  </a:cxn>
                  <a:cxn ang="0">
                    <a:pos x="153" y="114"/>
                  </a:cxn>
                  <a:cxn ang="0">
                    <a:pos x="145" y="129"/>
                  </a:cxn>
                  <a:cxn ang="0">
                    <a:pos x="140" y="138"/>
                  </a:cxn>
                  <a:cxn ang="0">
                    <a:pos x="138" y="142"/>
                  </a:cxn>
                  <a:cxn ang="0">
                    <a:pos x="0" y="13"/>
                  </a:cxn>
                  <a:cxn ang="0">
                    <a:pos x="90" y="9"/>
                  </a:cxn>
                  <a:cxn ang="0">
                    <a:pos x="181" y="0"/>
                  </a:cxn>
                </a:cxnLst>
                <a:rect l="0" t="0" r="r" b="b"/>
                <a:pathLst>
                  <a:path w="181" h="142">
                    <a:moveTo>
                      <a:pt x="181" y="0"/>
                    </a:moveTo>
                    <a:lnTo>
                      <a:pt x="181" y="6"/>
                    </a:lnTo>
                    <a:lnTo>
                      <a:pt x="179" y="17"/>
                    </a:lnTo>
                    <a:lnTo>
                      <a:pt x="175" y="34"/>
                    </a:lnTo>
                    <a:lnTo>
                      <a:pt x="171" y="52"/>
                    </a:lnTo>
                    <a:lnTo>
                      <a:pt x="168" y="69"/>
                    </a:lnTo>
                    <a:lnTo>
                      <a:pt x="160" y="93"/>
                    </a:lnTo>
                    <a:lnTo>
                      <a:pt x="153" y="114"/>
                    </a:lnTo>
                    <a:lnTo>
                      <a:pt x="145" y="129"/>
                    </a:lnTo>
                    <a:lnTo>
                      <a:pt x="140" y="138"/>
                    </a:lnTo>
                    <a:lnTo>
                      <a:pt x="138" y="142"/>
                    </a:lnTo>
                    <a:lnTo>
                      <a:pt x="0" y="13"/>
                    </a:lnTo>
                    <a:lnTo>
                      <a:pt x="90" y="9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48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Avatar Clipart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1827212" y="2743200"/>
            <a:ext cx="877416" cy="1336938"/>
            <a:chOff x="6700838" y="2600325"/>
            <a:chExt cx="1773237" cy="2701926"/>
          </a:xfrm>
        </p:grpSpPr>
        <p:sp>
          <p:nvSpPr>
            <p:cNvPr id="143" name="Freeform 23"/>
            <p:cNvSpPr>
              <a:spLocks/>
            </p:cNvSpPr>
            <p:nvPr/>
          </p:nvSpPr>
          <p:spPr bwMode="auto">
            <a:xfrm>
              <a:off x="7232650" y="4124325"/>
              <a:ext cx="777875" cy="1177925"/>
            </a:xfrm>
            <a:custGeom>
              <a:avLst/>
              <a:gdLst/>
              <a:ahLst/>
              <a:cxnLst>
                <a:cxn ang="0">
                  <a:pos x="412" y="0"/>
                </a:cxn>
                <a:cxn ang="0">
                  <a:pos x="434" y="11"/>
                </a:cxn>
                <a:cxn ang="0">
                  <a:pos x="447" y="15"/>
                </a:cxn>
                <a:cxn ang="0">
                  <a:pos x="458" y="17"/>
                </a:cxn>
                <a:cxn ang="0">
                  <a:pos x="490" y="733"/>
                </a:cxn>
                <a:cxn ang="0">
                  <a:pos x="413" y="738"/>
                </a:cxn>
                <a:cxn ang="0">
                  <a:pos x="324" y="740"/>
                </a:cxn>
                <a:cxn ang="0">
                  <a:pos x="223" y="742"/>
                </a:cxn>
                <a:cxn ang="0">
                  <a:pos x="151" y="742"/>
                </a:cxn>
                <a:cxn ang="0">
                  <a:pos x="84" y="740"/>
                </a:cxn>
                <a:cxn ang="0">
                  <a:pos x="0" y="34"/>
                </a:cxn>
                <a:cxn ang="0">
                  <a:pos x="17" y="19"/>
                </a:cxn>
                <a:cxn ang="0">
                  <a:pos x="93" y="19"/>
                </a:cxn>
                <a:cxn ang="0">
                  <a:pos x="147" y="17"/>
                </a:cxn>
                <a:cxn ang="0">
                  <a:pos x="209" y="15"/>
                </a:cxn>
                <a:cxn ang="0">
                  <a:pos x="274" y="11"/>
                </a:cxn>
                <a:cxn ang="0">
                  <a:pos x="343" y="7"/>
                </a:cxn>
                <a:cxn ang="0">
                  <a:pos x="412" y="0"/>
                </a:cxn>
              </a:cxnLst>
              <a:rect l="0" t="0" r="r" b="b"/>
              <a:pathLst>
                <a:path w="490" h="742">
                  <a:moveTo>
                    <a:pt x="412" y="0"/>
                  </a:moveTo>
                  <a:lnTo>
                    <a:pt x="434" y="11"/>
                  </a:lnTo>
                  <a:lnTo>
                    <a:pt x="447" y="15"/>
                  </a:lnTo>
                  <a:lnTo>
                    <a:pt x="458" y="17"/>
                  </a:lnTo>
                  <a:lnTo>
                    <a:pt x="490" y="733"/>
                  </a:lnTo>
                  <a:lnTo>
                    <a:pt x="413" y="738"/>
                  </a:lnTo>
                  <a:lnTo>
                    <a:pt x="324" y="740"/>
                  </a:lnTo>
                  <a:lnTo>
                    <a:pt x="223" y="742"/>
                  </a:lnTo>
                  <a:lnTo>
                    <a:pt x="151" y="742"/>
                  </a:lnTo>
                  <a:lnTo>
                    <a:pt x="84" y="740"/>
                  </a:lnTo>
                  <a:lnTo>
                    <a:pt x="0" y="34"/>
                  </a:lnTo>
                  <a:lnTo>
                    <a:pt x="17" y="19"/>
                  </a:lnTo>
                  <a:lnTo>
                    <a:pt x="93" y="19"/>
                  </a:lnTo>
                  <a:lnTo>
                    <a:pt x="147" y="17"/>
                  </a:lnTo>
                  <a:lnTo>
                    <a:pt x="209" y="15"/>
                  </a:lnTo>
                  <a:lnTo>
                    <a:pt x="274" y="11"/>
                  </a:lnTo>
                  <a:lnTo>
                    <a:pt x="343" y="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E2F9F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24"/>
            <p:cNvSpPr>
              <a:spLocks/>
            </p:cNvSpPr>
            <p:nvPr/>
          </p:nvSpPr>
          <p:spPr bwMode="auto">
            <a:xfrm>
              <a:off x="7253288" y="4144963"/>
              <a:ext cx="339725" cy="26352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32" y="166"/>
                </a:cxn>
                <a:cxn ang="0">
                  <a:pos x="117" y="158"/>
                </a:cxn>
                <a:cxn ang="0">
                  <a:pos x="99" y="147"/>
                </a:cxn>
                <a:cxn ang="0">
                  <a:pos x="78" y="131"/>
                </a:cxn>
                <a:cxn ang="0">
                  <a:pos x="54" y="106"/>
                </a:cxn>
                <a:cxn ang="0">
                  <a:pos x="45" y="93"/>
                </a:cxn>
                <a:cxn ang="0">
                  <a:pos x="34" y="75"/>
                </a:cxn>
                <a:cxn ang="0">
                  <a:pos x="15" y="37"/>
                </a:cxn>
                <a:cxn ang="0">
                  <a:pos x="7" y="21"/>
                </a:cxn>
                <a:cxn ang="0">
                  <a:pos x="2" y="7"/>
                </a:cxn>
                <a:cxn ang="0">
                  <a:pos x="0" y="4"/>
                </a:cxn>
                <a:cxn ang="0">
                  <a:pos x="28" y="11"/>
                </a:cxn>
                <a:cxn ang="0">
                  <a:pos x="63" y="13"/>
                </a:cxn>
                <a:cxn ang="0">
                  <a:pos x="108" y="11"/>
                </a:cxn>
                <a:cxn ang="0">
                  <a:pos x="158" y="7"/>
                </a:cxn>
                <a:cxn ang="0">
                  <a:pos x="214" y="0"/>
                </a:cxn>
              </a:cxnLst>
              <a:rect l="0" t="0" r="r" b="b"/>
              <a:pathLst>
                <a:path w="214" h="166">
                  <a:moveTo>
                    <a:pt x="214" y="0"/>
                  </a:moveTo>
                  <a:lnTo>
                    <a:pt x="132" y="166"/>
                  </a:lnTo>
                  <a:lnTo>
                    <a:pt x="117" y="158"/>
                  </a:lnTo>
                  <a:lnTo>
                    <a:pt x="99" y="147"/>
                  </a:lnTo>
                  <a:lnTo>
                    <a:pt x="78" y="131"/>
                  </a:lnTo>
                  <a:lnTo>
                    <a:pt x="54" y="106"/>
                  </a:lnTo>
                  <a:lnTo>
                    <a:pt x="45" y="93"/>
                  </a:lnTo>
                  <a:lnTo>
                    <a:pt x="34" y="75"/>
                  </a:lnTo>
                  <a:lnTo>
                    <a:pt x="15" y="37"/>
                  </a:lnTo>
                  <a:lnTo>
                    <a:pt x="7" y="21"/>
                  </a:lnTo>
                  <a:lnTo>
                    <a:pt x="2" y="7"/>
                  </a:lnTo>
                  <a:lnTo>
                    <a:pt x="0" y="4"/>
                  </a:lnTo>
                  <a:lnTo>
                    <a:pt x="28" y="11"/>
                  </a:lnTo>
                  <a:lnTo>
                    <a:pt x="63" y="13"/>
                  </a:lnTo>
                  <a:lnTo>
                    <a:pt x="108" y="11"/>
                  </a:lnTo>
                  <a:lnTo>
                    <a:pt x="158" y="7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Freeform 25"/>
            <p:cNvSpPr>
              <a:spLocks/>
            </p:cNvSpPr>
            <p:nvPr/>
          </p:nvSpPr>
          <p:spPr bwMode="auto">
            <a:xfrm>
              <a:off x="6777038" y="2600325"/>
              <a:ext cx="1409700" cy="1363663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63" y="65"/>
                </a:cxn>
                <a:cxn ang="0">
                  <a:pos x="712" y="102"/>
                </a:cxn>
                <a:cxn ang="0">
                  <a:pos x="756" y="145"/>
                </a:cxn>
                <a:cxn ang="0">
                  <a:pos x="793" y="194"/>
                </a:cxn>
                <a:cxn ang="0">
                  <a:pos x="825" y="246"/>
                </a:cxn>
                <a:cxn ang="0">
                  <a:pos x="851" y="302"/>
                </a:cxn>
                <a:cxn ang="0">
                  <a:pos x="870" y="358"/>
                </a:cxn>
                <a:cxn ang="0">
                  <a:pos x="883" y="417"/>
                </a:cxn>
                <a:cxn ang="0">
                  <a:pos x="888" y="473"/>
                </a:cxn>
                <a:cxn ang="0">
                  <a:pos x="888" y="529"/>
                </a:cxn>
                <a:cxn ang="0">
                  <a:pos x="879" y="581"/>
                </a:cxn>
                <a:cxn ang="0">
                  <a:pos x="864" y="630"/>
                </a:cxn>
                <a:cxn ang="0">
                  <a:pos x="836" y="684"/>
                </a:cxn>
                <a:cxn ang="0">
                  <a:pos x="801" y="731"/>
                </a:cxn>
                <a:cxn ang="0">
                  <a:pos x="760" y="770"/>
                </a:cxn>
                <a:cxn ang="0">
                  <a:pos x="713" y="803"/>
                </a:cxn>
                <a:cxn ang="0">
                  <a:pos x="661" y="828"/>
                </a:cxn>
                <a:cxn ang="0">
                  <a:pos x="605" y="846"/>
                </a:cxn>
                <a:cxn ang="0">
                  <a:pos x="548" y="856"/>
                </a:cxn>
                <a:cxn ang="0">
                  <a:pos x="486" y="859"/>
                </a:cxn>
                <a:cxn ang="0">
                  <a:pos x="423" y="854"/>
                </a:cxn>
                <a:cxn ang="0">
                  <a:pos x="360" y="841"/>
                </a:cxn>
                <a:cxn ang="0">
                  <a:pos x="296" y="818"/>
                </a:cxn>
                <a:cxn ang="0">
                  <a:pos x="235" y="788"/>
                </a:cxn>
                <a:cxn ang="0">
                  <a:pos x="181" y="751"/>
                </a:cxn>
                <a:cxn ang="0">
                  <a:pos x="132" y="708"/>
                </a:cxn>
                <a:cxn ang="0">
                  <a:pos x="90" y="660"/>
                </a:cxn>
                <a:cxn ang="0">
                  <a:pos x="56" y="608"/>
                </a:cxn>
                <a:cxn ang="0">
                  <a:pos x="30" y="552"/>
                </a:cxn>
                <a:cxn ang="0">
                  <a:pos x="11" y="494"/>
                </a:cxn>
                <a:cxn ang="0">
                  <a:pos x="2" y="434"/>
                </a:cxn>
                <a:cxn ang="0">
                  <a:pos x="0" y="373"/>
                </a:cxn>
                <a:cxn ang="0">
                  <a:pos x="10" y="311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888" h="859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63" y="65"/>
                  </a:lnTo>
                  <a:lnTo>
                    <a:pt x="712" y="102"/>
                  </a:lnTo>
                  <a:lnTo>
                    <a:pt x="756" y="145"/>
                  </a:lnTo>
                  <a:lnTo>
                    <a:pt x="793" y="194"/>
                  </a:lnTo>
                  <a:lnTo>
                    <a:pt x="825" y="246"/>
                  </a:lnTo>
                  <a:lnTo>
                    <a:pt x="851" y="302"/>
                  </a:lnTo>
                  <a:lnTo>
                    <a:pt x="870" y="358"/>
                  </a:lnTo>
                  <a:lnTo>
                    <a:pt x="883" y="417"/>
                  </a:lnTo>
                  <a:lnTo>
                    <a:pt x="888" y="473"/>
                  </a:lnTo>
                  <a:lnTo>
                    <a:pt x="888" y="529"/>
                  </a:lnTo>
                  <a:lnTo>
                    <a:pt x="879" y="581"/>
                  </a:lnTo>
                  <a:lnTo>
                    <a:pt x="864" y="630"/>
                  </a:lnTo>
                  <a:lnTo>
                    <a:pt x="836" y="684"/>
                  </a:lnTo>
                  <a:lnTo>
                    <a:pt x="801" y="731"/>
                  </a:lnTo>
                  <a:lnTo>
                    <a:pt x="760" y="770"/>
                  </a:lnTo>
                  <a:lnTo>
                    <a:pt x="713" y="803"/>
                  </a:lnTo>
                  <a:lnTo>
                    <a:pt x="661" y="828"/>
                  </a:lnTo>
                  <a:lnTo>
                    <a:pt x="605" y="846"/>
                  </a:lnTo>
                  <a:lnTo>
                    <a:pt x="548" y="856"/>
                  </a:lnTo>
                  <a:lnTo>
                    <a:pt x="486" y="859"/>
                  </a:lnTo>
                  <a:lnTo>
                    <a:pt x="423" y="854"/>
                  </a:lnTo>
                  <a:lnTo>
                    <a:pt x="360" y="841"/>
                  </a:lnTo>
                  <a:lnTo>
                    <a:pt x="296" y="818"/>
                  </a:lnTo>
                  <a:lnTo>
                    <a:pt x="235" y="788"/>
                  </a:lnTo>
                  <a:lnTo>
                    <a:pt x="181" y="751"/>
                  </a:lnTo>
                  <a:lnTo>
                    <a:pt x="132" y="708"/>
                  </a:lnTo>
                  <a:lnTo>
                    <a:pt x="90" y="660"/>
                  </a:lnTo>
                  <a:lnTo>
                    <a:pt x="56" y="608"/>
                  </a:lnTo>
                  <a:lnTo>
                    <a:pt x="30" y="552"/>
                  </a:lnTo>
                  <a:lnTo>
                    <a:pt x="11" y="494"/>
                  </a:lnTo>
                  <a:lnTo>
                    <a:pt x="2" y="434"/>
                  </a:lnTo>
                  <a:lnTo>
                    <a:pt x="0" y="373"/>
                  </a:lnTo>
                  <a:lnTo>
                    <a:pt x="10" y="311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26"/>
            <p:cNvSpPr>
              <a:spLocks/>
            </p:cNvSpPr>
            <p:nvPr/>
          </p:nvSpPr>
          <p:spPr bwMode="auto">
            <a:xfrm>
              <a:off x="6907213" y="2676525"/>
              <a:ext cx="1230312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5" y="15"/>
                </a:cxn>
                <a:cxn ang="0">
                  <a:pos x="531" y="34"/>
                </a:cxn>
                <a:cxn ang="0">
                  <a:pos x="583" y="62"/>
                </a:cxn>
                <a:cxn ang="0">
                  <a:pos x="630" y="97"/>
                </a:cxn>
                <a:cxn ang="0">
                  <a:pos x="669" y="140"/>
                </a:cxn>
                <a:cxn ang="0">
                  <a:pos x="704" y="187"/>
                </a:cxn>
                <a:cxn ang="0">
                  <a:pos x="732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5" y="401"/>
                </a:cxn>
                <a:cxn ang="0">
                  <a:pos x="775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5" y="673"/>
                </a:cxn>
                <a:cxn ang="0">
                  <a:pos x="624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9" y="748"/>
                </a:cxn>
                <a:cxn ang="0">
                  <a:pos x="425" y="750"/>
                </a:cxn>
                <a:cxn ang="0">
                  <a:pos x="369" y="746"/>
                </a:cxn>
                <a:cxn ang="0">
                  <a:pos x="315" y="733"/>
                </a:cxn>
                <a:cxn ang="0">
                  <a:pos x="259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7" y="507"/>
                </a:cxn>
                <a:cxn ang="0">
                  <a:pos x="15" y="453"/>
                </a:cxn>
                <a:cxn ang="0">
                  <a:pos x="4" y="395"/>
                </a:cxn>
                <a:cxn ang="0">
                  <a:pos x="0" y="338"/>
                </a:cxn>
                <a:cxn ang="0">
                  <a:pos x="8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4" y="127"/>
                </a:cxn>
                <a:cxn ang="0">
                  <a:pos x="121" y="90"/>
                </a:cxn>
                <a:cxn ang="0">
                  <a:pos x="162" y="58"/>
                </a:cxn>
                <a:cxn ang="0">
                  <a:pos x="209" y="34"/>
                </a:cxn>
                <a:cxn ang="0">
                  <a:pos x="259" y="15"/>
                </a:cxn>
                <a:cxn ang="0">
                  <a:pos x="311" y="4"/>
                </a:cxn>
                <a:cxn ang="0">
                  <a:pos x="363" y="0"/>
                </a:cxn>
              </a:cxnLst>
              <a:rect l="0" t="0" r="r" b="b"/>
              <a:pathLst>
                <a:path w="775" h="750">
                  <a:moveTo>
                    <a:pt x="363" y="0"/>
                  </a:moveTo>
                  <a:lnTo>
                    <a:pt x="419" y="4"/>
                  </a:lnTo>
                  <a:lnTo>
                    <a:pt x="475" y="15"/>
                  </a:lnTo>
                  <a:lnTo>
                    <a:pt x="531" y="34"/>
                  </a:lnTo>
                  <a:lnTo>
                    <a:pt x="583" y="62"/>
                  </a:lnTo>
                  <a:lnTo>
                    <a:pt x="630" y="97"/>
                  </a:lnTo>
                  <a:lnTo>
                    <a:pt x="669" y="140"/>
                  </a:lnTo>
                  <a:lnTo>
                    <a:pt x="704" y="187"/>
                  </a:lnTo>
                  <a:lnTo>
                    <a:pt x="732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5" y="401"/>
                  </a:lnTo>
                  <a:lnTo>
                    <a:pt x="775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5" y="673"/>
                  </a:lnTo>
                  <a:lnTo>
                    <a:pt x="624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9" y="748"/>
                  </a:lnTo>
                  <a:lnTo>
                    <a:pt x="425" y="750"/>
                  </a:lnTo>
                  <a:lnTo>
                    <a:pt x="369" y="746"/>
                  </a:lnTo>
                  <a:lnTo>
                    <a:pt x="315" y="733"/>
                  </a:lnTo>
                  <a:lnTo>
                    <a:pt x="259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7" y="507"/>
                  </a:lnTo>
                  <a:lnTo>
                    <a:pt x="15" y="453"/>
                  </a:lnTo>
                  <a:lnTo>
                    <a:pt x="4" y="395"/>
                  </a:lnTo>
                  <a:lnTo>
                    <a:pt x="0" y="338"/>
                  </a:lnTo>
                  <a:lnTo>
                    <a:pt x="8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4" y="127"/>
                  </a:lnTo>
                  <a:lnTo>
                    <a:pt x="121" y="90"/>
                  </a:lnTo>
                  <a:lnTo>
                    <a:pt x="162" y="58"/>
                  </a:lnTo>
                  <a:lnTo>
                    <a:pt x="209" y="34"/>
                  </a:lnTo>
                  <a:lnTo>
                    <a:pt x="259" y="15"/>
                  </a:lnTo>
                  <a:lnTo>
                    <a:pt x="311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27"/>
            <p:cNvSpPr>
              <a:spLocks/>
            </p:cNvSpPr>
            <p:nvPr/>
          </p:nvSpPr>
          <p:spPr bwMode="auto">
            <a:xfrm>
              <a:off x="6777038" y="2628900"/>
              <a:ext cx="1212850" cy="1098550"/>
            </a:xfrm>
            <a:custGeom>
              <a:avLst/>
              <a:gdLst/>
              <a:ahLst/>
              <a:cxnLst>
                <a:cxn ang="0">
                  <a:pos x="414" y="0"/>
                </a:cxn>
                <a:cxn ang="0">
                  <a:pos x="477" y="4"/>
                </a:cxn>
                <a:cxn ang="0">
                  <a:pos x="540" y="17"/>
                </a:cxn>
                <a:cxn ang="0">
                  <a:pos x="604" y="38"/>
                </a:cxn>
                <a:cxn ang="0">
                  <a:pos x="648" y="60"/>
                </a:cxn>
                <a:cxn ang="0">
                  <a:pos x="684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4" y="164"/>
                </a:cxn>
                <a:cxn ang="0">
                  <a:pos x="760" y="207"/>
                </a:cxn>
                <a:cxn ang="0">
                  <a:pos x="749" y="245"/>
                </a:cxn>
                <a:cxn ang="0">
                  <a:pos x="732" y="274"/>
                </a:cxn>
                <a:cxn ang="0">
                  <a:pos x="710" y="300"/>
                </a:cxn>
                <a:cxn ang="0">
                  <a:pos x="682" y="321"/>
                </a:cxn>
                <a:cxn ang="0">
                  <a:pos x="650" y="336"/>
                </a:cxn>
                <a:cxn ang="0">
                  <a:pos x="615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5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3" y="342"/>
                </a:cxn>
                <a:cxn ang="0">
                  <a:pos x="244" y="338"/>
                </a:cxn>
                <a:cxn ang="0">
                  <a:pos x="233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7" y="539"/>
                </a:cxn>
                <a:cxn ang="0">
                  <a:pos x="226" y="578"/>
                </a:cxn>
                <a:cxn ang="0">
                  <a:pos x="211" y="612"/>
                </a:cxn>
                <a:cxn ang="0">
                  <a:pos x="194" y="640"/>
                </a:cxn>
                <a:cxn ang="0">
                  <a:pos x="175" y="662"/>
                </a:cxn>
                <a:cxn ang="0">
                  <a:pos x="155" y="679"/>
                </a:cxn>
                <a:cxn ang="0">
                  <a:pos x="136" y="692"/>
                </a:cxn>
                <a:cxn ang="0">
                  <a:pos x="97" y="651"/>
                </a:cxn>
                <a:cxn ang="0">
                  <a:pos x="65" y="606"/>
                </a:cxn>
                <a:cxn ang="0">
                  <a:pos x="39" y="558"/>
                </a:cxn>
                <a:cxn ang="0">
                  <a:pos x="21" y="507"/>
                </a:cxn>
                <a:cxn ang="0">
                  <a:pos x="8" y="453"/>
                </a:cxn>
                <a:cxn ang="0">
                  <a:pos x="0" y="399"/>
                </a:cxn>
                <a:cxn ang="0">
                  <a:pos x="0" y="345"/>
                </a:cxn>
                <a:cxn ang="0">
                  <a:pos x="10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3" y="66"/>
                </a:cxn>
                <a:cxn ang="0">
                  <a:pos x="235" y="38"/>
                </a:cxn>
                <a:cxn ang="0">
                  <a:pos x="291" y="17"/>
                </a:cxn>
                <a:cxn ang="0">
                  <a:pos x="350" y="4"/>
                </a:cxn>
                <a:cxn ang="0">
                  <a:pos x="414" y="0"/>
                </a:cxn>
              </a:cxnLst>
              <a:rect l="0" t="0" r="r" b="b"/>
              <a:pathLst>
                <a:path w="764" h="692">
                  <a:moveTo>
                    <a:pt x="414" y="0"/>
                  </a:moveTo>
                  <a:lnTo>
                    <a:pt x="477" y="4"/>
                  </a:lnTo>
                  <a:lnTo>
                    <a:pt x="540" y="17"/>
                  </a:lnTo>
                  <a:lnTo>
                    <a:pt x="604" y="38"/>
                  </a:lnTo>
                  <a:lnTo>
                    <a:pt x="648" y="60"/>
                  </a:lnTo>
                  <a:lnTo>
                    <a:pt x="684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4" y="164"/>
                  </a:lnTo>
                  <a:lnTo>
                    <a:pt x="760" y="207"/>
                  </a:lnTo>
                  <a:lnTo>
                    <a:pt x="749" y="245"/>
                  </a:lnTo>
                  <a:lnTo>
                    <a:pt x="732" y="274"/>
                  </a:lnTo>
                  <a:lnTo>
                    <a:pt x="710" y="300"/>
                  </a:lnTo>
                  <a:lnTo>
                    <a:pt x="682" y="321"/>
                  </a:lnTo>
                  <a:lnTo>
                    <a:pt x="650" y="336"/>
                  </a:lnTo>
                  <a:lnTo>
                    <a:pt x="615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5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3" y="342"/>
                  </a:lnTo>
                  <a:lnTo>
                    <a:pt x="244" y="338"/>
                  </a:lnTo>
                  <a:lnTo>
                    <a:pt x="233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7" y="539"/>
                  </a:lnTo>
                  <a:lnTo>
                    <a:pt x="226" y="578"/>
                  </a:lnTo>
                  <a:lnTo>
                    <a:pt x="211" y="612"/>
                  </a:lnTo>
                  <a:lnTo>
                    <a:pt x="194" y="640"/>
                  </a:lnTo>
                  <a:lnTo>
                    <a:pt x="175" y="662"/>
                  </a:lnTo>
                  <a:lnTo>
                    <a:pt x="155" y="679"/>
                  </a:lnTo>
                  <a:lnTo>
                    <a:pt x="136" y="692"/>
                  </a:lnTo>
                  <a:lnTo>
                    <a:pt x="97" y="651"/>
                  </a:lnTo>
                  <a:lnTo>
                    <a:pt x="65" y="606"/>
                  </a:lnTo>
                  <a:lnTo>
                    <a:pt x="39" y="558"/>
                  </a:lnTo>
                  <a:lnTo>
                    <a:pt x="21" y="507"/>
                  </a:lnTo>
                  <a:lnTo>
                    <a:pt x="8" y="453"/>
                  </a:lnTo>
                  <a:lnTo>
                    <a:pt x="0" y="399"/>
                  </a:lnTo>
                  <a:lnTo>
                    <a:pt x="0" y="345"/>
                  </a:lnTo>
                  <a:lnTo>
                    <a:pt x="10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3" y="66"/>
                  </a:lnTo>
                  <a:lnTo>
                    <a:pt x="235" y="38"/>
                  </a:lnTo>
                  <a:lnTo>
                    <a:pt x="291" y="17"/>
                  </a:lnTo>
                  <a:lnTo>
                    <a:pt x="350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28"/>
            <p:cNvSpPr>
              <a:spLocks/>
            </p:cNvSpPr>
            <p:nvPr/>
          </p:nvSpPr>
          <p:spPr bwMode="auto">
            <a:xfrm>
              <a:off x="6777038" y="2600325"/>
              <a:ext cx="1217612" cy="1106488"/>
            </a:xfrm>
            <a:custGeom>
              <a:avLst/>
              <a:gdLst/>
              <a:ahLst/>
              <a:cxnLst>
                <a:cxn ang="0">
                  <a:pos x="415" y="0"/>
                </a:cxn>
                <a:cxn ang="0">
                  <a:pos x="479" y="3"/>
                </a:cxn>
                <a:cxn ang="0">
                  <a:pos x="544" y="16"/>
                </a:cxn>
                <a:cxn ang="0">
                  <a:pos x="607" y="37"/>
                </a:cxn>
                <a:cxn ang="0">
                  <a:pos x="652" y="59"/>
                </a:cxn>
                <a:cxn ang="0">
                  <a:pos x="687" y="82"/>
                </a:cxn>
                <a:cxn ang="0">
                  <a:pos x="717" y="108"/>
                </a:cxn>
                <a:cxn ang="0">
                  <a:pos x="745" y="134"/>
                </a:cxn>
                <a:cxn ang="0">
                  <a:pos x="767" y="164"/>
                </a:cxn>
                <a:cxn ang="0">
                  <a:pos x="764" y="207"/>
                </a:cxn>
                <a:cxn ang="0">
                  <a:pos x="753" y="244"/>
                </a:cxn>
                <a:cxn ang="0">
                  <a:pos x="736" y="274"/>
                </a:cxn>
                <a:cxn ang="0">
                  <a:pos x="713" y="300"/>
                </a:cxn>
                <a:cxn ang="0">
                  <a:pos x="685" y="320"/>
                </a:cxn>
                <a:cxn ang="0">
                  <a:pos x="654" y="335"/>
                </a:cxn>
                <a:cxn ang="0">
                  <a:pos x="618" y="348"/>
                </a:cxn>
                <a:cxn ang="0">
                  <a:pos x="581" y="356"/>
                </a:cxn>
                <a:cxn ang="0">
                  <a:pos x="542" y="361"/>
                </a:cxn>
                <a:cxn ang="0">
                  <a:pos x="501" y="363"/>
                </a:cxn>
                <a:cxn ang="0">
                  <a:pos x="462" y="363"/>
                </a:cxn>
                <a:cxn ang="0">
                  <a:pos x="384" y="360"/>
                </a:cxn>
                <a:cxn ang="0">
                  <a:pos x="348" y="356"/>
                </a:cxn>
                <a:cxn ang="0">
                  <a:pos x="317" y="350"/>
                </a:cxn>
                <a:cxn ang="0">
                  <a:pos x="289" y="345"/>
                </a:cxn>
                <a:cxn ang="0">
                  <a:pos x="267" y="341"/>
                </a:cxn>
                <a:cxn ang="0">
                  <a:pos x="248" y="337"/>
                </a:cxn>
                <a:cxn ang="0">
                  <a:pos x="237" y="335"/>
                </a:cxn>
                <a:cxn ang="0">
                  <a:pos x="233" y="333"/>
                </a:cxn>
                <a:cxn ang="0">
                  <a:pos x="246" y="395"/>
                </a:cxn>
                <a:cxn ang="0">
                  <a:pos x="250" y="451"/>
                </a:cxn>
                <a:cxn ang="0">
                  <a:pos x="248" y="501"/>
                </a:cxn>
                <a:cxn ang="0">
                  <a:pos x="242" y="544"/>
                </a:cxn>
                <a:cxn ang="0">
                  <a:pos x="231" y="583"/>
                </a:cxn>
                <a:cxn ang="0">
                  <a:pos x="216" y="615"/>
                </a:cxn>
                <a:cxn ang="0">
                  <a:pos x="198" y="643"/>
                </a:cxn>
                <a:cxn ang="0">
                  <a:pos x="179" y="663"/>
                </a:cxn>
                <a:cxn ang="0">
                  <a:pos x="159" y="680"/>
                </a:cxn>
                <a:cxn ang="0">
                  <a:pos x="140" y="691"/>
                </a:cxn>
                <a:cxn ang="0">
                  <a:pos x="121" y="697"/>
                </a:cxn>
                <a:cxn ang="0">
                  <a:pos x="82" y="649"/>
                </a:cxn>
                <a:cxn ang="0">
                  <a:pos x="50" y="598"/>
                </a:cxn>
                <a:cxn ang="0">
                  <a:pos x="26" y="544"/>
                </a:cxn>
                <a:cxn ang="0">
                  <a:pos x="10" y="486"/>
                </a:cxn>
                <a:cxn ang="0">
                  <a:pos x="0" y="429"/>
                </a:cxn>
                <a:cxn ang="0">
                  <a:pos x="0" y="369"/>
                </a:cxn>
                <a:cxn ang="0">
                  <a:pos x="11" y="309"/>
                </a:cxn>
                <a:cxn ang="0">
                  <a:pos x="30" y="249"/>
                </a:cxn>
                <a:cxn ang="0">
                  <a:pos x="58" y="194"/>
                </a:cxn>
                <a:cxn ang="0">
                  <a:pos x="95" y="143"/>
                </a:cxn>
                <a:cxn ang="0">
                  <a:pos x="138" y="100"/>
                </a:cxn>
                <a:cxn ang="0">
                  <a:pos x="185" y="65"/>
                </a:cxn>
                <a:cxn ang="0">
                  <a:pos x="239" y="37"/>
                </a:cxn>
                <a:cxn ang="0">
                  <a:pos x="294" y="16"/>
                </a:cxn>
                <a:cxn ang="0">
                  <a:pos x="354" y="3"/>
                </a:cxn>
                <a:cxn ang="0">
                  <a:pos x="415" y="0"/>
                </a:cxn>
              </a:cxnLst>
              <a:rect l="0" t="0" r="r" b="b"/>
              <a:pathLst>
                <a:path w="767" h="697">
                  <a:moveTo>
                    <a:pt x="415" y="0"/>
                  </a:moveTo>
                  <a:lnTo>
                    <a:pt x="479" y="3"/>
                  </a:lnTo>
                  <a:lnTo>
                    <a:pt x="544" y="16"/>
                  </a:lnTo>
                  <a:lnTo>
                    <a:pt x="607" y="37"/>
                  </a:lnTo>
                  <a:lnTo>
                    <a:pt x="652" y="59"/>
                  </a:lnTo>
                  <a:lnTo>
                    <a:pt x="687" y="82"/>
                  </a:lnTo>
                  <a:lnTo>
                    <a:pt x="717" y="108"/>
                  </a:lnTo>
                  <a:lnTo>
                    <a:pt x="745" y="134"/>
                  </a:lnTo>
                  <a:lnTo>
                    <a:pt x="767" y="164"/>
                  </a:lnTo>
                  <a:lnTo>
                    <a:pt x="764" y="207"/>
                  </a:lnTo>
                  <a:lnTo>
                    <a:pt x="753" y="244"/>
                  </a:lnTo>
                  <a:lnTo>
                    <a:pt x="736" y="274"/>
                  </a:lnTo>
                  <a:lnTo>
                    <a:pt x="713" y="300"/>
                  </a:lnTo>
                  <a:lnTo>
                    <a:pt x="685" y="320"/>
                  </a:lnTo>
                  <a:lnTo>
                    <a:pt x="654" y="335"/>
                  </a:lnTo>
                  <a:lnTo>
                    <a:pt x="618" y="348"/>
                  </a:lnTo>
                  <a:lnTo>
                    <a:pt x="581" y="356"/>
                  </a:lnTo>
                  <a:lnTo>
                    <a:pt x="542" y="361"/>
                  </a:lnTo>
                  <a:lnTo>
                    <a:pt x="501" y="363"/>
                  </a:lnTo>
                  <a:lnTo>
                    <a:pt x="462" y="363"/>
                  </a:lnTo>
                  <a:lnTo>
                    <a:pt x="384" y="360"/>
                  </a:lnTo>
                  <a:lnTo>
                    <a:pt x="348" y="356"/>
                  </a:lnTo>
                  <a:lnTo>
                    <a:pt x="317" y="350"/>
                  </a:lnTo>
                  <a:lnTo>
                    <a:pt x="289" y="345"/>
                  </a:lnTo>
                  <a:lnTo>
                    <a:pt x="267" y="341"/>
                  </a:lnTo>
                  <a:lnTo>
                    <a:pt x="248" y="337"/>
                  </a:lnTo>
                  <a:lnTo>
                    <a:pt x="237" y="335"/>
                  </a:lnTo>
                  <a:lnTo>
                    <a:pt x="233" y="333"/>
                  </a:lnTo>
                  <a:lnTo>
                    <a:pt x="246" y="395"/>
                  </a:lnTo>
                  <a:lnTo>
                    <a:pt x="250" y="451"/>
                  </a:lnTo>
                  <a:lnTo>
                    <a:pt x="248" y="501"/>
                  </a:lnTo>
                  <a:lnTo>
                    <a:pt x="242" y="544"/>
                  </a:lnTo>
                  <a:lnTo>
                    <a:pt x="231" y="583"/>
                  </a:lnTo>
                  <a:lnTo>
                    <a:pt x="216" y="615"/>
                  </a:lnTo>
                  <a:lnTo>
                    <a:pt x="198" y="643"/>
                  </a:lnTo>
                  <a:lnTo>
                    <a:pt x="179" y="663"/>
                  </a:lnTo>
                  <a:lnTo>
                    <a:pt x="159" y="680"/>
                  </a:lnTo>
                  <a:lnTo>
                    <a:pt x="140" y="691"/>
                  </a:lnTo>
                  <a:lnTo>
                    <a:pt x="121" y="697"/>
                  </a:lnTo>
                  <a:lnTo>
                    <a:pt x="82" y="649"/>
                  </a:lnTo>
                  <a:lnTo>
                    <a:pt x="50" y="598"/>
                  </a:lnTo>
                  <a:lnTo>
                    <a:pt x="26" y="544"/>
                  </a:lnTo>
                  <a:lnTo>
                    <a:pt x="10" y="486"/>
                  </a:lnTo>
                  <a:lnTo>
                    <a:pt x="0" y="429"/>
                  </a:lnTo>
                  <a:lnTo>
                    <a:pt x="0" y="369"/>
                  </a:lnTo>
                  <a:lnTo>
                    <a:pt x="11" y="309"/>
                  </a:lnTo>
                  <a:lnTo>
                    <a:pt x="30" y="249"/>
                  </a:lnTo>
                  <a:lnTo>
                    <a:pt x="58" y="194"/>
                  </a:lnTo>
                  <a:lnTo>
                    <a:pt x="95" y="143"/>
                  </a:lnTo>
                  <a:lnTo>
                    <a:pt x="138" y="100"/>
                  </a:lnTo>
                  <a:lnTo>
                    <a:pt x="185" y="65"/>
                  </a:lnTo>
                  <a:lnTo>
                    <a:pt x="239" y="37"/>
                  </a:lnTo>
                  <a:lnTo>
                    <a:pt x="294" y="16"/>
                  </a:lnTo>
                  <a:lnTo>
                    <a:pt x="354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29"/>
            <p:cNvSpPr>
              <a:spLocks/>
            </p:cNvSpPr>
            <p:nvPr/>
          </p:nvSpPr>
          <p:spPr bwMode="auto">
            <a:xfrm>
              <a:off x="6985000" y="2682875"/>
              <a:ext cx="892175" cy="417513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17" y="2"/>
                </a:cxn>
                <a:cxn ang="0">
                  <a:pos x="432" y="5"/>
                </a:cxn>
                <a:cxn ang="0">
                  <a:pos x="452" y="11"/>
                </a:cxn>
                <a:cxn ang="0">
                  <a:pos x="476" y="20"/>
                </a:cxn>
                <a:cxn ang="0">
                  <a:pos x="502" y="33"/>
                </a:cxn>
                <a:cxn ang="0">
                  <a:pos x="527" y="50"/>
                </a:cxn>
                <a:cxn ang="0">
                  <a:pos x="545" y="71"/>
                </a:cxn>
                <a:cxn ang="0">
                  <a:pos x="558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8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7" y="216"/>
                </a:cxn>
                <a:cxn ang="0">
                  <a:pos x="491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0" y="263"/>
                </a:cxn>
                <a:cxn ang="0">
                  <a:pos x="301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1" y="214"/>
                </a:cxn>
                <a:cxn ang="0">
                  <a:pos x="35" y="203"/>
                </a:cxn>
                <a:cxn ang="0">
                  <a:pos x="14" y="192"/>
                </a:cxn>
                <a:cxn ang="0">
                  <a:pos x="3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69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6" y="143"/>
                </a:cxn>
                <a:cxn ang="0">
                  <a:pos x="316" y="123"/>
                </a:cxn>
                <a:cxn ang="0">
                  <a:pos x="340" y="102"/>
                </a:cxn>
                <a:cxn ang="0">
                  <a:pos x="361" y="80"/>
                </a:cxn>
                <a:cxn ang="0">
                  <a:pos x="378" y="60"/>
                </a:cxn>
                <a:cxn ang="0">
                  <a:pos x="391" y="41"/>
                </a:cxn>
                <a:cxn ang="0">
                  <a:pos x="400" y="24"/>
                </a:cxn>
                <a:cxn ang="0">
                  <a:pos x="406" y="11"/>
                </a:cxn>
                <a:cxn ang="0">
                  <a:pos x="411" y="0"/>
                </a:cxn>
              </a:cxnLst>
              <a:rect l="0" t="0" r="r" b="b"/>
              <a:pathLst>
                <a:path w="562" h="263">
                  <a:moveTo>
                    <a:pt x="411" y="0"/>
                  </a:moveTo>
                  <a:lnTo>
                    <a:pt x="417" y="2"/>
                  </a:lnTo>
                  <a:lnTo>
                    <a:pt x="432" y="5"/>
                  </a:lnTo>
                  <a:lnTo>
                    <a:pt x="452" y="11"/>
                  </a:lnTo>
                  <a:lnTo>
                    <a:pt x="476" y="20"/>
                  </a:lnTo>
                  <a:lnTo>
                    <a:pt x="502" y="33"/>
                  </a:lnTo>
                  <a:lnTo>
                    <a:pt x="527" y="50"/>
                  </a:lnTo>
                  <a:lnTo>
                    <a:pt x="545" y="71"/>
                  </a:lnTo>
                  <a:lnTo>
                    <a:pt x="558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8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7" y="216"/>
                  </a:lnTo>
                  <a:lnTo>
                    <a:pt x="491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0" y="263"/>
                  </a:lnTo>
                  <a:lnTo>
                    <a:pt x="301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1" y="214"/>
                  </a:lnTo>
                  <a:lnTo>
                    <a:pt x="35" y="203"/>
                  </a:lnTo>
                  <a:lnTo>
                    <a:pt x="14" y="192"/>
                  </a:lnTo>
                  <a:lnTo>
                    <a:pt x="3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69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6" y="143"/>
                  </a:lnTo>
                  <a:lnTo>
                    <a:pt x="316" y="123"/>
                  </a:lnTo>
                  <a:lnTo>
                    <a:pt x="340" y="102"/>
                  </a:lnTo>
                  <a:lnTo>
                    <a:pt x="361" y="80"/>
                  </a:lnTo>
                  <a:lnTo>
                    <a:pt x="378" y="60"/>
                  </a:lnTo>
                  <a:lnTo>
                    <a:pt x="391" y="41"/>
                  </a:lnTo>
                  <a:lnTo>
                    <a:pt x="400" y="24"/>
                  </a:lnTo>
                  <a:lnTo>
                    <a:pt x="406" y="1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0"/>
            <p:cNvSpPr>
              <a:spLocks noEditPoints="1"/>
            </p:cNvSpPr>
            <p:nvPr/>
          </p:nvSpPr>
          <p:spPr bwMode="auto">
            <a:xfrm>
              <a:off x="7537450" y="2863850"/>
              <a:ext cx="339725" cy="241300"/>
            </a:xfrm>
            <a:custGeom>
              <a:avLst/>
              <a:gdLst/>
              <a:ahLst/>
              <a:cxnLst>
                <a:cxn ang="0">
                  <a:pos x="5" y="152"/>
                </a:cxn>
                <a:cxn ang="0">
                  <a:pos x="0" y="152"/>
                </a:cxn>
                <a:cxn ang="0">
                  <a:pos x="5" y="152"/>
                </a:cxn>
                <a:cxn ang="0">
                  <a:pos x="212" y="0"/>
                </a:cxn>
                <a:cxn ang="0">
                  <a:pos x="212" y="1"/>
                </a:cxn>
                <a:cxn ang="0">
                  <a:pos x="214" y="9"/>
                </a:cxn>
                <a:cxn ang="0">
                  <a:pos x="214" y="31"/>
                </a:cxn>
                <a:cxn ang="0">
                  <a:pos x="212" y="44"/>
                </a:cxn>
                <a:cxn ang="0">
                  <a:pos x="208" y="61"/>
                </a:cxn>
                <a:cxn ang="0">
                  <a:pos x="201" y="78"/>
                </a:cxn>
                <a:cxn ang="0">
                  <a:pos x="190" y="95"/>
                </a:cxn>
                <a:cxn ang="0">
                  <a:pos x="175" y="110"/>
                </a:cxn>
                <a:cxn ang="0">
                  <a:pos x="154" y="125"/>
                </a:cxn>
                <a:cxn ang="0">
                  <a:pos x="126" y="136"/>
                </a:cxn>
                <a:cxn ang="0">
                  <a:pos x="91" y="145"/>
                </a:cxn>
                <a:cxn ang="0">
                  <a:pos x="50" y="151"/>
                </a:cxn>
                <a:cxn ang="0">
                  <a:pos x="5" y="152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0" y="147"/>
                </a:cxn>
                <a:cxn ang="0">
                  <a:pos x="72" y="141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5" y="113"/>
                </a:cxn>
                <a:cxn ang="0">
                  <a:pos x="167" y="98"/>
                </a:cxn>
                <a:cxn ang="0">
                  <a:pos x="186" y="80"/>
                </a:cxn>
                <a:cxn ang="0">
                  <a:pos x="201" y="57"/>
                </a:cxn>
                <a:cxn ang="0">
                  <a:pos x="210" y="31"/>
                </a:cxn>
                <a:cxn ang="0">
                  <a:pos x="212" y="0"/>
                </a:cxn>
              </a:cxnLst>
              <a:rect l="0" t="0" r="r" b="b"/>
              <a:pathLst>
                <a:path w="214" h="152">
                  <a:moveTo>
                    <a:pt x="5" y="152"/>
                  </a:moveTo>
                  <a:lnTo>
                    <a:pt x="0" y="152"/>
                  </a:lnTo>
                  <a:lnTo>
                    <a:pt x="5" y="152"/>
                  </a:lnTo>
                  <a:close/>
                  <a:moveTo>
                    <a:pt x="212" y="0"/>
                  </a:moveTo>
                  <a:lnTo>
                    <a:pt x="212" y="1"/>
                  </a:lnTo>
                  <a:lnTo>
                    <a:pt x="214" y="9"/>
                  </a:lnTo>
                  <a:lnTo>
                    <a:pt x="214" y="31"/>
                  </a:lnTo>
                  <a:lnTo>
                    <a:pt x="212" y="44"/>
                  </a:lnTo>
                  <a:lnTo>
                    <a:pt x="208" y="61"/>
                  </a:lnTo>
                  <a:lnTo>
                    <a:pt x="201" y="78"/>
                  </a:lnTo>
                  <a:lnTo>
                    <a:pt x="190" y="95"/>
                  </a:lnTo>
                  <a:lnTo>
                    <a:pt x="175" y="110"/>
                  </a:lnTo>
                  <a:lnTo>
                    <a:pt x="154" y="125"/>
                  </a:lnTo>
                  <a:lnTo>
                    <a:pt x="126" y="136"/>
                  </a:lnTo>
                  <a:lnTo>
                    <a:pt x="91" y="145"/>
                  </a:lnTo>
                  <a:lnTo>
                    <a:pt x="50" y="151"/>
                  </a:lnTo>
                  <a:lnTo>
                    <a:pt x="5" y="152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0" y="147"/>
                  </a:lnTo>
                  <a:lnTo>
                    <a:pt x="72" y="141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5" y="113"/>
                  </a:lnTo>
                  <a:lnTo>
                    <a:pt x="167" y="98"/>
                  </a:lnTo>
                  <a:lnTo>
                    <a:pt x="186" y="80"/>
                  </a:lnTo>
                  <a:lnTo>
                    <a:pt x="201" y="57"/>
                  </a:lnTo>
                  <a:lnTo>
                    <a:pt x="210" y="3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A6B8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Freeform 31"/>
            <p:cNvSpPr>
              <a:spLocks/>
            </p:cNvSpPr>
            <p:nvPr/>
          </p:nvSpPr>
          <p:spPr bwMode="auto">
            <a:xfrm>
              <a:off x="8045450" y="3011488"/>
              <a:ext cx="95250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9" y="13"/>
                </a:cxn>
                <a:cxn ang="0">
                  <a:pos x="19" y="30"/>
                </a:cxn>
                <a:cxn ang="0">
                  <a:pos x="30" y="52"/>
                </a:cxn>
                <a:cxn ang="0">
                  <a:pos x="41" y="80"/>
                </a:cxn>
                <a:cxn ang="0">
                  <a:pos x="50" y="115"/>
                </a:cxn>
                <a:cxn ang="0">
                  <a:pos x="56" y="155"/>
                </a:cxn>
                <a:cxn ang="0">
                  <a:pos x="60" y="201"/>
                </a:cxn>
                <a:cxn ang="0">
                  <a:pos x="56" y="252"/>
                </a:cxn>
                <a:cxn ang="0">
                  <a:pos x="47" y="307"/>
                </a:cxn>
                <a:cxn ang="0">
                  <a:pos x="47" y="302"/>
                </a:cxn>
                <a:cxn ang="0">
                  <a:pos x="48" y="287"/>
                </a:cxn>
                <a:cxn ang="0">
                  <a:pos x="50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3" y="147"/>
                </a:cxn>
                <a:cxn ang="0">
                  <a:pos x="34" y="99"/>
                </a:cxn>
                <a:cxn ang="0">
                  <a:pos x="21" y="50"/>
                </a:cxn>
                <a:cxn ang="0">
                  <a:pos x="0" y="0"/>
                </a:cxn>
              </a:cxnLst>
              <a:rect l="0" t="0" r="r" b="b"/>
              <a:pathLst>
                <a:path w="60" h="307">
                  <a:moveTo>
                    <a:pt x="0" y="0"/>
                  </a:moveTo>
                  <a:lnTo>
                    <a:pt x="2" y="4"/>
                  </a:lnTo>
                  <a:lnTo>
                    <a:pt x="9" y="13"/>
                  </a:lnTo>
                  <a:lnTo>
                    <a:pt x="19" y="30"/>
                  </a:lnTo>
                  <a:lnTo>
                    <a:pt x="30" y="52"/>
                  </a:lnTo>
                  <a:lnTo>
                    <a:pt x="41" y="80"/>
                  </a:lnTo>
                  <a:lnTo>
                    <a:pt x="50" y="115"/>
                  </a:lnTo>
                  <a:lnTo>
                    <a:pt x="56" y="155"/>
                  </a:lnTo>
                  <a:lnTo>
                    <a:pt x="60" y="201"/>
                  </a:lnTo>
                  <a:lnTo>
                    <a:pt x="56" y="252"/>
                  </a:lnTo>
                  <a:lnTo>
                    <a:pt x="47" y="307"/>
                  </a:lnTo>
                  <a:lnTo>
                    <a:pt x="47" y="302"/>
                  </a:lnTo>
                  <a:lnTo>
                    <a:pt x="48" y="287"/>
                  </a:lnTo>
                  <a:lnTo>
                    <a:pt x="50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3" y="147"/>
                  </a:lnTo>
                  <a:lnTo>
                    <a:pt x="34" y="99"/>
                  </a:lnTo>
                  <a:lnTo>
                    <a:pt x="21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32"/>
            <p:cNvSpPr>
              <a:spLocks/>
            </p:cNvSpPr>
            <p:nvPr/>
          </p:nvSpPr>
          <p:spPr bwMode="auto">
            <a:xfrm>
              <a:off x="7843838" y="4124325"/>
              <a:ext cx="166687" cy="11715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73" y="26"/>
                </a:cxn>
                <a:cxn ang="0">
                  <a:pos x="105" y="733"/>
                </a:cxn>
                <a:cxn ang="0">
                  <a:pos x="66" y="737"/>
                </a:cxn>
                <a:cxn ang="0">
                  <a:pos x="25" y="738"/>
                </a:cxn>
                <a:cxn ang="0">
                  <a:pos x="13" y="641"/>
                </a:cxn>
                <a:cxn ang="0">
                  <a:pos x="4" y="533"/>
                </a:cxn>
                <a:cxn ang="0">
                  <a:pos x="0" y="421"/>
                </a:cxn>
                <a:cxn ang="0">
                  <a:pos x="0" y="336"/>
                </a:cxn>
                <a:cxn ang="0">
                  <a:pos x="2" y="259"/>
                </a:cxn>
                <a:cxn ang="0">
                  <a:pos x="4" y="192"/>
                </a:cxn>
                <a:cxn ang="0">
                  <a:pos x="10" y="134"/>
                </a:cxn>
                <a:cxn ang="0">
                  <a:pos x="13" y="88"/>
                </a:cxn>
                <a:cxn ang="0">
                  <a:pos x="19" y="50"/>
                </a:cxn>
                <a:cxn ang="0">
                  <a:pos x="23" y="22"/>
                </a:cxn>
                <a:cxn ang="0">
                  <a:pos x="25" y="6"/>
                </a:cxn>
                <a:cxn ang="0">
                  <a:pos x="27" y="0"/>
                </a:cxn>
              </a:cxnLst>
              <a:rect l="0" t="0" r="r" b="b"/>
              <a:pathLst>
                <a:path w="105" h="738">
                  <a:moveTo>
                    <a:pt x="27" y="0"/>
                  </a:moveTo>
                  <a:lnTo>
                    <a:pt x="73" y="26"/>
                  </a:lnTo>
                  <a:lnTo>
                    <a:pt x="105" y="733"/>
                  </a:lnTo>
                  <a:lnTo>
                    <a:pt x="66" y="737"/>
                  </a:lnTo>
                  <a:lnTo>
                    <a:pt x="25" y="738"/>
                  </a:lnTo>
                  <a:lnTo>
                    <a:pt x="13" y="641"/>
                  </a:lnTo>
                  <a:lnTo>
                    <a:pt x="4" y="533"/>
                  </a:lnTo>
                  <a:lnTo>
                    <a:pt x="0" y="421"/>
                  </a:lnTo>
                  <a:lnTo>
                    <a:pt x="0" y="336"/>
                  </a:lnTo>
                  <a:lnTo>
                    <a:pt x="2" y="259"/>
                  </a:lnTo>
                  <a:lnTo>
                    <a:pt x="4" y="192"/>
                  </a:lnTo>
                  <a:lnTo>
                    <a:pt x="10" y="134"/>
                  </a:lnTo>
                  <a:lnTo>
                    <a:pt x="13" y="88"/>
                  </a:lnTo>
                  <a:lnTo>
                    <a:pt x="19" y="50"/>
                  </a:lnTo>
                  <a:lnTo>
                    <a:pt x="23" y="22"/>
                  </a:lnTo>
                  <a:lnTo>
                    <a:pt x="25" y="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DBC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7862888" y="4086225"/>
              <a:ext cx="611187" cy="1208088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60" y="3"/>
                </a:cxn>
                <a:cxn ang="0">
                  <a:pos x="167" y="13"/>
                </a:cxn>
                <a:cxn ang="0">
                  <a:pos x="177" y="30"/>
                </a:cxn>
                <a:cxn ang="0">
                  <a:pos x="191" y="52"/>
                </a:cxn>
                <a:cxn ang="0">
                  <a:pos x="206" y="78"/>
                </a:cxn>
                <a:cxn ang="0">
                  <a:pos x="223" y="110"/>
                </a:cxn>
                <a:cxn ang="0">
                  <a:pos x="244" y="145"/>
                </a:cxn>
                <a:cxn ang="0">
                  <a:pos x="262" y="182"/>
                </a:cxn>
                <a:cxn ang="0">
                  <a:pos x="292" y="255"/>
                </a:cxn>
                <a:cxn ang="0">
                  <a:pos x="320" y="333"/>
                </a:cxn>
                <a:cxn ang="0">
                  <a:pos x="342" y="416"/>
                </a:cxn>
                <a:cxn ang="0">
                  <a:pos x="361" y="498"/>
                </a:cxn>
                <a:cxn ang="0">
                  <a:pos x="376" y="581"/>
                </a:cxn>
                <a:cxn ang="0">
                  <a:pos x="385" y="660"/>
                </a:cxn>
                <a:cxn ang="0">
                  <a:pos x="381" y="671"/>
                </a:cxn>
                <a:cxn ang="0">
                  <a:pos x="378" y="677"/>
                </a:cxn>
                <a:cxn ang="0">
                  <a:pos x="361" y="692"/>
                </a:cxn>
                <a:cxn ang="0">
                  <a:pos x="337" y="705"/>
                </a:cxn>
                <a:cxn ang="0">
                  <a:pos x="305" y="718"/>
                </a:cxn>
                <a:cxn ang="0">
                  <a:pos x="268" y="731"/>
                </a:cxn>
                <a:cxn ang="0">
                  <a:pos x="221" y="740"/>
                </a:cxn>
                <a:cxn ang="0">
                  <a:pos x="165" y="749"/>
                </a:cxn>
                <a:cxn ang="0">
                  <a:pos x="102" y="755"/>
                </a:cxn>
                <a:cxn ang="0">
                  <a:pos x="29" y="761"/>
                </a:cxn>
                <a:cxn ang="0">
                  <a:pos x="20" y="684"/>
                </a:cxn>
                <a:cxn ang="0">
                  <a:pos x="11" y="598"/>
                </a:cxn>
                <a:cxn ang="0">
                  <a:pos x="5" y="505"/>
                </a:cxn>
                <a:cxn ang="0">
                  <a:pos x="1" y="410"/>
                </a:cxn>
                <a:cxn ang="0">
                  <a:pos x="0" y="326"/>
                </a:cxn>
                <a:cxn ang="0">
                  <a:pos x="1" y="253"/>
                </a:cxn>
                <a:cxn ang="0">
                  <a:pos x="1" y="190"/>
                </a:cxn>
                <a:cxn ang="0">
                  <a:pos x="5" y="138"/>
                </a:cxn>
                <a:cxn ang="0">
                  <a:pos x="7" y="97"/>
                </a:cxn>
                <a:cxn ang="0">
                  <a:pos x="11" y="65"/>
                </a:cxn>
                <a:cxn ang="0">
                  <a:pos x="13" y="43"/>
                </a:cxn>
                <a:cxn ang="0">
                  <a:pos x="15" y="28"/>
                </a:cxn>
                <a:cxn ang="0">
                  <a:pos x="15" y="24"/>
                </a:cxn>
                <a:cxn ang="0">
                  <a:pos x="158" y="0"/>
                </a:cxn>
              </a:cxnLst>
              <a:rect l="0" t="0" r="r" b="b"/>
              <a:pathLst>
                <a:path w="385" h="761">
                  <a:moveTo>
                    <a:pt x="158" y="0"/>
                  </a:moveTo>
                  <a:lnTo>
                    <a:pt x="160" y="3"/>
                  </a:lnTo>
                  <a:lnTo>
                    <a:pt x="167" y="13"/>
                  </a:lnTo>
                  <a:lnTo>
                    <a:pt x="177" y="30"/>
                  </a:lnTo>
                  <a:lnTo>
                    <a:pt x="191" y="52"/>
                  </a:lnTo>
                  <a:lnTo>
                    <a:pt x="206" y="78"/>
                  </a:lnTo>
                  <a:lnTo>
                    <a:pt x="223" y="110"/>
                  </a:lnTo>
                  <a:lnTo>
                    <a:pt x="244" y="145"/>
                  </a:lnTo>
                  <a:lnTo>
                    <a:pt x="262" y="182"/>
                  </a:lnTo>
                  <a:lnTo>
                    <a:pt x="292" y="255"/>
                  </a:lnTo>
                  <a:lnTo>
                    <a:pt x="320" y="333"/>
                  </a:lnTo>
                  <a:lnTo>
                    <a:pt x="342" y="416"/>
                  </a:lnTo>
                  <a:lnTo>
                    <a:pt x="361" y="498"/>
                  </a:lnTo>
                  <a:lnTo>
                    <a:pt x="376" y="581"/>
                  </a:lnTo>
                  <a:lnTo>
                    <a:pt x="385" y="660"/>
                  </a:lnTo>
                  <a:lnTo>
                    <a:pt x="381" y="671"/>
                  </a:lnTo>
                  <a:lnTo>
                    <a:pt x="378" y="677"/>
                  </a:lnTo>
                  <a:lnTo>
                    <a:pt x="361" y="692"/>
                  </a:lnTo>
                  <a:lnTo>
                    <a:pt x="337" y="705"/>
                  </a:lnTo>
                  <a:lnTo>
                    <a:pt x="305" y="718"/>
                  </a:lnTo>
                  <a:lnTo>
                    <a:pt x="268" y="731"/>
                  </a:lnTo>
                  <a:lnTo>
                    <a:pt x="221" y="740"/>
                  </a:lnTo>
                  <a:lnTo>
                    <a:pt x="165" y="749"/>
                  </a:lnTo>
                  <a:lnTo>
                    <a:pt x="102" y="755"/>
                  </a:lnTo>
                  <a:lnTo>
                    <a:pt x="29" y="761"/>
                  </a:lnTo>
                  <a:lnTo>
                    <a:pt x="20" y="684"/>
                  </a:lnTo>
                  <a:lnTo>
                    <a:pt x="11" y="598"/>
                  </a:lnTo>
                  <a:lnTo>
                    <a:pt x="5" y="505"/>
                  </a:lnTo>
                  <a:lnTo>
                    <a:pt x="1" y="410"/>
                  </a:lnTo>
                  <a:lnTo>
                    <a:pt x="0" y="326"/>
                  </a:lnTo>
                  <a:lnTo>
                    <a:pt x="1" y="253"/>
                  </a:lnTo>
                  <a:lnTo>
                    <a:pt x="1" y="190"/>
                  </a:lnTo>
                  <a:lnTo>
                    <a:pt x="5" y="138"/>
                  </a:lnTo>
                  <a:lnTo>
                    <a:pt x="7" y="97"/>
                  </a:lnTo>
                  <a:lnTo>
                    <a:pt x="11" y="65"/>
                  </a:lnTo>
                  <a:lnTo>
                    <a:pt x="13" y="43"/>
                  </a:lnTo>
                  <a:lnTo>
                    <a:pt x="15" y="28"/>
                  </a:lnTo>
                  <a:lnTo>
                    <a:pt x="15" y="2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6700838" y="4135438"/>
              <a:ext cx="415925" cy="114300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262" y="377"/>
                </a:cxn>
                <a:cxn ang="0">
                  <a:pos x="262" y="383"/>
                </a:cxn>
                <a:cxn ang="0">
                  <a:pos x="261" y="401"/>
                </a:cxn>
                <a:cxn ang="0">
                  <a:pos x="259" y="429"/>
                </a:cxn>
                <a:cxn ang="0">
                  <a:pos x="255" y="467"/>
                </a:cxn>
                <a:cxn ang="0">
                  <a:pos x="253" y="509"/>
                </a:cxn>
                <a:cxn ang="0">
                  <a:pos x="251" y="558"/>
                </a:cxn>
                <a:cxn ang="0">
                  <a:pos x="249" y="610"/>
                </a:cxn>
                <a:cxn ang="0">
                  <a:pos x="249" y="720"/>
                </a:cxn>
                <a:cxn ang="0">
                  <a:pos x="184" y="711"/>
                </a:cxn>
                <a:cxn ang="0">
                  <a:pos x="128" y="700"/>
                </a:cxn>
                <a:cxn ang="0">
                  <a:pos x="84" y="687"/>
                </a:cxn>
                <a:cxn ang="0">
                  <a:pos x="48" y="672"/>
                </a:cxn>
                <a:cxn ang="0">
                  <a:pos x="20" y="655"/>
                </a:cxn>
                <a:cxn ang="0">
                  <a:pos x="4" y="638"/>
                </a:cxn>
                <a:cxn ang="0">
                  <a:pos x="2" y="634"/>
                </a:cxn>
                <a:cxn ang="0">
                  <a:pos x="2" y="633"/>
                </a:cxn>
                <a:cxn ang="0">
                  <a:pos x="0" y="629"/>
                </a:cxn>
                <a:cxn ang="0">
                  <a:pos x="0" y="627"/>
                </a:cxn>
                <a:cxn ang="0">
                  <a:pos x="7" y="543"/>
                </a:cxn>
                <a:cxn ang="0">
                  <a:pos x="20" y="455"/>
                </a:cxn>
                <a:cxn ang="0">
                  <a:pos x="43" y="370"/>
                </a:cxn>
                <a:cxn ang="0">
                  <a:pos x="63" y="304"/>
                </a:cxn>
                <a:cxn ang="0">
                  <a:pos x="82" y="248"/>
                </a:cxn>
                <a:cxn ang="0">
                  <a:pos x="100" y="202"/>
                </a:cxn>
                <a:cxn ang="0">
                  <a:pos x="117" y="163"/>
                </a:cxn>
                <a:cxn ang="0">
                  <a:pos x="132" y="131"/>
                </a:cxn>
                <a:cxn ang="0">
                  <a:pos x="145" y="103"/>
                </a:cxn>
                <a:cxn ang="0">
                  <a:pos x="156" y="81"/>
                </a:cxn>
                <a:cxn ang="0">
                  <a:pos x="167" y="60"/>
                </a:cxn>
                <a:cxn ang="0">
                  <a:pos x="177" y="41"/>
                </a:cxn>
                <a:cxn ang="0">
                  <a:pos x="184" y="21"/>
                </a:cxn>
                <a:cxn ang="0">
                  <a:pos x="190" y="0"/>
                </a:cxn>
              </a:cxnLst>
              <a:rect l="0" t="0" r="r" b="b"/>
              <a:pathLst>
                <a:path w="262" h="720">
                  <a:moveTo>
                    <a:pt x="190" y="0"/>
                  </a:moveTo>
                  <a:lnTo>
                    <a:pt x="262" y="377"/>
                  </a:lnTo>
                  <a:lnTo>
                    <a:pt x="262" y="383"/>
                  </a:lnTo>
                  <a:lnTo>
                    <a:pt x="261" y="401"/>
                  </a:lnTo>
                  <a:lnTo>
                    <a:pt x="259" y="429"/>
                  </a:lnTo>
                  <a:lnTo>
                    <a:pt x="255" y="467"/>
                  </a:lnTo>
                  <a:lnTo>
                    <a:pt x="253" y="509"/>
                  </a:lnTo>
                  <a:lnTo>
                    <a:pt x="251" y="558"/>
                  </a:lnTo>
                  <a:lnTo>
                    <a:pt x="249" y="610"/>
                  </a:lnTo>
                  <a:lnTo>
                    <a:pt x="249" y="720"/>
                  </a:lnTo>
                  <a:lnTo>
                    <a:pt x="184" y="711"/>
                  </a:lnTo>
                  <a:lnTo>
                    <a:pt x="128" y="700"/>
                  </a:lnTo>
                  <a:lnTo>
                    <a:pt x="84" y="687"/>
                  </a:lnTo>
                  <a:lnTo>
                    <a:pt x="48" y="672"/>
                  </a:lnTo>
                  <a:lnTo>
                    <a:pt x="20" y="655"/>
                  </a:lnTo>
                  <a:lnTo>
                    <a:pt x="4" y="638"/>
                  </a:lnTo>
                  <a:lnTo>
                    <a:pt x="2" y="634"/>
                  </a:lnTo>
                  <a:lnTo>
                    <a:pt x="2" y="633"/>
                  </a:lnTo>
                  <a:lnTo>
                    <a:pt x="0" y="629"/>
                  </a:lnTo>
                  <a:lnTo>
                    <a:pt x="0" y="627"/>
                  </a:lnTo>
                  <a:lnTo>
                    <a:pt x="7" y="543"/>
                  </a:lnTo>
                  <a:lnTo>
                    <a:pt x="20" y="455"/>
                  </a:lnTo>
                  <a:lnTo>
                    <a:pt x="43" y="370"/>
                  </a:lnTo>
                  <a:lnTo>
                    <a:pt x="63" y="304"/>
                  </a:lnTo>
                  <a:lnTo>
                    <a:pt x="82" y="248"/>
                  </a:lnTo>
                  <a:lnTo>
                    <a:pt x="100" y="202"/>
                  </a:lnTo>
                  <a:lnTo>
                    <a:pt x="117" y="163"/>
                  </a:lnTo>
                  <a:lnTo>
                    <a:pt x="132" y="131"/>
                  </a:lnTo>
                  <a:lnTo>
                    <a:pt x="145" y="103"/>
                  </a:lnTo>
                  <a:lnTo>
                    <a:pt x="156" y="81"/>
                  </a:lnTo>
                  <a:lnTo>
                    <a:pt x="167" y="60"/>
                  </a:lnTo>
                  <a:lnTo>
                    <a:pt x="177" y="41"/>
                  </a:lnTo>
                  <a:lnTo>
                    <a:pt x="184" y="2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6999288" y="4135438"/>
              <a:ext cx="569912" cy="11668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0"/>
                </a:cxn>
                <a:cxn ang="0">
                  <a:pos x="24" y="2"/>
                </a:cxn>
                <a:cxn ang="0">
                  <a:pos x="46" y="4"/>
                </a:cxn>
                <a:cxn ang="0">
                  <a:pos x="74" y="6"/>
                </a:cxn>
                <a:cxn ang="0">
                  <a:pos x="106" y="8"/>
                </a:cxn>
                <a:cxn ang="0">
                  <a:pos x="136" y="10"/>
                </a:cxn>
                <a:cxn ang="0">
                  <a:pos x="164" y="10"/>
                </a:cxn>
                <a:cxn ang="0">
                  <a:pos x="166" y="13"/>
                </a:cxn>
                <a:cxn ang="0">
                  <a:pos x="171" y="28"/>
                </a:cxn>
                <a:cxn ang="0">
                  <a:pos x="181" y="49"/>
                </a:cxn>
                <a:cxn ang="0">
                  <a:pos x="207" y="114"/>
                </a:cxn>
                <a:cxn ang="0">
                  <a:pos x="221" y="155"/>
                </a:cxn>
                <a:cxn ang="0">
                  <a:pos x="240" y="204"/>
                </a:cxn>
                <a:cxn ang="0">
                  <a:pos x="257" y="258"/>
                </a:cxn>
                <a:cxn ang="0">
                  <a:pos x="275" y="316"/>
                </a:cxn>
                <a:cxn ang="0">
                  <a:pos x="292" y="379"/>
                </a:cxn>
                <a:cxn ang="0">
                  <a:pos x="309" y="444"/>
                </a:cxn>
                <a:cxn ang="0">
                  <a:pos x="326" y="515"/>
                </a:cxn>
                <a:cxn ang="0">
                  <a:pos x="339" y="586"/>
                </a:cxn>
                <a:cxn ang="0">
                  <a:pos x="350" y="661"/>
                </a:cxn>
                <a:cxn ang="0">
                  <a:pos x="359" y="735"/>
                </a:cxn>
                <a:cxn ang="0">
                  <a:pos x="257" y="733"/>
                </a:cxn>
                <a:cxn ang="0">
                  <a:pos x="166" y="730"/>
                </a:cxn>
                <a:cxn ang="0">
                  <a:pos x="86" y="724"/>
                </a:cxn>
                <a:cxn ang="0">
                  <a:pos x="17" y="715"/>
                </a:cxn>
                <a:cxn ang="0">
                  <a:pos x="11" y="647"/>
                </a:cxn>
                <a:cxn ang="0">
                  <a:pos x="7" y="578"/>
                </a:cxn>
                <a:cxn ang="0">
                  <a:pos x="4" y="511"/>
                </a:cxn>
                <a:cxn ang="0">
                  <a:pos x="0" y="448"/>
                </a:cxn>
                <a:cxn ang="0">
                  <a:pos x="0" y="388"/>
                </a:cxn>
                <a:cxn ang="0">
                  <a:pos x="2" y="336"/>
                </a:cxn>
                <a:cxn ang="0">
                  <a:pos x="5" y="263"/>
                </a:cxn>
                <a:cxn ang="0">
                  <a:pos x="7" y="196"/>
                </a:cxn>
                <a:cxn ang="0">
                  <a:pos x="7" y="92"/>
                </a:cxn>
                <a:cxn ang="0">
                  <a:pos x="5" y="53"/>
                </a:cxn>
                <a:cxn ang="0">
                  <a:pos x="4" y="25"/>
                </a:cxn>
                <a:cxn ang="0">
                  <a:pos x="2" y="6"/>
                </a:cxn>
                <a:cxn ang="0">
                  <a:pos x="2" y="0"/>
                </a:cxn>
              </a:cxnLst>
              <a:rect l="0" t="0" r="r" b="b"/>
              <a:pathLst>
                <a:path w="359" h="735">
                  <a:moveTo>
                    <a:pt x="2" y="0"/>
                  </a:moveTo>
                  <a:lnTo>
                    <a:pt x="7" y="0"/>
                  </a:lnTo>
                  <a:lnTo>
                    <a:pt x="24" y="2"/>
                  </a:lnTo>
                  <a:lnTo>
                    <a:pt x="46" y="4"/>
                  </a:lnTo>
                  <a:lnTo>
                    <a:pt x="74" y="6"/>
                  </a:lnTo>
                  <a:lnTo>
                    <a:pt x="106" y="8"/>
                  </a:lnTo>
                  <a:lnTo>
                    <a:pt x="136" y="10"/>
                  </a:lnTo>
                  <a:lnTo>
                    <a:pt x="164" y="10"/>
                  </a:lnTo>
                  <a:lnTo>
                    <a:pt x="166" y="13"/>
                  </a:lnTo>
                  <a:lnTo>
                    <a:pt x="171" y="28"/>
                  </a:lnTo>
                  <a:lnTo>
                    <a:pt x="181" y="49"/>
                  </a:lnTo>
                  <a:lnTo>
                    <a:pt x="207" y="114"/>
                  </a:lnTo>
                  <a:lnTo>
                    <a:pt x="221" y="155"/>
                  </a:lnTo>
                  <a:lnTo>
                    <a:pt x="240" y="204"/>
                  </a:lnTo>
                  <a:lnTo>
                    <a:pt x="257" y="258"/>
                  </a:lnTo>
                  <a:lnTo>
                    <a:pt x="275" y="316"/>
                  </a:lnTo>
                  <a:lnTo>
                    <a:pt x="292" y="379"/>
                  </a:lnTo>
                  <a:lnTo>
                    <a:pt x="309" y="444"/>
                  </a:lnTo>
                  <a:lnTo>
                    <a:pt x="326" y="515"/>
                  </a:lnTo>
                  <a:lnTo>
                    <a:pt x="339" y="586"/>
                  </a:lnTo>
                  <a:lnTo>
                    <a:pt x="350" y="661"/>
                  </a:lnTo>
                  <a:lnTo>
                    <a:pt x="359" y="735"/>
                  </a:lnTo>
                  <a:lnTo>
                    <a:pt x="257" y="733"/>
                  </a:lnTo>
                  <a:lnTo>
                    <a:pt x="166" y="730"/>
                  </a:lnTo>
                  <a:lnTo>
                    <a:pt x="86" y="724"/>
                  </a:lnTo>
                  <a:lnTo>
                    <a:pt x="17" y="715"/>
                  </a:lnTo>
                  <a:lnTo>
                    <a:pt x="11" y="647"/>
                  </a:lnTo>
                  <a:lnTo>
                    <a:pt x="7" y="578"/>
                  </a:lnTo>
                  <a:lnTo>
                    <a:pt x="4" y="511"/>
                  </a:lnTo>
                  <a:lnTo>
                    <a:pt x="0" y="448"/>
                  </a:lnTo>
                  <a:lnTo>
                    <a:pt x="0" y="388"/>
                  </a:lnTo>
                  <a:lnTo>
                    <a:pt x="2" y="336"/>
                  </a:lnTo>
                  <a:lnTo>
                    <a:pt x="5" y="263"/>
                  </a:lnTo>
                  <a:lnTo>
                    <a:pt x="7" y="196"/>
                  </a:lnTo>
                  <a:lnTo>
                    <a:pt x="7" y="92"/>
                  </a:lnTo>
                  <a:lnTo>
                    <a:pt x="5" y="53"/>
                  </a:lnTo>
                  <a:lnTo>
                    <a:pt x="4" y="25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36"/>
            <p:cNvSpPr>
              <a:spLocks/>
            </p:cNvSpPr>
            <p:nvPr/>
          </p:nvSpPr>
          <p:spPr bwMode="auto">
            <a:xfrm>
              <a:off x="7070725" y="4719638"/>
              <a:ext cx="55562" cy="56197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28" y="93"/>
                </a:cxn>
                <a:cxn ang="0">
                  <a:pos x="24" y="186"/>
                </a:cxn>
                <a:cxn ang="0">
                  <a:pos x="24" y="354"/>
                </a:cxn>
                <a:cxn ang="0">
                  <a:pos x="14" y="352"/>
                </a:cxn>
                <a:cxn ang="0">
                  <a:pos x="7" y="352"/>
                </a:cxn>
                <a:cxn ang="0">
                  <a:pos x="0" y="350"/>
                </a:cxn>
                <a:cxn ang="0">
                  <a:pos x="1" y="268"/>
                </a:cxn>
                <a:cxn ang="0">
                  <a:pos x="5" y="197"/>
                </a:cxn>
                <a:cxn ang="0">
                  <a:pos x="11" y="138"/>
                </a:cxn>
                <a:cxn ang="0">
                  <a:pos x="16" y="89"/>
                </a:cxn>
                <a:cxn ang="0">
                  <a:pos x="24" y="50"/>
                </a:cxn>
                <a:cxn ang="0">
                  <a:pos x="29" y="22"/>
                </a:cxn>
                <a:cxn ang="0">
                  <a:pos x="33" y="5"/>
                </a:cxn>
                <a:cxn ang="0">
                  <a:pos x="35" y="0"/>
                </a:cxn>
              </a:cxnLst>
              <a:rect l="0" t="0" r="r" b="b"/>
              <a:pathLst>
                <a:path w="35" h="354">
                  <a:moveTo>
                    <a:pt x="35" y="0"/>
                  </a:moveTo>
                  <a:lnTo>
                    <a:pt x="28" y="93"/>
                  </a:lnTo>
                  <a:lnTo>
                    <a:pt x="24" y="186"/>
                  </a:lnTo>
                  <a:lnTo>
                    <a:pt x="24" y="354"/>
                  </a:lnTo>
                  <a:lnTo>
                    <a:pt x="14" y="352"/>
                  </a:lnTo>
                  <a:lnTo>
                    <a:pt x="7" y="352"/>
                  </a:lnTo>
                  <a:lnTo>
                    <a:pt x="0" y="350"/>
                  </a:lnTo>
                  <a:lnTo>
                    <a:pt x="1" y="268"/>
                  </a:lnTo>
                  <a:lnTo>
                    <a:pt x="5" y="197"/>
                  </a:lnTo>
                  <a:lnTo>
                    <a:pt x="11" y="138"/>
                  </a:lnTo>
                  <a:lnTo>
                    <a:pt x="16" y="89"/>
                  </a:lnTo>
                  <a:lnTo>
                    <a:pt x="24" y="50"/>
                  </a:lnTo>
                  <a:lnTo>
                    <a:pt x="29" y="22"/>
                  </a:lnTo>
                  <a:lnTo>
                    <a:pt x="33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Freeform 37"/>
            <p:cNvSpPr>
              <a:spLocks/>
            </p:cNvSpPr>
            <p:nvPr/>
          </p:nvSpPr>
          <p:spPr bwMode="auto">
            <a:xfrm>
              <a:off x="8121650" y="4648200"/>
              <a:ext cx="133350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5" y="69"/>
                </a:cxn>
                <a:cxn ang="0">
                  <a:pos x="36" y="108"/>
                </a:cxn>
                <a:cxn ang="0">
                  <a:pos x="49" y="160"/>
                </a:cxn>
                <a:cxn ang="0">
                  <a:pos x="60" y="222"/>
                </a:cxn>
                <a:cxn ang="0">
                  <a:pos x="73" y="295"/>
                </a:cxn>
                <a:cxn ang="0">
                  <a:pos x="84" y="380"/>
                </a:cxn>
                <a:cxn ang="0">
                  <a:pos x="62" y="386"/>
                </a:cxn>
                <a:cxn ang="0">
                  <a:pos x="56" y="332"/>
                </a:cxn>
                <a:cxn ang="0">
                  <a:pos x="51" y="270"/>
                </a:cxn>
                <a:cxn ang="0">
                  <a:pos x="41" y="205"/>
                </a:cxn>
                <a:cxn ang="0">
                  <a:pos x="30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4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5" y="69"/>
                  </a:lnTo>
                  <a:lnTo>
                    <a:pt x="36" y="108"/>
                  </a:lnTo>
                  <a:lnTo>
                    <a:pt x="49" y="160"/>
                  </a:lnTo>
                  <a:lnTo>
                    <a:pt x="60" y="222"/>
                  </a:lnTo>
                  <a:lnTo>
                    <a:pt x="73" y="295"/>
                  </a:lnTo>
                  <a:lnTo>
                    <a:pt x="84" y="380"/>
                  </a:lnTo>
                  <a:lnTo>
                    <a:pt x="62" y="386"/>
                  </a:lnTo>
                  <a:lnTo>
                    <a:pt x="56" y="332"/>
                  </a:lnTo>
                  <a:lnTo>
                    <a:pt x="51" y="270"/>
                  </a:lnTo>
                  <a:lnTo>
                    <a:pt x="41" y="205"/>
                  </a:lnTo>
                  <a:lnTo>
                    <a:pt x="30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38"/>
            <p:cNvSpPr>
              <a:spLocks/>
            </p:cNvSpPr>
            <p:nvPr/>
          </p:nvSpPr>
          <p:spPr bwMode="auto">
            <a:xfrm>
              <a:off x="7178675" y="4760913"/>
              <a:ext cx="211137" cy="682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3" y="11"/>
                </a:cxn>
                <a:cxn ang="0">
                  <a:pos x="131" y="43"/>
                </a:cxn>
                <a:cxn ang="0">
                  <a:pos x="0" y="33"/>
                </a:cxn>
                <a:cxn ang="0">
                  <a:pos x="4" y="0"/>
                </a:cxn>
              </a:cxnLst>
              <a:rect l="0" t="0" r="r" b="b"/>
              <a:pathLst>
                <a:path w="133" h="43">
                  <a:moveTo>
                    <a:pt x="4" y="0"/>
                  </a:moveTo>
                  <a:lnTo>
                    <a:pt x="133" y="11"/>
                  </a:lnTo>
                  <a:lnTo>
                    <a:pt x="131" y="43"/>
                  </a:lnTo>
                  <a:lnTo>
                    <a:pt x="0" y="3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Freeform 39"/>
            <p:cNvSpPr>
              <a:spLocks/>
            </p:cNvSpPr>
            <p:nvPr/>
          </p:nvSpPr>
          <p:spPr bwMode="auto">
            <a:xfrm>
              <a:off x="7593013" y="4127500"/>
              <a:ext cx="290512" cy="254000"/>
            </a:xfrm>
            <a:custGeom>
              <a:avLst/>
              <a:gdLst/>
              <a:ahLst/>
              <a:cxnLst>
                <a:cxn ang="0">
                  <a:pos x="183" y="0"/>
                </a:cxn>
                <a:cxn ang="0">
                  <a:pos x="175" y="48"/>
                </a:cxn>
                <a:cxn ang="0">
                  <a:pos x="168" y="87"/>
                </a:cxn>
                <a:cxn ang="0">
                  <a:pos x="158" y="115"/>
                </a:cxn>
                <a:cxn ang="0">
                  <a:pos x="149" y="138"/>
                </a:cxn>
                <a:cxn ang="0">
                  <a:pos x="142" y="151"/>
                </a:cxn>
                <a:cxn ang="0">
                  <a:pos x="136" y="158"/>
                </a:cxn>
                <a:cxn ang="0">
                  <a:pos x="134" y="160"/>
                </a:cxn>
                <a:cxn ang="0">
                  <a:pos x="0" y="11"/>
                </a:cxn>
                <a:cxn ang="0">
                  <a:pos x="4" y="13"/>
                </a:cxn>
                <a:cxn ang="0">
                  <a:pos x="13" y="15"/>
                </a:cxn>
                <a:cxn ang="0">
                  <a:pos x="30" y="18"/>
                </a:cxn>
                <a:cxn ang="0">
                  <a:pos x="52" y="20"/>
                </a:cxn>
                <a:cxn ang="0">
                  <a:pos x="80" y="20"/>
                </a:cxn>
                <a:cxn ang="0">
                  <a:pos x="104" y="18"/>
                </a:cxn>
                <a:cxn ang="0">
                  <a:pos x="129" y="15"/>
                </a:cxn>
                <a:cxn ang="0">
                  <a:pos x="151" y="9"/>
                </a:cxn>
                <a:cxn ang="0">
                  <a:pos x="168" y="5"/>
                </a:cxn>
                <a:cxn ang="0">
                  <a:pos x="179" y="2"/>
                </a:cxn>
                <a:cxn ang="0">
                  <a:pos x="183" y="0"/>
                </a:cxn>
              </a:cxnLst>
              <a:rect l="0" t="0" r="r" b="b"/>
              <a:pathLst>
                <a:path w="183" h="160">
                  <a:moveTo>
                    <a:pt x="183" y="0"/>
                  </a:moveTo>
                  <a:lnTo>
                    <a:pt x="175" y="48"/>
                  </a:lnTo>
                  <a:lnTo>
                    <a:pt x="168" y="87"/>
                  </a:lnTo>
                  <a:lnTo>
                    <a:pt x="158" y="115"/>
                  </a:lnTo>
                  <a:lnTo>
                    <a:pt x="149" y="138"/>
                  </a:lnTo>
                  <a:lnTo>
                    <a:pt x="142" y="151"/>
                  </a:lnTo>
                  <a:lnTo>
                    <a:pt x="136" y="158"/>
                  </a:lnTo>
                  <a:lnTo>
                    <a:pt x="134" y="160"/>
                  </a:lnTo>
                  <a:lnTo>
                    <a:pt x="0" y="11"/>
                  </a:lnTo>
                  <a:lnTo>
                    <a:pt x="4" y="13"/>
                  </a:lnTo>
                  <a:lnTo>
                    <a:pt x="13" y="15"/>
                  </a:lnTo>
                  <a:lnTo>
                    <a:pt x="30" y="18"/>
                  </a:lnTo>
                  <a:lnTo>
                    <a:pt x="52" y="20"/>
                  </a:lnTo>
                  <a:lnTo>
                    <a:pt x="80" y="20"/>
                  </a:lnTo>
                  <a:lnTo>
                    <a:pt x="104" y="18"/>
                  </a:lnTo>
                  <a:lnTo>
                    <a:pt x="129" y="15"/>
                  </a:lnTo>
                  <a:lnTo>
                    <a:pt x="151" y="9"/>
                  </a:lnTo>
                  <a:lnTo>
                    <a:pt x="168" y="5"/>
                  </a:lnTo>
                  <a:lnTo>
                    <a:pt x="179" y="2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B6D2D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40"/>
            <p:cNvSpPr>
              <a:spLocks/>
            </p:cNvSpPr>
            <p:nvPr/>
          </p:nvSpPr>
          <p:spPr bwMode="auto">
            <a:xfrm>
              <a:off x="7264400" y="4144963"/>
              <a:ext cx="328612" cy="228600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25" y="144"/>
                </a:cxn>
                <a:cxn ang="0">
                  <a:pos x="122" y="142"/>
                </a:cxn>
                <a:cxn ang="0">
                  <a:pos x="112" y="136"/>
                </a:cxn>
                <a:cxn ang="0">
                  <a:pos x="99" y="129"/>
                </a:cxn>
                <a:cxn ang="0">
                  <a:pos x="84" y="117"/>
                </a:cxn>
                <a:cxn ang="0">
                  <a:pos x="66" y="103"/>
                </a:cxn>
                <a:cxn ang="0">
                  <a:pos x="49" y="84"/>
                </a:cxn>
                <a:cxn ang="0">
                  <a:pos x="38" y="69"/>
                </a:cxn>
                <a:cxn ang="0">
                  <a:pos x="27" y="52"/>
                </a:cxn>
                <a:cxn ang="0">
                  <a:pos x="17" y="35"/>
                </a:cxn>
                <a:cxn ang="0">
                  <a:pos x="8" y="21"/>
                </a:cxn>
                <a:cxn ang="0">
                  <a:pos x="0" y="6"/>
                </a:cxn>
                <a:cxn ang="0">
                  <a:pos x="64" y="6"/>
                </a:cxn>
                <a:cxn ang="0">
                  <a:pos x="107" y="4"/>
                </a:cxn>
                <a:cxn ang="0">
                  <a:pos x="155" y="2"/>
                </a:cxn>
                <a:cxn ang="0">
                  <a:pos x="207" y="0"/>
                </a:cxn>
              </a:cxnLst>
              <a:rect l="0" t="0" r="r" b="b"/>
              <a:pathLst>
                <a:path w="207" h="144">
                  <a:moveTo>
                    <a:pt x="207" y="0"/>
                  </a:moveTo>
                  <a:lnTo>
                    <a:pt x="125" y="144"/>
                  </a:lnTo>
                  <a:lnTo>
                    <a:pt x="122" y="142"/>
                  </a:lnTo>
                  <a:lnTo>
                    <a:pt x="112" y="136"/>
                  </a:lnTo>
                  <a:lnTo>
                    <a:pt x="99" y="129"/>
                  </a:lnTo>
                  <a:lnTo>
                    <a:pt x="84" y="117"/>
                  </a:lnTo>
                  <a:lnTo>
                    <a:pt x="66" y="103"/>
                  </a:lnTo>
                  <a:lnTo>
                    <a:pt x="49" y="84"/>
                  </a:lnTo>
                  <a:lnTo>
                    <a:pt x="38" y="69"/>
                  </a:lnTo>
                  <a:lnTo>
                    <a:pt x="27" y="52"/>
                  </a:lnTo>
                  <a:lnTo>
                    <a:pt x="17" y="35"/>
                  </a:lnTo>
                  <a:lnTo>
                    <a:pt x="8" y="21"/>
                  </a:lnTo>
                  <a:lnTo>
                    <a:pt x="0" y="6"/>
                  </a:lnTo>
                  <a:lnTo>
                    <a:pt x="64" y="6"/>
                  </a:lnTo>
                  <a:lnTo>
                    <a:pt x="107" y="4"/>
                  </a:lnTo>
                  <a:lnTo>
                    <a:pt x="155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41"/>
            <p:cNvSpPr>
              <a:spLocks/>
            </p:cNvSpPr>
            <p:nvPr/>
          </p:nvSpPr>
          <p:spPr bwMode="auto">
            <a:xfrm>
              <a:off x="7593013" y="4124325"/>
              <a:ext cx="287337" cy="225425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81" y="6"/>
                </a:cxn>
                <a:cxn ang="0">
                  <a:pos x="179" y="17"/>
                </a:cxn>
                <a:cxn ang="0">
                  <a:pos x="175" y="34"/>
                </a:cxn>
                <a:cxn ang="0">
                  <a:pos x="171" y="52"/>
                </a:cxn>
                <a:cxn ang="0">
                  <a:pos x="168" y="69"/>
                </a:cxn>
                <a:cxn ang="0">
                  <a:pos x="160" y="93"/>
                </a:cxn>
                <a:cxn ang="0">
                  <a:pos x="153" y="114"/>
                </a:cxn>
                <a:cxn ang="0">
                  <a:pos x="145" y="129"/>
                </a:cxn>
                <a:cxn ang="0">
                  <a:pos x="140" y="138"/>
                </a:cxn>
                <a:cxn ang="0">
                  <a:pos x="138" y="142"/>
                </a:cxn>
                <a:cxn ang="0">
                  <a:pos x="0" y="13"/>
                </a:cxn>
                <a:cxn ang="0">
                  <a:pos x="90" y="9"/>
                </a:cxn>
                <a:cxn ang="0">
                  <a:pos x="181" y="0"/>
                </a:cxn>
              </a:cxnLst>
              <a:rect l="0" t="0" r="r" b="b"/>
              <a:pathLst>
                <a:path w="181" h="142">
                  <a:moveTo>
                    <a:pt x="181" y="0"/>
                  </a:moveTo>
                  <a:lnTo>
                    <a:pt x="181" y="6"/>
                  </a:lnTo>
                  <a:lnTo>
                    <a:pt x="179" y="17"/>
                  </a:lnTo>
                  <a:lnTo>
                    <a:pt x="175" y="34"/>
                  </a:lnTo>
                  <a:lnTo>
                    <a:pt x="171" y="52"/>
                  </a:lnTo>
                  <a:lnTo>
                    <a:pt x="168" y="69"/>
                  </a:lnTo>
                  <a:lnTo>
                    <a:pt x="160" y="93"/>
                  </a:lnTo>
                  <a:lnTo>
                    <a:pt x="153" y="114"/>
                  </a:lnTo>
                  <a:lnTo>
                    <a:pt x="145" y="129"/>
                  </a:lnTo>
                  <a:lnTo>
                    <a:pt x="140" y="138"/>
                  </a:lnTo>
                  <a:lnTo>
                    <a:pt x="138" y="142"/>
                  </a:lnTo>
                  <a:lnTo>
                    <a:pt x="0" y="13"/>
                  </a:lnTo>
                  <a:lnTo>
                    <a:pt x="90" y="9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E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138257" y="2740400"/>
            <a:ext cx="866787" cy="1342538"/>
            <a:chOff x="8431213" y="4100513"/>
            <a:chExt cx="1397000" cy="2163763"/>
          </a:xfrm>
        </p:grpSpPr>
        <p:sp>
          <p:nvSpPr>
            <p:cNvPr id="188" name="Freeform 108"/>
            <p:cNvSpPr>
              <a:spLocks/>
            </p:cNvSpPr>
            <p:nvPr/>
          </p:nvSpPr>
          <p:spPr bwMode="auto">
            <a:xfrm>
              <a:off x="9450388" y="4870450"/>
              <a:ext cx="377825" cy="292100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4" y="3"/>
                </a:cxn>
                <a:cxn ang="0">
                  <a:pos x="137" y="12"/>
                </a:cxn>
                <a:cxn ang="0">
                  <a:pos x="139" y="21"/>
                </a:cxn>
                <a:cxn ang="0">
                  <a:pos x="145" y="36"/>
                </a:cxn>
                <a:cxn ang="0">
                  <a:pos x="152" y="50"/>
                </a:cxn>
                <a:cxn ang="0">
                  <a:pos x="161" y="64"/>
                </a:cxn>
                <a:cxn ang="0">
                  <a:pos x="172" y="77"/>
                </a:cxn>
                <a:cxn ang="0">
                  <a:pos x="185" y="88"/>
                </a:cxn>
                <a:cxn ang="0">
                  <a:pos x="200" y="95"/>
                </a:cxn>
                <a:cxn ang="0">
                  <a:pos x="217" y="96"/>
                </a:cxn>
                <a:cxn ang="0">
                  <a:pos x="238" y="92"/>
                </a:cxn>
                <a:cxn ang="0">
                  <a:pos x="235" y="95"/>
                </a:cxn>
                <a:cxn ang="0">
                  <a:pos x="231" y="101"/>
                </a:cxn>
                <a:cxn ang="0">
                  <a:pos x="224" y="110"/>
                </a:cxn>
                <a:cxn ang="0">
                  <a:pos x="213" y="122"/>
                </a:cxn>
                <a:cxn ang="0">
                  <a:pos x="199" y="136"/>
                </a:cxn>
                <a:cxn ang="0">
                  <a:pos x="180" y="148"/>
                </a:cxn>
                <a:cxn ang="0">
                  <a:pos x="159" y="161"/>
                </a:cxn>
                <a:cxn ang="0">
                  <a:pos x="135" y="172"/>
                </a:cxn>
                <a:cxn ang="0">
                  <a:pos x="107" y="180"/>
                </a:cxn>
                <a:cxn ang="0">
                  <a:pos x="74" y="184"/>
                </a:cxn>
                <a:cxn ang="0">
                  <a:pos x="39" y="184"/>
                </a:cxn>
                <a:cxn ang="0">
                  <a:pos x="0" y="178"/>
                </a:cxn>
                <a:cxn ang="0">
                  <a:pos x="134" y="0"/>
                </a:cxn>
              </a:cxnLst>
              <a:rect l="0" t="0" r="r" b="b"/>
              <a:pathLst>
                <a:path w="238" h="184">
                  <a:moveTo>
                    <a:pt x="134" y="0"/>
                  </a:moveTo>
                  <a:lnTo>
                    <a:pt x="134" y="3"/>
                  </a:lnTo>
                  <a:lnTo>
                    <a:pt x="137" y="12"/>
                  </a:lnTo>
                  <a:lnTo>
                    <a:pt x="139" y="21"/>
                  </a:lnTo>
                  <a:lnTo>
                    <a:pt x="145" y="36"/>
                  </a:lnTo>
                  <a:lnTo>
                    <a:pt x="152" y="50"/>
                  </a:lnTo>
                  <a:lnTo>
                    <a:pt x="161" y="64"/>
                  </a:lnTo>
                  <a:lnTo>
                    <a:pt x="172" y="77"/>
                  </a:lnTo>
                  <a:lnTo>
                    <a:pt x="185" y="88"/>
                  </a:lnTo>
                  <a:lnTo>
                    <a:pt x="200" y="95"/>
                  </a:lnTo>
                  <a:lnTo>
                    <a:pt x="217" y="96"/>
                  </a:lnTo>
                  <a:lnTo>
                    <a:pt x="238" y="92"/>
                  </a:lnTo>
                  <a:lnTo>
                    <a:pt x="235" y="95"/>
                  </a:lnTo>
                  <a:lnTo>
                    <a:pt x="231" y="101"/>
                  </a:lnTo>
                  <a:lnTo>
                    <a:pt x="224" y="110"/>
                  </a:lnTo>
                  <a:lnTo>
                    <a:pt x="213" y="122"/>
                  </a:lnTo>
                  <a:lnTo>
                    <a:pt x="199" y="136"/>
                  </a:lnTo>
                  <a:lnTo>
                    <a:pt x="180" y="148"/>
                  </a:lnTo>
                  <a:lnTo>
                    <a:pt x="159" y="161"/>
                  </a:lnTo>
                  <a:lnTo>
                    <a:pt x="135" y="172"/>
                  </a:lnTo>
                  <a:lnTo>
                    <a:pt x="107" y="180"/>
                  </a:lnTo>
                  <a:lnTo>
                    <a:pt x="74" y="184"/>
                  </a:lnTo>
                  <a:lnTo>
                    <a:pt x="39" y="184"/>
                  </a:lnTo>
                  <a:lnTo>
                    <a:pt x="0" y="17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Freeform 109"/>
            <p:cNvSpPr>
              <a:spLocks/>
            </p:cNvSpPr>
            <p:nvPr/>
          </p:nvSpPr>
          <p:spPr bwMode="auto">
            <a:xfrm>
              <a:off x="8618538" y="4198938"/>
              <a:ext cx="1116013" cy="1077913"/>
            </a:xfrm>
            <a:custGeom>
              <a:avLst/>
              <a:gdLst/>
              <a:ahLst/>
              <a:cxnLst>
                <a:cxn ang="0">
                  <a:pos x="342" y="0"/>
                </a:cxn>
                <a:cxn ang="0">
                  <a:pos x="387" y="4"/>
                </a:cxn>
                <a:cxn ang="0">
                  <a:pos x="433" y="14"/>
                </a:cxn>
                <a:cxn ang="0">
                  <a:pos x="480" y="31"/>
                </a:cxn>
                <a:cxn ang="0">
                  <a:pos x="519" y="51"/>
                </a:cxn>
                <a:cxn ang="0">
                  <a:pos x="556" y="76"/>
                </a:cxn>
                <a:cxn ang="0">
                  <a:pos x="590" y="107"/>
                </a:cxn>
                <a:cxn ang="0">
                  <a:pos x="618" y="141"/>
                </a:cxn>
                <a:cxn ang="0">
                  <a:pos x="644" y="179"/>
                </a:cxn>
                <a:cxn ang="0">
                  <a:pos x="663" y="219"/>
                </a:cxn>
                <a:cxn ang="0">
                  <a:pos x="680" y="260"/>
                </a:cxn>
                <a:cxn ang="0">
                  <a:pos x="693" y="302"/>
                </a:cxn>
                <a:cxn ang="0">
                  <a:pos x="700" y="344"/>
                </a:cxn>
                <a:cxn ang="0">
                  <a:pos x="703" y="385"/>
                </a:cxn>
                <a:cxn ang="0">
                  <a:pos x="701" y="425"/>
                </a:cxn>
                <a:cxn ang="0">
                  <a:pos x="694" y="463"/>
                </a:cxn>
                <a:cxn ang="0">
                  <a:pos x="683" y="498"/>
                </a:cxn>
                <a:cxn ang="0">
                  <a:pos x="663" y="538"/>
                </a:cxn>
                <a:cxn ang="0">
                  <a:pos x="639" y="571"/>
                </a:cxn>
                <a:cxn ang="0">
                  <a:pos x="610" y="601"/>
                </a:cxn>
                <a:cxn ang="0">
                  <a:pos x="577" y="627"/>
                </a:cxn>
                <a:cxn ang="0">
                  <a:pos x="541" y="648"/>
                </a:cxn>
                <a:cxn ang="0">
                  <a:pos x="501" y="663"/>
                </a:cxn>
                <a:cxn ang="0">
                  <a:pos x="460" y="673"/>
                </a:cxn>
                <a:cxn ang="0">
                  <a:pos x="416" y="679"/>
                </a:cxn>
                <a:cxn ang="0">
                  <a:pos x="371" y="679"/>
                </a:cxn>
                <a:cxn ang="0">
                  <a:pos x="326" y="673"/>
                </a:cxn>
                <a:cxn ang="0">
                  <a:pos x="280" y="662"/>
                </a:cxn>
                <a:cxn ang="0">
                  <a:pos x="234" y="646"/>
                </a:cxn>
                <a:cxn ang="0">
                  <a:pos x="186" y="622"/>
                </a:cxn>
                <a:cxn ang="0">
                  <a:pos x="143" y="593"/>
                </a:cxn>
                <a:cxn ang="0">
                  <a:pos x="105" y="560"/>
                </a:cxn>
                <a:cxn ang="0">
                  <a:pos x="72" y="522"/>
                </a:cxn>
                <a:cxn ang="0">
                  <a:pos x="44" y="481"/>
                </a:cxn>
                <a:cxn ang="0">
                  <a:pos x="23" y="436"/>
                </a:cxn>
                <a:cxn ang="0">
                  <a:pos x="9" y="391"/>
                </a:cxn>
                <a:cxn ang="0">
                  <a:pos x="2" y="343"/>
                </a:cxn>
                <a:cxn ang="0">
                  <a:pos x="0" y="295"/>
                </a:cxn>
                <a:cxn ang="0">
                  <a:pos x="9" y="247"/>
                </a:cxn>
                <a:cxn ang="0">
                  <a:pos x="24" y="198"/>
                </a:cxn>
                <a:cxn ang="0">
                  <a:pos x="44" y="157"/>
                </a:cxn>
                <a:cxn ang="0">
                  <a:pos x="71" y="120"/>
                </a:cxn>
                <a:cxn ang="0">
                  <a:pos x="100" y="87"/>
                </a:cxn>
                <a:cxn ang="0">
                  <a:pos x="134" y="61"/>
                </a:cxn>
                <a:cxn ang="0">
                  <a:pos x="171" y="38"/>
                </a:cxn>
                <a:cxn ang="0">
                  <a:pos x="210" y="20"/>
                </a:cxn>
                <a:cxn ang="0">
                  <a:pos x="253" y="8"/>
                </a:cxn>
                <a:cxn ang="0">
                  <a:pos x="297" y="1"/>
                </a:cxn>
                <a:cxn ang="0">
                  <a:pos x="342" y="0"/>
                </a:cxn>
              </a:cxnLst>
              <a:rect l="0" t="0" r="r" b="b"/>
              <a:pathLst>
                <a:path w="703" h="679">
                  <a:moveTo>
                    <a:pt x="342" y="0"/>
                  </a:moveTo>
                  <a:lnTo>
                    <a:pt x="387" y="4"/>
                  </a:lnTo>
                  <a:lnTo>
                    <a:pt x="433" y="14"/>
                  </a:lnTo>
                  <a:lnTo>
                    <a:pt x="480" y="31"/>
                  </a:lnTo>
                  <a:lnTo>
                    <a:pt x="519" y="51"/>
                  </a:lnTo>
                  <a:lnTo>
                    <a:pt x="556" y="76"/>
                  </a:lnTo>
                  <a:lnTo>
                    <a:pt x="590" y="107"/>
                  </a:lnTo>
                  <a:lnTo>
                    <a:pt x="618" y="141"/>
                  </a:lnTo>
                  <a:lnTo>
                    <a:pt x="644" y="179"/>
                  </a:lnTo>
                  <a:lnTo>
                    <a:pt x="663" y="219"/>
                  </a:lnTo>
                  <a:lnTo>
                    <a:pt x="680" y="260"/>
                  </a:lnTo>
                  <a:lnTo>
                    <a:pt x="693" y="302"/>
                  </a:lnTo>
                  <a:lnTo>
                    <a:pt x="700" y="344"/>
                  </a:lnTo>
                  <a:lnTo>
                    <a:pt x="703" y="385"/>
                  </a:lnTo>
                  <a:lnTo>
                    <a:pt x="701" y="425"/>
                  </a:lnTo>
                  <a:lnTo>
                    <a:pt x="694" y="463"/>
                  </a:lnTo>
                  <a:lnTo>
                    <a:pt x="683" y="498"/>
                  </a:lnTo>
                  <a:lnTo>
                    <a:pt x="663" y="538"/>
                  </a:lnTo>
                  <a:lnTo>
                    <a:pt x="639" y="571"/>
                  </a:lnTo>
                  <a:lnTo>
                    <a:pt x="610" y="601"/>
                  </a:lnTo>
                  <a:lnTo>
                    <a:pt x="577" y="627"/>
                  </a:lnTo>
                  <a:lnTo>
                    <a:pt x="541" y="648"/>
                  </a:lnTo>
                  <a:lnTo>
                    <a:pt x="501" y="663"/>
                  </a:lnTo>
                  <a:lnTo>
                    <a:pt x="460" y="673"/>
                  </a:lnTo>
                  <a:lnTo>
                    <a:pt x="416" y="679"/>
                  </a:lnTo>
                  <a:lnTo>
                    <a:pt x="371" y="679"/>
                  </a:lnTo>
                  <a:lnTo>
                    <a:pt x="326" y="673"/>
                  </a:lnTo>
                  <a:lnTo>
                    <a:pt x="280" y="662"/>
                  </a:lnTo>
                  <a:lnTo>
                    <a:pt x="234" y="646"/>
                  </a:lnTo>
                  <a:lnTo>
                    <a:pt x="186" y="622"/>
                  </a:lnTo>
                  <a:lnTo>
                    <a:pt x="143" y="593"/>
                  </a:lnTo>
                  <a:lnTo>
                    <a:pt x="105" y="560"/>
                  </a:lnTo>
                  <a:lnTo>
                    <a:pt x="72" y="522"/>
                  </a:lnTo>
                  <a:lnTo>
                    <a:pt x="44" y="481"/>
                  </a:lnTo>
                  <a:lnTo>
                    <a:pt x="23" y="436"/>
                  </a:lnTo>
                  <a:lnTo>
                    <a:pt x="9" y="391"/>
                  </a:lnTo>
                  <a:lnTo>
                    <a:pt x="2" y="343"/>
                  </a:lnTo>
                  <a:lnTo>
                    <a:pt x="0" y="295"/>
                  </a:lnTo>
                  <a:lnTo>
                    <a:pt x="9" y="247"/>
                  </a:lnTo>
                  <a:lnTo>
                    <a:pt x="24" y="198"/>
                  </a:lnTo>
                  <a:lnTo>
                    <a:pt x="44" y="157"/>
                  </a:lnTo>
                  <a:lnTo>
                    <a:pt x="71" y="120"/>
                  </a:lnTo>
                  <a:lnTo>
                    <a:pt x="100" y="87"/>
                  </a:lnTo>
                  <a:lnTo>
                    <a:pt x="134" y="61"/>
                  </a:lnTo>
                  <a:lnTo>
                    <a:pt x="171" y="38"/>
                  </a:lnTo>
                  <a:lnTo>
                    <a:pt x="210" y="20"/>
                  </a:lnTo>
                  <a:lnTo>
                    <a:pt x="253" y="8"/>
                  </a:lnTo>
                  <a:lnTo>
                    <a:pt x="297" y="1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110"/>
            <p:cNvSpPr>
              <a:spLocks/>
            </p:cNvSpPr>
            <p:nvPr/>
          </p:nvSpPr>
          <p:spPr bwMode="auto">
            <a:xfrm>
              <a:off x="8724901" y="4260850"/>
              <a:ext cx="971550" cy="939800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330" y="3"/>
                </a:cxn>
                <a:cxn ang="0">
                  <a:pos x="373" y="12"/>
                </a:cxn>
                <a:cxn ang="0">
                  <a:pos x="417" y="27"/>
                </a:cxn>
                <a:cxn ang="0">
                  <a:pos x="455" y="47"/>
                </a:cxn>
                <a:cxn ang="0">
                  <a:pos x="489" y="71"/>
                </a:cxn>
                <a:cxn ang="0">
                  <a:pos x="520" y="101"/>
                </a:cxn>
                <a:cxn ang="0">
                  <a:pos x="546" y="135"/>
                </a:cxn>
                <a:cxn ang="0">
                  <a:pos x="568" y="170"/>
                </a:cxn>
                <a:cxn ang="0">
                  <a:pos x="585" y="209"/>
                </a:cxn>
                <a:cxn ang="0">
                  <a:pos x="599" y="247"/>
                </a:cxn>
                <a:cxn ang="0">
                  <a:pos x="608" y="288"/>
                </a:cxn>
                <a:cxn ang="0">
                  <a:pos x="612" y="328"/>
                </a:cxn>
                <a:cxn ang="0">
                  <a:pos x="610" y="366"/>
                </a:cxn>
                <a:cxn ang="0">
                  <a:pos x="605" y="401"/>
                </a:cxn>
                <a:cxn ang="0">
                  <a:pos x="595" y="435"/>
                </a:cxn>
                <a:cxn ang="0">
                  <a:pos x="575" y="472"/>
                </a:cxn>
                <a:cxn ang="0">
                  <a:pos x="551" y="504"/>
                </a:cxn>
                <a:cxn ang="0">
                  <a:pos x="523" y="531"/>
                </a:cxn>
                <a:cxn ang="0">
                  <a:pos x="491" y="554"/>
                </a:cxn>
                <a:cxn ang="0">
                  <a:pos x="455" y="572"/>
                </a:cxn>
                <a:cxn ang="0">
                  <a:pos x="417" y="583"/>
                </a:cxn>
                <a:cxn ang="0">
                  <a:pos x="376" y="590"/>
                </a:cxn>
                <a:cxn ang="0">
                  <a:pos x="334" y="592"/>
                </a:cxn>
                <a:cxn ang="0">
                  <a:pos x="290" y="589"/>
                </a:cxn>
                <a:cxn ang="0">
                  <a:pos x="246" y="579"/>
                </a:cxn>
                <a:cxn ang="0">
                  <a:pos x="203" y="564"/>
                </a:cxn>
                <a:cxn ang="0">
                  <a:pos x="158" y="541"/>
                </a:cxn>
                <a:cxn ang="0">
                  <a:pos x="117" y="513"/>
                </a:cxn>
                <a:cxn ang="0">
                  <a:pos x="81" y="479"/>
                </a:cxn>
                <a:cxn ang="0">
                  <a:pos x="52" y="441"/>
                </a:cxn>
                <a:cxn ang="0">
                  <a:pos x="28" y="400"/>
                </a:cxn>
                <a:cxn ang="0">
                  <a:pos x="11" y="358"/>
                </a:cxn>
                <a:cxn ang="0">
                  <a:pos x="1" y="312"/>
                </a:cxn>
                <a:cxn ang="0">
                  <a:pos x="0" y="266"/>
                </a:cxn>
                <a:cxn ang="0">
                  <a:pos x="5" y="219"/>
                </a:cxn>
                <a:cxn ang="0">
                  <a:pos x="19" y="173"/>
                </a:cxn>
                <a:cxn ang="0">
                  <a:pos x="39" y="135"/>
                </a:cxn>
                <a:cxn ang="0">
                  <a:pos x="64" y="99"/>
                </a:cxn>
                <a:cxn ang="0">
                  <a:pos x="94" y="70"/>
                </a:cxn>
                <a:cxn ang="0">
                  <a:pos x="127" y="46"/>
                </a:cxn>
                <a:cxn ang="0">
                  <a:pos x="163" y="26"/>
                </a:cxn>
                <a:cxn ang="0">
                  <a:pos x="203" y="12"/>
                </a:cxn>
                <a:cxn ang="0">
                  <a:pos x="244" y="3"/>
                </a:cxn>
                <a:cxn ang="0">
                  <a:pos x="286" y="0"/>
                </a:cxn>
              </a:cxnLst>
              <a:rect l="0" t="0" r="r" b="b"/>
              <a:pathLst>
                <a:path w="612" h="592">
                  <a:moveTo>
                    <a:pt x="286" y="0"/>
                  </a:moveTo>
                  <a:lnTo>
                    <a:pt x="330" y="3"/>
                  </a:lnTo>
                  <a:lnTo>
                    <a:pt x="373" y="12"/>
                  </a:lnTo>
                  <a:lnTo>
                    <a:pt x="417" y="27"/>
                  </a:lnTo>
                  <a:lnTo>
                    <a:pt x="455" y="47"/>
                  </a:lnTo>
                  <a:lnTo>
                    <a:pt x="489" y="71"/>
                  </a:lnTo>
                  <a:lnTo>
                    <a:pt x="520" y="101"/>
                  </a:lnTo>
                  <a:lnTo>
                    <a:pt x="546" y="135"/>
                  </a:lnTo>
                  <a:lnTo>
                    <a:pt x="568" y="170"/>
                  </a:lnTo>
                  <a:lnTo>
                    <a:pt x="585" y="209"/>
                  </a:lnTo>
                  <a:lnTo>
                    <a:pt x="599" y="247"/>
                  </a:lnTo>
                  <a:lnTo>
                    <a:pt x="608" y="288"/>
                  </a:lnTo>
                  <a:lnTo>
                    <a:pt x="612" y="328"/>
                  </a:lnTo>
                  <a:lnTo>
                    <a:pt x="610" y="366"/>
                  </a:lnTo>
                  <a:lnTo>
                    <a:pt x="605" y="401"/>
                  </a:lnTo>
                  <a:lnTo>
                    <a:pt x="595" y="435"/>
                  </a:lnTo>
                  <a:lnTo>
                    <a:pt x="575" y="472"/>
                  </a:lnTo>
                  <a:lnTo>
                    <a:pt x="551" y="504"/>
                  </a:lnTo>
                  <a:lnTo>
                    <a:pt x="523" y="531"/>
                  </a:lnTo>
                  <a:lnTo>
                    <a:pt x="491" y="554"/>
                  </a:lnTo>
                  <a:lnTo>
                    <a:pt x="455" y="572"/>
                  </a:lnTo>
                  <a:lnTo>
                    <a:pt x="417" y="583"/>
                  </a:lnTo>
                  <a:lnTo>
                    <a:pt x="376" y="590"/>
                  </a:lnTo>
                  <a:lnTo>
                    <a:pt x="334" y="592"/>
                  </a:lnTo>
                  <a:lnTo>
                    <a:pt x="290" y="589"/>
                  </a:lnTo>
                  <a:lnTo>
                    <a:pt x="246" y="579"/>
                  </a:lnTo>
                  <a:lnTo>
                    <a:pt x="203" y="564"/>
                  </a:lnTo>
                  <a:lnTo>
                    <a:pt x="158" y="541"/>
                  </a:lnTo>
                  <a:lnTo>
                    <a:pt x="117" y="513"/>
                  </a:lnTo>
                  <a:lnTo>
                    <a:pt x="81" y="479"/>
                  </a:lnTo>
                  <a:lnTo>
                    <a:pt x="52" y="441"/>
                  </a:lnTo>
                  <a:lnTo>
                    <a:pt x="28" y="400"/>
                  </a:lnTo>
                  <a:lnTo>
                    <a:pt x="11" y="358"/>
                  </a:lnTo>
                  <a:lnTo>
                    <a:pt x="1" y="312"/>
                  </a:lnTo>
                  <a:lnTo>
                    <a:pt x="0" y="266"/>
                  </a:lnTo>
                  <a:lnTo>
                    <a:pt x="5" y="219"/>
                  </a:lnTo>
                  <a:lnTo>
                    <a:pt x="19" y="173"/>
                  </a:lnTo>
                  <a:lnTo>
                    <a:pt x="39" y="135"/>
                  </a:lnTo>
                  <a:lnTo>
                    <a:pt x="64" y="99"/>
                  </a:lnTo>
                  <a:lnTo>
                    <a:pt x="94" y="70"/>
                  </a:lnTo>
                  <a:lnTo>
                    <a:pt x="127" y="46"/>
                  </a:lnTo>
                  <a:lnTo>
                    <a:pt x="163" y="26"/>
                  </a:lnTo>
                  <a:lnTo>
                    <a:pt x="203" y="12"/>
                  </a:lnTo>
                  <a:lnTo>
                    <a:pt x="244" y="3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D8A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111"/>
            <p:cNvSpPr>
              <a:spLocks/>
            </p:cNvSpPr>
            <p:nvPr/>
          </p:nvSpPr>
          <p:spPr bwMode="auto">
            <a:xfrm>
              <a:off x="9621838" y="4525963"/>
              <a:ext cx="74613" cy="385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7" y="10"/>
                </a:cxn>
                <a:cxn ang="0">
                  <a:pos x="14" y="23"/>
                </a:cxn>
                <a:cxn ang="0">
                  <a:pos x="23" y="41"/>
                </a:cxn>
                <a:cxn ang="0">
                  <a:pos x="31" y="63"/>
                </a:cxn>
                <a:cxn ang="0">
                  <a:pos x="40" y="90"/>
                </a:cxn>
                <a:cxn ang="0">
                  <a:pos x="44" y="123"/>
                </a:cxn>
                <a:cxn ang="0">
                  <a:pos x="47" y="158"/>
                </a:cxn>
                <a:cxn ang="0">
                  <a:pos x="44" y="198"/>
                </a:cxn>
                <a:cxn ang="0">
                  <a:pos x="36" y="243"/>
                </a:cxn>
                <a:cxn ang="0">
                  <a:pos x="37" y="237"/>
                </a:cxn>
                <a:cxn ang="0">
                  <a:pos x="38" y="226"/>
                </a:cxn>
                <a:cxn ang="0">
                  <a:pos x="40" y="206"/>
                </a:cxn>
                <a:cxn ang="0">
                  <a:pos x="40" y="181"/>
                </a:cxn>
                <a:cxn ang="0">
                  <a:pos x="38" y="150"/>
                </a:cxn>
                <a:cxn ang="0">
                  <a:pos x="34" y="116"/>
                </a:cxn>
                <a:cxn ang="0">
                  <a:pos x="27" y="78"/>
                </a:cxn>
                <a:cxn ang="0">
                  <a:pos x="16" y="39"/>
                </a:cxn>
                <a:cxn ang="0">
                  <a:pos x="0" y="0"/>
                </a:cxn>
              </a:cxnLst>
              <a:rect l="0" t="0" r="r" b="b"/>
              <a:pathLst>
                <a:path w="47" h="243">
                  <a:moveTo>
                    <a:pt x="0" y="0"/>
                  </a:moveTo>
                  <a:lnTo>
                    <a:pt x="2" y="3"/>
                  </a:lnTo>
                  <a:lnTo>
                    <a:pt x="7" y="10"/>
                  </a:lnTo>
                  <a:lnTo>
                    <a:pt x="14" y="23"/>
                  </a:lnTo>
                  <a:lnTo>
                    <a:pt x="23" y="41"/>
                  </a:lnTo>
                  <a:lnTo>
                    <a:pt x="31" y="63"/>
                  </a:lnTo>
                  <a:lnTo>
                    <a:pt x="40" y="90"/>
                  </a:lnTo>
                  <a:lnTo>
                    <a:pt x="44" y="123"/>
                  </a:lnTo>
                  <a:lnTo>
                    <a:pt x="47" y="158"/>
                  </a:lnTo>
                  <a:lnTo>
                    <a:pt x="44" y="198"/>
                  </a:lnTo>
                  <a:lnTo>
                    <a:pt x="36" y="243"/>
                  </a:lnTo>
                  <a:lnTo>
                    <a:pt x="37" y="237"/>
                  </a:lnTo>
                  <a:lnTo>
                    <a:pt x="38" y="226"/>
                  </a:lnTo>
                  <a:lnTo>
                    <a:pt x="40" y="206"/>
                  </a:lnTo>
                  <a:lnTo>
                    <a:pt x="40" y="181"/>
                  </a:lnTo>
                  <a:lnTo>
                    <a:pt x="38" y="150"/>
                  </a:lnTo>
                  <a:lnTo>
                    <a:pt x="34" y="116"/>
                  </a:lnTo>
                  <a:lnTo>
                    <a:pt x="27" y="78"/>
                  </a:lnTo>
                  <a:lnTo>
                    <a:pt x="16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reeform 112"/>
            <p:cNvSpPr>
              <a:spLocks/>
            </p:cNvSpPr>
            <p:nvPr/>
          </p:nvSpPr>
          <p:spPr bwMode="auto">
            <a:xfrm>
              <a:off x="8431213" y="4100513"/>
              <a:ext cx="1201738" cy="1133475"/>
            </a:xfrm>
            <a:custGeom>
              <a:avLst/>
              <a:gdLst/>
              <a:ahLst/>
              <a:cxnLst>
                <a:cxn ang="0">
                  <a:pos x="547" y="3"/>
                </a:cxn>
                <a:cxn ang="0">
                  <a:pos x="623" y="18"/>
                </a:cxn>
                <a:cxn ang="0">
                  <a:pos x="692" y="53"/>
                </a:cxn>
                <a:cxn ang="0">
                  <a:pos x="738" y="104"/>
                </a:cxn>
                <a:cxn ang="0">
                  <a:pos x="757" y="168"/>
                </a:cxn>
                <a:cxn ang="0">
                  <a:pos x="747" y="240"/>
                </a:cxn>
                <a:cxn ang="0">
                  <a:pos x="704" y="315"/>
                </a:cxn>
                <a:cxn ang="0">
                  <a:pos x="646" y="365"/>
                </a:cxn>
                <a:cxn ang="0">
                  <a:pos x="581" y="395"/>
                </a:cxn>
                <a:cxn ang="0">
                  <a:pos x="516" y="408"/>
                </a:cxn>
                <a:cxn ang="0">
                  <a:pos x="461" y="409"/>
                </a:cxn>
                <a:cxn ang="0">
                  <a:pos x="422" y="406"/>
                </a:cxn>
                <a:cxn ang="0">
                  <a:pos x="406" y="405"/>
                </a:cxn>
                <a:cxn ang="0">
                  <a:pos x="429" y="357"/>
                </a:cxn>
                <a:cxn ang="0">
                  <a:pos x="426" y="317"/>
                </a:cxn>
                <a:cxn ang="0">
                  <a:pos x="407" y="285"/>
                </a:cxn>
                <a:cxn ang="0">
                  <a:pos x="379" y="261"/>
                </a:cxn>
                <a:cxn ang="0">
                  <a:pos x="351" y="243"/>
                </a:cxn>
                <a:cxn ang="0">
                  <a:pos x="327" y="233"/>
                </a:cxn>
                <a:cxn ang="0">
                  <a:pos x="319" y="228"/>
                </a:cxn>
                <a:cxn ang="0">
                  <a:pos x="344" y="329"/>
                </a:cxn>
                <a:cxn ang="0">
                  <a:pos x="343" y="420"/>
                </a:cxn>
                <a:cxn ang="0">
                  <a:pos x="320" y="502"/>
                </a:cxn>
                <a:cxn ang="0">
                  <a:pos x="285" y="574"/>
                </a:cxn>
                <a:cxn ang="0">
                  <a:pos x="244" y="632"/>
                </a:cxn>
                <a:cxn ang="0">
                  <a:pos x="206" y="676"/>
                </a:cxn>
                <a:cxn ang="0">
                  <a:pos x="176" y="704"/>
                </a:cxn>
                <a:cxn ang="0">
                  <a:pos x="165" y="714"/>
                </a:cxn>
                <a:cxn ang="0">
                  <a:pos x="108" y="666"/>
                </a:cxn>
                <a:cxn ang="0">
                  <a:pos x="65" y="608"/>
                </a:cxn>
                <a:cxn ang="0">
                  <a:pos x="32" y="550"/>
                </a:cxn>
                <a:cxn ang="0">
                  <a:pos x="11" y="502"/>
                </a:cxn>
                <a:cxn ang="0">
                  <a:pos x="0" y="474"/>
                </a:cxn>
                <a:cxn ang="0">
                  <a:pos x="5" y="475"/>
                </a:cxn>
                <a:cxn ang="0">
                  <a:pos x="28" y="481"/>
                </a:cxn>
                <a:cxn ang="0">
                  <a:pos x="59" y="475"/>
                </a:cxn>
                <a:cxn ang="0">
                  <a:pos x="87" y="451"/>
                </a:cxn>
                <a:cxn ang="0">
                  <a:pos x="104" y="409"/>
                </a:cxn>
                <a:cxn ang="0">
                  <a:pos x="111" y="353"/>
                </a:cxn>
                <a:cxn ang="0">
                  <a:pos x="120" y="281"/>
                </a:cxn>
                <a:cxn ang="0">
                  <a:pos x="146" y="200"/>
                </a:cxn>
                <a:cxn ang="0">
                  <a:pos x="201" y="113"/>
                </a:cxn>
                <a:cxn ang="0">
                  <a:pos x="261" y="62"/>
                </a:cxn>
                <a:cxn ang="0">
                  <a:pos x="336" y="27"/>
                </a:cxn>
                <a:cxn ang="0">
                  <a:pos x="419" y="5"/>
                </a:cxn>
                <a:cxn ang="0">
                  <a:pos x="505" y="0"/>
                </a:cxn>
              </a:cxnLst>
              <a:rect l="0" t="0" r="r" b="b"/>
              <a:pathLst>
                <a:path w="757" h="714">
                  <a:moveTo>
                    <a:pt x="505" y="0"/>
                  </a:moveTo>
                  <a:lnTo>
                    <a:pt x="547" y="3"/>
                  </a:lnTo>
                  <a:lnTo>
                    <a:pt x="587" y="8"/>
                  </a:lnTo>
                  <a:lnTo>
                    <a:pt x="623" y="18"/>
                  </a:lnTo>
                  <a:lnTo>
                    <a:pt x="660" y="34"/>
                  </a:lnTo>
                  <a:lnTo>
                    <a:pt x="692" y="53"/>
                  </a:lnTo>
                  <a:lnTo>
                    <a:pt x="718" y="77"/>
                  </a:lnTo>
                  <a:lnTo>
                    <a:pt x="738" y="104"/>
                  </a:lnTo>
                  <a:lnTo>
                    <a:pt x="752" y="135"/>
                  </a:lnTo>
                  <a:lnTo>
                    <a:pt x="757" y="168"/>
                  </a:lnTo>
                  <a:lnTo>
                    <a:pt x="756" y="203"/>
                  </a:lnTo>
                  <a:lnTo>
                    <a:pt x="747" y="240"/>
                  </a:lnTo>
                  <a:lnTo>
                    <a:pt x="731" y="276"/>
                  </a:lnTo>
                  <a:lnTo>
                    <a:pt x="704" y="315"/>
                  </a:lnTo>
                  <a:lnTo>
                    <a:pt x="677" y="343"/>
                  </a:lnTo>
                  <a:lnTo>
                    <a:pt x="646" y="365"/>
                  </a:lnTo>
                  <a:lnTo>
                    <a:pt x="613" y="382"/>
                  </a:lnTo>
                  <a:lnTo>
                    <a:pt x="581" y="395"/>
                  </a:lnTo>
                  <a:lnTo>
                    <a:pt x="549" y="402"/>
                  </a:lnTo>
                  <a:lnTo>
                    <a:pt x="516" y="408"/>
                  </a:lnTo>
                  <a:lnTo>
                    <a:pt x="486" y="409"/>
                  </a:lnTo>
                  <a:lnTo>
                    <a:pt x="461" y="409"/>
                  </a:lnTo>
                  <a:lnTo>
                    <a:pt x="439" y="408"/>
                  </a:lnTo>
                  <a:lnTo>
                    <a:pt x="422" y="406"/>
                  </a:lnTo>
                  <a:lnTo>
                    <a:pt x="410" y="405"/>
                  </a:lnTo>
                  <a:lnTo>
                    <a:pt x="406" y="405"/>
                  </a:lnTo>
                  <a:lnTo>
                    <a:pt x="420" y="379"/>
                  </a:lnTo>
                  <a:lnTo>
                    <a:pt x="429" y="357"/>
                  </a:lnTo>
                  <a:lnTo>
                    <a:pt x="430" y="337"/>
                  </a:lnTo>
                  <a:lnTo>
                    <a:pt x="426" y="317"/>
                  </a:lnTo>
                  <a:lnTo>
                    <a:pt x="419" y="300"/>
                  </a:lnTo>
                  <a:lnTo>
                    <a:pt x="407" y="285"/>
                  </a:lnTo>
                  <a:lnTo>
                    <a:pt x="395" y="272"/>
                  </a:lnTo>
                  <a:lnTo>
                    <a:pt x="379" y="261"/>
                  </a:lnTo>
                  <a:lnTo>
                    <a:pt x="365" y="251"/>
                  </a:lnTo>
                  <a:lnTo>
                    <a:pt x="351" y="243"/>
                  </a:lnTo>
                  <a:lnTo>
                    <a:pt x="338" y="237"/>
                  </a:lnTo>
                  <a:lnTo>
                    <a:pt x="327" y="233"/>
                  </a:lnTo>
                  <a:lnTo>
                    <a:pt x="320" y="230"/>
                  </a:lnTo>
                  <a:lnTo>
                    <a:pt x="319" y="228"/>
                  </a:lnTo>
                  <a:lnTo>
                    <a:pt x="336" y="279"/>
                  </a:lnTo>
                  <a:lnTo>
                    <a:pt x="344" y="329"/>
                  </a:lnTo>
                  <a:lnTo>
                    <a:pt x="347" y="375"/>
                  </a:lnTo>
                  <a:lnTo>
                    <a:pt x="343" y="420"/>
                  </a:lnTo>
                  <a:lnTo>
                    <a:pt x="333" y="463"/>
                  </a:lnTo>
                  <a:lnTo>
                    <a:pt x="320" y="502"/>
                  </a:lnTo>
                  <a:lnTo>
                    <a:pt x="303" y="539"/>
                  </a:lnTo>
                  <a:lnTo>
                    <a:pt x="285" y="574"/>
                  </a:lnTo>
                  <a:lnTo>
                    <a:pt x="264" y="605"/>
                  </a:lnTo>
                  <a:lnTo>
                    <a:pt x="244" y="632"/>
                  </a:lnTo>
                  <a:lnTo>
                    <a:pt x="224" y="656"/>
                  </a:lnTo>
                  <a:lnTo>
                    <a:pt x="206" y="676"/>
                  </a:lnTo>
                  <a:lnTo>
                    <a:pt x="189" y="693"/>
                  </a:lnTo>
                  <a:lnTo>
                    <a:pt x="176" y="704"/>
                  </a:lnTo>
                  <a:lnTo>
                    <a:pt x="168" y="711"/>
                  </a:lnTo>
                  <a:lnTo>
                    <a:pt x="165" y="714"/>
                  </a:lnTo>
                  <a:lnTo>
                    <a:pt x="135" y="691"/>
                  </a:lnTo>
                  <a:lnTo>
                    <a:pt x="108" y="666"/>
                  </a:lnTo>
                  <a:lnTo>
                    <a:pt x="84" y="638"/>
                  </a:lnTo>
                  <a:lnTo>
                    <a:pt x="65" y="608"/>
                  </a:lnTo>
                  <a:lnTo>
                    <a:pt x="46" y="578"/>
                  </a:lnTo>
                  <a:lnTo>
                    <a:pt x="32" y="550"/>
                  </a:lnTo>
                  <a:lnTo>
                    <a:pt x="19" y="525"/>
                  </a:lnTo>
                  <a:lnTo>
                    <a:pt x="11" y="502"/>
                  </a:lnTo>
                  <a:lnTo>
                    <a:pt x="4" y="485"/>
                  </a:lnTo>
                  <a:lnTo>
                    <a:pt x="0" y="474"/>
                  </a:lnTo>
                  <a:lnTo>
                    <a:pt x="0" y="470"/>
                  </a:lnTo>
                  <a:lnTo>
                    <a:pt x="5" y="475"/>
                  </a:lnTo>
                  <a:lnTo>
                    <a:pt x="15" y="480"/>
                  </a:lnTo>
                  <a:lnTo>
                    <a:pt x="28" y="481"/>
                  </a:lnTo>
                  <a:lnTo>
                    <a:pt x="43" y="481"/>
                  </a:lnTo>
                  <a:lnTo>
                    <a:pt x="59" y="475"/>
                  </a:lnTo>
                  <a:lnTo>
                    <a:pt x="74" y="467"/>
                  </a:lnTo>
                  <a:lnTo>
                    <a:pt x="87" y="451"/>
                  </a:lnTo>
                  <a:lnTo>
                    <a:pt x="98" y="432"/>
                  </a:lnTo>
                  <a:lnTo>
                    <a:pt x="104" y="409"/>
                  </a:lnTo>
                  <a:lnTo>
                    <a:pt x="108" y="382"/>
                  </a:lnTo>
                  <a:lnTo>
                    <a:pt x="111" y="353"/>
                  </a:lnTo>
                  <a:lnTo>
                    <a:pt x="114" y="317"/>
                  </a:lnTo>
                  <a:lnTo>
                    <a:pt x="120" y="281"/>
                  </a:lnTo>
                  <a:lnTo>
                    <a:pt x="130" y="241"/>
                  </a:lnTo>
                  <a:lnTo>
                    <a:pt x="146" y="200"/>
                  </a:lnTo>
                  <a:lnTo>
                    <a:pt x="169" y="156"/>
                  </a:lnTo>
                  <a:lnTo>
                    <a:pt x="201" y="113"/>
                  </a:lnTo>
                  <a:lnTo>
                    <a:pt x="228" y="86"/>
                  </a:lnTo>
                  <a:lnTo>
                    <a:pt x="261" y="62"/>
                  </a:lnTo>
                  <a:lnTo>
                    <a:pt x="296" y="42"/>
                  </a:lnTo>
                  <a:lnTo>
                    <a:pt x="336" y="27"/>
                  </a:lnTo>
                  <a:lnTo>
                    <a:pt x="376" y="14"/>
                  </a:lnTo>
                  <a:lnTo>
                    <a:pt x="419" y="5"/>
                  </a:lnTo>
                  <a:lnTo>
                    <a:pt x="462" y="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4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reeform 113"/>
            <p:cNvSpPr>
              <a:spLocks/>
            </p:cNvSpPr>
            <p:nvPr/>
          </p:nvSpPr>
          <p:spPr bwMode="auto">
            <a:xfrm>
              <a:off x="8612188" y="5376863"/>
              <a:ext cx="1184275" cy="887413"/>
            </a:xfrm>
            <a:custGeom>
              <a:avLst/>
              <a:gdLst/>
              <a:ahLst/>
              <a:cxnLst>
                <a:cxn ang="0">
                  <a:pos x="659" y="54"/>
                </a:cxn>
                <a:cxn ang="0">
                  <a:pos x="700" y="171"/>
                </a:cxn>
                <a:cxn ang="0">
                  <a:pos x="727" y="294"/>
                </a:cxn>
                <a:cxn ang="0">
                  <a:pos x="742" y="415"/>
                </a:cxn>
                <a:cxn ang="0">
                  <a:pos x="739" y="484"/>
                </a:cxn>
                <a:cxn ang="0">
                  <a:pos x="704" y="510"/>
                </a:cxn>
                <a:cxn ang="0">
                  <a:pos x="643" y="531"/>
                </a:cxn>
                <a:cxn ang="0">
                  <a:pos x="605" y="539"/>
                </a:cxn>
                <a:cxn ang="0">
                  <a:pos x="594" y="541"/>
                </a:cxn>
                <a:cxn ang="0">
                  <a:pos x="581" y="544"/>
                </a:cxn>
                <a:cxn ang="0">
                  <a:pos x="573" y="545"/>
                </a:cxn>
                <a:cxn ang="0">
                  <a:pos x="512" y="552"/>
                </a:cxn>
                <a:cxn ang="0">
                  <a:pos x="372" y="559"/>
                </a:cxn>
                <a:cxn ang="0">
                  <a:pos x="296" y="558"/>
                </a:cxn>
                <a:cxn ang="0">
                  <a:pos x="282" y="556"/>
                </a:cxn>
                <a:cxn ang="0">
                  <a:pos x="254" y="555"/>
                </a:cxn>
                <a:cxn ang="0">
                  <a:pos x="205" y="549"/>
                </a:cxn>
                <a:cxn ang="0">
                  <a:pos x="117" y="534"/>
                </a:cxn>
                <a:cxn ang="0">
                  <a:pos x="49" y="514"/>
                </a:cxn>
                <a:cxn ang="0">
                  <a:pos x="8" y="489"/>
                </a:cxn>
                <a:cxn ang="0">
                  <a:pos x="8" y="410"/>
                </a:cxn>
                <a:cxn ang="0">
                  <a:pos x="35" y="274"/>
                </a:cxn>
                <a:cxn ang="0">
                  <a:pos x="78" y="140"/>
                </a:cxn>
                <a:cxn ang="0">
                  <a:pos x="141" y="16"/>
                </a:cxn>
                <a:cxn ang="0">
                  <a:pos x="152" y="19"/>
                </a:cxn>
                <a:cxn ang="0">
                  <a:pos x="183" y="27"/>
                </a:cxn>
                <a:cxn ang="0">
                  <a:pos x="229" y="34"/>
                </a:cxn>
                <a:cxn ang="0">
                  <a:pos x="254" y="38"/>
                </a:cxn>
                <a:cxn ang="0">
                  <a:pos x="322" y="43"/>
                </a:cxn>
                <a:cxn ang="0">
                  <a:pos x="419" y="43"/>
                </a:cxn>
                <a:cxn ang="0">
                  <a:pos x="533" y="28"/>
                </a:cxn>
                <a:cxn ang="0">
                  <a:pos x="553" y="23"/>
                </a:cxn>
                <a:cxn ang="0">
                  <a:pos x="591" y="13"/>
                </a:cxn>
                <a:cxn ang="0">
                  <a:pos x="621" y="3"/>
                </a:cxn>
                <a:cxn ang="0">
                  <a:pos x="633" y="0"/>
                </a:cxn>
              </a:cxnLst>
              <a:rect l="0" t="0" r="r" b="b"/>
              <a:pathLst>
                <a:path w="746" h="559">
                  <a:moveTo>
                    <a:pt x="633" y="0"/>
                  </a:moveTo>
                  <a:lnTo>
                    <a:pt x="659" y="54"/>
                  </a:lnTo>
                  <a:lnTo>
                    <a:pt x="681" y="112"/>
                  </a:lnTo>
                  <a:lnTo>
                    <a:pt x="700" y="171"/>
                  </a:lnTo>
                  <a:lnTo>
                    <a:pt x="715" y="233"/>
                  </a:lnTo>
                  <a:lnTo>
                    <a:pt x="727" y="294"/>
                  </a:lnTo>
                  <a:lnTo>
                    <a:pt x="735" y="356"/>
                  </a:lnTo>
                  <a:lnTo>
                    <a:pt x="742" y="415"/>
                  </a:lnTo>
                  <a:lnTo>
                    <a:pt x="746" y="472"/>
                  </a:lnTo>
                  <a:lnTo>
                    <a:pt x="739" y="484"/>
                  </a:lnTo>
                  <a:lnTo>
                    <a:pt x="725" y="497"/>
                  </a:lnTo>
                  <a:lnTo>
                    <a:pt x="704" y="510"/>
                  </a:lnTo>
                  <a:lnTo>
                    <a:pt x="676" y="521"/>
                  </a:lnTo>
                  <a:lnTo>
                    <a:pt x="643" y="531"/>
                  </a:lnTo>
                  <a:lnTo>
                    <a:pt x="605" y="539"/>
                  </a:lnTo>
                  <a:lnTo>
                    <a:pt x="605" y="539"/>
                  </a:lnTo>
                  <a:lnTo>
                    <a:pt x="604" y="539"/>
                  </a:lnTo>
                  <a:lnTo>
                    <a:pt x="594" y="541"/>
                  </a:lnTo>
                  <a:lnTo>
                    <a:pt x="593" y="541"/>
                  </a:lnTo>
                  <a:lnTo>
                    <a:pt x="581" y="544"/>
                  </a:lnTo>
                  <a:lnTo>
                    <a:pt x="580" y="544"/>
                  </a:lnTo>
                  <a:lnTo>
                    <a:pt x="573" y="545"/>
                  </a:lnTo>
                  <a:lnTo>
                    <a:pt x="573" y="545"/>
                  </a:lnTo>
                  <a:lnTo>
                    <a:pt x="512" y="552"/>
                  </a:lnTo>
                  <a:lnTo>
                    <a:pt x="444" y="558"/>
                  </a:lnTo>
                  <a:lnTo>
                    <a:pt x="372" y="559"/>
                  </a:lnTo>
                  <a:lnTo>
                    <a:pt x="296" y="558"/>
                  </a:lnTo>
                  <a:lnTo>
                    <a:pt x="296" y="558"/>
                  </a:lnTo>
                  <a:lnTo>
                    <a:pt x="284" y="556"/>
                  </a:lnTo>
                  <a:lnTo>
                    <a:pt x="282" y="556"/>
                  </a:lnTo>
                  <a:lnTo>
                    <a:pt x="255" y="555"/>
                  </a:lnTo>
                  <a:lnTo>
                    <a:pt x="254" y="555"/>
                  </a:lnTo>
                  <a:lnTo>
                    <a:pt x="254" y="555"/>
                  </a:lnTo>
                  <a:lnTo>
                    <a:pt x="205" y="549"/>
                  </a:lnTo>
                  <a:lnTo>
                    <a:pt x="158" y="542"/>
                  </a:lnTo>
                  <a:lnTo>
                    <a:pt x="117" y="534"/>
                  </a:lnTo>
                  <a:lnTo>
                    <a:pt x="80" y="524"/>
                  </a:lnTo>
                  <a:lnTo>
                    <a:pt x="49" y="514"/>
                  </a:lnTo>
                  <a:lnTo>
                    <a:pt x="25" y="501"/>
                  </a:lnTo>
                  <a:lnTo>
                    <a:pt x="8" y="489"/>
                  </a:lnTo>
                  <a:lnTo>
                    <a:pt x="0" y="474"/>
                  </a:lnTo>
                  <a:lnTo>
                    <a:pt x="8" y="410"/>
                  </a:lnTo>
                  <a:lnTo>
                    <a:pt x="20" y="342"/>
                  </a:lnTo>
                  <a:lnTo>
                    <a:pt x="35" y="274"/>
                  </a:lnTo>
                  <a:lnTo>
                    <a:pt x="54" y="206"/>
                  </a:lnTo>
                  <a:lnTo>
                    <a:pt x="78" y="140"/>
                  </a:lnTo>
                  <a:lnTo>
                    <a:pt x="106" y="75"/>
                  </a:lnTo>
                  <a:lnTo>
                    <a:pt x="141" y="16"/>
                  </a:lnTo>
                  <a:lnTo>
                    <a:pt x="144" y="16"/>
                  </a:lnTo>
                  <a:lnTo>
                    <a:pt x="152" y="19"/>
                  </a:lnTo>
                  <a:lnTo>
                    <a:pt x="166" y="23"/>
                  </a:lnTo>
                  <a:lnTo>
                    <a:pt x="183" y="27"/>
                  </a:lnTo>
                  <a:lnTo>
                    <a:pt x="205" y="31"/>
                  </a:lnTo>
                  <a:lnTo>
                    <a:pt x="229" y="34"/>
                  </a:lnTo>
                  <a:lnTo>
                    <a:pt x="254" y="37"/>
                  </a:lnTo>
                  <a:lnTo>
                    <a:pt x="254" y="38"/>
                  </a:lnTo>
                  <a:lnTo>
                    <a:pt x="284" y="41"/>
                  </a:lnTo>
                  <a:lnTo>
                    <a:pt x="322" y="43"/>
                  </a:lnTo>
                  <a:lnTo>
                    <a:pt x="368" y="44"/>
                  </a:lnTo>
                  <a:lnTo>
                    <a:pt x="419" y="43"/>
                  </a:lnTo>
                  <a:lnTo>
                    <a:pt x="474" y="37"/>
                  </a:lnTo>
                  <a:lnTo>
                    <a:pt x="533" y="28"/>
                  </a:lnTo>
                  <a:lnTo>
                    <a:pt x="533" y="28"/>
                  </a:lnTo>
                  <a:lnTo>
                    <a:pt x="553" y="23"/>
                  </a:lnTo>
                  <a:lnTo>
                    <a:pt x="573" y="17"/>
                  </a:lnTo>
                  <a:lnTo>
                    <a:pt x="591" y="13"/>
                  </a:lnTo>
                  <a:lnTo>
                    <a:pt x="608" y="7"/>
                  </a:lnTo>
                  <a:lnTo>
                    <a:pt x="621" y="3"/>
                  </a:lnTo>
                  <a:lnTo>
                    <a:pt x="629" y="0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A0B5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reeform 114"/>
            <p:cNvSpPr>
              <a:spLocks/>
            </p:cNvSpPr>
            <p:nvPr/>
          </p:nvSpPr>
          <p:spPr bwMode="auto">
            <a:xfrm>
              <a:off x="9583738" y="5664200"/>
              <a:ext cx="92075" cy="56673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4"/>
                </a:cxn>
                <a:cxn ang="0">
                  <a:pos x="13" y="14"/>
                </a:cxn>
                <a:cxn ang="0">
                  <a:pos x="20" y="30"/>
                </a:cxn>
                <a:cxn ang="0">
                  <a:pos x="27" y="52"/>
                </a:cxn>
                <a:cxn ang="0">
                  <a:pos x="36" y="79"/>
                </a:cxn>
                <a:cxn ang="0">
                  <a:pos x="44" y="113"/>
                </a:cxn>
                <a:cxn ang="0">
                  <a:pos x="50" y="149"/>
                </a:cxn>
                <a:cxn ang="0">
                  <a:pos x="55" y="192"/>
                </a:cxn>
                <a:cxn ang="0">
                  <a:pos x="58" y="238"/>
                </a:cxn>
                <a:cxn ang="0">
                  <a:pos x="57" y="289"/>
                </a:cxn>
                <a:cxn ang="0">
                  <a:pos x="51" y="343"/>
                </a:cxn>
                <a:cxn ang="0">
                  <a:pos x="27" y="350"/>
                </a:cxn>
                <a:cxn ang="0">
                  <a:pos x="0" y="357"/>
                </a:cxn>
                <a:cxn ang="0">
                  <a:pos x="3" y="337"/>
                </a:cxn>
                <a:cxn ang="0">
                  <a:pos x="6" y="316"/>
                </a:cxn>
                <a:cxn ang="0">
                  <a:pos x="9" y="296"/>
                </a:cxn>
                <a:cxn ang="0">
                  <a:pos x="12" y="279"/>
                </a:cxn>
                <a:cxn ang="0">
                  <a:pos x="14" y="269"/>
                </a:cxn>
                <a:cxn ang="0">
                  <a:pos x="23" y="224"/>
                </a:cxn>
                <a:cxn ang="0">
                  <a:pos x="29" y="183"/>
                </a:cxn>
                <a:cxn ang="0">
                  <a:pos x="30" y="145"/>
                </a:cxn>
                <a:cxn ang="0">
                  <a:pos x="29" y="111"/>
                </a:cxn>
                <a:cxn ang="0">
                  <a:pos x="26" y="80"/>
                </a:cxn>
                <a:cxn ang="0">
                  <a:pos x="20" y="52"/>
                </a:cxn>
                <a:cxn ang="0">
                  <a:pos x="13" y="25"/>
                </a:cxn>
                <a:cxn ang="0">
                  <a:pos x="7" y="0"/>
                </a:cxn>
              </a:cxnLst>
              <a:rect l="0" t="0" r="r" b="b"/>
              <a:pathLst>
                <a:path w="58" h="357">
                  <a:moveTo>
                    <a:pt x="7" y="0"/>
                  </a:moveTo>
                  <a:lnTo>
                    <a:pt x="9" y="4"/>
                  </a:lnTo>
                  <a:lnTo>
                    <a:pt x="13" y="14"/>
                  </a:lnTo>
                  <a:lnTo>
                    <a:pt x="20" y="30"/>
                  </a:lnTo>
                  <a:lnTo>
                    <a:pt x="27" y="52"/>
                  </a:lnTo>
                  <a:lnTo>
                    <a:pt x="36" y="79"/>
                  </a:lnTo>
                  <a:lnTo>
                    <a:pt x="44" y="113"/>
                  </a:lnTo>
                  <a:lnTo>
                    <a:pt x="50" y="149"/>
                  </a:lnTo>
                  <a:lnTo>
                    <a:pt x="55" y="192"/>
                  </a:lnTo>
                  <a:lnTo>
                    <a:pt x="58" y="238"/>
                  </a:lnTo>
                  <a:lnTo>
                    <a:pt x="57" y="289"/>
                  </a:lnTo>
                  <a:lnTo>
                    <a:pt x="51" y="343"/>
                  </a:lnTo>
                  <a:lnTo>
                    <a:pt x="27" y="350"/>
                  </a:lnTo>
                  <a:lnTo>
                    <a:pt x="0" y="357"/>
                  </a:lnTo>
                  <a:lnTo>
                    <a:pt x="3" y="337"/>
                  </a:lnTo>
                  <a:lnTo>
                    <a:pt x="6" y="316"/>
                  </a:lnTo>
                  <a:lnTo>
                    <a:pt x="9" y="296"/>
                  </a:lnTo>
                  <a:lnTo>
                    <a:pt x="12" y="279"/>
                  </a:lnTo>
                  <a:lnTo>
                    <a:pt x="14" y="269"/>
                  </a:lnTo>
                  <a:lnTo>
                    <a:pt x="23" y="224"/>
                  </a:lnTo>
                  <a:lnTo>
                    <a:pt x="29" y="183"/>
                  </a:lnTo>
                  <a:lnTo>
                    <a:pt x="30" y="145"/>
                  </a:lnTo>
                  <a:lnTo>
                    <a:pt x="29" y="111"/>
                  </a:lnTo>
                  <a:lnTo>
                    <a:pt x="26" y="80"/>
                  </a:lnTo>
                  <a:lnTo>
                    <a:pt x="20" y="52"/>
                  </a:lnTo>
                  <a:lnTo>
                    <a:pt x="13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055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115"/>
            <p:cNvSpPr>
              <a:spLocks/>
            </p:cNvSpPr>
            <p:nvPr/>
          </p:nvSpPr>
          <p:spPr bwMode="auto">
            <a:xfrm>
              <a:off x="8801101" y="5684838"/>
              <a:ext cx="93663" cy="5572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3" y="36"/>
                </a:cxn>
                <a:cxn ang="0">
                  <a:pos x="38" y="80"/>
                </a:cxn>
                <a:cxn ang="0">
                  <a:pos x="32" y="127"/>
                </a:cxn>
                <a:cxn ang="0">
                  <a:pos x="31" y="176"/>
                </a:cxn>
                <a:cxn ang="0">
                  <a:pos x="32" y="223"/>
                </a:cxn>
                <a:cxn ang="0">
                  <a:pos x="36" y="265"/>
                </a:cxn>
                <a:cxn ang="0">
                  <a:pos x="42" y="293"/>
                </a:cxn>
                <a:cxn ang="0">
                  <a:pos x="47" y="319"/>
                </a:cxn>
                <a:cxn ang="0">
                  <a:pos x="53" y="338"/>
                </a:cxn>
                <a:cxn ang="0">
                  <a:pos x="59" y="351"/>
                </a:cxn>
                <a:cxn ang="0">
                  <a:pos x="29" y="345"/>
                </a:cxn>
                <a:cxn ang="0">
                  <a:pos x="1" y="340"/>
                </a:cxn>
                <a:cxn ang="0">
                  <a:pos x="0" y="283"/>
                </a:cxn>
                <a:cxn ang="0">
                  <a:pos x="1" y="232"/>
                </a:cxn>
                <a:cxn ang="0">
                  <a:pos x="5" y="184"/>
                </a:cxn>
                <a:cxn ang="0">
                  <a:pos x="11" y="144"/>
                </a:cxn>
                <a:cxn ang="0">
                  <a:pos x="18" y="105"/>
                </a:cxn>
                <a:cxn ang="0">
                  <a:pos x="25" y="74"/>
                </a:cxn>
                <a:cxn ang="0">
                  <a:pos x="33" y="48"/>
                </a:cxn>
                <a:cxn ang="0">
                  <a:pos x="40" y="26"/>
                </a:cxn>
                <a:cxn ang="0">
                  <a:pos x="46" y="11"/>
                </a:cxn>
                <a:cxn ang="0">
                  <a:pos x="50" y="2"/>
                </a:cxn>
                <a:cxn ang="0">
                  <a:pos x="52" y="0"/>
                </a:cxn>
              </a:cxnLst>
              <a:rect l="0" t="0" r="r" b="b"/>
              <a:pathLst>
                <a:path w="59" h="351">
                  <a:moveTo>
                    <a:pt x="52" y="0"/>
                  </a:moveTo>
                  <a:lnTo>
                    <a:pt x="43" y="36"/>
                  </a:lnTo>
                  <a:lnTo>
                    <a:pt x="38" y="80"/>
                  </a:lnTo>
                  <a:lnTo>
                    <a:pt x="32" y="127"/>
                  </a:lnTo>
                  <a:lnTo>
                    <a:pt x="31" y="176"/>
                  </a:lnTo>
                  <a:lnTo>
                    <a:pt x="32" y="223"/>
                  </a:lnTo>
                  <a:lnTo>
                    <a:pt x="36" y="265"/>
                  </a:lnTo>
                  <a:lnTo>
                    <a:pt x="42" y="293"/>
                  </a:lnTo>
                  <a:lnTo>
                    <a:pt x="47" y="319"/>
                  </a:lnTo>
                  <a:lnTo>
                    <a:pt x="53" y="338"/>
                  </a:lnTo>
                  <a:lnTo>
                    <a:pt x="59" y="351"/>
                  </a:lnTo>
                  <a:lnTo>
                    <a:pt x="29" y="345"/>
                  </a:lnTo>
                  <a:lnTo>
                    <a:pt x="1" y="340"/>
                  </a:lnTo>
                  <a:lnTo>
                    <a:pt x="0" y="283"/>
                  </a:lnTo>
                  <a:lnTo>
                    <a:pt x="1" y="232"/>
                  </a:lnTo>
                  <a:lnTo>
                    <a:pt x="5" y="184"/>
                  </a:lnTo>
                  <a:lnTo>
                    <a:pt x="11" y="144"/>
                  </a:lnTo>
                  <a:lnTo>
                    <a:pt x="18" y="105"/>
                  </a:lnTo>
                  <a:lnTo>
                    <a:pt x="25" y="74"/>
                  </a:lnTo>
                  <a:lnTo>
                    <a:pt x="33" y="48"/>
                  </a:lnTo>
                  <a:lnTo>
                    <a:pt x="40" y="26"/>
                  </a:lnTo>
                  <a:lnTo>
                    <a:pt x="46" y="11"/>
                  </a:lnTo>
                  <a:lnTo>
                    <a:pt x="50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4055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116"/>
            <p:cNvSpPr>
              <a:spLocks/>
            </p:cNvSpPr>
            <p:nvPr/>
          </p:nvSpPr>
          <p:spPr bwMode="auto">
            <a:xfrm>
              <a:off x="8921751" y="5402263"/>
              <a:ext cx="688975" cy="862013"/>
            </a:xfrm>
            <a:custGeom>
              <a:avLst/>
              <a:gdLst/>
              <a:ahLst/>
              <a:cxnLst>
                <a:cxn ang="0">
                  <a:pos x="405" y="94"/>
                </a:cxn>
                <a:cxn ang="0">
                  <a:pos x="430" y="278"/>
                </a:cxn>
                <a:cxn ang="0">
                  <a:pos x="434" y="392"/>
                </a:cxn>
                <a:cxn ang="0">
                  <a:pos x="431" y="482"/>
                </a:cxn>
                <a:cxn ang="0">
                  <a:pos x="410" y="523"/>
                </a:cxn>
                <a:cxn ang="0">
                  <a:pos x="409" y="523"/>
                </a:cxn>
                <a:cxn ang="0">
                  <a:pos x="398" y="525"/>
                </a:cxn>
                <a:cxn ang="0">
                  <a:pos x="385" y="528"/>
                </a:cxn>
                <a:cxn ang="0">
                  <a:pos x="378" y="529"/>
                </a:cxn>
                <a:cxn ang="0">
                  <a:pos x="249" y="542"/>
                </a:cxn>
                <a:cxn ang="0">
                  <a:pos x="101" y="542"/>
                </a:cxn>
                <a:cxn ang="0">
                  <a:pos x="89" y="540"/>
                </a:cxn>
                <a:cxn ang="0">
                  <a:pos x="60" y="539"/>
                </a:cxn>
                <a:cxn ang="0">
                  <a:pos x="59" y="539"/>
                </a:cxn>
                <a:cxn ang="0">
                  <a:pos x="12" y="499"/>
                </a:cxn>
                <a:cxn ang="0">
                  <a:pos x="19" y="423"/>
                </a:cxn>
                <a:cxn ang="0">
                  <a:pos x="27" y="343"/>
                </a:cxn>
                <a:cxn ang="0">
                  <a:pos x="27" y="248"/>
                </a:cxn>
                <a:cxn ang="0">
                  <a:pos x="19" y="145"/>
                </a:cxn>
                <a:cxn ang="0">
                  <a:pos x="10" y="63"/>
                </a:cxn>
                <a:cxn ang="0">
                  <a:pos x="0" y="12"/>
                </a:cxn>
                <a:cxn ang="0">
                  <a:pos x="59" y="21"/>
                </a:cxn>
                <a:cxn ang="0">
                  <a:pos x="70" y="24"/>
                </a:cxn>
                <a:cxn ang="0">
                  <a:pos x="87" y="110"/>
                </a:cxn>
                <a:cxn ang="0">
                  <a:pos x="97" y="183"/>
                </a:cxn>
                <a:cxn ang="0">
                  <a:pos x="100" y="234"/>
                </a:cxn>
                <a:cxn ang="0">
                  <a:pos x="100" y="254"/>
                </a:cxn>
                <a:cxn ang="0">
                  <a:pos x="114" y="255"/>
                </a:cxn>
                <a:cxn ang="0">
                  <a:pos x="152" y="257"/>
                </a:cxn>
                <a:cxn ang="0">
                  <a:pos x="206" y="258"/>
                </a:cxn>
                <a:cxn ang="0">
                  <a:pos x="265" y="255"/>
                </a:cxn>
                <a:cxn ang="0">
                  <a:pos x="316" y="248"/>
                </a:cxn>
                <a:cxn ang="0">
                  <a:pos x="351" y="240"/>
                </a:cxn>
                <a:cxn ang="0">
                  <a:pos x="364" y="237"/>
                </a:cxn>
                <a:cxn ang="0">
                  <a:pos x="351" y="117"/>
                </a:cxn>
                <a:cxn ang="0">
                  <a:pos x="327" y="14"/>
                </a:cxn>
                <a:cxn ang="0">
                  <a:pos x="338" y="12"/>
                </a:cxn>
              </a:cxnLst>
              <a:rect l="0" t="0" r="r" b="b"/>
              <a:pathLst>
                <a:path w="434" h="543">
                  <a:moveTo>
                    <a:pt x="382" y="0"/>
                  </a:moveTo>
                  <a:lnTo>
                    <a:pt x="405" y="94"/>
                  </a:lnTo>
                  <a:lnTo>
                    <a:pt x="420" y="189"/>
                  </a:lnTo>
                  <a:lnTo>
                    <a:pt x="430" y="278"/>
                  </a:lnTo>
                  <a:lnTo>
                    <a:pt x="434" y="337"/>
                  </a:lnTo>
                  <a:lnTo>
                    <a:pt x="434" y="392"/>
                  </a:lnTo>
                  <a:lnTo>
                    <a:pt x="433" y="440"/>
                  </a:lnTo>
                  <a:lnTo>
                    <a:pt x="431" y="482"/>
                  </a:lnTo>
                  <a:lnTo>
                    <a:pt x="430" y="519"/>
                  </a:lnTo>
                  <a:lnTo>
                    <a:pt x="410" y="523"/>
                  </a:lnTo>
                  <a:lnTo>
                    <a:pt x="410" y="523"/>
                  </a:lnTo>
                  <a:lnTo>
                    <a:pt x="409" y="523"/>
                  </a:lnTo>
                  <a:lnTo>
                    <a:pt x="399" y="525"/>
                  </a:lnTo>
                  <a:lnTo>
                    <a:pt x="398" y="525"/>
                  </a:lnTo>
                  <a:lnTo>
                    <a:pt x="386" y="528"/>
                  </a:lnTo>
                  <a:lnTo>
                    <a:pt x="385" y="528"/>
                  </a:lnTo>
                  <a:lnTo>
                    <a:pt x="378" y="529"/>
                  </a:lnTo>
                  <a:lnTo>
                    <a:pt x="378" y="529"/>
                  </a:lnTo>
                  <a:lnTo>
                    <a:pt x="317" y="536"/>
                  </a:lnTo>
                  <a:lnTo>
                    <a:pt x="249" y="542"/>
                  </a:lnTo>
                  <a:lnTo>
                    <a:pt x="177" y="543"/>
                  </a:lnTo>
                  <a:lnTo>
                    <a:pt x="101" y="542"/>
                  </a:lnTo>
                  <a:lnTo>
                    <a:pt x="101" y="542"/>
                  </a:lnTo>
                  <a:lnTo>
                    <a:pt x="89" y="540"/>
                  </a:lnTo>
                  <a:lnTo>
                    <a:pt x="87" y="540"/>
                  </a:lnTo>
                  <a:lnTo>
                    <a:pt x="60" y="539"/>
                  </a:lnTo>
                  <a:lnTo>
                    <a:pt x="59" y="539"/>
                  </a:lnTo>
                  <a:lnTo>
                    <a:pt x="59" y="539"/>
                  </a:lnTo>
                  <a:lnTo>
                    <a:pt x="12" y="533"/>
                  </a:lnTo>
                  <a:lnTo>
                    <a:pt x="12" y="499"/>
                  </a:lnTo>
                  <a:lnTo>
                    <a:pt x="15" y="463"/>
                  </a:lnTo>
                  <a:lnTo>
                    <a:pt x="19" y="423"/>
                  </a:lnTo>
                  <a:lnTo>
                    <a:pt x="24" y="382"/>
                  </a:lnTo>
                  <a:lnTo>
                    <a:pt x="27" y="343"/>
                  </a:lnTo>
                  <a:lnTo>
                    <a:pt x="28" y="305"/>
                  </a:lnTo>
                  <a:lnTo>
                    <a:pt x="27" y="248"/>
                  </a:lnTo>
                  <a:lnTo>
                    <a:pt x="24" y="195"/>
                  </a:lnTo>
                  <a:lnTo>
                    <a:pt x="19" y="145"/>
                  </a:lnTo>
                  <a:lnTo>
                    <a:pt x="15" y="101"/>
                  </a:lnTo>
                  <a:lnTo>
                    <a:pt x="10" y="63"/>
                  </a:lnTo>
                  <a:lnTo>
                    <a:pt x="5" y="34"/>
                  </a:lnTo>
                  <a:lnTo>
                    <a:pt x="0" y="12"/>
                  </a:lnTo>
                  <a:lnTo>
                    <a:pt x="28" y="18"/>
                  </a:lnTo>
                  <a:lnTo>
                    <a:pt x="59" y="21"/>
                  </a:lnTo>
                  <a:lnTo>
                    <a:pt x="59" y="22"/>
                  </a:lnTo>
                  <a:lnTo>
                    <a:pt x="70" y="24"/>
                  </a:lnTo>
                  <a:lnTo>
                    <a:pt x="80" y="68"/>
                  </a:lnTo>
                  <a:lnTo>
                    <a:pt x="87" y="110"/>
                  </a:lnTo>
                  <a:lnTo>
                    <a:pt x="93" y="149"/>
                  </a:lnTo>
                  <a:lnTo>
                    <a:pt x="97" y="183"/>
                  </a:lnTo>
                  <a:lnTo>
                    <a:pt x="98" y="213"/>
                  </a:lnTo>
                  <a:lnTo>
                    <a:pt x="100" y="234"/>
                  </a:lnTo>
                  <a:lnTo>
                    <a:pt x="100" y="248"/>
                  </a:lnTo>
                  <a:lnTo>
                    <a:pt x="100" y="254"/>
                  </a:lnTo>
                  <a:lnTo>
                    <a:pt x="104" y="254"/>
                  </a:lnTo>
                  <a:lnTo>
                    <a:pt x="114" y="255"/>
                  </a:lnTo>
                  <a:lnTo>
                    <a:pt x="131" y="257"/>
                  </a:lnTo>
                  <a:lnTo>
                    <a:pt x="152" y="257"/>
                  </a:lnTo>
                  <a:lnTo>
                    <a:pt x="177" y="258"/>
                  </a:lnTo>
                  <a:lnTo>
                    <a:pt x="206" y="258"/>
                  </a:lnTo>
                  <a:lnTo>
                    <a:pt x="235" y="258"/>
                  </a:lnTo>
                  <a:lnTo>
                    <a:pt x="265" y="255"/>
                  </a:lnTo>
                  <a:lnTo>
                    <a:pt x="293" y="252"/>
                  </a:lnTo>
                  <a:lnTo>
                    <a:pt x="316" y="248"/>
                  </a:lnTo>
                  <a:lnTo>
                    <a:pt x="335" y="244"/>
                  </a:lnTo>
                  <a:lnTo>
                    <a:pt x="351" y="240"/>
                  </a:lnTo>
                  <a:lnTo>
                    <a:pt x="359" y="238"/>
                  </a:lnTo>
                  <a:lnTo>
                    <a:pt x="364" y="237"/>
                  </a:lnTo>
                  <a:lnTo>
                    <a:pt x="359" y="175"/>
                  </a:lnTo>
                  <a:lnTo>
                    <a:pt x="351" y="117"/>
                  </a:lnTo>
                  <a:lnTo>
                    <a:pt x="340" y="62"/>
                  </a:lnTo>
                  <a:lnTo>
                    <a:pt x="327" y="14"/>
                  </a:lnTo>
                  <a:lnTo>
                    <a:pt x="338" y="12"/>
                  </a:lnTo>
                  <a:lnTo>
                    <a:pt x="338" y="1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576E7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117"/>
            <p:cNvSpPr>
              <a:spLocks/>
            </p:cNvSpPr>
            <p:nvPr/>
          </p:nvSpPr>
          <p:spPr bwMode="auto">
            <a:xfrm>
              <a:off x="9113838" y="5856288"/>
              <a:ext cx="387350" cy="38100"/>
            </a:xfrm>
            <a:custGeom>
              <a:avLst/>
              <a:gdLst/>
              <a:ahLst/>
              <a:cxnLst>
                <a:cxn ang="0">
                  <a:pos x="244" y="0"/>
                </a:cxn>
                <a:cxn ang="0">
                  <a:pos x="240" y="2"/>
                </a:cxn>
                <a:cxn ang="0">
                  <a:pos x="230" y="5"/>
                </a:cxn>
                <a:cxn ang="0">
                  <a:pos x="213" y="10"/>
                </a:cxn>
                <a:cxn ang="0">
                  <a:pos x="191" y="14"/>
                </a:cxn>
                <a:cxn ang="0">
                  <a:pos x="162" y="20"/>
                </a:cxn>
                <a:cxn ang="0">
                  <a:pos x="130" y="23"/>
                </a:cxn>
                <a:cxn ang="0">
                  <a:pos x="90" y="24"/>
                </a:cxn>
                <a:cxn ang="0">
                  <a:pos x="48" y="23"/>
                </a:cxn>
                <a:cxn ang="0">
                  <a:pos x="0" y="19"/>
                </a:cxn>
                <a:cxn ang="0">
                  <a:pos x="6" y="19"/>
                </a:cxn>
                <a:cxn ang="0">
                  <a:pos x="18" y="19"/>
                </a:cxn>
                <a:cxn ang="0">
                  <a:pos x="38" y="17"/>
                </a:cxn>
                <a:cxn ang="0">
                  <a:pos x="64" y="17"/>
                </a:cxn>
                <a:cxn ang="0">
                  <a:pos x="93" y="16"/>
                </a:cxn>
                <a:cxn ang="0">
                  <a:pos x="124" y="14"/>
                </a:cxn>
                <a:cxn ang="0">
                  <a:pos x="157" y="12"/>
                </a:cxn>
                <a:cxn ang="0">
                  <a:pos x="189" y="9"/>
                </a:cxn>
                <a:cxn ang="0">
                  <a:pos x="219" y="5"/>
                </a:cxn>
                <a:cxn ang="0">
                  <a:pos x="244" y="0"/>
                </a:cxn>
              </a:cxnLst>
              <a:rect l="0" t="0" r="r" b="b"/>
              <a:pathLst>
                <a:path w="244" h="24">
                  <a:moveTo>
                    <a:pt x="244" y="0"/>
                  </a:moveTo>
                  <a:lnTo>
                    <a:pt x="240" y="2"/>
                  </a:lnTo>
                  <a:lnTo>
                    <a:pt x="230" y="5"/>
                  </a:lnTo>
                  <a:lnTo>
                    <a:pt x="213" y="10"/>
                  </a:lnTo>
                  <a:lnTo>
                    <a:pt x="191" y="14"/>
                  </a:lnTo>
                  <a:lnTo>
                    <a:pt x="162" y="20"/>
                  </a:lnTo>
                  <a:lnTo>
                    <a:pt x="130" y="23"/>
                  </a:lnTo>
                  <a:lnTo>
                    <a:pt x="90" y="24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6" y="19"/>
                  </a:lnTo>
                  <a:lnTo>
                    <a:pt x="18" y="19"/>
                  </a:lnTo>
                  <a:lnTo>
                    <a:pt x="38" y="17"/>
                  </a:lnTo>
                  <a:lnTo>
                    <a:pt x="64" y="17"/>
                  </a:lnTo>
                  <a:lnTo>
                    <a:pt x="93" y="16"/>
                  </a:lnTo>
                  <a:lnTo>
                    <a:pt x="124" y="14"/>
                  </a:lnTo>
                  <a:lnTo>
                    <a:pt x="157" y="12"/>
                  </a:lnTo>
                  <a:lnTo>
                    <a:pt x="189" y="9"/>
                  </a:lnTo>
                  <a:lnTo>
                    <a:pt x="219" y="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118"/>
            <p:cNvSpPr>
              <a:spLocks/>
            </p:cNvSpPr>
            <p:nvPr/>
          </p:nvSpPr>
          <p:spPr bwMode="auto">
            <a:xfrm>
              <a:off x="9104313" y="4776788"/>
              <a:ext cx="265113" cy="139700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4" y="3"/>
                </a:cxn>
                <a:cxn ang="0">
                  <a:pos x="156" y="11"/>
                </a:cxn>
                <a:cxn ang="0">
                  <a:pos x="164" y="24"/>
                </a:cxn>
                <a:cxn ang="0">
                  <a:pos x="167" y="40"/>
                </a:cxn>
                <a:cxn ang="0">
                  <a:pos x="164" y="55"/>
                </a:cxn>
                <a:cxn ang="0">
                  <a:pos x="154" y="68"/>
                </a:cxn>
                <a:cxn ang="0">
                  <a:pos x="141" y="78"/>
                </a:cxn>
                <a:cxn ang="0">
                  <a:pos x="126" y="82"/>
                </a:cxn>
                <a:cxn ang="0">
                  <a:pos x="47" y="88"/>
                </a:cxn>
                <a:cxn ang="0">
                  <a:pos x="43" y="88"/>
                </a:cxn>
                <a:cxn ang="0">
                  <a:pos x="27" y="83"/>
                </a:cxn>
                <a:cxn ang="0">
                  <a:pos x="13" y="76"/>
                </a:cxn>
                <a:cxn ang="0">
                  <a:pos x="5" y="64"/>
                </a:cxn>
                <a:cxn ang="0">
                  <a:pos x="0" y="48"/>
                </a:cxn>
                <a:cxn ang="0">
                  <a:pos x="5" y="31"/>
                </a:cxn>
                <a:cxn ang="0">
                  <a:pos x="13" y="17"/>
                </a:cxn>
                <a:cxn ang="0">
                  <a:pos x="27" y="7"/>
                </a:cxn>
                <a:cxn ang="0">
                  <a:pos x="46" y="3"/>
                </a:cxn>
                <a:cxn ang="0">
                  <a:pos x="126" y="0"/>
                </a:cxn>
                <a:cxn ang="0">
                  <a:pos x="127" y="0"/>
                </a:cxn>
              </a:cxnLst>
              <a:rect l="0" t="0" r="r" b="b"/>
              <a:pathLst>
                <a:path w="167" h="88">
                  <a:moveTo>
                    <a:pt x="127" y="0"/>
                  </a:moveTo>
                  <a:lnTo>
                    <a:pt x="144" y="3"/>
                  </a:lnTo>
                  <a:lnTo>
                    <a:pt x="156" y="11"/>
                  </a:lnTo>
                  <a:lnTo>
                    <a:pt x="164" y="24"/>
                  </a:lnTo>
                  <a:lnTo>
                    <a:pt x="167" y="40"/>
                  </a:lnTo>
                  <a:lnTo>
                    <a:pt x="164" y="55"/>
                  </a:lnTo>
                  <a:lnTo>
                    <a:pt x="154" y="68"/>
                  </a:lnTo>
                  <a:lnTo>
                    <a:pt x="141" y="78"/>
                  </a:lnTo>
                  <a:lnTo>
                    <a:pt x="126" y="82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27" y="83"/>
                  </a:lnTo>
                  <a:lnTo>
                    <a:pt x="13" y="76"/>
                  </a:lnTo>
                  <a:lnTo>
                    <a:pt x="5" y="64"/>
                  </a:lnTo>
                  <a:lnTo>
                    <a:pt x="0" y="48"/>
                  </a:lnTo>
                  <a:lnTo>
                    <a:pt x="5" y="31"/>
                  </a:lnTo>
                  <a:lnTo>
                    <a:pt x="13" y="17"/>
                  </a:lnTo>
                  <a:lnTo>
                    <a:pt x="27" y="7"/>
                  </a:lnTo>
                  <a:lnTo>
                    <a:pt x="46" y="3"/>
                  </a:lnTo>
                  <a:lnTo>
                    <a:pt x="126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119"/>
            <p:cNvSpPr>
              <a:spLocks/>
            </p:cNvSpPr>
            <p:nvPr/>
          </p:nvSpPr>
          <p:spPr bwMode="auto">
            <a:xfrm>
              <a:off x="9101138" y="4770438"/>
              <a:ext cx="274638" cy="107950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46" y="3"/>
                </a:cxn>
                <a:cxn ang="0">
                  <a:pos x="160" y="13"/>
                </a:cxn>
                <a:cxn ang="0">
                  <a:pos x="170" y="27"/>
                </a:cxn>
                <a:cxn ang="0">
                  <a:pos x="173" y="44"/>
                </a:cxn>
                <a:cxn ang="0">
                  <a:pos x="173" y="45"/>
                </a:cxn>
                <a:cxn ang="0">
                  <a:pos x="172" y="46"/>
                </a:cxn>
                <a:cxn ang="0">
                  <a:pos x="169" y="48"/>
                </a:cxn>
                <a:cxn ang="0">
                  <a:pos x="167" y="46"/>
                </a:cxn>
                <a:cxn ang="0">
                  <a:pos x="166" y="45"/>
                </a:cxn>
                <a:cxn ang="0">
                  <a:pos x="165" y="44"/>
                </a:cxn>
                <a:cxn ang="0">
                  <a:pos x="163" y="29"/>
                </a:cxn>
                <a:cxn ang="0">
                  <a:pos x="155" y="18"/>
                </a:cxn>
                <a:cxn ang="0">
                  <a:pos x="143" y="10"/>
                </a:cxn>
                <a:cxn ang="0">
                  <a:pos x="128" y="8"/>
                </a:cxn>
                <a:cxn ang="0">
                  <a:pos x="48" y="11"/>
                </a:cxn>
                <a:cxn ang="0">
                  <a:pos x="31" y="14"/>
                </a:cxn>
                <a:cxn ang="0">
                  <a:pos x="18" y="24"/>
                </a:cxn>
                <a:cxn ang="0">
                  <a:pos x="9" y="37"/>
                </a:cxn>
                <a:cxn ang="0">
                  <a:pos x="7" y="52"/>
                </a:cxn>
                <a:cxn ang="0">
                  <a:pos x="8" y="56"/>
                </a:cxn>
                <a:cxn ang="0">
                  <a:pos x="8" y="62"/>
                </a:cxn>
                <a:cxn ang="0">
                  <a:pos x="9" y="65"/>
                </a:cxn>
                <a:cxn ang="0">
                  <a:pos x="8" y="66"/>
                </a:cxn>
                <a:cxn ang="0">
                  <a:pos x="7" y="68"/>
                </a:cxn>
                <a:cxn ang="0">
                  <a:pos x="5" y="68"/>
                </a:cxn>
                <a:cxn ang="0">
                  <a:pos x="2" y="66"/>
                </a:cxn>
                <a:cxn ang="0">
                  <a:pos x="1" y="65"/>
                </a:cxn>
                <a:cxn ang="0">
                  <a:pos x="0" y="58"/>
                </a:cxn>
                <a:cxn ang="0">
                  <a:pos x="0" y="52"/>
                </a:cxn>
                <a:cxn ang="0">
                  <a:pos x="2" y="34"/>
                </a:cxn>
                <a:cxn ang="0">
                  <a:pos x="12" y="18"/>
                </a:cxn>
                <a:cxn ang="0">
                  <a:pos x="28" y="7"/>
                </a:cxn>
                <a:cxn ang="0">
                  <a:pos x="48" y="3"/>
                </a:cxn>
                <a:cxn ang="0">
                  <a:pos x="128" y="0"/>
                </a:cxn>
              </a:cxnLst>
              <a:rect l="0" t="0" r="r" b="b"/>
              <a:pathLst>
                <a:path w="173" h="68">
                  <a:moveTo>
                    <a:pt x="128" y="0"/>
                  </a:moveTo>
                  <a:lnTo>
                    <a:pt x="146" y="3"/>
                  </a:lnTo>
                  <a:lnTo>
                    <a:pt x="160" y="13"/>
                  </a:lnTo>
                  <a:lnTo>
                    <a:pt x="170" y="27"/>
                  </a:lnTo>
                  <a:lnTo>
                    <a:pt x="173" y="44"/>
                  </a:lnTo>
                  <a:lnTo>
                    <a:pt x="173" y="45"/>
                  </a:lnTo>
                  <a:lnTo>
                    <a:pt x="172" y="46"/>
                  </a:lnTo>
                  <a:lnTo>
                    <a:pt x="169" y="48"/>
                  </a:lnTo>
                  <a:lnTo>
                    <a:pt x="167" y="46"/>
                  </a:lnTo>
                  <a:lnTo>
                    <a:pt x="166" y="45"/>
                  </a:lnTo>
                  <a:lnTo>
                    <a:pt x="165" y="44"/>
                  </a:lnTo>
                  <a:lnTo>
                    <a:pt x="163" y="29"/>
                  </a:lnTo>
                  <a:lnTo>
                    <a:pt x="155" y="18"/>
                  </a:lnTo>
                  <a:lnTo>
                    <a:pt x="143" y="10"/>
                  </a:lnTo>
                  <a:lnTo>
                    <a:pt x="128" y="8"/>
                  </a:lnTo>
                  <a:lnTo>
                    <a:pt x="48" y="11"/>
                  </a:lnTo>
                  <a:lnTo>
                    <a:pt x="31" y="14"/>
                  </a:lnTo>
                  <a:lnTo>
                    <a:pt x="18" y="24"/>
                  </a:lnTo>
                  <a:lnTo>
                    <a:pt x="9" y="37"/>
                  </a:lnTo>
                  <a:lnTo>
                    <a:pt x="7" y="52"/>
                  </a:lnTo>
                  <a:lnTo>
                    <a:pt x="8" y="56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8" y="66"/>
                  </a:lnTo>
                  <a:lnTo>
                    <a:pt x="7" y="68"/>
                  </a:lnTo>
                  <a:lnTo>
                    <a:pt x="5" y="68"/>
                  </a:lnTo>
                  <a:lnTo>
                    <a:pt x="2" y="66"/>
                  </a:lnTo>
                  <a:lnTo>
                    <a:pt x="1" y="65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2" y="34"/>
                  </a:lnTo>
                  <a:lnTo>
                    <a:pt x="12" y="18"/>
                  </a:lnTo>
                  <a:lnTo>
                    <a:pt x="28" y="7"/>
                  </a:lnTo>
                  <a:lnTo>
                    <a:pt x="48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120"/>
            <p:cNvSpPr>
              <a:spLocks/>
            </p:cNvSpPr>
            <p:nvPr/>
          </p:nvSpPr>
          <p:spPr bwMode="auto">
            <a:xfrm>
              <a:off x="9453563" y="4749800"/>
              <a:ext cx="228600" cy="134938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6" y="3"/>
                </a:cxn>
                <a:cxn ang="0">
                  <a:pos x="136" y="10"/>
                </a:cxn>
                <a:cxn ang="0">
                  <a:pos x="143" y="21"/>
                </a:cxn>
                <a:cxn ang="0">
                  <a:pos x="144" y="35"/>
                </a:cxn>
                <a:cxn ang="0">
                  <a:pos x="142" y="50"/>
                </a:cxn>
                <a:cxn ang="0">
                  <a:pos x="133" y="62"/>
                </a:cxn>
                <a:cxn ang="0">
                  <a:pos x="122" y="72"/>
                </a:cxn>
                <a:cxn ang="0">
                  <a:pos x="108" y="76"/>
                </a:cxn>
                <a:cxn ang="0">
                  <a:pos x="39" y="85"/>
                </a:cxn>
                <a:cxn ang="0">
                  <a:pos x="34" y="85"/>
                </a:cxn>
                <a:cxn ang="0">
                  <a:pos x="22" y="82"/>
                </a:cxn>
                <a:cxn ang="0">
                  <a:pos x="10" y="75"/>
                </a:cxn>
                <a:cxn ang="0">
                  <a:pos x="3" y="64"/>
                </a:cxn>
                <a:cxn ang="0">
                  <a:pos x="0" y="51"/>
                </a:cxn>
                <a:cxn ang="0">
                  <a:pos x="3" y="34"/>
                </a:cxn>
                <a:cxn ang="0">
                  <a:pos x="12" y="21"/>
                </a:cxn>
                <a:cxn ang="0">
                  <a:pos x="24" y="11"/>
                </a:cxn>
                <a:cxn ang="0">
                  <a:pos x="39" y="7"/>
                </a:cxn>
                <a:cxn ang="0">
                  <a:pos x="109" y="0"/>
                </a:cxn>
                <a:cxn ang="0">
                  <a:pos x="113" y="0"/>
                </a:cxn>
              </a:cxnLst>
              <a:rect l="0" t="0" r="r" b="b"/>
              <a:pathLst>
                <a:path w="144" h="85">
                  <a:moveTo>
                    <a:pt x="113" y="0"/>
                  </a:moveTo>
                  <a:lnTo>
                    <a:pt x="126" y="3"/>
                  </a:lnTo>
                  <a:lnTo>
                    <a:pt x="136" y="10"/>
                  </a:lnTo>
                  <a:lnTo>
                    <a:pt x="143" y="21"/>
                  </a:lnTo>
                  <a:lnTo>
                    <a:pt x="144" y="35"/>
                  </a:lnTo>
                  <a:lnTo>
                    <a:pt x="142" y="50"/>
                  </a:lnTo>
                  <a:lnTo>
                    <a:pt x="133" y="62"/>
                  </a:lnTo>
                  <a:lnTo>
                    <a:pt x="122" y="72"/>
                  </a:lnTo>
                  <a:lnTo>
                    <a:pt x="108" y="76"/>
                  </a:lnTo>
                  <a:lnTo>
                    <a:pt x="39" y="85"/>
                  </a:lnTo>
                  <a:lnTo>
                    <a:pt x="34" y="85"/>
                  </a:lnTo>
                  <a:lnTo>
                    <a:pt x="22" y="82"/>
                  </a:lnTo>
                  <a:lnTo>
                    <a:pt x="10" y="75"/>
                  </a:lnTo>
                  <a:lnTo>
                    <a:pt x="3" y="64"/>
                  </a:lnTo>
                  <a:lnTo>
                    <a:pt x="0" y="51"/>
                  </a:lnTo>
                  <a:lnTo>
                    <a:pt x="3" y="34"/>
                  </a:lnTo>
                  <a:lnTo>
                    <a:pt x="12" y="21"/>
                  </a:lnTo>
                  <a:lnTo>
                    <a:pt x="24" y="11"/>
                  </a:lnTo>
                  <a:lnTo>
                    <a:pt x="39" y="7"/>
                  </a:lnTo>
                  <a:lnTo>
                    <a:pt x="109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reeform 121"/>
            <p:cNvSpPr>
              <a:spLocks/>
            </p:cNvSpPr>
            <p:nvPr/>
          </p:nvSpPr>
          <p:spPr bwMode="auto">
            <a:xfrm>
              <a:off x="9447213" y="4743450"/>
              <a:ext cx="242888" cy="100013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9" y="1"/>
                </a:cxn>
                <a:cxn ang="0">
                  <a:pos x="141" y="10"/>
                </a:cxn>
                <a:cxn ang="0">
                  <a:pos x="150" y="22"/>
                </a:cxn>
                <a:cxn ang="0">
                  <a:pos x="153" y="39"/>
                </a:cxn>
                <a:cxn ang="0">
                  <a:pos x="151" y="45"/>
                </a:cxn>
                <a:cxn ang="0">
                  <a:pos x="151" y="51"/>
                </a:cxn>
                <a:cxn ang="0">
                  <a:pos x="150" y="52"/>
                </a:cxn>
                <a:cxn ang="0">
                  <a:pos x="147" y="54"/>
                </a:cxn>
                <a:cxn ang="0">
                  <a:pos x="146" y="54"/>
                </a:cxn>
                <a:cxn ang="0">
                  <a:pos x="144" y="52"/>
                </a:cxn>
                <a:cxn ang="0">
                  <a:pos x="143" y="51"/>
                </a:cxn>
                <a:cxn ang="0">
                  <a:pos x="143" y="48"/>
                </a:cxn>
                <a:cxn ang="0">
                  <a:pos x="144" y="44"/>
                </a:cxn>
                <a:cxn ang="0">
                  <a:pos x="144" y="38"/>
                </a:cxn>
                <a:cxn ang="0">
                  <a:pos x="143" y="25"/>
                </a:cxn>
                <a:cxn ang="0">
                  <a:pos x="136" y="15"/>
                </a:cxn>
                <a:cxn ang="0">
                  <a:pos x="131" y="11"/>
                </a:cxn>
                <a:cxn ang="0">
                  <a:pos x="126" y="10"/>
                </a:cxn>
                <a:cxn ang="0">
                  <a:pos x="120" y="8"/>
                </a:cxn>
                <a:cxn ang="0">
                  <a:pos x="113" y="8"/>
                </a:cxn>
                <a:cxn ang="0">
                  <a:pos x="44" y="14"/>
                </a:cxn>
                <a:cxn ang="0">
                  <a:pos x="30" y="18"/>
                </a:cxn>
                <a:cxn ang="0">
                  <a:pos x="19" y="28"/>
                </a:cxn>
                <a:cxn ang="0">
                  <a:pos x="12" y="39"/>
                </a:cxn>
                <a:cxn ang="0">
                  <a:pos x="9" y="55"/>
                </a:cxn>
                <a:cxn ang="0">
                  <a:pos x="9" y="59"/>
                </a:cxn>
                <a:cxn ang="0">
                  <a:pos x="9" y="61"/>
                </a:cxn>
                <a:cxn ang="0">
                  <a:pos x="7" y="62"/>
                </a:cxn>
                <a:cxn ang="0">
                  <a:pos x="6" y="63"/>
                </a:cxn>
                <a:cxn ang="0">
                  <a:pos x="4" y="63"/>
                </a:cxn>
                <a:cxn ang="0">
                  <a:pos x="2" y="62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3" y="37"/>
                </a:cxn>
                <a:cxn ang="0">
                  <a:pos x="13" y="22"/>
                </a:cxn>
                <a:cxn ang="0">
                  <a:pos x="26" y="11"/>
                </a:cxn>
                <a:cxn ang="0">
                  <a:pos x="43" y="7"/>
                </a:cxn>
                <a:cxn ang="0">
                  <a:pos x="113" y="0"/>
                </a:cxn>
              </a:cxnLst>
              <a:rect l="0" t="0" r="r" b="b"/>
              <a:pathLst>
                <a:path w="153" h="63">
                  <a:moveTo>
                    <a:pt x="113" y="0"/>
                  </a:moveTo>
                  <a:lnTo>
                    <a:pt x="129" y="1"/>
                  </a:lnTo>
                  <a:lnTo>
                    <a:pt x="141" y="10"/>
                  </a:lnTo>
                  <a:lnTo>
                    <a:pt x="150" y="22"/>
                  </a:lnTo>
                  <a:lnTo>
                    <a:pt x="153" y="39"/>
                  </a:lnTo>
                  <a:lnTo>
                    <a:pt x="151" y="45"/>
                  </a:lnTo>
                  <a:lnTo>
                    <a:pt x="151" y="51"/>
                  </a:lnTo>
                  <a:lnTo>
                    <a:pt x="150" y="52"/>
                  </a:lnTo>
                  <a:lnTo>
                    <a:pt x="147" y="54"/>
                  </a:lnTo>
                  <a:lnTo>
                    <a:pt x="146" y="54"/>
                  </a:lnTo>
                  <a:lnTo>
                    <a:pt x="144" y="52"/>
                  </a:lnTo>
                  <a:lnTo>
                    <a:pt x="143" y="51"/>
                  </a:lnTo>
                  <a:lnTo>
                    <a:pt x="143" y="48"/>
                  </a:lnTo>
                  <a:lnTo>
                    <a:pt x="144" y="44"/>
                  </a:lnTo>
                  <a:lnTo>
                    <a:pt x="144" y="38"/>
                  </a:lnTo>
                  <a:lnTo>
                    <a:pt x="143" y="25"/>
                  </a:lnTo>
                  <a:lnTo>
                    <a:pt x="136" y="15"/>
                  </a:lnTo>
                  <a:lnTo>
                    <a:pt x="131" y="11"/>
                  </a:lnTo>
                  <a:lnTo>
                    <a:pt x="126" y="10"/>
                  </a:lnTo>
                  <a:lnTo>
                    <a:pt x="120" y="8"/>
                  </a:lnTo>
                  <a:lnTo>
                    <a:pt x="113" y="8"/>
                  </a:lnTo>
                  <a:lnTo>
                    <a:pt x="44" y="14"/>
                  </a:lnTo>
                  <a:lnTo>
                    <a:pt x="30" y="18"/>
                  </a:lnTo>
                  <a:lnTo>
                    <a:pt x="19" y="28"/>
                  </a:lnTo>
                  <a:lnTo>
                    <a:pt x="12" y="39"/>
                  </a:lnTo>
                  <a:lnTo>
                    <a:pt x="9" y="55"/>
                  </a:lnTo>
                  <a:lnTo>
                    <a:pt x="9" y="59"/>
                  </a:lnTo>
                  <a:lnTo>
                    <a:pt x="9" y="61"/>
                  </a:lnTo>
                  <a:lnTo>
                    <a:pt x="7" y="62"/>
                  </a:lnTo>
                  <a:lnTo>
                    <a:pt x="6" y="63"/>
                  </a:lnTo>
                  <a:lnTo>
                    <a:pt x="4" y="63"/>
                  </a:lnTo>
                  <a:lnTo>
                    <a:pt x="2" y="62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3" y="37"/>
                  </a:lnTo>
                  <a:lnTo>
                    <a:pt x="13" y="22"/>
                  </a:lnTo>
                  <a:lnTo>
                    <a:pt x="26" y="11"/>
                  </a:lnTo>
                  <a:lnTo>
                    <a:pt x="43" y="7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122"/>
            <p:cNvSpPr>
              <a:spLocks/>
            </p:cNvSpPr>
            <p:nvPr/>
          </p:nvSpPr>
          <p:spPr bwMode="auto">
            <a:xfrm>
              <a:off x="9363076" y="4797425"/>
              <a:ext cx="93663" cy="349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6" y="4"/>
                </a:cxn>
                <a:cxn ang="0">
                  <a:pos x="59" y="14"/>
                </a:cxn>
                <a:cxn ang="0">
                  <a:pos x="53" y="20"/>
                </a:cxn>
                <a:cxn ang="0">
                  <a:pos x="49" y="14"/>
                </a:cxn>
                <a:cxn ang="0">
                  <a:pos x="43" y="11"/>
                </a:cxn>
                <a:cxn ang="0">
                  <a:pos x="38" y="10"/>
                </a:cxn>
                <a:cxn ang="0">
                  <a:pos x="32" y="8"/>
                </a:cxn>
                <a:cxn ang="0">
                  <a:pos x="22" y="11"/>
                </a:cxn>
                <a:cxn ang="0">
                  <a:pos x="14" y="15"/>
                </a:cxn>
                <a:cxn ang="0">
                  <a:pos x="8" y="20"/>
                </a:cxn>
                <a:cxn ang="0">
                  <a:pos x="7" y="22"/>
                </a:cxn>
                <a:cxn ang="0">
                  <a:pos x="0" y="17"/>
                </a:cxn>
                <a:cxn ang="0">
                  <a:pos x="2" y="14"/>
                </a:cxn>
                <a:cxn ang="0">
                  <a:pos x="10" y="8"/>
                </a:cxn>
                <a:cxn ang="0">
                  <a:pos x="19" y="3"/>
                </a:cxn>
                <a:cxn ang="0">
                  <a:pos x="32" y="0"/>
                </a:cxn>
              </a:cxnLst>
              <a:rect l="0" t="0" r="r" b="b"/>
              <a:pathLst>
                <a:path w="59" h="22">
                  <a:moveTo>
                    <a:pt x="32" y="0"/>
                  </a:moveTo>
                  <a:lnTo>
                    <a:pt x="46" y="4"/>
                  </a:lnTo>
                  <a:lnTo>
                    <a:pt x="59" y="14"/>
                  </a:lnTo>
                  <a:lnTo>
                    <a:pt x="53" y="20"/>
                  </a:lnTo>
                  <a:lnTo>
                    <a:pt x="49" y="14"/>
                  </a:lnTo>
                  <a:lnTo>
                    <a:pt x="43" y="11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2" y="11"/>
                  </a:lnTo>
                  <a:lnTo>
                    <a:pt x="14" y="15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10" y="8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123"/>
            <p:cNvSpPr>
              <a:spLocks/>
            </p:cNvSpPr>
            <p:nvPr/>
          </p:nvSpPr>
          <p:spPr bwMode="auto">
            <a:xfrm>
              <a:off x="9194801" y="4781550"/>
              <a:ext cx="168275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72" y="0"/>
                </a:cxn>
                <a:cxn ang="0">
                  <a:pos x="76" y="1"/>
                </a:cxn>
                <a:cxn ang="0">
                  <a:pos x="82" y="3"/>
                </a:cxn>
                <a:cxn ang="0">
                  <a:pos x="89" y="4"/>
                </a:cxn>
                <a:cxn ang="0">
                  <a:pos x="93" y="8"/>
                </a:cxn>
                <a:cxn ang="0">
                  <a:pos x="97" y="13"/>
                </a:cxn>
                <a:cxn ang="0">
                  <a:pos x="101" y="17"/>
                </a:cxn>
                <a:cxn ang="0">
                  <a:pos x="103" y="21"/>
                </a:cxn>
                <a:cxn ang="0">
                  <a:pos x="106" y="25"/>
                </a:cxn>
                <a:cxn ang="0">
                  <a:pos x="106" y="30"/>
                </a:cxn>
                <a:cxn ang="0">
                  <a:pos x="104" y="27"/>
                </a:cxn>
                <a:cxn ang="0">
                  <a:pos x="100" y="21"/>
                </a:cxn>
                <a:cxn ang="0">
                  <a:pos x="90" y="14"/>
                </a:cxn>
                <a:cxn ang="0">
                  <a:pos x="76" y="8"/>
                </a:cxn>
                <a:cxn ang="0">
                  <a:pos x="65" y="6"/>
                </a:cxn>
                <a:cxn ang="0">
                  <a:pos x="51" y="6"/>
                </a:cxn>
                <a:cxn ang="0">
                  <a:pos x="32" y="4"/>
                </a:cxn>
                <a:cxn ang="0">
                  <a:pos x="17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4" y="3"/>
                </a:cxn>
                <a:cxn ang="0">
                  <a:pos x="15" y="3"/>
                </a:cxn>
                <a:cxn ang="0">
                  <a:pos x="31" y="1"/>
                </a:cxn>
                <a:cxn ang="0">
                  <a:pos x="48" y="1"/>
                </a:cxn>
                <a:cxn ang="0">
                  <a:pos x="62" y="0"/>
                </a:cxn>
              </a:cxnLst>
              <a:rect l="0" t="0" r="r" b="b"/>
              <a:pathLst>
                <a:path w="106" h="30">
                  <a:moveTo>
                    <a:pt x="62" y="0"/>
                  </a:moveTo>
                  <a:lnTo>
                    <a:pt x="72" y="0"/>
                  </a:lnTo>
                  <a:lnTo>
                    <a:pt x="76" y="1"/>
                  </a:lnTo>
                  <a:lnTo>
                    <a:pt x="82" y="3"/>
                  </a:lnTo>
                  <a:lnTo>
                    <a:pt x="89" y="4"/>
                  </a:lnTo>
                  <a:lnTo>
                    <a:pt x="93" y="8"/>
                  </a:lnTo>
                  <a:lnTo>
                    <a:pt x="97" y="13"/>
                  </a:lnTo>
                  <a:lnTo>
                    <a:pt x="101" y="17"/>
                  </a:lnTo>
                  <a:lnTo>
                    <a:pt x="103" y="21"/>
                  </a:lnTo>
                  <a:lnTo>
                    <a:pt x="106" y="25"/>
                  </a:lnTo>
                  <a:lnTo>
                    <a:pt x="106" y="30"/>
                  </a:lnTo>
                  <a:lnTo>
                    <a:pt x="104" y="27"/>
                  </a:lnTo>
                  <a:lnTo>
                    <a:pt x="100" y="21"/>
                  </a:lnTo>
                  <a:lnTo>
                    <a:pt x="90" y="14"/>
                  </a:lnTo>
                  <a:lnTo>
                    <a:pt x="76" y="8"/>
                  </a:lnTo>
                  <a:lnTo>
                    <a:pt x="65" y="6"/>
                  </a:lnTo>
                  <a:lnTo>
                    <a:pt x="51" y="6"/>
                  </a:lnTo>
                  <a:lnTo>
                    <a:pt x="32" y="4"/>
                  </a:lnTo>
                  <a:lnTo>
                    <a:pt x="17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3"/>
                  </a:lnTo>
                  <a:lnTo>
                    <a:pt x="15" y="3"/>
                  </a:lnTo>
                  <a:lnTo>
                    <a:pt x="31" y="1"/>
                  </a:lnTo>
                  <a:lnTo>
                    <a:pt x="48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124"/>
            <p:cNvSpPr>
              <a:spLocks/>
            </p:cNvSpPr>
            <p:nvPr/>
          </p:nvSpPr>
          <p:spPr bwMode="auto">
            <a:xfrm>
              <a:off x="9548813" y="4754563"/>
              <a:ext cx="127000" cy="4762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6" y="1"/>
                </a:cxn>
                <a:cxn ang="0">
                  <a:pos x="63" y="3"/>
                </a:cxn>
                <a:cxn ang="0">
                  <a:pos x="70" y="7"/>
                </a:cxn>
                <a:cxn ang="0">
                  <a:pos x="77" y="15"/>
                </a:cxn>
                <a:cxn ang="0">
                  <a:pos x="80" y="30"/>
                </a:cxn>
                <a:cxn ang="0">
                  <a:pos x="80" y="27"/>
                </a:cxn>
                <a:cxn ang="0">
                  <a:pos x="76" y="20"/>
                </a:cxn>
                <a:cxn ang="0">
                  <a:pos x="69" y="13"/>
                </a:cxn>
                <a:cxn ang="0">
                  <a:pos x="58" y="7"/>
                </a:cxn>
                <a:cxn ang="0">
                  <a:pos x="49" y="7"/>
                </a:cxn>
                <a:cxn ang="0">
                  <a:pos x="38" y="6"/>
                </a:cxn>
                <a:cxn ang="0">
                  <a:pos x="25" y="6"/>
                </a:cxn>
                <a:cxn ang="0">
                  <a:pos x="12" y="6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48" y="1"/>
                </a:cxn>
                <a:cxn ang="0">
                  <a:pos x="51" y="0"/>
                </a:cxn>
              </a:cxnLst>
              <a:rect l="0" t="0" r="r" b="b"/>
              <a:pathLst>
                <a:path w="80" h="30">
                  <a:moveTo>
                    <a:pt x="51" y="0"/>
                  </a:moveTo>
                  <a:lnTo>
                    <a:pt x="56" y="1"/>
                  </a:lnTo>
                  <a:lnTo>
                    <a:pt x="63" y="3"/>
                  </a:lnTo>
                  <a:lnTo>
                    <a:pt x="70" y="7"/>
                  </a:lnTo>
                  <a:lnTo>
                    <a:pt x="77" y="15"/>
                  </a:lnTo>
                  <a:lnTo>
                    <a:pt x="80" y="30"/>
                  </a:lnTo>
                  <a:lnTo>
                    <a:pt x="80" y="27"/>
                  </a:lnTo>
                  <a:lnTo>
                    <a:pt x="76" y="20"/>
                  </a:lnTo>
                  <a:lnTo>
                    <a:pt x="69" y="13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8" y="6"/>
                  </a:lnTo>
                  <a:lnTo>
                    <a:pt x="25" y="6"/>
                  </a:lnTo>
                  <a:lnTo>
                    <a:pt x="12" y="6"/>
                  </a:lnTo>
                  <a:lnTo>
                    <a:pt x="3" y="6"/>
                  </a:lnTo>
                  <a:lnTo>
                    <a:pt x="0" y="6"/>
                  </a:lnTo>
                  <a:lnTo>
                    <a:pt x="48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5482049" y="2744379"/>
            <a:ext cx="879771" cy="1334581"/>
            <a:chOff x="3941763" y="2605088"/>
            <a:chExt cx="1778000" cy="2697162"/>
          </a:xfrm>
        </p:grpSpPr>
        <p:sp>
          <p:nvSpPr>
            <p:cNvPr id="389" name="Freeform 42"/>
            <p:cNvSpPr>
              <a:spLocks/>
            </p:cNvSpPr>
            <p:nvPr/>
          </p:nvSpPr>
          <p:spPr bwMode="auto">
            <a:xfrm>
              <a:off x="3941763" y="4086225"/>
              <a:ext cx="1778000" cy="1216025"/>
            </a:xfrm>
            <a:custGeom>
              <a:avLst/>
              <a:gdLst/>
              <a:ahLst/>
              <a:cxnLst>
                <a:cxn ang="0">
                  <a:pos x="894" y="3"/>
                </a:cxn>
                <a:cxn ang="0">
                  <a:pos x="911" y="30"/>
                </a:cxn>
                <a:cxn ang="0">
                  <a:pos x="941" y="78"/>
                </a:cxn>
                <a:cxn ang="0">
                  <a:pos x="976" y="145"/>
                </a:cxn>
                <a:cxn ang="0">
                  <a:pos x="1026" y="255"/>
                </a:cxn>
                <a:cxn ang="0">
                  <a:pos x="1077" y="416"/>
                </a:cxn>
                <a:cxn ang="0">
                  <a:pos x="1110" y="581"/>
                </a:cxn>
                <a:cxn ang="0">
                  <a:pos x="1118" y="665"/>
                </a:cxn>
                <a:cxn ang="0">
                  <a:pos x="1094" y="692"/>
                </a:cxn>
                <a:cxn ang="0">
                  <a:pos x="1038" y="718"/>
                </a:cxn>
                <a:cxn ang="0">
                  <a:pos x="950" y="740"/>
                </a:cxn>
                <a:cxn ang="0">
                  <a:pos x="827" y="757"/>
                </a:cxn>
                <a:cxn ang="0">
                  <a:pos x="762" y="761"/>
                </a:cxn>
                <a:cxn ang="0">
                  <a:pos x="634" y="766"/>
                </a:cxn>
                <a:cxn ang="0">
                  <a:pos x="449" y="764"/>
                </a:cxn>
                <a:cxn ang="0">
                  <a:pos x="360" y="761"/>
                </a:cxn>
                <a:cxn ang="0">
                  <a:pos x="252" y="751"/>
                </a:cxn>
                <a:cxn ang="0">
                  <a:pos x="241" y="749"/>
                </a:cxn>
                <a:cxn ang="0">
                  <a:pos x="224" y="747"/>
                </a:cxn>
                <a:cxn ang="0">
                  <a:pos x="164" y="738"/>
                </a:cxn>
                <a:cxn ang="0">
                  <a:pos x="77" y="714"/>
                </a:cxn>
                <a:cxn ang="0">
                  <a:pos x="23" y="686"/>
                </a:cxn>
                <a:cxn ang="0">
                  <a:pos x="4" y="665"/>
                </a:cxn>
                <a:cxn ang="0">
                  <a:pos x="2" y="660"/>
                </a:cxn>
                <a:cxn ang="0">
                  <a:pos x="8" y="574"/>
                </a:cxn>
                <a:cxn ang="0">
                  <a:pos x="45" y="401"/>
                </a:cxn>
                <a:cxn ang="0">
                  <a:pos x="84" y="279"/>
                </a:cxn>
                <a:cxn ang="0">
                  <a:pos x="120" y="194"/>
                </a:cxn>
                <a:cxn ang="0">
                  <a:pos x="148" y="134"/>
                </a:cxn>
                <a:cxn ang="0">
                  <a:pos x="170" y="91"/>
                </a:cxn>
                <a:cxn ang="0">
                  <a:pos x="187" y="52"/>
                </a:cxn>
                <a:cxn ang="0">
                  <a:pos x="198" y="31"/>
                </a:cxn>
                <a:cxn ang="0">
                  <a:pos x="237" y="35"/>
                </a:cxn>
                <a:cxn ang="0">
                  <a:pos x="297" y="39"/>
                </a:cxn>
                <a:cxn ang="0">
                  <a:pos x="354" y="41"/>
                </a:cxn>
                <a:cxn ang="0">
                  <a:pos x="431" y="43"/>
                </a:cxn>
                <a:cxn ang="0">
                  <a:pos x="544" y="39"/>
                </a:cxn>
                <a:cxn ang="0">
                  <a:pos x="747" y="24"/>
                </a:cxn>
              </a:cxnLst>
              <a:rect l="0" t="0" r="r" b="b"/>
              <a:pathLst>
                <a:path w="1120" h="766">
                  <a:moveTo>
                    <a:pt x="892" y="0"/>
                  </a:moveTo>
                  <a:lnTo>
                    <a:pt x="894" y="3"/>
                  </a:lnTo>
                  <a:lnTo>
                    <a:pt x="902" y="13"/>
                  </a:lnTo>
                  <a:lnTo>
                    <a:pt x="911" y="30"/>
                  </a:lnTo>
                  <a:lnTo>
                    <a:pt x="924" y="52"/>
                  </a:lnTo>
                  <a:lnTo>
                    <a:pt x="941" y="78"/>
                  </a:lnTo>
                  <a:lnTo>
                    <a:pt x="958" y="110"/>
                  </a:lnTo>
                  <a:lnTo>
                    <a:pt x="976" y="145"/>
                  </a:lnTo>
                  <a:lnTo>
                    <a:pt x="995" y="182"/>
                  </a:lnTo>
                  <a:lnTo>
                    <a:pt x="1026" y="255"/>
                  </a:lnTo>
                  <a:lnTo>
                    <a:pt x="1054" y="333"/>
                  </a:lnTo>
                  <a:lnTo>
                    <a:pt x="1077" y="416"/>
                  </a:lnTo>
                  <a:lnTo>
                    <a:pt x="1095" y="498"/>
                  </a:lnTo>
                  <a:lnTo>
                    <a:pt x="1110" y="581"/>
                  </a:lnTo>
                  <a:lnTo>
                    <a:pt x="1120" y="660"/>
                  </a:lnTo>
                  <a:lnTo>
                    <a:pt x="1118" y="665"/>
                  </a:lnTo>
                  <a:lnTo>
                    <a:pt x="1110" y="677"/>
                  </a:lnTo>
                  <a:lnTo>
                    <a:pt x="1094" y="692"/>
                  </a:lnTo>
                  <a:lnTo>
                    <a:pt x="1069" y="705"/>
                  </a:lnTo>
                  <a:lnTo>
                    <a:pt x="1038" y="718"/>
                  </a:lnTo>
                  <a:lnTo>
                    <a:pt x="999" y="731"/>
                  </a:lnTo>
                  <a:lnTo>
                    <a:pt x="950" y="740"/>
                  </a:lnTo>
                  <a:lnTo>
                    <a:pt x="894" y="749"/>
                  </a:lnTo>
                  <a:lnTo>
                    <a:pt x="827" y="757"/>
                  </a:lnTo>
                  <a:lnTo>
                    <a:pt x="783" y="761"/>
                  </a:lnTo>
                  <a:lnTo>
                    <a:pt x="762" y="761"/>
                  </a:lnTo>
                  <a:lnTo>
                    <a:pt x="701" y="764"/>
                  </a:lnTo>
                  <a:lnTo>
                    <a:pt x="634" y="766"/>
                  </a:lnTo>
                  <a:lnTo>
                    <a:pt x="496" y="766"/>
                  </a:lnTo>
                  <a:lnTo>
                    <a:pt x="449" y="764"/>
                  </a:lnTo>
                  <a:lnTo>
                    <a:pt x="421" y="764"/>
                  </a:lnTo>
                  <a:lnTo>
                    <a:pt x="360" y="761"/>
                  </a:lnTo>
                  <a:lnTo>
                    <a:pt x="302" y="757"/>
                  </a:lnTo>
                  <a:lnTo>
                    <a:pt x="252" y="751"/>
                  </a:lnTo>
                  <a:lnTo>
                    <a:pt x="241" y="751"/>
                  </a:lnTo>
                  <a:lnTo>
                    <a:pt x="241" y="749"/>
                  </a:lnTo>
                  <a:lnTo>
                    <a:pt x="229" y="749"/>
                  </a:lnTo>
                  <a:lnTo>
                    <a:pt x="224" y="747"/>
                  </a:lnTo>
                  <a:lnTo>
                    <a:pt x="222" y="747"/>
                  </a:lnTo>
                  <a:lnTo>
                    <a:pt x="164" y="738"/>
                  </a:lnTo>
                  <a:lnTo>
                    <a:pt x="116" y="727"/>
                  </a:lnTo>
                  <a:lnTo>
                    <a:pt x="77" y="714"/>
                  </a:lnTo>
                  <a:lnTo>
                    <a:pt x="45" y="701"/>
                  </a:lnTo>
                  <a:lnTo>
                    <a:pt x="23" y="686"/>
                  </a:lnTo>
                  <a:lnTo>
                    <a:pt x="6" y="669"/>
                  </a:lnTo>
                  <a:lnTo>
                    <a:pt x="4" y="665"/>
                  </a:lnTo>
                  <a:lnTo>
                    <a:pt x="2" y="664"/>
                  </a:lnTo>
                  <a:lnTo>
                    <a:pt x="2" y="660"/>
                  </a:lnTo>
                  <a:lnTo>
                    <a:pt x="0" y="658"/>
                  </a:lnTo>
                  <a:lnTo>
                    <a:pt x="8" y="574"/>
                  </a:lnTo>
                  <a:lnTo>
                    <a:pt x="23" y="486"/>
                  </a:lnTo>
                  <a:lnTo>
                    <a:pt x="45" y="401"/>
                  </a:lnTo>
                  <a:lnTo>
                    <a:pt x="66" y="335"/>
                  </a:lnTo>
                  <a:lnTo>
                    <a:pt x="84" y="279"/>
                  </a:lnTo>
                  <a:lnTo>
                    <a:pt x="103" y="233"/>
                  </a:lnTo>
                  <a:lnTo>
                    <a:pt x="120" y="194"/>
                  </a:lnTo>
                  <a:lnTo>
                    <a:pt x="135" y="162"/>
                  </a:lnTo>
                  <a:lnTo>
                    <a:pt x="148" y="134"/>
                  </a:lnTo>
                  <a:lnTo>
                    <a:pt x="159" y="112"/>
                  </a:lnTo>
                  <a:lnTo>
                    <a:pt x="170" y="91"/>
                  </a:lnTo>
                  <a:lnTo>
                    <a:pt x="179" y="72"/>
                  </a:lnTo>
                  <a:lnTo>
                    <a:pt x="187" y="52"/>
                  </a:lnTo>
                  <a:lnTo>
                    <a:pt x="192" y="31"/>
                  </a:lnTo>
                  <a:lnTo>
                    <a:pt x="198" y="31"/>
                  </a:lnTo>
                  <a:lnTo>
                    <a:pt x="215" y="33"/>
                  </a:lnTo>
                  <a:lnTo>
                    <a:pt x="237" y="35"/>
                  </a:lnTo>
                  <a:lnTo>
                    <a:pt x="265" y="37"/>
                  </a:lnTo>
                  <a:lnTo>
                    <a:pt x="297" y="39"/>
                  </a:lnTo>
                  <a:lnTo>
                    <a:pt x="326" y="41"/>
                  </a:lnTo>
                  <a:lnTo>
                    <a:pt x="354" y="41"/>
                  </a:lnTo>
                  <a:lnTo>
                    <a:pt x="354" y="43"/>
                  </a:lnTo>
                  <a:lnTo>
                    <a:pt x="431" y="43"/>
                  </a:lnTo>
                  <a:lnTo>
                    <a:pt x="485" y="41"/>
                  </a:lnTo>
                  <a:lnTo>
                    <a:pt x="544" y="39"/>
                  </a:lnTo>
                  <a:lnTo>
                    <a:pt x="678" y="31"/>
                  </a:lnTo>
                  <a:lnTo>
                    <a:pt x="747" y="24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rgbClr val="D9E5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Freeform 43"/>
            <p:cNvSpPr>
              <a:spLocks/>
            </p:cNvSpPr>
            <p:nvPr/>
          </p:nvSpPr>
          <p:spPr bwMode="auto">
            <a:xfrm>
              <a:off x="4043363" y="2641600"/>
              <a:ext cx="1385887" cy="1322388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400" y="0"/>
                </a:cxn>
                <a:cxn ang="0">
                  <a:pos x="456" y="9"/>
                </a:cxn>
                <a:cxn ang="0">
                  <a:pos x="514" y="24"/>
                </a:cxn>
                <a:cxn ang="0">
                  <a:pos x="571" y="44"/>
                </a:cxn>
                <a:cxn ang="0">
                  <a:pos x="605" y="58"/>
                </a:cxn>
                <a:cxn ang="0">
                  <a:pos x="640" y="69"/>
                </a:cxn>
                <a:cxn ang="0">
                  <a:pos x="672" y="80"/>
                </a:cxn>
                <a:cxn ang="0">
                  <a:pos x="702" y="95"/>
                </a:cxn>
                <a:cxn ang="0">
                  <a:pos x="730" y="113"/>
                </a:cxn>
                <a:cxn ang="0">
                  <a:pos x="754" y="138"/>
                </a:cxn>
                <a:cxn ang="0">
                  <a:pos x="787" y="186"/>
                </a:cxn>
                <a:cxn ang="0">
                  <a:pos x="815" y="237"/>
                </a:cxn>
                <a:cxn ang="0">
                  <a:pos x="838" y="291"/>
                </a:cxn>
                <a:cxn ang="0">
                  <a:pos x="854" y="347"/>
                </a:cxn>
                <a:cxn ang="0">
                  <a:pos x="868" y="401"/>
                </a:cxn>
                <a:cxn ang="0">
                  <a:pos x="873" y="457"/>
                </a:cxn>
                <a:cxn ang="0">
                  <a:pos x="871" y="509"/>
                </a:cxn>
                <a:cxn ang="0">
                  <a:pos x="864" y="559"/>
                </a:cxn>
                <a:cxn ang="0">
                  <a:pos x="851" y="604"/>
                </a:cxn>
                <a:cxn ang="0">
                  <a:pos x="823" y="658"/>
                </a:cxn>
                <a:cxn ang="0">
                  <a:pos x="787" y="705"/>
                </a:cxn>
                <a:cxn ang="0">
                  <a:pos x="746" y="744"/>
                </a:cxn>
                <a:cxn ang="0">
                  <a:pos x="700" y="777"/>
                </a:cxn>
                <a:cxn ang="0">
                  <a:pos x="648" y="802"/>
                </a:cxn>
                <a:cxn ang="0">
                  <a:pos x="592" y="820"/>
                </a:cxn>
                <a:cxn ang="0">
                  <a:pos x="532" y="830"/>
                </a:cxn>
                <a:cxn ang="0">
                  <a:pos x="471" y="833"/>
                </a:cxn>
                <a:cxn ang="0">
                  <a:pos x="408" y="828"/>
                </a:cxn>
                <a:cxn ang="0">
                  <a:pos x="344" y="815"/>
                </a:cxn>
                <a:cxn ang="0">
                  <a:pos x="281" y="792"/>
                </a:cxn>
                <a:cxn ang="0">
                  <a:pos x="233" y="768"/>
                </a:cxn>
                <a:cxn ang="0">
                  <a:pos x="186" y="736"/>
                </a:cxn>
                <a:cxn ang="0">
                  <a:pos x="143" y="703"/>
                </a:cxn>
                <a:cxn ang="0">
                  <a:pos x="106" y="667"/>
                </a:cxn>
                <a:cxn ang="0">
                  <a:pos x="84" y="637"/>
                </a:cxn>
                <a:cxn ang="0">
                  <a:pos x="69" y="606"/>
                </a:cxn>
                <a:cxn ang="0">
                  <a:pos x="57" y="572"/>
                </a:cxn>
                <a:cxn ang="0">
                  <a:pos x="43" y="501"/>
                </a:cxn>
                <a:cxn ang="0">
                  <a:pos x="35" y="468"/>
                </a:cxn>
                <a:cxn ang="0">
                  <a:pos x="22" y="427"/>
                </a:cxn>
                <a:cxn ang="0">
                  <a:pos x="11" y="388"/>
                </a:cxn>
                <a:cxn ang="0">
                  <a:pos x="3" y="348"/>
                </a:cxn>
                <a:cxn ang="0">
                  <a:pos x="0" y="307"/>
                </a:cxn>
                <a:cxn ang="0">
                  <a:pos x="3" y="266"/>
                </a:cxn>
                <a:cxn ang="0">
                  <a:pos x="17" y="223"/>
                </a:cxn>
                <a:cxn ang="0">
                  <a:pos x="43" y="171"/>
                </a:cxn>
                <a:cxn ang="0">
                  <a:pos x="72" y="127"/>
                </a:cxn>
                <a:cxn ang="0">
                  <a:pos x="110" y="89"/>
                </a:cxn>
                <a:cxn ang="0">
                  <a:pos x="149" y="58"/>
                </a:cxn>
                <a:cxn ang="0">
                  <a:pos x="193" y="33"/>
                </a:cxn>
                <a:cxn ang="0">
                  <a:pos x="242" y="15"/>
                </a:cxn>
                <a:cxn ang="0">
                  <a:pos x="292" y="3"/>
                </a:cxn>
                <a:cxn ang="0">
                  <a:pos x="346" y="0"/>
                </a:cxn>
              </a:cxnLst>
              <a:rect l="0" t="0" r="r" b="b"/>
              <a:pathLst>
                <a:path w="873" h="833">
                  <a:moveTo>
                    <a:pt x="346" y="0"/>
                  </a:moveTo>
                  <a:lnTo>
                    <a:pt x="400" y="0"/>
                  </a:lnTo>
                  <a:lnTo>
                    <a:pt x="456" y="9"/>
                  </a:lnTo>
                  <a:lnTo>
                    <a:pt x="514" y="24"/>
                  </a:lnTo>
                  <a:lnTo>
                    <a:pt x="571" y="44"/>
                  </a:lnTo>
                  <a:lnTo>
                    <a:pt x="605" y="58"/>
                  </a:lnTo>
                  <a:lnTo>
                    <a:pt x="640" y="69"/>
                  </a:lnTo>
                  <a:lnTo>
                    <a:pt x="672" y="80"/>
                  </a:lnTo>
                  <a:lnTo>
                    <a:pt x="702" y="95"/>
                  </a:lnTo>
                  <a:lnTo>
                    <a:pt x="730" y="113"/>
                  </a:lnTo>
                  <a:lnTo>
                    <a:pt x="754" y="138"/>
                  </a:lnTo>
                  <a:lnTo>
                    <a:pt x="787" y="186"/>
                  </a:lnTo>
                  <a:lnTo>
                    <a:pt x="815" y="237"/>
                  </a:lnTo>
                  <a:lnTo>
                    <a:pt x="838" y="291"/>
                  </a:lnTo>
                  <a:lnTo>
                    <a:pt x="854" y="347"/>
                  </a:lnTo>
                  <a:lnTo>
                    <a:pt x="868" y="401"/>
                  </a:lnTo>
                  <a:lnTo>
                    <a:pt x="873" y="457"/>
                  </a:lnTo>
                  <a:lnTo>
                    <a:pt x="871" y="509"/>
                  </a:lnTo>
                  <a:lnTo>
                    <a:pt x="864" y="559"/>
                  </a:lnTo>
                  <a:lnTo>
                    <a:pt x="851" y="604"/>
                  </a:lnTo>
                  <a:lnTo>
                    <a:pt x="823" y="658"/>
                  </a:lnTo>
                  <a:lnTo>
                    <a:pt x="787" y="705"/>
                  </a:lnTo>
                  <a:lnTo>
                    <a:pt x="746" y="744"/>
                  </a:lnTo>
                  <a:lnTo>
                    <a:pt x="700" y="777"/>
                  </a:lnTo>
                  <a:lnTo>
                    <a:pt x="648" y="802"/>
                  </a:lnTo>
                  <a:lnTo>
                    <a:pt x="592" y="820"/>
                  </a:lnTo>
                  <a:lnTo>
                    <a:pt x="532" y="830"/>
                  </a:lnTo>
                  <a:lnTo>
                    <a:pt x="471" y="833"/>
                  </a:lnTo>
                  <a:lnTo>
                    <a:pt x="408" y="828"/>
                  </a:lnTo>
                  <a:lnTo>
                    <a:pt x="344" y="815"/>
                  </a:lnTo>
                  <a:lnTo>
                    <a:pt x="281" y="792"/>
                  </a:lnTo>
                  <a:lnTo>
                    <a:pt x="233" y="768"/>
                  </a:lnTo>
                  <a:lnTo>
                    <a:pt x="186" y="736"/>
                  </a:lnTo>
                  <a:lnTo>
                    <a:pt x="143" y="703"/>
                  </a:lnTo>
                  <a:lnTo>
                    <a:pt x="106" y="667"/>
                  </a:lnTo>
                  <a:lnTo>
                    <a:pt x="84" y="637"/>
                  </a:lnTo>
                  <a:lnTo>
                    <a:pt x="69" y="606"/>
                  </a:lnTo>
                  <a:lnTo>
                    <a:pt x="57" y="572"/>
                  </a:lnTo>
                  <a:lnTo>
                    <a:pt x="43" y="501"/>
                  </a:lnTo>
                  <a:lnTo>
                    <a:pt x="35" y="468"/>
                  </a:lnTo>
                  <a:lnTo>
                    <a:pt x="22" y="427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7"/>
                  </a:lnTo>
                  <a:lnTo>
                    <a:pt x="3" y="266"/>
                  </a:lnTo>
                  <a:lnTo>
                    <a:pt x="17" y="223"/>
                  </a:lnTo>
                  <a:lnTo>
                    <a:pt x="43" y="171"/>
                  </a:lnTo>
                  <a:lnTo>
                    <a:pt x="72" y="127"/>
                  </a:lnTo>
                  <a:lnTo>
                    <a:pt x="110" y="89"/>
                  </a:lnTo>
                  <a:lnTo>
                    <a:pt x="149" y="58"/>
                  </a:lnTo>
                  <a:lnTo>
                    <a:pt x="193" y="33"/>
                  </a:lnTo>
                  <a:lnTo>
                    <a:pt x="242" y="15"/>
                  </a:lnTo>
                  <a:lnTo>
                    <a:pt x="292" y="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Freeform 44"/>
            <p:cNvSpPr>
              <a:spLocks/>
            </p:cNvSpPr>
            <p:nvPr/>
          </p:nvSpPr>
          <p:spPr bwMode="auto">
            <a:xfrm>
              <a:off x="4152900" y="2676525"/>
              <a:ext cx="1228725" cy="1190625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419" y="4"/>
                </a:cxn>
                <a:cxn ang="0">
                  <a:pos x="473" y="15"/>
                </a:cxn>
                <a:cxn ang="0">
                  <a:pos x="529" y="34"/>
                </a:cxn>
                <a:cxn ang="0">
                  <a:pos x="581" y="62"/>
                </a:cxn>
                <a:cxn ang="0">
                  <a:pos x="627" y="97"/>
                </a:cxn>
                <a:cxn ang="0">
                  <a:pos x="668" y="140"/>
                </a:cxn>
                <a:cxn ang="0">
                  <a:pos x="704" y="187"/>
                </a:cxn>
                <a:cxn ang="0">
                  <a:pos x="731" y="239"/>
                </a:cxn>
                <a:cxn ang="0">
                  <a:pos x="752" y="293"/>
                </a:cxn>
                <a:cxn ang="0">
                  <a:pos x="767" y="347"/>
                </a:cxn>
                <a:cxn ang="0">
                  <a:pos x="774" y="401"/>
                </a:cxn>
                <a:cxn ang="0">
                  <a:pos x="774" y="455"/>
                </a:cxn>
                <a:cxn ang="0">
                  <a:pos x="769" y="505"/>
                </a:cxn>
                <a:cxn ang="0">
                  <a:pos x="754" y="552"/>
                </a:cxn>
                <a:cxn ang="0">
                  <a:pos x="730" y="599"/>
                </a:cxn>
                <a:cxn ang="0">
                  <a:pos x="700" y="640"/>
                </a:cxn>
                <a:cxn ang="0">
                  <a:pos x="663" y="673"/>
                </a:cxn>
                <a:cxn ang="0">
                  <a:pos x="622" y="701"/>
                </a:cxn>
                <a:cxn ang="0">
                  <a:pos x="577" y="724"/>
                </a:cxn>
                <a:cxn ang="0">
                  <a:pos x="529" y="739"/>
                </a:cxn>
                <a:cxn ang="0">
                  <a:pos x="476" y="748"/>
                </a:cxn>
                <a:cxn ang="0">
                  <a:pos x="424" y="750"/>
                </a:cxn>
                <a:cxn ang="0">
                  <a:pos x="368" y="746"/>
                </a:cxn>
                <a:cxn ang="0">
                  <a:pos x="314" y="733"/>
                </a:cxn>
                <a:cxn ang="0">
                  <a:pos x="258" y="714"/>
                </a:cxn>
                <a:cxn ang="0">
                  <a:pos x="201" y="684"/>
                </a:cxn>
                <a:cxn ang="0">
                  <a:pos x="149" y="649"/>
                </a:cxn>
                <a:cxn ang="0">
                  <a:pos x="104" y="606"/>
                </a:cxn>
                <a:cxn ang="0">
                  <a:pos x="67" y="560"/>
                </a:cxn>
                <a:cxn ang="0">
                  <a:pos x="35" y="507"/>
                </a:cxn>
                <a:cxn ang="0">
                  <a:pos x="15" y="453"/>
                </a:cxn>
                <a:cxn ang="0">
                  <a:pos x="2" y="395"/>
                </a:cxn>
                <a:cxn ang="0">
                  <a:pos x="0" y="338"/>
                </a:cxn>
                <a:cxn ang="0">
                  <a:pos x="7" y="278"/>
                </a:cxn>
                <a:cxn ang="0">
                  <a:pos x="26" y="220"/>
                </a:cxn>
                <a:cxn ang="0">
                  <a:pos x="52" y="170"/>
                </a:cxn>
                <a:cxn ang="0">
                  <a:pos x="82" y="127"/>
                </a:cxn>
                <a:cxn ang="0">
                  <a:pos x="119" y="90"/>
                </a:cxn>
                <a:cxn ang="0">
                  <a:pos x="162" y="58"/>
                </a:cxn>
                <a:cxn ang="0">
                  <a:pos x="208" y="34"/>
                </a:cxn>
                <a:cxn ang="0">
                  <a:pos x="257" y="15"/>
                </a:cxn>
                <a:cxn ang="0">
                  <a:pos x="309" y="4"/>
                </a:cxn>
                <a:cxn ang="0">
                  <a:pos x="363" y="0"/>
                </a:cxn>
              </a:cxnLst>
              <a:rect l="0" t="0" r="r" b="b"/>
              <a:pathLst>
                <a:path w="774" h="750">
                  <a:moveTo>
                    <a:pt x="363" y="0"/>
                  </a:moveTo>
                  <a:lnTo>
                    <a:pt x="419" y="4"/>
                  </a:lnTo>
                  <a:lnTo>
                    <a:pt x="473" y="15"/>
                  </a:lnTo>
                  <a:lnTo>
                    <a:pt x="529" y="34"/>
                  </a:lnTo>
                  <a:lnTo>
                    <a:pt x="581" y="62"/>
                  </a:lnTo>
                  <a:lnTo>
                    <a:pt x="627" y="97"/>
                  </a:lnTo>
                  <a:lnTo>
                    <a:pt x="668" y="140"/>
                  </a:lnTo>
                  <a:lnTo>
                    <a:pt x="704" y="187"/>
                  </a:lnTo>
                  <a:lnTo>
                    <a:pt x="731" y="239"/>
                  </a:lnTo>
                  <a:lnTo>
                    <a:pt x="752" y="293"/>
                  </a:lnTo>
                  <a:lnTo>
                    <a:pt x="767" y="347"/>
                  </a:lnTo>
                  <a:lnTo>
                    <a:pt x="774" y="401"/>
                  </a:lnTo>
                  <a:lnTo>
                    <a:pt x="774" y="455"/>
                  </a:lnTo>
                  <a:lnTo>
                    <a:pt x="769" y="505"/>
                  </a:lnTo>
                  <a:lnTo>
                    <a:pt x="754" y="552"/>
                  </a:lnTo>
                  <a:lnTo>
                    <a:pt x="730" y="599"/>
                  </a:lnTo>
                  <a:lnTo>
                    <a:pt x="700" y="640"/>
                  </a:lnTo>
                  <a:lnTo>
                    <a:pt x="663" y="673"/>
                  </a:lnTo>
                  <a:lnTo>
                    <a:pt x="622" y="701"/>
                  </a:lnTo>
                  <a:lnTo>
                    <a:pt x="577" y="724"/>
                  </a:lnTo>
                  <a:lnTo>
                    <a:pt x="529" y="739"/>
                  </a:lnTo>
                  <a:lnTo>
                    <a:pt x="476" y="748"/>
                  </a:lnTo>
                  <a:lnTo>
                    <a:pt x="424" y="750"/>
                  </a:lnTo>
                  <a:lnTo>
                    <a:pt x="368" y="746"/>
                  </a:lnTo>
                  <a:lnTo>
                    <a:pt x="314" y="733"/>
                  </a:lnTo>
                  <a:lnTo>
                    <a:pt x="258" y="714"/>
                  </a:lnTo>
                  <a:lnTo>
                    <a:pt x="201" y="684"/>
                  </a:lnTo>
                  <a:lnTo>
                    <a:pt x="149" y="649"/>
                  </a:lnTo>
                  <a:lnTo>
                    <a:pt x="104" y="606"/>
                  </a:lnTo>
                  <a:lnTo>
                    <a:pt x="67" y="560"/>
                  </a:lnTo>
                  <a:lnTo>
                    <a:pt x="35" y="507"/>
                  </a:lnTo>
                  <a:lnTo>
                    <a:pt x="15" y="453"/>
                  </a:lnTo>
                  <a:lnTo>
                    <a:pt x="2" y="395"/>
                  </a:lnTo>
                  <a:lnTo>
                    <a:pt x="0" y="338"/>
                  </a:lnTo>
                  <a:lnTo>
                    <a:pt x="7" y="278"/>
                  </a:lnTo>
                  <a:lnTo>
                    <a:pt x="26" y="220"/>
                  </a:lnTo>
                  <a:lnTo>
                    <a:pt x="52" y="170"/>
                  </a:lnTo>
                  <a:lnTo>
                    <a:pt x="82" y="127"/>
                  </a:lnTo>
                  <a:lnTo>
                    <a:pt x="119" y="90"/>
                  </a:lnTo>
                  <a:lnTo>
                    <a:pt x="162" y="58"/>
                  </a:lnTo>
                  <a:lnTo>
                    <a:pt x="208" y="34"/>
                  </a:lnTo>
                  <a:lnTo>
                    <a:pt x="257" y="15"/>
                  </a:lnTo>
                  <a:lnTo>
                    <a:pt x="309" y="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FFD7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Freeform 45"/>
            <p:cNvSpPr>
              <a:spLocks/>
            </p:cNvSpPr>
            <p:nvPr/>
          </p:nvSpPr>
          <p:spPr bwMode="auto">
            <a:xfrm>
              <a:off x="4022725" y="2628900"/>
              <a:ext cx="1211262" cy="109855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475" y="4"/>
                </a:cxn>
                <a:cxn ang="0">
                  <a:pos x="540" y="17"/>
                </a:cxn>
                <a:cxn ang="0">
                  <a:pos x="603" y="38"/>
                </a:cxn>
                <a:cxn ang="0">
                  <a:pos x="648" y="60"/>
                </a:cxn>
                <a:cxn ang="0">
                  <a:pos x="683" y="82"/>
                </a:cxn>
                <a:cxn ang="0">
                  <a:pos x="713" y="108"/>
                </a:cxn>
                <a:cxn ang="0">
                  <a:pos x="741" y="135"/>
                </a:cxn>
                <a:cxn ang="0">
                  <a:pos x="763" y="164"/>
                </a:cxn>
                <a:cxn ang="0">
                  <a:pos x="759" y="207"/>
                </a:cxn>
                <a:cxn ang="0">
                  <a:pos x="748" y="245"/>
                </a:cxn>
                <a:cxn ang="0">
                  <a:pos x="732" y="274"/>
                </a:cxn>
                <a:cxn ang="0">
                  <a:pos x="709" y="300"/>
                </a:cxn>
                <a:cxn ang="0">
                  <a:pos x="681" y="321"/>
                </a:cxn>
                <a:cxn ang="0">
                  <a:pos x="650" y="336"/>
                </a:cxn>
                <a:cxn ang="0">
                  <a:pos x="614" y="349"/>
                </a:cxn>
                <a:cxn ang="0">
                  <a:pos x="577" y="356"/>
                </a:cxn>
                <a:cxn ang="0">
                  <a:pos x="538" y="362"/>
                </a:cxn>
                <a:cxn ang="0">
                  <a:pos x="497" y="364"/>
                </a:cxn>
                <a:cxn ang="0">
                  <a:pos x="458" y="364"/>
                </a:cxn>
                <a:cxn ang="0">
                  <a:pos x="380" y="360"/>
                </a:cxn>
                <a:cxn ang="0">
                  <a:pos x="344" y="356"/>
                </a:cxn>
                <a:cxn ang="0">
                  <a:pos x="313" y="351"/>
                </a:cxn>
                <a:cxn ang="0">
                  <a:pos x="285" y="345"/>
                </a:cxn>
                <a:cxn ang="0">
                  <a:pos x="262" y="342"/>
                </a:cxn>
                <a:cxn ang="0">
                  <a:pos x="244" y="338"/>
                </a:cxn>
                <a:cxn ang="0">
                  <a:pos x="232" y="336"/>
                </a:cxn>
                <a:cxn ang="0">
                  <a:pos x="229" y="334"/>
                </a:cxn>
                <a:cxn ang="0">
                  <a:pos x="240" y="394"/>
                </a:cxn>
                <a:cxn ang="0">
                  <a:pos x="246" y="448"/>
                </a:cxn>
                <a:cxn ang="0">
                  <a:pos x="244" y="496"/>
                </a:cxn>
                <a:cxn ang="0">
                  <a:pos x="236" y="539"/>
                </a:cxn>
                <a:cxn ang="0">
                  <a:pos x="225" y="578"/>
                </a:cxn>
                <a:cxn ang="0">
                  <a:pos x="210" y="612"/>
                </a:cxn>
                <a:cxn ang="0">
                  <a:pos x="192" y="640"/>
                </a:cxn>
                <a:cxn ang="0">
                  <a:pos x="173" y="662"/>
                </a:cxn>
                <a:cxn ang="0">
                  <a:pos x="152" y="679"/>
                </a:cxn>
                <a:cxn ang="0">
                  <a:pos x="134" y="692"/>
                </a:cxn>
                <a:cxn ang="0">
                  <a:pos x="113" y="666"/>
                </a:cxn>
                <a:cxn ang="0">
                  <a:pos x="98" y="636"/>
                </a:cxn>
                <a:cxn ang="0">
                  <a:pos x="76" y="573"/>
                </a:cxn>
                <a:cxn ang="0">
                  <a:pos x="65" y="543"/>
                </a:cxn>
                <a:cxn ang="0">
                  <a:pos x="28" y="465"/>
                </a:cxn>
                <a:cxn ang="0">
                  <a:pos x="13" y="427"/>
                </a:cxn>
                <a:cxn ang="0">
                  <a:pos x="2" y="388"/>
                </a:cxn>
                <a:cxn ang="0">
                  <a:pos x="0" y="345"/>
                </a:cxn>
                <a:cxn ang="0">
                  <a:pos x="9" y="297"/>
                </a:cxn>
                <a:cxn ang="0">
                  <a:pos x="26" y="250"/>
                </a:cxn>
                <a:cxn ang="0">
                  <a:pos x="54" y="194"/>
                </a:cxn>
                <a:cxn ang="0">
                  <a:pos x="91" y="144"/>
                </a:cxn>
                <a:cxn ang="0">
                  <a:pos x="134" y="101"/>
                </a:cxn>
                <a:cxn ang="0">
                  <a:pos x="180" y="66"/>
                </a:cxn>
                <a:cxn ang="0">
                  <a:pos x="234" y="38"/>
                </a:cxn>
                <a:cxn ang="0">
                  <a:pos x="290" y="17"/>
                </a:cxn>
                <a:cxn ang="0">
                  <a:pos x="350" y="4"/>
                </a:cxn>
                <a:cxn ang="0">
                  <a:pos x="411" y="0"/>
                </a:cxn>
              </a:cxnLst>
              <a:rect l="0" t="0" r="r" b="b"/>
              <a:pathLst>
                <a:path w="763" h="692">
                  <a:moveTo>
                    <a:pt x="411" y="0"/>
                  </a:moveTo>
                  <a:lnTo>
                    <a:pt x="475" y="4"/>
                  </a:lnTo>
                  <a:lnTo>
                    <a:pt x="540" y="17"/>
                  </a:lnTo>
                  <a:lnTo>
                    <a:pt x="603" y="38"/>
                  </a:lnTo>
                  <a:lnTo>
                    <a:pt x="648" y="60"/>
                  </a:lnTo>
                  <a:lnTo>
                    <a:pt x="683" y="82"/>
                  </a:lnTo>
                  <a:lnTo>
                    <a:pt x="713" y="108"/>
                  </a:lnTo>
                  <a:lnTo>
                    <a:pt x="741" y="135"/>
                  </a:lnTo>
                  <a:lnTo>
                    <a:pt x="763" y="164"/>
                  </a:lnTo>
                  <a:lnTo>
                    <a:pt x="759" y="207"/>
                  </a:lnTo>
                  <a:lnTo>
                    <a:pt x="748" y="245"/>
                  </a:lnTo>
                  <a:lnTo>
                    <a:pt x="732" y="274"/>
                  </a:lnTo>
                  <a:lnTo>
                    <a:pt x="709" y="300"/>
                  </a:lnTo>
                  <a:lnTo>
                    <a:pt x="681" y="321"/>
                  </a:lnTo>
                  <a:lnTo>
                    <a:pt x="650" y="336"/>
                  </a:lnTo>
                  <a:lnTo>
                    <a:pt x="614" y="349"/>
                  </a:lnTo>
                  <a:lnTo>
                    <a:pt x="577" y="356"/>
                  </a:lnTo>
                  <a:lnTo>
                    <a:pt x="538" y="362"/>
                  </a:lnTo>
                  <a:lnTo>
                    <a:pt x="497" y="364"/>
                  </a:lnTo>
                  <a:lnTo>
                    <a:pt x="458" y="364"/>
                  </a:lnTo>
                  <a:lnTo>
                    <a:pt x="380" y="360"/>
                  </a:lnTo>
                  <a:lnTo>
                    <a:pt x="344" y="356"/>
                  </a:lnTo>
                  <a:lnTo>
                    <a:pt x="313" y="351"/>
                  </a:lnTo>
                  <a:lnTo>
                    <a:pt x="285" y="345"/>
                  </a:lnTo>
                  <a:lnTo>
                    <a:pt x="262" y="342"/>
                  </a:lnTo>
                  <a:lnTo>
                    <a:pt x="244" y="338"/>
                  </a:lnTo>
                  <a:lnTo>
                    <a:pt x="232" y="336"/>
                  </a:lnTo>
                  <a:lnTo>
                    <a:pt x="229" y="334"/>
                  </a:lnTo>
                  <a:lnTo>
                    <a:pt x="240" y="394"/>
                  </a:lnTo>
                  <a:lnTo>
                    <a:pt x="246" y="448"/>
                  </a:lnTo>
                  <a:lnTo>
                    <a:pt x="244" y="496"/>
                  </a:lnTo>
                  <a:lnTo>
                    <a:pt x="236" y="539"/>
                  </a:lnTo>
                  <a:lnTo>
                    <a:pt x="225" y="578"/>
                  </a:lnTo>
                  <a:lnTo>
                    <a:pt x="210" y="612"/>
                  </a:lnTo>
                  <a:lnTo>
                    <a:pt x="192" y="640"/>
                  </a:lnTo>
                  <a:lnTo>
                    <a:pt x="173" y="662"/>
                  </a:lnTo>
                  <a:lnTo>
                    <a:pt x="152" y="679"/>
                  </a:lnTo>
                  <a:lnTo>
                    <a:pt x="134" y="692"/>
                  </a:lnTo>
                  <a:lnTo>
                    <a:pt x="113" y="666"/>
                  </a:lnTo>
                  <a:lnTo>
                    <a:pt x="98" y="636"/>
                  </a:lnTo>
                  <a:lnTo>
                    <a:pt x="76" y="573"/>
                  </a:lnTo>
                  <a:lnTo>
                    <a:pt x="65" y="543"/>
                  </a:lnTo>
                  <a:lnTo>
                    <a:pt x="28" y="465"/>
                  </a:lnTo>
                  <a:lnTo>
                    <a:pt x="13" y="427"/>
                  </a:lnTo>
                  <a:lnTo>
                    <a:pt x="2" y="388"/>
                  </a:lnTo>
                  <a:lnTo>
                    <a:pt x="0" y="345"/>
                  </a:lnTo>
                  <a:lnTo>
                    <a:pt x="9" y="297"/>
                  </a:lnTo>
                  <a:lnTo>
                    <a:pt x="26" y="250"/>
                  </a:lnTo>
                  <a:lnTo>
                    <a:pt x="54" y="194"/>
                  </a:lnTo>
                  <a:lnTo>
                    <a:pt x="91" y="144"/>
                  </a:lnTo>
                  <a:lnTo>
                    <a:pt x="134" y="101"/>
                  </a:lnTo>
                  <a:lnTo>
                    <a:pt x="180" y="66"/>
                  </a:lnTo>
                  <a:lnTo>
                    <a:pt x="234" y="38"/>
                  </a:lnTo>
                  <a:lnTo>
                    <a:pt x="290" y="17"/>
                  </a:lnTo>
                  <a:lnTo>
                    <a:pt x="350" y="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Freeform 46"/>
            <p:cNvSpPr>
              <a:spLocks/>
            </p:cNvSpPr>
            <p:nvPr/>
          </p:nvSpPr>
          <p:spPr bwMode="auto">
            <a:xfrm>
              <a:off x="4019550" y="2605088"/>
              <a:ext cx="1220787" cy="1101725"/>
            </a:xfrm>
            <a:custGeom>
              <a:avLst/>
              <a:gdLst/>
              <a:ahLst/>
              <a:cxnLst>
                <a:cxn ang="0">
                  <a:pos x="385" y="0"/>
                </a:cxn>
                <a:cxn ang="0">
                  <a:pos x="443" y="2"/>
                </a:cxn>
                <a:cxn ang="0">
                  <a:pos x="501" y="12"/>
                </a:cxn>
                <a:cxn ang="0">
                  <a:pos x="557" y="26"/>
                </a:cxn>
                <a:cxn ang="0">
                  <a:pos x="613" y="47"/>
                </a:cxn>
                <a:cxn ang="0">
                  <a:pos x="657" y="67"/>
                </a:cxn>
                <a:cxn ang="0">
                  <a:pos x="693" y="86"/>
                </a:cxn>
                <a:cxn ang="0">
                  <a:pos x="721" y="109"/>
                </a:cxn>
                <a:cxn ang="0">
                  <a:pos x="747" y="133"/>
                </a:cxn>
                <a:cxn ang="0">
                  <a:pos x="769" y="161"/>
                </a:cxn>
                <a:cxn ang="0">
                  <a:pos x="765" y="204"/>
                </a:cxn>
                <a:cxn ang="0">
                  <a:pos x="754" y="241"/>
                </a:cxn>
                <a:cxn ang="0">
                  <a:pos x="737" y="271"/>
                </a:cxn>
                <a:cxn ang="0">
                  <a:pos x="715" y="297"/>
                </a:cxn>
                <a:cxn ang="0">
                  <a:pos x="687" y="317"/>
                </a:cxn>
                <a:cxn ang="0">
                  <a:pos x="655" y="332"/>
                </a:cxn>
                <a:cxn ang="0">
                  <a:pos x="620" y="345"/>
                </a:cxn>
                <a:cxn ang="0">
                  <a:pos x="581" y="353"/>
                </a:cxn>
                <a:cxn ang="0">
                  <a:pos x="542" y="358"/>
                </a:cxn>
                <a:cxn ang="0">
                  <a:pos x="503" y="360"/>
                </a:cxn>
                <a:cxn ang="0">
                  <a:pos x="462" y="360"/>
                </a:cxn>
                <a:cxn ang="0">
                  <a:pos x="423" y="358"/>
                </a:cxn>
                <a:cxn ang="0">
                  <a:pos x="385" y="357"/>
                </a:cxn>
                <a:cxn ang="0">
                  <a:pos x="350" y="353"/>
                </a:cxn>
                <a:cxn ang="0">
                  <a:pos x="316" y="347"/>
                </a:cxn>
                <a:cxn ang="0">
                  <a:pos x="288" y="342"/>
                </a:cxn>
                <a:cxn ang="0">
                  <a:pos x="266" y="338"/>
                </a:cxn>
                <a:cxn ang="0">
                  <a:pos x="248" y="334"/>
                </a:cxn>
                <a:cxn ang="0">
                  <a:pos x="236" y="332"/>
                </a:cxn>
                <a:cxn ang="0">
                  <a:pos x="233" y="330"/>
                </a:cxn>
                <a:cxn ang="0">
                  <a:pos x="246" y="392"/>
                </a:cxn>
                <a:cxn ang="0">
                  <a:pos x="251" y="448"/>
                </a:cxn>
                <a:cxn ang="0">
                  <a:pos x="249" y="498"/>
                </a:cxn>
                <a:cxn ang="0">
                  <a:pos x="242" y="541"/>
                </a:cxn>
                <a:cxn ang="0">
                  <a:pos x="231" y="580"/>
                </a:cxn>
                <a:cxn ang="0">
                  <a:pos x="216" y="612"/>
                </a:cxn>
                <a:cxn ang="0">
                  <a:pos x="199" y="640"/>
                </a:cxn>
                <a:cxn ang="0">
                  <a:pos x="180" y="660"/>
                </a:cxn>
                <a:cxn ang="0">
                  <a:pos x="160" y="677"/>
                </a:cxn>
                <a:cxn ang="0">
                  <a:pos x="141" y="688"/>
                </a:cxn>
                <a:cxn ang="0">
                  <a:pos x="123" y="694"/>
                </a:cxn>
                <a:cxn ang="0">
                  <a:pos x="78" y="640"/>
                </a:cxn>
                <a:cxn ang="0">
                  <a:pos x="43" y="578"/>
                </a:cxn>
                <a:cxn ang="0">
                  <a:pos x="17" y="513"/>
                </a:cxn>
                <a:cxn ang="0">
                  <a:pos x="4" y="444"/>
                </a:cxn>
                <a:cxn ang="0">
                  <a:pos x="0" y="371"/>
                </a:cxn>
                <a:cxn ang="0">
                  <a:pos x="9" y="299"/>
                </a:cxn>
                <a:cxn ang="0">
                  <a:pos x="32" y="222"/>
                </a:cxn>
                <a:cxn ang="0">
                  <a:pos x="48" y="187"/>
                </a:cxn>
                <a:cxn ang="0">
                  <a:pos x="67" y="159"/>
                </a:cxn>
                <a:cxn ang="0">
                  <a:pos x="84" y="138"/>
                </a:cxn>
                <a:cxn ang="0">
                  <a:pos x="99" y="125"/>
                </a:cxn>
                <a:cxn ang="0">
                  <a:pos x="108" y="116"/>
                </a:cxn>
                <a:cxn ang="0">
                  <a:pos x="112" y="114"/>
                </a:cxn>
                <a:cxn ang="0">
                  <a:pos x="123" y="101"/>
                </a:cxn>
                <a:cxn ang="0">
                  <a:pos x="140" y="84"/>
                </a:cxn>
                <a:cxn ang="0">
                  <a:pos x="158" y="67"/>
                </a:cxn>
                <a:cxn ang="0">
                  <a:pos x="179" y="53"/>
                </a:cxn>
                <a:cxn ang="0">
                  <a:pos x="225" y="30"/>
                </a:cxn>
                <a:cxn ang="0">
                  <a:pos x="275" y="13"/>
                </a:cxn>
                <a:cxn ang="0">
                  <a:pos x="329" y="4"/>
                </a:cxn>
                <a:cxn ang="0">
                  <a:pos x="385" y="0"/>
                </a:cxn>
              </a:cxnLst>
              <a:rect l="0" t="0" r="r" b="b"/>
              <a:pathLst>
                <a:path w="769" h="694">
                  <a:moveTo>
                    <a:pt x="385" y="0"/>
                  </a:moveTo>
                  <a:lnTo>
                    <a:pt x="443" y="2"/>
                  </a:lnTo>
                  <a:lnTo>
                    <a:pt x="501" y="12"/>
                  </a:lnTo>
                  <a:lnTo>
                    <a:pt x="557" y="26"/>
                  </a:lnTo>
                  <a:lnTo>
                    <a:pt x="613" y="47"/>
                  </a:lnTo>
                  <a:lnTo>
                    <a:pt x="657" y="67"/>
                  </a:lnTo>
                  <a:lnTo>
                    <a:pt x="693" y="86"/>
                  </a:lnTo>
                  <a:lnTo>
                    <a:pt x="721" y="109"/>
                  </a:lnTo>
                  <a:lnTo>
                    <a:pt x="747" y="133"/>
                  </a:lnTo>
                  <a:lnTo>
                    <a:pt x="769" y="161"/>
                  </a:lnTo>
                  <a:lnTo>
                    <a:pt x="765" y="204"/>
                  </a:lnTo>
                  <a:lnTo>
                    <a:pt x="754" y="241"/>
                  </a:lnTo>
                  <a:lnTo>
                    <a:pt x="737" y="271"/>
                  </a:lnTo>
                  <a:lnTo>
                    <a:pt x="715" y="297"/>
                  </a:lnTo>
                  <a:lnTo>
                    <a:pt x="687" y="317"/>
                  </a:lnTo>
                  <a:lnTo>
                    <a:pt x="655" y="332"/>
                  </a:lnTo>
                  <a:lnTo>
                    <a:pt x="620" y="345"/>
                  </a:lnTo>
                  <a:lnTo>
                    <a:pt x="581" y="353"/>
                  </a:lnTo>
                  <a:lnTo>
                    <a:pt x="542" y="358"/>
                  </a:lnTo>
                  <a:lnTo>
                    <a:pt x="503" y="360"/>
                  </a:lnTo>
                  <a:lnTo>
                    <a:pt x="462" y="360"/>
                  </a:lnTo>
                  <a:lnTo>
                    <a:pt x="423" y="358"/>
                  </a:lnTo>
                  <a:lnTo>
                    <a:pt x="385" y="357"/>
                  </a:lnTo>
                  <a:lnTo>
                    <a:pt x="350" y="353"/>
                  </a:lnTo>
                  <a:lnTo>
                    <a:pt x="316" y="347"/>
                  </a:lnTo>
                  <a:lnTo>
                    <a:pt x="288" y="342"/>
                  </a:lnTo>
                  <a:lnTo>
                    <a:pt x="266" y="338"/>
                  </a:lnTo>
                  <a:lnTo>
                    <a:pt x="248" y="334"/>
                  </a:lnTo>
                  <a:lnTo>
                    <a:pt x="236" y="332"/>
                  </a:lnTo>
                  <a:lnTo>
                    <a:pt x="233" y="330"/>
                  </a:lnTo>
                  <a:lnTo>
                    <a:pt x="246" y="392"/>
                  </a:lnTo>
                  <a:lnTo>
                    <a:pt x="251" y="448"/>
                  </a:lnTo>
                  <a:lnTo>
                    <a:pt x="249" y="498"/>
                  </a:lnTo>
                  <a:lnTo>
                    <a:pt x="242" y="541"/>
                  </a:lnTo>
                  <a:lnTo>
                    <a:pt x="231" y="580"/>
                  </a:lnTo>
                  <a:lnTo>
                    <a:pt x="216" y="612"/>
                  </a:lnTo>
                  <a:lnTo>
                    <a:pt x="199" y="640"/>
                  </a:lnTo>
                  <a:lnTo>
                    <a:pt x="180" y="660"/>
                  </a:lnTo>
                  <a:lnTo>
                    <a:pt x="160" y="677"/>
                  </a:lnTo>
                  <a:lnTo>
                    <a:pt x="141" y="688"/>
                  </a:lnTo>
                  <a:lnTo>
                    <a:pt x="123" y="694"/>
                  </a:lnTo>
                  <a:lnTo>
                    <a:pt x="78" y="640"/>
                  </a:lnTo>
                  <a:lnTo>
                    <a:pt x="43" y="578"/>
                  </a:lnTo>
                  <a:lnTo>
                    <a:pt x="17" y="513"/>
                  </a:lnTo>
                  <a:lnTo>
                    <a:pt x="4" y="444"/>
                  </a:lnTo>
                  <a:lnTo>
                    <a:pt x="0" y="371"/>
                  </a:lnTo>
                  <a:lnTo>
                    <a:pt x="9" y="299"/>
                  </a:lnTo>
                  <a:lnTo>
                    <a:pt x="32" y="222"/>
                  </a:lnTo>
                  <a:lnTo>
                    <a:pt x="48" y="187"/>
                  </a:lnTo>
                  <a:lnTo>
                    <a:pt x="67" y="159"/>
                  </a:lnTo>
                  <a:lnTo>
                    <a:pt x="84" y="138"/>
                  </a:lnTo>
                  <a:lnTo>
                    <a:pt x="99" y="125"/>
                  </a:lnTo>
                  <a:lnTo>
                    <a:pt x="108" y="116"/>
                  </a:lnTo>
                  <a:lnTo>
                    <a:pt x="112" y="114"/>
                  </a:lnTo>
                  <a:lnTo>
                    <a:pt x="123" y="101"/>
                  </a:lnTo>
                  <a:lnTo>
                    <a:pt x="140" y="84"/>
                  </a:lnTo>
                  <a:lnTo>
                    <a:pt x="158" y="67"/>
                  </a:lnTo>
                  <a:lnTo>
                    <a:pt x="179" y="53"/>
                  </a:lnTo>
                  <a:lnTo>
                    <a:pt x="225" y="30"/>
                  </a:lnTo>
                  <a:lnTo>
                    <a:pt x="275" y="13"/>
                  </a:lnTo>
                  <a:lnTo>
                    <a:pt x="329" y="4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3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Freeform 47"/>
            <p:cNvSpPr>
              <a:spLocks/>
            </p:cNvSpPr>
            <p:nvPr/>
          </p:nvSpPr>
          <p:spPr bwMode="auto">
            <a:xfrm>
              <a:off x="4699000" y="4138613"/>
              <a:ext cx="277812" cy="169863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38" y="105"/>
                </a:cxn>
                <a:cxn ang="0">
                  <a:pos x="91" y="107"/>
                </a:cxn>
                <a:cxn ang="0">
                  <a:pos x="0" y="8"/>
                </a:cxn>
                <a:cxn ang="0">
                  <a:pos x="84" y="4"/>
                </a:cxn>
                <a:cxn ang="0">
                  <a:pos x="175" y="0"/>
                </a:cxn>
              </a:cxnLst>
              <a:rect l="0" t="0" r="r" b="b"/>
              <a:pathLst>
                <a:path w="175" h="107">
                  <a:moveTo>
                    <a:pt x="175" y="0"/>
                  </a:moveTo>
                  <a:lnTo>
                    <a:pt x="138" y="105"/>
                  </a:lnTo>
                  <a:lnTo>
                    <a:pt x="91" y="107"/>
                  </a:lnTo>
                  <a:lnTo>
                    <a:pt x="0" y="8"/>
                  </a:lnTo>
                  <a:lnTo>
                    <a:pt x="84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Freeform 48"/>
            <p:cNvSpPr>
              <a:spLocks/>
            </p:cNvSpPr>
            <p:nvPr/>
          </p:nvSpPr>
          <p:spPr bwMode="auto">
            <a:xfrm>
              <a:off x="4832350" y="4278313"/>
              <a:ext cx="250825" cy="9652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65" y="56"/>
                </a:cxn>
                <a:cxn ang="0">
                  <a:pos x="82" y="116"/>
                </a:cxn>
                <a:cxn ang="0">
                  <a:pos x="108" y="231"/>
                </a:cxn>
                <a:cxn ang="0">
                  <a:pos x="119" y="287"/>
                </a:cxn>
                <a:cxn ang="0">
                  <a:pos x="130" y="339"/>
                </a:cxn>
                <a:cxn ang="0">
                  <a:pos x="138" y="386"/>
                </a:cxn>
                <a:cxn ang="0">
                  <a:pos x="145" y="427"/>
                </a:cxn>
                <a:cxn ang="0">
                  <a:pos x="151" y="462"/>
                </a:cxn>
                <a:cxn ang="0">
                  <a:pos x="155" y="488"/>
                </a:cxn>
                <a:cxn ang="0">
                  <a:pos x="158" y="505"/>
                </a:cxn>
                <a:cxn ang="0">
                  <a:pos x="158" y="511"/>
                </a:cxn>
                <a:cxn ang="0">
                  <a:pos x="82" y="608"/>
                </a:cxn>
                <a:cxn ang="0">
                  <a:pos x="0" y="520"/>
                </a:cxn>
                <a:cxn ang="0">
                  <a:pos x="4" y="470"/>
                </a:cxn>
                <a:cxn ang="0">
                  <a:pos x="6" y="416"/>
                </a:cxn>
                <a:cxn ang="0">
                  <a:pos x="7" y="360"/>
                </a:cxn>
                <a:cxn ang="0">
                  <a:pos x="7" y="246"/>
                </a:cxn>
                <a:cxn ang="0">
                  <a:pos x="9" y="192"/>
                </a:cxn>
                <a:cxn ang="0">
                  <a:pos x="9" y="95"/>
                </a:cxn>
                <a:cxn ang="0">
                  <a:pos x="7" y="58"/>
                </a:cxn>
                <a:cxn ang="0">
                  <a:pos x="7" y="4"/>
                </a:cxn>
                <a:cxn ang="0">
                  <a:pos x="48" y="0"/>
                </a:cxn>
              </a:cxnLst>
              <a:rect l="0" t="0" r="r" b="b"/>
              <a:pathLst>
                <a:path w="158" h="608">
                  <a:moveTo>
                    <a:pt x="48" y="0"/>
                  </a:moveTo>
                  <a:lnTo>
                    <a:pt x="65" y="56"/>
                  </a:lnTo>
                  <a:lnTo>
                    <a:pt x="82" y="116"/>
                  </a:lnTo>
                  <a:lnTo>
                    <a:pt x="108" y="231"/>
                  </a:lnTo>
                  <a:lnTo>
                    <a:pt x="119" y="287"/>
                  </a:lnTo>
                  <a:lnTo>
                    <a:pt x="130" y="339"/>
                  </a:lnTo>
                  <a:lnTo>
                    <a:pt x="138" y="386"/>
                  </a:lnTo>
                  <a:lnTo>
                    <a:pt x="145" y="427"/>
                  </a:lnTo>
                  <a:lnTo>
                    <a:pt x="151" y="462"/>
                  </a:lnTo>
                  <a:lnTo>
                    <a:pt x="155" y="488"/>
                  </a:lnTo>
                  <a:lnTo>
                    <a:pt x="158" y="505"/>
                  </a:lnTo>
                  <a:lnTo>
                    <a:pt x="158" y="511"/>
                  </a:lnTo>
                  <a:lnTo>
                    <a:pt x="82" y="608"/>
                  </a:lnTo>
                  <a:lnTo>
                    <a:pt x="0" y="520"/>
                  </a:lnTo>
                  <a:lnTo>
                    <a:pt x="4" y="470"/>
                  </a:lnTo>
                  <a:lnTo>
                    <a:pt x="6" y="416"/>
                  </a:lnTo>
                  <a:lnTo>
                    <a:pt x="7" y="360"/>
                  </a:lnTo>
                  <a:lnTo>
                    <a:pt x="7" y="246"/>
                  </a:lnTo>
                  <a:lnTo>
                    <a:pt x="9" y="192"/>
                  </a:lnTo>
                  <a:lnTo>
                    <a:pt x="9" y="95"/>
                  </a:lnTo>
                  <a:lnTo>
                    <a:pt x="7" y="58"/>
                  </a:lnTo>
                  <a:lnTo>
                    <a:pt x="7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A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Freeform 49"/>
            <p:cNvSpPr>
              <a:spLocks/>
            </p:cNvSpPr>
            <p:nvPr/>
          </p:nvSpPr>
          <p:spPr bwMode="auto">
            <a:xfrm>
              <a:off x="4229100" y="2682875"/>
              <a:ext cx="892175" cy="417513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415" y="2"/>
                </a:cxn>
                <a:cxn ang="0">
                  <a:pos x="430" y="5"/>
                </a:cxn>
                <a:cxn ang="0">
                  <a:pos x="451" y="11"/>
                </a:cxn>
                <a:cxn ang="0">
                  <a:pos x="475" y="20"/>
                </a:cxn>
                <a:cxn ang="0">
                  <a:pos x="501" y="33"/>
                </a:cxn>
                <a:cxn ang="0">
                  <a:pos x="525" y="50"/>
                </a:cxn>
                <a:cxn ang="0">
                  <a:pos x="546" y="71"/>
                </a:cxn>
                <a:cxn ang="0">
                  <a:pos x="559" y="95"/>
                </a:cxn>
                <a:cxn ang="0">
                  <a:pos x="562" y="112"/>
                </a:cxn>
                <a:cxn ang="0">
                  <a:pos x="562" y="132"/>
                </a:cxn>
                <a:cxn ang="0">
                  <a:pos x="559" y="153"/>
                </a:cxn>
                <a:cxn ang="0">
                  <a:pos x="551" y="175"/>
                </a:cxn>
                <a:cxn ang="0">
                  <a:pos x="536" y="196"/>
                </a:cxn>
                <a:cxn ang="0">
                  <a:pos x="518" y="216"/>
                </a:cxn>
                <a:cxn ang="0">
                  <a:pos x="492" y="233"/>
                </a:cxn>
                <a:cxn ang="0">
                  <a:pos x="458" y="248"/>
                </a:cxn>
                <a:cxn ang="0">
                  <a:pos x="419" y="257"/>
                </a:cxn>
                <a:cxn ang="0">
                  <a:pos x="371" y="263"/>
                </a:cxn>
                <a:cxn ang="0">
                  <a:pos x="302" y="263"/>
                </a:cxn>
                <a:cxn ang="0">
                  <a:pos x="240" y="259"/>
                </a:cxn>
                <a:cxn ang="0">
                  <a:pos x="184" y="252"/>
                </a:cxn>
                <a:cxn ang="0">
                  <a:pos x="136" y="240"/>
                </a:cxn>
                <a:cxn ang="0">
                  <a:pos x="95" y="227"/>
                </a:cxn>
                <a:cxn ang="0">
                  <a:pos x="62" y="214"/>
                </a:cxn>
                <a:cxn ang="0">
                  <a:pos x="35" y="203"/>
                </a:cxn>
                <a:cxn ang="0">
                  <a:pos x="15" y="192"/>
                </a:cxn>
                <a:cxn ang="0">
                  <a:pos x="4" y="184"/>
                </a:cxn>
                <a:cxn ang="0">
                  <a:pos x="0" y="183"/>
                </a:cxn>
                <a:cxn ang="0">
                  <a:pos x="63" y="190"/>
                </a:cxn>
                <a:cxn ang="0">
                  <a:pos x="119" y="192"/>
                </a:cxn>
                <a:cxn ang="0">
                  <a:pos x="170" y="186"/>
                </a:cxn>
                <a:cxn ang="0">
                  <a:pos x="214" y="175"/>
                </a:cxn>
                <a:cxn ang="0">
                  <a:pos x="253" y="160"/>
                </a:cxn>
                <a:cxn ang="0">
                  <a:pos x="287" y="143"/>
                </a:cxn>
                <a:cxn ang="0">
                  <a:pos x="317" y="123"/>
                </a:cxn>
                <a:cxn ang="0">
                  <a:pos x="341" y="102"/>
                </a:cxn>
                <a:cxn ang="0">
                  <a:pos x="361" y="80"/>
                </a:cxn>
                <a:cxn ang="0">
                  <a:pos x="376" y="60"/>
                </a:cxn>
                <a:cxn ang="0">
                  <a:pos x="389" y="41"/>
                </a:cxn>
                <a:cxn ang="0">
                  <a:pos x="399" y="24"/>
                </a:cxn>
                <a:cxn ang="0">
                  <a:pos x="404" y="11"/>
                </a:cxn>
                <a:cxn ang="0">
                  <a:pos x="410" y="0"/>
                </a:cxn>
              </a:cxnLst>
              <a:rect l="0" t="0" r="r" b="b"/>
              <a:pathLst>
                <a:path w="562" h="263">
                  <a:moveTo>
                    <a:pt x="410" y="0"/>
                  </a:moveTo>
                  <a:lnTo>
                    <a:pt x="415" y="2"/>
                  </a:lnTo>
                  <a:lnTo>
                    <a:pt x="430" y="5"/>
                  </a:lnTo>
                  <a:lnTo>
                    <a:pt x="451" y="11"/>
                  </a:lnTo>
                  <a:lnTo>
                    <a:pt x="475" y="20"/>
                  </a:lnTo>
                  <a:lnTo>
                    <a:pt x="501" y="33"/>
                  </a:lnTo>
                  <a:lnTo>
                    <a:pt x="525" y="50"/>
                  </a:lnTo>
                  <a:lnTo>
                    <a:pt x="546" y="71"/>
                  </a:lnTo>
                  <a:lnTo>
                    <a:pt x="559" y="95"/>
                  </a:lnTo>
                  <a:lnTo>
                    <a:pt x="562" y="112"/>
                  </a:lnTo>
                  <a:lnTo>
                    <a:pt x="562" y="132"/>
                  </a:lnTo>
                  <a:lnTo>
                    <a:pt x="559" y="153"/>
                  </a:lnTo>
                  <a:lnTo>
                    <a:pt x="551" y="175"/>
                  </a:lnTo>
                  <a:lnTo>
                    <a:pt x="536" y="196"/>
                  </a:lnTo>
                  <a:lnTo>
                    <a:pt x="518" y="216"/>
                  </a:lnTo>
                  <a:lnTo>
                    <a:pt x="492" y="233"/>
                  </a:lnTo>
                  <a:lnTo>
                    <a:pt x="458" y="248"/>
                  </a:lnTo>
                  <a:lnTo>
                    <a:pt x="419" y="257"/>
                  </a:lnTo>
                  <a:lnTo>
                    <a:pt x="371" y="263"/>
                  </a:lnTo>
                  <a:lnTo>
                    <a:pt x="302" y="263"/>
                  </a:lnTo>
                  <a:lnTo>
                    <a:pt x="240" y="259"/>
                  </a:lnTo>
                  <a:lnTo>
                    <a:pt x="184" y="252"/>
                  </a:lnTo>
                  <a:lnTo>
                    <a:pt x="136" y="240"/>
                  </a:lnTo>
                  <a:lnTo>
                    <a:pt x="95" y="227"/>
                  </a:lnTo>
                  <a:lnTo>
                    <a:pt x="62" y="214"/>
                  </a:lnTo>
                  <a:lnTo>
                    <a:pt x="35" y="203"/>
                  </a:lnTo>
                  <a:lnTo>
                    <a:pt x="15" y="192"/>
                  </a:lnTo>
                  <a:lnTo>
                    <a:pt x="4" y="184"/>
                  </a:lnTo>
                  <a:lnTo>
                    <a:pt x="0" y="183"/>
                  </a:lnTo>
                  <a:lnTo>
                    <a:pt x="63" y="190"/>
                  </a:lnTo>
                  <a:lnTo>
                    <a:pt x="119" y="192"/>
                  </a:lnTo>
                  <a:lnTo>
                    <a:pt x="170" y="186"/>
                  </a:lnTo>
                  <a:lnTo>
                    <a:pt x="214" y="175"/>
                  </a:lnTo>
                  <a:lnTo>
                    <a:pt x="253" y="160"/>
                  </a:lnTo>
                  <a:lnTo>
                    <a:pt x="287" y="143"/>
                  </a:lnTo>
                  <a:lnTo>
                    <a:pt x="317" y="123"/>
                  </a:lnTo>
                  <a:lnTo>
                    <a:pt x="341" y="102"/>
                  </a:lnTo>
                  <a:lnTo>
                    <a:pt x="361" y="80"/>
                  </a:lnTo>
                  <a:lnTo>
                    <a:pt x="376" y="60"/>
                  </a:lnTo>
                  <a:lnTo>
                    <a:pt x="389" y="41"/>
                  </a:lnTo>
                  <a:lnTo>
                    <a:pt x="399" y="24"/>
                  </a:lnTo>
                  <a:lnTo>
                    <a:pt x="404" y="1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5C0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Freeform 50"/>
            <p:cNvSpPr>
              <a:spLocks noEditPoints="1"/>
            </p:cNvSpPr>
            <p:nvPr/>
          </p:nvSpPr>
          <p:spPr bwMode="auto">
            <a:xfrm>
              <a:off x="4781550" y="2857500"/>
              <a:ext cx="342900" cy="242888"/>
            </a:xfrm>
            <a:custGeom>
              <a:avLst/>
              <a:gdLst/>
              <a:ahLst/>
              <a:cxnLst>
                <a:cxn ang="0">
                  <a:pos x="6" y="153"/>
                </a:cxn>
                <a:cxn ang="0">
                  <a:pos x="0" y="153"/>
                </a:cxn>
                <a:cxn ang="0">
                  <a:pos x="6" y="153"/>
                </a:cxn>
                <a:cxn ang="0">
                  <a:pos x="214" y="0"/>
                </a:cxn>
                <a:cxn ang="0">
                  <a:pos x="214" y="2"/>
                </a:cxn>
                <a:cxn ang="0">
                  <a:pos x="216" y="9"/>
                </a:cxn>
                <a:cxn ang="0">
                  <a:pos x="216" y="32"/>
                </a:cxn>
                <a:cxn ang="0">
                  <a:pos x="214" y="45"/>
                </a:cxn>
                <a:cxn ang="0">
                  <a:pos x="211" y="61"/>
                </a:cxn>
                <a:cxn ang="0">
                  <a:pos x="203" y="78"/>
                </a:cxn>
                <a:cxn ang="0">
                  <a:pos x="192" y="95"/>
                </a:cxn>
                <a:cxn ang="0">
                  <a:pos x="175" y="110"/>
                </a:cxn>
                <a:cxn ang="0">
                  <a:pos x="155" y="125"/>
                </a:cxn>
                <a:cxn ang="0">
                  <a:pos x="127" y="136"/>
                </a:cxn>
                <a:cxn ang="0">
                  <a:pos x="93" y="145"/>
                </a:cxn>
                <a:cxn ang="0">
                  <a:pos x="51" y="151"/>
                </a:cxn>
                <a:cxn ang="0">
                  <a:pos x="6" y="153"/>
                </a:cxn>
                <a:cxn ang="0">
                  <a:pos x="15" y="151"/>
                </a:cxn>
                <a:cxn ang="0">
                  <a:pos x="30" y="149"/>
                </a:cxn>
                <a:cxn ang="0">
                  <a:pos x="51" y="147"/>
                </a:cxn>
                <a:cxn ang="0">
                  <a:pos x="73" y="142"/>
                </a:cxn>
                <a:cxn ang="0">
                  <a:pos x="97" y="134"/>
                </a:cxn>
                <a:cxn ang="0">
                  <a:pos x="121" y="125"/>
                </a:cxn>
                <a:cxn ang="0">
                  <a:pos x="146" y="114"/>
                </a:cxn>
                <a:cxn ang="0">
                  <a:pos x="168" y="99"/>
                </a:cxn>
                <a:cxn ang="0">
                  <a:pos x="188" y="80"/>
                </a:cxn>
                <a:cxn ang="0">
                  <a:pos x="203" y="58"/>
                </a:cxn>
                <a:cxn ang="0">
                  <a:pos x="213" y="32"/>
                </a:cxn>
                <a:cxn ang="0">
                  <a:pos x="214" y="0"/>
                </a:cxn>
              </a:cxnLst>
              <a:rect l="0" t="0" r="r" b="b"/>
              <a:pathLst>
                <a:path w="216" h="153">
                  <a:moveTo>
                    <a:pt x="6" y="153"/>
                  </a:moveTo>
                  <a:lnTo>
                    <a:pt x="0" y="153"/>
                  </a:lnTo>
                  <a:lnTo>
                    <a:pt x="6" y="153"/>
                  </a:lnTo>
                  <a:close/>
                  <a:moveTo>
                    <a:pt x="214" y="0"/>
                  </a:moveTo>
                  <a:lnTo>
                    <a:pt x="214" y="2"/>
                  </a:lnTo>
                  <a:lnTo>
                    <a:pt x="216" y="9"/>
                  </a:lnTo>
                  <a:lnTo>
                    <a:pt x="216" y="32"/>
                  </a:lnTo>
                  <a:lnTo>
                    <a:pt x="214" y="45"/>
                  </a:lnTo>
                  <a:lnTo>
                    <a:pt x="211" y="61"/>
                  </a:lnTo>
                  <a:lnTo>
                    <a:pt x="203" y="78"/>
                  </a:lnTo>
                  <a:lnTo>
                    <a:pt x="192" y="95"/>
                  </a:lnTo>
                  <a:lnTo>
                    <a:pt x="175" y="110"/>
                  </a:lnTo>
                  <a:lnTo>
                    <a:pt x="155" y="125"/>
                  </a:lnTo>
                  <a:lnTo>
                    <a:pt x="127" y="136"/>
                  </a:lnTo>
                  <a:lnTo>
                    <a:pt x="93" y="145"/>
                  </a:lnTo>
                  <a:lnTo>
                    <a:pt x="51" y="151"/>
                  </a:lnTo>
                  <a:lnTo>
                    <a:pt x="6" y="153"/>
                  </a:lnTo>
                  <a:lnTo>
                    <a:pt x="15" y="151"/>
                  </a:lnTo>
                  <a:lnTo>
                    <a:pt x="30" y="149"/>
                  </a:lnTo>
                  <a:lnTo>
                    <a:pt x="51" y="147"/>
                  </a:lnTo>
                  <a:lnTo>
                    <a:pt x="73" y="142"/>
                  </a:lnTo>
                  <a:lnTo>
                    <a:pt x="97" y="134"/>
                  </a:lnTo>
                  <a:lnTo>
                    <a:pt x="121" y="125"/>
                  </a:lnTo>
                  <a:lnTo>
                    <a:pt x="146" y="114"/>
                  </a:lnTo>
                  <a:lnTo>
                    <a:pt x="168" y="99"/>
                  </a:lnTo>
                  <a:lnTo>
                    <a:pt x="188" y="80"/>
                  </a:lnTo>
                  <a:lnTo>
                    <a:pt x="203" y="58"/>
                  </a:lnTo>
                  <a:lnTo>
                    <a:pt x="213" y="32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Freeform 51"/>
            <p:cNvSpPr>
              <a:spLocks/>
            </p:cNvSpPr>
            <p:nvPr/>
          </p:nvSpPr>
          <p:spPr bwMode="auto">
            <a:xfrm>
              <a:off x="5291138" y="3011488"/>
              <a:ext cx="90487" cy="487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"/>
                </a:cxn>
                <a:cxn ang="0">
                  <a:pos x="9" y="13"/>
                </a:cxn>
                <a:cxn ang="0">
                  <a:pos x="18" y="30"/>
                </a:cxn>
                <a:cxn ang="0">
                  <a:pos x="29" y="52"/>
                </a:cxn>
                <a:cxn ang="0">
                  <a:pos x="39" y="80"/>
                </a:cxn>
                <a:cxn ang="0">
                  <a:pos x="48" y="115"/>
                </a:cxn>
                <a:cxn ang="0">
                  <a:pos x="55" y="155"/>
                </a:cxn>
                <a:cxn ang="0">
                  <a:pos x="57" y="201"/>
                </a:cxn>
                <a:cxn ang="0">
                  <a:pos x="54" y="252"/>
                </a:cxn>
                <a:cxn ang="0">
                  <a:pos x="44" y="307"/>
                </a:cxn>
                <a:cxn ang="0">
                  <a:pos x="44" y="302"/>
                </a:cxn>
                <a:cxn ang="0">
                  <a:pos x="46" y="287"/>
                </a:cxn>
                <a:cxn ang="0">
                  <a:pos x="48" y="261"/>
                </a:cxn>
                <a:cxn ang="0">
                  <a:pos x="50" y="229"/>
                </a:cxn>
                <a:cxn ang="0">
                  <a:pos x="48" y="190"/>
                </a:cxn>
                <a:cxn ang="0">
                  <a:pos x="42" y="147"/>
                </a:cxn>
                <a:cxn ang="0">
                  <a:pos x="33" y="99"/>
                </a:cxn>
                <a:cxn ang="0">
                  <a:pos x="20" y="50"/>
                </a:cxn>
                <a:cxn ang="0">
                  <a:pos x="0" y="0"/>
                </a:cxn>
              </a:cxnLst>
              <a:rect l="0" t="0" r="r" b="b"/>
              <a:pathLst>
                <a:path w="57" h="307">
                  <a:moveTo>
                    <a:pt x="0" y="0"/>
                  </a:moveTo>
                  <a:lnTo>
                    <a:pt x="1" y="4"/>
                  </a:lnTo>
                  <a:lnTo>
                    <a:pt x="9" y="13"/>
                  </a:lnTo>
                  <a:lnTo>
                    <a:pt x="18" y="30"/>
                  </a:lnTo>
                  <a:lnTo>
                    <a:pt x="29" y="52"/>
                  </a:lnTo>
                  <a:lnTo>
                    <a:pt x="39" y="80"/>
                  </a:lnTo>
                  <a:lnTo>
                    <a:pt x="48" y="115"/>
                  </a:lnTo>
                  <a:lnTo>
                    <a:pt x="55" y="155"/>
                  </a:lnTo>
                  <a:lnTo>
                    <a:pt x="57" y="201"/>
                  </a:lnTo>
                  <a:lnTo>
                    <a:pt x="54" y="252"/>
                  </a:lnTo>
                  <a:lnTo>
                    <a:pt x="44" y="307"/>
                  </a:lnTo>
                  <a:lnTo>
                    <a:pt x="44" y="302"/>
                  </a:lnTo>
                  <a:lnTo>
                    <a:pt x="46" y="287"/>
                  </a:lnTo>
                  <a:lnTo>
                    <a:pt x="48" y="261"/>
                  </a:lnTo>
                  <a:lnTo>
                    <a:pt x="50" y="229"/>
                  </a:lnTo>
                  <a:lnTo>
                    <a:pt x="48" y="190"/>
                  </a:lnTo>
                  <a:lnTo>
                    <a:pt x="42" y="147"/>
                  </a:lnTo>
                  <a:lnTo>
                    <a:pt x="33" y="99"/>
                  </a:lnTo>
                  <a:lnTo>
                    <a:pt x="2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Freeform 52"/>
            <p:cNvSpPr>
              <a:spLocks/>
            </p:cNvSpPr>
            <p:nvPr/>
          </p:nvSpPr>
          <p:spPr bwMode="auto">
            <a:xfrm>
              <a:off x="4311650" y="4719638"/>
              <a:ext cx="58737" cy="5619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0" y="93"/>
                </a:cxn>
                <a:cxn ang="0">
                  <a:pos x="26" y="186"/>
                </a:cxn>
                <a:cxn ang="0">
                  <a:pos x="26" y="354"/>
                </a:cxn>
                <a:cxn ang="0">
                  <a:pos x="17" y="352"/>
                </a:cxn>
                <a:cxn ang="0">
                  <a:pos x="10" y="352"/>
                </a:cxn>
                <a:cxn ang="0">
                  <a:pos x="0" y="350"/>
                </a:cxn>
                <a:cxn ang="0">
                  <a:pos x="2" y="268"/>
                </a:cxn>
                <a:cxn ang="0">
                  <a:pos x="6" y="197"/>
                </a:cxn>
                <a:cxn ang="0">
                  <a:pos x="11" y="138"/>
                </a:cxn>
                <a:cxn ang="0">
                  <a:pos x="19" y="89"/>
                </a:cxn>
                <a:cxn ang="0">
                  <a:pos x="26" y="50"/>
                </a:cxn>
                <a:cxn ang="0">
                  <a:pos x="32" y="22"/>
                </a:cxn>
                <a:cxn ang="0">
                  <a:pos x="36" y="5"/>
                </a:cxn>
                <a:cxn ang="0">
                  <a:pos x="37" y="0"/>
                </a:cxn>
              </a:cxnLst>
              <a:rect l="0" t="0" r="r" b="b"/>
              <a:pathLst>
                <a:path w="37" h="354">
                  <a:moveTo>
                    <a:pt x="37" y="0"/>
                  </a:moveTo>
                  <a:lnTo>
                    <a:pt x="30" y="93"/>
                  </a:lnTo>
                  <a:lnTo>
                    <a:pt x="26" y="186"/>
                  </a:lnTo>
                  <a:lnTo>
                    <a:pt x="26" y="354"/>
                  </a:lnTo>
                  <a:lnTo>
                    <a:pt x="17" y="352"/>
                  </a:lnTo>
                  <a:lnTo>
                    <a:pt x="10" y="352"/>
                  </a:lnTo>
                  <a:lnTo>
                    <a:pt x="0" y="350"/>
                  </a:lnTo>
                  <a:lnTo>
                    <a:pt x="2" y="268"/>
                  </a:lnTo>
                  <a:lnTo>
                    <a:pt x="6" y="197"/>
                  </a:lnTo>
                  <a:lnTo>
                    <a:pt x="11" y="138"/>
                  </a:lnTo>
                  <a:lnTo>
                    <a:pt x="19" y="89"/>
                  </a:lnTo>
                  <a:lnTo>
                    <a:pt x="26" y="50"/>
                  </a:lnTo>
                  <a:lnTo>
                    <a:pt x="32" y="22"/>
                  </a:lnTo>
                  <a:lnTo>
                    <a:pt x="36" y="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Freeform 53"/>
            <p:cNvSpPr>
              <a:spLocks/>
            </p:cNvSpPr>
            <p:nvPr/>
          </p:nvSpPr>
          <p:spPr bwMode="auto">
            <a:xfrm>
              <a:off x="5364163" y="4648200"/>
              <a:ext cx="136525" cy="612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8" y="17"/>
                </a:cxn>
                <a:cxn ang="0">
                  <a:pos x="15" y="37"/>
                </a:cxn>
                <a:cxn ang="0">
                  <a:pos x="26" y="69"/>
                </a:cxn>
                <a:cxn ang="0">
                  <a:pos x="37" y="108"/>
                </a:cxn>
                <a:cxn ang="0">
                  <a:pos x="50" y="160"/>
                </a:cxn>
                <a:cxn ang="0">
                  <a:pos x="62" y="222"/>
                </a:cxn>
                <a:cxn ang="0">
                  <a:pos x="75" y="295"/>
                </a:cxn>
                <a:cxn ang="0">
                  <a:pos x="86" y="380"/>
                </a:cxn>
                <a:cxn ang="0">
                  <a:pos x="63" y="386"/>
                </a:cxn>
                <a:cxn ang="0">
                  <a:pos x="58" y="332"/>
                </a:cxn>
                <a:cxn ang="0">
                  <a:pos x="52" y="270"/>
                </a:cxn>
                <a:cxn ang="0">
                  <a:pos x="43" y="205"/>
                </a:cxn>
                <a:cxn ang="0">
                  <a:pos x="32" y="134"/>
                </a:cxn>
                <a:cxn ang="0">
                  <a:pos x="17" y="65"/>
                </a:cxn>
                <a:cxn ang="0">
                  <a:pos x="0" y="0"/>
                </a:cxn>
              </a:cxnLst>
              <a:rect l="0" t="0" r="r" b="b"/>
              <a:pathLst>
                <a:path w="86" h="386">
                  <a:moveTo>
                    <a:pt x="0" y="0"/>
                  </a:moveTo>
                  <a:lnTo>
                    <a:pt x="2" y="4"/>
                  </a:lnTo>
                  <a:lnTo>
                    <a:pt x="8" y="17"/>
                  </a:lnTo>
                  <a:lnTo>
                    <a:pt x="15" y="37"/>
                  </a:lnTo>
                  <a:lnTo>
                    <a:pt x="26" y="69"/>
                  </a:lnTo>
                  <a:lnTo>
                    <a:pt x="37" y="108"/>
                  </a:lnTo>
                  <a:lnTo>
                    <a:pt x="50" y="160"/>
                  </a:lnTo>
                  <a:lnTo>
                    <a:pt x="62" y="222"/>
                  </a:lnTo>
                  <a:lnTo>
                    <a:pt x="75" y="295"/>
                  </a:lnTo>
                  <a:lnTo>
                    <a:pt x="86" y="380"/>
                  </a:lnTo>
                  <a:lnTo>
                    <a:pt x="63" y="386"/>
                  </a:lnTo>
                  <a:lnTo>
                    <a:pt x="58" y="332"/>
                  </a:lnTo>
                  <a:lnTo>
                    <a:pt x="52" y="270"/>
                  </a:lnTo>
                  <a:lnTo>
                    <a:pt x="43" y="205"/>
                  </a:lnTo>
                  <a:lnTo>
                    <a:pt x="32" y="134"/>
                  </a:lnTo>
                  <a:lnTo>
                    <a:pt x="17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Freeform 54"/>
            <p:cNvSpPr>
              <a:spLocks/>
            </p:cNvSpPr>
            <p:nvPr/>
          </p:nvSpPr>
          <p:spPr bwMode="auto">
            <a:xfrm>
              <a:off x="4483100" y="4618038"/>
              <a:ext cx="212725" cy="603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4" y="2"/>
                </a:cxn>
                <a:cxn ang="0">
                  <a:pos x="132" y="38"/>
                </a:cxn>
                <a:cxn ang="0">
                  <a:pos x="0" y="36"/>
                </a:cxn>
                <a:cxn ang="0">
                  <a:pos x="4" y="0"/>
                </a:cxn>
              </a:cxnLst>
              <a:rect l="0" t="0" r="r" b="b"/>
              <a:pathLst>
                <a:path w="134" h="38">
                  <a:moveTo>
                    <a:pt x="4" y="0"/>
                  </a:moveTo>
                  <a:lnTo>
                    <a:pt x="134" y="2"/>
                  </a:lnTo>
                  <a:lnTo>
                    <a:pt x="132" y="38"/>
                  </a:lnTo>
                  <a:lnTo>
                    <a:pt x="0" y="3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8A7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Freeform 55"/>
            <p:cNvSpPr>
              <a:spLocks/>
            </p:cNvSpPr>
            <p:nvPr/>
          </p:nvSpPr>
          <p:spPr bwMode="auto">
            <a:xfrm>
              <a:off x="4557713" y="3330575"/>
              <a:ext cx="357187" cy="204788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173" y="0"/>
                </a:cxn>
                <a:cxn ang="0">
                  <a:pos x="193" y="4"/>
                </a:cxn>
                <a:cxn ang="0">
                  <a:pos x="208" y="13"/>
                </a:cxn>
                <a:cxn ang="0">
                  <a:pos x="220" y="30"/>
                </a:cxn>
                <a:cxn ang="0">
                  <a:pos x="225" y="49"/>
                </a:cxn>
                <a:cxn ang="0">
                  <a:pos x="221" y="71"/>
                </a:cxn>
                <a:cxn ang="0">
                  <a:pos x="212" y="90"/>
                </a:cxn>
                <a:cxn ang="0">
                  <a:pos x="195" y="105"/>
                </a:cxn>
                <a:cxn ang="0">
                  <a:pos x="175" y="112"/>
                </a:cxn>
                <a:cxn ang="0">
                  <a:pos x="67" y="129"/>
                </a:cxn>
                <a:cxn ang="0">
                  <a:pos x="57" y="129"/>
                </a:cxn>
                <a:cxn ang="0">
                  <a:pos x="37" y="125"/>
                </a:cxn>
                <a:cxn ang="0">
                  <a:pos x="20" y="116"/>
                </a:cxn>
                <a:cxn ang="0">
                  <a:pos x="7" y="99"/>
                </a:cxn>
                <a:cxn ang="0">
                  <a:pos x="0" y="80"/>
                </a:cxn>
                <a:cxn ang="0">
                  <a:pos x="2" y="58"/>
                </a:cxn>
                <a:cxn ang="0">
                  <a:pos x="13" y="37"/>
                </a:cxn>
                <a:cxn ang="0">
                  <a:pos x="31" y="21"/>
                </a:cxn>
                <a:cxn ang="0">
                  <a:pos x="56" y="13"/>
                </a:cxn>
                <a:cxn ang="0">
                  <a:pos x="165" y="0"/>
                </a:cxn>
              </a:cxnLst>
              <a:rect l="0" t="0" r="r" b="b"/>
              <a:pathLst>
                <a:path w="225" h="129">
                  <a:moveTo>
                    <a:pt x="165" y="0"/>
                  </a:moveTo>
                  <a:lnTo>
                    <a:pt x="173" y="0"/>
                  </a:lnTo>
                  <a:lnTo>
                    <a:pt x="193" y="4"/>
                  </a:lnTo>
                  <a:lnTo>
                    <a:pt x="208" y="13"/>
                  </a:lnTo>
                  <a:lnTo>
                    <a:pt x="220" y="30"/>
                  </a:lnTo>
                  <a:lnTo>
                    <a:pt x="225" y="49"/>
                  </a:lnTo>
                  <a:lnTo>
                    <a:pt x="221" y="71"/>
                  </a:lnTo>
                  <a:lnTo>
                    <a:pt x="212" y="90"/>
                  </a:lnTo>
                  <a:lnTo>
                    <a:pt x="195" y="105"/>
                  </a:lnTo>
                  <a:lnTo>
                    <a:pt x="175" y="112"/>
                  </a:lnTo>
                  <a:lnTo>
                    <a:pt x="67" y="129"/>
                  </a:lnTo>
                  <a:lnTo>
                    <a:pt x="57" y="129"/>
                  </a:lnTo>
                  <a:lnTo>
                    <a:pt x="37" y="125"/>
                  </a:lnTo>
                  <a:lnTo>
                    <a:pt x="20" y="116"/>
                  </a:lnTo>
                  <a:lnTo>
                    <a:pt x="7" y="99"/>
                  </a:lnTo>
                  <a:lnTo>
                    <a:pt x="0" y="80"/>
                  </a:lnTo>
                  <a:lnTo>
                    <a:pt x="2" y="58"/>
                  </a:lnTo>
                  <a:lnTo>
                    <a:pt x="13" y="37"/>
                  </a:lnTo>
                  <a:lnTo>
                    <a:pt x="31" y="21"/>
                  </a:lnTo>
                  <a:lnTo>
                    <a:pt x="56" y="13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Freeform 56"/>
            <p:cNvSpPr>
              <a:spLocks/>
            </p:cNvSpPr>
            <p:nvPr/>
          </p:nvSpPr>
          <p:spPr bwMode="auto">
            <a:xfrm>
              <a:off x="4551363" y="3322638"/>
              <a:ext cx="373062" cy="168275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194" y="1"/>
                </a:cxn>
                <a:cxn ang="0">
                  <a:pos x="214" y="13"/>
                </a:cxn>
                <a:cxn ang="0">
                  <a:pos x="225" y="24"/>
                </a:cxn>
                <a:cxn ang="0">
                  <a:pos x="233" y="37"/>
                </a:cxn>
                <a:cxn ang="0">
                  <a:pos x="235" y="54"/>
                </a:cxn>
                <a:cxn ang="0">
                  <a:pos x="235" y="56"/>
                </a:cxn>
                <a:cxn ang="0">
                  <a:pos x="231" y="59"/>
                </a:cxn>
                <a:cxn ang="0">
                  <a:pos x="227" y="59"/>
                </a:cxn>
                <a:cxn ang="0">
                  <a:pos x="225" y="57"/>
                </a:cxn>
                <a:cxn ang="0">
                  <a:pos x="224" y="54"/>
                </a:cxn>
                <a:cxn ang="0">
                  <a:pos x="220" y="35"/>
                </a:cxn>
                <a:cxn ang="0">
                  <a:pos x="207" y="20"/>
                </a:cxn>
                <a:cxn ang="0">
                  <a:pos x="190" y="13"/>
                </a:cxn>
                <a:cxn ang="0">
                  <a:pos x="169" y="11"/>
                </a:cxn>
                <a:cxn ang="0">
                  <a:pos x="60" y="24"/>
                </a:cxn>
                <a:cxn ang="0">
                  <a:pos x="37" y="31"/>
                </a:cxn>
                <a:cxn ang="0">
                  <a:pos x="21" y="44"/>
                </a:cxn>
                <a:cxn ang="0">
                  <a:pos x="11" y="63"/>
                </a:cxn>
                <a:cxn ang="0">
                  <a:pos x="9" y="85"/>
                </a:cxn>
                <a:cxn ang="0">
                  <a:pos x="11" y="89"/>
                </a:cxn>
                <a:cxn ang="0">
                  <a:pos x="11" y="95"/>
                </a:cxn>
                <a:cxn ang="0">
                  <a:pos x="13" y="98"/>
                </a:cxn>
                <a:cxn ang="0">
                  <a:pos x="13" y="104"/>
                </a:cxn>
                <a:cxn ang="0">
                  <a:pos x="11" y="106"/>
                </a:cxn>
                <a:cxn ang="0">
                  <a:pos x="6" y="106"/>
                </a:cxn>
                <a:cxn ang="0">
                  <a:pos x="4" y="104"/>
                </a:cxn>
                <a:cxn ang="0">
                  <a:pos x="0" y="93"/>
                </a:cxn>
                <a:cxn ang="0">
                  <a:pos x="0" y="85"/>
                </a:cxn>
                <a:cxn ang="0">
                  <a:pos x="2" y="59"/>
                </a:cxn>
                <a:cxn ang="0">
                  <a:pos x="13" y="37"/>
                </a:cxn>
                <a:cxn ang="0">
                  <a:pos x="34" y="22"/>
                </a:cxn>
                <a:cxn ang="0">
                  <a:pos x="58" y="13"/>
                </a:cxn>
                <a:cxn ang="0">
                  <a:pos x="169" y="0"/>
                </a:cxn>
              </a:cxnLst>
              <a:rect l="0" t="0" r="r" b="b"/>
              <a:pathLst>
                <a:path w="235" h="106">
                  <a:moveTo>
                    <a:pt x="169" y="0"/>
                  </a:moveTo>
                  <a:lnTo>
                    <a:pt x="194" y="1"/>
                  </a:lnTo>
                  <a:lnTo>
                    <a:pt x="214" y="13"/>
                  </a:lnTo>
                  <a:lnTo>
                    <a:pt x="225" y="24"/>
                  </a:lnTo>
                  <a:lnTo>
                    <a:pt x="233" y="37"/>
                  </a:lnTo>
                  <a:lnTo>
                    <a:pt x="235" y="54"/>
                  </a:lnTo>
                  <a:lnTo>
                    <a:pt x="235" y="56"/>
                  </a:lnTo>
                  <a:lnTo>
                    <a:pt x="231" y="59"/>
                  </a:lnTo>
                  <a:lnTo>
                    <a:pt x="227" y="59"/>
                  </a:lnTo>
                  <a:lnTo>
                    <a:pt x="225" y="57"/>
                  </a:lnTo>
                  <a:lnTo>
                    <a:pt x="224" y="54"/>
                  </a:lnTo>
                  <a:lnTo>
                    <a:pt x="220" y="35"/>
                  </a:lnTo>
                  <a:lnTo>
                    <a:pt x="207" y="20"/>
                  </a:lnTo>
                  <a:lnTo>
                    <a:pt x="190" y="13"/>
                  </a:lnTo>
                  <a:lnTo>
                    <a:pt x="169" y="11"/>
                  </a:lnTo>
                  <a:lnTo>
                    <a:pt x="60" y="24"/>
                  </a:lnTo>
                  <a:lnTo>
                    <a:pt x="37" y="31"/>
                  </a:lnTo>
                  <a:lnTo>
                    <a:pt x="21" y="44"/>
                  </a:lnTo>
                  <a:lnTo>
                    <a:pt x="11" y="63"/>
                  </a:lnTo>
                  <a:lnTo>
                    <a:pt x="9" y="85"/>
                  </a:lnTo>
                  <a:lnTo>
                    <a:pt x="11" y="89"/>
                  </a:lnTo>
                  <a:lnTo>
                    <a:pt x="11" y="95"/>
                  </a:lnTo>
                  <a:lnTo>
                    <a:pt x="13" y="98"/>
                  </a:lnTo>
                  <a:lnTo>
                    <a:pt x="13" y="104"/>
                  </a:lnTo>
                  <a:lnTo>
                    <a:pt x="11" y="106"/>
                  </a:lnTo>
                  <a:lnTo>
                    <a:pt x="6" y="106"/>
                  </a:lnTo>
                  <a:lnTo>
                    <a:pt x="4" y="104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2" y="59"/>
                  </a:lnTo>
                  <a:lnTo>
                    <a:pt x="13" y="37"/>
                  </a:lnTo>
                  <a:lnTo>
                    <a:pt x="34" y="22"/>
                  </a:lnTo>
                  <a:lnTo>
                    <a:pt x="58" y="1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Freeform 57"/>
            <p:cNvSpPr>
              <a:spLocks/>
            </p:cNvSpPr>
            <p:nvPr/>
          </p:nvSpPr>
          <p:spPr bwMode="auto">
            <a:xfrm>
              <a:off x="5030788" y="3254375"/>
              <a:ext cx="306387" cy="198438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51" y="0"/>
                </a:cxn>
                <a:cxn ang="0">
                  <a:pos x="167" y="3"/>
                </a:cxn>
                <a:cxn ang="0">
                  <a:pos x="180" y="13"/>
                </a:cxn>
                <a:cxn ang="0">
                  <a:pos x="190" y="26"/>
                </a:cxn>
                <a:cxn ang="0">
                  <a:pos x="193" y="43"/>
                </a:cxn>
                <a:cxn ang="0">
                  <a:pos x="192" y="63"/>
                </a:cxn>
                <a:cxn ang="0">
                  <a:pos x="182" y="82"/>
                </a:cxn>
                <a:cxn ang="0">
                  <a:pos x="167" y="97"/>
                </a:cxn>
                <a:cxn ang="0">
                  <a:pos x="149" y="104"/>
                </a:cxn>
                <a:cxn ang="0">
                  <a:pos x="56" y="125"/>
                </a:cxn>
                <a:cxn ang="0">
                  <a:pos x="46" y="125"/>
                </a:cxn>
                <a:cxn ang="0">
                  <a:pos x="30" y="121"/>
                </a:cxn>
                <a:cxn ang="0">
                  <a:pos x="15" y="113"/>
                </a:cxn>
                <a:cxn ang="0">
                  <a:pos x="3" y="99"/>
                </a:cxn>
                <a:cxn ang="0">
                  <a:pos x="0" y="82"/>
                </a:cxn>
                <a:cxn ang="0">
                  <a:pos x="2" y="59"/>
                </a:cxn>
                <a:cxn ang="0">
                  <a:pos x="11" y="41"/>
                </a:cxn>
                <a:cxn ang="0">
                  <a:pos x="26" y="26"/>
                </a:cxn>
                <a:cxn ang="0">
                  <a:pos x="46" y="18"/>
                </a:cxn>
                <a:cxn ang="0">
                  <a:pos x="141" y="0"/>
                </a:cxn>
              </a:cxnLst>
              <a:rect l="0" t="0" r="r" b="b"/>
              <a:pathLst>
                <a:path w="193" h="125">
                  <a:moveTo>
                    <a:pt x="141" y="0"/>
                  </a:moveTo>
                  <a:lnTo>
                    <a:pt x="151" y="0"/>
                  </a:lnTo>
                  <a:lnTo>
                    <a:pt x="167" y="3"/>
                  </a:lnTo>
                  <a:lnTo>
                    <a:pt x="180" y="13"/>
                  </a:lnTo>
                  <a:lnTo>
                    <a:pt x="190" y="26"/>
                  </a:lnTo>
                  <a:lnTo>
                    <a:pt x="193" y="43"/>
                  </a:lnTo>
                  <a:lnTo>
                    <a:pt x="192" y="63"/>
                  </a:lnTo>
                  <a:lnTo>
                    <a:pt x="182" y="82"/>
                  </a:lnTo>
                  <a:lnTo>
                    <a:pt x="167" y="97"/>
                  </a:lnTo>
                  <a:lnTo>
                    <a:pt x="149" y="104"/>
                  </a:lnTo>
                  <a:lnTo>
                    <a:pt x="56" y="125"/>
                  </a:lnTo>
                  <a:lnTo>
                    <a:pt x="46" y="125"/>
                  </a:lnTo>
                  <a:lnTo>
                    <a:pt x="30" y="121"/>
                  </a:lnTo>
                  <a:lnTo>
                    <a:pt x="15" y="113"/>
                  </a:lnTo>
                  <a:lnTo>
                    <a:pt x="3" y="99"/>
                  </a:lnTo>
                  <a:lnTo>
                    <a:pt x="0" y="82"/>
                  </a:lnTo>
                  <a:lnTo>
                    <a:pt x="2" y="59"/>
                  </a:lnTo>
                  <a:lnTo>
                    <a:pt x="11" y="41"/>
                  </a:lnTo>
                  <a:lnTo>
                    <a:pt x="26" y="26"/>
                  </a:lnTo>
                  <a:lnTo>
                    <a:pt x="46" y="1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E3DC9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Freeform 58"/>
            <p:cNvSpPr>
              <a:spLocks/>
            </p:cNvSpPr>
            <p:nvPr/>
          </p:nvSpPr>
          <p:spPr bwMode="auto">
            <a:xfrm>
              <a:off x="5021263" y="3244850"/>
              <a:ext cx="325437" cy="160338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68" y="2"/>
                </a:cxn>
                <a:cxn ang="0">
                  <a:pos x="186" y="9"/>
                </a:cxn>
                <a:cxn ang="0">
                  <a:pos x="199" y="26"/>
                </a:cxn>
                <a:cxn ang="0">
                  <a:pos x="205" y="49"/>
                </a:cxn>
                <a:cxn ang="0">
                  <a:pos x="205" y="56"/>
                </a:cxn>
                <a:cxn ang="0">
                  <a:pos x="203" y="65"/>
                </a:cxn>
                <a:cxn ang="0">
                  <a:pos x="203" y="67"/>
                </a:cxn>
                <a:cxn ang="0">
                  <a:pos x="201" y="69"/>
                </a:cxn>
                <a:cxn ang="0">
                  <a:pos x="196" y="69"/>
                </a:cxn>
                <a:cxn ang="0">
                  <a:pos x="194" y="67"/>
                </a:cxn>
                <a:cxn ang="0">
                  <a:pos x="194" y="50"/>
                </a:cxn>
                <a:cxn ang="0">
                  <a:pos x="190" y="32"/>
                </a:cxn>
                <a:cxn ang="0">
                  <a:pos x="179" y="19"/>
                </a:cxn>
                <a:cxn ang="0">
                  <a:pos x="164" y="11"/>
                </a:cxn>
                <a:cxn ang="0">
                  <a:pos x="149" y="11"/>
                </a:cxn>
                <a:cxn ang="0">
                  <a:pos x="54" y="30"/>
                </a:cxn>
                <a:cxn ang="0">
                  <a:pos x="36" y="37"/>
                </a:cxn>
                <a:cxn ang="0">
                  <a:pos x="21" y="50"/>
                </a:cxn>
                <a:cxn ang="0">
                  <a:pos x="13" y="67"/>
                </a:cxn>
                <a:cxn ang="0">
                  <a:pos x="11" y="88"/>
                </a:cxn>
                <a:cxn ang="0">
                  <a:pos x="11" y="97"/>
                </a:cxn>
                <a:cxn ang="0">
                  <a:pos x="8" y="101"/>
                </a:cxn>
                <a:cxn ang="0">
                  <a:pos x="4" y="101"/>
                </a:cxn>
                <a:cxn ang="0">
                  <a:pos x="2" y="99"/>
                </a:cxn>
                <a:cxn ang="0">
                  <a:pos x="2" y="95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2" y="65"/>
                </a:cxn>
                <a:cxn ang="0">
                  <a:pos x="13" y="43"/>
                </a:cxn>
                <a:cxn ang="0">
                  <a:pos x="30" y="28"/>
                </a:cxn>
                <a:cxn ang="0">
                  <a:pos x="52" y="19"/>
                </a:cxn>
                <a:cxn ang="0">
                  <a:pos x="147" y="0"/>
                </a:cxn>
              </a:cxnLst>
              <a:rect l="0" t="0" r="r" b="b"/>
              <a:pathLst>
                <a:path w="205" h="101">
                  <a:moveTo>
                    <a:pt x="147" y="0"/>
                  </a:moveTo>
                  <a:lnTo>
                    <a:pt x="168" y="2"/>
                  </a:lnTo>
                  <a:lnTo>
                    <a:pt x="186" y="9"/>
                  </a:lnTo>
                  <a:lnTo>
                    <a:pt x="199" y="26"/>
                  </a:lnTo>
                  <a:lnTo>
                    <a:pt x="205" y="49"/>
                  </a:lnTo>
                  <a:lnTo>
                    <a:pt x="205" y="56"/>
                  </a:lnTo>
                  <a:lnTo>
                    <a:pt x="203" y="65"/>
                  </a:lnTo>
                  <a:lnTo>
                    <a:pt x="203" y="67"/>
                  </a:lnTo>
                  <a:lnTo>
                    <a:pt x="201" y="69"/>
                  </a:lnTo>
                  <a:lnTo>
                    <a:pt x="196" y="69"/>
                  </a:lnTo>
                  <a:lnTo>
                    <a:pt x="194" y="67"/>
                  </a:lnTo>
                  <a:lnTo>
                    <a:pt x="194" y="50"/>
                  </a:lnTo>
                  <a:lnTo>
                    <a:pt x="190" y="32"/>
                  </a:lnTo>
                  <a:lnTo>
                    <a:pt x="179" y="19"/>
                  </a:lnTo>
                  <a:lnTo>
                    <a:pt x="164" y="11"/>
                  </a:lnTo>
                  <a:lnTo>
                    <a:pt x="149" y="11"/>
                  </a:lnTo>
                  <a:lnTo>
                    <a:pt x="54" y="30"/>
                  </a:lnTo>
                  <a:lnTo>
                    <a:pt x="36" y="37"/>
                  </a:lnTo>
                  <a:lnTo>
                    <a:pt x="21" y="50"/>
                  </a:lnTo>
                  <a:lnTo>
                    <a:pt x="13" y="67"/>
                  </a:lnTo>
                  <a:lnTo>
                    <a:pt x="11" y="88"/>
                  </a:lnTo>
                  <a:lnTo>
                    <a:pt x="11" y="97"/>
                  </a:lnTo>
                  <a:lnTo>
                    <a:pt x="8" y="101"/>
                  </a:lnTo>
                  <a:lnTo>
                    <a:pt x="4" y="101"/>
                  </a:lnTo>
                  <a:lnTo>
                    <a:pt x="2" y="99"/>
                  </a:lnTo>
                  <a:lnTo>
                    <a:pt x="2" y="95"/>
                  </a:lnTo>
                  <a:lnTo>
                    <a:pt x="0" y="91"/>
                  </a:lnTo>
                  <a:lnTo>
                    <a:pt x="0" y="90"/>
                  </a:lnTo>
                  <a:lnTo>
                    <a:pt x="2" y="65"/>
                  </a:lnTo>
                  <a:lnTo>
                    <a:pt x="13" y="43"/>
                  </a:lnTo>
                  <a:lnTo>
                    <a:pt x="30" y="28"/>
                  </a:lnTo>
                  <a:lnTo>
                    <a:pt x="52" y="1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Freeform 59"/>
            <p:cNvSpPr>
              <a:spLocks/>
            </p:cNvSpPr>
            <p:nvPr/>
          </p:nvSpPr>
          <p:spPr bwMode="auto">
            <a:xfrm>
              <a:off x="4906963" y="3346450"/>
              <a:ext cx="127000" cy="5238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9" y="3"/>
                </a:cxn>
                <a:cxn ang="0">
                  <a:pos x="80" y="14"/>
                </a:cxn>
                <a:cxn ang="0">
                  <a:pos x="72" y="24"/>
                </a:cxn>
                <a:cxn ang="0">
                  <a:pos x="57" y="14"/>
                </a:cxn>
                <a:cxn ang="0">
                  <a:pos x="42" y="11"/>
                </a:cxn>
                <a:cxn ang="0">
                  <a:pos x="29" y="14"/>
                </a:cxn>
                <a:cxn ang="0">
                  <a:pos x="18" y="22"/>
                </a:cxn>
                <a:cxn ang="0">
                  <a:pos x="7" y="33"/>
                </a:cxn>
                <a:cxn ang="0">
                  <a:pos x="0" y="27"/>
                </a:cxn>
                <a:cxn ang="0">
                  <a:pos x="3" y="24"/>
                </a:cxn>
                <a:cxn ang="0">
                  <a:pos x="11" y="14"/>
                </a:cxn>
                <a:cxn ang="0">
                  <a:pos x="24" y="5"/>
                </a:cxn>
                <a:cxn ang="0">
                  <a:pos x="40" y="0"/>
                </a:cxn>
              </a:cxnLst>
              <a:rect l="0" t="0" r="r" b="b"/>
              <a:pathLst>
                <a:path w="80" h="33">
                  <a:moveTo>
                    <a:pt x="40" y="0"/>
                  </a:moveTo>
                  <a:lnTo>
                    <a:pt x="59" y="3"/>
                  </a:lnTo>
                  <a:lnTo>
                    <a:pt x="80" y="14"/>
                  </a:lnTo>
                  <a:lnTo>
                    <a:pt x="72" y="24"/>
                  </a:lnTo>
                  <a:lnTo>
                    <a:pt x="57" y="14"/>
                  </a:lnTo>
                  <a:lnTo>
                    <a:pt x="42" y="11"/>
                  </a:lnTo>
                  <a:lnTo>
                    <a:pt x="29" y="14"/>
                  </a:lnTo>
                  <a:lnTo>
                    <a:pt x="18" y="22"/>
                  </a:lnTo>
                  <a:lnTo>
                    <a:pt x="7" y="33"/>
                  </a:lnTo>
                  <a:lnTo>
                    <a:pt x="0" y="27"/>
                  </a:lnTo>
                  <a:lnTo>
                    <a:pt x="3" y="24"/>
                  </a:lnTo>
                  <a:lnTo>
                    <a:pt x="11" y="14"/>
                  </a:lnTo>
                  <a:lnTo>
                    <a:pt x="24" y="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19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Freeform 60"/>
            <p:cNvSpPr>
              <a:spLocks noEditPoints="1"/>
            </p:cNvSpPr>
            <p:nvPr/>
          </p:nvSpPr>
          <p:spPr bwMode="auto">
            <a:xfrm>
              <a:off x="4678363" y="3336925"/>
              <a:ext cx="225425" cy="50800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13" y="11"/>
                </a:cxn>
                <a:cxn ang="0">
                  <a:pos x="93" y="0"/>
                </a:cxn>
                <a:cxn ang="0">
                  <a:pos x="108" y="2"/>
                </a:cxn>
                <a:cxn ang="0">
                  <a:pos x="123" y="7"/>
                </a:cxn>
                <a:cxn ang="0">
                  <a:pos x="134" y="19"/>
                </a:cxn>
                <a:cxn ang="0">
                  <a:pos x="138" y="26"/>
                </a:cxn>
                <a:cxn ang="0">
                  <a:pos x="142" y="32"/>
                </a:cxn>
                <a:cxn ang="0">
                  <a:pos x="134" y="26"/>
                </a:cxn>
                <a:cxn ang="0">
                  <a:pos x="119" y="17"/>
                </a:cxn>
                <a:cxn ang="0">
                  <a:pos x="99" y="11"/>
                </a:cxn>
                <a:cxn ang="0">
                  <a:pos x="88" y="9"/>
                </a:cxn>
                <a:cxn ang="0">
                  <a:pos x="50" y="9"/>
                </a:cxn>
                <a:cxn ang="0">
                  <a:pos x="30" y="11"/>
                </a:cxn>
                <a:cxn ang="0">
                  <a:pos x="13" y="11"/>
                </a:cxn>
                <a:cxn ang="0">
                  <a:pos x="28" y="9"/>
                </a:cxn>
                <a:cxn ang="0">
                  <a:pos x="47" y="6"/>
                </a:cxn>
                <a:cxn ang="0">
                  <a:pos x="65" y="4"/>
                </a:cxn>
                <a:cxn ang="0">
                  <a:pos x="82" y="2"/>
                </a:cxn>
                <a:cxn ang="0">
                  <a:pos x="93" y="0"/>
                </a:cxn>
              </a:cxnLst>
              <a:rect l="0" t="0" r="r" b="b"/>
              <a:pathLst>
                <a:path w="142" h="32">
                  <a:moveTo>
                    <a:pt x="13" y="11"/>
                  </a:moveTo>
                  <a:lnTo>
                    <a:pt x="2" y="13"/>
                  </a:lnTo>
                  <a:lnTo>
                    <a:pt x="0" y="13"/>
                  </a:lnTo>
                  <a:lnTo>
                    <a:pt x="13" y="11"/>
                  </a:lnTo>
                  <a:close/>
                  <a:moveTo>
                    <a:pt x="93" y="0"/>
                  </a:moveTo>
                  <a:lnTo>
                    <a:pt x="108" y="2"/>
                  </a:lnTo>
                  <a:lnTo>
                    <a:pt x="123" y="7"/>
                  </a:lnTo>
                  <a:lnTo>
                    <a:pt x="134" y="19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34" y="26"/>
                  </a:lnTo>
                  <a:lnTo>
                    <a:pt x="119" y="17"/>
                  </a:lnTo>
                  <a:lnTo>
                    <a:pt x="99" y="11"/>
                  </a:lnTo>
                  <a:lnTo>
                    <a:pt x="88" y="9"/>
                  </a:lnTo>
                  <a:lnTo>
                    <a:pt x="50" y="9"/>
                  </a:lnTo>
                  <a:lnTo>
                    <a:pt x="30" y="11"/>
                  </a:lnTo>
                  <a:lnTo>
                    <a:pt x="13" y="11"/>
                  </a:lnTo>
                  <a:lnTo>
                    <a:pt x="28" y="9"/>
                  </a:lnTo>
                  <a:lnTo>
                    <a:pt x="47" y="6"/>
                  </a:lnTo>
                  <a:lnTo>
                    <a:pt x="65" y="4"/>
                  </a:lnTo>
                  <a:lnTo>
                    <a:pt x="82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Freeform 61"/>
            <p:cNvSpPr>
              <a:spLocks/>
            </p:cNvSpPr>
            <p:nvPr/>
          </p:nvSpPr>
          <p:spPr bwMode="auto">
            <a:xfrm>
              <a:off x="5148263" y="3262313"/>
              <a:ext cx="180975" cy="5715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88" y="0"/>
                </a:cxn>
                <a:cxn ang="0">
                  <a:pos x="97" y="6"/>
                </a:cxn>
                <a:cxn ang="0">
                  <a:pos x="106" y="17"/>
                </a:cxn>
                <a:cxn ang="0">
                  <a:pos x="114" y="36"/>
                </a:cxn>
                <a:cxn ang="0">
                  <a:pos x="112" y="32"/>
                </a:cxn>
                <a:cxn ang="0">
                  <a:pos x="106" y="23"/>
                </a:cxn>
                <a:cxn ang="0">
                  <a:pos x="95" y="13"/>
                </a:cxn>
                <a:cxn ang="0">
                  <a:pos x="80" y="8"/>
                </a:cxn>
                <a:cxn ang="0">
                  <a:pos x="52" y="8"/>
                </a:cxn>
                <a:cxn ang="0">
                  <a:pos x="34" y="10"/>
                </a:cxn>
                <a:cxn ang="0">
                  <a:pos x="17" y="12"/>
                </a:cxn>
                <a:cxn ang="0">
                  <a:pos x="6" y="13"/>
                </a:cxn>
                <a:cxn ang="0">
                  <a:pos x="0" y="13"/>
                </a:cxn>
                <a:cxn ang="0">
                  <a:pos x="67" y="0"/>
                </a:cxn>
              </a:cxnLst>
              <a:rect l="0" t="0" r="r" b="b"/>
              <a:pathLst>
                <a:path w="114" h="36">
                  <a:moveTo>
                    <a:pt x="67" y="0"/>
                  </a:moveTo>
                  <a:lnTo>
                    <a:pt x="88" y="0"/>
                  </a:lnTo>
                  <a:lnTo>
                    <a:pt x="97" y="6"/>
                  </a:lnTo>
                  <a:lnTo>
                    <a:pt x="106" y="17"/>
                  </a:lnTo>
                  <a:lnTo>
                    <a:pt x="114" y="36"/>
                  </a:lnTo>
                  <a:lnTo>
                    <a:pt x="112" y="32"/>
                  </a:lnTo>
                  <a:lnTo>
                    <a:pt x="106" y="23"/>
                  </a:lnTo>
                  <a:lnTo>
                    <a:pt x="95" y="13"/>
                  </a:lnTo>
                  <a:lnTo>
                    <a:pt x="80" y="8"/>
                  </a:lnTo>
                  <a:lnTo>
                    <a:pt x="52" y="8"/>
                  </a:lnTo>
                  <a:lnTo>
                    <a:pt x="34" y="10"/>
                  </a:lnTo>
                  <a:lnTo>
                    <a:pt x="17" y="12"/>
                  </a:lnTo>
                  <a:lnTo>
                    <a:pt x="6" y="13"/>
                  </a:lnTo>
                  <a:lnTo>
                    <a:pt x="0" y="1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3659941" y="2740400"/>
            <a:ext cx="866795" cy="1342538"/>
            <a:chOff x="2436813" y="1071563"/>
            <a:chExt cx="1397001" cy="2163762"/>
          </a:xfrm>
        </p:grpSpPr>
        <p:sp>
          <p:nvSpPr>
            <p:cNvPr id="433" name="Freeform 8"/>
            <p:cNvSpPr>
              <a:spLocks/>
            </p:cNvSpPr>
            <p:nvPr/>
          </p:nvSpPr>
          <p:spPr bwMode="auto">
            <a:xfrm>
              <a:off x="2982913" y="2381250"/>
              <a:ext cx="598488" cy="854075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5" y="5"/>
                </a:cxn>
                <a:cxn ang="0">
                  <a:pos x="337" y="17"/>
                </a:cxn>
                <a:cxn ang="0">
                  <a:pos x="340" y="37"/>
                </a:cxn>
                <a:cxn ang="0">
                  <a:pos x="345" y="63"/>
                </a:cxn>
                <a:cxn ang="0">
                  <a:pos x="350" y="95"/>
                </a:cxn>
                <a:cxn ang="0">
                  <a:pos x="354" y="134"/>
                </a:cxn>
                <a:cxn ang="0">
                  <a:pos x="360" y="177"/>
                </a:cxn>
                <a:cxn ang="0">
                  <a:pos x="366" y="226"/>
                </a:cxn>
                <a:cxn ang="0">
                  <a:pos x="370" y="278"/>
                </a:cxn>
                <a:cxn ang="0">
                  <a:pos x="373" y="333"/>
                </a:cxn>
                <a:cxn ang="0">
                  <a:pos x="376" y="393"/>
                </a:cxn>
                <a:cxn ang="0">
                  <a:pos x="377" y="455"/>
                </a:cxn>
                <a:cxn ang="0">
                  <a:pos x="377" y="518"/>
                </a:cxn>
                <a:cxn ang="0">
                  <a:pos x="325" y="527"/>
                </a:cxn>
                <a:cxn ang="0">
                  <a:pos x="268" y="534"/>
                </a:cxn>
                <a:cxn ang="0">
                  <a:pos x="208" y="537"/>
                </a:cxn>
                <a:cxn ang="0">
                  <a:pos x="143" y="538"/>
                </a:cxn>
                <a:cxn ang="0">
                  <a:pos x="82" y="537"/>
                </a:cxn>
                <a:cxn ang="0">
                  <a:pos x="26" y="534"/>
                </a:cxn>
                <a:cxn ang="0">
                  <a:pos x="0" y="15"/>
                </a:cxn>
                <a:cxn ang="0">
                  <a:pos x="3" y="15"/>
                </a:cxn>
                <a:cxn ang="0">
                  <a:pos x="16" y="16"/>
                </a:cxn>
                <a:cxn ang="0">
                  <a:pos x="33" y="19"/>
                </a:cxn>
                <a:cxn ang="0">
                  <a:pos x="58" y="20"/>
                </a:cxn>
                <a:cxn ang="0">
                  <a:pos x="86" y="22"/>
                </a:cxn>
                <a:cxn ang="0">
                  <a:pos x="120" y="23"/>
                </a:cxn>
                <a:cxn ang="0">
                  <a:pos x="158" y="23"/>
                </a:cxn>
                <a:cxn ang="0">
                  <a:pos x="199" y="22"/>
                </a:cxn>
                <a:cxn ang="0">
                  <a:pos x="243" y="17"/>
                </a:cxn>
                <a:cxn ang="0">
                  <a:pos x="288" y="10"/>
                </a:cxn>
                <a:cxn ang="0">
                  <a:pos x="335" y="0"/>
                </a:cxn>
              </a:cxnLst>
              <a:rect l="0" t="0" r="r" b="b"/>
              <a:pathLst>
                <a:path w="377" h="538">
                  <a:moveTo>
                    <a:pt x="335" y="0"/>
                  </a:moveTo>
                  <a:lnTo>
                    <a:pt x="335" y="5"/>
                  </a:lnTo>
                  <a:lnTo>
                    <a:pt x="337" y="17"/>
                  </a:lnTo>
                  <a:lnTo>
                    <a:pt x="340" y="37"/>
                  </a:lnTo>
                  <a:lnTo>
                    <a:pt x="345" y="63"/>
                  </a:lnTo>
                  <a:lnTo>
                    <a:pt x="350" y="95"/>
                  </a:lnTo>
                  <a:lnTo>
                    <a:pt x="354" y="134"/>
                  </a:lnTo>
                  <a:lnTo>
                    <a:pt x="360" y="177"/>
                  </a:lnTo>
                  <a:lnTo>
                    <a:pt x="366" y="226"/>
                  </a:lnTo>
                  <a:lnTo>
                    <a:pt x="370" y="278"/>
                  </a:lnTo>
                  <a:lnTo>
                    <a:pt x="373" y="333"/>
                  </a:lnTo>
                  <a:lnTo>
                    <a:pt x="376" y="393"/>
                  </a:lnTo>
                  <a:lnTo>
                    <a:pt x="377" y="455"/>
                  </a:lnTo>
                  <a:lnTo>
                    <a:pt x="377" y="518"/>
                  </a:lnTo>
                  <a:lnTo>
                    <a:pt x="325" y="527"/>
                  </a:lnTo>
                  <a:lnTo>
                    <a:pt x="268" y="534"/>
                  </a:lnTo>
                  <a:lnTo>
                    <a:pt x="208" y="537"/>
                  </a:lnTo>
                  <a:lnTo>
                    <a:pt x="143" y="538"/>
                  </a:lnTo>
                  <a:lnTo>
                    <a:pt x="82" y="537"/>
                  </a:lnTo>
                  <a:lnTo>
                    <a:pt x="26" y="534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16" y="16"/>
                  </a:lnTo>
                  <a:lnTo>
                    <a:pt x="33" y="19"/>
                  </a:lnTo>
                  <a:lnTo>
                    <a:pt x="58" y="20"/>
                  </a:lnTo>
                  <a:lnTo>
                    <a:pt x="86" y="22"/>
                  </a:lnTo>
                  <a:lnTo>
                    <a:pt x="120" y="23"/>
                  </a:lnTo>
                  <a:lnTo>
                    <a:pt x="158" y="23"/>
                  </a:lnTo>
                  <a:lnTo>
                    <a:pt x="199" y="22"/>
                  </a:lnTo>
                  <a:lnTo>
                    <a:pt x="243" y="17"/>
                  </a:lnTo>
                  <a:lnTo>
                    <a:pt x="288" y="1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7FA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Freeform 9"/>
            <p:cNvSpPr>
              <a:spLocks/>
            </p:cNvSpPr>
            <p:nvPr/>
          </p:nvSpPr>
          <p:spPr bwMode="auto">
            <a:xfrm>
              <a:off x="3444876" y="2381250"/>
              <a:ext cx="127000" cy="83661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42" y="19"/>
                </a:cxn>
                <a:cxn ang="0">
                  <a:pos x="46" y="44"/>
                </a:cxn>
                <a:cxn ang="0">
                  <a:pos x="52" y="77"/>
                </a:cxn>
                <a:cxn ang="0">
                  <a:pos x="58" y="116"/>
                </a:cxn>
                <a:cxn ang="0">
                  <a:pos x="62" y="161"/>
                </a:cxn>
                <a:cxn ang="0">
                  <a:pos x="68" y="211"/>
                </a:cxn>
                <a:cxn ang="0">
                  <a:pos x="73" y="266"/>
                </a:cxn>
                <a:cxn ang="0">
                  <a:pos x="76" y="325"/>
                </a:cxn>
                <a:cxn ang="0">
                  <a:pos x="79" y="387"/>
                </a:cxn>
                <a:cxn ang="0">
                  <a:pos x="80" y="452"/>
                </a:cxn>
                <a:cxn ang="0">
                  <a:pos x="80" y="520"/>
                </a:cxn>
                <a:cxn ang="0">
                  <a:pos x="35" y="527"/>
                </a:cxn>
                <a:cxn ang="0">
                  <a:pos x="37" y="465"/>
                </a:cxn>
                <a:cxn ang="0">
                  <a:pos x="35" y="404"/>
                </a:cxn>
                <a:cxn ang="0">
                  <a:pos x="34" y="345"/>
                </a:cxn>
                <a:cxn ang="0">
                  <a:pos x="31" y="290"/>
                </a:cxn>
                <a:cxn ang="0">
                  <a:pos x="27" y="238"/>
                </a:cxn>
                <a:cxn ang="0">
                  <a:pos x="22" y="188"/>
                </a:cxn>
                <a:cxn ang="0">
                  <a:pos x="18" y="144"/>
                </a:cxn>
                <a:cxn ang="0">
                  <a:pos x="14" y="106"/>
                </a:cxn>
                <a:cxn ang="0">
                  <a:pos x="8" y="72"/>
                </a:cxn>
                <a:cxn ang="0">
                  <a:pos x="6" y="46"/>
                </a:cxn>
                <a:cxn ang="0">
                  <a:pos x="3" y="26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20" y="6"/>
                </a:cxn>
                <a:cxn ang="0">
                  <a:pos x="39" y="0"/>
                </a:cxn>
              </a:cxnLst>
              <a:rect l="0" t="0" r="r" b="b"/>
              <a:pathLst>
                <a:path w="80" h="527">
                  <a:moveTo>
                    <a:pt x="39" y="0"/>
                  </a:moveTo>
                  <a:lnTo>
                    <a:pt x="42" y="19"/>
                  </a:lnTo>
                  <a:lnTo>
                    <a:pt x="46" y="44"/>
                  </a:lnTo>
                  <a:lnTo>
                    <a:pt x="52" y="77"/>
                  </a:lnTo>
                  <a:lnTo>
                    <a:pt x="58" y="116"/>
                  </a:lnTo>
                  <a:lnTo>
                    <a:pt x="62" y="161"/>
                  </a:lnTo>
                  <a:lnTo>
                    <a:pt x="68" y="211"/>
                  </a:lnTo>
                  <a:lnTo>
                    <a:pt x="73" y="266"/>
                  </a:lnTo>
                  <a:lnTo>
                    <a:pt x="76" y="325"/>
                  </a:lnTo>
                  <a:lnTo>
                    <a:pt x="79" y="387"/>
                  </a:lnTo>
                  <a:lnTo>
                    <a:pt x="80" y="452"/>
                  </a:lnTo>
                  <a:lnTo>
                    <a:pt x="80" y="520"/>
                  </a:lnTo>
                  <a:lnTo>
                    <a:pt x="35" y="527"/>
                  </a:lnTo>
                  <a:lnTo>
                    <a:pt x="37" y="465"/>
                  </a:lnTo>
                  <a:lnTo>
                    <a:pt x="35" y="404"/>
                  </a:lnTo>
                  <a:lnTo>
                    <a:pt x="34" y="345"/>
                  </a:lnTo>
                  <a:lnTo>
                    <a:pt x="31" y="290"/>
                  </a:lnTo>
                  <a:lnTo>
                    <a:pt x="27" y="238"/>
                  </a:lnTo>
                  <a:lnTo>
                    <a:pt x="22" y="188"/>
                  </a:lnTo>
                  <a:lnTo>
                    <a:pt x="18" y="144"/>
                  </a:lnTo>
                  <a:lnTo>
                    <a:pt x="14" y="106"/>
                  </a:lnTo>
                  <a:lnTo>
                    <a:pt x="8" y="72"/>
                  </a:lnTo>
                  <a:lnTo>
                    <a:pt x="6" y="46"/>
                  </a:lnTo>
                  <a:lnTo>
                    <a:pt x="3" y="26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20" y="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6CB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Freeform 10"/>
            <p:cNvSpPr>
              <a:spLocks/>
            </p:cNvSpPr>
            <p:nvPr/>
          </p:nvSpPr>
          <p:spPr bwMode="auto">
            <a:xfrm>
              <a:off x="3457576" y="1844675"/>
              <a:ext cx="376238" cy="2905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34" y="3"/>
                </a:cxn>
                <a:cxn ang="0">
                  <a:pos x="136" y="10"/>
                </a:cxn>
                <a:cxn ang="0">
                  <a:pos x="140" y="21"/>
                </a:cxn>
                <a:cxn ang="0">
                  <a:pos x="144" y="34"/>
                </a:cxn>
                <a:cxn ang="0">
                  <a:pos x="151" y="48"/>
                </a:cxn>
                <a:cxn ang="0">
                  <a:pos x="161" y="62"/>
                </a:cxn>
                <a:cxn ang="0">
                  <a:pos x="171" y="76"/>
                </a:cxn>
                <a:cxn ang="0">
                  <a:pos x="185" y="86"/>
                </a:cxn>
                <a:cxn ang="0">
                  <a:pos x="199" y="93"/>
                </a:cxn>
                <a:cxn ang="0">
                  <a:pos x="218" y="94"/>
                </a:cxn>
                <a:cxn ang="0">
                  <a:pos x="237" y="90"/>
                </a:cxn>
                <a:cxn ang="0">
                  <a:pos x="236" y="93"/>
                </a:cxn>
                <a:cxn ang="0">
                  <a:pos x="232" y="100"/>
                </a:cxn>
                <a:cxn ang="0">
                  <a:pos x="223" y="108"/>
                </a:cxn>
                <a:cxn ang="0">
                  <a:pos x="212" y="121"/>
                </a:cxn>
                <a:cxn ang="0">
                  <a:pos x="198" y="134"/>
                </a:cxn>
                <a:cxn ang="0">
                  <a:pos x="180" y="146"/>
                </a:cxn>
                <a:cxn ang="0">
                  <a:pos x="158" y="159"/>
                </a:cxn>
                <a:cxn ang="0">
                  <a:pos x="134" y="170"/>
                </a:cxn>
                <a:cxn ang="0">
                  <a:pos x="106" y="179"/>
                </a:cxn>
                <a:cxn ang="0">
                  <a:pos x="75" y="183"/>
                </a:cxn>
                <a:cxn ang="0">
                  <a:pos x="38" y="183"/>
                </a:cxn>
                <a:cxn ang="0">
                  <a:pos x="0" y="176"/>
                </a:cxn>
                <a:cxn ang="0">
                  <a:pos x="133" y="0"/>
                </a:cxn>
              </a:cxnLst>
              <a:rect l="0" t="0" r="r" b="b"/>
              <a:pathLst>
                <a:path w="237" h="183">
                  <a:moveTo>
                    <a:pt x="133" y="0"/>
                  </a:moveTo>
                  <a:lnTo>
                    <a:pt x="134" y="3"/>
                  </a:lnTo>
                  <a:lnTo>
                    <a:pt x="136" y="10"/>
                  </a:lnTo>
                  <a:lnTo>
                    <a:pt x="140" y="21"/>
                  </a:lnTo>
                  <a:lnTo>
                    <a:pt x="144" y="34"/>
                  </a:lnTo>
                  <a:lnTo>
                    <a:pt x="151" y="48"/>
                  </a:lnTo>
                  <a:lnTo>
                    <a:pt x="161" y="62"/>
                  </a:lnTo>
                  <a:lnTo>
                    <a:pt x="171" y="76"/>
                  </a:lnTo>
                  <a:lnTo>
                    <a:pt x="185" y="86"/>
                  </a:lnTo>
                  <a:lnTo>
                    <a:pt x="199" y="93"/>
                  </a:lnTo>
                  <a:lnTo>
                    <a:pt x="218" y="94"/>
                  </a:lnTo>
                  <a:lnTo>
                    <a:pt x="237" y="90"/>
                  </a:lnTo>
                  <a:lnTo>
                    <a:pt x="236" y="93"/>
                  </a:lnTo>
                  <a:lnTo>
                    <a:pt x="232" y="100"/>
                  </a:lnTo>
                  <a:lnTo>
                    <a:pt x="223" y="108"/>
                  </a:lnTo>
                  <a:lnTo>
                    <a:pt x="212" y="121"/>
                  </a:lnTo>
                  <a:lnTo>
                    <a:pt x="198" y="134"/>
                  </a:lnTo>
                  <a:lnTo>
                    <a:pt x="180" y="146"/>
                  </a:lnTo>
                  <a:lnTo>
                    <a:pt x="158" y="159"/>
                  </a:lnTo>
                  <a:lnTo>
                    <a:pt x="134" y="170"/>
                  </a:lnTo>
                  <a:lnTo>
                    <a:pt x="106" y="179"/>
                  </a:lnTo>
                  <a:lnTo>
                    <a:pt x="75" y="183"/>
                  </a:lnTo>
                  <a:lnTo>
                    <a:pt x="38" y="183"/>
                  </a:lnTo>
                  <a:lnTo>
                    <a:pt x="0" y="176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Freeform 11"/>
            <p:cNvSpPr>
              <a:spLocks/>
            </p:cNvSpPr>
            <p:nvPr/>
          </p:nvSpPr>
          <p:spPr bwMode="auto">
            <a:xfrm>
              <a:off x="2627313" y="1169988"/>
              <a:ext cx="1116013" cy="1077913"/>
            </a:xfrm>
            <a:custGeom>
              <a:avLst/>
              <a:gdLst/>
              <a:ahLst/>
              <a:cxnLst>
                <a:cxn ang="0">
                  <a:pos x="340" y="0"/>
                </a:cxn>
                <a:cxn ang="0">
                  <a:pos x="387" y="4"/>
                </a:cxn>
                <a:cxn ang="0">
                  <a:pos x="433" y="15"/>
                </a:cxn>
                <a:cxn ang="0">
                  <a:pos x="478" y="31"/>
                </a:cxn>
                <a:cxn ang="0">
                  <a:pos x="519" y="51"/>
                </a:cxn>
                <a:cxn ang="0">
                  <a:pos x="556" y="78"/>
                </a:cxn>
                <a:cxn ang="0">
                  <a:pos x="588" y="107"/>
                </a:cxn>
                <a:cxn ang="0">
                  <a:pos x="618" y="142"/>
                </a:cxn>
                <a:cxn ang="0">
                  <a:pos x="642" y="179"/>
                </a:cxn>
                <a:cxn ang="0">
                  <a:pos x="663" y="219"/>
                </a:cxn>
                <a:cxn ang="0">
                  <a:pos x="679" y="260"/>
                </a:cxn>
                <a:cxn ang="0">
                  <a:pos x="691" y="302"/>
                </a:cxn>
                <a:cxn ang="0">
                  <a:pos x="698" y="344"/>
                </a:cxn>
                <a:cxn ang="0">
                  <a:pos x="703" y="385"/>
                </a:cxn>
                <a:cxn ang="0">
                  <a:pos x="700" y="426"/>
                </a:cxn>
                <a:cxn ang="0">
                  <a:pos x="694" y="464"/>
                </a:cxn>
                <a:cxn ang="0">
                  <a:pos x="683" y="498"/>
                </a:cxn>
                <a:cxn ang="0">
                  <a:pos x="663" y="538"/>
                </a:cxn>
                <a:cxn ang="0">
                  <a:pos x="638" y="571"/>
                </a:cxn>
                <a:cxn ang="0">
                  <a:pos x="609" y="603"/>
                </a:cxn>
                <a:cxn ang="0">
                  <a:pos x="576" y="627"/>
                </a:cxn>
                <a:cxn ang="0">
                  <a:pos x="540" y="648"/>
                </a:cxn>
                <a:cxn ang="0">
                  <a:pos x="501" y="663"/>
                </a:cxn>
                <a:cxn ang="0">
                  <a:pos x="458" y="673"/>
                </a:cxn>
                <a:cxn ang="0">
                  <a:pos x="415" y="679"/>
                </a:cxn>
                <a:cxn ang="0">
                  <a:pos x="371" y="679"/>
                </a:cxn>
                <a:cxn ang="0">
                  <a:pos x="324" y="673"/>
                </a:cxn>
                <a:cxn ang="0">
                  <a:pos x="279" y="663"/>
                </a:cxn>
                <a:cxn ang="0">
                  <a:pos x="233" y="646"/>
                </a:cxn>
                <a:cxn ang="0">
                  <a:pos x="185" y="622"/>
                </a:cxn>
                <a:cxn ang="0">
                  <a:pos x="142" y="594"/>
                </a:cxn>
                <a:cxn ang="0">
                  <a:pos x="103" y="560"/>
                </a:cxn>
                <a:cxn ang="0">
                  <a:pos x="70" y="522"/>
                </a:cxn>
                <a:cxn ang="0">
                  <a:pos x="44" y="481"/>
                </a:cxn>
                <a:cxn ang="0">
                  <a:pos x="23" y="437"/>
                </a:cxn>
                <a:cxn ang="0">
                  <a:pos x="7" y="391"/>
                </a:cxn>
                <a:cxn ang="0">
                  <a:pos x="0" y="343"/>
                </a:cxn>
                <a:cxn ang="0">
                  <a:pos x="0" y="295"/>
                </a:cxn>
                <a:cxn ang="0">
                  <a:pos x="7" y="247"/>
                </a:cxn>
                <a:cxn ang="0">
                  <a:pos x="23" y="199"/>
                </a:cxn>
                <a:cxn ang="0">
                  <a:pos x="44" y="158"/>
                </a:cxn>
                <a:cxn ang="0">
                  <a:pos x="69" y="120"/>
                </a:cxn>
                <a:cxn ang="0">
                  <a:pos x="99" y="89"/>
                </a:cxn>
                <a:cxn ang="0">
                  <a:pos x="133" y="61"/>
                </a:cxn>
                <a:cxn ang="0">
                  <a:pos x="169" y="38"/>
                </a:cxn>
                <a:cxn ang="0">
                  <a:pos x="209" y="21"/>
                </a:cxn>
                <a:cxn ang="0">
                  <a:pos x="251" y="8"/>
                </a:cxn>
                <a:cxn ang="0">
                  <a:pos x="295" y="1"/>
                </a:cxn>
                <a:cxn ang="0">
                  <a:pos x="340" y="0"/>
                </a:cxn>
              </a:cxnLst>
              <a:rect l="0" t="0" r="r" b="b"/>
              <a:pathLst>
                <a:path w="703" h="679">
                  <a:moveTo>
                    <a:pt x="340" y="0"/>
                  </a:moveTo>
                  <a:lnTo>
                    <a:pt x="387" y="4"/>
                  </a:lnTo>
                  <a:lnTo>
                    <a:pt x="433" y="15"/>
                  </a:lnTo>
                  <a:lnTo>
                    <a:pt x="478" y="31"/>
                  </a:lnTo>
                  <a:lnTo>
                    <a:pt x="519" y="51"/>
                  </a:lnTo>
                  <a:lnTo>
                    <a:pt x="556" y="78"/>
                  </a:lnTo>
                  <a:lnTo>
                    <a:pt x="588" y="107"/>
                  </a:lnTo>
                  <a:lnTo>
                    <a:pt x="618" y="142"/>
                  </a:lnTo>
                  <a:lnTo>
                    <a:pt x="642" y="179"/>
                  </a:lnTo>
                  <a:lnTo>
                    <a:pt x="663" y="219"/>
                  </a:lnTo>
                  <a:lnTo>
                    <a:pt x="679" y="260"/>
                  </a:lnTo>
                  <a:lnTo>
                    <a:pt x="691" y="302"/>
                  </a:lnTo>
                  <a:lnTo>
                    <a:pt x="698" y="344"/>
                  </a:lnTo>
                  <a:lnTo>
                    <a:pt x="703" y="385"/>
                  </a:lnTo>
                  <a:lnTo>
                    <a:pt x="700" y="426"/>
                  </a:lnTo>
                  <a:lnTo>
                    <a:pt x="694" y="464"/>
                  </a:lnTo>
                  <a:lnTo>
                    <a:pt x="683" y="498"/>
                  </a:lnTo>
                  <a:lnTo>
                    <a:pt x="663" y="538"/>
                  </a:lnTo>
                  <a:lnTo>
                    <a:pt x="638" y="571"/>
                  </a:lnTo>
                  <a:lnTo>
                    <a:pt x="609" y="603"/>
                  </a:lnTo>
                  <a:lnTo>
                    <a:pt x="576" y="627"/>
                  </a:lnTo>
                  <a:lnTo>
                    <a:pt x="540" y="648"/>
                  </a:lnTo>
                  <a:lnTo>
                    <a:pt x="501" y="663"/>
                  </a:lnTo>
                  <a:lnTo>
                    <a:pt x="458" y="673"/>
                  </a:lnTo>
                  <a:lnTo>
                    <a:pt x="415" y="679"/>
                  </a:lnTo>
                  <a:lnTo>
                    <a:pt x="371" y="679"/>
                  </a:lnTo>
                  <a:lnTo>
                    <a:pt x="324" y="673"/>
                  </a:lnTo>
                  <a:lnTo>
                    <a:pt x="279" y="663"/>
                  </a:lnTo>
                  <a:lnTo>
                    <a:pt x="233" y="646"/>
                  </a:lnTo>
                  <a:lnTo>
                    <a:pt x="185" y="622"/>
                  </a:lnTo>
                  <a:lnTo>
                    <a:pt x="142" y="594"/>
                  </a:lnTo>
                  <a:lnTo>
                    <a:pt x="103" y="560"/>
                  </a:lnTo>
                  <a:lnTo>
                    <a:pt x="70" y="522"/>
                  </a:lnTo>
                  <a:lnTo>
                    <a:pt x="44" y="481"/>
                  </a:lnTo>
                  <a:lnTo>
                    <a:pt x="23" y="437"/>
                  </a:lnTo>
                  <a:lnTo>
                    <a:pt x="7" y="391"/>
                  </a:lnTo>
                  <a:lnTo>
                    <a:pt x="0" y="343"/>
                  </a:lnTo>
                  <a:lnTo>
                    <a:pt x="0" y="295"/>
                  </a:lnTo>
                  <a:lnTo>
                    <a:pt x="7" y="247"/>
                  </a:lnTo>
                  <a:lnTo>
                    <a:pt x="23" y="199"/>
                  </a:lnTo>
                  <a:lnTo>
                    <a:pt x="44" y="158"/>
                  </a:lnTo>
                  <a:lnTo>
                    <a:pt x="69" y="120"/>
                  </a:lnTo>
                  <a:lnTo>
                    <a:pt x="99" y="89"/>
                  </a:lnTo>
                  <a:lnTo>
                    <a:pt x="133" y="61"/>
                  </a:lnTo>
                  <a:lnTo>
                    <a:pt x="169" y="38"/>
                  </a:lnTo>
                  <a:lnTo>
                    <a:pt x="209" y="21"/>
                  </a:lnTo>
                  <a:lnTo>
                    <a:pt x="251" y="8"/>
                  </a:lnTo>
                  <a:lnTo>
                    <a:pt x="295" y="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Freeform 12"/>
            <p:cNvSpPr>
              <a:spLocks/>
            </p:cNvSpPr>
            <p:nvPr/>
          </p:nvSpPr>
          <p:spPr bwMode="auto">
            <a:xfrm>
              <a:off x="3024188" y="2603500"/>
              <a:ext cx="73025" cy="6302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4" y="4"/>
                </a:cxn>
                <a:cxn ang="0">
                  <a:pos x="15" y="18"/>
                </a:cxn>
                <a:cxn ang="0">
                  <a:pos x="18" y="40"/>
                </a:cxn>
                <a:cxn ang="0">
                  <a:pos x="22" y="68"/>
                </a:cxn>
                <a:cxn ang="0">
                  <a:pos x="26" y="102"/>
                </a:cxn>
                <a:cxn ang="0">
                  <a:pos x="31" y="143"/>
                </a:cxn>
                <a:cxn ang="0">
                  <a:pos x="35" y="186"/>
                </a:cxn>
                <a:cxn ang="0">
                  <a:pos x="38" y="236"/>
                </a:cxn>
                <a:cxn ang="0">
                  <a:pos x="42" y="287"/>
                </a:cxn>
                <a:cxn ang="0">
                  <a:pos x="45" y="342"/>
                </a:cxn>
                <a:cxn ang="0">
                  <a:pos x="46" y="397"/>
                </a:cxn>
                <a:cxn ang="0">
                  <a:pos x="0" y="394"/>
                </a:cxn>
                <a:cxn ang="0">
                  <a:pos x="12" y="0"/>
                </a:cxn>
              </a:cxnLst>
              <a:rect l="0" t="0" r="r" b="b"/>
              <a:pathLst>
                <a:path w="46" h="397">
                  <a:moveTo>
                    <a:pt x="12" y="0"/>
                  </a:moveTo>
                  <a:lnTo>
                    <a:pt x="14" y="4"/>
                  </a:lnTo>
                  <a:lnTo>
                    <a:pt x="15" y="18"/>
                  </a:lnTo>
                  <a:lnTo>
                    <a:pt x="18" y="40"/>
                  </a:lnTo>
                  <a:lnTo>
                    <a:pt x="22" y="68"/>
                  </a:lnTo>
                  <a:lnTo>
                    <a:pt x="26" y="102"/>
                  </a:lnTo>
                  <a:lnTo>
                    <a:pt x="31" y="143"/>
                  </a:lnTo>
                  <a:lnTo>
                    <a:pt x="35" y="186"/>
                  </a:lnTo>
                  <a:lnTo>
                    <a:pt x="38" y="236"/>
                  </a:lnTo>
                  <a:lnTo>
                    <a:pt x="42" y="287"/>
                  </a:lnTo>
                  <a:lnTo>
                    <a:pt x="45" y="342"/>
                  </a:lnTo>
                  <a:lnTo>
                    <a:pt x="46" y="397"/>
                  </a:lnTo>
                  <a:lnTo>
                    <a:pt x="0" y="3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A6CB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Freeform 13"/>
            <p:cNvSpPr>
              <a:spLocks/>
            </p:cNvSpPr>
            <p:nvPr/>
          </p:nvSpPr>
          <p:spPr bwMode="auto">
            <a:xfrm>
              <a:off x="2730501" y="1231900"/>
              <a:ext cx="971550" cy="941388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330" y="3"/>
                </a:cxn>
                <a:cxn ang="0">
                  <a:pos x="374" y="12"/>
                </a:cxn>
                <a:cxn ang="0">
                  <a:pos x="417" y="27"/>
                </a:cxn>
                <a:cxn ang="0">
                  <a:pos x="456" y="47"/>
                </a:cxn>
                <a:cxn ang="0">
                  <a:pos x="491" y="72"/>
                </a:cxn>
                <a:cxn ang="0">
                  <a:pos x="520" y="102"/>
                </a:cxn>
                <a:cxn ang="0">
                  <a:pos x="547" y="135"/>
                </a:cxn>
                <a:cxn ang="0">
                  <a:pos x="568" y="171"/>
                </a:cxn>
                <a:cxn ang="0">
                  <a:pos x="587" y="209"/>
                </a:cxn>
                <a:cxn ang="0">
                  <a:pos x="599" y="249"/>
                </a:cxn>
                <a:cxn ang="0">
                  <a:pos x="608" y="288"/>
                </a:cxn>
                <a:cxn ang="0">
                  <a:pos x="612" y="328"/>
                </a:cxn>
                <a:cxn ang="0">
                  <a:pos x="612" y="366"/>
                </a:cxn>
                <a:cxn ang="0">
                  <a:pos x="607" y="403"/>
                </a:cxn>
                <a:cxn ang="0">
                  <a:pos x="595" y="435"/>
                </a:cxn>
                <a:cxn ang="0">
                  <a:pos x="577" y="472"/>
                </a:cxn>
                <a:cxn ang="0">
                  <a:pos x="553" y="504"/>
                </a:cxn>
                <a:cxn ang="0">
                  <a:pos x="525" y="532"/>
                </a:cxn>
                <a:cxn ang="0">
                  <a:pos x="492" y="554"/>
                </a:cxn>
                <a:cxn ang="0">
                  <a:pos x="456" y="572"/>
                </a:cxn>
                <a:cxn ang="0">
                  <a:pos x="417" y="585"/>
                </a:cxn>
                <a:cxn ang="0">
                  <a:pos x="377" y="592"/>
                </a:cxn>
                <a:cxn ang="0">
                  <a:pos x="334" y="593"/>
                </a:cxn>
                <a:cxn ang="0">
                  <a:pos x="292" y="589"/>
                </a:cxn>
                <a:cxn ang="0">
                  <a:pos x="247" y="579"/>
                </a:cxn>
                <a:cxn ang="0">
                  <a:pos x="203" y="564"/>
                </a:cxn>
                <a:cxn ang="0">
                  <a:pos x="158" y="541"/>
                </a:cxn>
                <a:cxn ang="0">
                  <a:pos x="117" y="513"/>
                </a:cxn>
                <a:cxn ang="0">
                  <a:pos x="82" y="479"/>
                </a:cxn>
                <a:cxn ang="0">
                  <a:pos x="52" y="442"/>
                </a:cxn>
                <a:cxn ang="0">
                  <a:pos x="28" y="401"/>
                </a:cxn>
                <a:cxn ang="0">
                  <a:pos x="11" y="357"/>
                </a:cxn>
                <a:cxn ang="0">
                  <a:pos x="1" y="312"/>
                </a:cxn>
                <a:cxn ang="0">
                  <a:pos x="0" y="266"/>
                </a:cxn>
                <a:cxn ang="0">
                  <a:pos x="5" y="219"/>
                </a:cxn>
                <a:cxn ang="0">
                  <a:pos x="21" y="174"/>
                </a:cxn>
                <a:cxn ang="0">
                  <a:pos x="41" y="135"/>
                </a:cxn>
                <a:cxn ang="0">
                  <a:pos x="65" y="101"/>
                </a:cxn>
                <a:cxn ang="0">
                  <a:pos x="94" y="71"/>
                </a:cxn>
                <a:cxn ang="0">
                  <a:pos x="128" y="46"/>
                </a:cxn>
                <a:cxn ang="0">
                  <a:pos x="164" y="26"/>
                </a:cxn>
                <a:cxn ang="0">
                  <a:pos x="203" y="12"/>
                </a:cxn>
                <a:cxn ang="0">
                  <a:pos x="244" y="3"/>
                </a:cxn>
                <a:cxn ang="0">
                  <a:pos x="286" y="0"/>
                </a:cxn>
              </a:cxnLst>
              <a:rect l="0" t="0" r="r" b="b"/>
              <a:pathLst>
                <a:path w="612" h="593">
                  <a:moveTo>
                    <a:pt x="286" y="0"/>
                  </a:moveTo>
                  <a:lnTo>
                    <a:pt x="330" y="3"/>
                  </a:lnTo>
                  <a:lnTo>
                    <a:pt x="374" y="12"/>
                  </a:lnTo>
                  <a:lnTo>
                    <a:pt x="417" y="27"/>
                  </a:lnTo>
                  <a:lnTo>
                    <a:pt x="456" y="47"/>
                  </a:lnTo>
                  <a:lnTo>
                    <a:pt x="491" y="72"/>
                  </a:lnTo>
                  <a:lnTo>
                    <a:pt x="520" y="102"/>
                  </a:lnTo>
                  <a:lnTo>
                    <a:pt x="547" y="135"/>
                  </a:lnTo>
                  <a:lnTo>
                    <a:pt x="568" y="171"/>
                  </a:lnTo>
                  <a:lnTo>
                    <a:pt x="587" y="209"/>
                  </a:lnTo>
                  <a:lnTo>
                    <a:pt x="599" y="249"/>
                  </a:lnTo>
                  <a:lnTo>
                    <a:pt x="608" y="288"/>
                  </a:lnTo>
                  <a:lnTo>
                    <a:pt x="612" y="328"/>
                  </a:lnTo>
                  <a:lnTo>
                    <a:pt x="612" y="366"/>
                  </a:lnTo>
                  <a:lnTo>
                    <a:pt x="607" y="403"/>
                  </a:lnTo>
                  <a:lnTo>
                    <a:pt x="595" y="435"/>
                  </a:lnTo>
                  <a:lnTo>
                    <a:pt x="577" y="472"/>
                  </a:lnTo>
                  <a:lnTo>
                    <a:pt x="553" y="504"/>
                  </a:lnTo>
                  <a:lnTo>
                    <a:pt x="525" y="532"/>
                  </a:lnTo>
                  <a:lnTo>
                    <a:pt x="492" y="554"/>
                  </a:lnTo>
                  <a:lnTo>
                    <a:pt x="456" y="572"/>
                  </a:lnTo>
                  <a:lnTo>
                    <a:pt x="417" y="585"/>
                  </a:lnTo>
                  <a:lnTo>
                    <a:pt x="377" y="592"/>
                  </a:lnTo>
                  <a:lnTo>
                    <a:pt x="334" y="593"/>
                  </a:lnTo>
                  <a:lnTo>
                    <a:pt x="292" y="589"/>
                  </a:lnTo>
                  <a:lnTo>
                    <a:pt x="247" y="579"/>
                  </a:lnTo>
                  <a:lnTo>
                    <a:pt x="203" y="564"/>
                  </a:lnTo>
                  <a:lnTo>
                    <a:pt x="158" y="541"/>
                  </a:lnTo>
                  <a:lnTo>
                    <a:pt x="117" y="513"/>
                  </a:lnTo>
                  <a:lnTo>
                    <a:pt x="82" y="479"/>
                  </a:lnTo>
                  <a:lnTo>
                    <a:pt x="52" y="442"/>
                  </a:lnTo>
                  <a:lnTo>
                    <a:pt x="28" y="401"/>
                  </a:lnTo>
                  <a:lnTo>
                    <a:pt x="11" y="357"/>
                  </a:lnTo>
                  <a:lnTo>
                    <a:pt x="1" y="312"/>
                  </a:lnTo>
                  <a:lnTo>
                    <a:pt x="0" y="266"/>
                  </a:lnTo>
                  <a:lnTo>
                    <a:pt x="5" y="219"/>
                  </a:lnTo>
                  <a:lnTo>
                    <a:pt x="21" y="174"/>
                  </a:lnTo>
                  <a:lnTo>
                    <a:pt x="41" y="135"/>
                  </a:lnTo>
                  <a:lnTo>
                    <a:pt x="65" y="101"/>
                  </a:lnTo>
                  <a:lnTo>
                    <a:pt x="94" y="71"/>
                  </a:lnTo>
                  <a:lnTo>
                    <a:pt x="128" y="46"/>
                  </a:lnTo>
                  <a:lnTo>
                    <a:pt x="164" y="26"/>
                  </a:lnTo>
                  <a:lnTo>
                    <a:pt x="203" y="12"/>
                  </a:lnTo>
                  <a:lnTo>
                    <a:pt x="244" y="3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D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Freeform 14"/>
            <p:cNvSpPr>
              <a:spLocks/>
            </p:cNvSpPr>
            <p:nvPr/>
          </p:nvSpPr>
          <p:spPr bwMode="auto">
            <a:xfrm>
              <a:off x="3629026" y="1497013"/>
              <a:ext cx="73025" cy="385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7" y="11"/>
                </a:cxn>
                <a:cxn ang="0">
                  <a:pos x="15" y="24"/>
                </a:cxn>
                <a:cxn ang="0">
                  <a:pos x="24" y="41"/>
                </a:cxn>
                <a:cxn ang="0">
                  <a:pos x="32" y="63"/>
                </a:cxn>
                <a:cxn ang="0">
                  <a:pos x="39" y="92"/>
                </a:cxn>
                <a:cxn ang="0">
                  <a:pos x="45" y="123"/>
                </a:cxn>
                <a:cxn ang="0">
                  <a:pos x="46" y="158"/>
                </a:cxn>
                <a:cxn ang="0">
                  <a:pos x="43" y="199"/>
                </a:cxn>
                <a:cxn ang="0">
                  <a:pos x="36" y="243"/>
                </a:cxn>
                <a:cxn ang="0">
                  <a:pos x="36" y="238"/>
                </a:cxn>
                <a:cxn ang="0">
                  <a:pos x="38" y="226"/>
                </a:cxn>
                <a:cxn ang="0">
                  <a:pos x="39" y="206"/>
                </a:cxn>
                <a:cxn ang="0">
                  <a:pos x="39" y="181"/>
                </a:cxn>
                <a:cxn ang="0">
                  <a:pos x="38" y="150"/>
                </a:cxn>
                <a:cxn ang="0">
                  <a:pos x="35" y="116"/>
                </a:cxn>
                <a:cxn ang="0">
                  <a:pos x="28" y="79"/>
                </a:cxn>
                <a:cxn ang="0">
                  <a:pos x="17" y="39"/>
                </a:cxn>
                <a:cxn ang="0">
                  <a:pos x="0" y="0"/>
                </a:cxn>
              </a:cxnLst>
              <a:rect l="0" t="0" r="r" b="b"/>
              <a:pathLst>
                <a:path w="46" h="243">
                  <a:moveTo>
                    <a:pt x="0" y="0"/>
                  </a:moveTo>
                  <a:lnTo>
                    <a:pt x="2" y="3"/>
                  </a:lnTo>
                  <a:lnTo>
                    <a:pt x="7" y="11"/>
                  </a:lnTo>
                  <a:lnTo>
                    <a:pt x="15" y="24"/>
                  </a:lnTo>
                  <a:lnTo>
                    <a:pt x="24" y="41"/>
                  </a:lnTo>
                  <a:lnTo>
                    <a:pt x="32" y="63"/>
                  </a:lnTo>
                  <a:lnTo>
                    <a:pt x="39" y="92"/>
                  </a:lnTo>
                  <a:lnTo>
                    <a:pt x="45" y="123"/>
                  </a:lnTo>
                  <a:lnTo>
                    <a:pt x="46" y="158"/>
                  </a:lnTo>
                  <a:lnTo>
                    <a:pt x="43" y="199"/>
                  </a:lnTo>
                  <a:lnTo>
                    <a:pt x="36" y="243"/>
                  </a:lnTo>
                  <a:lnTo>
                    <a:pt x="36" y="238"/>
                  </a:lnTo>
                  <a:lnTo>
                    <a:pt x="38" y="226"/>
                  </a:lnTo>
                  <a:lnTo>
                    <a:pt x="39" y="206"/>
                  </a:lnTo>
                  <a:lnTo>
                    <a:pt x="39" y="181"/>
                  </a:lnTo>
                  <a:lnTo>
                    <a:pt x="38" y="150"/>
                  </a:lnTo>
                  <a:lnTo>
                    <a:pt x="35" y="116"/>
                  </a:lnTo>
                  <a:lnTo>
                    <a:pt x="28" y="79"/>
                  </a:lnTo>
                  <a:lnTo>
                    <a:pt x="17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Freeform 15"/>
            <p:cNvSpPr>
              <a:spLocks/>
            </p:cNvSpPr>
            <p:nvPr/>
          </p:nvSpPr>
          <p:spPr bwMode="auto">
            <a:xfrm>
              <a:off x="2436813" y="1071563"/>
              <a:ext cx="1203325" cy="1133475"/>
            </a:xfrm>
            <a:custGeom>
              <a:avLst/>
              <a:gdLst/>
              <a:ahLst/>
              <a:cxnLst>
                <a:cxn ang="0">
                  <a:pos x="547" y="3"/>
                </a:cxn>
                <a:cxn ang="0">
                  <a:pos x="625" y="20"/>
                </a:cxn>
                <a:cxn ang="0">
                  <a:pos x="693" y="53"/>
                </a:cxn>
                <a:cxn ang="0">
                  <a:pos x="739" y="106"/>
                </a:cxn>
                <a:cxn ang="0">
                  <a:pos x="758" y="169"/>
                </a:cxn>
                <a:cxn ang="0">
                  <a:pos x="748" y="240"/>
                </a:cxn>
                <a:cxn ang="0">
                  <a:pos x="704" y="316"/>
                </a:cxn>
                <a:cxn ang="0">
                  <a:pos x="648" y="367"/>
                </a:cxn>
                <a:cxn ang="0">
                  <a:pos x="581" y="395"/>
                </a:cxn>
                <a:cxn ang="0">
                  <a:pos x="518" y="408"/>
                </a:cxn>
                <a:cxn ang="0">
                  <a:pos x="461" y="411"/>
                </a:cxn>
                <a:cxn ang="0">
                  <a:pos x="422" y="408"/>
                </a:cxn>
                <a:cxn ang="0">
                  <a:pos x="406" y="405"/>
                </a:cxn>
                <a:cxn ang="0">
                  <a:pos x="429" y="358"/>
                </a:cxn>
                <a:cxn ang="0">
                  <a:pos x="428" y="319"/>
                </a:cxn>
                <a:cxn ang="0">
                  <a:pos x="408" y="286"/>
                </a:cxn>
                <a:cxn ang="0">
                  <a:pos x="381" y="261"/>
                </a:cxn>
                <a:cxn ang="0">
                  <a:pos x="351" y="243"/>
                </a:cxn>
                <a:cxn ang="0">
                  <a:pos x="329" y="233"/>
                </a:cxn>
                <a:cxn ang="0">
                  <a:pos x="319" y="228"/>
                </a:cxn>
                <a:cxn ang="0">
                  <a:pos x="346" y="329"/>
                </a:cxn>
                <a:cxn ang="0">
                  <a:pos x="343" y="420"/>
                </a:cxn>
                <a:cxn ang="0">
                  <a:pos x="320" y="502"/>
                </a:cxn>
                <a:cxn ang="0">
                  <a:pos x="285" y="574"/>
                </a:cxn>
                <a:cxn ang="0">
                  <a:pos x="244" y="633"/>
                </a:cxn>
                <a:cxn ang="0">
                  <a:pos x="206" y="677"/>
                </a:cxn>
                <a:cxn ang="0">
                  <a:pos x="178" y="704"/>
                </a:cxn>
                <a:cxn ang="0">
                  <a:pos x="166" y="714"/>
                </a:cxn>
                <a:cxn ang="0">
                  <a:pos x="109" y="666"/>
                </a:cxn>
                <a:cxn ang="0">
                  <a:pos x="65" y="608"/>
                </a:cxn>
                <a:cxn ang="0">
                  <a:pos x="32" y="550"/>
                </a:cxn>
                <a:cxn ang="0">
                  <a:pos x="11" y="502"/>
                </a:cxn>
                <a:cxn ang="0">
                  <a:pos x="1" y="474"/>
                </a:cxn>
                <a:cxn ang="0">
                  <a:pos x="6" y="475"/>
                </a:cxn>
                <a:cxn ang="0">
                  <a:pos x="28" y="482"/>
                </a:cxn>
                <a:cxn ang="0">
                  <a:pos x="59" y="475"/>
                </a:cxn>
                <a:cxn ang="0">
                  <a:pos x="89" y="453"/>
                </a:cxn>
                <a:cxn ang="0">
                  <a:pos x="106" y="411"/>
                </a:cxn>
                <a:cxn ang="0">
                  <a:pos x="111" y="353"/>
                </a:cxn>
                <a:cxn ang="0">
                  <a:pos x="121" y="281"/>
                </a:cxn>
                <a:cxn ang="0">
                  <a:pos x="147" y="200"/>
                </a:cxn>
                <a:cxn ang="0">
                  <a:pos x="202" y="114"/>
                </a:cxn>
                <a:cxn ang="0">
                  <a:pos x="261" y="62"/>
                </a:cxn>
                <a:cxn ang="0">
                  <a:pos x="336" y="27"/>
                </a:cxn>
                <a:cxn ang="0">
                  <a:pos x="420" y="5"/>
                </a:cxn>
                <a:cxn ang="0">
                  <a:pos x="507" y="0"/>
                </a:cxn>
              </a:cxnLst>
              <a:rect l="0" t="0" r="r" b="b"/>
              <a:pathLst>
                <a:path w="758" h="714">
                  <a:moveTo>
                    <a:pt x="507" y="0"/>
                  </a:moveTo>
                  <a:lnTo>
                    <a:pt x="547" y="3"/>
                  </a:lnTo>
                  <a:lnTo>
                    <a:pt x="588" y="10"/>
                  </a:lnTo>
                  <a:lnTo>
                    <a:pt x="625" y="20"/>
                  </a:lnTo>
                  <a:lnTo>
                    <a:pt x="662" y="34"/>
                  </a:lnTo>
                  <a:lnTo>
                    <a:pt x="693" y="53"/>
                  </a:lnTo>
                  <a:lnTo>
                    <a:pt x="720" y="77"/>
                  </a:lnTo>
                  <a:lnTo>
                    <a:pt x="739" y="106"/>
                  </a:lnTo>
                  <a:lnTo>
                    <a:pt x="752" y="135"/>
                  </a:lnTo>
                  <a:lnTo>
                    <a:pt x="758" y="169"/>
                  </a:lnTo>
                  <a:lnTo>
                    <a:pt x="758" y="203"/>
                  </a:lnTo>
                  <a:lnTo>
                    <a:pt x="748" y="240"/>
                  </a:lnTo>
                  <a:lnTo>
                    <a:pt x="731" y="278"/>
                  </a:lnTo>
                  <a:lnTo>
                    <a:pt x="704" y="316"/>
                  </a:lnTo>
                  <a:lnTo>
                    <a:pt x="677" y="344"/>
                  </a:lnTo>
                  <a:lnTo>
                    <a:pt x="648" y="367"/>
                  </a:lnTo>
                  <a:lnTo>
                    <a:pt x="615" y="382"/>
                  </a:lnTo>
                  <a:lnTo>
                    <a:pt x="581" y="395"/>
                  </a:lnTo>
                  <a:lnTo>
                    <a:pt x="549" y="403"/>
                  </a:lnTo>
                  <a:lnTo>
                    <a:pt x="518" y="408"/>
                  </a:lnTo>
                  <a:lnTo>
                    <a:pt x="488" y="411"/>
                  </a:lnTo>
                  <a:lnTo>
                    <a:pt x="461" y="411"/>
                  </a:lnTo>
                  <a:lnTo>
                    <a:pt x="439" y="409"/>
                  </a:lnTo>
                  <a:lnTo>
                    <a:pt x="422" y="408"/>
                  </a:lnTo>
                  <a:lnTo>
                    <a:pt x="411" y="406"/>
                  </a:lnTo>
                  <a:lnTo>
                    <a:pt x="406" y="405"/>
                  </a:lnTo>
                  <a:lnTo>
                    <a:pt x="422" y="381"/>
                  </a:lnTo>
                  <a:lnTo>
                    <a:pt x="429" y="358"/>
                  </a:lnTo>
                  <a:lnTo>
                    <a:pt x="430" y="337"/>
                  </a:lnTo>
                  <a:lnTo>
                    <a:pt x="428" y="319"/>
                  </a:lnTo>
                  <a:lnTo>
                    <a:pt x="419" y="300"/>
                  </a:lnTo>
                  <a:lnTo>
                    <a:pt x="408" y="286"/>
                  </a:lnTo>
                  <a:lnTo>
                    <a:pt x="395" y="272"/>
                  </a:lnTo>
                  <a:lnTo>
                    <a:pt x="381" y="261"/>
                  </a:lnTo>
                  <a:lnTo>
                    <a:pt x="365" y="251"/>
                  </a:lnTo>
                  <a:lnTo>
                    <a:pt x="351" y="243"/>
                  </a:lnTo>
                  <a:lnTo>
                    <a:pt x="339" y="237"/>
                  </a:lnTo>
                  <a:lnTo>
                    <a:pt x="329" y="233"/>
                  </a:lnTo>
                  <a:lnTo>
                    <a:pt x="322" y="230"/>
                  </a:lnTo>
                  <a:lnTo>
                    <a:pt x="319" y="228"/>
                  </a:lnTo>
                  <a:lnTo>
                    <a:pt x="336" y="279"/>
                  </a:lnTo>
                  <a:lnTo>
                    <a:pt x="346" y="329"/>
                  </a:lnTo>
                  <a:lnTo>
                    <a:pt x="347" y="375"/>
                  </a:lnTo>
                  <a:lnTo>
                    <a:pt x="343" y="420"/>
                  </a:lnTo>
                  <a:lnTo>
                    <a:pt x="334" y="463"/>
                  </a:lnTo>
                  <a:lnTo>
                    <a:pt x="320" y="502"/>
                  </a:lnTo>
                  <a:lnTo>
                    <a:pt x="303" y="540"/>
                  </a:lnTo>
                  <a:lnTo>
                    <a:pt x="285" y="574"/>
                  </a:lnTo>
                  <a:lnTo>
                    <a:pt x="265" y="605"/>
                  </a:lnTo>
                  <a:lnTo>
                    <a:pt x="244" y="633"/>
                  </a:lnTo>
                  <a:lnTo>
                    <a:pt x="224" y="657"/>
                  </a:lnTo>
                  <a:lnTo>
                    <a:pt x="206" y="677"/>
                  </a:lnTo>
                  <a:lnTo>
                    <a:pt x="190" y="693"/>
                  </a:lnTo>
                  <a:lnTo>
                    <a:pt x="178" y="704"/>
                  </a:lnTo>
                  <a:lnTo>
                    <a:pt x="169" y="711"/>
                  </a:lnTo>
                  <a:lnTo>
                    <a:pt x="166" y="714"/>
                  </a:lnTo>
                  <a:lnTo>
                    <a:pt x="135" y="691"/>
                  </a:lnTo>
                  <a:lnTo>
                    <a:pt x="109" y="666"/>
                  </a:lnTo>
                  <a:lnTo>
                    <a:pt x="86" y="638"/>
                  </a:lnTo>
                  <a:lnTo>
                    <a:pt x="65" y="608"/>
                  </a:lnTo>
                  <a:lnTo>
                    <a:pt x="48" y="578"/>
                  </a:lnTo>
                  <a:lnTo>
                    <a:pt x="32" y="550"/>
                  </a:lnTo>
                  <a:lnTo>
                    <a:pt x="21" y="525"/>
                  </a:lnTo>
                  <a:lnTo>
                    <a:pt x="11" y="502"/>
                  </a:lnTo>
                  <a:lnTo>
                    <a:pt x="6" y="485"/>
                  </a:lnTo>
                  <a:lnTo>
                    <a:pt x="1" y="474"/>
                  </a:lnTo>
                  <a:lnTo>
                    <a:pt x="0" y="470"/>
                  </a:lnTo>
                  <a:lnTo>
                    <a:pt x="6" y="475"/>
                  </a:lnTo>
                  <a:lnTo>
                    <a:pt x="16" y="480"/>
                  </a:lnTo>
                  <a:lnTo>
                    <a:pt x="28" y="482"/>
                  </a:lnTo>
                  <a:lnTo>
                    <a:pt x="44" y="481"/>
                  </a:lnTo>
                  <a:lnTo>
                    <a:pt x="59" y="475"/>
                  </a:lnTo>
                  <a:lnTo>
                    <a:pt x="75" y="467"/>
                  </a:lnTo>
                  <a:lnTo>
                    <a:pt x="89" y="453"/>
                  </a:lnTo>
                  <a:lnTo>
                    <a:pt x="99" y="433"/>
                  </a:lnTo>
                  <a:lnTo>
                    <a:pt x="106" y="411"/>
                  </a:lnTo>
                  <a:lnTo>
                    <a:pt x="109" y="384"/>
                  </a:lnTo>
                  <a:lnTo>
                    <a:pt x="111" y="353"/>
                  </a:lnTo>
                  <a:lnTo>
                    <a:pt x="114" y="319"/>
                  </a:lnTo>
                  <a:lnTo>
                    <a:pt x="121" y="281"/>
                  </a:lnTo>
                  <a:lnTo>
                    <a:pt x="131" y="241"/>
                  </a:lnTo>
                  <a:lnTo>
                    <a:pt x="147" y="200"/>
                  </a:lnTo>
                  <a:lnTo>
                    <a:pt x="169" y="158"/>
                  </a:lnTo>
                  <a:lnTo>
                    <a:pt x="202" y="114"/>
                  </a:lnTo>
                  <a:lnTo>
                    <a:pt x="230" y="86"/>
                  </a:lnTo>
                  <a:lnTo>
                    <a:pt x="261" y="62"/>
                  </a:lnTo>
                  <a:lnTo>
                    <a:pt x="298" y="42"/>
                  </a:lnTo>
                  <a:lnTo>
                    <a:pt x="336" y="27"/>
                  </a:lnTo>
                  <a:lnTo>
                    <a:pt x="378" y="14"/>
                  </a:lnTo>
                  <a:lnTo>
                    <a:pt x="420" y="5"/>
                  </a:lnTo>
                  <a:lnTo>
                    <a:pt x="463" y="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Freeform 16"/>
            <p:cNvSpPr>
              <a:spLocks/>
            </p:cNvSpPr>
            <p:nvPr/>
          </p:nvSpPr>
          <p:spPr bwMode="auto">
            <a:xfrm>
              <a:off x="3465513" y="2347913"/>
              <a:ext cx="338138" cy="865188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127" y="54"/>
                </a:cxn>
                <a:cxn ang="0">
                  <a:pos x="148" y="112"/>
                </a:cxn>
                <a:cxn ang="0">
                  <a:pos x="166" y="172"/>
                </a:cxn>
                <a:cxn ang="0">
                  <a:pos x="182" y="233"/>
                </a:cxn>
                <a:cxn ang="0">
                  <a:pos x="193" y="295"/>
                </a:cxn>
                <a:cxn ang="0">
                  <a:pos x="201" y="356"/>
                </a:cxn>
                <a:cxn ang="0">
                  <a:pos x="208" y="415"/>
                </a:cxn>
                <a:cxn ang="0">
                  <a:pos x="213" y="472"/>
                </a:cxn>
                <a:cxn ang="0">
                  <a:pos x="204" y="487"/>
                </a:cxn>
                <a:cxn ang="0">
                  <a:pos x="187" y="501"/>
                </a:cxn>
                <a:cxn ang="0">
                  <a:pos x="160" y="514"/>
                </a:cxn>
                <a:cxn ang="0">
                  <a:pos x="127" y="527"/>
                </a:cxn>
                <a:cxn ang="0">
                  <a:pos x="86" y="537"/>
                </a:cxn>
                <a:cxn ang="0">
                  <a:pos x="39" y="545"/>
                </a:cxn>
                <a:cxn ang="0">
                  <a:pos x="41" y="483"/>
                </a:cxn>
                <a:cxn ang="0">
                  <a:pos x="41" y="421"/>
                </a:cxn>
                <a:cxn ang="0">
                  <a:pos x="38" y="363"/>
                </a:cxn>
                <a:cxn ang="0">
                  <a:pos x="35" y="306"/>
                </a:cxn>
                <a:cxn ang="0">
                  <a:pos x="31" y="254"/>
                </a:cxn>
                <a:cxn ang="0">
                  <a:pos x="26" y="206"/>
                </a:cxn>
                <a:cxn ang="0">
                  <a:pos x="21" y="163"/>
                </a:cxn>
                <a:cxn ang="0">
                  <a:pos x="15" y="124"/>
                </a:cxn>
                <a:cxn ang="0">
                  <a:pos x="11" y="91"/>
                </a:cxn>
                <a:cxn ang="0">
                  <a:pos x="7" y="65"/>
                </a:cxn>
                <a:cxn ang="0">
                  <a:pos x="2" y="45"/>
                </a:cxn>
                <a:cxn ang="0">
                  <a:pos x="1" y="33"/>
                </a:cxn>
                <a:cxn ang="0">
                  <a:pos x="0" y="28"/>
                </a:cxn>
                <a:cxn ang="0">
                  <a:pos x="19" y="24"/>
                </a:cxn>
                <a:cxn ang="0">
                  <a:pos x="39" y="19"/>
                </a:cxn>
                <a:cxn ang="0">
                  <a:pos x="59" y="13"/>
                </a:cxn>
                <a:cxn ang="0">
                  <a:pos x="74" y="7"/>
                </a:cxn>
                <a:cxn ang="0">
                  <a:pos x="89" y="4"/>
                </a:cxn>
                <a:cxn ang="0">
                  <a:pos x="97" y="2"/>
                </a:cxn>
                <a:cxn ang="0">
                  <a:pos x="100" y="0"/>
                </a:cxn>
              </a:cxnLst>
              <a:rect l="0" t="0" r="r" b="b"/>
              <a:pathLst>
                <a:path w="213" h="545">
                  <a:moveTo>
                    <a:pt x="100" y="0"/>
                  </a:moveTo>
                  <a:lnTo>
                    <a:pt x="127" y="54"/>
                  </a:lnTo>
                  <a:lnTo>
                    <a:pt x="148" y="112"/>
                  </a:lnTo>
                  <a:lnTo>
                    <a:pt x="166" y="172"/>
                  </a:lnTo>
                  <a:lnTo>
                    <a:pt x="182" y="233"/>
                  </a:lnTo>
                  <a:lnTo>
                    <a:pt x="193" y="295"/>
                  </a:lnTo>
                  <a:lnTo>
                    <a:pt x="201" y="356"/>
                  </a:lnTo>
                  <a:lnTo>
                    <a:pt x="208" y="415"/>
                  </a:lnTo>
                  <a:lnTo>
                    <a:pt x="213" y="472"/>
                  </a:lnTo>
                  <a:lnTo>
                    <a:pt x="204" y="487"/>
                  </a:lnTo>
                  <a:lnTo>
                    <a:pt x="187" y="501"/>
                  </a:lnTo>
                  <a:lnTo>
                    <a:pt x="160" y="514"/>
                  </a:lnTo>
                  <a:lnTo>
                    <a:pt x="127" y="527"/>
                  </a:lnTo>
                  <a:lnTo>
                    <a:pt x="86" y="537"/>
                  </a:lnTo>
                  <a:lnTo>
                    <a:pt x="39" y="545"/>
                  </a:lnTo>
                  <a:lnTo>
                    <a:pt x="41" y="483"/>
                  </a:lnTo>
                  <a:lnTo>
                    <a:pt x="41" y="421"/>
                  </a:lnTo>
                  <a:lnTo>
                    <a:pt x="38" y="363"/>
                  </a:lnTo>
                  <a:lnTo>
                    <a:pt x="35" y="306"/>
                  </a:lnTo>
                  <a:lnTo>
                    <a:pt x="31" y="254"/>
                  </a:lnTo>
                  <a:lnTo>
                    <a:pt x="26" y="206"/>
                  </a:lnTo>
                  <a:lnTo>
                    <a:pt x="21" y="163"/>
                  </a:lnTo>
                  <a:lnTo>
                    <a:pt x="15" y="124"/>
                  </a:lnTo>
                  <a:lnTo>
                    <a:pt x="11" y="91"/>
                  </a:lnTo>
                  <a:lnTo>
                    <a:pt x="7" y="65"/>
                  </a:lnTo>
                  <a:lnTo>
                    <a:pt x="2" y="45"/>
                  </a:lnTo>
                  <a:lnTo>
                    <a:pt x="1" y="33"/>
                  </a:lnTo>
                  <a:lnTo>
                    <a:pt x="0" y="28"/>
                  </a:lnTo>
                  <a:lnTo>
                    <a:pt x="19" y="24"/>
                  </a:lnTo>
                  <a:lnTo>
                    <a:pt x="39" y="19"/>
                  </a:lnTo>
                  <a:lnTo>
                    <a:pt x="59" y="13"/>
                  </a:lnTo>
                  <a:lnTo>
                    <a:pt x="74" y="7"/>
                  </a:lnTo>
                  <a:lnTo>
                    <a:pt x="89" y="4"/>
                  </a:lnTo>
                  <a:lnTo>
                    <a:pt x="97" y="2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2A69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Freeform 17"/>
            <p:cNvSpPr>
              <a:spLocks/>
            </p:cNvSpPr>
            <p:nvPr/>
          </p:nvSpPr>
          <p:spPr bwMode="auto">
            <a:xfrm>
              <a:off x="3155951" y="2408238"/>
              <a:ext cx="203200" cy="11112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3" y="70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15" y="6"/>
                </a:cxn>
                <a:cxn ang="0">
                  <a:pos x="32" y="6"/>
                </a:cxn>
                <a:cxn ang="0">
                  <a:pos x="54" y="6"/>
                </a:cxn>
                <a:cxn ang="0">
                  <a:pos x="78" y="5"/>
                </a:cxn>
                <a:cxn ang="0">
                  <a:pos x="103" y="3"/>
                </a:cxn>
                <a:cxn ang="0">
                  <a:pos x="128" y="0"/>
                </a:cxn>
              </a:cxnLst>
              <a:rect l="0" t="0" r="r" b="b"/>
              <a:pathLst>
                <a:path w="128" h="70">
                  <a:moveTo>
                    <a:pt x="128" y="0"/>
                  </a:moveTo>
                  <a:lnTo>
                    <a:pt x="73" y="70"/>
                  </a:lnTo>
                  <a:lnTo>
                    <a:pt x="0" y="6"/>
                  </a:lnTo>
                  <a:lnTo>
                    <a:pt x="4" y="6"/>
                  </a:lnTo>
                  <a:lnTo>
                    <a:pt x="15" y="6"/>
                  </a:lnTo>
                  <a:lnTo>
                    <a:pt x="32" y="6"/>
                  </a:lnTo>
                  <a:lnTo>
                    <a:pt x="54" y="6"/>
                  </a:lnTo>
                  <a:lnTo>
                    <a:pt x="78" y="5"/>
                  </a:lnTo>
                  <a:lnTo>
                    <a:pt x="103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Freeform 18"/>
            <p:cNvSpPr>
              <a:spLocks/>
            </p:cNvSpPr>
            <p:nvPr/>
          </p:nvSpPr>
          <p:spPr bwMode="auto">
            <a:xfrm>
              <a:off x="3216276" y="2484438"/>
              <a:ext cx="173038" cy="71278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4" y="36"/>
                </a:cxn>
                <a:cxn ang="0">
                  <a:pos x="62" y="74"/>
                </a:cxn>
                <a:cxn ang="0">
                  <a:pos x="69" y="115"/>
                </a:cxn>
                <a:cxn ang="0">
                  <a:pos x="76" y="154"/>
                </a:cxn>
                <a:cxn ang="0">
                  <a:pos x="83" y="195"/>
                </a:cxn>
                <a:cxn ang="0">
                  <a:pos x="89" y="233"/>
                </a:cxn>
                <a:cxn ang="0">
                  <a:pos x="95" y="270"/>
                </a:cxn>
                <a:cxn ang="0">
                  <a:pos x="100" y="301"/>
                </a:cxn>
                <a:cxn ang="0">
                  <a:pos x="103" y="328"/>
                </a:cxn>
                <a:cxn ang="0">
                  <a:pos x="107" y="348"/>
                </a:cxn>
                <a:cxn ang="0">
                  <a:pos x="109" y="362"/>
                </a:cxn>
                <a:cxn ang="0">
                  <a:pos x="109" y="366"/>
                </a:cxn>
                <a:cxn ang="0">
                  <a:pos x="58" y="449"/>
                </a:cxn>
                <a:cxn ang="0">
                  <a:pos x="0" y="370"/>
                </a:cxn>
                <a:cxn ang="0">
                  <a:pos x="7" y="339"/>
                </a:cxn>
                <a:cxn ang="0">
                  <a:pos x="11" y="302"/>
                </a:cxn>
                <a:cxn ang="0">
                  <a:pos x="16" y="263"/>
                </a:cxn>
                <a:cxn ang="0">
                  <a:pos x="18" y="223"/>
                </a:cxn>
                <a:cxn ang="0">
                  <a:pos x="20" y="182"/>
                </a:cxn>
                <a:cxn ang="0">
                  <a:pos x="21" y="143"/>
                </a:cxn>
                <a:cxn ang="0">
                  <a:pos x="21" y="106"/>
                </a:cxn>
                <a:cxn ang="0">
                  <a:pos x="21" y="74"/>
                </a:cxn>
                <a:cxn ang="0">
                  <a:pos x="21" y="45"/>
                </a:cxn>
                <a:cxn ang="0">
                  <a:pos x="21" y="24"/>
                </a:cxn>
                <a:cxn ang="0">
                  <a:pos x="21" y="10"/>
                </a:cxn>
                <a:cxn ang="0">
                  <a:pos x="21" y="6"/>
                </a:cxn>
                <a:cxn ang="0">
                  <a:pos x="27" y="3"/>
                </a:cxn>
                <a:cxn ang="0">
                  <a:pos x="35" y="2"/>
                </a:cxn>
                <a:cxn ang="0">
                  <a:pos x="42" y="0"/>
                </a:cxn>
                <a:cxn ang="0">
                  <a:pos x="47" y="0"/>
                </a:cxn>
              </a:cxnLst>
              <a:rect l="0" t="0" r="r" b="b"/>
              <a:pathLst>
                <a:path w="109" h="449">
                  <a:moveTo>
                    <a:pt x="47" y="0"/>
                  </a:moveTo>
                  <a:lnTo>
                    <a:pt x="54" y="36"/>
                  </a:lnTo>
                  <a:lnTo>
                    <a:pt x="62" y="74"/>
                  </a:lnTo>
                  <a:lnTo>
                    <a:pt x="69" y="115"/>
                  </a:lnTo>
                  <a:lnTo>
                    <a:pt x="76" y="154"/>
                  </a:lnTo>
                  <a:lnTo>
                    <a:pt x="83" y="195"/>
                  </a:lnTo>
                  <a:lnTo>
                    <a:pt x="89" y="233"/>
                  </a:lnTo>
                  <a:lnTo>
                    <a:pt x="95" y="270"/>
                  </a:lnTo>
                  <a:lnTo>
                    <a:pt x="100" y="301"/>
                  </a:lnTo>
                  <a:lnTo>
                    <a:pt x="103" y="328"/>
                  </a:lnTo>
                  <a:lnTo>
                    <a:pt x="107" y="348"/>
                  </a:lnTo>
                  <a:lnTo>
                    <a:pt x="109" y="362"/>
                  </a:lnTo>
                  <a:lnTo>
                    <a:pt x="109" y="366"/>
                  </a:lnTo>
                  <a:lnTo>
                    <a:pt x="58" y="449"/>
                  </a:lnTo>
                  <a:lnTo>
                    <a:pt x="0" y="370"/>
                  </a:lnTo>
                  <a:lnTo>
                    <a:pt x="7" y="339"/>
                  </a:lnTo>
                  <a:lnTo>
                    <a:pt x="11" y="302"/>
                  </a:lnTo>
                  <a:lnTo>
                    <a:pt x="16" y="263"/>
                  </a:lnTo>
                  <a:lnTo>
                    <a:pt x="18" y="223"/>
                  </a:lnTo>
                  <a:lnTo>
                    <a:pt x="20" y="182"/>
                  </a:lnTo>
                  <a:lnTo>
                    <a:pt x="21" y="143"/>
                  </a:lnTo>
                  <a:lnTo>
                    <a:pt x="21" y="106"/>
                  </a:lnTo>
                  <a:lnTo>
                    <a:pt x="21" y="74"/>
                  </a:lnTo>
                  <a:lnTo>
                    <a:pt x="21" y="45"/>
                  </a:lnTo>
                  <a:lnTo>
                    <a:pt x="21" y="24"/>
                  </a:lnTo>
                  <a:lnTo>
                    <a:pt x="21" y="10"/>
                  </a:lnTo>
                  <a:lnTo>
                    <a:pt x="21" y="6"/>
                  </a:lnTo>
                  <a:lnTo>
                    <a:pt x="27" y="3"/>
                  </a:lnTo>
                  <a:lnTo>
                    <a:pt x="35" y="2"/>
                  </a:lnTo>
                  <a:lnTo>
                    <a:pt x="42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Freeform 19"/>
            <p:cNvSpPr>
              <a:spLocks/>
            </p:cNvSpPr>
            <p:nvPr/>
          </p:nvSpPr>
          <p:spPr bwMode="auto">
            <a:xfrm>
              <a:off x="2617788" y="2373313"/>
              <a:ext cx="471488" cy="860425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4" y="1"/>
                </a:cxn>
                <a:cxn ang="0">
                  <a:pos x="154" y="4"/>
                </a:cxn>
                <a:cxn ang="0">
                  <a:pos x="167" y="7"/>
                </a:cxn>
                <a:cxn ang="0">
                  <a:pos x="185" y="11"/>
                </a:cxn>
                <a:cxn ang="0">
                  <a:pos x="206" y="15"/>
                </a:cxn>
                <a:cxn ang="0">
                  <a:pos x="230" y="20"/>
                </a:cxn>
                <a:cxn ang="0">
                  <a:pos x="256" y="22"/>
                </a:cxn>
                <a:cxn ang="0">
                  <a:pos x="256" y="27"/>
                </a:cxn>
                <a:cxn ang="0">
                  <a:pos x="258" y="39"/>
                </a:cxn>
                <a:cxn ang="0">
                  <a:pos x="261" y="62"/>
                </a:cxn>
                <a:cxn ang="0">
                  <a:pos x="266" y="90"/>
                </a:cxn>
                <a:cxn ang="0">
                  <a:pos x="270" y="125"/>
                </a:cxn>
                <a:cxn ang="0">
                  <a:pos x="275" y="165"/>
                </a:cxn>
                <a:cxn ang="0">
                  <a:pos x="280" y="211"/>
                </a:cxn>
                <a:cxn ang="0">
                  <a:pos x="285" y="261"/>
                </a:cxn>
                <a:cxn ang="0">
                  <a:pos x="290" y="313"/>
                </a:cxn>
                <a:cxn ang="0">
                  <a:pos x="292" y="368"/>
                </a:cxn>
                <a:cxn ang="0">
                  <a:pos x="295" y="426"/>
                </a:cxn>
                <a:cxn ang="0">
                  <a:pos x="297" y="484"/>
                </a:cxn>
                <a:cxn ang="0">
                  <a:pos x="297" y="542"/>
                </a:cxn>
                <a:cxn ang="0">
                  <a:pos x="239" y="537"/>
                </a:cxn>
                <a:cxn ang="0">
                  <a:pos x="185" y="530"/>
                </a:cxn>
                <a:cxn ang="0">
                  <a:pos x="137" y="523"/>
                </a:cxn>
                <a:cxn ang="0">
                  <a:pos x="95" y="512"/>
                </a:cxn>
                <a:cxn ang="0">
                  <a:pos x="60" y="501"/>
                </a:cxn>
                <a:cxn ang="0">
                  <a:pos x="31" y="488"/>
                </a:cxn>
                <a:cxn ang="0">
                  <a:pos x="12" y="474"/>
                </a:cxn>
                <a:cxn ang="0">
                  <a:pos x="0" y="460"/>
                </a:cxn>
                <a:cxn ang="0">
                  <a:pos x="9" y="394"/>
                </a:cxn>
                <a:cxn ang="0">
                  <a:pos x="20" y="327"/>
                </a:cxn>
                <a:cxn ang="0">
                  <a:pos x="36" y="258"/>
                </a:cxn>
                <a:cxn ang="0">
                  <a:pos x="55" y="190"/>
                </a:cxn>
                <a:cxn ang="0">
                  <a:pos x="78" y="124"/>
                </a:cxn>
                <a:cxn ang="0">
                  <a:pos x="108" y="60"/>
                </a:cxn>
                <a:cxn ang="0">
                  <a:pos x="141" y="0"/>
                </a:cxn>
              </a:cxnLst>
              <a:rect l="0" t="0" r="r" b="b"/>
              <a:pathLst>
                <a:path w="297" h="542">
                  <a:moveTo>
                    <a:pt x="141" y="0"/>
                  </a:moveTo>
                  <a:lnTo>
                    <a:pt x="144" y="1"/>
                  </a:lnTo>
                  <a:lnTo>
                    <a:pt x="154" y="4"/>
                  </a:lnTo>
                  <a:lnTo>
                    <a:pt x="167" y="7"/>
                  </a:lnTo>
                  <a:lnTo>
                    <a:pt x="185" y="11"/>
                  </a:lnTo>
                  <a:lnTo>
                    <a:pt x="206" y="15"/>
                  </a:lnTo>
                  <a:lnTo>
                    <a:pt x="230" y="20"/>
                  </a:lnTo>
                  <a:lnTo>
                    <a:pt x="256" y="22"/>
                  </a:lnTo>
                  <a:lnTo>
                    <a:pt x="256" y="27"/>
                  </a:lnTo>
                  <a:lnTo>
                    <a:pt x="258" y="39"/>
                  </a:lnTo>
                  <a:lnTo>
                    <a:pt x="261" y="62"/>
                  </a:lnTo>
                  <a:lnTo>
                    <a:pt x="266" y="90"/>
                  </a:lnTo>
                  <a:lnTo>
                    <a:pt x="270" y="125"/>
                  </a:lnTo>
                  <a:lnTo>
                    <a:pt x="275" y="165"/>
                  </a:lnTo>
                  <a:lnTo>
                    <a:pt x="280" y="211"/>
                  </a:lnTo>
                  <a:lnTo>
                    <a:pt x="285" y="261"/>
                  </a:lnTo>
                  <a:lnTo>
                    <a:pt x="290" y="313"/>
                  </a:lnTo>
                  <a:lnTo>
                    <a:pt x="292" y="368"/>
                  </a:lnTo>
                  <a:lnTo>
                    <a:pt x="295" y="426"/>
                  </a:lnTo>
                  <a:lnTo>
                    <a:pt x="297" y="484"/>
                  </a:lnTo>
                  <a:lnTo>
                    <a:pt x="297" y="542"/>
                  </a:lnTo>
                  <a:lnTo>
                    <a:pt x="239" y="537"/>
                  </a:lnTo>
                  <a:lnTo>
                    <a:pt x="185" y="530"/>
                  </a:lnTo>
                  <a:lnTo>
                    <a:pt x="137" y="523"/>
                  </a:lnTo>
                  <a:lnTo>
                    <a:pt x="95" y="512"/>
                  </a:lnTo>
                  <a:lnTo>
                    <a:pt x="60" y="501"/>
                  </a:lnTo>
                  <a:lnTo>
                    <a:pt x="31" y="488"/>
                  </a:lnTo>
                  <a:lnTo>
                    <a:pt x="12" y="474"/>
                  </a:lnTo>
                  <a:lnTo>
                    <a:pt x="0" y="460"/>
                  </a:lnTo>
                  <a:lnTo>
                    <a:pt x="9" y="394"/>
                  </a:lnTo>
                  <a:lnTo>
                    <a:pt x="20" y="327"/>
                  </a:lnTo>
                  <a:lnTo>
                    <a:pt x="36" y="258"/>
                  </a:lnTo>
                  <a:lnTo>
                    <a:pt x="55" y="190"/>
                  </a:lnTo>
                  <a:lnTo>
                    <a:pt x="78" y="124"/>
                  </a:lnTo>
                  <a:lnTo>
                    <a:pt x="108" y="60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2A697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Freeform 20"/>
            <p:cNvSpPr>
              <a:spLocks/>
            </p:cNvSpPr>
            <p:nvPr/>
          </p:nvSpPr>
          <p:spPr bwMode="auto">
            <a:xfrm>
              <a:off x="3617913" y="2624138"/>
              <a:ext cx="61913" cy="571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15"/>
                </a:cxn>
                <a:cxn ang="0">
                  <a:pos x="8" y="32"/>
                </a:cxn>
                <a:cxn ang="0">
                  <a:pos x="12" y="58"/>
                </a:cxn>
                <a:cxn ang="0">
                  <a:pos x="19" y="90"/>
                </a:cxn>
                <a:cxn ang="0">
                  <a:pos x="25" y="128"/>
                </a:cxn>
                <a:cxn ang="0">
                  <a:pos x="31" y="173"/>
                </a:cxn>
                <a:cxn ang="0">
                  <a:pos x="35" y="226"/>
                </a:cxn>
                <a:cxn ang="0">
                  <a:pos x="38" y="285"/>
                </a:cxn>
                <a:cxn ang="0">
                  <a:pos x="39" y="350"/>
                </a:cxn>
                <a:cxn ang="0">
                  <a:pos x="39" y="350"/>
                </a:cxn>
                <a:cxn ang="0">
                  <a:pos x="0" y="360"/>
                </a:cxn>
                <a:cxn ang="0">
                  <a:pos x="4" y="334"/>
                </a:cxn>
                <a:cxn ang="0">
                  <a:pos x="8" y="302"/>
                </a:cxn>
                <a:cxn ang="0">
                  <a:pos x="9" y="264"/>
                </a:cxn>
                <a:cxn ang="0">
                  <a:pos x="11" y="221"/>
                </a:cxn>
                <a:cxn ang="0">
                  <a:pos x="11" y="176"/>
                </a:cxn>
                <a:cxn ang="0">
                  <a:pos x="11" y="130"/>
                </a:cxn>
                <a:cxn ang="0">
                  <a:pos x="8" y="85"/>
                </a:cxn>
                <a:cxn ang="0">
                  <a:pos x="4" y="41"/>
                </a:cxn>
                <a:cxn ang="0">
                  <a:pos x="0" y="0"/>
                </a:cxn>
              </a:cxnLst>
              <a:rect l="0" t="0" r="r" b="b"/>
              <a:pathLst>
                <a:path w="39" h="360">
                  <a:moveTo>
                    <a:pt x="0" y="0"/>
                  </a:moveTo>
                  <a:lnTo>
                    <a:pt x="0" y="4"/>
                  </a:lnTo>
                  <a:lnTo>
                    <a:pt x="2" y="15"/>
                  </a:lnTo>
                  <a:lnTo>
                    <a:pt x="8" y="32"/>
                  </a:lnTo>
                  <a:lnTo>
                    <a:pt x="12" y="58"/>
                  </a:lnTo>
                  <a:lnTo>
                    <a:pt x="19" y="90"/>
                  </a:lnTo>
                  <a:lnTo>
                    <a:pt x="25" y="128"/>
                  </a:lnTo>
                  <a:lnTo>
                    <a:pt x="31" y="173"/>
                  </a:lnTo>
                  <a:lnTo>
                    <a:pt x="35" y="226"/>
                  </a:lnTo>
                  <a:lnTo>
                    <a:pt x="38" y="285"/>
                  </a:lnTo>
                  <a:lnTo>
                    <a:pt x="39" y="350"/>
                  </a:lnTo>
                  <a:lnTo>
                    <a:pt x="39" y="350"/>
                  </a:lnTo>
                  <a:lnTo>
                    <a:pt x="0" y="360"/>
                  </a:lnTo>
                  <a:lnTo>
                    <a:pt x="4" y="334"/>
                  </a:lnTo>
                  <a:lnTo>
                    <a:pt x="8" y="302"/>
                  </a:lnTo>
                  <a:lnTo>
                    <a:pt x="9" y="264"/>
                  </a:lnTo>
                  <a:lnTo>
                    <a:pt x="11" y="221"/>
                  </a:lnTo>
                  <a:lnTo>
                    <a:pt x="11" y="176"/>
                  </a:lnTo>
                  <a:lnTo>
                    <a:pt x="11" y="130"/>
                  </a:lnTo>
                  <a:lnTo>
                    <a:pt x="8" y="85"/>
                  </a:lnTo>
                  <a:lnTo>
                    <a:pt x="4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7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Freeform 21"/>
            <p:cNvSpPr>
              <a:spLocks/>
            </p:cNvSpPr>
            <p:nvPr/>
          </p:nvSpPr>
          <p:spPr bwMode="auto">
            <a:xfrm>
              <a:off x="2797176" y="2659063"/>
              <a:ext cx="92075" cy="552450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51" y="40"/>
                </a:cxn>
                <a:cxn ang="0">
                  <a:pos x="45" y="84"/>
                </a:cxn>
                <a:cxn ang="0">
                  <a:pos x="41" y="130"/>
                </a:cxn>
                <a:cxn ang="0">
                  <a:pos x="40" y="180"/>
                </a:cxn>
                <a:cxn ang="0">
                  <a:pos x="40" y="226"/>
                </a:cxn>
                <a:cxn ang="0">
                  <a:pos x="41" y="273"/>
                </a:cxn>
                <a:cxn ang="0">
                  <a:pos x="45" y="314"/>
                </a:cxn>
                <a:cxn ang="0">
                  <a:pos x="51" y="348"/>
                </a:cxn>
                <a:cxn ang="0">
                  <a:pos x="0" y="338"/>
                </a:cxn>
                <a:cxn ang="0">
                  <a:pos x="3" y="269"/>
                </a:cxn>
                <a:cxn ang="0">
                  <a:pos x="9" y="209"/>
                </a:cxn>
                <a:cxn ang="0">
                  <a:pos x="16" y="157"/>
                </a:cxn>
                <a:cxn ang="0">
                  <a:pos x="24" y="113"/>
                </a:cxn>
                <a:cxn ang="0">
                  <a:pos x="33" y="78"/>
                </a:cxn>
                <a:cxn ang="0">
                  <a:pos x="41" y="48"/>
                </a:cxn>
                <a:cxn ang="0">
                  <a:pos x="48" y="27"/>
                </a:cxn>
                <a:cxn ang="0">
                  <a:pos x="54" y="12"/>
                </a:cxn>
                <a:cxn ang="0">
                  <a:pos x="57" y="3"/>
                </a:cxn>
                <a:cxn ang="0">
                  <a:pos x="58" y="0"/>
                </a:cxn>
              </a:cxnLst>
              <a:rect l="0" t="0" r="r" b="b"/>
              <a:pathLst>
                <a:path w="58" h="348">
                  <a:moveTo>
                    <a:pt x="58" y="0"/>
                  </a:moveTo>
                  <a:lnTo>
                    <a:pt x="51" y="40"/>
                  </a:lnTo>
                  <a:lnTo>
                    <a:pt x="45" y="84"/>
                  </a:lnTo>
                  <a:lnTo>
                    <a:pt x="41" y="130"/>
                  </a:lnTo>
                  <a:lnTo>
                    <a:pt x="40" y="180"/>
                  </a:lnTo>
                  <a:lnTo>
                    <a:pt x="40" y="226"/>
                  </a:lnTo>
                  <a:lnTo>
                    <a:pt x="41" y="273"/>
                  </a:lnTo>
                  <a:lnTo>
                    <a:pt x="45" y="314"/>
                  </a:lnTo>
                  <a:lnTo>
                    <a:pt x="51" y="348"/>
                  </a:lnTo>
                  <a:lnTo>
                    <a:pt x="0" y="338"/>
                  </a:lnTo>
                  <a:lnTo>
                    <a:pt x="3" y="269"/>
                  </a:lnTo>
                  <a:lnTo>
                    <a:pt x="9" y="209"/>
                  </a:lnTo>
                  <a:lnTo>
                    <a:pt x="16" y="157"/>
                  </a:lnTo>
                  <a:lnTo>
                    <a:pt x="24" y="113"/>
                  </a:lnTo>
                  <a:lnTo>
                    <a:pt x="33" y="78"/>
                  </a:lnTo>
                  <a:lnTo>
                    <a:pt x="41" y="48"/>
                  </a:lnTo>
                  <a:lnTo>
                    <a:pt x="48" y="27"/>
                  </a:lnTo>
                  <a:lnTo>
                    <a:pt x="54" y="12"/>
                  </a:lnTo>
                  <a:lnTo>
                    <a:pt x="57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27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7317133" y="2740400"/>
            <a:ext cx="865810" cy="1342538"/>
            <a:chOff x="4448176" y="1071563"/>
            <a:chExt cx="1395413" cy="2163763"/>
          </a:xfrm>
        </p:grpSpPr>
        <p:sp>
          <p:nvSpPr>
            <p:cNvPr id="463" name="Freeform 7"/>
            <p:cNvSpPr>
              <a:spLocks/>
            </p:cNvSpPr>
            <p:nvPr/>
          </p:nvSpPr>
          <p:spPr bwMode="auto">
            <a:xfrm>
              <a:off x="4629151" y="2347913"/>
              <a:ext cx="1185863" cy="887413"/>
            </a:xfrm>
            <a:custGeom>
              <a:avLst/>
              <a:gdLst/>
              <a:ahLst/>
              <a:cxnLst>
                <a:cxn ang="0">
                  <a:pos x="659" y="54"/>
                </a:cxn>
                <a:cxn ang="0">
                  <a:pos x="700" y="172"/>
                </a:cxn>
                <a:cxn ang="0">
                  <a:pos x="727" y="295"/>
                </a:cxn>
                <a:cxn ang="0">
                  <a:pos x="741" y="415"/>
                </a:cxn>
                <a:cxn ang="0">
                  <a:pos x="740" y="486"/>
                </a:cxn>
                <a:cxn ang="0">
                  <a:pos x="704" y="510"/>
                </a:cxn>
                <a:cxn ang="0">
                  <a:pos x="644" y="531"/>
                </a:cxn>
                <a:cxn ang="0">
                  <a:pos x="606" y="539"/>
                </a:cxn>
                <a:cxn ang="0">
                  <a:pos x="594" y="542"/>
                </a:cxn>
                <a:cxn ang="0">
                  <a:pos x="582" y="544"/>
                </a:cxn>
                <a:cxn ang="0">
                  <a:pos x="573" y="545"/>
                </a:cxn>
                <a:cxn ang="0">
                  <a:pos x="511" y="553"/>
                </a:cxn>
                <a:cxn ang="0">
                  <a:pos x="373" y="559"/>
                </a:cxn>
                <a:cxn ang="0">
                  <a:pos x="295" y="558"/>
                </a:cxn>
                <a:cxn ang="0">
                  <a:pos x="283" y="556"/>
                </a:cxn>
                <a:cxn ang="0">
                  <a:pos x="254" y="555"/>
                </a:cxn>
                <a:cxn ang="0">
                  <a:pos x="205" y="549"/>
                </a:cxn>
                <a:cxn ang="0">
                  <a:pos x="117" y="535"/>
                </a:cxn>
                <a:cxn ang="0">
                  <a:pos x="50" y="514"/>
                </a:cxn>
                <a:cxn ang="0">
                  <a:pos x="9" y="489"/>
                </a:cxn>
                <a:cxn ang="0">
                  <a:pos x="9" y="410"/>
                </a:cxn>
                <a:cxn ang="0">
                  <a:pos x="36" y="274"/>
                </a:cxn>
                <a:cxn ang="0">
                  <a:pos x="78" y="140"/>
                </a:cxn>
                <a:cxn ang="0">
                  <a:pos x="141" y="16"/>
                </a:cxn>
                <a:cxn ang="0">
                  <a:pos x="153" y="20"/>
                </a:cxn>
                <a:cxn ang="0">
                  <a:pos x="184" y="27"/>
                </a:cxn>
                <a:cxn ang="0">
                  <a:pos x="229" y="36"/>
                </a:cxn>
                <a:cxn ang="0">
                  <a:pos x="254" y="38"/>
                </a:cxn>
                <a:cxn ang="0">
                  <a:pos x="322" y="44"/>
                </a:cxn>
                <a:cxn ang="0">
                  <a:pos x="419" y="43"/>
                </a:cxn>
                <a:cxn ang="0">
                  <a:pos x="534" y="28"/>
                </a:cxn>
                <a:cxn ang="0">
                  <a:pos x="553" y="24"/>
                </a:cxn>
                <a:cxn ang="0">
                  <a:pos x="592" y="13"/>
                </a:cxn>
                <a:cxn ang="0">
                  <a:pos x="621" y="4"/>
                </a:cxn>
                <a:cxn ang="0">
                  <a:pos x="632" y="0"/>
                </a:cxn>
              </a:cxnLst>
              <a:rect l="0" t="0" r="r" b="b"/>
              <a:pathLst>
                <a:path w="747" h="559">
                  <a:moveTo>
                    <a:pt x="632" y="0"/>
                  </a:moveTo>
                  <a:lnTo>
                    <a:pt x="659" y="54"/>
                  </a:lnTo>
                  <a:lnTo>
                    <a:pt x="682" y="112"/>
                  </a:lnTo>
                  <a:lnTo>
                    <a:pt x="700" y="172"/>
                  </a:lnTo>
                  <a:lnTo>
                    <a:pt x="714" y="233"/>
                  </a:lnTo>
                  <a:lnTo>
                    <a:pt x="727" y="295"/>
                  </a:lnTo>
                  <a:lnTo>
                    <a:pt x="735" y="356"/>
                  </a:lnTo>
                  <a:lnTo>
                    <a:pt x="741" y="415"/>
                  </a:lnTo>
                  <a:lnTo>
                    <a:pt x="747" y="472"/>
                  </a:lnTo>
                  <a:lnTo>
                    <a:pt x="740" y="486"/>
                  </a:lnTo>
                  <a:lnTo>
                    <a:pt x="724" y="498"/>
                  </a:lnTo>
                  <a:lnTo>
                    <a:pt x="704" y="510"/>
                  </a:lnTo>
                  <a:lnTo>
                    <a:pt x="676" y="521"/>
                  </a:lnTo>
                  <a:lnTo>
                    <a:pt x="644" y="531"/>
                  </a:lnTo>
                  <a:lnTo>
                    <a:pt x="606" y="539"/>
                  </a:lnTo>
                  <a:lnTo>
                    <a:pt x="606" y="539"/>
                  </a:lnTo>
                  <a:lnTo>
                    <a:pt x="604" y="539"/>
                  </a:lnTo>
                  <a:lnTo>
                    <a:pt x="594" y="542"/>
                  </a:lnTo>
                  <a:lnTo>
                    <a:pt x="593" y="542"/>
                  </a:lnTo>
                  <a:lnTo>
                    <a:pt x="582" y="544"/>
                  </a:lnTo>
                  <a:lnTo>
                    <a:pt x="580" y="544"/>
                  </a:lnTo>
                  <a:lnTo>
                    <a:pt x="573" y="545"/>
                  </a:lnTo>
                  <a:lnTo>
                    <a:pt x="573" y="545"/>
                  </a:lnTo>
                  <a:lnTo>
                    <a:pt x="511" y="553"/>
                  </a:lnTo>
                  <a:lnTo>
                    <a:pt x="445" y="558"/>
                  </a:lnTo>
                  <a:lnTo>
                    <a:pt x="373" y="559"/>
                  </a:lnTo>
                  <a:lnTo>
                    <a:pt x="295" y="558"/>
                  </a:lnTo>
                  <a:lnTo>
                    <a:pt x="295" y="558"/>
                  </a:lnTo>
                  <a:lnTo>
                    <a:pt x="284" y="558"/>
                  </a:lnTo>
                  <a:lnTo>
                    <a:pt x="283" y="556"/>
                  </a:lnTo>
                  <a:lnTo>
                    <a:pt x="256" y="555"/>
                  </a:lnTo>
                  <a:lnTo>
                    <a:pt x="254" y="555"/>
                  </a:lnTo>
                  <a:lnTo>
                    <a:pt x="254" y="555"/>
                  </a:lnTo>
                  <a:lnTo>
                    <a:pt x="205" y="549"/>
                  </a:lnTo>
                  <a:lnTo>
                    <a:pt x="158" y="542"/>
                  </a:lnTo>
                  <a:lnTo>
                    <a:pt x="117" y="535"/>
                  </a:lnTo>
                  <a:lnTo>
                    <a:pt x="81" y="525"/>
                  </a:lnTo>
                  <a:lnTo>
                    <a:pt x="50" y="514"/>
                  </a:lnTo>
                  <a:lnTo>
                    <a:pt x="26" y="501"/>
                  </a:lnTo>
                  <a:lnTo>
                    <a:pt x="9" y="489"/>
                  </a:lnTo>
                  <a:lnTo>
                    <a:pt x="0" y="476"/>
                  </a:lnTo>
                  <a:lnTo>
                    <a:pt x="9" y="410"/>
                  </a:lnTo>
                  <a:lnTo>
                    <a:pt x="20" y="343"/>
                  </a:lnTo>
                  <a:lnTo>
                    <a:pt x="36" y="274"/>
                  </a:lnTo>
                  <a:lnTo>
                    <a:pt x="54" y="206"/>
                  </a:lnTo>
                  <a:lnTo>
                    <a:pt x="78" y="140"/>
                  </a:lnTo>
                  <a:lnTo>
                    <a:pt x="106" y="76"/>
                  </a:lnTo>
                  <a:lnTo>
                    <a:pt x="141" y="16"/>
                  </a:lnTo>
                  <a:lnTo>
                    <a:pt x="144" y="17"/>
                  </a:lnTo>
                  <a:lnTo>
                    <a:pt x="153" y="20"/>
                  </a:lnTo>
                  <a:lnTo>
                    <a:pt x="167" y="23"/>
                  </a:lnTo>
                  <a:lnTo>
                    <a:pt x="184" y="27"/>
                  </a:lnTo>
                  <a:lnTo>
                    <a:pt x="205" y="31"/>
                  </a:lnTo>
                  <a:lnTo>
                    <a:pt x="229" y="36"/>
                  </a:lnTo>
                  <a:lnTo>
                    <a:pt x="254" y="38"/>
                  </a:lnTo>
                  <a:lnTo>
                    <a:pt x="254" y="38"/>
                  </a:lnTo>
                  <a:lnTo>
                    <a:pt x="284" y="41"/>
                  </a:lnTo>
                  <a:lnTo>
                    <a:pt x="322" y="44"/>
                  </a:lnTo>
                  <a:lnTo>
                    <a:pt x="367" y="44"/>
                  </a:lnTo>
                  <a:lnTo>
                    <a:pt x="419" y="43"/>
                  </a:lnTo>
                  <a:lnTo>
                    <a:pt x="474" y="38"/>
                  </a:lnTo>
                  <a:lnTo>
                    <a:pt x="534" y="28"/>
                  </a:lnTo>
                  <a:lnTo>
                    <a:pt x="534" y="28"/>
                  </a:lnTo>
                  <a:lnTo>
                    <a:pt x="553" y="24"/>
                  </a:lnTo>
                  <a:lnTo>
                    <a:pt x="573" y="19"/>
                  </a:lnTo>
                  <a:lnTo>
                    <a:pt x="592" y="13"/>
                  </a:lnTo>
                  <a:lnTo>
                    <a:pt x="608" y="7"/>
                  </a:lnTo>
                  <a:lnTo>
                    <a:pt x="621" y="4"/>
                  </a:lnTo>
                  <a:lnTo>
                    <a:pt x="630" y="2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E1EF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Freeform 35"/>
            <p:cNvSpPr>
              <a:spLocks/>
            </p:cNvSpPr>
            <p:nvPr/>
          </p:nvSpPr>
          <p:spPr bwMode="auto">
            <a:xfrm>
              <a:off x="5467351" y="1844675"/>
              <a:ext cx="376238" cy="29051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4" y="3"/>
                </a:cxn>
                <a:cxn ang="0">
                  <a:pos x="137" y="10"/>
                </a:cxn>
                <a:cxn ang="0">
                  <a:pos x="140" y="21"/>
                </a:cxn>
                <a:cxn ang="0">
                  <a:pos x="145" y="34"/>
                </a:cxn>
                <a:cxn ang="0">
                  <a:pos x="152" y="48"/>
                </a:cxn>
                <a:cxn ang="0">
                  <a:pos x="161" y="62"/>
                </a:cxn>
                <a:cxn ang="0">
                  <a:pos x="172" y="76"/>
                </a:cxn>
                <a:cxn ang="0">
                  <a:pos x="185" y="86"/>
                </a:cxn>
                <a:cxn ang="0">
                  <a:pos x="200" y="93"/>
                </a:cxn>
                <a:cxn ang="0">
                  <a:pos x="217" y="94"/>
                </a:cxn>
                <a:cxn ang="0">
                  <a:pos x="237" y="90"/>
                </a:cxn>
                <a:cxn ang="0">
                  <a:pos x="236" y="93"/>
                </a:cxn>
                <a:cxn ang="0">
                  <a:pos x="231" y="100"/>
                </a:cxn>
                <a:cxn ang="0">
                  <a:pos x="224" y="108"/>
                </a:cxn>
                <a:cxn ang="0">
                  <a:pos x="213" y="121"/>
                </a:cxn>
                <a:cxn ang="0">
                  <a:pos x="199" y="134"/>
                </a:cxn>
                <a:cxn ang="0">
                  <a:pos x="181" y="146"/>
                </a:cxn>
                <a:cxn ang="0">
                  <a:pos x="159" y="159"/>
                </a:cxn>
                <a:cxn ang="0">
                  <a:pos x="135" y="170"/>
                </a:cxn>
                <a:cxn ang="0">
                  <a:pos x="107" y="179"/>
                </a:cxn>
                <a:cxn ang="0">
                  <a:pos x="75" y="183"/>
                </a:cxn>
                <a:cxn ang="0">
                  <a:pos x="40" y="183"/>
                </a:cxn>
                <a:cxn ang="0">
                  <a:pos x="0" y="176"/>
                </a:cxn>
                <a:cxn ang="0">
                  <a:pos x="134" y="0"/>
                </a:cxn>
              </a:cxnLst>
              <a:rect l="0" t="0" r="r" b="b"/>
              <a:pathLst>
                <a:path w="237" h="183">
                  <a:moveTo>
                    <a:pt x="134" y="0"/>
                  </a:moveTo>
                  <a:lnTo>
                    <a:pt x="134" y="3"/>
                  </a:lnTo>
                  <a:lnTo>
                    <a:pt x="137" y="10"/>
                  </a:lnTo>
                  <a:lnTo>
                    <a:pt x="140" y="21"/>
                  </a:lnTo>
                  <a:lnTo>
                    <a:pt x="145" y="34"/>
                  </a:lnTo>
                  <a:lnTo>
                    <a:pt x="152" y="48"/>
                  </a:lnTo>
                  <a:lnTo>
                    <a:pt x="161" y="62"/>
                  </a:lnTo>
                  <a:lnTo>
                    <a:pt x="172" y="76"/>
                  </a:lnTo>
                  <a:lnTo>
                    <a:pt x="185" y="86"/>
                  </a:lnTo>
                  <a:lnTo>
                    <a:pt x="200" y="93"/>
                  </a:lnTo>
                  <a:lnTo>
                    <a:pt x="217" y="94"/>
                  </a:lnTo>
                  <a:lnTo>
                    <a:pt x="237" y="90"/>
                  </a:lnTo>
                  <a:lnTo>
                    <a:pt x="236" y="93"/>
                  </a:lnTo>
                  <a:lnTo>
                    <a:pt x="231" y="100"/>
                  </a:lnTo>
                  <a:lnTo>
                    <a:pt x="224" y="108"/>
                  </a:lnTo>
                  <a:lnTo>
                    <a:pt x="213" y="121"/>
                  </a:lnTo>
                  <a:lnTo>
                    <a:pt x="199" y="134"/>
                  </a:lnTo>
                  <a:lnTo>
                    <a:pt x="181" y="146"/>
                  </a:lnTo>
                  <a:lnTo>
                    <a:pt x="159" y="159"/>
                  </a:lnTo>
                  <a:lnTo>
                    <a:pt x="135" y="170"/>
                  </a:lnTo>
                  <a:lnTo>
                    <a:pt x="107" y="179"/>
                  </a:lnTo>
                  <a:lnTo>
                    <a:pt x="75" y="183"/>
                  </a:lnTo>
                  <a:lnTo>
                    <a:pt x="40" y="183"/>
                  </a:lnTo>
                  <a:lnTo>
                    <a:pt x="0" y="17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5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Freeform 36"/>
            <p:cNvSpPr>
              <a:spLocks/>
            </p:cNvSpPr>
            <p:nvPr/>
          </p:nvSpPr>
          <p:spPr bwMode="auto">
            <a:xfrm>
              <a:off x="4637088" y="1169988"/>
              <a:ext cx="1114425" cy="1077913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386" y="4"/>
                </a:cxn>
                <a:cxn ang="0">
                  <a:pos x="433" y="15"/>
                </a:cxn>
                <a:cxn ang="0">
                  <a:pos x="479" y="31"/>
                </a:cxn>
                <a:cxn ang="0">
                  <a:pos x="519" y="51"/>
                </a:cxn>
                <a:cxn ang="0">
                  <a:pos x="555" y="78"/>
                </a:cxn>
                <a:cxn ang="0">
                  <a:pos x="589" y="107"/>
                </a:cxn>
                <a:cxn ang="0">
                  <a:pos x="618" y="142"/>
                </a:cxn>
                <a:cxn ang="0">
                  <a:pos x="643" y="179"/>
                </a:cxn>
                <a:cxn ang="0">
                  <a:pos x="663" y="219"/>
                </a:cxn>
                <a:cxn ang="0">
                  <a:pos x="680" y="260"/>
                </a:cxn>
                <a:cxn ang="0">
                  <a:pos x="692" y="302"/>
                </a:cxn>
                <a:cxn ang="0">
                  <a:pos x="699" y="344"/>
                </a:cxn>
                <a:cxn ang="0">
                  <a:pos x="702" y="385"/>
                </a:cxn>
                <a:cxn ang="0">
                  <a:pos x="701" y="426"/>
                </a:cxn>
                <a:cxn ang="0">
                  <a:pos x="694" y="464"/>
                </a:cxn>
                <a:cxn ang="0">
                  <a:pos x="682" y="498"/>
                </a:cxn>
                <a:cxn ang="0">
                  <a:pos x="663" y="538"/>
                </a:cxn>
                <a:cxn ang="0">
                  <a:pos x="639" y="571"/>
                </a:cxn>
                <a:cxn ang="0">
                  <a:pos x="609" y="603"/>
                </a:cxn>
                <a:cxn ang="0">
                  <a:pos x="577" y="627"/>
                </a:cxn>
                <a:cxn ang="0">
                  <a:pos x="540" y="648"/>
                </a:cxn>
                <a:cxn ang="0">
                  <a:pos x="500" y="663"/>
                </a:cxn>
                <a:cxn ang="0">
                  <a:pos x="460" y="673"/>
                </a:cxn>
                <a:cxn ang="0">
                  <a:pos x="416" y="679"/>
                </a:cxn>
                <a:cxn ang="0">
                  <a:pos x="371" y="679"/>
                </a:cxn>
                <a:cxn ang="0">
                  <a:pos x="325" y="673"/>
                </a:cxn>
                <a:cxn ang="0">
                  <a:pos x="279" y="663"/>
                </a:cxn>
                <a:cxn ang="0">
                  <a:pos x="234" y="646"/>
                </a:cxn>
                <a:cxn ang="0">
                  <a:pos x="186" y="622"/>
                </a:cxn>
                <a:cxn ang="0">
                  <a:pos x="142" y="594"/>
                </a:cxn>
                <a:cxn ang="0">
                  <a:pos x="104" y="560"/>
                </a:cxn>
                <a:cxn ang="0">
                  <a:pos x="72" y="522"/>
                </a:cxn>
                <a:cxn ang="0">
                  <a:pos x="43" y="481"/>
                </a:cxn>
                <a:cxn ang="0">
                  <a:pos x="22" y="437"/>
                </a:cxn>
                <a:cxn ang="0">
                  <a:pos x="8" y="391"/>
                </a:cxn>
                <a:cxn ang="0">
                  <a:pos x="1" y="343"/>
                </a:cxn>
                <a:cxn ang="0">
                  <a:pos x="0" y="295"/>
                </a:cxn>
                <a:cxn ang="0">
                  <a:pos x="8" y="247"/>
                </a:cxn>
                <a:cxn ang="0">
                  <a:pos x="24" y="199"/>
                </a:cxn>
                <a:cxn ang="0">
                  <a:pos x="43" y="158"/>
                </a:cxn>
                <a:cxn ang="0">
                  <a:pos x="69" y="120"/>
                </a:cxn>
                <a:cxn ang="0">
                  <a:pos x="100" y="89"/>
                </a:cxn>
                <a:cxn ang="0">
                  <a:pos x="132" y="61"/>
                </a:cxn>
                <a:cxn ang="0">
                  <a:pos x="170" y="38"/>
                </a:cxn>
                <a:cxn ang="0">
                  <a:pos x="210" y="21"/>
                </a:cxn>
                <a:cxn ang="0">
                  <a:pos x="252" y="8"/>
                </a:cxn>
                <a:cxn ang="0">
                  <a:pos x="296" y="1"/>
                </a:cxn>
                <a:cxn ang="0">
                  <a:pos x="341" y="0"/>
                </a:cxn>
              </a:cxnLst>
              <a:rect l="0" t="0" r="r" b="b"/>
              <a:pathLst>
                <a:path w="702" h="679">
                  <a:moveTo>
                    <a:pt x="341" y="0"/>
                  </a:moveTo>
                  <a:lnTo>
                    <a:pt x="386" y="4"/>
                  </a:lnTo>
                  <a:lnTo>
                    <a:pt x="433" y="15"/>
                  </a:lnTo>
                  <a:lnTo>
                    <a:pt x="479" y="31"/>
                  </a:lnTo>
                  <a:lnTo>
                    <a:pt x="519" y="51"/>
                  </a:lnTo>
                  <a:lnTo>
                    <a:pt x="555" y="78"/>
                  </a:lnTo>
                  <a:lnTo>
                    <a:pt x="589" y="107"/>
                  </a:lnTo>
                  <a:lnTo>
                    <a:pt x="618" y="142"/>
                  </a:lnTo>
                  <a:lnTo>
                    <a:pt x="643" y="179"/>
                  </a:lnTo>
                  <a:lnTo>
                    <a:pt x="663" y="219"/>
                  </a:lnTo>
                  <a:lnTo>
                    <a:pt x="680" y="260"/>
                  </a:lnTo>
                  <a:lnTo>
                    <a:pt x="692" y="302"/>
                  </a:lnTo>
                  <a:lnTo>
                    <a:pt x="699" y="344"/>
                  </a:lnTo>
                  <a:lnTo>
                    <a:pt x="702" y="385"/>
                  </a:lnTo>
                  <a:lnTo>
                    <a:pt x="701" y="426"/>
                  </a:lnTo>
                  <a:lnTo>
                    <a:pt x="694" y="464"/>
                  </a:lnTo>
                  <a:lnTo>
                    <a:pt x="682" y="498"/>
                  </a:lnTo>
                  <a:lnTo>
                    <a:pt x="663" y="538"/>
                  </a:lnTo>
                  <a:lnTo>
                    <a:pt x="639" y="571"/>
                  </a:lnTo>
                  <a:lnTo>
                    <a:pt x="609" y="603"/>
                  </a:lnTo>
                  <a:lnTo>
                    <a:pt x="577" y="627"/>
                  </a:lnTo>
                  <a:lnTo>
                    <a:pt x="540" y="648"/>
                  </a:lnTo>
                  <a:lnTo>
                    <a:pt x="500" y="663"/>
                  </a:lnTo>
                  <a:lnTo>
                    <a:pt x="460" y="673"/>
                  </a:lnTo>
                  <a:lnTo>
                    <a:pt x="416" y="679"/>
                  </a:lnTo>
                  <a:lnTo>
                    <a:pt x="371" y="679"/>
                  </a:lnTo>
                  <a:lnTo>
                    <a:pt x="325" y="673"/>
                  </a:lnTo>
                  <a:lnTo>
                    <a:pt x="279" y="663"/>
                  </a:lnTo>
                  <a:lnTo>
                    <a:pt x="234" y="646"/>
                  </a:lnTo>
                  <a:lnTo>
                    <a:pt x="186" y="622"/>
                  </a:lnTo>
                  <a:lnTo>
                    <a:pt x="142" y="594"/>
                  </a:lnTo>
                  <a:lnTo>
                    <a:pt x="104" y="560"/>
                  </a:lnTo>
                  <a:lnTo>
                    <a:pt x="72" y="522"/>
                  </a:lnTo>
                  <a:lnTo>
                    <a:pt x="43" y="481"/>
                  </a:lnTo>
                  <a:lnTo>
                    <a:pt x="22" y="437"/>
                  </a:lnTo>
                  <a:lnTo>
                    <a:pt x="8" y="391"/>
                  </a:lnTo>
                  <a:lnTo>
                    <a:pt x="1" y="343"/>
                  </a:lnTo>
                  <a:lnTo>
                    <a:pt x="0" y="295"/>
                  </a:lnTo>
                  <a:lnTo>
                    <a:pt x="8" y="247"/>
                  </a:lnTo>
                  <a:lnTo>
                    <a:pt x="24" y="199"/>
                  </a:lnTo>
                  <a:lnTo>
                    <a:pt x="43" y="158"/>
                  </a:lnTo>
                  <a:lnTo>
                    <a:pt x="69" y="120"/>
                  </a:lnTo>
                  <a:lnTo>
                    <a:pt x="100" y="89"/>
                  </a:lnTo>
                  <a:lnTo>
                    <a:pt x="132" y="61"/>
                  </a:lnTo>
                  <a:lnTo>
                    <a:pt x="170" y="38"/>
                  </a:lnTo>
                  <a:lnTo>
                    <a:pt x="210" y="21"/>
                  </a:lnTo>
                  <a:lnTo>
                    <a:pt x="252" y="8"/>
                  </a:lnTo>
                  <a:lnTo>
                    <a:pt x="296" y="1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Freeform 37"/>
            <p:cNvSpPr>
              <a:spLocks/>
            </p:cNvSpPr>
            <p:nvPr/>
          </p:nvSpPr>
          <p:spPr bwMode="auto">
            <a:xfrm>
              <a:off x="4738688" y="1231900"/>
              <a:ext cx="974725" cy="9413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332" y="3"/>
                </a:cxn>
                <a:cxn ang="0">
                  <a:pos x="376" y="12"/>
                </a:cxn>
                <a:cxn ang="0">
                  <a:pos x="420" y="27"/>
                </a:cxn>
                <a:cxn ang="0">
                  <a:pos x="458" y="47"/>
                </a:cxn>
                <a:cxn ang="0">
                  <a:pos x="491" y="72"/>
                </a:cxn>
                <a:cxn ang="0">
                  <a:pos x="521" y="102"/>
                </a:cxn>
                <a:cxn ang="0">
                  <a:pos x="548" y="135"/>
                </a:cxn>
                <a:cxn ang="0">
                  <a:pos x="570" y="171"/>
                </a:cxn>
                <a:cxn ang="0">
                  <a:pos x="587" y="209"/>
                </a:cxn>
                <a:cxn ang="0">
                  <a:pos x="602" y="249"/>
                </a:cxn>
                <a:cxn ang="0">
                  <a:pos x="610" y="288"/>
                </a:cxn>
                <a:cxn ang="0">
                  <a:pos x="614" y="328"/>
                </a:cxn>
                <a:cxn ang="0">
                  <a:pos x="613" y="366"/>
                </a:cxn>
                <a:cxn ang="0">
                  <a:pos x="607" y="403"/>
                </a:cxn>
                <a:cxn ang="0">
                  <a:pos x="597" y="435"/>
                </a:cxn>
                <a:cxn ang="0">
                  <a:pos x="578" y="472"/>
                </a:cxn>
                <a:cxn ang="0">
                  <a:pos x="554" y="504"/>
                </a:cxn>
                <a:cxn ang="0">
                  <a:pos x="525" y="532"/>
                </a:cxn>
                <a:cxn ang="0">
                  <a:pos x="493" y="554"/>
                </a:cxn>
                <a:cxn ang="0">
                  <a:pos x="458" y="572"/>
                </a:cxn>
                <a:cxn ang="0">
                  <a:pos x="420" y="585"/>
                </a:cxn>
                <a:cxn ang="0">
                  <a:pos x="379" y="592"/>
                </a:cxn>
                <a:cxn ang="0">
                  <a:pos x="336" y="593"/>
                </a:cxn>
                <a:cxn ang="0">
                  <a:pos x="293" y="589"/>
                </a:cxn>
                <a:cxn ang="0">
                  <a:pos x="249" y="579"/>
                </a:cxn>
                <a:cxn ang="0">
                  <a:pos x="205" y="564"/>
                </a:cxn>
                <a:cxn ang="0">
                  <a:pos x="160" y="541"/>
                </a:cxn>
                <a:cxn ang="0">
                  <a:pos x="119" y="513"/>
                </a:cxn>
                <a:cxn ang="0">
                  <a:pos x="84" y="479"/>
                </a:cxn>
                <a:cxn ang="0">
                  <a:pos x="53" y="442"/>
                </a:cxn>
                <a:cxn ang="0">
                  <a:pos x="30" y="401"/>
                </a:cxn>
                <a:cxn ang="0">
                  <a:pos x="13" y="357"/>
                </a:cxn>
                <a:cxn ang="0">
                  <a:pos x="3" y="312"/>
                </a:cxn>
                <a:cxn ang="0">
                  <a:pos x="0" y="266"/>
                </a:cxn>
                <a:cxn ang="0">
                  <a:pos x="8" y="219"/>
                </a:cxn>
                <a:cxn ang="0">
                  <a:pos x="22" y="174"/>
                </a:cxn>
                <a:cxn ang="0">
                  <a:pos x="41" y="135"/>
                </a:cxn>
                <a:cxn ang="0">
                  <a:pos x="67" y="101"/>
                </a:cxn>
                <a:cxn ang="0">
                  <a:pos x="96" y="71"/>
                </a:cxn>
                <a:cxn ang="0">
                  <a:pos x="129" y="46"/>
                </a:cxn>
                <a:cxn ang="0">
                  <a:pos x="166" y="26"/>
                </a:cxn>
                <a:cxn ang="0">
                  <a:pos x="204" y="12"/>
                </a:cxn>
                <a:cxn ang="0">
                  <a:pos x="246" y="3"/>
                </a:cxn>
                <a:cxn ang="0">
                  <a:pos x="288" y="0"/>
                </a:cxn>
              </a:cxnLst>
              <a:rect l="0" t="0" r="r" b="b"/>
              <a:pathLst>
                <a:path w="614" h="593">
                  <a:moveTo>
                    <a:pt x="288" y="0"/>
                  </a:moveTo>
                  <a:lnTo>
                    <a:pt x="332" y="3"/>
                  </a:lnTo>
                  <a:lnTo>
                    <a:pt x="376" y="12"/>
                  </a:lnTo>
                  <a:lnTo>
                    <a:pt x="420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1" y="102"/>
                  </a:lnTo>
                  <a:lnTo>
                    <a:pt x="548" y="135"/>
                  </a:lnTo>
                  <a:lnTo>
                    <a:pt x="570" y="171"/>
                  </a:lnTo>
                  <a:lnTo>
                    <a:pt x="587" y="209"/>
                  </a:lnTo>
                  <a:lnTo>
                    <a:pt x="602" y="249"/>
                  </a:lnTo>
                  <a:lnTo>
                    <a:pt x="610" y="288"/>
                  </a:lnTo>
                  <a:lnTo>
                    <a:pt x="614" y="328"/>
                  </a:lnTo>
                  <a:lnTo>
                    <a:pt x="613" y="366"/>
                  </a:lnTo>
                  <a:lnTo>
                    <a:pt x="607" y="403"/>
                  </a:lnTo>
                  <a:lnTo>
                    <a:pt x="597" y="435"/>
                  </a:lnTo>
                  <a:lnTo>
                    <a:pt x="578" y="472"/>
                  </a:lnTo>
                  <a:lnTo>
                    <a:pt x="554" y="504"/>
                  </a:lnTo>
                  <a:lnTo>
                    <a:pt x="525" y="532"/>
                  </a:lnTo>
                  <a:lnTo>
                    <a:pt x="493" y="554"/>
                  </a:lnTo>
                  <a:lnTo>
                    <a:pt x="458" y="572"/>
                  </a:lnTo>
                  <a:lnTo>
                    <a:pt x="420" y="585"/>
                  </a:lnTo>
                  <a:lnTo>
                    <a:pt x="379" y="592"/>
                  </a:lnTo>
                  <a:lnTo>
                    <a:pt x="336" y="593"/>
                  </a:lnTo>
                  <a:lnTo>
                    <a:pt x="293" y="589"/>
                  </a:lnTo>
                  <a:lnTo>
                    <a:pt x="249" y="579"/>
                  </a:lnTo>
                  <a:lnTo>
                    <a:pt x="205" y="564"/>
                  </a:lnTo>
                  <a:lnTo>
                    <a:pt x="160" y="541"/>
                  </a:lnTo>
                  <a:lnTo>
                    <a:pt x="119" y="513"/>
                  </a:lnTo>
                  <a:lnTo>
                    <a:pt x="84" y="479"/>
                  </a:lnTo>
                  <a:lnTo>
                    <a:pt x="53" y="442"/>
                  </a:lnTo>
                  <a:lnTo>
                    <a:pt x="30" y="401"/>
                  </a:lnTo>
                  <a:lnTo>
                    <a:pt x="13" y="357"/>
                  </a:lnTo>
                  <a:lnTo>
                    <a:pt x="3" y="312"/>
                  </a:lnTo>
                  <a:lnTo>
                    <a:pt x="0" y="266"/>
                  </a:lnTo>
                  <a:lnTo>
                    <a:pt x="8" y="219"/>
                  </a:lnTo>
                  <a:lnTo>
                    <a:pt x="22" y="174"/>
                  </a:lnTo>
                  <a:lnTo>
                    <a:pt x="41" y="135"/>
                  </a:lnTo>
                  <a:lnTo>
                    <a:pt x="67" y="101"/>
                  </a:lnTo>
                  <a:lnTo>
                    <a:pt x="96" y="71"/>
                  </a:lnTo>
                  <a:lnTo>
                    <a:pt x="129" y="46"/>
                  </a:lnTo>
                  <a:lnTo>
                    <a:pt x="166" y="26"/>
                  </a:lnTo>
                  <a:lnTo>
                    <a:pt x="204" y="12"/>
                  </a:lnTo>
                  <a:lnTo>
                    <a:pt x="246" y="3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FD8A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Freeform 38"/>
            <p:cNvSpPr>
              <a:spLocks/>
            </p:cNvSpPr>
            <p:nvPr/>
          </p:nvSpPr>
          <p:spPr bwMode="auto">
            <a:xfrm>
              <a:off x="5640388" y="1497013"/>
              <a:ext cx="73025" cy="385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7" y="11"/>
                </a:cxn>
                <a:cxn ang="0">
                  <a:pos x="14" y="24"/>
                </a:cxn>
                <a:cxn ang="0">
                  <a:pos x="22" y="41"/>
                </a:cxn>
                <a:cxn ang="0">
                  <a:pos x="31" y="63"/>
                </a:cxn>
                <a:cxn ang="0">
                  <a:pos x="38" y="92"/>
                </a:cxn>
                <a:cxn ang="0">
                  <a:pos x="43" y="123"/>
                </a:cxn>
                <a:cxn ang="0">
                  <a:pos x="46" y="158"/>
                </a:cxn>
                <a:cxn ang="0">
                  <a:pos x="43" y="199"/>
                </a:cxn>
                <a:cxn ang="0">
                  <a:pos x="35" y="243"/>
                </a:cxn>
                <a:cxn ang="0">
                  <a:pos x="36" y="238"/>
                </a:cxn>
                <a:cxn ang="0">
                  <a:pos x="38" y="226"/>
                </a:cxn>
                <a:cxn ang="0">
                  <a:pos x="39" y="206"/>
                </a:cxn>
                <a:cxn ang="0">
                  <a:pos x="39" y="181"/>
                </a:cxn>
                <a:cxn ang="0">
                  <a:pos x="38" y="150"/>
                </a:cxn>
                <a:cxn ang="0">
                  <a:pos x="34" y="116"/>
                </a:cxn>
                <a:cxn ang="0">
                  <a:pos x="26" y="79"/>
                </a:cxn>
                <a:cxn ang="0">
                  <a:pos x="15" y="39"/>
                </a:cxn>
                <a:cxn ang="0">
                  <a:pos x="0" y="0"/>
                </a:cxn>
              </a:cxnLst>
              <a:rect l="0" t="0" r="r" b="b"/>
              <a:pathLst>
                <a:path w="46" h="243">
                  <a:moveTo>
                    <a:pt x="0" y="0"/>
                  </a:moveTo>
                  <a:lnTo>
                    <a:pt x="1" y="3"/>
                  </a:lnTo>
                  <a:lnTo>
                    <a:pt x="7" y="11"/>
                  </a:lnTo>
                  <a:lnTo>
                    <a:pt x="14" y="24"/>
                  </a:lnTo>
                  <a:lnTo>
                    <a:pt x="22" y="41"/>
                  </a:lnTo>
                  <a:lnTo>
                    <a:pt x="31" y="63"/>
                  </a:lnTo>
                  <a:lnTo>
                    <a:pt x="38" y="92"/>
                  </a:lnTo>
                  <a:lnTo>
                    <a:pt x="43" y="123"/>
                  </a:lnTo>
                  <a:lnTo>
                    <a:pt x="46" y="158"/>
                  </a:lnTo>
                  <a:lnTo>
                    <a:pt x="43" y="199"/>
                  </a:lnTo>
                  <a:lnTo>
                    <a:pt x="35" y="243"/>
                  </a:lnTo>
                  <a:lnTo>
                    <a:pt x="36" y="238"/>
                  </a:lnTo>
                  <a:lnTo>
                    <a:pt x="38" y="226"/>
                  </a:lnTo>
                  <a:lnTo>
                    <a:pt x="39" y="206"/>
                  </a:lnTo>
                  <a:lnTo>
                    <a:pt x="39" y="181"/>
                  </a:lnTo>
                  <a:lnTo>
                    <a:pt x="38" y="150"/>
                  </a:lnTo>
                  <a:lnTo>
                    <a:pt x="34" y="116"/>
                  </a:lnTo>
                  <a:lnTo>
                    <a:pt x="26" y="79"/>
                  </a:lnTo>
                  <a:lnTo>
                    <a:pt x="1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Freeform 39"/>
            <p:cNvSpPr>
              <a:spLocks/>
            </p:cNvSpPr>
            <p:nvPr/>
          </p:nvSpPr>
          <p:spPr bwMode="auto">
            <a:xfrm>
              <a:off x="4448176" y="1071563"/>
              <a:ext cx="1203325" cy="1133475"/>
            </a:xfrm>
            <a:custGeom>
              <a:avLst/>
              <a:gdLst/>
              <a:ahLst/>
              <a:cxnLst>
                <a:cxn ang="0">
                  <a:pos x="547" y="3"/>
                </a:cxn>
                <a:cxn ang="0">
                  <a:pos x="624" y="20"/>
                </a:cxn>
                <a:cxn ang="0">
                  <a:pos x="693" y="53"/>
                </a:cxn>
                <a:cxn ang="0">
                  <a:pos x="738" y="106"/>
                </a:cxn>
                <a:cxn ang="0">
                  <a:pos x="758" y="169"/>
                </a:cxn>
                <a:cxn ang="0">
                  <a:pos x="748" y="240"/>
                </a:cxn>
                <a:cxn ang="0">
                  <a:pos x="704" y="316"/>
                </a:cxn>
                <a:cxn ang="0">
                  <a:pos x="646" y="367"/>
                </a:cxn>
                <a:cxn ang="0">
                  <a:pos x="581" y="395"/>
                </a:cxn>
                <a:cxn ang="0">
                  <a:pos x="516" y="408"/>
                </a:cxn>
                <a:cxn ang="0">
                  <a:pos x="460" y="411"/>
                </a:cxn>
                <a:cxn ang="0">
                  <a:pos x="420" y="408"/>
                </a:cxn>
                <a:cxn ang="0">
                  <a:pos x="406" y="405"/>
                </a:cxn>
                <a:cxn ang="0">
                  <a:pos x="429" y="358"/>
                </a:cxn>
                <a:cxn ang="0">
                  <a:pos x="426" y="319"/>
                </a:cxn>
                <a:cxn ang="0">
                  <a:pos x="408" y="286"/>
                </a:cxn>
                <a:cxn ang="0">
                  <a:pos x="380" y="261"/>
                </a:cxn>
                <a:cxn ang="0">
                  <a:pos x="351" y="243"/>
                </a:cxn>
                <a:cxn ang="0">
                  <a:pos x="327" y="233"/>
                </a:cxn>
                <a:cxn ang="0">
                  <a:pos x="319" y="228"/>
                </a:cxn>
                <a:cxn ang="0">
                  <a:pos x="344" y="329"/>
                </a:cxn>
                <a:cxn ang="0">
                  <a:pos x="343" y="420"/>
                </a:cxn>
                <a:cxn ang="0">
                  <a:pos x="320" y="502"/>
                </a:cxn>
                <a:cxn ang="0">
                  <a:pos x="285" y="574"/>
                </a:cxn>
                <a:cxn ang="0">
                  <a:pos x="244" y="633"/>
                </a:cxn>
                <a:cxn ang="0">
                  <a:pos x="205" y="677"/>
                </a:cxn>
                <a:cxn ang="0">
                  <a:pos x="176" y="704"/>
                </a:cxn>
                <a:cxn ang="0">
                  <a:pos x="165" y="714"/>
                </a:cxn>
                <a:cxn ang="0">
                  <a:pos x="109" y="666"/>
                </a:cxn>
                <a:cxn ang="0">
                  <a:pos x="65" y="608"/>
                </a:cxn>
                <a:cxn ang="0">
                  <a:pos x="32" y="550"/>
                </a:cxn>
                <a:cxn ang="0">
                  <a:pos x="11" y="502"/>
                </a:cxn>
                <a:cxn ang="0">
                  <a:pos x="0" y="474"/>
                </a:cxn>
                <a:cxn ang="0">
                  <a:pos x="6" y="475"/>
                </a:cxn>
                <a:cxn ang="0">
                  <a:pos x="28" y="482"/>
                </a:cxn>
                <a:cxn ang="0">
                  <a:pos x="59" y="475"/>
                </a:cxn>
                <a:cxn ang="0">
                  <a:pos x="88" y="453"/>
                </a:cxn>
                <a:cxn ang="0">
                  <a:pos x="104" y="411"/>
                </a:cxn>
                <a:cxn ang="0">
                  <a:pos x="110" y="353"/>
                </a:cxn>
                <a:cxn ang="0">
                  <a:pos x="120" y="281"/>
                </a:cxn>
                <a:cxn ang="0">
                  <a:pos x="147" y="200"/>
                </a:cxn>
                <a:cxn ang="0">
                  <a:pos x="202" y="114"/>
                </a:cxn>
                <a:cxn ang="0">
                  <a:pos x="261" y="62"/>
                </a:cxn>
                <a:cxn ang="0">
                  <a:pos x="336" y="27"/>
                </a:cxn>
                <a:cxn ang="0">
                  <a:pos x="419" y="5"/>
                </a:cxn>
                <a:cxn ang="0">
                  <a:pos x="505" y="0"/>
                </a:cxn>
              </a:cxnLst>
              <a:rect l="0" t="0" r="r" b="b"/>
              <a:pathLst>
                <a:path w="758" h="714">
                  <a:moveTo>
                    <a:pt x="505" y="0"/>
                  </a:moveTo>
                  <a:lnTo>
                    <a:pt x="547" y="3"/>
                  </a:lnTo>
                  <a:lnTo>
                    <a:pt x="587" y="10"/>
                  </a:lnTo>
                  <a:lnTo>
                    <a:pt x="624" y="20"/>
                  </a:lnTo>
                  <a:lnTo>
                    <a:pt x="660" y="34"/>
                  </a:lnTo>
                  <a:lnTo>
                    <a:pt x="693" y="53"/>
                  </a:lnTo>
                  <a:lnTo>
                    <a:pt x="718" y="77"/>
                  </a:lnTo>
                  <a:lnTo>
                    <a:pt x="738" y="106"/>
                  </a:lnTo>
                  <a:lnTo>
                    <a:pt x="752" y="135"/>
                  </a:lnTo>
                  <a:lnTo>
                    <a:pt x="758" y="169"/>
                  </a:lnTo>
                  <a:lnTo>
                    <a:pt x="756" y="203"/>
                  </a:lnTo>
                  <a:lnTo>
                    <a:pt x="748" y="240"/>
                  </a:lnTo>
                  <a:lnTo>
                    <a:pt x="729" y="278"/>
                  </a:lnTo>
                  <a:lnTo>
                    <a:pt x="704" y="316"/>
                  </a:lnTo>
                  <a:lnTo>
                    <a:pt x="676" y="344"/>
                  </a:lnTo>
                  <a:lnTo>
                    <a:pt x="646" y="367"/>
                  </a:lnTo>
                  <a:lnTo>
                    <a:pt x="614" y="382"/>
                  </a:lnTo>
                  <a:lnTo>
                    <a:pt x="581" y="395"/>
                  </a:lnTo>
                  <a:lnTo>
                    <a:pt x="549" y="403"/>
                  </a:lnTo>
                  <a:lnTo>
                    <a:pt x="516" y="408"/>
                  </a:lnTo>
                  <a:lnTo>
                    <a:pt x="487" y="411"/>
                  </a:lnTo>
                  <a:lnTo>
                    <a:pt x="460" y="411"/>
                  </a:lnTo>
                  <a:lnTo>
                    <a:pt x="439" y="409"/>
                  </a:lnTo>
                  <a:lnTo>
                    <a:pt x="420" y="408"/>
                  </a:lnTo>
                  <a:lnTo>
                    <a:pt x="411" y="406"/>
                  </a:lnTo>
                  <a:lnTo>
                    <a:pt x="406" y="405"/>
                  </a:lnTo>
                  <a:lnTo>
                    <a:pt x="420" y="381"/>
                  </a:lnTo>
                  <a:lnTo>
                    <a:pt x="429" y="358"/>
                  </a:lnTo>
                  <a:lnTo>
                    <a:pt x="430" y="337"/>
                  </a:lnTo>
                  <a:lnTo>
                    <a:pt x="426" y="319"/>
                  </a:lnTo>
                  <a:lnTo>
                    <a:pt x="419" y="300"/>
                  </a:lnTo>
                  <a:lnTo>
                    <a:pt x="408" y="286"/>
                  </a:lnTo>
                  <a:lnTo>
                    <a:pt x="395" y="272"/>
                  </a:lnTo>
                  <a:lnTo>
                    <a:pt x="380" y="261"/>
                  </a:lnTo>
                  <a:lnTo>
                    <a:pt x="365" y="251"/>
                  </a:lnTo>
                  <a:lnTo>
                    <a:pt x="351" y="243"/>
                  </a:lnTo>
                  <a:lnTo>
                    <a:pt x="339" y="237"/>
                  </a:lnTo>
                  <a:lnTo>
                    <a:pt x="327" y="233"/>
                  </a:lnTo>
                  <a:lnTo>
                    <a:pt x="320" y="230"/>
                  </a:lnTo>
                  <a:lnTo>
                    <a:pt x="319" y="228"/>
                  </a:lnTo>
                  <a:lnTo>
                    <a:pt x="336" y="279"/>
                  </a:lnTo>
                  <a:lnTo>
                    <a:pt x="344" y="329"/>
                  </a:lnTo>
                  <a:lnTo>
                    <a:pt x="347" y="375"/>
                  </a:lnTo>
                  <a:lnTo>
                    <a:pt x="343" y="420"/>
                  </a:lnTo>
                  <a:lnTo>
                    <a:pt x="333" y="463"/>
                  </a:lnTo>
                  <a:lnTo>
                    <a:pt x="320" y="502"/>
                  </a:lnTo>
                  <a:lnTo>
                    <a:pt x="303" y="540"/>
                  </a:lnTo>
                  <a:lnTo>
                    <a:pt x="285" y="574"/>
                  </a:lnTo>
                  <a:lnTo>
                    <a:pt x="264" y="605"/>
                  </a:lnTo>
                  <a:lnTo>
                    <a:pt x="244" y="633"/>
                  </a:lnTo>
                  <a:lnTo>
                    <a:pt x="224" y="657"/>
                  </a:lnTo>
                  <a:lnTo>
                    <a:pt x="205" y="677"/>
                  </a:lnTo>
                  <a:lnTo>
                    <a:pt x="189" y="693"/>
                  </a:lnTo>
                  <a:lnTo>
                    <a:pt x="176" y="704"/>
                  </a:lnTo>
                  <a:lnTo>
                    <a:pt x="168" y="711"/>
                  </a:lnTo>
                  <a:lnTo>
                    <a:pt x="165" y="714"/>
                  </a:lnTo>
                  <a:lnTo>
                    <a:pt x="135" y="691"/>
                  </a:lnTo>
                  <a:lnTo>
                    <a:pt x="109" y="666"/>
                  </a:lnTo>
                  <a:lnTo>
                    <a:pt x="85" y="638"/>
                  </a:lnTo>
                  <a:lnTo>
                    <a:pt x="65" y="608"/>
                  </a:lnTo>
                  <a:lnTo>
                    <a:pt x="47" y="578"/>
                  </a:lnTo>
                  <a:lnTo>
                    <a:pt x="32" y="550"/>
                  </a:lnTo>
                  <a:lnTo>
                    <a:pt x="20" y="525"/>
                  </a:lnTo>
                  <a:lnTo>
                    <a:pt x="11" y="502"/>
                  </a:lnTo>
                  <a:lnTo>
                    <a:pt x="4" y="485"/>
                  </a:lnTo>
                  <a:lnTo>
                    <a:pt x="0" y="474"/>
                  </a:lnTo>
                  <a:lnTo>
                    <a:pt x="0" y="470"/>
                  </a:lnTo>
                  <a:lnTo>
                    <a:pt x="6" y="475"/>
                  </a:lnTo>
                  <a:lnTo>
                    <a:pt x="16" y="480"/>
                  </a:lnTo>
                  <a:lnTo>
                    <a:pt x="28" y="482"/>
                  </a:lnTo>
                  <a:lnTo>
                    <a:pt x="44" y="481"/>
                  </a:lnTo>
                  <a:lnTo>
                    <a:pt x="59" y="475"/>
                  </a:lnTo>
                  <a:lnTo>
                    <a:pt x="75" y="467"/>
                  </a:lnTo>
                  <a:lnTo>
                    <a:pt x="88" y="453"/>
                  </a:lnTo>
                  <a:lnTo>
                    <a:pt x="99" y="433"/>
                  </a:lnTo>
                  <a:lnTo>
                    <a:pt x="104" y="411"/>
                  </a:lnTo>
                  <a:lnTo>
                    <a:pt x="109" y="384"/>
                  </a:lnTo>
                  <a:lnTo>
                    <a:pt x="110" y="353"/>
                  </a:lnTo>
                  <a:lnTo>
                    <a:pt x="114" y="319"/>
                  </a:lnTo>
                  <a:lnTo>
                    <a:pt x="120" y="281"/>
                  </a:lnTo>
                  <a:lnTo>
                    <a:pt x="130" y="241"/>
                  </a:lnTo>
                  <a:lnTo>
                    <a:pt x="147" y="200"/>
                  </a:lnTo>
                  <a:lnTo>
                    <a:pt x="169" y="158"/>
                  </a:lnTo>
                  <a:lnTo>
                    <a:pt x="202" y="114"/>
                  </a:lnTo>
                  <a:lnTo>
                    <a:pt x="229" y="86"/>
                  </a:lnTo>
                  <a:lnTo>
                    <a:pt x="261" y="62"/>
                  </a:lnTo>
                  <a:lnTo>
                    <a:pt x="296" y="42"/>
                  </a:lnTo>
                  <a:lnTo>
                    <a:pt x="336" y="27"/>
                  </a:lnTo>
                  <a:lnTo>
                    <a:pt x="377" y="14"/>
                  </a:lnTo>
                  <a:lnTo>
                    <a:pt x="419" y="5"/>
                  </a:lnTo>
                  <a:lnTo>
                    <a:pt x="463" y="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Freeform 40"/>
            <p:cNvSpPr>
              <a:spLocks/>
            </p:cNvSpPr>
            <p:nvPr/>
          </p:nvSpPr>
          <p:spPr bwMode="auto">
            <a:xfrm>
              <a:off x="5167313" y="2408238"/>
              <a:ext cx="203200" cy="111125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72" y="7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4" y="6"/>
                </a:cxn>
                <a:cxn ang="0">
                  <a:pos x="31" y="6"/>
                </a:cxn>
                <a:cxn ang="0">
                  <a:pos x="52" y="6"/>
                </a:cxn>
                <a:cxn ang="0">
                  <a:pos x="76" y="5"/>
                </a:cxn>
                <a:cxn ang="0">
                  <a:pos x="102" y="3"/>
                </a:cxn>
                <a:cxn ang="0">
                  <a:pos x="128" y="0"/>
                </a:cxn>
              </a:cxnLst>
              <a:rect l="0" t="0" r="r" b="b"/>
              <a:pathLst>
                <a:path w="128" h="70">
                  <a:moveTo>
                    <a:pt x="128" y="0"/>
                  </a:moveTo>
                  <a:lnTo>
                    <a:pt x="72" y="70"/>
                  </a:lnTo>
                  <a:lnTo>
                    <a:pt x="0" y="6"/>
                  </a:lnTo>
                  <a:lnTo>
                    <a:pt x="3" y="6"/>
                  </a:lnTo>
                  <a:lnTo>
                    <a:pt x="14" y="6"/>
                  </a:lnTo>
                  <a:lnTo>
                    <a:pt x="31" y="6"/>
                  </a:lnTo>
                  <a:lnTo>
                    <a:pt x="52" y="6"/>
                  </a:lnTo>
                  <a:lnTo>
                    <a:pt x="76" y="5"/>
                  </a:lnTo>
                  <a:lnTo>
                    <a:pt x="102" y="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Freeform 41"/>
            <p:cNvSpPr>
              <a:spLocks/>
            </p:cNvSpPr>
            <p:nvPr/>
          </p:nvSpPr>
          <p:spPr bwMode="auto">
            <a:xfrm>
              <a:off x="5203826" y="2484438"/>
              <a:ext cx="196850" cy="7080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9" y="36"/>
                </a:cxn>
                <a:cxn ang="0">
                  <a:pos x="76" y="74"/>
                </a:cxn>
                <a:cxn ang="0">
                  <a:pos x="84" y="115"/>
                </a:cxn>
                <a:cxn ang="0">
                  <a:pos x="91" y="154"/>
                </a:cxn>
                <a:cxn ang="0">
                  <a:pos x="97" y="195"/>
                </a:cxn>
                <a:cxn ang="0">
                  <a:pos x="104" y="233"/>
                </a:cxn>
                <a:cxn ang="0">
                  <a:pos x="110" y="270"/>
                </a:cxn>
                <a:cxn ang="0">
                  <a:pos x="114" y="301"/>
                </a:cxn>
                <a:cxn ang="0">
                  <a:pos x="118" y="328"/>
                </a:cxn>
                <a:cxn ang="0">
                  <a:pos x="121" y="348"/>
                </a:cxn>
                <a:cxn ang="0">
                  <a:pos x="122" y="362"/>
                </a:cxn>
                <a:cxn ang="0">
                  <a:pos x="124" y="366"/>
                </a:cxn>
                <a:cxn ang="0">
                  <a:pos x="60" y="446"/>
                </a:cxn>
                <a:cxn ang="0">
                  <a:pos x="0" y="367"/>
                </a:cxn>
                <a:cxn ang="0">
                  <a:pos x="7" y="335"/>
                </a:cxn>
                <a:cxn ang="0">
                  <a:pos x="12" y="300"/>
                </a:cxn>
                <a:cxn ang="0">
                  <a:pos x="16" y="260"/>
                </a:cxn>
                <a:cxn ang="0">
                  <a:pos x="21" y="220"/>
                </a:cxn>
                <a:cxn ang="0">
                  <a:pos x="25" y="181"/>
                </a:cxn>
                <a:cxn ang="0">
                  <a:pos x="28" y="141"/>
                </a:cxn>
                <a:cxn ang="0">
                  <a:pos x="31" y="105"/>
                </a:cxn>
                <a:cxn ang="0">
                  <a:pos x="32" y="72"/>
                </a:cxn>
                <a:cxn ang="0">
                  <a:pos x="33" y="45"/>
                </a:cxn>
                <a:cxn ang="0">
                  <a:pos x="35" y="24"/>
                </a:cxn>
                <a:cxn ang="0">
                  <a:pos x="35" y="10"/>
                </a:cxn>
                <a:cxn ang="0">
                  <a:pos x="35" y="6"/>
                </a:cxn>
                <a:cxn ang="0">
                  <a:pos x="42" y="3"/>
                </a:cxn>
                <a:cxn ang="0">
                  <a:pos x="50" y="2"/>
                </a:cxn>
                <a:cxn ang="0">
                  <a:pos x="57" y="0"/>
                </a:cxn>
                <a:cxn ang="0">
                  <a:pos x="60" y="0"/>
                </a:cxn>
              </a:cxnLst>
              <a:rect l="0" t="0" r="r" b="b"/>
              <a:pathLst>
                <a:path w="124" h="446">
                  <a:moveTo>
                    <a:pt x="60" y="0"/>
                  </a:moveTo>
                  <a:lnTo>
                    <a:pt x="69" y="36"/>
                  </a:lnTo>
                  <a:lnTo>
                    <a:pt x="76" y="74"/>
                  </a:lnTo>
                  <a:lnTo>
                    <a:pt x="84" y="115"/>
                  </a:lnTo>
                  <a:lnTo>
                    <a:pt x="91" y="154"/>
                  </a:lnTo>
                  <a:lnTo>
                    <a:pt x="97" y="195"/>
                  </a:lnTo>
                  <a:lnTo>
                    <a:pt x="104" y="233"/>
                  </a:lnTo>
                  <a:lnTo>
                    <a:pt x="110" y="270"/>
                  </a:lnTo>
                  <a:lnTo>
                    <a:pt x="114" y="301"/>
                  </a:lnTo>
                  <a:lnTo>
                    <a:pt x="118" y="328"/>
                  </a:lnTo>
                  <a:lnTo>
                    <a:pt x="121" y="348"/>
                  </a:lnTo>
                  <a:lnTo>
                    <a:pt x="122" y="362"/>
                  </a:lnTo>
                  <a:lnTo>
                    <a:pt x="124" y="366"/>
                  </a:lnTo>
                  <a:lnTo>
                    <a:pt x="60" y="446"/>
                  </a:lnTo>
                  <a:lnTo>
                    <a:pt x="0" y="367"/>
                  </a:lnTo>
                  <a:lnTo>
                    <a:pt x="7" y="335"/>
                  </a:lnTo>
                  <a:lnTo>
                    <a:pt x="12" y="300"/>
                  </a:lnTo>
                  <a:lnTo>
                    <a:pt x="16" y="260"/>
                  </a:lnTo>
                  <a:lnTo>
                    <a:pt x="21" y="220"/>
                  </a:lnTo>
                  <a:lnTo>
                    <a:pt x="25" y="181"/>
                  </a:lnTo>
                  <a:lnTo>
                    <a:pt x="28" y="141"/>
                  </a:lnTo>
                  <a:lnTo>
                    <a:pt x="31" y="105"/>
                  </a:lnTo>
                  <a:lnTo>
                    <a:pt x="32" y="72"/>
                  </a:lnTo>
                  <a:lnTo>
                    <a:pt x="33" y="45"/>
                  </a:lnTo>
                  <a:lnTo>
                    <a:pt x="35" y="24"/>
                  </a:lnTo>
                  <a:lnTo>
                    <a:pt x="35" y="10"/>
                  </a:lnTo>
                  <a:lnTo>
                    <a:pt x="35" y="6"/>
                  </a:lnTo>
                  <a:lnTo>
                    <a:pt x="42" y="3"/>
                  </a:lnTo>
                  <a:lnTo>
                    <a:pt x="50" y="2"/>
                  </a:lnTo>
                  <a:lnTo>
                    <a:pt x="57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A1EA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Freeform 42"/>
            <p:cNvSpPr>
              <a:spLocks/>
            </p:cNvSpPr>
            <p:nvPr/>
          </p:nvSpPr>
          <p:spPr bwMode="auto">
            <a:xfrm>
              <a:off x="5608638" y="2632075"/>
              <a:ext cx="92075" cy="5683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5"/>
                </a:cxn>
                <a:cxn ang="0">
                  <a:pos x="14" y="15"/>
                </a:cxn>
                <a:cxn ang="0">
                  <a:pos x="20" y="30"/>
                </a:cxn>
                <a:cxn ang="0">
                  <a:pos x="28" y="53"/>
                </a:cxn>
                <a:cxn ang="0">
                  <a:pos x="37" y="80"/>
                </a:cxn>
                <a:cxn ang="0">
                  <a:pos x="44" y="113"/>
                </a:cxn>
                <a:cxn ang="0">
                  <a:pos x="51" y="150"/>
                </a:cxn>
                <a:cxn ang="0">
                  <a:pos x="56" y="192"/>
                </a:cxn>
                <a:cxn ang="0">
                  <a:pos x="58" y="239"/>
                </a:cxn>
                <a:cxn ang="0">
                  <a:pos x="58" y="290"/>
                </a:cxn>
                <a:cxn ang="0">
                  <a:pos x="52" y="345"/>
                </a:cxn>
                <a:cxn ang="0">
                  <a:pos x="28" y="352"/>
                </a:cxn>
                <a:cxn ang="0">
                  <a:pos x="0" y="358"/>
                </a:cxn>
                <a:cxn ang="0">
                  <a:pos x="0" y="358"/>
                </a:cxn>
                <a:cxn ang="0">
                  <a:pos x="3" y="338"/>
                </a:cxn>
                <a:cxn ang="0">
                  <a:pos x="7" y="317"/>
                </a:cxn>
                <a:cxn ang="0">
                  <a:pos x="10" y="297"/>
                </a:cxn>
                <a:cxn ang="0">
                  <a:pos x="13" y="280"/>
                </a:cxn>
                <a:cxn ang="0">
                  <a:pos x="15" y="270"/>
                </a:cxn>
                <a:cxn ang="0">
                  <a:pos x="24" y="225"/>
                </a:cxn>
                <a:cxn ang="0">
                  <a:pos x="30" y="184"/>
                </a:cxn>
                <a:cxn ang="0">
                  <a:pos x="31" y="146"/>
                </a:cxn>
                <a:cxn ang="0">
                  <a:pos x="30" y="112"/>
                </a:cxn>
                <a:cxn ang="0">
                  <a:pos x="25" y="81"/>
                </a:cxn>
                <a:cxn ang="0">
                  <a:pos x="21" y="53"/>
                </a:cxn>
                <a:cxn ang="0">
                  <a:pos x="14" y="26"/>
                </a:cxn>
                <a:cxn ang="0">
                  <a:pos x="7" y="0"/>
                </a:cxn>
              </a:cxnLst>
              <a:rect l="0" t="0" r="r" b="b"/>
              <a:pathLst>
                <a:path w="58" h="358">
                  <a:moveTo>
                    <a:pt x="7" y="0"/>
                  </a:moveTo>
                  <a:lnTo>
                    <a:pt x="8" y="5"/>
                  </a:lnTo>
                  <a:lnTo>
                    <a:pt x="14" y="15"/>
                  </a:lnTo>
                  <a:lnTo>
                    <a:pt x="20" y="30"/>
                  </a:lnTo>
                  <a:lnTo>
                    <a:pt x="28" y="53"/>
                  </a:lnTo>
                  <a:lnTo>
                    <a:pt x="37" y="80"/>
                  </a:lnTo>
                  <a:lnTo>
                    <a:pt x="44" y="113"/>
                  </a:lnTo>
                  <a:lnTo>
                    <a:pt x="51" y="150"/>
                  </a:lnTo>
                  <a:lnTo>
                    <a:pt x="56" y="192"/>
                  </a:lnTo>
                  <a:lnTo>
                    <a:pt x="58" y="239"/>
                  </a:lnTo>
                  <a:lnTo>
                    <a:pt x="58" y="290"/>
                  </a:lnTo>
                  <a:lnTo>
                    <a:pt x="52" y="345"/>
                  </a:lnTo>
                  <a:lnTo>
                    <a:pt x="28" y="352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3" y="338"/>
                  </a:lnTo>
                  <a:lnTo>
                    <a:pt x="7" y="317"/>
                  </a:lnTo>
                  <a:lnTo>
                    <a:pt x="10" y="297"/>
                  </a:lnTo>
                  <a:lnTo>
                    <a:pt x="13" y="280"/>
                  </a:lnTo>
                  <a:lnTo>
                    <a:pt x="15" y="270"/>
                  </a:lnTo>
                  <a:lnTo>
                    <a:pt x="24" y="225"/>
                  </a:lnTo>
                  <a:lnTo>
                    <a:pt x="30" y="184"/>
                  </a:lnTo>
                  <a:lnTo>
                    <a:pt x="31" y="146"/>
                  </a:lnTo>
                  <a:lnTo>
                    <a:pt x="30" y="112"/>
                  </a:lnTo>
                  <a:lnTo>
                    <a:pt x="25" y="81"/>
                  </a:lnTo>
                  <a:lnTo>
                    <a:pt x="21" y="53"/>
                  </a:lnTo>
                  <a:lnTo>
                    <a:pt x="14" y="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8BC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Freeform 43"/>
            <p:cNvSpPr>
              <a:spLocks/>
            </p:cNvSpPr>
            <p:nvPr/>
          </p:nvSpPr>
          <p:spPr bwMode="auto">
            <a:xfrm>
              <a:off x="4803776" y="2652713"/>
              <a:ext cx="96838" cy="560388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6" y="38"/>
                </a:cxn>
                <a:cxn ang="0">
                  <a:pos x="38" y="81"/>
                </a:cxn>
                <a:cxn ang="0">
                  <a:pos x="34" y="129"/>
                </a:cxn>
                <a:cxn ang="0">
                  <a:pos x="33" y="177"/>
                </a:cxn>
                <a:cxn ang="0">
                  <a:pos x="33" y="225"/>
                </a:cxn>
                <a:cxn ang="0">
                  <a:pos x="38" y="267"/>
                </a:cxn>
                <a:cxn ang="0">
                  <a:pos x="43" y="295"/>
                </a:cxn>
                <a:cxn ang="0">
                  <a:pos x="48" y="321"/>
                </a:cxn>
                <a:cxn ang="0">
                  <a:pos x="54" y="340"/>
                </a:cxn>
                <a:cxn ang="0">
                  <a:pos x="61" y="353"/>
                </a:cxn>
                <a:cxn ang="0">
                  <a:pos x="30" y="347"/>
                </a:cxn>
                <a:cxn ang="0">
                  <a:pos x="2" y="342"/>
                </a:cxn>
                <a:cxn ang="0">
                  <a:pos x="2" y="342"/>
                </a:cxn>
                <a:cxn ang="0">
                  <a:pos x="0" y="285"/>
                </a:cxn>
                <a:cxn ang="0">
                  <a:pos x="2" y="233"/>
                </a:cxn>
                <a:cxn ang="0">
                  <a:pos x="6" y="186"/>
                </a:cxn>
                <a:cxn ang="0">
                  <a:pos x="12" y="144"/>
                </a:cxn>
                <a:cxn ang="0">
                  <a:pos x="19" y="107"/>
                </a:cxn>
                <a:cxn ang="0">
                  <a:pos x="27" y="75"/>
                </a:cxn>
                <a:cxn ang="0">
                  <a:pos x="34" y="50"/>
                </a:cxn>
                <a:cxn ang="0">
                  <a:pos x="41" y="28"/>
                </a:cxn>
                <a:cxn ang="0">
                  <a:pos x="48" y="13"/>
                </a:cxn>
                <a:cxn ang="0">
                  <a:pos x="51" y="3"/>
                </a:cxn>
                <a:cxn ang="0">
                  <a:pos x="53" y="0"/>
                </a:cxn>
              </a:cxnLst>
              <a:rect l="0" t="0" r="r" b="b"/>
              <a:pathLst>
                <a:path w="61" h="353">
                  <a:moveTo>
                    <a:pt x="53" y="0"/>
                  </a:moveTo>
                  <a:lnTo>
                    <a:pt x="46" y="38"/>
                  </a:lnTo>
                  <a:lnTo>
                    <a:pt x="38" y="81"/>
                  </a:lnTo>
                  <a:lnTo>
                    <a:pt x="34" y="129"/>
                  </a:lnTo>
                  <a:lnTo>
                    <a:pt x="33" y="177"/>
                  </a:lnTo>
                  <a:lnTo>
                    <a:pt x="33" y="225"/>
                  </a:lnTo>
                  <a:lnTo>
                    <a:pt x="38" y="267"/>
                  </a:lnTo>
                  <a:lnTo>
                    <a:pt x="43" y="295"/>
                  </a:lnTo>
                  <a:lnTo>
                    <a:pt x="48" y="321"/>
                  </a:lnTo>
                  <a:lnTo>
                    <a:pt x="54" y="340"/>
                  </a:lnTo>
                  <a:lnTo>
                    <a:pt x="61" y="353"/>
                  </a:lnTo>
                  <a:lnTo>
                    <a:pt x="30" y="347"/>
                  </a:lnTo>
                  <a:lnTo>
                    <a:pt x="2" y="342"/>
                  </a:lnTo>
                  <a:lnTo>
                    <a:pt x="2" y="342"/>
                  </a:lnTo>
                  <a:lnTo>
                    <a:pt x="0" y="285"/>
                  </a:lnTo>
                  <a:lnTo>
                    <a:pt x="2" y="233"/>
                  </a:lnTo>
                  <a:lnTo>
                    <a:pt x="6" y="186"/>
                  </a:lnTo>
                  <a:lnTo>
                    <a:pt x="12" y="144"/>
                  </a:lnTo>
                  <a:lnTo>
                    <a:pt x="19" y="107"/>
                  </a:lnTo>
                  <a:lnTo>
                    <a:pt x="27" y="75"/>
                  </a:lnTo>
                  <a:lnTo>
                    <a:pt x="34" y="50"/>
                  </a:lnTo>
                  <a:lnTo>
                    <a:pt x="41" y="28"/>
                  </a:lnTo>
                  <a:lnTo>
                    <a:pt x="48" y="13"/>
                  </a:lnTo>
                  <a:lnTo>
                    <a:pt x="51" y="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98BC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Freeform 46"/>
            <p:cNvSpPr>
              <a:spLocks/>
            </p:cNvSpPr>
            <p:nvPr/>
          </p:nvSpPr>
          <p:spPr bwMode="auto">
            <a:xfrm>
              <a:off x="5122863" y="1743075"/>
              <a:ext cx="263525" cy="139700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42" y="3"/>
                </a:cxn>
                <a:cxn ang="0">
                  <a:pos x="155" y="11"/>
                </a:cxn>
                <a:cxn ang="0">
                  <a:pos x="163" y="24"/>
                </a:cxn>
                <a:cxn ang="0">
                  <a:pos x="166" y="40"/>
                </a:cxn>
                <a:cxn ang="0">
                  <a:pos x="163" y="55"/>
                </a:cxn>
                <a:cxn ang="0">
                  <a:pos x="154" y="68"/>
                </a:cxn>
                <a:cxn ang="0">
                  <a:pos x="141" y="78"/>
                </a:cxn>
                <a:cxn ang="0">
                  <a:pos x="125" y="82"/>
                </a:cxn>
                <a:cxn ang="0">
                  <a:pos x="45" y="88"/>
                </a:cxn>
                <a:cxn ang="0">
                  <a:pos x="42" y="88"/>
                </a:cxn>
                <a:cxn ang="0">
                  <a:pos x="42" y="88"/>
                </a:cxn>
                <a:cxn ang="0">
                  <a:pos x="27" y="85"/>
                </a:cxn>
                <a:cxn ang="0">
                  <a:pos x="12" y="76"/>
                </a:cxn>
                <a:cxn ang="0">
                  <a:pos x="4" y="64"/>
                </a:cxn>
                <a:cxn ang="0">
                  <a:pos x="0" y="48"/>
                </a:cxn>
                <a:cxn ang="0">
                  <a:pos x="3" y="31"/>
                </a:cxn>
                <a:cxn ang="0">
                  <a:pos x="12" y="17"/>
                </a:cxn>
                <a:cxn ang="0">
                  <a:pos x="27" y="7"/>
                </a:cxn>
                <a:cxn ang="0">
                  <a:pos x="43" y="3"/>
                </a:cxn>
                <a:cxn ang="0">
                  <a:pos x="125" y="0"/>
                </a:cxn>
                <a:cxn ang="0">
                  <a:pos x="127" y="0"/>
                </a:cxn>
              </a:cxnLst>
              <a:rect l="0" t="0" r="r" b="b"/>
              <a:pathLst>
                <a:path w="166" h="88">
                  <a:moveTo>
                    <a:pt x="127" y="0"/>
                  </a:moveTo>
                  <a:lnTo>
                    <a:pt x="142" y="3"/>
                  </a:lnTo>
                  <a:lnTo>
                    <a:pt x="155" y="11"/>
                  </a:lnTo>
                  <a:lnTo>
                    <a:pt x="163" y="24"/>
                  </a:lnTo>
                  <a:lnTo>
                    <a:pt x="166" y="40"/>
                  </a:lnTo>
                  <a:lnTo>
                    <a:pt x="163" y="55"/>
                  </a:lnTo>
                  <a:lnTo>
                    <a:pt x="154" y="68"/>
                  </a:lnTo>
                  <a:lnTo>
                    <a:pt x="141" y="78"/>
                  </a:lnTo>
                  <a:lnTo>
                    <a:pt x="125" y="82"/>
                  </a:lnTo>
                  <a:lnTo>
                    <a:pt x="45" y="88"/>
                  </a:lnTo>
                  <a:lnTo>
                    <a:pt x="42" y="88"/>
                  </a:lnTo>
                  <a:lnTo>
                    <a:pt x="42" y="88"/>
                  </a:lnTo>
                  <a:lnTo>
                    <a:pt x="27" y="85"/>
                  </a:lnTo>
                  <a:lnTo>
                    <a:pt x="12" y="76"/>
                  </a:lnTo>
                  <a:lnTo>
                    <a:pt x="4" y="64"/>
                  </a:lnTo>
                  <a:lnTo>
                    <a:pt x="0" y="48"/>
                  </a:lnTo>
                  <a:lnTo>
                    <a:pt x="3" y="31"/>
                  </a:lnTo>
                  <a:lnTo>
                    <a:pt x="12" y="17"/>
                  </a:lnTo>
                  <a:lnTo>
                    <a:pt x="27" y="7"/>
                  </a:lnTo>
                  <a:lnTo>
                    <a:pt x="43" y="3"/>
                  </a:lnTo>
                  <a:lnTo>
                    <a:pt x="125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Freeform 47"/>
            <p:cNvSpPr>
              <a:spLocks/>
            </p:cNvSpPr>
            <p:nvPr/>
          </p:nvSpPr>
          <p:spPr bwMode="auto">
            <a:xfrm>
              <a:off x="5114926" y="1736725"/>
              <a:ext cx="277813" cy="107950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49" y="3"/>
                </a:cxn>
                <a:cxn ang="0">
                  <a:pos x="163" y="13"/>
                </a:cxn>
                <a:cxn ang="0">
                  <a:pos x="173" y="27"/>
                </a:cxn>
                <a:cxn ang="0">
                  <a:pos x="175" y="44"/>
                </a:cxn>
                <a:cxn ang="0">
                  <a:pos x="174" y="45"/>
                </a:cxn>
                <a:cxn ang="0">
                  <a:pos x="173" y="47"/>
                </a:cxn>
                <a:cxn ang="0">
                  <a:pos x="171" y="48"/>
                </a:cxn>
                <a:cxn ang="0">
                  <a:pos x="170" y="47"/>
                </a:cxn>
                <a:cxn ang="0">
                  <a:pos x="168" y="45"/>
                </a:cxn>
                <a:cxn ang="0">
                  <a:pos x="167" y="44"/>
                </a:cxn>
                <a:cxn ang="0">
                  <a:pos x="166" y="30"/>
                </a:cxn>
                <a:cxn ang="0">
                  <a:pos x="157" y="18"/>
                </a:cxn>
                <a:cxn ang="0">
                  <a:pos x="146" y="10"/>
                </a:cxn>
                <a:cxn ang="0">
                  <a:pos x="130" y="8"/>
                </a:cxn>
                <a:cxn ang="0">
                  <a:pos x="50" y="11"/>
                </a:cxn>
                <a:cxn ang="0">
                  <a:pos x="33" y="14"/>
                </a:cxn>
                <a:cxn ang="0">
                  <a:pos x="20" y="24"/>
                </a:cxn>
                <a:cxn ang="0">
                  <a:pos x="12" y="37"/>
                </a:cxn>
                <a:cxn ang="0">
                  <a:pos x="9" y="52"/>
                </a:cxn>
                <a:cxn ang="0">
                  <a:pos x="9" y="58"/>
                </a:cxn>
                <a:cxn ang="0">
                  <a:pos x="10" y="62"/>
                </a:cxn>
                <a:cxn ang="0">
                  <a:pos x="10" y="65"/>
                </a:cxn>
                <a:cxn ang="0">
                  <a:pos x="10" y="66"/>
                </a:cxn>
                <a:cxn ang="0">
                  <a:pos x="9" y="68"/>
                </a:cxn>
                <a:cxn ang="0">
                  <a:pos x="6" y="68"/>
                </a:cxn>
                <a:cxn ang="0">
                  <a:pos x="5" y="66"/>
                </a:cxn>
                <a:cxn ang="0">
                  <a:pos x="3" y="65"/>
                </a:cxn>
                <a:cxn ang="0">
                  <a:pos x="2" y="59"/>
                </a:cxn>
                <a:cxn ang="0">
                  <a:pos x="0" y="52"/>
                </a:cxn>
                <a:cxn ang="0">
                  <a:pos x="5" y="34"/>
                </a:cxn>
                <a:cxn ang="0">
                  <a:pos x="15" y="18"/>
                </a:cxn>
                <a:cxn ang="0">
                  <a:pos x="30" y="7"/>
                </a:cxn>
                <a:cxn ang="0">
                  <a:pos x="48" y="3"/>
                </a:cxn>
                <a:cxn ang="0">
                  <a:pos x="130" y="0"/>
                </a:cxn>
              </a:cxnLst>
              <a:rect l="0" t="0" r="r" b="b"/>
              <a:pathLst>
                <a:path w="175" h="68">
                  <a:moveTo>
                    <a:pt x="130" y="0"/>
                  </a:moveTo>
                  <a:lnTo>
                    <a:pt x="149" y="3"/>
                  </a:lnTo>
                  <a:lnTo>
                    <a:pt x="163" y="13"/>
                  </a:lnTo>
                  <a:lnTo>
                    <a:pt x="173" y="27"/>
                  </a:lnTo>
                  <a:lnTo>
                    <a:pt x="175" y="44"/>
                  </a:lnTo>
                  <a:lnTo>
                    <a:pt x="174" y="45"/>
                  </a:lnTo>
                  <a:lnTo>
                    <a:pt x="173" y="47"/>
                  </a:lnTo>
                  <a:lnTo>
                    <a:pt x="171" y="48"/>
                  </a:lnTo>
                  <a:lnTo>
                    <a:pt x="170" y="47"/>
                  </a:lnTo>
                  <a:lnTo>
                    <a:pt x="168" y="45"/>
                  </a:lnTo>
                  <a:lnTo>
                    <a:pt x="167" y="44"/>
                  </a:lnTo>
                  <a:lnTo>
                    <a:pt x="166" y="30"/>
                  </a:lnTo>
                  <a:lnTo>
                    <a:pt x="157" y="18"/>
                  </a:lnTo>
                  <a:lnTo>
                    <a:pt x="146" y="10"/>
                  </a:lnTo>
                  <a:lnTo>
                    <a:pt x="130" y="8"/>
                  </a:lnTo>
                  <a:lnTo>
                    <a:pt x="50" y="11"/>
                  </a:lnTo>
                  <a:lnTo>
                    <a:pt x="33" y="14"/>
                  </a:lnTo>
                  <a:lnTo>
                    <a:pt x="20" y="24"/>
                  </a:lnTo>
                  <a:lnTo>
                    <a:pt x="12" y="37"/>
                  </a:lnTo>
                  <a:lnTo>
                    <a:pt x="9" y="52"/>
                  </a:lnTo>
                  <a:lnTo>
                    <a:pt x="9" y="58"/>
                  </a:lnTo>
                  <a:lnTo>
                    <a:pt x="10" y="62"/>
                  </a:lnTo>
                  <a:lnTo>
                    <a:pt x="10" y="65"/>
                  </a:lnTo>
                  <a:lnTo>
                    <a:pt x="10" y="66"/>
                  </a:lnTo>
                  <a:lnTo>
                    <a:pt x="9" y="68"/>
                  </a:lnTo>
                  <a:lnTo>
                    <a:pt x="6" y="68"/>
                  </a:lnTo>
                  <a:lnTo>
                    <a:pt x="5" y="66"/>
                  </a:lnTo>
                  <a:lnTo>
                    <a:pt x="3" y="65"/>
                  </a:lnTo>
                  <a:lnTo>
                    <a:pt x="2" y="59"/>
                  </a:lnTo>
                  <a:lnTo>
                    <a:pt x="0" y="52"/>
                  </a:lnTo>
                  <a:lnTo>
                    <a:pt x="5" y="34"/>
                  </a:lnTo>
                  <a:lnTo>
                    <a:pt x="15" y="18"/>
                  </a:lnTo>
                  <a:lnTo>
                    <a:pt x="30" y="7"/>
                  </a:lnTo>
                  <a:lnTo>
                    <a:pt x="48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Freeform 48"/>
            <p:cNvSpPr>
              <a:spLocks/>
            </p:cNvSpPr>
            <p:nvPr/>
          </p:nvSpPr>
          <p:spPr bwMode="auto">
            <a:xfrm>
              <a:off x="5472113" y="1716088"/>
              <a:ext cx="228600" cy="134938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124" y="3"/>
                </a:cxn>
                <a:cxn ang="0">
                  <a:pos x="135" y="10"/>
                </a:cxn>
                <a:cxn ang="0">
                  <a:pos x="141" y="21"/>
                </a:cxn>
                <a:cxn ang="0">
                  <a:pos x="144" y="36"/>
                </a:cxn>
                <a:cxn ang="0">
                  <a:pos x="141" y="50"/>
                </a:cxn>
                <a:cxn ang="0">
                  <a:pos x="132" y="62"/>
                </a:cxn>
                <a:cxn ang="0">
                  <a:pos x="121" y="72"/>
                </a:cxn>
                <a:cxn ang="0">
                  <a:pos x="107" y="76"/>
                </a:cxn>
                <a:cxn ang="0">
                  <a:pos x="38" y="85"/>
                </a:cxn>
                <a:cxn ang="0">
                  <a:pos x="34" y="85"/>
                </a:cxn>
                <a:cxn ang="0">
                  <a:pos x="21" y="82"/>
                </a:cxn>
                <a:cxn ang="0">
                  <a:pos x="10" y="75"/>
                </a:cxn>
                <a:cxn ang="0">
                  <a:pos x="3" y="65"/>
                </a:cxn>
                <a:cxn ang="0">
                  <a:pos x="0" y="51"/>
                </a:cxn>
                <a:cxn ang="0">
                  <a:pos x="3" y="34"/>
                </a:cxn>
                <a:cxn ang="0">
                  <a:pos x="11" y="21"/>
                </a:cxn>
                <a:cxn ang="0">
                  <a:pos x="22" y="12"/>
                </a:cxn>
                <a:cxn ang="0">
                  <a:pos x="38" y="7"/>
                </a:cxn>
                <a:cxn ang="0">
                  <a:pos x="108" y="0"/>
                </a:cxn>
                <a:cxn ang="0">
                  <a:pos x="111" y="0"/>
                </a:cxn>
              </a:cxnLst>
              <a:rect l="0" t="0" r="r" b="b"/>
              <a:pathLst>
                <a:path w="144" h="85">
                  <a:moveTo>
                    <a:pt x="111" y="0"/>
                  </a:moveTo>
                  <a:lnTo>
                    <a:pt x="124" y="3"/>
                  </a:lnTo>
                  <a:lnTo>
                    <a:pt x="135" y="10"/>
                  </a:lnTo>
                  <a:lnTo>
                    <a:pt x="141" y="21"/>
                  </a:lnTo>
                  <a:lnTo>
                    <a:pt x="144" y="36"/>
                  </a:lnTo>
                  <a:lnTo>
                    <a:pt x="141" y="50"/>
                  </a:lnTo>
                  <a:lnTo>
                    <a:pt x="132" y="62"/>
                  </a:lnTo>
                  <a:lnTo>
                    <a:pt x="121" y="72"/>
                  </a:lnTo>
                  <a:lnTo>
                    <a:pt x="107" y="76"/>
                  </a:lnTo>
                  <a:lnTo>
                    <a:pt x="38" y="85"/>
                  </a:lnTo>
                  <a:lnTo>
                    <a:pt x="34" y="85"/>
                  </a:lnTo>
                  <a:lnTo>
                    <a:pt x="21" y="82"/>
                  </a:lnTo>
                  <a:lnTo>
                    <a:pt x="10" y="75"/>
                  </a:lnTo>
                  <a:lnTo>
                    <a:pt x="3" y="65"/>
                  </a:lnTo>
                  <a:lnTo>
                    <a:pt x="0" y="51"/>
                  </a:lnTo>
                  <a:lnTo>
                    <a:pt x="3" y="34"/>
                  </a:lnTo>
                  <a:lnTo>
                    <a:pt x="11" y="21"/>
                  </a:lnTo>
                  <a:lnTo>
                    <a:pt x="22" y="12"/>
                  </a:lnTo>
                  <a:lnTo>
                    <a:pt x="38" y="7"/>
                  </a:lnTo>
                  <a:lnTo>
                    <a:pt x="108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3DCA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Freeform 49"/>
            <p:cNvSpPr>
              <a:spLocks/>
            </p:cNvSpPr>
            <p:nvPr/>
          </p:nvSpPr>
          <p:spPr bwMode="auto">
            <a:xfrm>
              <a:off x="5465763" y="1709738"/>
              <a:ext cx="241300" cy="101600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27" y="1"/>
                </a:cxn>
                <a:cxn ang="0">
                  <a:pos x="139" y="10"/>
                </a:cxn>
                <a:cxn ang="0">
                  <a:pos x="149" y="23"/>
                </a:cxn>
                <a:cxn ang="0">
                  <a:pos x="152" y="40"/>
                </a:cxn>
                <a:cxn ang="0">
                  <a:pos x="151" y="45"/>
                </a:cxn>
                <a:cxn ang="0">
                  <a:pos x="149" y="51"/>
                </a:cxn>
                <a:cxn ang="0">
                  <a:pos x="149" y="52"/>
                </a:cxn>
                <a:cxn ang="0">
                  <a:pos x="146" y="54"/>
                </a:cxn>
                <a:cxn ang="0">
                  <a:pos x="145" y="54"/>
                </a:cxn>
                <a:cxn ang="0">
                  <a:pos x="144" y="52"/>
                </a:cxn>
                <a:cxn ang="0">
                  <a:pos x="142" y="51"/>
                </a:cxn>
                <a:cxn ang="0">
                  <a:pos x="142" y="49"/>
                </a:cxn>
                <a:cxn ang="0">
                  <a:pos x="144" y="44"/>
                </a:cxn>
                <a:cxn ang="0">
                  <a:pos x="144" y="40"/>
                </a:cxn>
                <a:cxn ang="0">
                  <a:pos x="142" y="25"/>
                </a:cxn>
                <a:cxn ang="0">
                  <a:pos x="135" y="16"/>
                </a:cxn>
                <a:cxn ang="0">
                  <a:pos x="129" y="11"/>
                </a:cxn>
                <a:cxn ang="0">
                  <a:pos x="125" y="10"/>
                </a:cxn>
                <a:cxn ang="0">
                  <a:pos x="120" y="9"/>
                </a:cxn>
                <a:cxn ang="0">
                  <a:pos x="112" y="9"/>
                </a:cxn>
                <a:cxn ang="0">
                  <a:pos x="42" y="14"/>
                </a:cxn>
                <a:cxn ang="0">
                  <a:pos x="29" y="18"/>
                </a:cxn>
                <a:cxn ang="0">
                  <a:pos x="18" y="28"/>
                </a:cxn>
                <a:cxn ang="0">
                  <a:pos x="9" y="40"/>
                </a:cxn>
                <a:cxn ang="0">
                  <a:pos x="8" y="55"/>
                </a:cxn>
                <a:cxn ang="0">
                  <a:pos x="8" y="59"/>
                </a:cxn>
                <a:cxn ang="0">
                  <a:pos x="8" y="61"/>
                </a:cxn>
                <a:cxn ang="0">
                  <a:pos x="7" y="62"/>
                </a:cxn>
                <a:cxn ang="0">
                  <a:pos x="4" y="64"/>
                </a:cxn>
                <a:cxn ang="0">
                  <a:pos x="4" y="64"/>
                </a:cxn>
                <a:cxn ang="0">
                  <a:pos x="1" y="62"/>
                </a:cxn>
                <a:cxn ang="0">
                  <a:pos x="0" y="61"/>
                </a:cxn>
                <a:cxn ang="0">
                  <a:pos x="0" y="55"/>
                </a:cxn>
                <a:cxn ang="0">
                  <a:pos x="2" y="37"/>
                </a:cxn>
                <a:cxn ang="0">
                  <a:pos x="12" y="23"/>
                </a:cxn>
                <a:cxn ang="0">
                  <a:pos x="25" y="11"/>
                </a:cxn>
                <a:cxn ang="0">
                  <a:pos x="42" y="7"/>
                </a:cxn>
                <a:cxn ang="0">
                  <a:pos x="112" y="0"/>
                </a:cxn>
              </a:cxnLst>
              <a:rect l="0" t="0" r="r" b="b"/>
              <a:pathLst>
                <a:path w="152" h="64">
                  <a:moveTo>
                    <a:pt x="112" y="0"/>
                  </a:moveTo>
                  <a:lnTo>
                    <a:pt x="127" y="1"/>
                  </a:lnTo>
                  <a:lnTo>
                    <a:pt x="139" y="10"/>
                  </a:lnTo>
                  <a:lnTo>
                    <a:pt x="149" y="23"/>
                  </a:lnTo>
                  <a:lnTo>
                    <a:pt x="152" y="40"/>
                  </a:lnTo>
                  <a:lnTo>
                    <a:pt x="151" y="45"/>
                  </a:lnTo>
                  <a:lnTo>
                    <a:pt x="149" y="51"/>
                  </a:lnTo>
                  <a:lnTo>
                    <a:pt x="149" y="52"/>
                  </a:lnTo>
                  <a:lnTo>
                    <a:pt x="146" y="54"/>
                  </a:lnTo>
                  <a:lnTo>
                    <a:pt x="145" y="54"/>
                  </a:lnTo>
                  <a:lnTo>
                    <a:pt x="144" y="52"/>
                  </a:lnTo>
                  <a:lnTo>
                    <a:pt x="142" y="51"/>
                  </a:lnTo>
                  <a:lnTo>
                    <a:pt x="142" y="49"/>
                  </a:lnTo>
                  <a:lnTo>
                    <a:pt x="144" y="44"/>
                  </a:lnTo>
                  <a:lnTo>
                    <a:pt x="144" y="40"/>
                  </a:lnTo>
                  <a:lnTo>
                    <a:pt x="142" y="25"/>
                  </a:lnTo>
                  <a:lnTo>
                    <a:pt x="135" y="16"/>
                  </a:lnTo>
                  <a:lnTo>
                    <a:pt x="129" y="11"/>
                  </a:lnTo>
                  <a:lnTo>
                    <a:pt x="125" y="10"/>
                  </a:lnTo>
                  <a:lnTo>
                    <a:pt x="120" y="9"/>
                  </a:lnTo>
                  <a:lnTo>
                    <a:pt x="112" y="9"/>
                  </a:lnTo>
                  <a:lnTo>
                    <a:pt x="42" y="14"/>
                  </a:lnTo>
                  <a:lnTo>
                    <a:pt x="29" y="18"/>
                  </a:lnTo>
                  <a:lnTo>
                    <a:pt x="18" y="28"/>
                  </a:lnTo>
                  <a:lnTo>
                    <a:pt x="9" y="40"/>
                  </a:lnTo>
                  <a:lnTo>
                    <a:pt x="8" y="55"/>
                  </a:lnTo>
                  <a:lnTo>
                    <a:pt x="8" y="59"/>
                  </a:lnTo>
                  <a:lnTo>
                    <a:pt x="8" y="61"/>
                  </a:lnTo>
                  <a:lnTo>
                    <a:pt x="7" y="6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1" y="62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2" y="37"/>
                  </a:lnTo>
                  <a:lnTo>
                    <a:pt x="12" y="23"/>
                  </a:lnTo>
                  <a:lnTo>
                    <a:pt x="25" y="11"/>
                  </a:lnTo>
                  <a:lnTo>
                    <a:pt x="42" y="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Freeform 50"/>
            <p:cNvSpPr>
              <a:spLocks/>
            </p:cNvSpPr>
            <p:nvPr/>
          </p:nvSpPr>
          <p:spPr bwMode="auto">
            <a:xfrm>
              <a:off x="5380038" y="1765300"/>
              <a:ext cx="93663" cy="3333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7" y="3"/>
                </a:cxn>
                <a:cxn ang="0">
                  <a:pos x="59" y="13"/>
                </a:cxn>
                <a:cxn ang="0">
                  <a:pos x="54" y="19"/>
                </a:cxn>
                <a:cxn ang="0">
                  <a:pos x="48" y="14"/>
                </a:cxn>
                <a:cxn ang="0">
                  <a:pos x="44" y="10"/>
                </a:cxn>
                <a:cxn ang="0">
                  <a:pos x="38" y="9"/>
                </a:cxn>
                <a:cxn ang="0">
                  <a:pos x="32" y="7"/>
                </a:cxn>
                <a:cxn ang="0">
                  <a:pos x="23" y="10"/>
                </a:cxn>
                <a:cxn ang="0">
                  <a:pos x="14" y="14"/>
                </a:cxn>
                <a:cxn ang="0">
                  <a:pos x="8" y="20"/>
                </a:cxn>
                <a:cxn ang="0">
                  <a:pos x="6" y="21"/>
                </a:cxn>
                <a:cxn ang="0">
                  <a:pos x="0" y="17"/>
                </a:cxn>
                <a:cxn ang="0">
                  <a:pos x="3" y="13"/>
                </a:cxn>
                <a:cxn ang="0">
                  <a:pos x="10" y="7"/>
                </a:cxn>
                <a:cxn ang="0">
                  <a:pos x="20" y="2"/>
                </a:cxn>
                <a:cxn ang="0">
                  <a:pos x="32" y="0"/>
                </a:cxn>
              </a:cxnLst>
              <a:rect l="0" t="0" r="r" b="b"/>
              <a:pathLst>
                <a:path w="59" h="21">
                  <a:moveTo>
                    <a:pt x="32" y="0"/>
                  </a:moveTo>
                  <a:lnTo>
                    <a:pt x="47" y="3"/>
                  </a:lnTo>
                  <a:lnTo>
                    <a:pt x="59" y="13"/>
                  </a:lnTo>
                  <a:lnTo>
                    <a:pt x="54" y="19"/>
                  </a:lnTo>
                  <a:lnTo>
                    <a:pt x="48" y="14"/>
                  </a:lnTo>
                  <a:lnTo>
                    <a:pt x="44" y="10"/>
                  </a:lnTo>
                  <a:lnTo>
                    <a:pt x="38" y="9"/>
                  </a:lnTo>
                  <a:lnTo>
                    <a:pt x="32" y="7"/>
                  </a:lnTo>
                  <a:lnTo>
                    <a:pt x="23" y="10"/>
                  </a:lnTo>
                  <a:lnTo>
                    <a:pt x="14" y="14"/>
                  </a:lnTo>
                  <a:lnTo>
                    <a:pt x="8" y="20"/>
                  </a:lnTo>
                  <a:lnTo>
                    <a:pt x="6" y="21"/>
                  </a:lnTo>
                  <a:lnTo>
                    <a:pt x="0" y="17"/>
                  </a:lnTo>
                  <a:lnTo>
                    <a:pt x="3" y="13"/>
                  </a:lnTo>
                  <a:lnTo>
                    <a:pt x="10" y="7"/>
                  </a:lnTo>
                  <a:lnTo>
                    <a:pt x="20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6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Freeform 51"/>
            <p:cNvSpPr>
              <a:spLocks/>
            </p:cNvSpPr>
            <p:nvPr/>
          </p:nvSpPr>
          <p:spPr bwMode="auto">
            <a:xfrm>
              <a:off x="5211763" y="1749425"/>
              <a:ext cx="168275" cy="46038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72" y="0"/>
                </a:cxn>
                <a:cxn ang="0">
                  <a:pos x="76" y="0"/>
                </a:cxn>
                <a:cxn ang="0">
                  <a:pos x="82" y="2"/>
                </a:cxn>
                <a:cxn ang="0">
                  <a:pos x="88" y="3"/>
                </a:cxn>
                <a:cxn ang="0">
                  <a:pos x="93" y="7"/>
                </a:cxn>
                <a:cxn ang="0">
                  <a:pos x="98" y="12"/>
                </a:cxn>
                <a:cxn ang="0">
                  <a:pos x="100" y="16"/>
                </a:cxn>
                <a:cxn ang="0">
                  <a:pos x="103" y="20"/>
                </a:cxn>
                <a:cxn ang="0">
                  <a:pos x="105" y="26"/>
                </a:cxn>
                <a:cxn ang="0">
                  <a:pos x="106" y="29"/>
                </a:cxn>
                <a:cxn ang="0">
                  <a:pos x="105" y="27"/>
                </a:cxn>
                <a:cxn ang="0">
                  <a:pos x="100" y="20"/>
                </a:cxn>
                <a:cxn ang="0">
                  <a:pos x="90" y="13"/>
                </a:cxn>
                <a:cxn ang="0">
                  <a:pos x="76" y="7"/>
                </a:cxn>
                <a:cxn ang="0">
                  <a:pos x="65" y="6"/>
                </a:cxn>
                <a:cxn ang="0">
                  <a:pos x="50" y="5"/>
                </a:cxn>
                <a:cxn ang="0">
                  <a:pos x="33" y="3"/>
                </a:cxn>
                <a:cxn ang="0">
                  <a:pos x="17" y="3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31" y="0"/>
                </a:cxn>
                <a:cxn ang="0">
                  <a:pos x="47" y="0"/>
                </a:cxn>
                <a:cxn ang="0">
                  <a:pos x="62" y="0"/>
                </a:cxn>
              </a:cxnLst>
              <a:rect l="0" t="0" r="r" b="b"/>
              <a:pathLst>
                <a:path w="106" h="29">
                  <a:moveTo>
                    <a:pt x="62" y="0"/>
                  </a:moveTo>
                  <a:lnTo>
                    <a:pt x="72" y="0"/>
                  </a:lnTo>
                  <a:lnTo>
                    <a:pt x="76" y="0"/>
                  </a:lnTo>
                  <a:lnTo>
                    <a:pt x="82" y="2"/>
                  </a:lnTo>
                  <a:lnTo>
                    <a:pt x="88" y="3"/>
                  </a:lnTo>
                  <a:lnTo>
                    <a:pt x="93" y="7"/>
                  </a:lnTo>
                  <a:lnTo>
                    <a:pt x="98" y="12"/>
                  </a:lnTo>
                  <a:lnTo>
                    <a:pt x="100" y="16"/>
                  </a:lnTo>
                  <a:lnTo>
                    <a:pt x="103" y="20"/>
                  </a:lnTo>
                  <a:lnTo>
                    <a:pt x="105" y="26"/>
                  </a:lnTo>
                  <a:lnTo>
                    <a:pt x="106" y="29"/>
                  </a:lnTo>
                  <a:lnTo>
                    <a:pt x="105" y="27"/>
                  </a:lnTo>
                  <a:lnTo>
                    <a:pt x="100" y="20"/>
                  </a:lnTo>
                  <a:lnTo>
                    <a:pt x="90" y="13"/>
                  </a:lnTo>
                  <a:lnTo>
                    <a:pt x="76" y="7"/>
                  </a:lnTo>
                  <a:lnTo>
                    <a:pt x="65" y="6"/>
                  </a:lnTo>
                  <a:lnTo>
                    <a:pt x="50" y="5"/>
                  </a:lnTo>
                  <a:lnTo>
                    <a:pt x="33" y="3"/>
                  </a:lnTo>
                  <a:lnTo>
                    <a:pt x="17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2"/>
                  </a:lnTo>
                  <a:lnTo>
                    <a:pt x="16" y="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Freeform 52"/>
            <p:cNvSpPr>
              <a:spLocks/>
            </p:cNvSpPr>
            <p:nvPr/>
          </p:nvSpPr>
          <p:spPr bwMode="auto">
            <a:xfrm>
              <a:off x="5564188" y="1724025"/>
              <a:ext cx="130175" cy="4445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8" y="0"/>
                </a:cxn>
                <a:cxn ang="0">
                  <a:pos x="65" y="1"/>
                </a:cxn>
                <a:cxn ang="0">
                  <a:pos x="72" y="5"/>
                </a:cxn>
                <a:cxn ang="0">
                  <a:pos x="79" y="14"/>
                </a:cxn>
                <a:cxn ang="0">
                  <a:pos x="82" y="28"/>
                </a:cxn>
                <a:cxn ang="0">
                  <a:pos x="80" y="25"/>
                </a:cxn>
                <a:cxn ang="0">
                  <a:pos x="77" y="18"/>
                </a:cxn>
                <a:cxn ang="0">
                  <a:pos x="70" y="11"/>
                </a:cxn>
                <a:cxn ang="0">
                  <a:pos x="59" y="5"/>
                </a:cxn>
                <a:cxn ang="0">
                  <a:pos x="50" y="5"/>
                </a:cxn>
                <a:cxn ang="0">
                  <a:pos x="39" y="4"/>
                </a:cxn>
                <a:cxn ang="0">
                  <a:pos x="25" y="4"/>
                </a:cxn>
                <a:cxn ang="0">
                  <a:pos x="12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49" y="0"/>
                </a:cxn>
                <a:cxn ang="0">
                  <a:pos x="52" y="0"/>
                </a:cxn>
              </a:cxnLst>
              <a:rect l="0" t="0" r="r" b="b"/>
              <a:pathLst>
                <a:path w="82" h="28">
                  <a:moveTo>
                    <a:pt x="52" y="0"/>
                  </a:moveTo>
                  <a:lnTo>
                    <a:pt x="58" y="0"/>
                  </a:lnTo>
                  <a:lnTo>
                    <a:pt x="65" y="1"/>
                  </a:lnTo>
                  <a:lnTo>
                    <a:pt x="72" y="5"/>
                  </a:lnTo>
                  <a:lnTo>
                    <a:pt x="79" y="14"/>
                  </a:lnTo>
                  <a:lnTo>
                    <a:pt x="82" y="28"/>
                  </a:lnTo>
                  <a:lnTo>
                    <a:pt x="80" y="25"/>
                  </a:lnTo>
                  <a:lnTo>
                    <a:pt x="77" y="18"/>
                  </a:lnTo>
                  <a:lnTo>
                    <a:pt x="70" y="11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9" y="4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49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1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>
                <a:solidFill>
                  <a:prstClr val="white"/>
                </a:solidFill>
              </a:rPr>
              <a:t>SUBSCRIBE NOW</a:t>
            </a:r>
            <a:endParaRPr lang="es-UY" sz="2399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s-UY" sz="2399" kern="0" smtClea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400">
              <a:defRPr/>
            </a:pPr>
            <a:r>
              <a:rPr lang="en-US" sz="3199" b="1" kern="0" dirty="0">
                <a:solidFill>
                  <a:prstClr val="white"/>
                </a:solidFill>
              </a:rPr>
              <a:t>FREEBUNDLE15</a:t>
            </a:r>
            <a:endParaRPr lang="es-UY" sz="2399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40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1028264" y="884112"/>
            <a:ext cx="3944381" cy="2286490"/>
          </a:xfrm>
          <a:prstGeom prst="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b="1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98791" y="1533012"/>
            <a:ext cx="3203325" cy="948392"/>
            <a:chOff x="1388021" y="1358454"/>
            <a:chExt cx="4534608" cy="1342538"/>
          </a:xfrm>
        </p:grpSpPr>
        <p:grpSp>
          <p:nvGrpSpPr>
            <p:cNvPr id="107" name="Group 106"/>
            <p:cNvGrpSpPr/>
            <p:nvPr/>
          </p:nvGrpSpPr>
          <p:grpSpPr>
            <a:xfrm>
              <a:off x="1388021" y="1361254"/>
              <a:ext cx="877416" cy="1336938"/>
              <a:chOff x="6700838" y="2600325"/>
              <a:chExt cx="1773237" cy="2701926"/>
            </a:xfrm>
          </p:grpSpPr>
          <p:sp>
            <p:nvSpPr>
              <p:cNvPr id="108" name="Freeform 23"/>
              <p:cNvSpPr>
                <a:spLocks/>
              </p:cNvSpPr>
              <p:nvPr/>
            </p:nvSpPr>
            <p:spPr bwMode="auto">
              <a:xfrm>
                <a:off x="7232650" y="4124325"/>
                <a:ext cx="777875" cy="1177925"/>
              </a:xfrm>
              <a:custGeom>
                <a:avLst/>
                <a:gdLst/>
                <a:ahLst/>
                <a:cxnLst>
                  <a:cxn ang="0">
                    <a:pos x="412" y="0"/>
                  </a:cxn>
                  <a:cxn ang="0">
                    <a:pos x="434" y="11"/>
                  </a:cxn>
                  <a:cxn ang="0">
                    <a:pos x="447" y="15"/>
                  </a:cxn>
                  <a:cxn ang="0">
                    <a:pos x="458" y="17"/>
                  </a:cxn>
                  <a:cxn ang="0">
                    <a:pos x="490" y="733"/>
                  </a:cxn>
                  <a:cxn ang="0">
                    <a:pos x="413" y="738"/>
                  </a:cxn>
                  <a:cxn ang="0">
                    <a:pos x="324" y="740"/>
                  </a:cxn>
                  <a:cxn ang="0">
                    <a:pos x="223" y="742"/>
                  </a:cxn>
                  <a:cxn ang="0">
                    <a:pos x="151" y="742"/>
                  </a:cxn>
                  <a:cxn ang="0">
                    <a:pos x="84" y="740"/>
                  </a:cxn>
                  <a:cxn ang="0">
                    <a:pos x="0" y="34"/>
                  </a:cxn>
                  <a:cxn ang="0">
                    <a:pos x="17" y="19"/>
                  </a:cxn>
                  <a:cxn ang="0">
                    <a:pos x="93" y="19"/>
                  </a:cxn>
                  <a:cxn ang="0">
                    <a:pos x="147" y="17"/>
                  </a:cxn>
                  <a:cxn ang="0">
                    <a:pos x="209" y="15"/>
                  </a:cxn>
                  <a:cxn ang="0">
                    <a:pos x="274" y="11"/>
                  </a:cxn>
                  <a:cxn ang="0">
                    <a:pos x="343" y="7"/>
                  </a:cxn>
                  <a:cxn ang="0">
                    <a:pos x="412" y="0"/>
                  </a:cxn>
                </a:cxnLst>
                <a:rect l="0" t="0" r="r" b="b"/>
                <a:pathLst>
                  <a:path w="490" h="742">
                    <a:moveTo>
                      <a:pt x="412" y="0"/>
                    </a:moveTo>
                    <a:lnTo>
                      <a:pt x="434" y="11"/>
                    </a:lnTo>
                    <a:lnTo>
                      <a:pt x="447" y="15"/>
                    </a:lnTo>
                    <a:lnTo>
                      <a:pt x="458" y="17"/>
                    </a:lnTo>
                    <a:lnTo>
                      <a:pt x="490" y="733"/>
                    </a:lnTo>
                    <a:lnTo>
                      <a:pt x="413" y="738"/>
                    </a:lnTo>
                    <a:lnTo>
                      <a:pt x="324" y="740"/>
                    </a:lnTo>
                    <a:lnTo>
                      <a:pt x="223" y="742"/>
                    </a:lnTo>
                    <a:lnTo>
                      <a:pt x="151" y="742"/>
                    </a:lnTo>
                    <a:lnTo>
                      <a:pt x="84" y="740"/>
                    </a:lnTo>
                    <a:lnTo>
                      <a:pt x="0" y="34"/>
                    </a:lnTo>
                    <a:lnTo>
                      <a:pt x="17" y="19"/>
                    </a:lnTo>
                    <a:lnTo>
                      <a:pt x="93" y="19"/>
                    </a:lnTo>
                    <a:lnTo>
                      <a:pt x="147" y="17"/>
                    </a:lnTo>
                    <a:lnTo>
                      <a:pt x="209" y="15"/>
                    </a:lnTo>
                    <a:lnTo>
                      <a:pt x="274" y="11"/>
                    </a:lnTo>
                    <a:lnTo>
                      <a:pt x="343" y="7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E2F9F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24"/>
              <p:cNvSpPr>
                <a:spLocks/>
              </p:cNvSpPr>
              <p:nvPr/>
            </p:nvSpPr>
            <p:spPr bwMode="auto">
              <a:xfrm>
                <a:off x="7253288" y="4144963"/>
                <a:ext cx="339725" cy="263525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132" y="166"/>
                  </a:cxn>
                  <a:cxn ang="0">
                    <a:pos x="117" y="158"/>
                  </a:cxn>
                  <a:cxn ang="0">
                    <a:pos x="99" y="147"/>
                  </a:cxn>
                  <a:cxn ang="0">
                    <a:pos x="78" y="131"/>
                  </a:cxn>
                  <a:cxn ang="0">
                    <a:pos x="54" y="106"/>
                  </a:cxn>
                  <a:cxn ang="0">
                    <a:pos x="45" y="93"/>
                  </a:cxn>
                  <a:cxn ang="0">
                    <a:pos x="34" y="75"/>
                  </a:cxn>
                  <a:cxn ang="0">
                    <a:pos x="15" y="37"/>
                  </a:cxn>
                  <a:cxn ang="0">
                    <a:pos x="7" y="21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28" y="11"/>
                  </a:cxn>
                  <a:cxn ang="0">
                    <a:pos x="63" y="13"/>
                  </a:cxn>
                  <a:cxn ang="0">
                    <a:pos x="108" y="11"/>
                  </a:cxn>
                  <a:cxn ang="0">
                    <a:pos x="158" y="7"/>
                  </a:cxn>
                  <a:cxn ang="0">
                    <a:pos x="214" y="0"/>
                  </a:cxn>
                </a:cxnLst>
                <a:rect l="0" t="0" r="r" b="b"/>
                <a:pathLst>
                  <a:path w="214" h="166">
                    <a:moveTo>
                      <a:pt x="214" y="0"/>
                    </a:moveTo>
                    <a:lnTo>
                      <a:pt x="132" y="166"/>
                    </a:lnTo>
                    <a:lnTo>
                      <a:pt x="117" y="158"/>
                    </a:lnTo>
                    <a:lnTo>
                      <a:pt x="99" y="147"/>
                    </a:lnTo>
                    <a:lnTo>
                      <a:pt x="78" y="131"/>
                    </a:lnTo>
                    <a:lnTo>
                      <a:pt x="54" y="106"/>
                    </a:lnTo>
                    <a:lnTo>
                      <a:pt x="45" y="93"/>
                    </a:lnTo>
                    <a:lnTo>
                      <a:pt x="34" y="75"/>
                    </a:lnTo>
                    <a:lnTo>
                      <a:pt x="15" y="37"/>
                    </a:lnTo>
                    <a:lnTo>
                      <a:pt x="7" y="2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8" y="11"/>
                    </a:lnTo>
                    <a:lnTo>
                      <a:pt x="63" y="13"/>
                    </a:lnTo>
                    <a:lnTo>
                      <a:pt x="108" y="11"/>
                    </a:lnTo>
                    <a:lnTo>
                      <a:pt x="158" y="7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25"/>
              <p:cNvSpPr>
                <a:spLocks/>
              </p:cNvSpPr>
              <p:nvPr/>
            </p:nvSpPr>
            <p:spPr bwMode="auto">
              <a:xfrm>
                <a:off x="6777038" y="2600325"/>
                <a:ext cx="1409700" cy="1363663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63" y="65"/>
                  </a:cxn>
                  <a:cxn ang="0">
                    <a:pos x="712" y="102"/>
                  </a:cxn>
                  <a:cxn ang="0">
                    <a:pos x="756" y="145"/>
                  </a:cxn>
                  <a:cxn ang="0">
                    <a:pos x="793" y="194"/>
                  </a:cxn>
                  <a:cxn ang="0">
                    <a:pos x="825" y="246"/>
                  </a:cxn>
                  <a:cxn ang="0">
                    <a:pos x="851" y="302"/>
                  </a:cxn>
                  <a:cxn ang="0">
                    <a:pos x="870" y="358"/>
                  </a:cxn>
                  <a:cxn ang="0">
                    <a:pos x="883" y="417"/>
                  </a:cxn>
                  <a:cxn ang="0">
                    <a:pos x="888" y="473"/>
                  </a:cxn>
                  <a:cxn ang="0">
                    <a:pos x="888" y="529"/>
                  </a:cxn>
                  <a:cxn ang="0">
                    <a:pos x="879" y="581"/>
                  </a:cxn>
                  <a:cxn ang="0">
                    <a:pos x="864" y="630"/>
                  </a:cxn>
                  <a:cxn ang="0">
                    <a:pos x="836" y="684"/>
                  </a:cxn>
                  <a:cxn ang="0">
                    <a:pos x="801" y="731"/>
                  </a:cxn>
                  <a:cxn ang="0">
                    <a:pos x="760" y="770"/>
                  </a:cxn>
                  <a:cxn ang="0">
                    <a:pos x="713" y="803"/>
                  </a:cxn>
                  <a:cxn ang="0">
                    <a:pos x="661" y="828"/>
                  </a:cxn>
                  <a:cxn ang="0">
                    <a:pos x="605" y="846"/>
                  </a:cxn>
                  <a:cxn ang="0">
                    <a:pos x="548" y="856"/>
                  </a:cxn>
                  <a:cxn ang="0">
                    <a:pos x="486" y="859"/>
                  </a:cxn>
                  <a:cxn ang="0">
                    <a:pos x="423" y="854"/>
                  </a:cxn>
                  <a:cxn ang="0">
                    <a:pos x="360" y="841"/>
                  </a:cxn>
                  <a:cxn ang="0">
                    <a:pos x="296" y="818"/>
                  </a:cxn>
                  <a:cxn ang="0">
                    <a:pos x="235" y="788"/>
                  </a:cxn>
                  <a:cxn ang="0">
                    <a:pos x="181" y="751"/>
                  </a:cxn>
                  <a:cxn ang="0">
                    <a:pos x="132" y="708"/>
                  </a:cxn>
                  <a:cxn ang="0">
                    <a:pos x="90" y="660"/>
                  </a:cxn>
                  <a:cxn ang="0">
                    <a:pos x="56" y="608"/>
                  </a:cxn>
                  <a:cxn ang="0">
                    <a:pos x="30" y="552"/>
                  </a:cxn>
                  <a:cxn ang="0">
                    <a:pos x="11" y="494"/>
                  </a:cxn>
                  <a:cxn ang="0">
                    <a:pos x="2" y="434"/>
                  </a:cxn>
                  <a:cxn ang="0">
                    <a:pos x="0" y="373"/>
                  </a:cxn>
                  <a:cxn ang="0">
                    <a:pos x="10" y="311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888" h="859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63" y="65"/>
                    </a:lnTo>
                    <a:lnTo>
                      <a:pt x="712" y="102"/>
                    </a:lnTo>
                    <a:lnTo>
                      <a:pt x="756" y="145"/>
                    </a:lnTo>
                    <a:lnTo>
                      <a:pt x="793" y="194"/>
                    </a:lnTo>
                    <a:lnTo>
                      <a:pt x="825" y="246"/>
                    </a:lnTo>
                    <a:lnTo>
                      <a:pt x="851" y="302"/>
                    </a:lnTo>
                    <a:lnTo>
                      <a:pt x="870" y="358"/>
                    </a:lnTo>
                    <a:lnTo>
                      <a:pt x="883" y="417"/>
                    </a:lnTo>
                    <a:lnTo>
                      <a:pt x="888" y="473"/>
                    </a:lnTo>
                    <a:lnTo>
                      <a:pt x="888" y="529"/>
                    </a:lnTo>
                    <a:lnTo>
                      <a:pt x="879" y="581"/>
                    </a:lnTo>
                    <a:lnTo>
                      <a:pt x="864" y="630"/>
                    </a:lnTo>
                    <a:lnTo>
                      <a:pt x="836" y="684"/>
                    </a:lnTo>
                    <a:lnTo>
                      <a:pt x="801" y="731"/>
                    </a:lnTo>
                    <a:lnTo>
                      <a:pt x="760" y="770"/>
                    </a:lnTo>
                    <a:lnTo>
                      <a:pt x="713" y="803"/>
                    </a:lnTo>
                    <a:lnTo>
                      <a:pt x="661" y="828"/>
                    </a:lnTo>
                    <a:lnTo>
                      <a:pt x="605" y="846"/>
                    </a:lnTo>
                    <a:lnTo>
                      <a:pt x="548" y="856"/>
                    </a:lnTo>
                    <a:lnTo>
                      <a:pt x="486" y="859"/>
                    </a:lnTo>
                    <a:lnTo>
                      <a:pt x="423" y="854"/>
                    </a:lnTo>
                    <a:lnTo>
                      <a:pt x="360" y="841"/>
                    </a:lnTo>
                    <a:lnTo>
                      <a:pt x="296" y="818"/>
                    </a:lnTo>
                    <a:lnTo>
                      <a:pt x="235" y="788"/>
                    </a:lnTo>
                    <a:lnTo>
                      <a:pt x="181" y="751"/>
                    </a:lnTo>
                    <a:lnTo>
                      <a:pt x="132" y="708"/>
                    </a:lnTo>
                    <a:lnTo>
                      <a:pt x="90" y="660"/>
                    </a:lnTo>
                    <a:lnTo>
                      <a:pt x="56" y="608"/>
                    </a:lnTo>
                    <a:lnTo>
                      <a:pt x="30" y="552"/>
                    </a:lnTo>
                    <a:lnTo>
                      <a:pt x="11" y="494"/>
                    </a:lnTo>
                    <a:lnTo>
                      <a:pt x="2" y="434"/>
                    </a:lnTo>
                    <a:lnTo>
                      <a:pt x="0" y="373"/>
                    </a:lnTo>
                    <a:lnTo>
                      <a:pt x="10" y="311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Freeform 26"/>
              <p:cNvSpPr>
                <a:spLocks/>
              </p:cNvSpPr>
              <p:nvPr/>
            </p:nvSpPr>
            <p:spPr bwMode="auto">
              <a:xfrm>
                <a:off x="6907213" y="2676525"/>
                <a:ext cx="1230312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5" y="15"/>
                  </a:cxn>
                  <a:cxn ang="0">
                    <a:pos x="531" y="34"/>
                  </a:cxn>
                  <a:cxn ang="0">
                    <a:pos x="583" y="62"/>
                  </a:cxn>
                  <a:cxn ang="0">
                    <a:pos x="630" y="97"/>
                  </a:cxn>
                  <a:cxn ang="0">
                    <a:pos x="669" y="140"/>
                  </a:cxn>
                  <a:cxn ang="0">
                    <a:pos x="704" y="187"/>
                  </a:cxn>
                  <a:cxn ang="0">
                    <a:pos x="732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5" y="401"/>
                  </a:cxn>
                  <a:cxn ang="0">
                    <a:pos x="775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5" y="673"/>
                  </a:cxn>
                  <a:cxn ang="0">
                    <a:pos x="624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9" y="748"/>
                  </a:cxn>
                  <a:cxn ang="0">
                    <a:pos x="425" y="750"/>
                  </a:cxn>
                  <a:cxn ang="0">
                    <a:pos x="369" y="746"/>
                  </a:cxn>
                  <a:cxn ang="0">
                    <a:pos x="315" y="733"/>
                  </a:cxn>
                  <a:cxn ang="0">
                    <a:pos x="259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7" y="507"/>
                  </a:cxn>
                  <a:cxn ang="0">
                    <a:pos x="15" y="453"/>
                  </a:cxn>
                  <a:cxn ang="0">
                    <a:pos x="4" y="395"/>
                  </a:cxn>
                  <a:cxn ang="0">
                    <a:pos x="0" y="338"/>
                  </a:cxn>
                  <a:cxn ang="0">
                    <a:pos x="8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4" y="127"/>
                  </a:cxn>
                  <a:cxn ang="0">
                    <a:pos x="121" y="90"/>
                  </a:cxn>
                  <a:cxn ang="0">
                    <a:pos x="162" y="58"/>
                  </a:cxn>
                  <a:cxn ang="0">
                    <a:pos x="209" y="34"/>
                  </a:cxn>
                  <a:cxn ang="0">
                    <a:pos x="259" y="15"/>
                  </a:cxn>
                  <a:cxn ang="0">
                    <a:pos x="311" y="4"/>
                  </a:cxn>
                  <a:cxn ang="0">
                    <a:pos x="363" y="0"/>
                  </a:cxn>
                </a:cxnLst>
                <a:rect l="0" t="0" r="r" b="b"/>
                <a:pathLst>
                  <a:path w="775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5" y="15"/>
                    </a:lnTo>
                    <a:lnTo>
                      <a:pt x="531" y="34"/>
                    </a:lnTo>
                    <a:lnTo>
                      <a:pt x="583" y="62"/>
                    </a:lnTo>
                    <a:lnTo>
                      <a:pt x="630" y="97"/>
                    </a:lnTo>
                    <a:lnTo>
                      <a:pt x="669" y="140"/>
                    </a:lnTo>
                    <a:lnTo>
                      <a:pt x="704" y="187"/>
                    </a:lnTo>
                    <a:lnTo>
                      <a:pt x="732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5" y="401"/>
                    </a:lnTo>
                    <a:lnTo>
                      <a:pt x="775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5" y="673"/>
                    </a:lnTo>
                    <a:lnTo>
                      <a:pt x="624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9" y="748"/>
                    </a:lnTo>
                    <a:lnTo>
                      <a:pt x="425" y="750"/>
                    </a:lnTo>
                    <a:lnTo>
                      <a:pt x="369" y="746"/>
                    </a:lnTo>
                    <a:lnTo>
                      <a:pt x="315" y="733"/>
                    </a:lnTo>
                    <a:lnTo>
                      <a:pt x="259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7" y="507"/>
                    </a:lnTo>
                    <a:lnTo>
                      <a:pt x="15" y="453"/>
                    </a:lnTo>
                    <a:lnTo>
                      <a:pt x="4" y="395"/>
                    </a:lnTo>
                    <a:lnTo>
                      <a:pt x="0" y="338"/>
                    </a:lnTo>
                    <a:lnTo>
                      <a:pt x="8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4" y="127"/>
                    </a:lnTo>
                    <a:lnTo>
                      <a:pt x="121" y="90"/>
                    </a:lnTo>
                    <a:lnTo>
                      <a:pt x="162" y="58"/>
                    </a:lnTo>
                    <a:lnTo>
                      <a:pt x="209" y="34"/>
                    </a:lnTo>
                    <a:lnTo>
                      <a:pt x="259" y="15"/>
                    </a:lnTo>
                    <a:lnTo>
                      <a:pt x="311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7"/>
              <p:cNvSpPr>
                <a:spLocks/>
              </p:cNvSpPr>
              <p:nvPr/>
            </p:nvSpPr>
            <p:spPr bwMode="auto">
              <a:xfrm>
                <a:off x="6777038" y="2628900"/>
                <a:ext cx="1212850" cy="1098550"/>
              </a:xfrm>
              <a:custGeom>
                <a:avLst/>
                <a:gdLst/>
                <a:ahLst/>
                <a:cxnLst>
                  <a:cxn ang="0">
                    <a:pos x="414" y="0"/>
                  </a:cxn>
                  <a:cxn ang="0">
                    <a:pos x="477" y="4"/>
                  </a:cxn>
                  <a:cxn ang="0">
                    <a:pos x="540" y="17"/>
                  </a:cxn>
                  <a:cxn ang="0">
                    <a:pos x="604" y="38"/>
                  </a:cxn>
                  <a:cxn ang="0">
                    <a:pos x="648" y="60"/>
                  </a:cxn>
                  <a:cxn ang="0">
                    <a:pos x="684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4" y="164"/>
                  </a:cxn>
                  <a:cxn ang="0">
                    <a:pos x="760" y="207"/>
                  </a:cxn>
                  <a:cxn ang="0">
                    <a:pos x="749" y="245"/>
                  </a:cxn>
                  <a:cxn ang="0">
                    <a:pos x="732" y="274"/>
                  </a:cxn>
                  <a:cxn ang="0">
                    <a:pos x="710" y="300"/>
                  </a:cxn>
                  <a:cxn ang="0">
                    <a:pos x="682" y="321"/>
                  </a:cxn>
                  <a:cxn ang="0">
                    <a:pos x="650" y="336"/>
                  </a:cxn>
                  <a:cxn ang="0">
                    <a:pos x="615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5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3" y="342"/>
                  </a:cxn>
                  <a:cxn ang="0">
                    <a:pos x="244" y="338"/>
                  </a:cxn>
                  <a:cxn ang="0">
                    <a:pos x="233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7" y="539"/>
                  </a:cxn>
                  <a:cxn ang="0">
                    <a:pos x="226" y="578"/>
                  </a:cxn>
                  <a:cxn ang="0">
                    <a:pos x="211" y="612"/>
                  </a:cxn>
                  <a:cxn ang="0">
                    <a:pos x="194" y="640"/>
                  </a:cxn>
                  <a:cxn ang="0">
                    <a:pos x="175" y="662"/>
                  </a:cxn>
                  <a:cxn ang="0">
                    <a:pos x="155" y="679"/>
                  </a:cxn>
                  <a:cxn ang="0">
                    <a:pos x="136" y="692"/>
                  </a:cxn>
                  <a:cxn ang="0">
                    <a:pos x="97" y="651"/>
                  </a:cxn>
                  <a:cxn ang="0">
                    <a:pos x="65" y="606"/>
                  </a:cxn>
                  <a:cxn ang="0">
                    <a:pos x="39" y="558"/>
                  </a:cxn>
                  <a:cxn ang="0">
                    <a:pos x="21" y="507"/>
                  </a:cxn>
                  <a:cxn ang="0">
                    <a:pos x="8" y="453"/>
                  </a:cxn>
                  <a:cxn ang="0">
                    <a:pos x="0" y="399"/>
                  </a:cxn>
                  <a:cxn ang="0">
                    <a:pos x="0" y="345"/>
                  </a:cxn>
                  <a:cxn ang="0">
                    <a:pos x="10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3" y="66"/>
                  </a:cxn>
                  <a:cxn ang="0">
                    <a:pos x="235" y="38"/>
                  </a:cxn>
                  <a:cxn ang="0">
                    <a:pos x="291" y="17"/>
                  </a:cxn>
                  <a:cxn ang="0">
                    <a:pos x="350" y="4"/>
                  </a:cxn>
                  <a:cxn ang="0">
                    <a:pos x="414" y="0"/>
                  </a:cxn>
                </a:cxnLst>
                <a:rect l="0" t="0" r="r" b="b"/>
                <a:pathLst>
                  <a:path w="764" h="692">
                    <a:moveTo>
                      <a:pt x="414" y="0"/>
                    </a:moveTo>
                    <a:lnTo>
                      <a:pt x="477" y="4"/>
                    </a:lnTo>
                    <a:lnTo>
                      <a:pt x="540" y="17"/>
                    </a:lnTo>
                    <a:lnTo>
                      <a:pt x="604" y="38"/>
                    </a:lnTo>
                    <a:lnTo>
                      <a:pt x="648" y="60"/>
                    </a:lnTo>
                    <a:lnTo>
                      <a:pt x="684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4" y="164"/>
                    </a:lnTo>
                    <a:lnTo>
                      <a:pt x="760" y="207"/>
                    </a:lnTo>
                    <a:lnTo>
                      <a:pt x="749" y="245"/>
                    </a:lnTo>
                    <a:lnTo>
                      <a:pt x="732" y="274"/>
                    </a:lnTo>
                    <a:lnTo>
                      <a:pt x="710" y="300"/>
                    </a:lnTo>
                    <a:lnTo>
                      <a:pt x="682" y="321"/>
                    </a:lnTo>
                    <a:lnTo>
                      <a:pt x="650" y="336"/>
                    </a:lnTo>
                    <a:lnTo>
                      <a:pt x="615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5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3" y="342"/>
                    </a:lnTo>
                    <a:lnTo>
                      <a:pt x="244" y="338"/>
                    </a:lnTo>
                    <a:lnTo>
                      <a:pt x="233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7" y="539"/>
                    </a:lnTo>
                    <a:lnTo>
                      <a:pt x="226" y="578"/>
                    </a:lnTo>
                    <a:lnTo>
                      <a:pt x="211" y="612"/>
                    </a:lnTo>
                    <a:lnTo>
                      <a:pt x="194" y="640"/>
                    </a:lnTo>
                    <a:lnTo>
                      <a:pt x="175" y="662"/>
                    </a:lnTo>
                    <a:lnTo>
                      <a:pt x="155" y="679"/>
                    </a:lnTo>
                    <a:lnTo>
                      <a:pt x="136" y="692"/>
                    </a:lnTo>
                    <a:lnTo>
                      <a:pt x="97" y="651"/>
                    </a:lnTo>
                    <a:lnTo>
                      <a:pt x="65" y="606"/>
                    </a:lnTo>
                    <a:lnTo>
                      <a:pt x="39" y="558"/>
                    </a:lnTo>
                    <a:lnTo>
                      <a:pt x="21" y="507"/>
                    </a:lnTo>
                    <a:lnTo>
                      <a:pt x="8" y="453"/>
                    </a:lnTo>
                    <a:lnTo>
                      <a:pt x="0" y="399"/>
                    </a:lnTo>
                    <a:lnTo>
                      <a:pt x="0" y="345"/>
                    </a:lnTo>
                    <a:lnTo>
                      <a:pt x="10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3" y="66"/>
                    </a:lnTo>
                    <a:lnTo>
                      <a:pt x="235" y="38"/>
                    </a:lnTo>
                    <a:lnTo>
                      <a:pt x="291" y="17"/>
                    </a:lnTo>
                    <a:lnTo>
                      <a:pt x="350" y="4"/>
                    </a:ln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28"/>
              <p:cNvSpPr>
                <a:spLocks/>
              </p:cNvSpPr>
              <p:nvPr/>
            </p:nvSpPr>
            <p:spPr bwMode="auto">
              <a:xfrm>
                <a:off x="6777038" y="2600325"/>
                <a:ext cx="1217612" cy="1106488"/>
              </a:xfrm>
              <a:custGeom>
                <a:avLst/>
                <a:gdLst/>
                <a:ahLst/>
                <a:cxnLst>
                  <a:cxn ang="0">
                    <a:pos x="415" y="0"/>
                  </a:cxn>
                  <a:cxn ang="0">
                    <a:pos x="479" y="3"/>
                  </a:cxn>
                  <a:cxn ang="0">
                    <a:pos x="544" y="16"/>
                  </a:cxn>
                  <a:cxn ang="0">
                    <a:pos x="607" y="37"/>
                  </a:cxn>
                  <a:cxn ang="0">
                    <a:pos x="652" y="59"/>
                  </a:cxn>
                  <a:cxn ang="0">
                    <a:pos x="687" y="82"/>
                  </a:cxn>
                  <a:cxn ang="0">
                    <a:pos x="717" y="108"/>
                  </a:cxn>
                  <a:cxn ang="0">
                    <a:pos x="745" y="134"/>
                  </a:cxn>
                  <a:cxn ang="0">
                    <a:pos x="767" y="164"/>
                  </a:cxn>
                  <a:cxn ang="0">
                    <a:pos x="764" y="207"/>
                  </a:cxn>
                  <a:cxn ang="0">
                    <a:pos x="753" y="244"/>
                  </a:cxn>
                  <a:cxn ang="0">
                    <a:pos x="736" y="274"/>
                  </a:cxn>
                  <a:cxn ang="0">
                    <a:pos x="713" y="300"/>
                  </a:cxn>
                  <a:cxn ang="0">
                    <a:pos x="685" y="320"/>
                  </a:cxn>
                  <a:cxn ang="0">
                    <a:pos x="654" y="335"/>
                  </a:cxn>
                  <a:cxn ang="0">
                    <a:pos x="618" y="348"/>
                  </a:cxn>
                  <a:cxn ang="0">
                    <a:pos x="581" y="356"/>
                  </a:cxn>
                  <a:cxn ang="0">
                    <a:pos x="542" y="361"/>
                  </a:cxn>
                  <a:cxn ang="0">
                    <a:pos x="501" y="363"/>
                  </a:cxn>
                  <a:cxn ang="0">
                    <a:pos x="462" y="363"/>
                  </a:cxn>
                  <a:cxn ang="0">
                    <a:pos x="384" y="360"/>
                  </a:cxn>
                  <a:cxn ang="0">
                    <a:pos x="348" y="356"/>
                  </a:cxn>
                  <a:cxn ang="0">
                    <a:pos x="317" y="350"/>
                  </a:cxn>
                  <a:cxn ang="0">
                    <a:pos x="289" y="345"/>
                  </a:cxn>
                  <a:cxn ang="0">
                    <a:pos x="267" y="341"/>
                  </a:cxn>
                  <a:cxn ang="0">
                    <a:pos x="248" y="337"/>
                  </a:cxn>
                  <a:cxn ang="0">
                    <a:pos x="237" y="335"/>
                  </a:cxn>
                  <a:cxn ang="0">
                    <a:pos x="233" y="333"/>
                  </a:cxn>
                  <a:cxn ang="0">
                    <a:pos x="246" y="395"/>
                  </a:cxn>
                  <a:cxn ang="0">
                    <a:pos x="250" y="451"/>
                  </a:cxn>
                  <a:cxn ang="0">
                    <a:pos x="248" y="501"/>
                  </a:cxn>
                  <a:cxn ang="0">
                    <a:pos x="242" y="544"/>
                  </a:cxn>
                  <a:cxn ang="0">
                    <a:pos x="231" y="583"/>
                  </a:cxn>
                  <a:cxn ang="0">
                    <a:pos x="216" y="615"/>
                  </a:cxn>
                  <a:cxn ang="0">
                    <a:pos x="198" y="643"/>
                  </a:cxn>
                  <a:cxn ang="0">
                    <a:pos x="179" y="663"/>
                  </a:cxn>
                  <a:cxn ang="0">
                    <a:pos x="159" y="680"/>
                  </a:cxn>
                  <a:cxn ang="0">
                    <a:pos x="140" y="691"/>
                  </a:cxn>
                  <a:cxn ang="0">
                    <a:pos x="121" y="697"/>
                  </a:cxn>
                  <a:cxn ang="0">
                    <a:pos x="82" y="649"/>
                  </a:cxn>
                  <a:cxn ang="0">
                    <a:pos x="50" y="598"/>
                  </a:cxn>
                  <a:cxn ang="0">
                    <a:pos x="26" y="544"/>
                  </a:cxn>
                  <a:cxn ang="0">
                    <a:pos x="10" y="486"/>
                  </a:cxn>
                  <a:cxn ang="0">
                    <a:pos x="0" y="429"/>
                  </a:cxn>
                  <a:cxn ang="0">
                    <a:pos x="0" y="369"/>
                  </a:cxn>
                  <a:cxn ang="0">
                    <a:pos x="11" y="309"/>
                  </a:cxn>
                  <a:cxn ang="0">
                    <a:pos x="30" y="249"/>
                  </a:cxn>
                  <a:cxn ang="0">
                    <a:pos x="58" y="194"/>
                  </a:cxn>
                  <a:cxn ang="0">
                    <a:pos x="95" y="143"/>
                  </a:cxn>
                  <a:cxn ang="0">
                    <a:pos x="138" y="100"/>
                  </a:cxn>
                  <a:cxn ang="0">
                    <a:pos x="185" y="65"/>
                  </a:cxn>
                  <a:cxn ang="0">
                    <a:pos x="239" y="37"/>
                  </a:cxn>
                  <a:cxn ang="0">
                    <a:pos x="294" y="16"/>
                  </a:cxn>
                  <a:cxn ang="0">
                    <a:pos x="354" y="3"/>
                  </a:cxn>
                  <a:cxn ang="0">
                    <a:pos x="415" y="0"/>
                  </a:cxn>
                </a:cxnLst>
                <a:rect l="0" t="0" r="r" b="b"/>
                <a:pathLst>
                  <a:path w="767" h="697">
                    <a:moveTo>
                      <a:pt x="415" y="0"/>
                    </a:moveTo>
                    <a:lnTo>
                      <a:pt x="479" y="3"/>
                    </a:lnTo>
                    <a:lnTo>
                      <a:pt x="544" y="16"/>
                    </a:lnTo>
                    <a:lnTo>
                      <a:pt x="607" y="37"/>
                    </a:lnTo>
                    <a:lnTo>
                      <a:pt x="652" y="59"/>
                    </a:lnTo>
                    <a:lnTo>
                      <a:pt x="687" y="82"/>
                    </a:lnTo>
                    <a:lnTo>
                      <a:pt x="717" y="108"/>
                    </a:lnTo>
                    <a:lnTo>
                      <a:pt x="745" y="134"/>
                    </a:lnTo>
                    <a:lnTo>
                      <a:pt x="767" y="164"/>
                    </a:lnTo>
                    <a:lnTo>
                      <a:pt x="764" y="207"/>
                    </a:lnTo>
                    <a:lnTo>
                      <a:pt x="753" y="244"/>
                    </a:lnTo>
                    <a:lnTo>
                      <a:pt x="736" y="274"/>
                    </a:lnTo>
                    <a:lnTo>
                      <a:pt x="713" y="300"/>
                    </a:lnTo>
                    <a:lnTo>
                      <a:pt x="685" y="320"/>
                    </a:lnTo>
                    <a:lnTo>
                      <a:pt x="654" y="335"/>
                    </a:lnTo>
                    <a:lnTo>
                      <a:pt x="618" y="348"/>
                    </a:lnTo>
                    <a:lnTo>
                      <a:pt x="581" y="356"/>
                    </a:lnTo>
                    <a:lnTo>
                      <a:pt x="542" y="361"/>
                    </a:lnTo>
                    <a:lnTo>
                      <a:pt x="501" y="363"/>
                    </a:lnTo>
                    <a:lnTo>
                      <a:pt x="462" y="363"/>
                    </a:lnTo>
                    <a:lnTo>
                      <a:pt x="384" y="360"/>
                    </a:lnTo>
                    <a:lnTo>
                      <a:pt x="348" y="356"/>
                    </a:lnTo>
                    <a:lnTo>
                      <a:pt x="317" y="350"/>
                    </a:lnTo>
                    <a:lnTo>
                      <a:pt x="289" y="345"/>
                    </a:lnTo>
                    <a:lnTo>
                      <a:pt x="267" y="341"/>
                    </a:lnTo>
                    <a:lnTo>
                      <a:pt x="248" y="337"/>
                    </a:lnTo>
                    <a:lnTo>
                      <a:pt x="237" y="335"/>
                    </a:lnTo>
                    <a:lnTo>
                      <a:pt x="233" y="333"/>
                    </a:lnTo>
                    <a:lnTo>
                      <a:pt x="246" y="395"/>
                    </a:lnTo>
                    <a:lnTo>
                      <a:pt x="250" y="451"/>
                    </a:lnTo>
                    <a:lnTo>
                      <a:pt x="248" y="501"/>
                    </a:lnTo>
                    <a:lnTo>
                      <a:pt x="242" y="544"/>
                    </a:lnTo>
                    <a:lnTo>
                      <a:pt x="231" y="583"/>
                    </a:lnTo>
                    <a:lnTo>
                      <a:pt x="216" y="615"/>
                    </a:lnTo>
                    <a:lnTo>
                      <a:pt x="198" y="643"/>
                    </a:lnTo>
                    <a:lnTo>
                      <a:pt x="179" y="663"/>
                    </a:lnTo>
                    <a:lnTo>
                      <a:pt x="159" y="680"/>
                    </a:lnTo>
                    <a:lnTo>
                      <a:pt x="140" y="691"/>
                    </a:lnTo>
                    <a:lnTo>
                      <a:pt x="121" y="697"/>
                    </a:lnTo>
                    <a:lnTo>
                      <a:pt x="82" y="649"/>
                    </a:lnTo>
                    <a:lnTo>
                      <a:pt x="50" y="598"/>
                    </a:lnTo>
                    <a:lnTo>
                      <a:pt x="26" y="544"/>
                    </a:lnTo>
                    <a:lnTo>
                      <a:pt x="10" y="486"/>
                    </a:lnTo>
                    <a:lnTo>
                      <a:pt x="0" y="429"/>
                    </a:lnTo>
                    <a:lnTo>
                      <a:pt x="0" y="369"/>
                    </a:lnTo>
                    <a:lnTo>
                      <a:pt x="11" y="309"/>
                    </a:lnTo>
                    <a:lnTo>
                      <a:pt x="30" y="249"/>
                    </a:lnTo>
                    <a:lnTo>
                      <a:pt x="58" y="194"/>
                    </a:lnTo>
                    <a:lnTo>
                      <a:pt x="95" y="143"/>
                    </a:lnTo>
                    <a:lnTo>
                      <a:pt x="138" y="100"/>
                    </a:lnTo>
                    <a:lnTo>
                      <a:pt x="185" y="65"/>
                    </a:lnTo>
                    <a:lnTo>
                      <a:pt x="239" y="37"/>
                    </a:lnTo>
                    <a:lnTo>
                      <a:pt x="294" y="16"/>
                    </a:lnTo>
                    <a:lnTo>
                      <a:pt x="354" y="3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29"/>
              <p:cNvSpPr>
                <a:spLocks/>
              </p:cNvSpPr>
              <p:nvPr/>
            </p:nvSpPr>
            <p:spPr bwMode="auto">
              <a:xfrm>
                <a:off x="69850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17" y="2"/>
                  </a:cxn>
                  <a:cxn ang="0">
                    <a:pos x="432" y="5"/>
                  </a:cxn>
                  <a:cxn ang="0">
                    <a:pos x="452" y="11"/>
                  </a:cxn>
                  <a:cxn ang="0">
                    <a:pos x="476" y="20"/>
                  </a:cxn>
                  <a:cxn ang="0">
                    <a:pos x="502" y="33"/>
                  </a:cxn>
                  <a:cxn ang="0">
                    <a:pos x="527" y="50"/>
                  </a:cxn>
                  <a:cxn ang="0">
                    <a:pos x="545" y="71"/>
                  </a:cxn>
                  <a:cxn ang="0">
                    <a:pos x="558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8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7" y="216"/>
                  </a:cxn>
                  <a:cxn ang="0">
                    <a:pos x="491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0" y="263"/>
                  </a:cxn>
                  <a:cxn ang="0">
                    <a:pos x="301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1" y="214"/>
                  </a:cxn>
                  <a:cxn ang="0">
                    <a:pos x="35" y="203"/>
                  </a:cxn>
                  <a:cxn ang="0">
                    <a:pos x="14" y="192"/>
                  </a:cxn>
                  <a:cxn ang="0">
                    <a:pos x="3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69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6" y="143"/>
                  </a:cxn>
                  <a:cxn ang="0">
                    <a:pos x="316" y="123"/>
                  </a:cxn>
                  <a:cxn ang="0">
                    <a:pos x="340" y="102"/>
                  </a:cxn>
                  <a:cxn ang="0">
                    <a:pos x="361" y="80"/>
                  </a:cxn>
                  <a:cxn ang="0">
                    <a:pos x="378" y="60"/>
                  </a:cxn>
                  <a:cxn ang="0">
                    <a:pos x="391" y="41"/>
                  </a:cxn>
                  <a:cxn ang="0">
                    <a:pos x="400" y="24"/>
                  </a:cxn>
                  <a:cxn ang="0">
                    <a:pos x="406" y="11"/>
                  </a:cxn>
                  <a:cxn ang="0">
                    <a:pos x="411" y="0"/>
                  </a:cxn>
                </a:cxnLst>
                <a:rect l="0" t="0" r="r" b="b"/>
                <a:pathLst>
                  <a:path w="562" h="263">
                    <a:moveTo>
                      <a:pt x="411" y="0"/>
                    </a:moveTo>
                    <a:lnTo>
                      <a:pt x="417" y="2"/>
                    </a:lnTo>
                    <a:lnTo>
                      <a:pt x="432" y="5"/>
                    </a:lnTo>
                    <a:lnTo>
                      <a:pt x="452" y="11"/>
                    </a:lnTo>
                    <a:lnTo>
                      <a:pt x="476" y="20"/>
                    </a:lnTo>
                    <a:lnTo>
                      <a:pt x="502" y="33"/>
                    </a:lnTo>
                    <a:lnTo>
                      <a:pt x="527" y="50"/>
                    </a:lnTo>
                    <a:lnTo>
                      <a:pt x="545" y="71"/>
                    </a:lnTo>
                    <a:lnTo>
                      <a:pt x="558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8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7" y="216"/>
                    </a:lnTo>
                    <a:lnTo>
                      <a:pt x="491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0" y="263"/>
                    </a:lnTo>
                    <a:lnTo>
                      <a:pt x="301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1" y="214"/>
                    </a:lnTo>
                    <a:lnTo>
                      <a:pt x="35" y="203"/>
                    </a:lnTo>
                    <a:lnTo>
                      <a:pt x="14" y="192"/>
                    </a:lnTo>
                    <a:lnTo>
                      <a:pt x="3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69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6" y="143"/>
                    </a:lnTo>
                    <a:lnTo>
                      <a:pt x="316" y="123"/>
                    </a:lnTo>
                    <a:lnTo>
                      <a:pt x="340" y="102"/>
                    </a:lnTo>
                    <a:lnTo>
                      <a:pt x="361" y="80"/>
                    </a:lnTo>
                    <a:lnTo>
                      <a:pt x="378" y="60"/>
                    </a:lnTo>
                    <a:lnTo>
                      <a:pt x="391" y="41"/>
                    </a:lnTo>
                    <a:lnTo>
                      <a:pt x="400" y="24"/>
                    </a:lnTo>
                    <a:lnTo>
                      <a:pt x="406" y="11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30"/>
              <p:cNvSpPr>
                <a:spLocks noEditPoints="1"/>
              </p:cNvSpPr>
              <p:nvPr/>
            </p:nvSpPr>
            <p:spPr bwMode="auto">
              <a:xfrm>
                <a:off x="7537450" y="2863850"/>
                <a:ext cx="339725" cy="241300"/>
              </a:xfrm>
              <a:custGeom>
                <a:avLst/>
                <a:gdLst/>
                <a:ahLst/>
                <a:cxnLst>
                  <a:cxn ang="0">
                    <a:pos x="5" y="152"/>
                  </a:cxn>
                  <a:cxn ang="0">
                    <a:pos x="0" y="152"/>
                  </a:cxn>
                  <a:cxn ang="0">
                    <a:pos x="5" y="152"/>
                  </a:cxn>
                  <a:cxn ang="0">
                    <a:pos x="212" y="0"/>
                  </a:cxn>
                  <a:cxn ang="0">
                    <a:pos x="212" y="1"/>
                  </a:cxn>
                  <a:cxn ang="0">
                    <a:pos x="214" y="9"/>
                  </a:cxn>
                  <a:cxn ang="0">
                    <a:pos x="214" y="31"/>
                  </a:cxn>
                  <a:cxn ang="0">
                    <a:pos x="212" y="44"/>
                  </a:cxn>
                  <a:cxn ang="0">
                    <a:pos x="208" y="61"/>
                  </a:cxn>
                  <a:cxn ang="0">
                    <a:pos x="201" y="78"/>
                  </a:cxn>
                  <a:cxn ang="0">
                    <a:pos x="190" y="95"/>
                  </a:cxn>
                  <a:cxn ang="0">
                    <a:pos x="175" y="110"/>
                  </a:cxn>
                  <a:cxn ang="0">
                    <a:pos x="154" y="125"/>
                  </a:cxn>
                  <a:cxn ang="0">
                    <a:pos x="126" y="136"/>
                  </a:cxn>
                  <a:cxn ang="0">
                    <a:pos x="91" y="145"/>
                  </a:cxn>
                  <a:cxn ang="0">
                    <a:pos x="50" y="151"/>
                  </a:cxn>
                  <a:cxn ang="0">
                    <a:pos x="5" y="152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0" y="147"/>
                  </a:cxn>
                  <a:cxn ang="0">
                    <a:pos x="72" y="141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5" y="113"/>
                  </a:cxn>
                  <a:cxn ang="0">
                    <a:pos x="167" y="98"/>
                  </a:cxn>
                  <a:cxn ang="0">
                    <a:pos x="186" y="80"/>
                  </a:cxn>
                  <a:cxn ang="0">
                    <a:pos x="201" y="57"/>
                  </a:cxn>
                  <a:cxn ang="0">
                    <a:pos x="210" y="31"/>
                  </a:cxn>
                  <a:cxn ang="0">
                    <a:pos x="212" y="0"/>
                  </a:cxn>
                </a:cxnLst>
                <a:rect l="0" t="0" r="r" b="b"/>
                <a:pathLst>
                  <a:path w="214" h="152">
                    <a:moveTo>
                      <a:pt x="5" y="152"/>
                    </a:moveTo>
                    <a:lnTo>
                      <a:pt x="0" y="152"/>
                    </a:lnTo>
                    <a:lnTo>
                      <a:pt x="5" y="152"/>
                    </a:lnTo>
                    <a:close/>
                    <a:moveTo>
                      <a:pt x="212" y="0"/>
                    </a:moveTo>
                    <a:lnTo>
                      <a:pt x="212" y="1"/>
                    </a:lnTo>
                    <a:lnTo>
                      <a:pt x="214" y="9"/>
                    </a:lnTo>
                    <a:lnTo>
                      <a:pt x="214" y="31"/>
                    </a:lnTo>
                    <a:lnTo>
                      <a:pt x="212" y="44"/>
                    </a:lnTo>
                    <a:lnTo>
                      <a:pt x="208" y="61"/>
                    </a:lnTo>
                    <a:lnTo>
                      <a:pt x="201" y="78"/>
                    </a:lnTo>
                    <a:lnTo>
                      <a:pt x="190" y="95"/>
                    </a:lnTo>
                    <a:lnTo>
                      <a:pt x="175" y="110"/>
                    </a:lnTo>
                    <a:lnTo>
                      <a:pt x="154" y="125"/>
                    </a:lnTo>
                    <a:lnTo>
                      <a:pt x="126" y="136"/>
                    </a:lnTo>
                    <a:lnTo>
                      <a:pt x="91" y="145"/>
                    </a:lnTo>
                    <a:lnTo>
                      <a:pt x="50" y="151"/>
                    </a:lnTo>
                    <a:lnTo>
                      <a:pt x="5" y="152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0" y="147"/>
                    </a:lnTo>
                    <a:lnTo>
                      <a:pt x="72" y="141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5" y="113"/>
                    </a:lnTo>
                    <a:lnTo>
                      <a:pt x="167" y="98"/>
                    </a:lnTo>
                    <a:lnTo>
                      <a:pt x="186" y="80"/>
                    </a:lnTo>
                    <a:lnTo>
                      <a:pt x="201" y="57"/>
                    </a:lnTo>
                    <a:lnTo>
                      <a:pt x="210" y="3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A6B8B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31"/>
              <p:cNvSpPr>
                <a:spLocks/>
              </p:cNvSpPr>
              <p:nvPr/>
            </p:nvSpPr>
            <p:spPr bwMode="auto">
              <a:xfrm>
                <a:off x="8045450" y="3011488"/>
                <a:ext cx="95250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9" y="13"/>
                  </a:cxn>
                  <a:cxn ang="0">
                    <a:pos x="19" y="30"/>
                  </a:cxn>
                  <a:cxn ang="0">
                    <a:pos x="30" y="52"/>
                  </a:cxn>
                  <a:cxn ang="0">
                    <a:pos x="41" y="80"/>
                  </a:cxn>
                  <a:cxn ang="0">
                    <a:pos x="50" y="115"/>
                  </a:cxn>
                  <a:cxn ang="0">
                    <a:pos x="56" y="155"/>
                  </a:cxn>
                  <a:cxn ang="0">
                    <a:pos x="60" y="201"/>
                  </a:cxn>
                  <a:cxn ang="0">
                    <a:pos x="56" y="252"/>
                  </a:cxn>
                  <a:cxn ang="0">
                    <a:pos x="47" y="307"/>
                  </a:cxn>
                  <a:cxn ang="0">
                    <a:pos x="47" y="302"/>
                  </a:cxn>
                  <a:cxn ang="0">
                    <a:pos x="48" y="287"/>
                  </a:cxn>
                  <a:cxn ang="0">
                    <a:pos x="50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3" y="147"/>
                  </a:cxn>
                  <a:cxn ang="0">
                    <a:pos x="34" y="99"/>
                  </a:cxn>
                  <a:cxn ang="0">
                    <a:pos x="21" y="50"/>
                  </a:cxn>
                  <a:cxn ang="0">
                    <a:pos x="0" y="0"/>
                  </a:cxn>
                </a:cxnLst>
                <a:rect l="0" t="0" r="r" b="b"/>
                <a:pathLst>
                  <a:path w="60" h="307">
                    <a:moveTo>
                      <a:pt x="0" y="0"/>
                    </a:moveTo>
                    <a:lnTo>
                      <a:pt x="2" y="4"/>
                    </a:lnTo>
                    <a:lnTo>
                      <a:pt x="9" y="13"/>
                    </a:lnTo>
                    <a:lnTo>
                      <a:pt x="19" y="30"/>
                    </a:lnTo>
                    <a:lnTo>
                      <a:pt x="30" y="52"/>
                    </a:lnTo>
                    <a:lnTo>
                      <a:pt x="41" y="80"/>
                    </a:lnTo>
                    <a:lnTo>
                      <a:pt x="50" y="115"/>
                    </a:lnTo>
                    <a:lnTo>
                      <a:pt x="56" y="155"/>
                    </a:lnTo>
                    <a:lnTo>
                      <a:pt x="60" y="201"/>
                    </a:lnTo>
                    <a:lnTo>
                      <a:pt x="56" y="252"/>
                    </a:lnTo>
                    <a:lnTo>
                      <a:pt x="47" y="307"/>
                    </a:lnTo>
                    <a:lnTo>
                      <a:pt x="47" y="302"/>
                    </a:lnTo>
                    <a:lnTo>
                      <a:pt x="48" y="287"/>
                    </a:lnTo>
                    <a:lnTo>
                      <a:pt x="50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3" y="147"/>
                    </a:lnTo>
                    <a:lnTo>
                      <a:pt x="34" y="99"/>
                    </a:lnTo>
                    <a:lnTo>
                      <a:pt x="21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32"/>
              <p:cNvSpPr>
                <a:spLocks/>
              </p:cNvSpPr>
              <p:nvPr/>
            </p:nvSpPr>
            <p:spPr bwMode="auto">
              <a:xfrm>
                <a:off x="7843838" y="4124325"/>
                <a:ext cx="166687" cy="117157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3" y="26"/>
                  </a:cxn>
                  <a:cxn ang="0">
                    <a:pos x="105" y="733"/>
                  </a:cxn>
                  <a:cxn ang="0">
                    <a:pos x="66" y="737"/>
                  </a:cxn>
                  <a:cxn ang="0">
                    <a:pos x="25" y="738"/>
                  </a:cxn>
                  <a:cxn ang="0">
                    <a:pos x="13" y="641"/>
                  </a:cxn>
                  <a:cxn ang="0">
                    <a:pos x="4" y="533"/>
                  </a:cxn>
                  <a:cxn ang="0">
                    <a:pos x="0" y="421"/>
                  </a:cxn>
                  <a:cxn ang="0">
                    <a:pos x="0" y="336"/>
                  </a:cxn>
                  <a:cxn ang="0">
                    <a:pos x="2" y="259"/>
                  </a:cxn>
                  <a:cxn ang="0">
                    <a:pos x="4" y="192"/>
                  </a:cxn>
                  <a:cxn ang="0">
                    <a:pos x="10" y="134"/>
                  </a:cxn>
                  <a:cxn ang="0">
                    <a:pos x="13" y="88"/>
                  </a:cxn>
                  <a:cxn ang="0">
                    <a:pos x="19" y="50"/>
                  </a:cxn>
                  <a:cxn ang="0">
                    <a:pos x="23" y="22"/>
                  </a:cxn>
                  <a:cxn ang="0">
                    <a:pos x="25" y="6"/>
                  </a:cxn>
                  <a:cxn ang="0">
                    <a:pos x="27" y="0"/>
                  </a:cxn>
                </a:cxnLst>
                <a:rect l="0" t="0" r="r" b="b"/>
                <a:pathLst>
                  <a:path w="105" h="738">
                    <a:moveTo>
                      <a:pt x="27" y="0"/>
                    </a:moveTo>
                    <a:lnTo>
                      <a:pt x="73" y="26"/>
                    </a:lnTo>
                    <a:lnTo>
                      <a:pt x="105" y="733"/>
                    </a:lnTo>
                    <a:lnTo>
                      <a:pt x="66" y="737"/>
                    </a:lnTo>
                    <a:lnTo>
                      <a:pt x="25" y="738"/>
                    </a:lnTo>
                    <a:lnTo>
                      <a:pt x="13" y="641"/>
                    </a:lnTo>
                    <a:lnTo>
                      <a:pt x="4" y="533"/>
                    </a:lnTo>
                    <a:lnTo>
                      <a:pt x="0" y="421"/>
                    </a:lnTo>
                    <a:lnTo>
                      <a:pt x="0" y="336"/>
                    </a:lnTo>
                    <a:lnTo>
                      <a:pt x="2" y="259"/>
                    </a:lnTo>
                    <a:lnTo>
                      <a:pt x="4" y="192"/>
                    </a:lnTo>
                    <a:lnTo>
                      <a:pt x="10" y="134"/>
                    </a:lnTo>
                    <a:lnTo>
                      <a:pt x="13" y="88"/>
                    </a:lnTo>
                    <a:lnTo>
                      <a:pt x="19" y="50"/>
                    </a:lnTo>
                    <a:lnTo>
                      <a:pt x="23" y="22"/>
                    </a:lnTo>
                    <a:lnTo>
                      <a:pt x="25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DBC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33"/>
              <p:cNvSpPr>
                <a:spLocks/>
              </p:cNvSpPr>
              <p:nvPr/>
            </p:nvSpPr>
            <p:spPr bwMode="auto">
              <a:xfrm>
                <a:off x="7862888" y="4086225"/>
                <a:ext cx="611187" cy="1208088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160" y="3"/>
                  </a:cxn>
                  <a:cxn ang="0">
                    <a:pos x="167" y="13"/>
                  </a:cxn>
                  <a:cxn ang="0">
                    <a:pos x="177" y="30"/>
                  </a:cxn>
                  <a:cxn ang="0">
                    <a:pos x="191" y="52"/>
                  </a:cxn>
                  <a:cxn ang="0">
                    <a:pos x="206" y="78"/>
                  </a:cxn>
                  <a:cxn ang="0">
                    <a:pos x="223" y="110"/>
                  </a:cxn>
                  <a:cxn ang="0">
                    <a:pos x="244" y="145"/>
                  </a:cxn>
                  <a:cxn ang="0">
                    <a:pos x="262" y="182"/>
                  </a:cxn>
                  <a:cxn ang="0">
                    <a:pos x="292" y="255"/>
                  </a:cxn>
                  <a:cxn ang="0">
                    <a:pos x="320" y="333"/>
                  </a:cxn>
                  <a:cxn ang="0">
                    <a:pos x="342" y="416"/>
                  </a:cxn>
                  <a:cxn ang="0">
                    <a:pos x="361" y="498"/>
                  </a:cxn>
                  <a:cxn ang="0">
                    <a:pos x="376" y="581"/>
                  </a:cxn>
                  <a:cxn ang="0">
                    <a:pos x="385" y="660"/>
                  </a:cxn>
                  <a:cxn ang="0">
                    <a:pos x="381" y="671"/>
                  </a:cxn>
                  <a:cxn ang="0">
                    <a:pos x="378" y="677"/>
                  </a:cxn>
                  <a:cxn ang="0">
                    <a:pos x="361" y="692"/>
                  </a:cxn>
                  <a:cxn ang="0">
                    <a:pos x="337" y="705"/>
                  </a:cxn>
                  <a:cxn ang="0">
                    <a:pos x="305" y="718"/>
                  </a:cxn>
                  <a:cxn ang="0">
                    <a:pos x="268" y="731"/>
                  </a:cxn>
                  <a:cxn ang="0">
                    <a:pos x="221" y="740"/>
                  </a:cxn>
                  <a:cxn ang="0">
                    <a:pos x="165" y="749"/>
                  </a:cxn>
                  <a:cxn ang="0">
                    <a:pos x="102" y="755"/>
                  </a:cxn>
                  <a:cxn ang="0">
                    <a:pos x="29" y="761"/>
                  </a:cxn>
                  <a:cxn ang="0">
                    <a:pos x="20" y="684"/>
                  </a:cxn>
                  <a:cxn ang="0">
                    <a:pos x="11" y="598"/>
                  </a:cxn>
                  <a:cxn ang="0">
                    <a:pos x="5" y="505"/>
                  </a:cxn>
                  <a:cxn ang="0">
                    <a:pos x="1" y="410"/>
                  </a:cxn>
                  <a:cxn ang="0">
                    <a:pos x="0" y="326"/>
                  </a:cxn>
                  <a:cxn ang="0">
                    <a:pos x="1" y="253"/>
                  </a:cxn>
                  <a:cxn ang="0">
                    <a:pos x="1" y="190"/>
                  </a:cxn>
                  <a:cxn ang="0">
                    <a:pos x="5" y="138"/>
                  </a:cxn>
                  <a:cxn ang="0">
                    <a:pos x="7" y="97"/>
                  </a:cxn>
                  <a:cxn ang="0">
                    <a:pos x="11" y="65"/>
                  </a:cxn>
                  <a:cxn ang="0">
                    <a:pos x="13" y="43"/>
                  </a:cxn>
                  <a:cxn ang="0">
                    <a:pos x="15" y="28"/>
                  </a:cxn>
                  <a:cxn ang="0">
                    <a:pos x="15" y="24"/>
                  </a:cxn>
                  <a:cxn ang="0">
                    <a:pos x="158" y="0"/>
                  </a:cxn>
                </a:cxnLst>
                <a:rect l="0" t="0" r="r" b="b"/>
                <a:pathLst>
                  <a:path w="385" h="761">
                    <a:moveTo>
                      <a:pt x="158" y="0"/>
                    </a:moveTo>
                    <a:lnTo>
                      <a:pt x="160" y="3"/>
                    </a:lnTo>
                    <a:lnTo>
                      <a:pt x="167" y="13"/>
                    </a:lnTo>
                    <a:lnTo>
                      <a:pt x="177" y="30"/>
                    </a:lnTo>
                    <a:lnTo>
                      <a:pt x="191" y="52"/>
                    </a:lnTo>
                    <a:lnTo>
                      <a:pt x="206" y="78"/>
                    </a:lnTo>
                    <a:lnTo>
                      <a:pt x="223" y="110"/>
                    </a:lnTo>
                    <a:lnTo>
                      <a:pt x="244" y="145"/>
                    </a:lnTo>
                    <a:lnTo>
                      <a:pt x="262" y="182"/>
                    </a:lnTo>
                    <a:lnTo>
                      <a:pt x="292" y="255"/>
                    </a:lnTo>
                    <a:lnTo>
                      <a:pt x="320" y="333"/>
                    </a:lnTo>
                    <a:lnTo>
                      <a:pt x="342" y="416"/>
                    </a:lnTo>
                    <a:lnTo>
                      <a:pt x="361" y="498"/>
                    </a:lnTo>
                    <a:lnTo>
                      <a:pt x="376" y="581"/>
                    </a:lnTo>
                    <a:lnTo>
                      <a:pt x="385" y="660"/>
                    </a:lnTo>
                    <a:lnTo>
                      <a:pt x="381" y="671"/>
                    </a:lnTo>
                    <a:lnTo>
                      <a:pt x="378" y="677"/>
                    </a:lnTo>
                    <a:lnTo>
                      <a:pt x="361" y="692"/>
                    </a:lnTo>
                    <a:lnTo>
                      <a:pt x="337" y="705"/>
                    </a:lnTo>
                    <a:lnTo>
                      <a:pt x="305" y="718"/>
                    </a:lnTo>
                    <a:lnTo>
                      <a:pt x="268" y="731"/>
                    </a:lnTo>
                    <a:lnTo>
                      <a:pt x="221" y="740"/>
                    </a:lnTo>
                    <a:lnTo>
                      <a:pt x="165" y="749"/>
                    </a:lnTo>
                    <a:lnTo>
                      <a:pt x="102" y="755"/>
                    </a:lnTo>
                    <a:lnTo>
                      <a:pt x="29" y="761"/>
                    </a:lnTo>
                    <a:lnTo>
                      <a:pt x="20" y="684"/>
                    </a:lnTo>
                    <a:lnTo>
                      <a:pt x="11" y="598"/>
                    </a:lnTo>
                    <a:lnTo>
                      <a:pt x="5" y="505"/>
                    </a:lnTo>
                    <a:lnTo>
                      <a:pt x="1" y="410"/>
                    </a:lnTo>
                    <a:lnTo>
                      <a:pt x="0" y="326"/>
                    </a:lnTo>
                    <a:lnTo>
                      <a:pt x="1" y="253"/>
                    </a:lnTo>
                    <a:lnTo>
                      <a:pt x="1" y="190"/>
                    </a:lnTo>
                    <a:lnTo>
                      <a:pt x="5" y="138"/>
                    </a:lnTo>
                    <a:lnTo>
                      <a:pt x="7" y="97"/>
                    </a:lnTo>
                    <a:lnTo>
                      <a:pt x="11" y="65"/>
                    </a:lnTo>
                    <a:lnTo>
                      <a:pt x="13" y="43"/>
                    </a:lnTo>
                    <a:lnTo>
                      <a:pt x="15" y="28"/>
                    </a:lnTo>
                    <a:lnTo>
                      <a:pt x="15" y="24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Freeform 34"/>
              <p:cNvSpPr>
                <a:spLocks/>
              </p:cNvSpPr>
              <p:nvPr/>
            </p:nvSpPr>
            <p:spPr bwMode="auto">
              <a:xfrm>
                <a:off x="6700838" y="4135438"/>
                <a:ext cx="415925" cy="1143000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62" y="377"/>
                  </a:cxn>
                  <a:cxn ang="0">
                    <a:pos x="262" y="383"/>
                  </a:cxn>
                  <a:cxn ang="0">
                    <a:pos x="261" y="401"/>
                  </a:cxn>
                  <a:cxn ang="0">
                    <a:pos x="259" y="429"/>
                  </a:cxn>
                  <a:cxn ang="0">
                    <a:pos x="255" y="467"/>
                  </a:cxn>
                  <a:cxn ang="0">
                    <a:pos x="253" y="509"/>
                  </a:cxn>
                  <a:cxn ang="0">
                    <a:pos x="251" y="558"/>
                  </a:cxn>
                  <a:cxn ang="0">
                    <a:pos x="249" y="610"/>
                  </a:cxn>
                  <a:cxn ang="0">
                    <a:pos x="249" y="720"/>
                  </a:cxn>
                  <a:cxn ang="0">
                    <a:pos x="184" y="711"/>
                  </a:cxn>
                  <a:cxn ang="0">
                    <a:pos x="128" y="700"/>
                  </a:cxn>
                  <a:cxn ang="0">
                    <a:pos x="84" y="687"/>
                  </a:cxn>
                  <a:cxn ang="0">
                    <a:pos x="48" y="672"/>
                  </a:cxn>
                  <a:cxn ang="0">
                    <a:pos x="20" y="655"/>
                  </a:cxn>
                  <a:cxn ang="0">
                    <a:pos x="4" y="638"/>
                  </a:cxn>
                  <a:cxn ang="0">
                    <a:pos x="2" y="634"/>
                  </a:cxn>
                  <a:cxn ang="0">
                    <a:pos x="2" y="633"/>
                  </a:cxn>
                  <a:cxn ang="0">
                    <a:pos x="0" y="629"/>
                  </a:cxn>
                  <a:cxn ang="0">
                    <a:pos x="0" y="627"/>
                  </a:cxn>
                  <a:cxn ang="0">
                    <a:pos x="7" y="543"/>
                  </a:cxn>
                  <a:cxn ang="0">
                    <a:pos x="20" y="455"/>
                  </a:cxn>
                  <a:cxn ang="0">
                    <a:pos x="43" y="370"/>
                  </a:cxn>
                  <a:cxn ang="0">
                    <a:pos x="63" y="304"/>
                  </a:cxn>
                  <a:cxn ang="0">
                    <a:pos x="82" y="248"/>
                  </a:cxn>
                  <a:cxn ang="0">
                    <a:pos x="100" y="202"/>
                  </a:cxn>
                  <a:cxn ang="0">
                    <a:pos x="117" y="163"/>
                  </a:cxn>
                  <a:cxn ang="0">
                    <a:pos x="132" y="131"/>
                  </a:cxn>
                  <a:cxn ang="0">
                    <a:pos x="145" y="103"/>
                  </a:cxn>
                  <a:cxn ang="0">
                    <a:pos x="156" y="81"/>
                  </a:cxn>
                  <a:cxn ang="0">
                    <a:pos x="167" y="60"/>
                  </a:cxn>
                  <a:cxn ang="0">
                    <a:pos x="177" y="41"/>
                  </a:cxn>
                  <a:cxn ang="0">
                    <a:pos x="184" y="21"/>
                  </a:cxn>
                  <a:cxn ang="0">
                    <a:pos x="190" y="0"/>
                  </a:cxn>
                </a:cxnLst>
                <a:rect l="0" t="0" r="r" b="b"/>
                <a:pathLst>
                  <a:path w="262" h="720">
                    <a:moveTo>
                      <a:pt x="190" y="0"/>
                    </a:moveTo>
                    <a:lnTo>
                      <a:pt x="262" y="377"/>
                    </a:lnTo>
                    <a:lnTo>
                      <a:pt x="262" y="383"/>
                    </a:lnTo>
                    <a:lnTo>
                      <a:pt x="261" y="401"/>
                    </a:lnTo>
                    <a:lnTo>
                      <a:pt x="259" y="429"/>
                    </a:lnTo>
                    <a:lnTo>
                      <a:pt x="255" y="467"/>
                    </a:lnTo>
                    <a:lnTo>
                      <a:pt x="253" y="509"/>
                    </a:lnTo>
                    <a:lnTo>
                      <a:pt x="251" y="558"/>
                    </a:lnTo>
                    <a:lnTo>
                      <a:pt x="249" y="610"/>
                    </a:lnTo>
                    <a:lnTo>
                      <a:pt x="249" y="720"/>
                    </a:lnTo>
                    <a:lnTo>
                      <a:pt x="184" y="711"/>
                    </a:lnTo>
                    <a:lnTo>
                      <a:pt x="128" y="700"/>
                    </a:lnTo>
                    <a:lnTo>
                      <a:pt x="84" y="687"/>
                    </a:lnTo>
                    <a:lnTo>
                      <a:pt x="48" y="672"/>
                    </a:lnTo>
                    <a:lnTo>
                      <a:pt x="20" y="655"/>
                    </a:lnTo>
                    <a:lnTo>
                      <a:pt x="4" y="638"/>
                    </a:lnTo>
                    <a:lnTo>
                      <a:pt x="2" y="634"/>
                    </a:lnTo>
                    <a:lnTo>
                      <a:pt x="2" y="633"/>
                    </a:lnTo>
                    <a:lnTo>
                      <a:pt x="0" y="629"/>
                    </a:lnTo>
                    <a:lnTo>
                      <a:pt x="0" y="627"/>
                    </a:lnTo>
                    <a:lnTo>
                      <a:pt x="7" y="543"/>
                    </a:lnTo>
                    <a:lnTo>
                      <a:pt x="20" y="455"/>
                    </a:lnTo>
                    <a:lnTo>
                      <a:pt x="43" y="370"/>
                    </a:lnTo>
                    <a:lnTo>
                      <a:pt x="63" y="304"/>
                    </a:lnTo>
                    <a:lnTo>
                      <a:pt x="82" y="248"/>
                    </a:lnTo>
                    <a:lnTo>
                      <a:pt x="100" y="202"/>
                    </a:lnTo>
                    <a:lnTo>
                      <a:pt x="117" y="163"/>
                    </a:lnTo>
                    <a:lnTo>
                      <a:pt x="132" y="131"/>
                    </a:lnTo>
                    <a:lnTo>
                      <a:pt x="145" y="103"/>
                    </a:lnTo>
                    <a:lnTo>
                      <a:pt x="156" y="81"/>
                    </a:lnTo>
                    <a:lnTo>
                      <a:pt x="167" y="60"/>
                    </a:lnTo>
                    <a:lnTo>
                      <a:pt x="177" y="41"/>
                    </a:lnTo>
                    <a:lnTo>
                      <a:pt x="184" y="2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Freeform 35"/>
              <p:cNvSpPr>
                <a:spLocks/>
              </p:cNvSpPr>
              <p:nvPr/>
            </p:nvSpPr>
            <p:spPr bwMode="auto">
              <a:xfrm>
                <a:off x="6999288" y="4135438"/>
                <a:ext cx="569912" cy="11668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24" y="2"/>
                  </a:cxn>
                  <a:cxn ang="0">
                    <a:pos x="46" y="4"/>
                  </a:cxn>
                  <a:cxn ang="0">
                    <a:pos x="74" y="6"/>
                  </a:cxn>
                  <a:cxn ang="0">
                    <a:pos x="106" y="8"/>
                  </a:cxn>
                  <a:cxn ang="0">
                    <a:pos x="136" y="10"/>
                  </a:cxn>
                  <a:cxn ang="0">
                    <a:pos x="164" y="10"/>
                  </a:cxn>
                  <a:cxn ang="0">
                    <a:pos x="166" y="13"/>
                  </a:cxn>
                  <a:cxn ang="0">
                    <a:pos x="171" y="28"/>
                  </a:cxn>
                  <a:cxn ang="0">
                    <a:pos x="181" y="49"/>
                  </a:cxn>
                  <a:cxn ang="0">
                    <a:pos x="207" y="114"/>
                  </a:cxn>
                  <a:cxn ang="0">
                    <a:pos x="221" y="155"/>
                  </a:cxn>
                  <a:cxn ang="0">
                    <a:pos x="240" y="204"/>
                  </a:cxn>
                  <a:cxn ang="0">
                    <a:pos x="257" y="258"/>
                  </a:cxn>
                  <a:cxn ang="0">
                    <a:pos x="275" y="316"/>
                  </a:cxn>
                  <a:cxn ang="0">
                    <a:pos x="292" y="379"/>
                  </a:cxn>
                  <a:cxn ang="0">
                    <a:pos x="309" y="444"/>
                  </a:cxn>
                  <a:cxn ang="0">
                    <a:pos x="326" y="515"/>
                  </a:cxn>
                  <a:cxn ang="0">
                    <a:pos x="339" y="586"/>
                  </a:cxn>
                  <a:cxn ang="0">
                    <a:pos x="350" y="661"/>
                  </a:cxn>
                  <a:cxn ang="0">
                    <a:pos x="359" y="735"/>
                  </a:cxn>
                  <a:cxn ang="0">
                    <a:pos x="257" y="733"/>
                  </a:cxn>
                  <a:cxn ang="0">
                    <a:pos x="166" y="730"/>
                  </a:cxn>
                  <a:cxn ang="0">
                    <a:pos x="86" y="724"/>
                  </a:cxn>
                  <a:cxn ang="0">
                    <a:pos x="17" y="715"/>
                  </a:cxn>
                  <a:cxn ang="0">
                    <a:pos x="11" y="647"/>
                  </a:cxn>
                  <a:cxn ang="0">
                    <a:pos x="7" y="578"/>
                  </a:cxn>
                  <a:cxn ang="0">
                    <a:pos x="4" y="511"/>
                  </a:cxn>
                  <a:cxn ang="0">
                    <a:pos x="0" y="448"/>
                  </a:cxn>
                  <a:cxn ang="0">
                    <a:pos x="0" y="388"/>
                  </a:cxn>
                  <a:cxn ang="0">
                    <a:pos x="2" y="336"/>
                  </a:cxn>
                  <a:cxn ang="0">
                    <a:pos x="5" y="263"/>
                  </a:cxn>
                  <a:cxn ang="0">
                    <a:pos x="7" y="196"/>
                  </a:cxn>
                  <a:cxn ang="0">
                    <a:pos x="7" y="92"/>
                  </a:cxn>
                  <a:cxn ang="0">
                    <a:pos x="5" y="53"/>
                  </a:cxn>
                  <a:cxn ang="0">
                    <a:pos x="4" y="25"/>
                  </a:cxn>
                  <a:cxn ang="0">
                    <a:pos x="2" y="6"/>
                  </a:cxn>
                  <a:cxn ang="0">
                    <a:pos x="2" y="0"/>
                  </a:cxn>
                </a:cxnLst>
                <a:rect l="0" t="0" r="r" b="b"/>
                <a:pathLst>
                  <a:path w="359" h="735">
                    <a:moveTo>
                      <a:pt x="2" y="0"/>
                    </a:moveTo>
                    <a:lnTo>
                      <a:pt x="7" y="0"/>
                    </a:lnTo>
                    <a:lnTo>
                      <a:pt x="24" y="2"/>
                    </a:lnTo>
                    <a:lnTo>
                      <a:pt x="46" y="4"/>
                    </a:lnTo>
                    <a:lnTo>
                      <a:pt x="74" y="6"/>
                    </a:lnTo>
                    <a:lnTo>
                      <a:pt x="106" y="8"/>
                    </a:lnTo>
                    <a:lnTo>
                      <a:pt x="136" y="10"/>
                    </a:lnTo>
                    <a:lnTo>
                      <a:pt x="164" y="10"/>
                    </a:lnTo>
                    <a:lnTo>
                      <a:pt x="166" y="13"/>
                    </a:lnTo>
                    <a:lnTo>
                      <a:pt x="171" y="28"/>
                    </a:lnTo>
                    <a:lnTo>
                      <a:pt x="181" y="49"/>
                    </a:lnTo>
                    <a:lnTo>
                      <a:pt x="207" y="114"/>
                    </a:lnTo>
                    <a:lnTo>
                      <a:pt x="221" y="155"/>
                    </a:lnTo>
                    <a:lnTo>
                      <a:pt x="240" y="204"/>
                    </a:lnTo>
                    <a:lnTo>
                      <a:pt x="257" y="258"/>
                    </a:lnTo>
                    <a:lnTo>
                      <a:pt x="275" y="316"/>
                    </a:lnTo>
                    <a:lnTo>
                      <a:pt x="292" y="379"/>
                    </a:lnTo>
                    <a:lnTo>
                      <a:pt x="309" y="444"/>
                    </a:lnTo>
                    <a:lnTo>
                      <a:pt x="326" y="515"/>
                    </a:lnTo>
                    <a:lnTo>
                      <a:pt x="339" y="586"/>
                    </a:lnTo>
                    <a:lnTo>
                      <a:pt x="350" y="661"/>
                    </a:lnTo>
                    <a:lnTo>
                      <a:pt x="359" y="735"/>
                    </a:lnTo>
                    <a:lnTo>
                      <a:pt x="257" y="733"/>
                    </a:lnTo>
                    <a:lnTo>
                      <a:pt x="166" y="730"/>
                    </a:lnTo>
                    <a:lnTo>
                      <a:pt x="86" y="724"/>
                    </a:lnTo>
                    <a:lnTo>
                      <a:pt x="17" y="715"/>
                    </a:lnTo>
                    <a:lnTo>
                      <a:pt x="11" y="647"/>
                    </a:lnTo>
                    <a:lnTo>
                      <a:pt x="7" y="578"/>
                    </a:lnTo>
                    <a:lnTo>
                      <a:pt x="4" y="511"/>
                    </a:lnTo>
                    <a:lnTo>
                      <a:pt x="0" y="448"/>
                    </a:lnTo>
                    <a:lnTo>
                      <a:pt x="0" y="388"/>
                    </a:lnTo>
                    <a:lnTo>
                      <a:pt x="2" y="336"/>
                    </a:lnTo>
                    <a:lnTo>
                      <a:pt x="5" y="263"/>
                    </a:lnTo>
                    <a:lnTo>
                      <a:pt x="7" y="196"/>
                    </a:lnTo>
                    <a:lnTo>
                      <a:pt x="7" y="92"/>
                    </a:lnTo>
                    <a:lnTo>
                      <a:pt x="5" y="53"/>
                    </a:lnTo>
                    <a:lnTo>
                      <a:pt x="4" y="25"/>
                    </a:lnTo>
                    <a:lnTo>
                      <a:pt x="2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2D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36"/>
              <p:cNvSpPr>
                <a:spLocks/>
              </p:cNvSpPr>
              <p:nvPr/>
            </p:nvSpPr>
            <p:spPr bwMode="auto">
              <a:xfrm>
                <a:off x="7070725" y="4719638"/>
                <a:ext cx="55562" cy="5619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8" y="93"/>
                  </a:cxn>
                  <a:cxn ang="0">
                    <a:pos x="24" y="186"/>
                  </a:cxn>
                  <a:cxn ang="0">
                    <a:pos x="24" y="354"/>
                  </a:cxn>
                  <a:cxn ang="0">
                    <a:pos x="14" y="352"/>
                  </a:cxn>
                  <a:cxn ang="0">
                    <a:pos x="7" y="352"/>
                  </a:cxn>
                  <a:cxn ang="0">
                    <a:pos x="0" y="350"/>
                  </a:cxn>
                  <a:cxn ang="0">
                    <a:pos x="1" y="268"/>
                  </a:cxn>
                  <a:cxn ang="0">
                    <a:pos x="5" y="197"/>
                  </a:cxn>
                  <a:cxn ang="0">
                    <a:pos x="11" y="138"/>
                  </a:cxn>
                  <a:cxn ang="0">
                    <a:pos x="16" y="89"/>
                  </a:cxn>
                  <a:cxn ang="0">
                    <a:pos x="24" y="50"/>
                  </a:cxn>
                  <a:cxn ang="0">
                    <a:pos x="29" y="22"/>
                  </a:cxn>
                  <a:cxn ang="0">
                    <a:pos x="33" y="5"/>
                  </a:cxn>
                  <a:cxn ang="0">
                    <a:pos x="35" y="0"/>
                  </a:cxn>
                </a:cxnLst>
                <a:rect l="0" t="0" r="r" b="b"/>
                <a:pathLst>
                  <a:path w="35" h="354">
                    <a:moveTo>
                      <a:pt x="35" y="0"/>
                    </a:moveTo>
                    <a:lnTo>
                      <a:pt x="28" y="93"/>
                    </a:lnTo>
                    <a:lnTo>
                      <a:pt x="24" y="186"/>
                    </a:lnTo>
                    <a:lnTo>
                      <a:pt x="24" y="354"/>
                    </a:lnTo>
                    <a:lnTo>
                      <a:pt x="14" y="352"/>
                    </a:lnTo>
                    <a:lnTo>
                      <a:pt x="7" y="352"/>
                    </a:lnTo>
                    <a:lnTo>
                      <a:pt x="0" y="350"/>
                    </a:lnTo>
                    <a:lnTo>
                      <a:pt x="1" y="268"/>
                    </a:lnTo>
                    <a:lnTo>
                      <a:pt x="5" y="197"/>
                    </a:lnTo>
                    <a:lnTo>
                      <a:pt x="11" y="138"/>
                    </a:lnTo>
                    <a:lnTo>
                      <a:pt x="16" y="89"/>
                    </a:lnTo>
                    <a:lnTo>
                      <a:pt x="24" y="50"/>
                    </a:lnTo>
                    <a:lnTo>
                      <a:pt x="29" y="22"/>
                    </a:lnTo>
                    <a:lnTo>
                      <a:pt x="33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37"/>
              <p:cNvSpPr>
                <a:spLocks/>
              </p:cNvSpPr>
              <p:nvPr/>
            </p:nvSpPr>
            <p:spPr bwMode="auto">
              <a:xfrm>
                <a:off x="8121650" y="4648200"/>
                <a:ext cx="133350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5" y="69"/>
                  </a:cxn>
                  <a:cxn ang="0">
                    <a:pos x="36" y="108"/>
                  </a:cxn>
                  <a:cxn ang="0">
                    <a:pos x="49" y="160"/>
                  </a:cxn>
                  <a:cxn ang="0">
                    <a:pos x="60" y="222"/>
                  </a:cxn>
                  <a:cxn ang="0">
                    <a:pos x="73" y="295"/>
                  </a:cxn>
                  <a:cxn ang="0">
                    <a:pos x="84" y="380"/>
                  </a:cxn>
                  <a:cxn ang="0">
                    <a:pos x="62" y="386"/>
                  </a:cxn>
                  <a:cxn ang="0">
                    <a:pos x="56" y="332"/>
                  </a:cxn>
                  <a:cxn ang="0">
                    <a:pos x="51" y="270"/>
                  </a:cxn>
                  <a:cxn ang="0">
                    <a:pos x="41" y="205"/>
                  </a:cxn>
                  <a:cxn ang="0">
                    <a:pos x="30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4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5" y="69"/>
                    </a:lnTo>
                    <a:lnTo>
                      <a:pt x="36" y="108"/>
                    </a:lnTo>
                    <a:lnTo>
                      <a:pt x="49" y="160"/>
                    </a:lnTo>
                    <a:lnTo>
                      <a:pt x="60" y="222"/>
                    </a:lnTo>
                    <a:lnTo>
                      <a:pt x="73" y="295"/>
                    </a:lnTo>
                    <a:lnTo>
                      <a:pt x="84" y="380"/>
                    </a:lnTo>
                    <a:lnTo>
                      <a:pt x="62" y="386"/>
                    </a:lnTo>
                    <a:lnTo>
                      <a:pt x="56" y="332"/>
                    </a:lnTo>
                    <a:lnTo>
                      <a:pt x="51" y="270"/>
                    </a:lnTo>
                    <a:lnTo>
                      <a:pt x="41" y="205"/>
                    </a:lnTo>
                    <a:lnTo>
                      <a:pt x="30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38"/>
              <p:cNvSpPr>
                <a:spLocks/>
              </p:cNvSpPr>
              <p:nvPr/>
            </p:nvSpPr>
            <p:spPr bwMode="auto">
              <a:xfrm>
                <a:off x="7178675" y="4760913"/>
                <a:ext cx="211137" cy="6826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3" y="11"/>
                  </a:cxn>
                  <a:cxn ang="0">
                    <a:pos x="131" y="43"/>
                  </a:cxn>
                  <a:cxn ang="0">
                    <a:pos x="0" y="33"/>
                  </a:cxn>
                  <a:cxn ang="0">
                    <a:pos x="4" y="0"/>
                  </a:cxn>
                </a:cxnLst>
                <a:rect l="0" t="0" r="r" b="b"/>
                <a:pathLst>
                  <a:path w="133" h="43">
                    <a:moveTo>
                      <a:pt x="4" y="0"/>
                    </a:moveTo>
                    <a:lnTo>
                      <a:pt x="133" y="11"/>
                    </a:lnTo>
                    <a:lnTo>
                      <a:pt x="131" y="43"/>
                    </a:lnTo>
                    <a:lnTo>
                      <a:pt x="0" y="3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39"/>
              <p:cNvSpPr>
                <a:spLocks/>
              </p:cNvSpPr>
              <p:nvPr/>
            </p:nvSpPr>
            <p:spPr bwMode="auto">
              <a:xfrm>
                <a:off x="7593013" y="4127500"/>
                <a:ext cx="290512" cy="254000"/>
              </a:xfrm>
              <a:custGeom>
                <a:avLst/>
                <a:gdLst/>
                <a:ahLst/>
                <a:cxnLst>
                  <a:cxn ang="0">
                    <a:pos x="183" y="0"/>
                  </a:cxn>
                  <a:cxn ang="0">
                    <a:pos x="175" y="48"/>
                  </a:cxn>
                  <a:cxn ang="0">
                    <a:pos x="168" y="87"/>
                  </a:cxn>
                  <a:cxn ang="0">
                    <a:pos x="158" y="115"/>
                  </a:cxn>
                  <a:cxn ang="0">
                    <a:pos x="149" y="138"/>
                  </a:cxn>
                  <a:cxn ang="0">
                    <a:pos x="142" y="151"/>
                  </a:cxn>
                  <a:cxn ang="0">
                    <a:pos x="136" y="158"/>
                  </a:cxn>
                  <a:cxn ang="0">
                    <a:pos x="134" y="160"/>
                  </a:cxn>
                  <a:cxn ang="0">
                    <a:pos x="0" y="11"/>
                  </a:cxn>
                  <a:cxn ang="0">
                    <a:pos x="4" y="13"/>
                  </a:cxn>
                  <a:cxn ang="0">
                    <a:pos x="13" y="15"/>
                  </a:cxn>
                  <a:cxn ang="0">
                    <a:pos x="30" y="18"/>
                  </a:cxn>
                  <a:cxn ang="0">
                    <a:pos x="52" y="20"/>
                  </a:cxn>
                  <a:cxn ang="0">
                    <a:pos x="80" y="20"/>
                  </a:cxn>
                  <a:cxn ang="0">
                    <a:pos x="104" y="18"/>
                  </a:cxn>
                  <a:cxn ang="0">
                    <a:pos x="129" y="15"/>
                  </a:cxn>
                  <a:cxn ang="0">
                    <a:pos x="151" y="9"/>
                  </a:cxn>
                  <a:cxn ang="0">
                    <a:pos x="168" y="5"/>
                  </a:cxn>
                  <a:cxn ang="0">
                    <a:pos x="179" y="2"/>
                  </a:cxn>
                  <a:cxn ang="0">
                    <a:pos x="183" y="0"/>
                  </a:cxn>
                </a:cxnLst>
                <a:rect l="0" t="0" r="r" b="b"/>
                <a:pathLst>
                  <a:path w="183" h="160">
                    <a:moveTo>
                      <a:pt x="183" y="0"/>
                    </a:moveTo>
                    <a:lnTo>
                      <a:pt x="175" y="48"/>
                    </a:lnTo>
                    <a:lnTo>
                      <a:pt x="168" y="87"/>
                    </a:lnTo>
                    <a:lnTo>
                      <a:pt x="158" y="115"/>
                    </a:lnTo>
                    <a:lnTo>
                      <a:pt x="149" y="138"/>
                    </a:lnTo>
                    <a:lnTo>
                      <a:pt x="142" y="151"/>
                    </a:lnTo>
                    <a:lnTo>
                      <a:pt x="136" y="158"/>
                    </a:lnTo>
                    <a:lnTo>
                      <a:pt x="134" y="160"/>
                    </a:lnTo>
                    <a:lnTo>
                      <a:pt x="0" y="11"/>
                    </a:lnTo>
                    <a:lnTo>
                      <a:pt x="4" y="13"/>
                    </a:lnTo>
                    <a:lnTo>
                      <a:pt x="13" y="15"/>
                    </a:lnTo>
                    <a:lnTo>
                      <a:pt x="30" y="18"/>
                    </a:lnTo>
                    <a:lnTo>
                      <a:pt x="52" y="20"/>
                    </a:lnTo>
                    <a:lnTo>
                      <a:pt x="80" y="20"/>
                    </a:lnTo>
                    <a:lnTo>
                      <a:pt x="104" y="18"/>
                    </a:lnTo>
                    <a:lnTo>
                      <a:pt x="129" y="15"/>
                    </a:lnTo>
                    <a:lnTo>
                      <a:pt x="151" y="9"/>
                    </a:lnTo>
                    <a:lnTo>
                      <a:pt x="168" y="5"/>
                    </a:lnTo>
                    <a:lnTo>
                      <a:pt x="179" y="2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B6D2D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40"/>
              <p:cNvSpPr>
                <a:spLocks/>
              </p:cNvSpPr>
              <p:nvPr/>
            </p:nvSpPr>
            <p:spPr bwMode="auto">
              <a:xfrm>
                <a:off x="7264400" y="4144963"/>
                <a:ext cx="328612" cy="228600"/>
              </a:xfrm>
              <a:custGeom>
                <a:avLst/>
                <a:gdLst/>
                <a:ahLst/>
                <a:cxnLst>
                  <a:cxn ang="0">
                    <a:pos x="207" y="0"/>
                  </a:cxn>
                  <a:cxn ang="0">
                    <a:pos x="125" y="144"/>
                  </a:cxn>
                  <a:cxn ang="0">
                    <a:pos x="122" y="142"/>
                  </a:cxn>
                  <a:cxn ang="0">
                    <a:pos x="112" y="136"/>
                  </a:cxn>
                  <a:cxn ang="0">
                    <a:pos x="99" y="129"/>
                  </a:cxn>
                  <a:cxn ang="0">
                    <a:pos x="84" y="117"/>
                  </a:cxn>
                  <a:cxn ang="0">
                    <a:pos x="66" y="103"/>
                  </a:cxn>
                  <a:cxn ang="0">
                    <a:pos x="49" y="84"/>
                  </a:cxn>
                  <a:cxn ang="0">
                    <a:pos x="38" y="69"/>
                  </a:cxn>
                  <a:cxn ang="0">
                    <a:pos x="27" y="52"/>
                  </a:cxn>
                  <a:cxn ang="0">
                    <a:pos x="17" y="35"/>
                  </a:cxn>
                  <a:cxn ang="0">
                    <a:pos x="8" y="21"/>
                  </a:cxn>
                  <a:cxn ang="0">
                    <a:pos x="0" y="6"/>
                  </a:cxn>
                  <a:cxn ang="0">
                    <a:pos x="64" y="6"/>
                  </a:cxn>
                  <a:cxn ang="0">
                    <a:pos x="107" y="4"/>
                  </a:cxn>
                  <a:cxn ang="0">
                    <a:pos x="155" y="2"/>
                  </a:cxn>
                  <a:cxn ang="0">
                    <a:pos x="207" y="0"/>
                  </a:cxn>
                </a:cxnLst>
                <a:rect l="0" t="0" r="r" b="b"/>
                <a:pathLst>
                  <a:path w="207" h="144">
                    <a:moveTo>
                      <a:pt x="207" y="0"/>
                    </a:moveTo>
                    <a:lnTo>
                      <a:pt x="125" y="144"/>
                    </a:lnTo>
                    <a:lnTo>
                      <a:pt x="122" y="142"/>
                    </a:lnTo>
                    <a:lnTo>
                      <a:pt x="112" y="136"/>
                    </a:lnTo>
                    <a:lnTo>
                      <a:pt x="99" y="129"/>
                    </a:lnTo>
                    <a:lnTo>
                      <a:pt x="84" y="117"/>
                    </a:lnTo>
                    <a:lnTo>
                      <a:pt x="66" y="103"/>
                    </a:lnTo>
                    <a:lnTo>
                      <a:pt x="49" y="84"/>
                    </a:lnTo>
                    <a:lnTo>
                      <a:pt x="38" y="69"/>
                    </a:lnTo>
                    <a:lnTo>
                      <a:pt x="27" y="52"/>
                    </a:lnTo>
                    <a:lnTo>
                      <a:pt x="17" y="35"/>
                    </a:lnTo>
                    <a:lnTo>
                      <a:pt x="8" y="21"/>
                    </a:lnTo>
                    <a:lnTo>
                      <a:pt x="0" y="6"/>
                    </a:lnTo>
                    <a:lnTo>
                      <a:pt x="64" y="6"/>
                    </a:lnTo>
                    <a:lnTo>
                      <a:pt x="107" y="4"/>
                    </a:lnTo>
                    <a:lnTo>
                      <a:pt x="155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41"/>
              <p:cNvSpPr>
                <a:spLocks/>
              </p:cNvSpPr>
              <p:nvPr/>
            </p:nvSpPr>
            <p:spPr bwMode="auto">
              <a:xfrm>
                <a:off x="7593013" y="4124325"/>
                <a:ext cx="287337" cy="225425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81" y="6"/>
                  </a:cxn>
                  <a:cxn ang="0">
                    <a:pos x="179" y="17"/>
                  </a:cxn>
                  <a:cxn ang="0">
                    <a:pos x="175" y="34"/>
                  </a:cxn>
                  <a:cxn ang="0">
                    <a:pos x="171" y="52"/>
                  </a:cxn>
                  <a:cxn ang="0">
                    <a:pos x="168" y="69"/>
                  </a:cxn>
                  <a:cxn ang="0">
                    <a:pos x="160" y="93"/>
                  </a:cxn>
                  <a:cxn ang="0">
                    <a:pos x="153" y="114"/>
                  </a:cxn>
                  <a:cxn ang="0">
                    <a:pos x="145" y="129"/>
                  </a:cxn>
                  <a:cxn ang="0">
                    <a:pos x="140" y="138"/>
                  </a:cxn>
                  <a:cxn ang="0">
                    <a:pos x="138" y="142"/>
                  </a:cxn>
                  <a:cxn ang="0">
                    <a:pos x="0" y="13"/>
                  </a:cxn>
                  <a:cxn ang="0">
                    <a:pos x="90" y="9"/>
                  </a:cxn>
                  <a:cxn ang="0">
                    <a:pos x="181" y="0"/>
                  </a:cxn>
                </a:cxnLst>
                <a:rect l="0" t="0" r="r" b="b"/>
                <a:pathLst>
                  <a:path w="181" h="142">
                    <a:moveTo>
                      <a:pt x="181" y="0"/>
                    </a:moveTo>
                    <a:lnTo>
                      <a:pt x="181" y="6"/>
                    </a:lnTo>
                    <a:lnTo>
                      <a:pt x="179" y="17"/>
                    </a:lnTo>
                    <a:lnTo>
                      <a:pt x="175" y="34"/>
                    </a:lnTo>
                    <a:lnTo>
                      <a:pt x="171" y="52"/>
                    </a:lnTo>
                    <a:lnTo>
                      <a:pt x="168" y="69"/>
                    </a:lnTo>
                    <a:lnTo>
                      <a:pt x="160" y="93"/>
                    </a:lnTo>
                    <a:lnTo>
                      <a:pt x="153" y="114"/>
                    </a:lnTo>
                    <a:lnTo>
                      <a:pt x="145" y="129"/>
                    </a:lnTo>
                    <a:lnTo>
                      <a:pt x="140" y="138"/>
                    </a:lnTo>
                    <a:lnTo>
                      <a:pt x="138" y="142"/>
                    </a:lnTo>
                    <a:lnTo>
                      <a:pt x="0" y="13"/>
                    </a:lnTo>
                    <a:lnTo>
                      <a:pt x="90" y="9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E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5042858" y="1362433"/>
              <a:ext cx="879771" cy="1334581"/>
              <a:chOff x="3941763" y="2605088"/>
              <a:chExt cx="1778000" cy="2697162"/>
            </a:xfrm>
          </p:grpSpPr>
          <p:sp>
            <p:nvSpPr>
              <p:cNvPr id="128" name="Freeform 42"/>
              <p:cNvSpPr>
                <a:spLocks/>
              </p:cNvSpPr>
              <p:nvPr/>
            </p:nvSpPr>
            <p:spPr bwMode="auto">
              <a:xfrm>
                <a:off x="3941763" y="4086225"/>
                <a:ext cx="1778000" cy="1216025"/>
              </a:xfrm>
              <a:custGeom>
                <a:avLst/>
                <a:gdLst/>
                <a:ahLst/>
                <a:cxnLst>
                  <a:cxn ang="0">
                    <a:pos x="894" y="3"/>
                  </a:cxn>
                  <a:cxn ang="0">
                    <a:pos x="911" y="30"/>
                  </a:cxn>
                  <a:cxn ang="0">
                    <a:pos x="941" y="78"/>
                  </a:cxn>
                  <a:cxn ang="0">
                    <a:pos x="976" y="145"/>
                  </a:cxn>
                  <a:cxn ang="0">
                    <a:pos x="1026" y="255"/>
                  </a:cxn>
                  <a:cxn ang="0">
                    <a:pos x="1077" y="416"/>
                  </a:cxn>
                  <a:cxn ang="0">
                    <a:pos x="1110" y="581"/>
                  </a:cxn>
                  <a:cxn ang="0">
                    <a:pos x="1118" y="665"/>
                  </a:cxn>
                  <a:cxn ang="0">
                    <a:pos x="1094" y="692"/>
                  </a:cxn>
                  <a:cxn ang="0">
                    <a:pos x="1038" y="718"/>
                  </a:cxn>
                  <a:cxn ang="0">
                    <a:pos x="950" y="740"/>
                  </a:cxn>
                  <a:cxn ang="0">
                    <a:pos x="827" y="757"/>
                  </a:cxn>
                  <a:cxn ang="0">
                    <a:pos x="762" y="761"/>
                  </a:cxn>
                  <a:cxn ang="0">
                    <a:pos x="634" y="766"/>
                  </a:cxn>
                  <a:cxn ang="0">
                    <a:pos x="449" y="764"/>
                  </a:cxn>
                  <a:cxn ang="0">
                    <a:pos x="360" y="761"/>
                  </a:cxn>
                  <a:cxn ang="0">
                    <a:pos x="252" y="751"/>
                  </a:cxn>
                  <a:cxn ang="0">
                    <a:pos x="241" y="749"/>
                  </a:cxn>
                  <a:cxn ang="0">
                    <a:pos x="224" y="747"/>
                  </a:cxn>
                  <a:cxn ang="0">
                    <a:pos x="164" y="738"/>
                  </a:cxn>
                  <a:cxn ang="0">
                    <a:pos x="77" y="714"/>
                  </a:cxn>
                  <a:cxn ang="0">
                    <a:pos x="23" y="686"/>
                  </a:cxn>
                  <a:cxn ang="0">
                    <a:pos x="4" y="665"/>
                  </a:cxn>
                  <a:cxn ang="0">
                    <a:pos x="2" y="660"/>
                  </a:cxn>
                  <a:cxn ang="0">
                    <a:pos x="8" y="574"/>
                  </a:cxn>
                  <a:cxn ang="0">
                    <a:pos x="45" y="401"/>
                  </a:cxn>
                  <a:cxn ang="0">
                    <a:pos x="84" y="279"/>
                  </a:cxn>
                  <a:cxn ang="0">
                    <a:pos x="120" y="194"/>
                  </a:cxn>
                  <a:cxn ang="0">
                    <a:pos x="148" y="134"/>
                  </a:cxn>
                  <a:cxn ang="0">
                    <a:pos x="170" y="91"/>
                  </a:cxn>
                  <a:cxn ang="0">
                    <a:pos x="187" y="52"/>
                  </a:cxn>
                  <a:cxn ang="0">
                    <a:pos x="198" y="31"/>
                  </a:cxn>
                  <a:cxn ang="0">
                    <a:pos x="237" y="35"/>
                  </a:cxn>
                  <a:cxn ang="0">
                    <a:pos x="297" y="39"/>
                  </a:cxn>
                  <a:cxn ang="0">
                    <a:pos x="354" y="41"/>
                  </a:cxn>
                  <a:cxn ang="0">
                    <a:pos x="431" y="43"/>
                  </a:cxn>
                  <a:cxn ang="0">
                    <a:pos x="544" y="39"/>
                  </a:cxn>
                  <a:cxn ang="0">
                    <a:pos x="747" y="24"/>
                  </a:cxn>
                </a:cxnLst>
                <a:rect l="0" t="0" r="r" b="b"/>
                <a:pathLst>
                  <a:path w="1120" h="766">
                    <a:moveTo>
                      <a:pt x="892" y="0"/>
                    </a:moveTo>
                    <a:lnTo>
                      <a:pt x="894" y="3"/>
                    </a:lnTo>
                    <a:lnTo>
                      <a:pt x="902" y="13"/>
                    </a:lnTo>
                    <a:lnTo>
                      <a:pt x="911" y="30"/>
                    </a:lnTo>
                    <a:lnTo>
                      <a:pt x="924" y="52"/>
                    </a:lnTo>
                    <a:lnTo>
                      <a:pt x="941" y="78"/>
                    </a:lnTo>
                    <a:lnTo>
                      <a:pt x="958" y="110"/>
                    </a:lnTo>
                    <a:lnTo>
                      <a:pt x="976" y="145"/>
                    </a:lnTo>
                    <a:lnTo>
                      <a:pt x="995" y="182"/>
                    </a:lnTo>
                    <a:lnTo>
                      <a:pt x="1026" y="255"/>
                    </a:lnTo>
                    <a:lnTo>
                      <a:pt x="1054" y="333"/>
                    </a:lnTo>
                    <a:lnTo>
                      <a:pt x="1077" y="416"/>
                    </a:lnTo>
                    <a:lnTo>
                      <a:pt x="1095" y="498"/>
                    </a:lnTo>
                    <a:lnTo>
                      <a:pt x="1110" y="581"/>
                    </a:lnTo>
                    <a:lnTo>
                      <a:pt x="1120" y="660"/>
                    </a:lnTo>
                    <a:lnTo>
                      <a:pt x="1118" y="665"/>
                    </a:lnTo>
                    <a:lnTo>
                      <a:pt x="1110" y="677"/>
                    </a:lnTo>
                    <a:lnTo>
                      <a:pt x="1094" y="692"/>
                    </a:lnTo>
                    <a:lnTo>
                      <a:pt x="1069" y="705"/>
                    </a:lnTo>
                    <a:lnTo>
                      <a:pt x="1038" y="718"/>
                    </a:lnTo>
                    <a:lnTo>
                      <a:pt x="999" y="731"/>
                    </a:lnTo>
                    <a:lnTo>
                      <a:pt x="950" y="740"/>
                    </a:lnTo>
                    <a:lnTo>
                      <a:pt x="894" y="749"/>
                    </a:lnTo>
                    <a:lnTo>
                      <a:pt x="827" y="757"/>
                    </a:lnTo>
                    <a:lnTo>
                      <a:pt x="783" y="761"/>
                    </a:lnTo>
                    <a:lnTo>
                      <a:pt x="762" y="761"/>
                    </a:lnTo>
                    <a:lnTo>
                      <a:pt x="701" y="764"/>
                    </a:lnTo>
                    <a:lnTo>
                      <a:pt x="634" y="766"/>
                    </a:lnTo>
                    <a:lnTo>
                      <a:pt x="496" y="766"/>
                    </a:lnTo>
                    <a:lnTo>
                      <a:pt x="449" y="764"/>
                    </a:lnTo>
                    <a:lnTo>
                      <a:pt x="421" y="764"/>
                    </a:lnTo>
                    <a:lnTo>
                      <a:pt x="360" y="761"/>
                    </a:lnTo>
                    <a:lnTo>
                      <a:pt x="302" y="757"/>
                    </a:lnTo>
                    <a:lnTo>
                      <a:pt x="252" y="751"/>
                    </a:lnTo>
                    <a:lnTo>
                      <a:pt x="241" y="751"/>
                    </a:lnTo>
                    <a:lnTo>
                      <a:pt x="241" y="749"/>
                    </a:lnTo>
                    <a:lnTo>
                      <a:pt x="229" y="749"/>
                    </a:lnTo>
                    <a:lnTo>
                      <a:pt x="224" y="747"/>
                    </a:lnTo>
                    <a:lnTo>
                      <a:pt x="222" y="747"/>
                    </a:lnTo>
                    <a:lnTo>
                      <a:pt x="164" y="738"/>
                    </a:lnTo>
                    <a:lnTo>
                      <a:pt x="116" y="727"/>
                    </a:lnTo>
                    <a:lnTo>
                      <a:pt x="77" y="714"/>
                    </a:lnTo>
                    <a:lnTo>
                      <a:pt x="45" y="701"/>
                    </a:lnTo>
                    <a:lnTo>
                      <a:pt x="23" y="686"/>
                    </a:lnTo>
                    <a:lnTo>
                      <a:pt x="6" y="669"/>
                    </a:lnTo>
                    <a:lnTo>
                      <a:pt x="4" y="665"/>
                    </a:lnTo>
                    <a:lnTo>
                      <a:pt x="2" y="664"/>
                    </a:lnTo>
                    <a:lnTo>
                      <a:pt x="2" y="660"/>
                    </a:lnTo>
                    <a:lnTo>
                      <a:pt x="0" y="658"/>
                    </a:lnTo>
                    <a:lnTo>
                      <a:pt x="8" y="574"/>
                    </a:lnTo>
                    <a:lnTo>
                      <a:pt x="23" y="486"/>
                    </a:lnTo>
                    <a:lnTo>
                      <a:pt x="45" y="401"/>
                    </a:lnTo>
                    <a:lnTo>
                      <a:pt x="66" y="335"/>
                    </a:lnTo>
                    <a:lnTo>
                      <a:pt x="84" y="279"/>
                    </a:lnTo>
                    <a:lnTo>
                      <a:pt x="103" y="233"/>
                    </a:lnTo>
                    <a:lnTo>
                      <a:pt x="120" y="194"/>
                    </a:lnTo>
                    <a:lnTo>
                      <a:pt x="135" y="162"/>
                    </a:lnTo>
                    <a:lnTo>
                      <a:pt x="148" y="134"/>
                    </a:lnTo>
                    <a:lnTo>
                      <a:pt x="159" y="112"/>
                    </a:lnTo>
                    <a:lnTo>
                      <a:pt x="170" y="91"/>
                    </a:lnTo>
                    <a:lnTo>
                      <a:pt x="179" y="72"/>
                    </a:lnTo>
                    <a:lnTo>
                      <a:pt x="187" y="52"/>
                    </a:lnTo>
                    <a:lnTo>
                      <a:pt x="192" y="31"/>
                    </a:lnTo>
                    <a:lnTo>
                      <a:pt x="198" y="31"/>
                    </a:lnTo>
                    <a:lnTo>
                      <a:pt x="215" y="33"/>
                    </a:lnTo>
                    <a:lnTo>
                      <a:pt x="237" y="35"/>
                    </a:lnTo>
                    <a:lnTo>
                      <a:pt x="265" y="37"/>
                    </a:lnTo>
                    <a:lnTo>
                      <a:pt x="297" y="39"/>
                    </a:lnTo>
                    <a:lnTo>
                      <a:pt x="326" y="41"/>
                    </a:lnTo>
                    <a:lnTo>
                      <a:pt x="354" y="41"/>
                    </a:lnTo>
                    <a:lnTo>
                      <a:pt x="354" y="43"/>
                    </a:lnTo>
                    <a:lnTo>
                      <a:pt x="431" y="43"/>
                    </a:lnTo>
                    <a:lnTo>
                      <a:pt x="485" y="41"/>
                    </a:lnTo>
                    <a:lnTo>
                      <a:pt x="544" y="39"/>
                    </a:lnTo>
                    <a:lnTo>
                      <a:pt x="678" y="31"/>
                    </a:lnTo>
                    <a:lnTo>
                      <a:pt x="747" y="24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rgbClr val="D9E5F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43"/>
              <p:cNvSpPr>
                <a:spLocks/>
              </p:cNvSpPr>
              <p:nvPr/>
            </p:nvSpPr>
            <p:spPr bwMode="auto">
              <a:xfrm>
                <a:off x="4043363" y="2641600"/>
                <a:ext cx="1385887" cy="1322388"/>
              </a:xfrm>
              <a:custGeom>
                <a:avLst/>
                <a:gdLst/>
                <a:ahLst/>
                <a:cxnLst>
                  <a:cxn ang="0">
                    <a:pos x="346" y="0"/>
                  </a:cxn>
                  <a:cxn ang="0">
                    <a:pos x="400" y="0"/>
                  </a:cxn>
                  <a:cxn ang="0">
                    <a:pos x="456" y="9"/>
                  </a:cxn>
                  <a:cxn ang="0">
                    <a:pos x="514" y="24"/>
                  </a:cxn>
                  <a:cxn ang="0">
                    <a:pos x="571" y="44"/>
                  </a:cxn>
                  <a:cxn ang="0">
                    <a:pos x="605" y="58"/>
                  </a:cxn>
                  <a:cxn ang="0">
                    <a:pos x="640" y="69"/>
                  </a:cxn>
                  <a:cxn ang="0">
                    <a:pos x="672" y="80"/>
                  </a:cxn>
                  <a:cxn ang="0">
                    <a:pos x="702" y="95"/>
                  </a:cxn>
                  <a:cxn ang="0">
                    <a:pos x="730" y="113"/>
                  </a:cxn>
                  <a:cxn ang="0">
                    <a:pos x="754" y="138"/>
                  </a:cxn>
                  <a:cxn ang="0">
                    <a:pos x="787" y="186"/>
                  </a:cxn>
                  <a:cxn ang="0">
                    <a:pos x="815" y="237"/>
                  </a:cxn>
                  <a:cxn ang="0">
                    <a:pos x="838" y="291"/>
                  </a:cxn>
                  <a:cxn ang="0">
                    <a:pos x="854" y="347"/>
                  </a:cxn>
                  <a:cxn ang="0">
                    <a:pos x="868" y="401"/>
                  </a:cxn>
                  <a:cxn ang="0">
                    <a:pos x="873" y="457"/>
                  </a:cxn>
                  <a:cxn ang="0">
                    <a:pos x="871" y="509"/>
                  </a:cxn>
                  <a:cxn ang="0">
                    <a:pos x="864" y="559"/>
                  </a:cxn>
                  <a:cxn ang="0">
                    <a:pos x="851" y="604"/>
                  </a:cxn>
                  <a:cxn ang="0">
                    <a:pos x="823" y="658"/>
                  </a:cxn>
                  <a:cxn ang="0">
                    <a:pos x="787" y="705"/>
                  </a:cxn>
                  <a:cxn ang="0">
                    <a:pos x="746" y="744"/>
                  </a:cxn>
                  <a:cxn ang="0">
                    <a:pos x="700" y="777"/>
                  </a:cxn>
                  <a:cxn ang="0">
                    <a:pos x="648" y="802"/>
                  </a:cxn>
                  <a:cxn ang="0">
                    <a:pos x="592" y="820"/>
                  </a:cxn>
                  <a:cxn ang="0">
                    <a:pos x="532" y="830"/>
                  </a:cxn>
                  <a:cxn ang="0">
                    <a:pos x="471" y="833"/>
                  </a:cxn>
                  <a:cxn ang="0">
                    <a:pos x="408" y="828"/>
                  </a:cxn>
                  <a:cxn ang="0">
                    <a:pos x="344" y="815"/>
                  </a:cxn>
                  <a:cxn ang="0">
                    <a:pos x="281" y="792"/>
                  </a:cxn>
                  <a:cxn ang="0">
                    <a:pos x="233" y="768"/>
                  </a:cxn>
                  <a:cxn ang="0">
                    <a:pos x="186" y="736"/>
                  </a:cxn>
                  <a:cxn ang="0">
                    <a:pos x="143" y="703"/>
                  </a:cxn>
                  <a:cxn ang="0">
                    <a:pos x="106" y="667"/>
                  </a:cxn>
                  <a:cxn ang="0">
                    <a:pos x="84" y="637"/>
                  </a:cxn>
                  <a:cxn ang="0">
                    <a:pos x="69" y="606"/>
                  </a:cxn>
                  <a:cxn ang="0">
                    <a:pos x="57" y="572"/>
                  </a:cxn>
                  <a:cxn ang="0">
                    <a:pos x="43" y="501"/>
                  </a:cxn>
                  <a:cxn ang="0">
                    <a:pos x="35" y="468"/>
                  </a:cxn>
                  <a:cxn ang="0">
                    <a:pos x="22" y="427"/>
                  </a:cxn>
                  <a:cxn ang="0">
                    <a:pos x="11" y="388"/>
                  </a:cxn>
                  <a:cxn ang="0">
                    <a:pos x="3" y="348"/>
                  </a:cxn>
                  <a:cxn ang="0">
                    <a:pos x="0" y="307"/>
                  </a:cxn>
                  <a:cxn ang="0">
                    <a:pos x="3" y="266"/>
                  </a:cxn>
                  <a:cxn ang="0">
                    <a:pos x="17" y="223"/>
                  </a:cxn>
                  <a:cxn ang="0">
                    <a:pos x="43" y="171"/>
                  </a:cxn>
                  <a:cxn ang="0">
                    <a:pos x="72" y="127"/>
                  </a:cxn>
                  <a:cxn ang="0">
                    <a:pos x="110" y="89"/>
                  </a:cxn>
                  <a:cxn ang="0">
                    <a:pos x="149" y="58"/>
                  </a:cxn>
                  <a:cxn ang="0">
                    <a:pos x="193" y="33"/>
                  </a:cxn>
                  <a:cxn ang="0">
                    <a:pos x="242" y="15"/>
                  </a:cxn>
                  <a:cxn ang="0">
                    <a:pos x="292" y="3"/>
                  </a:cxn>
                  <a:cxn ang="0">
                    <a:pos x="346" y="0"/>
                  </a:cxn>
                </a:cxnLst>
                <a:rect l="0" t="0" r="r" b="b"/>
                <a:pathLst>
                  <a:path w="873" h="833">
                    <a:moveTo>
                      <a:pt x="346" y="0"/>
                    </a:moveTo>
                    <a:lnTo>
                      <a:pt x="400" y="0"/>
                    </a:lnTo>
                    <a:lnTo>
                      <a:pt x="456" y="9"/>
                    </a:lnTo>
                    <a:lnTo>
                      <a:pt x="514" y="24"/>
                    </a:lnTo>
                    <a:lnTo>
                      <a:pt x="571" y="44"/>
                    </a:lnTo>
                    <a:lnTo>
                      <a:pt x="605" y="58"/>
                    </a:lnTo>
                    <a:lnTo>
                      <a:pt x="640" y="69"/>
                    </a:lnTo>
                    <a:lnTo>
                      <a:pt x="672" y="80"/>
                    </a:lnTo>
                    <a:lnTo>
                      <a:pt x="702" y="95"/>
                    </a:lnTo>
                    <a:lnTo>
                      <a:pt x="730" y="113"/>
                    </a:lnTo>
                    <a:lnTo>
                      <a:pt x="754" y="138"/>
                    </a:lnTo>
                    <a:lnTo>
                      <a:pt x="787" y="186"/>
                    </a:lnTo>
                    <a:lnTo>
                      <a:pt x="815" y="237"/>
                    </a:lnTo>
                    <a:lnTo>
                      <a:pt x="838" y="291"/>
                    </a:lnTo>
                    <a:lnTo>
                      <a:pt x="854" y="347"/>
                    </a:lnTo>
                    <a:lnTo>
                      <a:pt x="868" y="401"/>
                    </a:lnTo>
                    <a:lnTo>
                      <a:pt x="873" y="457"/>
                    </a:lnTo>
                    <a:lnTo>
                      <a:pt x="871" y="509"/>
                    </a:lnTo>
                    <a:lnTo>
                      <a:pt x="864" y="559"/>
                    </a:lnTo>
                    <a:lnTo>
                      <a:pt x="851" y="604"/>
                    </a:lnTo>
                    <a:lnTo>
                      <a:pt x="823" y="658"/>
                    </a:lnTo>
                    <a:lnTo>
                      <a:pt x="787" y="705"/>
                    </a:lnTo>
                    <a:lnTo>
                      <a:pt x="746" y="744"/>
                    </a:lnTo>
                    <a:lnTo>
                      <a:pt x="700" y="777"/>
                    </a:lnTo>
                    <a:lnTo>
                      <a:pt x="648" y="802"/>
                    </a:lnTo>
                    <a:lnTo>
                      <a:pt x="592" y="820"/>
                    </a:lnTo>
                    <a:lnTo>
                      <a:pt x="532" y="830"/>
                    </a:lnTo>
                    <a:lnTo>
                      <a:pt x="471" y="833"/>
                    </a:lnTo>
                    <a:lnTo>
                      <a:pt x="408" y="828"/>
                    </a:lnTo>
                    <a:lnTo>
                      <a:pt x="344" y="815"/>
                    </a:lnTo>
                    <a:lnTo>
                      <a:pt x="281" y="792"/>
                    </a:lnTo>
                    <a:lnTo>
                      <a:pt x="233" y="768"/>
                    </a:lnTo>
                    <a:lnTo>
                      <a:pt x="186" y="736"/>
                    </a:lnTo>
                    <a:lnTo>
                      <a:pt x="143" y="703"/>
                    </a:lnTo>
                    <a:lnTo>
                      <a:pt x="106" y="667"/>
                    </a:lnTo>
                    <a:lnTo>
                      <a:pt x="84" y="637"/>
                    </a:lnTo>
                    <a:lnTo>
                      <a:pt x="69" y="606"/>
                    </a:lnTo>
                    <a:lnTo>
                      <a:pt x="57" y="572"/>
                    </a:lnTo>
                    <a:lnTo>
                      <a:pt x="43" y="501"/>
                    </a:lnTo>
                    <a:lnTo>
                      <a:pt x="35" y="468"/>
                    </a:lnTo>
                    <a:lnTo>
                      <a:pt x="22" y="427"/>
                    </a:lnTo>
                    <a:lnTo>
                      <a:pt x="11" y="388"/>
                    </a:lnTo>
                    <a:lnTo>
                      <a:pt x="3" y="348"/>
                    </a:lnTo>
                    <a:lnTo>
                      <a:pt x="0" y="307"/>
                    </a:lnTo>
                    <a:lnTo>
                      <a:pt x="3" y="266"/>
                    </a:lnTo>
                    <a:lnTo>
                      <a:pt x="17" y="223"/>
                    </a:lnTo>
                    <a:lnTo>
                      <a:pt x="43" y="171"/>
                    </a:lnTo>
                    <a:lnTo>
                      <a:pt x="72" y="127"/>
                    </a:lnTo>
                    <a:lnTo>
                      <a:pt x="110" y="89"/>
                    </a:lnTo>
                    <a:lnTo>
                      <a:pt x="149" y="58"/>
                    </a:lnTo>
                    <a:lnTo>
                      <a:pt x="193" y="33"/>
                    </a:lnTo>
                    <a:lnTo>
                      <a:pt x="242" y="15"/>
                    </a:lnTo>
                    <a:lnTo>
                      <a:pt x="292" y="3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44"/>
              <p:cNvSpPr>
                <a:spLocks/>
              </p:cNvSpPr>
              <p:nvPr/>
            </p:nvSpPr>
            <p:spPr bwMode="auto">
              <a:xfrm>
                <a:off x="4152900" y="2676525"/>
                <a:ext cx="1228725" cy="1190625"/>
              </a:xfrm>
              <a:custGeom>
                <a:avLst/>
                <a:gdLst/>
                <a:ahLst/>
                <a:cxnLst>
                  <a:cxn ang="0">
                    <a:pos x="363" y="0"/>
                  </a:cxn>
                  <a:cxn ang="0">
                    <a:pos x="419" y="4"/>
                  </a:cxn>
                  <a:cxn ang="0">
                    <a:pos x="473" y="15"/>
                  </a:cxn>
                  <a:cxn ang="0">
                    <a:pos x="529" y="34"/>
                  </a:cxn>
                  <a:cxn ang="0">
                    <a:pos x="581" y="62"/>
                  </a:cxn>
                  <a:cxn ang="0">
                    <a:pos x="627" y="97"/>
                  </a:cxn>
                  <a:cxn ang="0">
                    <a:pos x="668" y="140"/>
                  </a:cxn>
                  <a:cxn ang="0">
                    <a:pos x="704" y="187"/>
                  </a:cxn>
                  <a:cxn ang="0">
                    <a:pos x="731" y="239"/>
                  </a:cxn>
                  <a:cxn ang="0">
                    <a:pos x="752" y="293"/>
                  </a:cxn>
                  <a:cxn ang="0">
                    <a:pos x="767" y="347"/>
                  </a:cxn>
                  <a:cxn ang="0">
                    <a:pos x="774" y="401"/>
                  </a:cxn>
                  <a:cxn ang="0">
                    <a:pos x="774" y="455"/>
                  </a:cxn>
                  <a:cxn ang="0">
                    <a:pos x="769" y="505"/>
                  </a:cxn>
                  <a:cxn ang="0">
                    <a:pos x="754" y="552"/>
                  </a:cxn>
                  <a:cxn ang="0">
                    <a:pos x="730" y="599"/>
                  </a:cxn>
                  <a:cxn ang="0">
                    <a:pos x="700" y="640"/>
                  </a:cxn>
                  <a:cxn ang="0">
                    <a:pos x="663" y="673"/>
                  </a:cxn>
                  <a:cxn ang="0">
                    <a:pos x="622" y="701"/>
                  </a:cxn>
                  <a:cxn ang="0">
                    <a:pos x="577" y="724"/>
                  </a:cxn>
                  <a:cxn ang="0">
                    <a:pos x="529" y="739"/>
                  </a:cxn>
                  <a:cxn ang="0">
                    <a:pos x="476" y="748"/>
                  </a:cxn>
                  <a:cxn ang="0">
                    <a:pos x="424" y="750"/>
                  </a:cxn>
                  <a:cxn ang="0">
                    <a:pos x="368" y="746"/>
                  </a:cxn>
                  <a:cxn ang="0">
                    <a:pos x="314" y="733"/>
                  </a:cxn>
                  <a:cxn ang="0">
                    <a:pos x="258" y="714"/>
                  </a:cxn>
                  <a:cxn ang="0">
                    <a:pos x="201" y="684"/>
                  </a:cxn>
                  <a:cxn ang="0">
                    <a:pos x="149" y="649"/>
                  </a:cxn>
                  <a:cxn ang="0">
                    <a:pos x="104" y="606"/>
                  </a:cxn>
                  <a:cxn ang="0">
                    <a:pos x="67" y="560"/>
                  </a:cxn>
                  <a:cxn ang="0">
                    <a:pos x="35" y="507"/>
                  </a:cxn>
                  <a:cxn ang="0">
                    <a:pos x="15" y="453"/>
                  </a:cxn>
                  <a:cxn ang="0">
                    <a:pos x="2" y="395"/>
                  </a:cxn>
                  <a:cxn ang="0">
                    <a:pos x="0" y="338"/>
                  </a:cxn>
                  <a:cxn ang="0">
                    <a:pos x="7" y="278"/>
                  </a:cxn>
                  <a:cxn ang="0">
                    <a:pos x="26" y="220"/>
                  </a:cxn>
                  <a:cxn ang="0">
                    <a:pos x="52" y="170"/>
                  </a:cxn>
                  <a:cxn ang="0">
                    <a:pos x="82" y="127"/>
                  </a:cxn>
                  <a:cxn ang="0">
                    <a:pos x="119" y="90"/>
                  </a:cxn>
                  <a:cxn ang="0">
                    <a:pos x="162" y="58"/>
                  </a:cxn>
                  <a:cxn ang="0">
                    <a:pos x="208" y="34"/>
                  </a:cxn>
                  <a:cxn ang="0">
                    <a:pos x="257" y="15"/>
                  </a:cxn>
                  <a:cxn ang="0">
                    <a:pos x="309" y="4"/>
                  </a:cxn>
                  <a:cxn ang="0">
                    <a:pos x="363" y="0"/>
                  </a:cxn>
                </a:cxnLst>
                <a:rect l="0" t="0" r="r" b="b"/>
                <a:pathLst>
                  <a:path w="774" h="750">
                    <a:moveTo>
                      <a:pt x="363" y="0"/>
                    </a:moveTo>
                    <a:lnTo>
                      <a:pt x="419" y="4"/>
                    </a:lnTo>
                    <a:lnTo>
                      <a:pt x="473" y="15"/>
                    </a:lnTo>
                    <a:lnTo>
                      <a:pt x="529" y="34"/>
                    </a:lnTo>
                    <a:lnTo>
                      <a:pt x="581" y="62"/>
                    </a:lnTo>
                    <a:lnTo>
                      <a:pt x="627" y="97"/>
                    </a:lnTo>
                    <a:lnTo>
                      <a:pt x="668" y="140"/>
                    </a:lnTo>
                    <a:lnTo>
                      <a:pt x="704" y="187"/>
                    </a:lnTo>
                    <a:lnTo>
                      <a:pt x="731" y="239"/>
                    </a:lnTo>
                    <a:lnTo>
                      <a:pt x="752" y="293"/>
                    </a:lnTo>
                    <a:lnTo>
                      <a:pt x="767" y="347"/>
                    </a:lnTo>
                    <a:lnTo>
                      <a:pt x="774" y="401"/>
                    </a:lnTo>
                    <a:lnTo>
                      <a:pt x="774" y="455"/>
                    </a:lnTo>
                    <a:lnTo>
                      <a:pt x="769" y="505"/>
                    </a:lnTo>
                    <a:lnTo>
                      <a:pt x="754" y="552"/>
                    </a:lnTo>
                    <a:lnTo>
                      <a:pt x="730" y="599"/>
                    </a:lnTo>
                    <a:lnTo>
                      <a:pt x="700" y="640"/>
                    </a:lnTo>
                    <a:lnTo>
                      <a:pt x="663" y="673"/>
                    </a:lnTo>
                    <a:lnTo>
                      <a:pt x="622" y="701"/>
                    </a:lnTo>
                    <a:lnTo>
                      <a:pt x="577" y="724"/>
                    </a:lnTo>
                    <a:lnTo>
                      <a:pt x="529" y="739"/>
                    </a:lnTo>
                    <a:lnTo>
                      <a:pt x="476" y="748"/>
                    </a:lnTo>
                    <a:lnTo>
                      <a:pt x="424" y="750"/>
                    </a:lnTo>
                    <a:lnTo>
                      <a:pt x="368" y="746"/>
                    </a:lnTo>
                    <a:lnTo>
                      <a:pt x="314" y="733"/>
                    </a:lnTo>
                    <a:lnTo>
                      <a:pt x="258" y="714"/>
                    </a:lnTo>
                    <a:lnTo>
                      <a:pt x="201" y="684"/>
                    </a:lnTo>
                    <a:lnTo>
                      <a:pt x="149" y="649"/>
                    </a:lnTo>
                    <a:lnTo>
                      <a:pt x="104" y="606"/>
                    </a:lnTo>
                    <a:lnTo>
                      <a:pt x="67" y="560"/>
                    </a:lnTo>
                    <a:lnTo>
                      <a:pt x="35" y="507"/>
                    </a:lnTo>
                    <a:lnTo>
                      <a:pt x="15" y="453"/>
                    </a:lnTo>
                    <a:lnTo>
                      <a:pt x="2" y="395"/>
                    </a:lnTo>
                    <a:lnTo>
                      <a:pt x="0" y="338"/>
                    </a:lnTo>
                    <a:lnTo>
                      <a:pt x="7" y="278"/>
                    </a:lnTo>
                    <a:lnTo>
                      <a:pt x="26" y="220"/>
                    </a:lnTo>
                    <a:lnTo>
                      <a:pt x="52" y="170"/>
                    </a:lnTo>
                    <a:lnTo>
                      <a:pt x="82" y="127"/>
                    </a:lnTo>
                    <a:lnTo>
                      <a:pt x="119" y="90"/>
                    </a:lnTo>
                    <a:lnTo>
                      <a:pt x="162" y="58"/>
                    </a:lnTo>
                    <a:lnTo>
                      <a:pt x="208" y="34"/>
                    </a:lnTo>
                    <a:lnTo>
                      <a:pt x="257" y="15"/>
                    </a:lnTo>
                    <a:lnTo>
                      <a:pt x="309" y="4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D7A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45"/>
              <p:cNvSpPr>
                <a:spLocks/>
              </p:cNvSpPr>
              <p:nvPr/>
            </p:nvSpPr>
            <p:spPr bwMode="auto">
              <a:xfrm>
                <a:off x="4022725" y="2628900"/>
                <a:ext cx="1211262" cy="1098550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475" y="4"/>
                  </a:cxn>
                  <a:cxn ang="0">
                    <a:pos x="540" y="17"/>
                  </a:cxn>
                  <a:cxn ang="0">
                    <a:pos x="603" y="38"/>
                  </a:cxn>
                  <a:cxn ang="0">
                    <a:pos x="648" y="60"/>
                  </a:cxn>
                  <a:cxn ang="0">
                    <a:pos x="683" y="82"/>
                  </a:cxn>
                  <a:cxn ang="0">
                    <a:pos x="713" y="108"/>
                  </a:cxn>
                  <a:cxn ang="0">
                    <a:pos x="741" y="135"/>
                  </a:cxn>
                  <a:cxn ang="0">
                    <a:pos x="763" y="164"/>
                  </a:cxn>
                  <a:cxn ang="0">
                    <a:pos x="759" y="207"/>
                  </a:cxn>
                  <a:cxn ang="0">
                    <a:pos x="748" y="245"/>
                  </a:cxn>
                  <a:cxn ang="0">
                    <a:pos x="732" y="274"/>
                  </a:cxn>
                  <a:cxn ang="0">
                    <a:pos x="709" y="300"/>
                  </a:cxn>
                  <a:cxn ang="0">
                    <a:pos x="681" y="321"/>
                  </a:cxn>
                  <a:cxn ang="0">
                    <a:pos x="650" y="336"/>
                  </a:cxn>
                  <a:cxn ang="0">
                    <a:pos x="614" y="349"/>
                  </a:cxn>
                  <a:cxn ang="0">
                    <a:pos x="577" y="356"/>
                  </a:cxn>
                  <a:cxn ang="0">
                    <a:pos x="538" y="362"/>
                  </a:cxn>
                  <a:cxn ang="0">
                    <a:pos x="497" y="364"/>
                  </a:cxn>
                  <a:cxn ang="0">
                    <a:pos x="458" y="364"/>
                  </a:cxn>
                  <a:cxn ang="0">
                    <a:pos x="380" y="360"/>
                  </a:cxn>
                  <a:cxn ang="0">
                    <a:pos x="344" y="356"/>
                  </a:cxn>
                  <a:cxn ang="0">
                    <a:pos x="313" y="351"/>
                  </a:cxn>
                  <a:cxn ang="0">
                    <a:pos x="285" y="345"/>
                  </a:cxn>
                  <a:cxn ang="0">
                    <a:pos x="262" y="342"/>
                  </a:cxn>
                  <a:cxn ang="0">
                    <a:pos x="244" y="338"/>
                  </a:cxn>
                  <a:cxn ang="0">
                    <a:pos x="232" y="336"/>
                  </a:cxn>
                  <a:cxn ang="0">
                    <a:pos x="229" y="334"/>
                  </a:cxn>
                  <a:cxn ang="0">
                    <a:pos x="240" y="394"/>
                  </a:cxn>
                  <a:cxn ang="0">
                    <a:pos x="246" y="448"/>
                  </a:cxn>
                  <a:cxn ang="0">
                    <a:pos x="244" y="496"/>
                  </a:cxn>
                  <a:cxn ang="0">
                    <a:pos x="236" y="539"/>
                  </a:cxn>
                  <a:cxn ang="0">
                    <a:pos x="225" y="578"/>
                  </a:cxn>
                  <a:cxn ang="0">
                    <a:pos x="210" y="612"/>
                  </a:cxn>
                  <a:cxn ang="0">
                    <a:pos x="192" y="640"/>
                  </a:cxn>
                  <a:cxn ang="0">
                    <a:pos x="173" y="662"/>
                  </a:cxn>
                  <a:cxn ang="0">
                    <a:pos x="152" y="679"/>
                  </a:cxn>
                  <a:cxn ang="0">
                    <a:pos x="134" y="692"/>
                  </a:cxn>
                  <a:cxn ang="0">
                    <a:pos x="113" y="666"/>
                  </a:cxn>
                  <a:cxn ang="0">
                    <a:pos x="98" y="636"/>
                  </a:cxn>
                  <a:cxn ang="0">
                    <a:pos x="76" y="573"/>
                  </a:cxn>
                  <a:cxn ang="0">
                    <a:pos x="65" y="543"/>
                  </a:cxn>
                  <a:cxn ang="0">
                    <a:pos x="28" y="465"/>
                  </a:cxn>
                  <a:cxn ang="0">
                    <a:pos x="13" y="427"/>
                  </a:cxn>
                  <a:cxn ang="0">
                    <a:pos x="2" y="388"/>
                  </a:cxn>
                  <a:cxn ang="0">
                    <a:pos x="0" y="345"/>
                  </a:cxn>
                  <a:cxn ang="0">
                    <a:pos x="9" y="297"/>
                  </a:cxn>
                  <a:cxn ang="0">
                    <a:pos x="26" y="250"/>
                  </a:cxn>
                  <a:cxn ang="0">
                    <a:pos x="54" y="194"/>
                  </a:cxn>
                  <a:cxn ang="0">
                    <a:pos x="91" y="144"/>
                  </a:cxn>
                  <a:cxn ang="0">
                    <a:pos x="134" y="101"/>
                  </a:cxn>
                  <a:cxn ang="0">
                    <a:pos x="180" y="66"/>
                  </a:cxn>
                  <a:cxn ang="0">
                    <a:pos x="234" y="38"/>
                  </a:cxn>
                  <a:cxn ang="0">
                    <a:pos x="290" y="17"/>
                  </a:cxn>
                  <a:cxn ang="0">
                    <a:pos x="350" y="4"/>
                  </a:cxn>
                  <a:cxn ang="0">
                    <a:pos x="411" y="0"/>
                  </a:cxn>
                </a:cxnLst>
                <a:rect l="0" t="0" r="r" b="b"/>
                <a:pathLst>
                  <a:path w="763" h="692">
                    <a:moveTo>
                      <a:pt x="411" y="0"/>
                    </a:moveTo>
                    <a:lnTo>
                      <a:pt x="475" y="4"/>
                    </a:lnTo>
                    <a:lnTo>
                      <a:pt x="540" y="17"/>
                    </a:lnTo>
                    <a:lnTo>
                      <a:pt x="603" y="38"/>
                    </a:lnTo>
                    <a:lnTo>
                      <a:pt x="648" y="60"/>
                    </a:lnTo>
                    <a:lnTo>
                      <a:pt x="683" y="82"/>
                    </a:lnTo>
                    <a:lnTo>
                      <a:pt x="713" y="108"/>
                    </a:lnTo>
                    <a:lnTo>
                      <a:pt x="741" y="135"/>
                    </a:lnTo>
                    <a:lnTo>
                      <a:pt x="763" y="164"/>
                    </a:lnTo>
                    <a:lnTo>
                      <a:pt x="759" y="207"/>
                    </a:lnTo>
                    <a:lnTo>
                      <a:pt x="748" y="245"/>
                    </a:lnTo>
                    <a:lnTo>
                      <a:pt x="732" y="274"/>
                    </a:lnTo>
                    <a:lnTo>
                      <a:pt x="709" y="300"/>
                    </a:lnTo>
                    <a:lnTo>
                      <a:pt x="681" y="321"/>
                    </a:lnTo>
                    <a:lnTo>
                      <a:pt x="650" y="336"/>
                    </a:lnTo>
                    <a:lnTo>
                      <a:pt x="614" y="349"/>
                    </a:lnTo>
                    <a:lnTo>
                      <a:pt x="577" y="356"/>
                    </a:lnTo>
                    <a:lnTo>
                      <a:pt x="538" y="362"/>
                    </a:lnTo>
                    <a:lnTo>
                      <a:pt x="497" y="364"/>
                    </a:lnTo>
                    <a:lnTo>
                      <a:pt x="458" y="364"/>
                    </a:lnTo>
                    <a:lnTo>
                      <a:pt x="380" y="360"/>
                    </a:lnTo>
                    <a:lnTo>
                      <a:pt x="344" y="356"/>
                    </a:lnTo>
                    <a:lnTo>
                      <a:pt x="313" y="351"/>
                    </a:lnTo>
                    <a:lnTo>
                      <a:pt x="285" y="345"/>
                    </a:lnTo>
                    <a:lnTo>
                      <a:pt x="262" y="342"/>
                    </a:lnTo>
                    <a:lnTo>
                      <a:pt x="244" y="338"/>
                    </a:lnTo>
                    <a:lnTo>
                      <a:pt x="232" y="336"/>
                    </a:lnTo>
                    <a:lnTo>
                      <a:pt x="229" y="334"/>
                    </a:lnTo>
                    <a:lnTo>
                      <a:pt x="240" y="394"/>
                    </a:lnTo>
                    <a:lnTo>
                      <a:pt x="246" y="448"/>
                    </a:lnTo>
                    <a:lnTo>
                      <a:pt x="244" y="496"/>
                    </a:lnTo>
                    <a:lnTo>
                      <a:pt x="236" y="539"/>
                    </a:lnTo>
                    <a:lnTo>
                      <a:pt x="225" y="578"/>
                    </a:lnTo>
                    <a:lnTo>
                      <a:pt x="210" y="612"/>
                    </a:lnTo>
                    <a:lnTo>
                      <a:pt x="192" y="640"/>
                    </a:lnTo>
                    <a:lnTo>
                      <a:pt x="173" y="662"/>
                    </a:lnTo>
                    <a:lnTo>
                      <a:pt x="152" y="679"/>
                    </a:lnTo>
                    <a:lnTo>
                      <a:pt x="134" y="692"/>
                    </a:lnTo>
                    <a:lnTo>
                      <a:pt x="113" y="666"/>
                    </a:lnTo>
                    <a:lnTo>
                      <a:pt x="98" y="636"/>
                    </a:lnTo>
                    <a:lnTo>
                      <a:pt x="76" y="573"/>
                    </a:lnTo>
                    <a:lnTo>
                      <a:pt x="65" y="543"/>
                    </a:lnTo>
                    <a:lnTo>
                      <a:pt x="28" y="465"/>
                    </a:lnTo>
                    <a:lnTo>
                      <a:pt x="13" y="427"/>
                    </a:lnTo>
                    <a:lnTo>
                      <a:pt x="2" y="388"/>
                    </a:lnTo>
                    <a:lnTo>
                      <a:pt x="0" y="345"/>
                    </a:lnTo>
                    <a:lnTo>
                      <a:pt x="9" y="297"/>
                    </a:lnTo>
                    <a:lnTo>
                      <a:pt x="26" y="250"/>
                    </a:lnTo>
                    <a:lnTo>
                      <a:pt x="54" y="194"/>
                    </a:lnTo>
                    <a:lnTo>
                      <a:pt x="91" y="144"/>
                    </a:lnTo>
                    <a:lnTo>
                      <a:pt x="134" y="101"/>
                    </a:lnTo>
                    <a:lnTo>
                      <a:pt x="180" y="66"/>
                    </a:lnTo>
                    <a:lnTo>
                      <a:pt x="234" y="38"/>
                    </a:lnTo>
                    <a:lnTo>
                      <a:pt x="290" y="17"/>
                    </a:lnTo>
                    <a:lnTo>
                      <a:pt x="350" y="4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rgbClr val="E6934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46"/>
              <p:cNvSpPr>
                <a:spLocks/>
              </p:cNvSpPr>
              <p:nvPr/>
            </p:nvSpPr>
            <p:spPr bwMode="auto">
              <a:xfrm>
                <a:off x="4019550" y="2605088"/>
                <a:ext cx="1220787" cy="1101725"/>
              </a:xfrm>
              <a:custGeom>
                <a:avLst/>
                <a:gdLst/>
                <a:ahLst/>
                <a:cxnLst>
                  <a:cxn ang="0">
                    <a:pos x="385" y="0"/>
                  </a:cxn>
                  <a:cxn ang="0">
                    <a:pos x="443" y="2"/>
                  </a:cxn>
                  <a:cxn ang="0">
                    <a:pos x="501" y="12"/>
                  </a:cxn>
                  <a:cxn ang="0">
                    <a:pos x="557" y="26"/>
                  </a:cxn>
                  <a:cxn ang="0">
                    <a:pos x="613" y="47"/>
                  </a:cxn>
                  <a:cxn ang="0">
                    <a:pos x="657" y="67"/>
                  </a:cxn>
                  <a:cxn ang="0">
                    <a:pos x="693" y="86"/>
                  </a:cxn>
                  <a:cxn ang="0">
                    <a:pos x="721" y="109"/>
                  </a:cxn>
                  <a:cxn ang="0">
                    <a:pos x="747" y="133"/>
                  </a:cxn>
                  <a:cxn ang="0">
                    <a:pos x="769" y="161"/>
                  </a:cxn>
                  <a:cxn ang="0">
                    <a:pos x="765" y="204"/>
                  </a:cxn>
                  <a:cxn ang="0">
                    <a:pos x="754" y="241"/>
                  </a:cxn>
                  <a:cxn ang="0">
                    <a:pos x="737" y="271"/>
                  </a:cxn>
                  <a:cxn ang="0">
                    <a:pos x="715" y="297"/>
                  </a:cxn>
                  <a:cxn ang="0">
                    <a:pos x="687" y="317"/>
                  </a:cxn>
                  <a:cxn ang="0">
                    <a:pos x="655" y="332"/>
                  </a:cxn>
                  <a:cxn ang="0">
                    <a:pos x="620" y="345"/>
                  </a:cxn>
                  <a:cxn ang="0">
                    <a:pos x="581" y="353"/>
                  </a:cxn>
                  <a:cxn ang="0">
                    <a:pos x="542" y="358"/>
                  </a:cxn>
                  <a:cxn ang="0">
                    <a:pos x="503" y="360"/>
                  </a:cxn>
                  <a:cxn ang="0">
                    <a:pos x="462" y="360"/>
                  </a:cxn>
                  <a:cxn ang="0">
                    <a:pos x="423" y="358"/>
                  </a:cxn>
                  <a:cxn ang="0">
                    <a:pos x="385" y="357"/>
                  </a:cxn>
                  <a:cxn ang="0">
                    <a:pos x="350" y="353"/>
                  </a:cxn>
                  <a:cxn ang="0">
                    <a:pos x="316" y="347"/>
                  </a:cxn>
                  <a:cxn ang="0">
                    <a:pos x="288" y="342"/>
                  </a:cxn>
                  <a:cxn ang="0">
                    <a:pos x="266" y="338"/>
                  </a:cxn>
                  <a:cxn ang="0">
                    <a:pos x="248" y="334"/>
                  </a:cxn>
                  <a:cxn ang="0">
                    <a:pos x="236" y="332"/>
                  </a:cxn>
                  <a:cxn ang="0">
                    <a:pos x="233" y="330"/>
                  </a:cxn>
                  <a:cxn ang="0">
                    <a:pos x="246" y="392"/>
                  </a:cxn>
                  <a:cxn ang="0">
                    <a:pos x="251" y="448"/>
                  </a:cxn>
                  <a:cxn ang="0">
                    <a:pos x="249" y="498"/>
                  </a:cxn>
                  <a:cxn ang="0">
                    <a:pos x="242" y="541"/>
                  </a:cxn>
                  <a:cxn ang="0">
                    <a:pos x="231" y="580"/>
                  </a:cxn>
                  <a:cxn ang="0">
                    <a:pos x="216" y="612"/>
                  </a:cxn>
                  <a:cxn ang="0">
                    <a:pos x="199" y="640"/>
                  </a:cxn>
                  <a:cxn ang="0">
                    <a:pos x="180" y="660"/>
                  </a:cxn>
                  <a:cxn ang="0">
                    <a:pos x="160" y="677"/>
                  </a:cxn>
                  <a:cxn ang="0">
                    <a:pos x="141" y="688"/>
                  </a:cxn>
                  <a:cxn ang="0">
                    <a:pos x="123" y="694"/>
                  </a:cxn>
                  <a:cxn ang="0">
                    <a:pos x="78" y="640"/>
                  </a:cxn>
                  <a:cxn ang="0">
                    <a:pos x="43" y="578"/>
                  </a:cxn>
                  <a:cxn ang="0">
                    <a:pos x="17" y="513"/>
                  </a:cxn>
                  <a:cxn ang="0">
                    <a:pos x="4" y="444"/>
                  </a:cxn>
                  <a:cxn ang="0">
                    <a:pos x="0" y="371"/>
                  </a:cxn>
                  <a:cxn ang="0">
                    <a:pos x="9" y="299"/>
                  </a:cxn>
                  <a:cxn ang="0">
                    <a:pos x="32" y="222"/>
                  </a:cxn>
                  <a:cxn ang="0">
                    <a:pos x="48" y="187"/>
                  </a:cxn>
                  <a:cxn ang="0">
                    <a:pos x="67" y="159"/>
                  </a:cxn>
                  <a:cxn ang="0">
                    <a:pos x="84" y="138"/>
                  </a:cxn>
                  <a:cxn ang="0">
                    <a:pos x="99" y="125"/>
                  </a:cxn>
                  <a:cxn ang="0">
                    <a:pos x="108" y="116"/>
                  </a:cxn>
                  <a:cxn ang="0">
                    <a:pos x="112" y="114"/>
                  </a:cxn>
                  <a:cxn ang="0">
                    <a:pos x="123" y="101"/>
                  </a:cxn>
                  <a:cxn ang="0">
                    <a:pos x="140" y="84"/>
                  </a:cxn>
                  <a:cxn ang="0">
                    <a:pos x="158" y="67"/>
                  </a:cxn>
                  <a:cxn ang="0">
                    <a:pos x="179" y="53"/>
                  </a:cxn>
                  <a:cxn ang="0">
                    <a:pos x="225" y="30"/>
                  </a:cxn>
                  <a:cxn ang="0">
                    <a:pos x="275" y="13"/>
                  </a:cxn>
                  <a:cxn ang="0">
                    <a:pos x="329" y="4"/>
                  </a:cxn>
                  <a:cxn ang="0">
                    <a:pos x="385" y="0"/>
                  </a:cxn>
                </a:cxnLst>
                <a:rect l="0" t="0" r="r" b="b"/>
                <a:pathLst>
                  <a:path w="769" h="694">
                    <a:moveTo>
                      <a:pt x="385" y="0"/>
                    </a:moveTo>
                    <a:lnTo>
                      <a:pt x="443" y="2"/>
                    </a:lnTo>
                    <a:lnTo>
                      <a:pt x="501" y="12"/>
                    </a:lnTo>
                    <a:lnTo>
                      <a:pt x="557" y="26"/>
                    </a:lnTo>
                    <a:lnTo>
                      <a:pt x="613" y="47"/>
                    </a:lnTo>
                    <a:lnTo>
                      <a:pt x="657" y="67"/>
                    </a:lnTo>
                    <a:lnTo>
                      <a:pt x="693" y="86"/>
                    </a:lnTo>
                    <a:lnTo>
                      <a:pt x="721" y="109"/>
                    </a:lnTo>
                    <a:lnTo>
                      <a:pt x="747" y="133"/>
                    </a:lnTo>
                    <a:lnTo>
                      <a:pt x="769" y="161"/>
                    </a:lnTo>
                    <a:lnTo>
                      <a:pt x="765" y="204"/>
                    </a:lnTo>
                    <a:lnTo>
                      <a:pt x="754" y="241"/>
                    </a:lnTo>
                    <a:lnTo>
                      <a:pt x="737" y="271"/>
                    </a:lnTo>
                    <a:lnTo>
                      <a:pt x="715" y="297"/>
                    </a:lnTo>
                    <a:lnTo>
                      <a:pt x="687" y="317"/>
                    </a:lnTo>
                    <a:lnTo>
                      <a:pt x="655" y="332"/>
                    </a:lnTo>
                    <a:lnTo>
                      <a:pt x="620" y="345"/>
                    </a:lnTo>
                    <a:lnTo>
                      <a:pt x="581" y="353"/>
                    </a:lnTo>
                    <a:lnTo>
                      <a:pt x="542" y="358"/>
                    </a:lnTo>
                    <a:lnTo>
                      <a:pt x="503" y="360"/>
                    </a:lnTo>
                    <a:lnTo>
                      <a:pt x="462" y="360"/>
                    </a:lnTo>
                    <a:lnTo>
                      <a:pt x="423" y="358"/>
                    </a:lnTo>
                    <a:lnTo>
                      <a:pt x="385" y="357"/>
                    </a:lnTo>
                    <a:lnTo>
                      <a:pt x="350" y="353"/>
                    </a:lnTo>
                    <a:lnTo>
                      <a:pt x="316" y="347"/>
                    </a:lnTo>
                    <a:lnTo>
                      <a:pt x="288" y="342"/>
                    </a:lnTo>
                    <a:lnTo>
                      <a:pt x="266" y="338"/>
                    </a:lnTo>
                    <a:lnTo>
                      <a:pt x="248" y="334"/>
                    </a:lnTo>
                    <a:lnTo>
                      <a:pt x="236" y="332"/>
                    </a:lnTo>
                    <a:lnTo>
                      <a:pt x="233" y="330"/>
                    </a:lnTo>
                    <a:lnTo>
                      <a:pt x="246" y="392"/>
                    </a:lnTo>
                    <a:lnTo>
                      <a:pt x="251" y="448"/>
                    </a:lnTo>
                    <a:lnTo>
                      <a:pt x="249" y="498"/>
                    </a:lnTo>
                    <a:lnTo>
                      <a:pt x="242" y="541"/>
                    </a:lnTo>
                    <a:lnTo>
                      <a:pt x="231" y="580"/>
                    </a:lnTo>
                    <a:lnTo>
                      <a:pt x="216" y="612"/>
                    </a:lnTo>
                    <a:lnTo>
                      <a:pt x="199" y="640"/>
                    </a:lnTo>
                    <a:lnTo>
                      <a:pt x="180" y="660"/>
                    </a:lnTo>
                    <a:lnTo>
                      <a:pt x="160" y="677"/>
                    </a:lnTo>
                    <a:lnTo>
                      <a:pt x="141" y="688"/>
                    </a:lnTo>
                    <a:lnTo>
                      <a:pt x="123" y="694"/>
                    </a:lnTo>
                    <a:lnTo>
                      <a:pt x="78" y="640"/>
                    </a:lnTo>
                    <a:lnTo>
                      <a:pt x="43" y="578"/>
                    </a:lnTo>
                    <a:lnTo>
                      <a:pt x="17" y="513"/>
                    </a:lnTo>
                    <a:lnTo>
                      <a:pt x="4" y="444"/>
                    </a:lnTo>
                    <a:lnTo>
                      <a:pt x="0" y="371"/>
                    </a:lnTo>
                    <a:lnTo>
                      <a:pt x="9" y="299"/>
                    </a:lnTo>
                    <a:lnTo>
                      <a:pt x="32" y="222"/>
                    </a:lnTo>
                    <a:lnTo>
                      <a:pt x="48" y="187"/>
                    </a:lnTo>
                    <a:lnTo>
                      <a:pt x="67" y="159"/>
                    </a:lnTo>
                    <a:lnTo>
                      <a:pt x="84" y="138"/>
                    </a:lnTo>
                    <a:lnTo>
                      <a:pt x="99" y="125"/>
                    </a:lnTo>
                    <a:lnTo>
                      <a:pt x="108" y="116"/>
                    </a:lnTo>
                    <a:lnTo>
                      <a:pt x="112" y="114"/>
                    </a:lnTo>
                    <a:lnTo>
                      <a:pt x="123" y="101"/>
                    </a:lnTo>
                    <a:lnTo>
                      <a:pt x="140" y="84"/>
                    </a:lnTo>
                    <a:lnTo>
                      <a:pt x="158" y="67"/>
                    </a:lnTo>
                    <a:lnTo>
                      <a:pt x="179" y="53"/>
                    </a:lnTo>
                    <a:lnTo>
                      <a:pt x="225" y="30"/>
                    </a:lnTo>
                    <a:lnTo>
                      <a:pt x="275" y="13"/>
                    </a:lnTo>
                    <a:lnTo>
                      <a:pt x="329" y="4"/>
                    </a:lnTo>
                    <a:lnTo>
                      <a:pt x="385" y="0"/>
                    </a:lnTo>
                    <a:close/>
                  </a:path>
                </a:pathLst>
              </a:custGeom>
              <a:solidFill>
                <a:srgbClr val="38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47"/>
              <p:cNvSpPr>
                <a:spLocks/>
              </p:cNvSpPr>
              <p:nvPr/>
            </p:nvSpPr>
            <p:spPr bwMode="auto">
              <a:xfrm>
                <a:off x="4699000" y="4138613"/>
                <a:ext cx="277812" cy="169863"/>
              </a:xfrm>
              <a:custGeom>
                <a:avLst/>
                <a:gdLst/>
                <a:ahLst/>
                <a:cxnLst>
                  <a:cxn ang="0">
                    <a:pos x="175" y="0"/>
                  </a:cxn>
                  <a:cxn ang="0">
                    <a:pos x="138" y="105"/>
                  </a:cxn>
                  <a:cxn ang="0">
                    <a:pos x="91" y="107"/>
                  </a:cxn>
                  <a:cxn ang="0">
                    <a:pos x="0" y="8"/>
                  </a:cxn>
                  <a:cxn ang="0">
                    <a:pos x="84" y="4"/>
                  </a:cxn>
                  <a:cxn ang="0">
                    <a:pos x="175" y="0"/>
                  </a:cxn>
                </a:cxnLst>
                <a:rect l="0" t="0" r="r" b="b"/>
                <a:pathLst>
                  <a:path w="175" h="107">
                    <a:moveTo>
                      <a:pt x="175" y="0"/>
                    </a:moveTo>
                    <a:lnTo>
                      <a:pt x="138" y="105"/>
                    </a:lnTo>
                    <a:lnTo>
                      <a:pt x="91" y="107"/>
                    </a:lnTo>
                    <a:lnTo>
                      <a:pt x="0" y="8"/>
                    </a:lnTo>
                    <a:lnTo>
                      <a:pt x="84" y="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A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48"/>
              <p:cNvSpPr>
                <a:spLocks/>
              </p:cNvSpPr>
              <p:nvPr/>
            </p:nvSpPr>
            <p:spPr bwMode="auto">
              <a:xfrm>
                <a:off x="4832350" y="4278313"/>
                <a:ext cx="250825" cy="96520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65" y="56"/>
                  </a:cxn>
                  <a:cxn ang="0">
                    <a:pos x="82" y="116"/>
                  </a:cxn>
                  <a:cxn ang="0">
                    <a:pos x="108" y="231"/>
                  </a:cxn>
                  <a:cxn ang="0">
                    <a:pos x="119" y="287"/>
                  </a:cxn>
                  <a:cxn ang="0">
                    <a:pos x="130" y="339"/>
                  </a:cxn>
                  <a:cxn ang="0">
                    <a:pos x="138" y="386"/>
                  </a:cxn>
                  <a:cxn ang="0">
                    <a:pos x="145" y="427"/>
                  </a:cxn>
                  <a:cxn ang="0">
                    <a:pos x="151" y="462"/>
                  </a:cxn>
                  <a:cxn ang="0">
                    <a:pos x="155" y="488"/>
                  </a:cxn>
                  <a:cxn ang="0">
                    <a:pos x="158" y="505"/>
                  </a:cxn>
                  <a:cxn ang="0">
                    <a:pos x="158" y="511"/>
                  </a:cxn>
                  <a:cxn ang="0">
                    <a:pos x="82" y="608"/>
                  </a:cxn>
                  <a:cxn ang="0">
                    <a:pos x="0" y="520"/>
                  </a:cxn>
                  <a:cxn ang="0">
                    <a:pos x="4" y="470"/>
                  </a:cxn>
                  <a:cxn ang="0">
                    <a:pos x="6" y="416"/>
                  </a:cxn>
                  <a:cxn ang="0">
                    <a:pos x="7" y="360"/>
                  </a:cxn>
                  <a:cxn ang="0">
                    <a:pos x="7" y="246"/>
                  </a:cxn>
                  <a:cxn ang="0">
                    <a:pos x="9" y="192"/>
                  </a:cxn>
                  <a:cxn ang="0">
                    <a:pos x="9" y="95"/>
                  </a:cxn>
                  <a:cxn ang="0">
                    <a:pos x="7" y="58"/>
                  </a:cxn>
                  <a:cxn ang="0">
                    <a:pos x="7" y="4"/>
                  </a:cxn>
                  <a:cxn ang="0">
                    <a:pos x="48" y="0"/>
                  </a:cxn>
                </a:cxnLst>
                <a:rect l="0" t="0" r="r" b="b"/>
                <a:pathLst>
                  <a:path w="158" h="608">
                    <a:moveTo>
                      <a:pt x="48" y="0"/>
                    </a:moveTo>
                    <a:lnTo>
                      <a:pt x="65" y="56"/>
                    </a:lnTo>
                    <a:lnTo>
                      <a:pt x="82" y="116"/>
                    </a:lnTo>
                    <a:lnTo>
                      <a:pt x="108" y="231"/>
                    </a:lnTo>
                    <a:lnTo>
                      <a:pt x="119" y="287"/>
                    </a:lnTo>
                    <a:lnTo>
                      <a:pt x="130" y="339"/>
                    </a:lnTo>
                    <a:lnTo>
                      <a:pt x="138" y="386"/>
                    </a:lnTo>
                    <a:lnTo>
                      <a:pt x="145" y="427"/>
                    </a:lnTo>
                    <a:lnTo>
                      <a:pt x="151" y="462"/>
                    </a:lnTo>
                    <a:lnTo>
                      <a:pt x="155" y="488"/>
                    </a:lnTo>
                    <a:lnTo>
                      <a:pt x="158" y="505"/>
                    </a:lnTo>
                    <a:lnTo>
                      <a:pt x="158" y="511"/>
                    </a:lnTo>
                    <a:lnTo>
                      <a:pt x="82" y="608"/>
                    </a:lnTo>
                    <a:lnTo>
                      <a:pt x="0" y="520"/>
                    </a:lnTo>
                    <a:lnTo>
                      <a:pt x="4" y="470"/>
                    </a:lnTo>
                    <a:lnTo>
                      <a:pt x="6" y="416"/>
                    </a:lnTo>
                    <a:lnTo>
                      <a:pt x="7" y="360"/>
                    </a:lnTo>
                    <a:lnTo>
                      <a:pt x="7" y="246"/>
                    </a:lnTo>
                    <a:lnTo>
                      <a:pt x="9" y="192"/>
                    </a:lnTo>
                    <a:lnTo>
                      <a:pt x="9" y="95"/>
                    </a:lnTo>
                    <a:lnTo>
                      <a:pt x="7" y="58"/>
                    </a:lnTo>
                    <a:lnTo>
                      <a:pt x="7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DA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49"/>
              <p:cNvSpPr>
                <a:spLocks/>
              </p:cNvSpPr>
              <p:nvPr/>
            </p:nvSpPr>
            <p:spPr bwMode="auto">
              <a:xfrm>
                <a:off x="4229100" y="2682875"/>
                <a:ext cx="892175" cy="417513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415" y="2"/>
                  </a:cxn>
                  <a:cxn ang="0">
                    <a:pos x="430" y="5"/>
                  </a:cxn>
                  <a:cxn ang="0">
                    <a:pos x="451" y="11"/>
                  </a:cxn>
                  <a:cxn ang="0">
                    <a:pos x="475" y="20"/>
                  </a:cxn>
                  <a:cxn ang="0">
                    <a:pos x="501" y="33"/>
                  </a:cxn>
                  <a:cxn ang="0">
                    <a:pos x="525" y="50"/>
                  </a:cxn>
                  <a:cxn ang="0">
                    <a:pos x="546" y="71"/>
                  </a:cxn>
                  <a:cxn ang="0">
                    <a:pos x="559" y="95"/>
                  </a:cxn>
                  <a:cxn ang="0">
                    <a:pos x="562" y="112"/>
                  </a:cxn>
                  <a:cxn ang="0">
                    <a:pos x="562" y="132"/>
                  </a:cxn>
                  <a:cxn ang="0">
                    <a:pos x="559" y="153"/>
                  </a:cxn>
                  <a:cxn ang="0">
                    <a:pos x="551" y="175"/>
                  </a:cxn>
                  <a:cxn ang="0">
                    <a:pos x="536" y="196"/>
                  </a:cxn>
                  <a:cxn ang="0">
                    <a:pos x="518" y="216"/>
                  </a:cxn>
                  <a:cxn ang="0">
                    <a:pos x="492" y="233"/>
                  </a:cxn>
                  <a:cxn ang="0">
                    <a:pos x="458" y="248"/>
                  </a:cxn>
                  <a:cxn ang="0">
                    <a:pos x="419" y="257"/>
                  </a:cxn>
                  <a:cxn ang="0">
                    <a:pos x="371" y="263"/>
                  </a:cxn>
                  <a:cxn ang="0">
                    <a:pos x="302" y="263"/>
                  </a:cxn>
                  <a:cxn ang="0">
                    <a:pos x="240" y="259"/>
                  </a:cxn>
                  <a:cxn ang="0">
                    <a:pos x="184" y="252"/>
                  </a:cxn>
                  <a:cxn ang="0">
                    <a:pos x="136" y="240"/>
                  </a:cxn>
                  <a:cxn ang="0">
                    <a:pos x="95" y="227"/>
                  </a:cxn>
                  <a:cxn ang="0">
                    <a:pos x="62" y="214"/>
                  </a:cxn>
                  <a:cxn ang="0">
                    <a:pos x="35" y="203"/>
                  </a:cxn>
                  <a:cxn ang="0">
                    <a:pos x="15" y="192"/>
                  </a:cxn>
                  <a:cxn ang="0">
                    <a:pos x="4" y="184"/>
                  </a:cxn>
                  <a:cxn ang="0">
                    <a:pos x="0" y="183"/>
                  </a:cxn>
                  <a:cxn ang="0">
                    <a:pos x="63" y="190"/>
                  </a:cxn>
                  <a:cxn ang="0">
                    <a:pos x="119" y="192"/>
                  </a:cxn>
                  <a:cxn ang="0">
                    <a:pos x="170" y="186"/>
                  </a:cxn>
                  <a:cxn ang="0">
                    <a:pos x="214" y="175"/>
                  </a:cxn>
                  <a:cxn ang="0">
                    <a:pos x="253" y="160"/>
                  </a:cxn>
                  <a:cxn ang="0">
                    <a:pos x="287" y="143"/>
                  </a:cxn>
                  <a:cxn ang="0">
                    <a:pos x="317" y="123"/>
                  </a:cxn>
                  <a:cxn ang="0">
                    <a:pos x="341" y="102"/>
                  </a:cxn>
                  <a:cxn ang="0">
                    <a:pos x="361" y="80"/>
                  </a:cxn>
                  <a:cxn ang="0">
                    <a:pos x="376" y="60"/>
                  </a:cxn>
                  <a:cxn ang="0">
                    <a:pos x="389" y="41"/>
                  </a:cxn>
                  <a:cxn ang="0">
                    <a:pos x="399" y="24"/>
                  </a:cxn>
                  <a:cxn ang="0">
                    <a:pos x="404" y="11"/>
                  </a:cxn>
                  <a:cxn ang="0">
                    <a:pos x="410" y="0"/>
                  </a:cxn>
                </a:cxnLst>
                <a:rect l="0" t="0" r="r" b="b"/>
                <a:pathLst>
                  <a:path w="562" h="263">
                    <a:moveTo>
                      <a:pt x="410" y="0"/>
                    </a:moveTo>
                    <a:lnTo>
                      <a:pt x="415" y="2"/>
                    </a:lnTo>
                    <a:lnTo>
                      <a:pt x="430" y="5"/>
                    </a:lnTo>
                    <a:lnTo>
                      <a:pt x="451" y="11"/>
                    </a:lnTo>
                    <a:lnTo>
                      <a:pt x="475" y="20"/>
                    </a:lnTo>
                    <a:lnTo>
                      <a:pt x="501" y="33"/>
                    </a:lnTo>
                    <a:lnTo>
                      <a:pt x="525" y="50"/>
                    </a:lnTo>
                    <a:lnTo>
                      <a:pt x="546" y="71"/>
                    </a:lnTo>
                    <a:lnTo>
                      <a:pt x="559" y="95"/>
                    </a:lnTo>
                    <a:lnTo>
                      <a:pt x="562" y="112"/>
                    </a:lnTo>
                    <a:lnTo>
                      <a:pt x="562" y="132"/>
                    </a:lnTo>
                    <a:lnTo>
                      <a:pt x="559" y="153"/>
                    </a:lnTo>
                    <a:lnTo>
                      <a:pt x="551" y="175"/>
                    </a:lnTo>
                    <a:lnTo>
                      <a:pt x="536" y="196"/>
                    </a:lnTo>
                    <a:lnTo>
                      <a:pt x="518" y="216"/>
                    </a:lnTo>
                    <a:lnTo>
                      <a:pt x="492" y="233"/>
                    </a:lnTo>
                    <a:lnTo>
                      <a:pt x="458" y="248"/>
                    </a:lnTo>
                    <a:lnTo>
                      <a:pt x="419" y="257"/>
                    </a:lnTo>
                    <a:lnTo>
                      <a:pt x="371" y="263"/>
                    </a:lnTo>
                    <a:lnTo>
                      <a:pt x="302" y="263"/>
                    </a:lnTo>
                    <a:lnTo>
                      <a:pt x="240" y="259"/>
                    </a:lnTo>
                    <a:lnTo>
                      <a:pt x="184" y="252"/>
                    </a:lnTo>
                    <a:lnTo>
                      <a:pt x="136" y="240"/>
                    </a:lnTo>
                    <a:lnTo>
                      <a:pt x="95" y="227"/>
                    </a:lnTo>
                    <a:lnTo>
                      <a:pt x="62" y="214"/>
                    </a:lnTo>
                    <a:lnTo>
                      <a:pt x="35" y="203"/>
                    </a:lnTo>
                    <a:lnTo>
                      <a:pt x="15" y="192"/>
                    </a:lnTo>
                    <a:lnTo>
                      <a:pt x="4" y="184"/>
                    </a:lnTo>
                    <a:lnTo>
                      <a:pt x="0" y="183"/>
                    </a:lnTo>
                    <a:lnTo>
                      <a:pt x="63" y="190"/>
                    </a:lnTo>
                    <a:lnTo>
                      <a:pt x="119" y="192"/>
                    </a:lnTo>
                    <a:lnTo>
                      <a:pt x="170" y="186"/>
                    </a:lnTo>
                    <a:lnTo>
                      <a:pt x="214" y="175"/>
                    </a:lnTo>
                    <a:lnTo>
                      <a:pt x="253" y="160"/>
                    </a:lnTo>
                    <a:lnTo>
                      <a:pt x="287" y="143"/>
                    </a:lnTo>
                    <a:lnTo>
                      <a:pt x="317" y="123"/>
                    </a:lnTo>
                    <a:lnTo>
                      <a:pt x="341" y="102"/>
                    </a:lnTo>
                    <a:lnTo>
                      <a:pt x="361" y="80"/>
                    </a:lnTo>
                    <a:lnTo>
                      <a:pt x="376" y="60"/>
                    </a:lnTo>
                    <a:lnTo>
                      <a:pt x="389" y="41"/>
                    </a:lnTo>
                    <a:lnTo>
                      <a:pt x="399" y="24"/>
                    </a:lnTo>
                    <a:lnTo>
                      <a:pt x="404" y="11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5C0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50"/>
              <p:cNvSpPr>
                <a:spLocks noEditPoints="1"/>
              </p:cNvSpPr>
              <p:nvPr/>
            </p:nvSpPr>
            <p:spPr bwMode="auto">
              <a:xfrm>
                <a:off x="4781550" y="2857500"/>
                <a:ext cx="342900" cy="242888"/>
              </a:xfrm>
              <a:custGeom>
                <a:avLst/>
                <a:gdLst/>
                <a:ahLst/>
                <a:cxnLst>
                  <a:cxn ang="0">
                    <a:pos x="6" y="153"/>
                  </a:cxn>
                  <a:cxn ang="0">
                    <a:pos x="0" y="153"/>
                  </a:cxn>
                  <a:cxn ang="0">
                    <a:pos x="6" y="153"/>
                  </a:cxn>
                  <a:cxn ang="0">
                    <a:pos x="214" y="0"/>
                  </a:cxn>
                  <a:cxn ang="0">
                    <a:pos x="214" y="2"/>
                  </a:cxn>
                  <a:cxn ang="0">
                    <a:pos x="216" y="9"/>
                  </a:cxn>
                  <a:cxn ang="0">
                    <a:pos x="216" y="32"/>
                  </a:cxn>
                  <a:cxn ang="0">
                    <a:pos x="214" y="45"/>
                  </a:cxn>
                  <a:cxn ang="0">
                    <a:pos x="211" y="61"/>
                  </a:cxn>
                  <a:cxn ang="0">
                    <a:pos x="203" y="78"/>
                  </a:cxn>
                  <a:cxn ang="0">
                    <a:pos x="192" y="95"/>
                  </a:cxn>
                  <a:cxn ang="0">
                    <a:pos x="175" y="110"/>
                  </a:cxn>
                  <a:cxn ang="0">
                    <a:pos x="155" y="125"/>
                  </a:cxn>
                  <a:cxn ang="0">
                    <a:pos x="127" y="136"/>
                  </a:cxn>
                  <a:cxn ang="0">
                    <a:pos x="93" y="145"/>
                  </a:cxn>
                  <a:cxn ang="0">
                    <a:pos x="51" y="151"/>
                  </a:cxn>
                  <a:cxn ang="0">
                    <a:pos x="6" y="153"/>
                  </a:cxn>
                  <a:cxn ang="0">
                    <a:pos x="15" y="151"/>
                  </a:cxn>
                  <a:cxn ang="0">
                    <a:pos x="30" y="149"/>
                  </a:cxn>
                  <a:cxn ang="0">
                    <a:pos x="51" y="147"/>
                  </a:cxn>
                  <a:cxn ang="0">
                    <a:pos x="73" y="142"/>
                  </a:cxn>
                  <a:cxn ang="0">
                    <a:pos x="97" y="134"/>
                  </a:cxn>
                  <a:cxn ang="0">
                    <a:pos x="121" y="125"/>
                  </a:cxn>
                  <a:cxn ang="0">
                    <a:pos x="146" y="114"/>
                  </a:cxn>
                  <a:cxn ang="0">
                    <a:pos x="168" y="99"/>
                  </a:cxn>
                  <a:cxn ang="0">
                    <a:pos x="188" y="80"/>
                  </a:cxn>
                  <a:cxn ang="0">
                    <a:pos x="203" y="58"/>
                  </a:cxn>
                  <a:cxn ang="0">
                    <a:pos x="213" y="32"/>
                  </a:cxn>
                  <a:cxn ang="0">
                    <a:pos x="214" y="0"/>
                  </a:cxn>
                </a:cxnLst>
                <a:rect l="0" t="0" r="r" b="b"/>
                <a:pathLst>
                  <a:path w="216" h="153">
                    <a:moveTo>
                      <a:pt x="6" y="153"/>
                    </a:moveTo>
                    <a:lnTo>
                      <a:pt x="0" y="153"/>
                    </a:lnTo>
                    <a:lnTo>
                      <a:pt x="6" y="153"/>
                    </a:lnTo>
                    <a:close/>
                    <a:moveTo>
                      <a:pt x="214" y="0"/>
                    </a:moveTo>
                    <a:lnTo>
                      <a:pt x="214" y="2"/>
                    </a:lnTo>
                    <a:lnTo>
                      <a:pt x="216" y="9"/>
                    </a:lnTo>
                    <a:lnTo>
                      <a:pt x="216" y="32"/>
                    </a:lnTo>
                    <a:lnTo>
                      <a:pt x="214" y="45"/>
                    </a:lnTo>
                    <a:lnTo>
                      <a:pt x="211" y="61"/>
                    </a:lnTo>
                    <a:lnTo>
                      <a:pt x="203" y="78"/>
                    </a:lnTo>
                    <a:lnTo>
                      <a:pt x="192" y="95"/>
                    </a:lnTo>
                    <a:lnTo>
                      <a:pt x="175" y="110"/>
                    </a:lnTo>
                    <a:lnTo>
                      <a:pt x="155" y="125"/>
                    </a:lnTo>
                    <a:lnTo>
                      <a:pt x="127" y="136"/>
                    </a:lnTo>
                    <a:lnTo>
                      <a:pt x="93" y="145"/>
                    </a:lnTo>
                    <a:lnTo>
                      <a:pt x="51" y="151"/>
                    </a:lnTo>
                    <a:lnTo>
                      <a:pt x="6" y="153"/>
                    </a:lnTo>
                    <a:lnTo>
                      <a:pt x="15" y="151"/>
                    </a:lnTo>
                    <a:lnTo>
                      <a:pt x="30" y="149"/>
                    </a:lnTo>
                    <a:lnTo>
                      <a:pt x="51" y="147"/>
                    </a:lnTo>
                    <a:lnTo>
                      <a:pt x="73" y="142"/>
                    </a:lnTo>
                    <a:lnTo>
                      <a:pt x="97" y="134"/>
                    </a:lnTo>
                    <a:lnTo>
                      <a:pt x="121" y="125"/>
                    </a:lnTo>
                    <a:lnTo>
                      <a:pt x="146" y="114"/>
                    </a:lnTo>
                    <a:lnTo>
                      <a:pt x="168" y="99"/>
                    </a:lnTo>
                    <a:lnTo>
                      <a:pt x="188" y="80"/>
                    </a:lnTo>
                    <a:lnTo>
                      <a:pt x="203" y="58"/>
                    </a:lnTo>
                    <a:lnTo>
                      <a:pt x="213" y="3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51"/>
              <p:cNvSpPr>
                <a:spLocks/>
              </p:cNvSpPr>
              <p:nvPr/>
            </p:nvSpPr>
            <p:spPr bwMode="auto">
              <a:xfrm>
                <a:off x="5291138" y="3011488"/>
                <a:ext cx="90487" cy="487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"/>
                  </a:cxn>
                  <a:cxn ang="0">
                    <a:pos x="9" y="13"/>
                  </a:cxn>
                  <a:cxn ang="0">
                    <a:pos x="18" y="30"/>
                  </a:cxn>
                  <a:cxn ang="0">
                    <a:pos x="29" y="52"/>
                  </a:cxn>
                  <a:cxn ang="0">
                    <a:pos x="39" y="80"/>
                  </a:cxn>
                  <a:cxn ang="0">
                    <a:pos x="48" y="115"/>
                  </a:cxn>
                  <a:cxn ang="0">
                    <a:pos x="55" y="155"/>
                  </a:cxn>
                  <a:cxn ang="0">
                    <a:pos x="57" y="201"/>
                  </a:cxn>
                  <a:cxn ang="0">
                    <a:pos x="54" y="252"/>
                  </a:cxn>
                  <a:cxn ang="0">
                    <a:pos x="44" y="307"/>
                  </a:cxn>
                  <a:cxn ang="0">
                    <a:pos x="44" y="302"/>
                  </a:cxn>
                  <a:cxn ang="0">
                    <a:pos x="46" y="287"/>
                  </a:cxn>
                  <a:cxn ang="0">
                    <a:pos x="48" y="261"/>
                  </a:cxn>
                  <a:cxn ang="0">
                    <a:pos x="50" y="229"/>
                  </a:cxn>
                  <a:cxn ang="0">
                    <a:pos x="48" y="190"/>
                  </a:cxn>
                  <a:cxn ang="0">
                    <a:pos x="42" y="147"/>
                  </a:cxn>
                  <a:cxn ang="0">
                    <a:pos x="33" y="99"/>
                  </a:cxn>
                  <a:cxn ang="0">
                    <a:pos x="20" y="50"/>
                  </a:cxn>
                  <a:cxn ang="0">
                    <a:pos x="0" y="0"/>
                  </a:cxn>
                </a:cxnLst>
                <a:rect l="0" t="0" r="r" b="b"/>
                <a:pathLst>
                  <a:path w="57" h="307">
                    <a:moveTo>
                      <a:pt x="0" y="0"/>
                    </a:moveTo>
                    <a:lnTo>
                      <a:pt x="1" y="4"/>
                    </a:lnTo>
                    <a:lnTo>
                      <a:pt x="9" y="13"/>
                    </a:lnTo>
                    <a:lnTo>
                      <a:pt x="18" y="30"/>
                    </a:lnTo>
                    <a:lnTo>
                      <a:pt x="29" y="52"/>
                    </a:lnTo>
                    <a:lnTo>
                      <a:pt x="39" y="80"/>
                    </a:lnTo>
                    <a:lnTo>
                      <a:pt x="48" y="115"/>
                    </a:lnTo>
                    <a:lnTo>
                      <a:pt x="55" y="155"/>
                    </a:lnTo>
                    <a:lnTo>
                      <a:pt x="57" y="201"/>
                    </a:lnTo>
                    <a:lnTo>
                      <a:pt x="54" y="252"/>
                    </a:lnTo>
                    <a:lnTo>
                      <a:pt x="44" y="307"/>
                    </a:lnTo>
                    <a:lnTo>
                      <a:pt x="44" y="302"/>
                    </a:lnTo>
                    <a:lnTo>
                      <a:pt x="46" y="287"/>
                    </a:lnTo>
                    <a:lnTo>
                      <a:pt x="48" y="261"/>
                    </a:lnTo>
                    <a:lnTo>
                      <a:pt x="50" y="229"/>
                    </a:lnTo>
                    <a:lnTo>
                      <a:pt x="48" y="190"/>
                    </a:lnTo>
                    <a:lnTo>
                      <a:pt x="42" y="147"/>
                    </a:lnTo>
                    <a:lnTo>
                      <a:pt x="33" y="99"/>
                    </a:lnTo>
                    <a:lnTo>
                      <a:pt x="20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Freeform 52"/>
              <p:cNvSpPr>
                <a:spLocks/>
              </p:cNvSpPr>
              <p:nvPr/>
            </p:nvSpPr>
            <p:spPr bwMode="auto">
              <a:xfrm>
                <a:off x="4311650" y="4719638"/>
                <a:ext cx="58737" cy="561975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0" y="93"/>
                  </a:cxn>
                  <a:cxn ang="0">
                    <a:pos x="26" y="186"/>
                  </a:cxn>
                  <a:cxn ang="0">
                    <a:pos x="26" y="354"/>
                  </a:cxn>
                  <a:cxn ang="0">
                    <a:pos x="17" y="352"/>
                  </a:cxn>
                  <a:cxn ang="0">
                    <a:pos x="10" y="352"/>
                  </a:cxn>
                  <a:cxn ang="0">
                    <a:pos x="0" y="350"/>
                  </a:cxn>
                  <a:cxn ang="0">
                    <a:pos x="2" y="268"/>
                  </a:cxn>
                  <a:cxn ang="0">
                    <a:pos x="6" y="197"/>
                  </a:cxn>
                  <a:cxn ang="0">
                    <a:pos x="11" y="138"/>
                  </a:cxn>
                  <a:cxn ang="0">
                    <a:pos x="19" y="89"/>
                  </a:cxn>
                  <a:cxn ang="0">
                    <a:pos x="26" y="50"/>
                  </a:cxn>
                  <a:cxn ang="0">
                    <a:pos x="32" y="22"/>
                  </a:cxn>
                  <a:cxn ang="0">
                    <a:pos x="36" y="5"/>
                  </a:cxn>
                  <a:cxn ang="0">
                    <a:pos x="37" y="0"/>
                  </a:cxn>
                </a:cxnLst>
                <a:rect l="0" t="0" r="r" b="b"/>
                <a:pathLst>
                  <a:path w="37" h="354">
                    <a:moveTo>
                      <a:pt x="37" y="0"/>
                    </a:moveTo>
                    <a:lnTo>
                      <a:pt x="30" y="93"/>
                    </a:lnTo>
                    <a:lnTo>
                      <a:pt x="26" y="186"/>
                    </a:lnTo>
                    <a:lnTo>
                      <a:pt x="26" y="354"/>
                    </a:lnTo>
                    <a:lnTo>
                      <a:pt x="17" y="352"/>
                    </a:lnTo>
                    <a:lnTo>
                      <a:pt x="10" y="352"/>
                    </a:lnTo>
                    <a:lnTo>
                      <a:pt x="0" y="350"/>
                    </a:lnTo>
                    <a:lnTo>
                      <a:pt x="2" y="268"/>
                    </a:lnTo>
                    <a:lnTo>
                      <a:pt x="6" y="197"/>
                    </a:lnTo>
                    <a:lnTo>
                      <a:pt x="11" y="138"/>
                    </a:lnTo>
                    <a:lnTo>
                      <a:pt x="19" y="89"/>
                    </a:lnTo>
                    <a:lnTo>
                      <a:pt x="26" y="50"/>
                    </a:lnTo>
                    <a:lnTo>
                      <a:pt x="32" y="22"/>
                    </a:lnTo>
                    <a:lnTo>
                      <a:pt x="36" y="5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8A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53"/>
              <p:cNvSpPr>
                <a:spLocks/>
              </p:cNvSpPr>
              <p:nvPr/>
            </p:nvSpPr>
            <p:spPr bwMode="auto">
              <a:xfrm>
                <a:off x="5364163" y="4648200"/>
                <a:ext cx="136525" cy="612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17"/>
                  </a:cxn>
                  <a:cxn ang="0">
                    <a:pos x="15" y="37"/>
                  </a:cxn>
                  <a:cxn ang="0">
                    <a:pos x="26" y="69"/>
                  </a:cxn>
                  <a:cxn ang="0">
                    <a:pos x="37" y="108"/>
                  </a:cxn>
                  <a:cxn ang="0">
                    <a:pos x="50" y="160"/>
                  </a:cxn>
                  <a:cxn ang="0">
                    <a:pos x="62" y="222"/>
                  </a:cxn>
                  <a:cxn ang="0">
                    <a:pos x="75" y="295"/>
                  </a:cxn>
                  <a:cxn ang="0">
                    <a:pos x="86" y="380"/>
                  </a:cxn>
                  <a:cxn ang="0">
                    <a:pos x="63" y="386"/>
                  </a:cxn>
                  <a:cxn ang="0">
                    <a:pos x="58" y="332"/>
                  </a:cxn>
                  <a:cxn ang="0">
                    <a:pos x="52" y="270"/>
                  </a:cxn>
                  <a:cxn ang="0">
                    <a:pos x="43" y="205"/>
                  </a:cxn>
                  <a:cxn ang="0">
                    <a:pos x="32" y="134"/>
                  </a:cxn>
                  <a:cxn ang="0">
                    <a:pos x="17" y="65"/>
                  </a:cxn>
                  <a:cxn ang="0">
                    <a:pos x="0" y="0"/>
                  </a:cxn>
                </a:cxnLst>
                <a:rect l="0" t="0" r="r" b="b"/>
                <a:pathLst>
                  <a:path w="86" h="386">
                    <a:moveTo>
                      <a:pt x="0" y="0"/>
                    </a:moveTo>
                    <a:lnTo>
                      <a:pt x="2" y="4"/>
                    </a:lnTo>
                    <a:lnTo>
                      <a:pt x="8" y="17"/>
                    </a:lnTo>
                    <a:lnTo>
                      <a:pt x="15" y="37"/>
                    </a:lnTo>
                    <a:lnTo>
                      <a:pt x="26" y="69"/>
                    </a:lnTo>
                    <a:lnTo>
                      <a:pt x="37" y="108"/>
                    </a:lnTo>
                    <a:lnTo>
                      <a:pt x="50" y="160"/>
                    </a:lnTo>
                    <a:lnTo>
                      <a:pt x="62" y="222"/>
                    </a:lnTo>
                    <a:lnTo>
                      <a:pt x="75" y="295"/>
                    </a:lnTo>
                    <a:lnTo>
                      <a:pt x="86" y="380"/>
                    </a:lnTo>
                    <a:lnTo>
                      <a:pt x="63" y="386"/>
                    </a:lnTo>
                    <a:lnTo>
                      <a:pt x="58" y="332"/>
                    </a:lnTo>
                    <a:lnTo>
                      <a:pt x="52" y="270"/>
                    </a:lnTo>
                    <a:lnTo>
                      <a:pt x="43" y="205"/>
                    </a:lnTo>
                    <a:lnTo>
                      <a:pt x="32" y="134"/>
                    </a:lnTo>
                    <a:lnTo>
                      <a:pt x="17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A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54"/>
              <p:cNvSpPr>
                <a:spLocks/>
              </p:cNvSpPr>
              <p:nvPr/>
            </p:nvSpPr>
            <p:spPr bwMode="auto">
              <a:xfrm>
                <a:off x="4483100" y="4618038"/>
                <a:ext cx="212725" cy="603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4" y="2"/>
                  </a:cxn>
                  <a:cxn ang="0">
                    <a:pos x="132" y="38"/>
                  </a:cxn>
                  <a:cxn ang="0">
                    <a:pos x="0" y="36"/>
                  </a:cxn>
                  <a:cxn ang="0">
                    <a:pos x="4" y="0"/>
                  </a:cxn>
                </a:cxnLst>
                <a:rect l="0" t="0" r="r" b="b"/>
                <a:pathLst>
                  <a:path w="134" h="38">
                    <a:moveTo>
                      <a:pt x="4" y="0"/>
                    </a:moveTo>
                    <a:lnTo>
                      <a:pt x="134" y="2"/>
                    </a:lnTo>
                    <a:lnTo>
                      <a:pt x="132" y="38"/>
                    </a:lnTo>
                    <a:lnTo>
                      <a:pt x="0" y="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8A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55"/>
              <p:cNvSpPr>
                <a:spLocks/>
              </p:cNvSpPr>
              <p:nvPr/>
            </p:nvSpPr>
            <p:spPr bwMode="auto">
              <a:xfrm>
                <a:off x="4557713" y="3330575"/>
                <a:ext cx="357187" cy="204788"/>
              </a:xfrm>
              <a:custGeom>
                <a:avLst/>
                <a:gdLst/>
                <a:ahLst/>
                <a:cxnLst>
                  <a:cxn ang="0">
                    <a:pos x="165" y="0"/>
                  </a:cxn>
                  <a:cxn ang="0">
                    <a:pos x="173" y="0"/>
                  </a:cxn>
                  <a:cxn ang="0">
                    <a:pos x="193" y="4"/>
                  </a:cxn>
                  <a:cxn ang="0">
                    <a:pos x="208" y="13"/>
                  </a:cxn>
                  <a:cxn ang="0">
                    <a:pos x="220" y="30"/>
                  </a:cxn>
                  <a:cxn ang="0">
                    <a:pos x="225" y="49"/>
                  </a:cxn>
                  <a:cxn ang="0">
                    <a:pos x="221" y="71"/>
                  </a:cxn>
                  <a:cxn ang="0">
                    <a:pos x="212" y="90"/>
                  </a:cxn>
                  <a:cxn ang="0">
                    <a:pos x="195" y="105"/>
                  </a:cxn>
                  <a:cxn ang="0">
                    <a:pos x="175" y="112"/>
                  </a:cxn>
                  <a:cxn ang="0">
                    <a:pos x="67" y="129"/>
                  </a:cxn>
                  <a:cxn ang="0">
                    <a:pos x="57" y="129"/>
                  </a:cxn>
                  <a:cxn ang="0">
                    <a:pos x="37" y="125"/>
                  </a:cxn>
                  <a:cxn ang="0">
                    <a:pos x="20" y="116"/>
                  </a:cxn>
                  <a:cxn ang="0">
                    <a:pos x="7" y="99"/>
                  </a:cxn>
                  <a:cxn ang="0">
                    <a:pos x="0" y="80"/>
                  </a:cxn>
                  <a:cxn ang="0">
                    <a:pos x="2" y="58"/>
                  </a:cxn>
                  <a:cxn ang="0">
                    <a:pos x="13" y="37"/>
                  </a:cxn>
                  <a:cxn ang="0">
                    <a:pos x="31" y="21"/>
                  </a:cxn>
                  <a:cxn ang="0">
                    <a:pos x="56" y="13"/>
                  </a:cxn>
                  <a:cxn ang="0">
                    <a:pos x="165" y="0"/>
                  </a:cxn>
                </a:cxnLst>
                <a:rect l="0" t="0" r="r" b="b"/>
                <a:pathLst>
                  <a:path w="225" h="129">
                    <a:moveTo>
                      <a:pt x="165" y="0"/>
                    </a:moveTo>
                    <a:lnTo>
                      <a:pt x="173" y="0"/>
                    </a:lnTo>
                    <a:lnTo>
                      <a:pt x="193" y="4"/>
                    </a:lnTo>
                    <a:lnTo>
                      <a:pt x="208" y="13"/>
                    </a:lnTo>
                    <a:lnTo>
                      <a:pt x="220" y="30"/>
                    </a:lnTo>
                    <a:lnTo>
                      <a:pt x="225" y="49"/>
                    </a:lnTo>
                    <a:lnTo>
                      <a:pt x="221" y="71"/>
                    </a:lnTo>
                    <a:lnTo>
                      <a:pt x="212" y="90"/>
                    </a:lnTo>
                    <a:lnTo>
                      <a:pt x="195" y="105"/>
                    </a:lnTo>
                    <a:lnTo>
                      <a:pt x="175" y="112"/>
                    </a:lnTo>
                    <a:lnTo>
                      <a:pt x="67" y="129"/>
                    </a:lnTo>
                    <a:lnTo>
                      <a:pt x="57" y="129"/>
                    </a:lnTo>
                    <a:lnTo>
                      <a:pt x="37" y="125"/>
                    </a:lnTo>
                    <a:lnTo>
                      <a:pt x="20" y="116"/>
                    </a:lnTo>
                    <a:lnTo>
                      <a:pt x="7" y="99"/>
                    </a:lnTo>
                    <a:lnTo>
                      <a:pt x="0" y="80"/>
                    </a:lnTo>
                    <a:lnTo>
                      <a:pt x="2" y="58"/>
                    </a:lnTo>
                    <a:lnTo>
                      <a:pt x="13" y="37"/>
                    </a:lnTo>
                    <a:lnTo>
                      <a:pt x="31" y="21"/>
                    </a:lnTo>
                    <a:lnTo>
                      <a:pt x="56" y="1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E3DC9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56"/>
              <p:cNvSpPr>
                <a:spLocks/>
              </p:cNvSpPr>
              <p:nvPr/>
            </p:nvSpPr>
            <p:spPr bwMode="auto">
              <a:xfrm>
                <a:off x="4551363" y="3322638"/>
                <a:ext cx="373062" cy="168275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194" y="1"/>
                  </a:cxn>
                  <a:cxn ang="0">
                    <a:pos x="214" y="13"/>
                  </a:cxn>
                  <a:cxn ang="0">
                    <a:pos x="225" y="24"/>
                  </a:cxn>
                  <a:cxn ang="0">
                    <a:pos x="233" y="37"/>
                  </a:cxn>
                  <a:cxn ang="0">
                    <a:pos x="235" y="54"/>
                  </a:cxn>
                  <a:cxn ang="0">
                    <a:pos x="235" y="56"/>
                  </a:cxn>
                  <a:cxn ang="0">
                    <a:pos x="231" y="59"/>
                  </a:cxn>
                  <a:cxn ang="0">
                    <a:pos x="227" y="59"/>
                  </a:cxn>
                  <a:cxn ang="0">
                    <a:pos x="225" y="57"/>
                  </a:cxn>
                  <a:cxn ang="0">
                    <a:pos x="224" y="54"/>
                  </a:cxn>
                  <a:cxn ang="0">
                    <a:pos x="220" y="35"/>
                  </a:cxn>
                  <a:cxn ang="0">
                    <a:pos x="207" y="20"/>
                  </a:cxn>
                  <a:cxn ang="0">
                    <a:pos x="190" y="13"/>
                  </a:cxn>
                  <a:cxn ang="0">
                    <a:pos x="169" y="11"/>
                  </a:cxn>
                  <a:cxn ang="0">
                    <a:pos x="60" y="24"/>
                  </a:cxn>
                  <a:cxn ang="0">
                    <a:pos x="37" y="31"/>
                  </a:cxn>
                  <a:cxn ang="0">
                    <a:pos x="21" y="44"/>
                  </a:cxn>
                  <a:cxn ang="0">
                    <a:pos x="11" y="63"/>
                  </a:cxn>
                  <a:cxn ang="0">
                    <a:pos x="9" y="85"/>
                  </a:cxn>
                  <a:cxn ang="0">
                    <a:pos x="11" y="89"/>
                  </a:cxn>
                  <a:cxn ang="0">
                    <a:pos x="11" y="95"/>
                  </a:cxn>
                  <a:cxn ang="0">
                    <a:pos x="13" y="98"/>
                  </a:cxn>
                  <a:cxn ang="0">
                    <a:pos x="13" y="104"/>
                  </a:cxn>
                  <a:cxn ang="0">
                    <a:pos x="11" y="106"/>
                  </a:cxn>
                  <a:cxn ang="0">
                    <a:pos x="6" y="106"/>
                  </a:cxn>
                  <a:cxn ang="0">
                    <a:pos x="4" y="104"/>
                  </a:cxn>
                  <a:cxn ang="0">
                    <a:pos x="0" y="93"/>
                  </a:cxn>
                  <a:cxn ang="0">
                    <a:pos x="0" y="85"/>
                  </a:cxn>
                  <a:cxn ang="0">
                    <a:pos x="2" y="59"/>
                  </a:cxn>
                  <a:cxn ang="0">
                    <a:pos x="13" y="37"/>
                  </a:cxn>
                  <a:cxn ang="0">
                    <a:pos x="34" y="22"/>
                  </a:cxn>
                  <a:cxn ang="0">
                    <a:pos x="58" y="13"/>
                  </a:cxn>
                  <a:cxn ang="0">
                    <a:pos x="169" y="0"/>
                  </a:cxn>
                </a:cxnLst>
                <a:rect l="0" t="0" r="r" b="b"/>
                <a:pathLst>
                  <a:path w="235" h="106">
                    <a:moveTo>
                      <a:pt x="169" y="0"/>
                    </a:moveTo>
                    <a:lnTo>
                      <a:pt x="194" y="1"/>
                    </a:lnTo>
                    <a:lnTo>
                      <a:pt x="214" y="13"/>
                    </a:lnTo>
                    <a:lnTo>
                      <a:pt x="225" y="24"/>
                    </a:lnTo>
                    <a:lnTo>
                      <a:pt x="233" y="37"/>
                    </a:lnTo>
                    <a:lnTo>
                      <a:pt x="235" y="54"/>
                    </a:lnTo>
                    <a:lnTo>
                      <a:pt x="235" y="56"/>
                    </a:lnTo>
                    <a:lnTo>
                      <a:pt x="231" y="59"/>
                    </a:lnTo>
                    <a:lnTo>
                      <a:pt x="227" y="59"/>
                    </a:lnTo>
                    <a:lnTo>
                      <a:pt x="225" y="57"/>
                    </a:lnTo>
                    <a:lnTo>
                      <a:pt x="224" y="54"/>
                    </a:lnTo>
                    <a:lnTo>
                      <a:pt x="220" y="35"/>
                    </a:lnTo>
                    <a:lnTo>
                      <a:pt x="207" y="20"/>
                    </a:lnTo>
                    <a:lnTo>
                      <a:pt x="190" y="13"/>
                    </a:lnTo>
                    <a:lnTo>
                      <a:pt x="169" y="11"/>
                    </a:lnTo>
                    <a:lnTo>
                      <a:pt x="60" y="24"/>
                    </a:lnTo>
                    <a:lnTo>
                      <a:pt x="37" y="31"/>
                    </a:lnTo>
                    <a:lnTo>
                      <a:pt x="21" y="44"/>
                    </a:lnTo>
                    <a:lnTo>
                      <a:pt x="11" y="63"/>
                    </a:lnTo>
                    <a:lnTo>
                      <a:pt x="9" y="85"/>
                    </a:lnTo>
                    <a:lnTo>
                      <a:pt x="11" y="89"/>
                    </a:lnTo>
                    <a:lnTo>
                      <a:pt x="11" y="95"/>
                    </a:lnTo>
                    <a:lnTo>
                      <a:pt x="13" y="98"/>
                    </a:lnTo>
                    <a:lnTo>
                      <a:pt x="13" y="104"/>
                    </a:lnTo>
                    <a:lnTo>
                      <a:pt x="11" y="106"/>
                    </a:lnTo>
                    <a:lnTo>
                      <a:pt x="6" y="106"/>
                    </a:lnTo>
                    <a:lnTo>
                      <a:pt x="4" y="104"/>
                    </a:lnTo>
                    <a:lnTo>
                      <a:pt x="0" y="93"/>
                    </a:lnTo>
                    <a:lnTo>
                      <a:pt x="0" y="85"/>
                    </a:lnTo>
                    <a:lnTo>
                      <a:pt x="2" y="59"/>
                    </a:lnTo>
                    <a:lnTo>
                      <a:pt x="13" y="37"/>
                    </a:lnTo>
                    <a:lnTo>
                      <a:pt x="34" y="22"/>
                    </a:lnTo>
                    <a:lnTo>
                      <a:pt x="58" y="13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57"/>
              <p:cNvSpPr>
                <a:spLocks/>
              </p:cNvSpPr>
              <p:nvPr/>
            </p:nvSpPr>
            <p:spPr bwMode="auto">
              <a:xfrm>
                <a:off x="5030788" y="3254375"/>
                <a:ext cx="306387" cy="198438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51" y="0"/>
                  </a:cxn>
                  <a:cxn ang="0">
                    <a:pos x="167" y="3"/>
                  </a:cxn>
                  <a:cxn ang="0">
                    <a:pos x="180" y="13"/>
                  </a:cxn>
                  <a:cxn ang="0">
                    <a:pos x="190" y="26"/>
                  </a:cxn>
                  <a:cxn ang="0">
                    <a:pos x="193" y="43"/>
                  </a:cxn>
                  <a:cxn ang="0">
                    <a:pos x="192" y="63"/>
                  </a:cxn>
                  <a:cxn ang="0">
                    <a:pos x="182" y="82"/>
                  </a:cxn>
                  <a:cxn ang="0">
                    <a:pos x="167" y="97"/>
                  </a:cxn>
                  <a:cxn ang="0">
                    <a:pos x="149" y="104"/>
                  </a:cxn>
                  <a:cxn ang="0">
                    <a:pos x="56" y="125"/>
                  </a:cxn>
                  <a:cxn ang="0">
                    <a:pos x="46" y="125"/>
                  </a:cxn>
                  <a:cxn ang="0">
                    <a:pos x="30" y="121"/>
                  </a:cxn>
                  <a:cxn ang="0">
                    <a:pos x="15" y="113"/>
                  </a:cxn>
                  <a:cxn ang="0">
                    <a:pos x="3" y="99"/>
                  </a:cxn>
                  <a:cxn ang="0">
                    <a:pos x="0" y="82"/>
                  </a:cxn>
                  <a:cxn ang="0">
                    <a:pos x="2" y="59"/>
                  </a:cxn>
                  <a:cxn ang="0">
                    <a:pos x="11" y="41"/>
                  </a:cxn>
                  <a:cxn ang="0">
                    <a:pos x="26" y="26"/>
                  </a:cxn>
                  <a:cxn ang="0">
                    <a:pos x="46" y="18"/>
                  </a:cxn>
                  <a:cxn ang="0">
                    <a:pos x="141" y="0"/>
                  </a:cxn>
                </a:cxnLst>
                <a:rect l="0" t="0" r="r" b="b"/>
                <a:pathLst>
                  <a:path w="193" h="125">
                    <a:moveTo>
                      <a:pt x="141" y="0"/>
                    </a:moveTo>
                    <a:lnTo>
                      <a:pt x="151" y="0"/>
                    </a:lnTo>
                    <a:lnTo>
                      <a:pt x="167" y="3"/>
                    </a:lnTo>
                    <a:lnTo>
                      <a:pt x="180" y="13"/>
                    </a:lnTo>
                    <a:lnTo>
                      <a:pt x="190" y="26"/>
                    </a:lnTo>
                    <a:lnTo>
                      <a:pt x="193" y="43"/>
                    </a:lnTo>
                    <a:lnTo>
                      <a:pt x="192" y="63"/>
                    </a:lnTo>
                    <a:lnTo>
                      <a:pt x="182" y="82"/>
                    </a:lnTo>
                    <a:lnTo>
                      <a:pt x="167" y="97"/>
                    </a:lnTo>
                    <a:lnTo>
                      <a:pt x="149" y="104"/>
                    </a:lnTo>
                    <a:lnTo>
                      <a:pt x="56" y="125"/>
                    </a:lnTo>
                    <a:lnTo>
                      <a:pt x="46" y="125"/>
                    </a:lnTo>
                    <a:lnTo>
                      <a:pt x="30" y="121"/>
                    </a:lnTo>
                    <a:lnTo>
                      <a:pt x="15" y="113"/>
                    </a:lnTo>
                    <a:lnTo>
                      <a:pt x="3" y="99"/>
                    </a:lnTo>
                    <a:lnTo>
                      <a:pt x="0" y="82"/>
                    </a:lnTo>
                    <a:lnTo>
                      <a:pt x="2" y="59"/>
                    </a:lnTo>
                    <a:lnTo>
                      <a:pt x="11" y="41"/>
                    </a:lnTo>
                    <a:lnTo>
                      <a:pt x="26" y="26"/>
                    </a:lnTo>
                    <a:lnTo>
                      <a:pt x="46" y="18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E3DC9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58"/>
              <p:cNvSpPr>
                <a:spLocks/>
              </p:cNvSpPr>
              <p:nvPr/>
            </p:nvSpPr>
            <p:spPr bwMode="auto">
              <a:xfrm>
                <a:off x="5021263" y="3244850"/>
                <a:ext cx="325437" cy="160338"/>
              </a:xfrm>
              <a:custGeom>
                <a:avLst/>
                <a:gdLst/>
                <a:ahLst/>
                <a:cxnLst>
                  <a:cxn ang="0">
                    <a:pos x="147" y="0"/>
                  </a:cxn>
                  <a:cxn ang="0">
                    <a:pos x="168" y="2"/>
                  </a:cxn>
                  <a:cxn ang="0">
                    <a:pos x="186" y="9"/>
                  </a:cxn>
                  <a:cxn ang="0">
                    <a:pos x="199" y="26"/>
                  </a:cxn>
                  <a:cxn ang="0">
                    <a:pos x="205" y="49"/>
                  </a:cxn>
                  <a:cxn ang="0">
                    <a:pos x="205" y="56"/>
                  </a:cxn>
                  <a:cxn ang="0">
                    <a:pos x="203" y="65"/>
                  </a:cxn>
                  <a:cxn ang="0">
                    <a:pos x="203" y="67"/>
                  </a:cxn>
                  <a:cxn ang="0">
                    <a:pos x="201" y="69"/>
                  </a:cxn>
                  <a:cxn ang="0">
                    <a:pos x="196" y="69"/>
                  </a:cxn>
                  <a:cxn ang="0">
                    <a:pos x="194" y="67"/>
                  </a:cxn>
                  <a:cxn ang="0">
                    <a:pos x="194" y="50"/>
                  </a:cxn>
                  <a:cxn ang="0">
                    <a:pos x="190" y="32"/>
                  </a:cxn>
                  <a:cxn ang="0">
                    <a:pos x="179" y="19"/>
                  </a:cxn>
                  <a:cxn ang="0">
                    <a:pos x="164" y="11"/>
                  </a:cxn>
                  <a:cxn ang="0">
                    <a:pos x="149" y="11"/>
                  </a:cxn>
                  <a:cxn ang="0">
                    <a:pos x="54" y="30"/>
                  </a:cxn>
                  <a:cxn ang="0">
                    <a:pos x="36" y="37"/>
                  </a:cxn>
                  <a:cxn ang="0">
                    <a:pos x="21" y="50"/>
                  </a:cxn>
                  <a:cxn ang="0">
                    <a:pos x="13" y="67"/>
                  </a:cxn>
                  <a:cxn ang="0">
                    <a:pos x="11" y="88"/>
                  </a:cxn>
                  <a:cxn ang="0">
                    <a:pos x="11" y="97"/>
                  </a:cxn>
                  <a:cxn ang="0">
                    <a:pos x="8" y="101"/>
                  </a:cxn>
                  <a:cxn ang="0">
                    <a:pos x="4" y="101"/>
                  </a:cxn>
                  <a:cxn ang="0">
                    <a:pos x="2" y="99"/>
                  </a:cxn>
                  <a:cxn ang="0">
                    <a:pos x="2" y="95"/>
                  </a:cxn>
                  <a:cxn ang="0">
                    <a:pos x="0" y="91"/>
                  </a:cxn>
                  <a:cxn ang="0">
                    <a:pos x="0" y="90"/>
                  </a:cxn>
                  <a:cxn ang="0">
                    <a:pos x="2" y="65"/>
                  </a:cxn>
                  <a:cxn ang="0">
                    <a:pos x="13" y="43"/>
                  </a:cxn>
                  <a:cxn ang="0">
                    <a:pos x="30" y="28"/>
                  </a:cxn>
                  <a:cxn ang="0">
                    <a:pos x="52" y="19"/>
                  </a:cxn>
                  <a:cxn ang="0">
                    <a:pos x="147" y="0"/>
                  </a:cxn>
                </a:cxnLst>
                <a:rect l="0" t="0" r="r" b="b"/>
                <a:pathLst>
                  <a:path w="205" h="101">
                    <a:moveTo>
                      <a:pt x="147" y="0"/>
                    </a:moveTo>
                    <a:lnTo>
                      <a:pt x="168" y="2"/>
                    </a:lnTo>
                    <a:lnTo>
                      <a:pt x="186" y="9"/>
                    </a:lnTo>
                    <a:lnTo>
                      <a:pt x="199" y="26"/>
                    </a:lnTo>
                    <a:lnTo>
                      <a:pt x="205" y="49"/>
                    </a:lnTo>
                    <a:lnTo>
                      <a:pt x="205" y="56"/>
                    </a:lnTo>
                    <a:lnTo>
                      <a:pt x="203" y="65"/>
                    </a:lnTo>
                    <a:lnTo>
                      <a:pt x="203" y="67"/>
                    </a:lnTo>
                    <a:lnTo>
                      <a:pt x="201" y="69"/>
                    </a:lnTo>
                    <a:lnTo>
                      <a:pt x="196" y="69"/>
                    </a:lnTo>
                    <a:lnTo>
                      <a:pt x="194" y="67"/>
                    </a:lnTo>
                    <a:lnTo>
                      <a:pt x="194" y="50"/>
                    </a:lnTo>
                    <a:lnTo>
                      <a:pt x="190" y="32"/>
                    </a:lnTo>
                    <a:lnTo>
                      <a:pt x="179" y="19"/>
                    </a:lnTo>
                    <a:lnTo>
                      <a:pt x="164" y="11"/>
                    </a:lnTo>
                    <a:lnTo>
                      <a:pt x="149" y="11"/>
                    </a:lnTo>
                    <a:lnTo>
                      <a:pt x="54" y="30"/>
                    </a:lnTo>
                    <a:lnTo>
                      <a:pt x="36" y="37"/>
                    </a:lnTo>
                    <a:lnTo>
                      <a:pt x="21" y="50"/>
                    </a:lnTo>
                    <a:lnTo>
                      <a:pt x="13" y="67"/>
                    </a:lnTo>
                    <a:lnTo>
                      <a:pt x="11" y="88"/>
                    </a:lnTo>
                    <a:lnTo>
                      <a:pt x="11" y="97"/>
                    </a:lnTo>
                    <a:lnTo>
                      <a:pt x="8" y="101"/>
                    </a:lnTo>
                    <a:lnTo>
                      <a:pt x="4" y="101"/>
                    </a:lnTo>
                    <a:lnTo>
                      <a:pt x="2" y="99"/>
                    </a:lnTo>
                    <a:lnTo>
                      <a:pt x="2" y="95"/>
                    </a:lnTo>
                    <a:lnTo>
                      <a:pt x="0" y="91"/>
                    </a:lnTo>
                    <a:lnTo>
                      <a:pt x="0" y="90"/>
                    </a:lnTo>
                    <a:lnTo>
                      <a:pt x="2" y="65"/>
                    </a:lnTo>
                    <a:lnTo>
                      <a:pt x="13" y="43"/>
                    </a:lnTo>
                    <a:lnTo>
                      <a:pt x="30" y="28"/>
                    </a:lnTo>
                    <a:lnTo>
                      <a:pt x="52" y="19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59"/>
              <p:cNvSpPr>
                <a:spLocks/>
              </p:cNvSpPr>
              <p:nvPr/>
            </p:nvSpPr>
            <p:spPr bwMode="auto">
              <a:xfrm>
                <a:off x="4906963" y="3346450"/>
                <a:ext cx="127000" cy="5238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59" y="3"/>
                  </a:cxn>
                  <a:cxn ang="0">
                    <a:pos x="80" y="14"/>
                  </a:cxn>
                  <a:cxn ang="0">
                    <a:pos x="72" y="24"/>
                  </a:cxn>
                  <a:cxn ang="0">
                    <a:pos x="57" y="14"/>
                  </a:cxn>
                  <a:cxn ang="0">
                    <a:pos x="42" y="11"/>
                  </a:cxn>
                  <a:cxn ang="0">
                    <a:pos x="29" y="14"/>
                  </a:cxn>
                  <a:cxn ang="0">
                    <a:pos x="18" y="22"/>
                  </a:cxn>
                  <a:cxn ang="0">
                    <a:pos x="7" y="33"/>
                  </a:cxn>
                  <a:cxn ang="0">
                    <a:pos x="0" y="27"/>
                  </a:cxn>
                  <a:cxn ang="0">
                    <a:pos x="3" y="24"/>
                  </a:cxn>
                  <a:cxn ang="0">
                    <a:pos x="11" y="14"/>
                  </a:cxn>
                  <a:cxn ang="0">
                    <a:pos x="24" y="5"/>
                  </a:cxn>
                  <a:cxn ang="0">
                    <a:pos x="40" y="0"/>
                  </a:cxn>
                </a:cxnLst>
                <a:rect l="0" t="0" r="r" b="b"/>
                <a:pathLst>
                  <a:path w="80" h="33">
                    <a:moveTo>
                      <a:pt x="40" y="0"/>
                    </a:moveTo>
                    <a:lnTo>
                      <a:pt x="59" y="3"/>
                    </a:lnTo>
                    <a:lnTo>
                      <a:pt x="80" y="14"/>
                    </a:lnTo>
                    <a:lnTo>
                      <a:pt x="72" y="24"/>
                    </a:lnTo>
                    <a:lnTo>
                      <a:pt x="57" y="14"/>
                    </a:lnTo>
                    <a:lnTo>
                      <a:pt x="42" y="11"/>
                    </a:lnTo>
                    <a:lnTo>
                      <a:pt x="29" y="14"/>
                    </a:lnTo>
                    <a:lnTo>
                      <a:pt x="18" y="22"/>
                    </a:lnTo>
                    <a:lnTo>
                      <a:pt x="7" y="33"/>
                    </a:lnTo>
                    <a:lnTo>
                      <a:pt x="0" y="27"/>
                    </a:lnTo>
                    <a:lnTo>
                      <a:pt x="3" y="24"/>
                    </a:lnTo>
                    <a:lnTo>
                      <a:pt x="11" y="14"/>
                    </a:lnTo>
                    <a:lnTo>
                      <a:pt x="24" y="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19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60"/>
              <p:cNvSpPr>
                <a:spLocks noEditPoints="1"/>
              </p:cNvSpPr>
              <p:nvPr/>
            </p:nvSpPr>
            <p:spPr bwMode="auto">
              <a:xfrm>
                <a:off x="4678363" y="3336925"/>
                <a:ext cx="225425" cy="50800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13" y="11"/>
                  </a:cxn>
                  <a:cxn ang="0">
                    <a:pos x="93" y="0"/>
                  </a:cxn>
                  <a:cxn ang="0">
                    <a:pos x="108" y="2"/>
                  </a:cxn>
                  <a:cxn ang="0">
                    <a:pos x="123" y="7"/>
                  </a:cxn>
                  <a:cxn ang="0">
                    <a:pos x="134" y="19"/>
                  </a:cxn>
                  <a:cxn ang="0">
                    <a:pos x="138" y="26"/>
                  </a:cxn>
                  <a:cxn ang="0">
                    <a:pos x="142" y="32"/>
                  </a:cxn>
                  <a:cxn ang="0">
                    <a:pos x="134" y="26"/>
                  </a:cxn>
                  <a:cxn ang="0">
                    <a:pos x="119" y="17"/>
                  </a:cxn>
                  <a:cxn ang="0">
                    <a:pos x="99" y="11"/>
                  </a:cxn>
                  <a:cxn ang="0">
                    <a:pos x="88" y="9"/>
                  </a:cxn>
                  <a:cxn ang="0">
                    <a:pos x="50" y="9"/>
                  </a:cxn>
                  <a:cxn ang="0">
                    <a:pos x="30" y="11"/>
                  </a:cxn>
                  <a:cxn ang="0">
                    <a:pos x="13" y="11"/>
                  </a:cxn>
                  <a:cxn ang="0">
                    <a:pos x="28" y="9"/>
                  </a:cxn>
                  <a:cxn ang="0">
                    <a:pos x="47" y="6"/>
                  </a:cxn>
                  <a:cxn ang="0">
                    <a:pos x="65" y="4"/>
                  </a:cxn>
                  <a:cxn ang="0">
                    <a:pos x="82" y="2"/>
                  </a:cxn>
                  <a:cxn ang="0">
                    <a:pos x="93" y="0"/>
                  </a:cxn>
                </a:cxnLst>
                <a:rect l="0" t="0" r="r" b="b"/>
                <a:pathLst>
                  <a:path w="142" h="32">
                    <a:moveTo>
                      <a:pt x="13" y="11"/>
                    </a:moveTo>
                    <a:lnTo>
                      <a:pt x="2" y="13"/>
                    </a:lnTo>
                    <a:lnTo>
                      <a:pt x="0" y="13"/>
                    </a:lnTo>
                    <a:lnTo>
                      <a:pt x="13" y="11"/>
                    </a:lnTo>
                    <a:close/>
                    <a:moveTo>
                      <a:pt x="93" y="0"/>
                    </a:moveTo>
                    <a:lnTo>
                      <a:pt x="108" y="2"/>
                    </a:lnTo>
                    <a:lnTo>
                      <a:pt x="123" y="7"/>
                    </a:lnTo>
                    <a:lnTo>
                      <a:pt x="134" y="19"/>
                    </a:lnTo>
                    <a:lnTo>
                      <a:pt x="138" y="26"/>
                    </a:lnTo>
                    <a:lnTo>
                      <a:pt x="142" y="32"/>
                    </a:lnTo>
                    <a:lnTo>
                      <a:pt x="134" y="26"/>
                    </a:lnTo>
                    <a:lnTo>
                      <a:pt x="119" y="17"/>
                    </a:lnTo>
                    <a:lnTo>
                      <a:pt x="99" y="11"/>
                    </a:lnTo>
                    <a:lnTo>
                      <a:pt x="88" y="9"/>
                    </a:lnTo>
                    <a:lnTo>
                      <a:pt x="50" y="9"/>
                    </a:lnTo>
                    <a:lnTo>
                      <a:pt x="30" y="11"/>
                    </a:lnTo>
                    <a:lnTo>
                      <a:pt x="13" y="11"/>
                    </a:lnTo>
                    <a:lnTo>
                      <a:pt x="28" y="9"/>
                    </a:lnTo>
                    <a:lnTo>
                      <a:pt x="47" y="6"/>
                    </a:lnTo>
                    <a:lnTo>
                      <a:pt x="65" y="4"/>
                    </a:lnTo>
                    <a:lnTo>
                      <a:pt x="82" y="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Freeform 61"/>
              <p:cNvSpPr>
                <a:spLocks/>
              </p:cNvSpPr>
              <p:nvPr/>
            </p:nvSpPr>
            <p:spPr bwMode="auto">
              <a:xfrm>
                <a:off x="5148263" y="3262313"/>
                <a:ext cx="180975" cy="57150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88" y="0"/>
                  </a:cxn>
                  <a:cxn ang="0">
                    <a:pos x="97" y="6"/>
                  </a:cxn>
                  <a:cxn ang="0">
                    <a:pos x="106" y="17"/>
                  </a:cxn>
                  <a:cxn ang="0">
                    <a:pos x="114" y="36"/>
                  </a:cxn>
                  <a:cxn ang="0">
                    <a:pos x="112" y="32"/>
                  </a:cxn>
                  <a:cxn ang="0">
                    <a:pos x="106" y="23"/>
                  </a:cxn>
                  <a:cxn ang="0">
                    <a:pos x="95" y="13"/>
                  </a:cxn>
                  <a:cxn ang="0">
                    <a:pos x="80" y="8"/>
                  </a:cxn>
                  <a:cxn ang="0">
                    <a:pos x="52" y="8"/>
                  </a:cxn>
                  <a:cxn ang="0">
                    <a:pos x="34" y="10"/>
                  </a:cxn>
                  <a:cxn ang="0">
                    <a:pos x="17" y="12"/>
                  </a:cxn>
                  <a:cxn ang="0">
                    <a:pos x="6" y="13"/>
                  </a:cxn>
                  <a:cxn ang="0">
                    <a:pos x="0" y="13"/>
                  </a:cxn>
                  <a:cxn ang="0">
                    <a:pos x="67" y="0"/>
                  </a:cxn>
                </a:cxnLst>
                <a:rect l="0" t="0" r="r" b="b"/>
                <a:pathLst>
                  <a:path w="114" h="36">
                    <a:moveTo>
                      <a:pt x="67" y="0"/>
                    </a:moveTo>
                    <a:lnTo>
                      <a:pt x="88" y="0"/>
                    </a:lnTo>
                    <a:lnTo>
                      <a:pt x="97" y="6"/>
                    </a:lnTo>
                    <a:lnTo>
                      <a:pt x="106" y="17"/>
                    </a:lnTo>
                    <a:lnTo>
                      <a:pt x="114" y="36"/>
                    </a:lnTo>
                    <a:lnTo>
                      <a:pt x="112" y="32"/>
                    </a:lnTo>
                    <a:lnTo>
                      <a:pt x="106" y="23"/>
                    </a:lnTo>
                    <a:lnTo>
                      <a:pt x="95" y="13"/>
                    </a:lnTo>
                    <a:lnTo>
                      <a:pt x="80" y="8"/>
                    </a:lnTo>
                    <a:lnTo>
                      <a:pt x="52" y="8"/>
                    </a:lnTo>
                    <a:lnTo>
                      <a:pt x="34" y="10"/>
                    </a:lnTo>
                    <a:lnTo>
                      <a:pt x="17" y="12"/>
                    </a:lnTo>
                    <a:lnTo>
                      <a:pt x="6" y="13"/>
                    </a:lnTo>
                    <a:lnTo>
                      <a:pt x="0" y="1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220750" y="1358454"/>
              <a:ext cx="866795" cy="1342538"/>
              <a:chOff x="2436813" y="1071563"/>
              <a:chExt cx="1397001" cy="2163762"/>
            </a:xfrm>
          </p:grpSpPr>
          <p:sp>
            <p:nvSpPr>
              <p:cNvPr id="149" name="Freeform 8"/>
              <p:cNvSpPr>
                <a:spLocks/>
              </p:cNvSpPr>
              <p:nvPr/>
            </p:nvSpPr>
            <p:spPr bwMode="auto">
              <a:xfrm>
                <a:off x="2982913" y="2381250"/>
                <a:ext cx="598488" cy="854075"/>
              </a:xfrm>
              <a:custGeom>
                <a:avLst/>
                <a:gdLst/>
                <a:ahLst/>
                <a:cxnLst>
                  <a:cxn ang="0">
                    <a:pos x="335" y="0"/>
                  </a:cxn>
                  <a:cxn ang="0">
                    <a:pos x="335" y="5"/>
                  </a:cxn>
                  <a:cxn ang="0">
                    <a:pos x="337" y="17"/>
                  </a:cxn>
                  <a:cxn ang="0">
                    <a:pos x="340" y="37"/>
                  </a:cxn>
                  <a:cxn ang="0">
                    <a:pos x="345" y="63"/>
                  </a:cxn>
                  <a:cxn ang="0">
                    <a:pos x="350" y="95"/>
                  </a:cxn>
                  <a:cxn ang="0">
                    <a:pos x="354" y="134"/>
                  </a:cxn>
                  <a:cxn ang="0">
                    <a:pos x="360" y="177"/>
                  </a:cxn>
                  <a:cxn ang="0">
                    <a:pos x="366" y="226"/>
                  </a:cxn>
                  <a:cxn ang="0">
                    <a:pos x="370" y="278"/>
                  </a:cxn>
                  <a:cxn ang="0">
                    <a:pos x="373" y="333"/>
                  </a:cxn>
                  <a:cxn ang="0">
                    <a:pos x="376" y="393"/>
                  </a:cxn>
                  <a:cxn ang="0">
                    <a:pos x="377" y="455"/>
                  </a:cxn>
                  <a:cxn ang="0">
                    <a:pos x="377" y="518"/>
                  </a:cxn>
                  <a:cxn ang="0">
                    <a:pos x="325" y="527"/>
                  </a:cxn>
                  <a:cxn ang="0">
                    <a:pos x="268" y="534"/>
                  </a:cxn>
                  <a:cxn ang="0">
                    <a:pos x="208" y="537"/>
                  </a:cxn>
                  <a:cxn ang="0">
                    <a:pos x="143" y="538"/>
                  </a:cxn>
                  <a:cxn ang="0">
                    <a:pos x="82" y="537"/>
                  </a:cxn>
                  <a:cxn ang="0">
                    <a:pos x="26" y="534"/>
                  </a:cxn>
                  <a:cxn ang="0">
                    <a:pos x="0" y="15"/>
                  </a:cxn>
                  <a:cxn ang="0">
                    <a:pos x="3" y="15"/>
                  </a:cxn>
                  <a:cxn ang="0">
                    <a:pos x="16" y="16"/>
                  </a:cxn>
                  <a:cxn ang="0">
                    <a:pos x="33" y="19"/>
                  </a:cxn>
                  <a:cxn ang="0">
                    <a:pos x="58" y="20"/>
                  </a:cxn>
                  <a:cxn ang="0">
                    <a:pos x="86" y="22"/>
                  </a:cxn>
                  <a:cxn ang="0">
                    <a:pos x="120" y="23"/>
                  </a:cxn>
                  <a:cxn ang="0">
                    <a:pos x="158" y="23"/>
                  </a:cxn>
                  <a:cxn ang="0">
                    <a:pos x="199" y="22"/>
                  </a:cxn>
                  <a:cxn ang="0">
                    <a:pos x="243" y="17"/>
                  </a:cxn>
                  <a:cxn ang="0">
                    <a:pos x="288" y="10"/>
                  </a:cxn>
                  <a:cxn ang="0">
                    <a:pos x="335" y="0"/>
                  </a:cxn>
                </a:cxnLst>
                <a:rect l="0" t="0" r="r" b="b"/>
                <a:pathLst>
                  <a:path w="377" h="538">
                    <a:moveTo>
                      <a:pt x="335" y="0"/>
                    </a:moveTo>
                    <a:lnTo>
                      <a:pt x="335" y="5"/>
                    </a:lnTo>
                    <a:lnTo>
                      <a:pt x="337" y="17"/>
                    </a:lnTo>
                    <a:lnTo>
                      <a:pt x="340" y="37"/>
                    </a:lnTo>
                    <a:lnTo>
                      <a:pt x="345" y="63"/>
                    </a:lnTo>
                    <a:lnTo>
                      <a:pt x="350" y="95"/>
                    </a:lnTo>
                    <a:lnTo>
                      <a:pt x="354" y="134"/>
                    </a:lnTo>
                    <a:lnTo>
                      <a:pt x="360" y="177"/>
                    </a:lnTo>
                    <a:lnTo>
                      <a:pt x="366" y="226"/>
                    </a:lnTo>
                    <a:lnTo>
                      <a:pt x="370" y="278"/>
                    </a:lnTo>
                    <a:lnTo>
                      <a:pt x="373" y="333"/>
                    </a:lnTo>
                    <a:lnTo>
                      <a:pt x="376" y="393"/>
                    </a:lnTo>
                    <a:lnTo>
                      <a:pt x="377" y="455"/>
                    </a:lnTo>
                    <a:lnTo>
                      <a:pt x="377" y="518"/>
                    </a:lnTo>
                    <a:lnTo>
                      <a:pt x="325" y="527"/>
                    </a:lnTo>
                    <a:lnTo>
                      <a:pt x="268" y="534"/>
                    </a:lnTo>
                    <a:lnTo>
                      <a:pt x="208" y="537"/>
                    </a:lnTo>
                    <a:lnTo>
                      <a:pt x="143" y="538"/>
                    </a:lnTo>
                    <a:lnTo>
                      <a:pt x="82" y="537"/>
                    </a:lnTo>
                    <a:lnTo>
                      <a:pt x="26" y="534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16" y="16"/>
                    </a:lnTo>
                    <a:lnTo>
                      <a:pt x="33" y="19"/>
                    </a:lnTo>
                    <a:lnTo>
                      <a:pt x="58" y="20"/>
                    </a:lnTo>
                    <a:lnTo>
                      <a:pt x="86" y="22"/>
                    </a:lnTo>
                    <a:lnTo>
                      <a:pt x="120" y="23"/>
                    </a:lnTo>
                    <a:lnTo>
                      <a:pt x="158" y="23"/>
                    </a:lnTo>
                    <a:lnTo>
                      <a:pt x="199" y="22"/>
                    </a:lnTo>
                    <a:lnTo>
                      <a:pt x="243" y="17"/>
                    </a:lnTo>
                    <a:lnTo>
                      <a:pt x="288" y="10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F7FA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Freeform 9"/>
              <p:cNvSpPr>
                <a:spLocks/>
              </p:cNvSpPr>
              <p:nvPr/>
            </p:nvSpPr>
            <p:spPr bwMode="auto">
              <a:xfrm>
                <a:off x="3444876" y="2381250"/>
                <a:ext cx="127000" cy="836613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2" y="19"/>
                  </a:cxn>
                  <a:cxn ang="0">
                    <a:pos x="46" y="44"/>
                  </a:cxn>
                  <a:cxn ang="0">
                    <a:pos x="52" y="77"/>
                  </a:cxn>
                  <a:cxn ang="0">
                    <a:pos x="58" y="116"/>
                  </a:cxn>
                  <a:cxn ang="0">
                    <a:pos x="62" y="161"/>
                  </a:cxn>
                  <a:cxn ang="0">
                    <a:pos x="68" y="211"/>
                  </a:cxn>
                  <a:cxn ang="0">
                    <a:pos x="73" y="266"/>
                  </a:cxn>
                  <a:cxn ang="0">
                    <a:pos x="76" y="325"/>
                  </a:cxn>
                  <a:cxn ang="0">
                    <a:pos x="79" y="387"/>
                  </a:cxn>
                  <a:cxn ang="0">
                    <a:pos x="80" y="452"/>
                  </a:cxn>
                  <a:cxn ang="0">
                    <a:pos x="80" y="520"/>
                  </a:cxn>
                  <a:cxn ang="0">
                    <a:pos x="35" y="527"/>
                  </a:cxn>
                  <a:cxn ang="0">
                    <a:pos x="37" y="465"/>
                  </a:cxn>
                  <a:cxn ang="0">
                    <a:pos x="35" y="404"/>
                  </a:cxn>
                  <a:cxn ang="0">
                    <a:pos x="34" y="345"/>
                  </a:cxn>
                  <a:cxn ang="0">
                    <a:pos x="31" y="290"/>
                  </a:cxn>
                  <a:cxn ang="0">
                    <a:pos x="27" y="238"/>
                  </a:cxn>
                  <a:cxn ang="0">
                    <a:pos x="22" y="188"/>
                  </a:cxn>
                  <a:cxn ang="0">
                    <a:pos x="18" y="144"/>
                  </a:cxn>
                  <a:cxn ang="0">
                    <a:pos x="14" y="106"/>
                  </a:cxn>
                  <a:cxn ang="0">
                    <a:pos x="8" y="72"/>
                  </a:cxn>
                  <a:cxn ang="0">
                    <a:pos x="6" y="46"/>
                  </a:cxn>
                  <a:cxn ang="0">
                    <a:pos x="3" y="26"/>
                  </a:cxn>
                  <a:cxn ang="0">
                    <a:pos x="0" y="15"/>
                  </a:cxn>
                  <a:cxn ang="0">
                    <a:pos x="0" y="10"/>
                  </a:cxn>
                  <a:cxn ang="0">
                    <a:pos x="20" y="6"/>
                  </a:cxn>
                  <a:cxn ang="0">
                    <a:pos x="39" y="0"/>
                  </a:cxn>
                </a:cxnLst>
                <a:rect l="0" t="0" r="r" b="b"/>
                <a:pathLst>
                  <a:path w="80" h="527">
                    <a:moveTo>
                      <a:pt x="39" y="0"/>
                    </a:moveTo>
                    <a:lnTo>
                      <a:pt x="42" y="19"/>
                    </a:lnTo>
                    <a:lnTo>
                      <a:pt x="46" y="44"/>
                    </a:lnTo>
                    <a:lnTo>
                      <a:pt x="52" y="77"/>
                    </a:lnTo>
                    <a:lnTo>
                      <a:pt x="58" y="116"/>
                    </a:lnTo>
                    <a:lnTo>
                      <a:pt x="62" y="161"/>
                    </a:lnTo>
                    <a:lnTo>
                      <a:pt x="68" y="211"/>
                    </a:lnTo>
                    <a:lnTo>
                      <a:pt x="73" y="266"/>
                    </a:lnTo>
                    <a:lnTo>
                      <a:pt x="76" y="325"/>
                    </a:lnTo>
                    <a:lnTo>
                      <a:pt x="79" y="387"/>
                    </a:lnTo>
                    <a:lnTo>
                      <a:pt x="80" y="452"/>
                    </a:lnTo>
                    <a:lnTo>
                      <a:pt x="80" y="520"/>
                    </a:lnTo>
                    <a:lnTo>
                      <a:pt x="35" y="527"/>
                    </a:lnTo>
                    <a:lnTo>
                      <a:pt x="37" y="465"/>
                    </a:lnTo>
                    <a:lnTo>
                      <a:pt x="35" y="404"/>
                    </a:lnTo>
                    <a:lnTo>
                      <a:pt x="34" y="345"/>
                    </a:lnTo>
                    <a:lnTo>
                      <a:pt x="31" y="290"/>
                    </a:lnTo>
                    <a:lnTo>
                      <a:pt x="27" y="238"/>
                    </a:lnTo>
                    <a:lnTo>
                      <a:pt x="22" y="188"/>
                    </a:lnTo>
                    <a:lnTo>
                      <a:pt x="18" y="144"/>
                    </a:lnTo>
                    <a:lnTo>
                      <a:pt x="14" y="106"/>
                    </a:lnTo>
                    <a:lnTo>
                      <a:pt x="8" y="72"/>
                    </a:lnTo>
                    <a:lnTo>
                      <a:pt x="6" y="46"/>
                    </a:lnTo>
                    <a:lnTo>
                      <a:pt x="3" y="26"/>
                    </a:lnTo>
                    <a:lnTo>
                      <a:pt x="0" y="15"/>
                    </a:lnTo>
                    <a:lnTo>
                      <a:pt x="0" y="10"/>
                    </a:lnTo>
                    <a:lnTo>
                      <a:pt x="20" y="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10"/>
              <p:cNvSpPr>
                <a:spLocks/>
              </p:cNvSpPr>
              <p:nvPr/>
            </p:nvSpPr>
            <p:spPr bwMode="auto">
              <a:xfrm>
                <a:off x="3457576" y="1844675"/>
                <a:ext cx="376238" cy="290513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34" y="3"/>
                  </a:cxn>
                  <a:cxn ang="0">
                    <a:pos x="136" y="10"/>
                  </a:cxn>
                  <a:cxn ang="0">
                    <a:pos x="140" y="21"/>
                  </a:cxn>
                  <a:cxn ang="0">
                    <a:pos x="144" y="34"/>
                  </a:cxn>
                  <a:cxn ang="0">
                    <a:pos x="151" y="48"/>
                  </a:cxn>
                  <a:cxn ang="0">
                    <a:pos x="161" y="62"/>
                  </a:cxn>
                  <a:cxn ang="0">
                    <a:pos x="171" y="76"/>
                  </a:cxn>
                  <a:cxn ang="0">
                    <a:pos x="185" y="86"/>
                  </a:cxn>
                  <a:cxn ang="0">
                    <a:pos x="199" y="93"/>
                  </a:cxn>
                  <a:cxn ang="0">
                    <a:pos x="218" y="94"/>
                  </a:cxn>
                  <a:cxn ang="0">
                    <a:pos x="237" y="90"/>
                  </a:cxn>
                  <a:cxn ang="0">
                    <a:pos x="236" y="93"/>
                  </a:cxn>
                  <a:cxn ang="0">
                    <a:pos x="232" y="100"/>
                  </a:cxn>
                  <a:cxn ang="0">
                    <a:pos x="223" y="108"/>
                  </a:cxn>
                  <a:cxn ang="0">
                    <a:pos x="212" y="121"/>
                  </a:cxn>
                  <a:cxn ang="0">
                    <a:pos x="198" y="134"/>
                  </a:cxn>
                  <a:cxn ang="0">
                    <a:pos x="180" y="146"/>
                  </a:cxn>
                  <a:cxn ang="0">
                    <a:pos x="158" y="159"/>
                  </a:cxn>
                  <a:cxn ang="0">
                    <a:pos x="134" y="170"/>
                  </a:cxn>
                  <a:cxn ang="0">
                    <a:pos x="106" y="179"/>
                  </a:cxn>
                  <a:cxn ang="0">
                    <a:pos x="75" y="183"/>
                  </a:cxn>
                  <a:cxn ang="0">
                    <a:pos x="38" y="183"/>
                  </a:cxn>
                  <a:cxn ang="0">
                    <a:pos x="0" y="176"/>
                  </a:cxn>
                  <a:cxn ang="0">
                    <a:pos x="133" y="0"/>
                  </a:cxn>
                </a:cxnLst>
                <a:rect l="0" t="0" r="r" b="b"/>
                <a:pathLst>
                  <a:path w="237" h="183">
                    <a:moveTo>
                      <a:pt x="133" y="0"/>
                    </a:moveTo>
                    <a:lnTo>
                      <a:pt x="134" y="3"/>
                    </a:lnTo>
                    <a:lnTo>
                      <a:pt x="136" y="10"/>
                    </a:lnTo>
                    <a:lnTo>
                      <a:pt x="140" y="21"/>
                    </a:lnTo>
                    <a:lnTo>
                      <a:pt x="144" y="34"/>
                    </a:lnTo>
                    <a:lnTo>
                      <a:pt x="151" y="48"/>
                    </a:lnTo>
                    <a:lnTo>
                      <a:pt x="161" y="62"/>
                    </a:lnTo>
                    <a:lnTo>
                      <a:pt x="171" y="76"/>
                    </a:lnTo>
                    <a:lnTo>
                      <a:pt x="185" y="86"/>
                    </a:lnTo>
                    <a:lnTo>
                      <a:pt x="199" y="93"/>
                    </a:lnTo>
                    <a:lnTo>
                      <a:pt x="218" y="94"/>
                    </a:lnTo>
                    <a:lnTo>
                      <a:pt x="237" y="90"/>
                    </a:lnTo>
                    <a:lnTo>
                      <a:pt x="236" y="93"/>
                    </a:lnTo>
                    <a:lnTo>
                      <a:pt x="232" y="100"/>
                    </a:lnTo>
                    <a:lnTo>
                      <a:pt x="223" y="108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6"/>
                    </a:lnTo>
                    <a:lnTo>
                      <a:pt x="158" y="159"/>
                    </a:lnTo>
                    <a:lnTo>
                      <a:pt x="134" y="170"/>
                    </a:lnTo>
                    <a:lnTo>
                      <a:pt x="106" y="179"/>
                    </a:lnTo>
                    <a:lnTo>
                      <a:pt x="75" y="183"/>
                    </a:lnTo>
                    <a:lnTo>
                      <a:pt x="38" y="183"/>
                    </a:lnTo>
                    <a:lnTo>
                      <a:pt x="0" y="176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11"/>
              <p:cNvSpPr>
                <a:spLocks/>
              </p:cNvSpPr>
              <p:nvPr/>
            </p:nvSpPr>
            <p:spPr bwMode="auto">
              <a:xfrm>
                <a:off x="2627313" y="1169988"/>
                <a:ext cx="1116013" cy="1077913"/>
              </a:xfrm>
              <a:custGeom>
                <a:avLst/>
                <a:gdLst/>
                <a:ahLst/>
                <a:cxnLst>
                  <a:cxn ang="0">
                    <a:pos x="340" y="0"/>
                  </a:cxn>
                  <a:cxn ang="0">
                    <a:pos x="387" y="4"/>
                  </a:cxn>
                  <a:cxn ang="0">
                    <a:pos x="433" y="15"/>
                  </a:cxn>
                  <a:cxn ang="0">
                    <a:pos x="478" y="31"/>
                  </a:cxn>
                  <a:cxn ang="0">
                    <a:pos x="519" y="51"/>
                  </a:cxn>
                  <a:cxn ang="0">
                    <a:pos x="556" y="78"/>
                  </a:cxn>
                  <a:cxn ang="0">
                    <a:pos x="588" y="107"/>
                  </a:cxn>
                  <a:cxn ang="0">
                    <a:pos x="618" y="142"/>
                  </a:cxn>
                  <a:cxn ang="0">
                    <a:pos x="642" y="179"/>
                  </a:cxn>
                  <a:cxn ang="0">
                    <a:pos x="663" y="219"/>
                  </a:cxn>
                  <a:cxn ang="0">
                    <a:pos x="679" y="260"/>
                  </a:cxn>
                  <a:cxn ang="0">
                    <a:pos x="691" y="302"/>
                  </a:cxn>
                  <a:cxn ang="0">
                    <a:pos x="698" y="344"/>
                  </a:cxn>
                  <a:cxn ang="0">
                    <a:pos x="703" y="385"/>
                  </a:cxn>
                  <a:cxn ang="0">
                    <a:pos x="700" y="426"/>
                  </a:cxn>
                  <a:cxn ang="0">
                    <a:pos x="694" y="464"/>
                  </a:cxn>
                  <a:cxn ang="0">
                    <a:pos x="683" y="498"/>
                  </a:cxn>
                  <a:cxn ang="0">
                    <a:pos x="663" y="538"/>
                  </a:cxn>
                  <a:cxn ang="0">
                    <a:pos x="638" y="571"/>
                  </a:cxn>
                  <a:cxn ang="0">
                    <a:pos x="609" y="603"/>
                  </a:cxn>
                  <a:cxn ang="0">
                    <a:pos x="576" y="627"/>
                  </a:cxn>
                  <a:cxn ang="0">
                    <a:pos x="540" y="648"/>
                  </a:cxn>
                  <a:cxn ang="0">
                    <a:pos x="501" y="663"/>
                  </a:cxn>
                  <a:cxn ang="0">
                    <a:pos x="458" y="673"/>
                  </a:cxn>
                  <a:cxn ang="0">
                    <a:pos x="415" y="679"/>
                  </a:cxn>
                  <a:cxn ang="0">
                    <a:pos x="371" y="679"/>
                  </a:cxn>
                  <a:cxn ang="0">
                    <a:pos x="324" y="673"/>
                  </a:cxn>
                  <a:cxn ang="0">
                    <a:pos x="279" y="663"/>
                  </a:cxn>
                  <a:cxn ang="0">
                    <a:pos x="233" y="646"/>
                  </a:cxn>
                  <a:cxn ang="0">
                    <a:pos x="185" y="622"/>
                  </a:cxn>
                  <a:cxn ang="0">
                    <a:pos x="142" y="594"/>
                  </a:cxn>
                  <a:cxn ang="0">
                    <a:pos x="103" y="560"/>
                  </a:cxn>
                  <a:cxn ang="0">
                    <a:pos x="70" y="522"/>
                  </a:cxn>
                  <a:cxn ang="0">
                    <a:pos x="44" y="481"/>
                  </a:cxn>
                  <a:cxn ang="0">
                    <a:pos x="23" y="437"/>
                  </a:cxn>
                  <a:cxn ang="0">
                    <a:pos x="7" y="391"/>
                  </a:cxn>
                  <a:cxn ang="0">
                    <a:pos x="0" y="343"/>
                  </a:cxn>
                  <a:cxn ang="0">
                    <a:pos x="0" y="295"/>
                  </a:cxn>
                  <a:cxn ang="0">
                    <a:pos x="7" y="247"/>
                  </a:cxn>
                  <a:cxn ang="0">
                    <a:pos x="23" y="199"/>
                  </a:cxn>
                  <a:cxn ang="0">
                    <a:pos x="44" y="158"/>
                  </a:cxn>
                  <a:cxn ang="0">
                    <a:pos x="69" y="120"/>
                  </a:cxn>
                  <a:cxn ang="0">
                    <a:pos x="99" y="89"/>
                  </a:cxn>
                  <a:cxn ang="0">
                    <a:pos x="133" y="61"/>
                  </a:cxn>
                  <a:cxn ang="0">
                    <a:pos x="169" y="38"/>
                  </a:cxn>
                  <a:cxn ang="0">
                    <a:pos x="209" y="21"/>
                  </a:cxn>
                  <a:cxn ang="0">
                    <a:pos x="251" y="8"/>
                  </a:cxn>
                  <a:cxn ang="0">
                    <a:pos x="295" y="1"/>
                  </a:cxn>
                  <a:cxn ang="0">
                    <a:pos x="340" y="0"/>
                  </a:cxn>
                </a:cxnLst>
                <a:rect l="0" t="0" r="r" b="b"/>
                <a:pathLst>
                  <a:path w="703" h="679">
                    <a:moveTo>
                      <a:pt x="340" y="0"/>
                    </a:moveTo>
                    <a:lnTo>
                      <a:pt x="387" y="4"/>
                    </a:lnTo>
                    <a:lnTo>
                      <a:pt x="433" y="15"/>
                    </a:lnTo>
                    <a:lnTo>
                      <a:pt x="478" y="31"/>
                    </a:lnTo>
                    <a:lnTo>
                      <a:pt x="519" y="51"/>
                    </a:lnTo>
                    <a:lnTo>
                      <a:pt x="556" y="78"/>
                    </a:lnTo>
                    <a:lnTo>
                      <a:pt x="588" y="107"/>
                    </a:lnTo>
                    <a:lnTo>
                      <a:pt x="618" y="142"/>
                    </a:lnTo>
                    <a:lnTo>
                      <a:pt x="642" y="179"/>
                    </a:lnTo>
                    <a:lnTo>
                      <a:pt x="663" y="219"/>
                    </a:lnTo>
                    <a:lnTo>
                      <a:pt x="679" y="260"/>
                    </a:lnTo>
                    <a:lnTo>
                      <a:pt x="691" y="302"/>
                    </a:lnTo>
                    <a:lnTo>
                      <a:pt x="698" y="344"/>
                    </a:lnTo>
                    <a:lnTo>
                      <a:pt x="703" y="385"/>
                    </a:lnTo>
                    <a:lnTo>
                      <a:pt x="700" y="426"/>
                    </a:lnTo>
                    <a:lnTo>
                      <a:pt x="694" y="464"/>
                    </a:lnTo>
                    <a:lnTo>
                      <a:pt x="683" y="498"/>
                    </a:lnTo>
                    <a:lnTo>
                      <a:pt x="663" y="538"/>
                    </a:lnTo>
                    <a:lnTo>
                      <a:pt x="638" y="571"/>
                    </a:lnTo>
                    <a:lnTo>
                      <a:pt x="609" y="603"/>
                    </a:lnTo>
                    <a:lnTo>
                      <a:pt x="576" y="627"/>
                    </a:lnTo>
                    <a:lnTo>
                      <a:pt x="540" y="648"/>
                    </a:lnTo>
                    <a:lnTo>
                      <a:pt x="501" y="663"/>
                    </a:lnTo>
                    <a:lnTo>
                      <a:pt x="458" y="673"/>
                    </a:lnTo>
                    <a:lnTo>
                      <a:pt x="415" y="679"/>
                    </a:lnTo>
                    <a:lnTo>
                      <a:pt x="371" y="679"/>
                    </a:lnTo>
                    <a:lnTo>
                      <a:pt x="324" y="673"/>
                    </a:lnTo>
                    <a:lnTo>
                      <a:pt x="279" y="663"/>
                    </a:lnTo>
                    <a:lnTo>
                      <a:pt x="233" y="646"/>
                    </a:lnTo>
                    <a:lnTo>
                      <a:pt x="185" y="622"/>
                    </a:lnTo>
                    <a:lnTo>
                      <a:pt x="142" y="594"/>
                    </a:lnTo>
                    <a:lnTo>
                      <a:pt x="103" y="560"/>
                    </a:lnTo>
                    <a:lnTo>
                      <a:pt x="70" y="522"/>
                    </a:lnTo>
                    <a:lnTo>
                      <a:pt x="44" y="481"/>
                    </a:lnTo>
                    <a:lnTo>
                      <a:pt x="23" y="437"/>
                    </a:lnTo>
                    <a:lnTo>
                      <a:pt x="7" y="391"/>
                    </a:lnTo>
                    <a:lnTo>
                      <a:pt x="0" y="343"/>
                    </a:lnTo>
                    <a:lnTo>
                      <a:pt x="0" y="295"/>
                    </a:lnTo>
                    <a:lnTo>
                      <a:pt x="7" y="247"/>
                    </a:lnTo>
                    <a:lnTo>
                      <a:pt x="23" y="199"/>
                    </a:lnTo>
                    <a:lnTo>
                      <a:pt x="44" y="158"/>
                    </a:lnTo>
                    <a:lnTo>
                      <a:pt x="69" y="120"/>
                    </a:lnTo>
                    <a:lnTo>
                      <a:pt x="99" y="89"/>
                    </a:lnTo>
                    <a:lnTo>
                      <a:pt x="133" y="61"/>
                    </a:lnTo>
                    <a:lnTo>
                      <a:pt x="169" y="38"/>
                    </a:lnTo>
                    <a:lnTo>
                      <a:pt x="209" y="21"/>
                    </a:lnTo>
                    <a:lnTo>
                      <a:pt x="251" y="8"/>
                    </a:lnTo>
                    <a:lnTo>
                      <a:pt x="295" y="1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FFC8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12"/>
              <p:cNvSpPr>
                <a:spLocks/>
              </p:cNvSpPr>
              <p:nvPr/>
            </p:nvSpPr>
            <p:spPr bwMode="auto">
              <a:xfrm>
                <a:off x="3024188" y="2603500"/>
                <a:ext cx="73025" cy="6302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4"/>
                  </a:cxn>
                  <a:cxn ang="0">
                    <a:pos x="15" y="18"/>
                  </a:cxn>
                  <a:cxn ang="0">
                    <a:pos x="18" y="40"/>
                  </a:cxn>
                  <a:cxn ang="0">
                    <a:pos x="22" y="68"/>
                  </a:cxn>
                  <a:cxn ang="0">
                    <a:pos x="26" y="102"/>
                  </a:cxn>
                  <a:cxn ang="0">
                    <a:pos x="31" y="143"/>
                  </a:cxn>
                  <a:cxn ang="0">
                    <a:pos x="35" y="186"/>
                  </a:cxn>
                  <a:cxn ang="0">
                    <a:pos x="38" y="236"/>
                  </a:cxn>
                  <a:cxn ang="0">
                    <a:pos x="42" y="287"/>
                  </a:cxn>
                  <a:cxn ang="0">
                    <a:pos x="45" y="342"/>
                  </a:cxn>
                  <a:cxn ang="0">
                    <a:pos x="46" y="397"/>
                  </a:cxn>
                  <a:cxn ang="0">
                    <a:pos x="0" y="394"/>
                  </a:cxn>
                  <a:cxn ang="0">
                    <a:pos x="12" y="0"/>
                  </a:cxn>
                </a:cxnLst>
                <a:rect l="0" t="0" r="r" b="b"/>
                <a:pathLst>
                  <a:path w="46" h="397">
                    <a:moveTo>
                      <a:pt x="12" y="0"/>
                    </a:moveTo>
                    <a:lnTo>
                      <a:pt x="14" y="4"/>
                    </a:lnTo>
                    <a:lnTo>
                      <a:pt x="15" y="18"/>
                    </a:lnTo>
                    <a:lnTo>
                      <a:pt x="18" y="40"/>
                    </a:lnTo>
                    <a:lnTo>
                      <a:pt x="22" y="68"/>
                    </a:lnTo>
                    <a:lnTo>
                      <a:pt x="26" y="102"/>
                    </a:lnTo>
                    <a:lnTo>
                      <a:pt x="31" y="143"/>
                    </a:lnTo>
                    <a:lnTo>
                      <a:pt x="35" y="186"/>
                    </a:lnTo>
                    <a:lnTo>
                      <a:pt x="38" y="236"/>
                    </a:lnTo>
                    <a:lnTo>
                      <a:pt x="42" y="287"/>
                    </a:lnTo>
                    <a:lnTo>
                      <a:pt x="45" y="342"/>
                    </a:lnTo>
                    <a:lnTo>
                      <a:pt x="46" y="397"/>
                    </a:lnTo>
                    <a:lnTo>
                      <a:pt x="0" y="39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CB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2730501" y="1231900"/>
                <a:ext cx="971550" cy="941388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330" y="3"/>
                  </a:cxn>
                  <a:cxn ang="0">
                    <a:pos x="374" y="12"/>
                  </a:cxn>
                  <a:cxn ang="0">
                    <a:pos x="417" y="27"/>
                  </a:cxn>
                  <a:cxn ang="0">
                    <a:pos x="456" y="47"/>
                  </a:cxn>
                  <a:cxn ang="0">
                    <a:pos x="491" y="72"/>
                  </a:cxn>
                  <a:cxn ang="0">
                    <a:pos x="520" y="102"/>
                  </a:cxn>
                  <a:cxn ang="0">
                    <a:pos x="547" y="135"/>
                  </a:cxn>
                  <a:cxn ang="0">
                    <a:pos x="568" y="171"/>
                  </a:cxn>
                  <a:cxn ang="0">
                    <a:pos x="587" y="209"/>
                  </a:cxn>
                  <a:cxn ang="0">
                    <a:pos x="599" y="249"/>
                  </a:cxn>
                  <a:cxn ang="0">
                    <a:pos x="608" y="288"/>
                  </a:cxn>
                  <a:cxn ang="0">
                    <a:pos x="612" y="328"/>
                  </a:cxn>
                  <a:cxn ang="0">
                    <a:pos x="612" y="366"/>
                  </a:cxn>
                  <a:cxn ang="0">
                    <a:pos x="607" y="403"/>
                  </a:cxn>
                  <a:cxn ang="0">
                    <a:pos x="595" y="435"/>
                  </a:cxn>
                  <a:cxn ang="0">
                    <a:pos x="577" y="472"/>
                  </a:cxn>
                  <a:cxn ang="0">
                    <a:pos x="553" y="504"/>
                  </a:cxn>
                  <a:cxn ang="0">
                    <a:pos x="525" y="532"/>
                  </a:cxn>
                  <a:cxn ang="0">
                    <a:pos x="492" y="554"/>
                  </a:cxn>
                  <a:cxn ang="0">
                    <a:pos x="456" y="572"/>
                  </a:cxn>
                  <a:cxn ang="0">
                    <a:pos x="417" y="585"/>
                  </a:cxn>
                  <a:cxn ang="0">
                    <a:pos x="377" y="592"/>
                  </a:cxn>
                  <a:cxn ang="0">
                    <a:pos x="334" y="593"/>
                  </a:cxn>
                  <a:cxn ang="0">
                    <a:pos x="292" y="589"/>
                  </a:cxn>
                  <a:cxn ang="0">
                    <a:pos x="247" y="579"/>
                  </a:cxn>
                  <a:cxn ang="0">
                    <a:pos x="203" y="564"/>
                  </a:cxn>
                  <a:cxn ang="0">
                    <a:pos x="158" y="541"/>
                  </a:cxn>
                  <a:cxn ang="0">
                    <a:pos x="117" y="513"/>
                  </a:cxn>
                  <a:cxn ang="0">
                    <a:pos x="82" y="479"/>
                  </a:cxn>
                  <a:cxn ang="0">
                    <a:pos x="52" y="442"/>
                  </a:cxn>
                  <a:cxn ang="0">
                    <a:pos x="28" y="401"/>
                  </a:cxn>
                  <a:cxn ang="0">
                    <a:pos x="11" y="357"/>
                  </a:cxn>
                  <a:cxn ang="0">
                    <a:pos x="1" y="312"/>
                  </a:cxn>
                  <a:cxn ang="0">
                    <a:pos x="0" y="266"/>
                  </a:cxn>
                  <a:cxn ang="0">
                    <a:pos x="5" y="219"/>
                  </a:cxn>
                  <a:cxn ang="0">
                    <a:pos x="21" y="174"/>
                  </a:cxn>
                  <a:cxn ang="0">
                    <a:pos x="41" y="135"/>
                  </a:cxn>
                  <a:cxn ang="0">
                    <a:pos x="65" y="101"/>
                  </a:cxn>
                  <a:cxn ang="0">
                    <a:pos x="94" y="71"/>
                  </a:cxn>
                  <a:cxn ang="0">
                    <a:pos x="128" y="46"/>
                  </a:cxn>
                  <a:cxn ang="0">
                    <a:pos x="164" y="26"/>
                  </a:cxn>
                  <a:cxn ang="0">
                    <a:pos x="203" y="12"/>
                  </a:cxn>
                  <a:cxn ang="0">
                    <a:pos x="244" y="3"/>
                  </a:cxn>
                  <a:cxn ang="0">
                    <a:pos x="286" y="0"/>
                  </a:cxn>
                </a:cxnLst>
                <a:rect l="0" t="0" r="r" b="b"/>
                <a:pathLst>
                  <a:path w="612" h="593">
                    <a:moveTo>
                      <a:pt x="286" y="0"/>
                    </a:moveTo>
                    <a:lnTo>
                      <a:pt x="330" y="3"/>
                    </a:lnTo>
                    <a:lnTo>
                      <a:pt x="374" y="12"/>
                    </a:lnTo>
                    <a:lnTo>
                      <a:pt x="417" y="27"/>
                    </a:lnTo>
                    <a:lnTo>
                      <a:pt x="456" y="47"/>
                    </a:lnTo>
                    <a:lnTo>
                      <a:pt x="491" y="72"/>
                    </a:lnTo>
                    <a:lnTo>
                      <a:pt x="520" y="102"/>
                    </a:lnTo>
                    <a:lnTo>
                      <a:pt x="547" y="135"/>
                    </a:lnTo>
                    <a:lnTo>
                      <a:pt x="568" y="171"/>
                    </a:lnTo>
                    <a:lnTo>
                      <a:pt x="587" y="209"/>
                    </a:lnTo>
                    <a:lnTo>
                      <a:pt x="599" y="249"/>
                    </a:lnTo>
                    <a:lnTo>
                      <a:pt x="608" y="288"/>
                    </a:lnTo>
                    <a:lnTo>
                      <a:pt x="612" y="328"/>
                    </a:lnTo>
                    <a:lnTo>
                      <a:pt x="612" y="366"/>
                    </a:lnTo>
                    <a:lnTo>
                      <a:pt x="607" y="403"/>
                    </a:lnTo>
                    <a:lnTo>
                      <a:pt x="595" y="435"/>
                    </a:lnTo>
                    <a:lnTo>
                      <a:pt x="577" y="472"/>
                    </a:lnTo>
                    <a:lnTo>
                      <a:pt x="553" y="504"/>
                    </a:lnTo>
                    <a:lnTo>
                      <a:pt x="525" y="532"/>
                    </a:lnTo>
                    <a:lnTo>
                      <a:pt x="492" y="554"/>
                    </a:lnTo>
                    <a:lnTo>
                      <a:pt x="456" y="572"/>
                    </a:lnTo>
                    <a:lnTo>
                      <a:pt x="417" y="585"/>
                    </a:lnTo>
                    <a:lnTo>
                      <a:pt x="377" y="592"/>
                    </a:lnTo>
                    <a:lnTo>
                      <a:pt x="334" y="593"/>
                    </a:lnTo>
                    <a:lnTo>
                      <a:pt x="292" y="589"/>
                    </a:lnTo>
                    <a:lnTo>
                      <a:pt x="247" y="579"/>
                    </a:lnTo>
                    <a:lnTo>
                      <a:pt x="203" y="564"/>
                    </a:lnTo>
                    <a:lnTo>
                      <a:pt x="158" y="541"/>
                    </a:lnTo>
                    <a:lnTo>
                      <a:pt x="117" y="513"/>
                    </a:lnTo>
                    <a:lnTo>
                      <a:pt x="82" y="479"/>
                    </a:lnTo>
                    <a:lnTo>
                      <a:pt x="52" y="442"/>
                    </a:lnTo>
                    <a:lnTo>
                      <a:pt x="28" y="401"/>
                    </a:lnTo>
                    <a:lnTo>
                      <a:pt x="11" y="357"/>
                    </a:lnTo>
                    <a:lnTo>
                      <a:pt x="1" y="312"/>
                    </a:lnTo>
                    <a:lnTo>
                      <a:pt x="0" y="266"/>
                    </a:lnTo>
                    <a:lnTo>
                      <a:pt x="5" y="219"/>
                    </a:lnTo>
                    <a:lnTo>
                      <a:pt x="21" y="174"/>
                    </a:lnTo>
                    <a:lnTo>
                      <a:pt x="41" y="135"/>
                    </a:lnTo>
                    <a:lnTo>
                      <a:pt x="65" y="101"/>
                    </a:lnTo>
                    <a:lnTo>
                      <a:pt x="94" y="71"/>
                    </a:lnTo>
                    <a:lnTo>
                      <a:pt x="128" y="46"/>
                    </a:lnTo>
                    <a:lnTo>
                      <a:pt x="164" y="26"/>
                    </a:lnTo>
                    <a:lnTo>
                      <a:pt x="203" y="12"/>
                    </a:lnTo>
                    <a:lnTo>
                      <a:pt x="244" y="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D9A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14"/>
              <p:cNvSpPr>
                <a:spLocks/>
              </p:cNvSpPr>
              <p:nvPr/>
            </p:nvSpPr>
            <p:spPr bwMode="auto">
              <a:xfrm>
                <a:off x="3629026" y="1497013"/>
                <a:ext cx="73025" cy="385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"/>
                  </a:cxn>
                  <a:cxn ang="0">
                    <a:pos x="7" y="11"/>
                  </a:cxn>
                  <a:cxn ang="0">
                    <a:pos x="15" y="24"/>
                  </a:cxn>
                  <a:cxn ang="0">
                    <a:pos x="24" y="41"/>
                  </a:cxn>
                  <a:cxn ang="0">
                    <a:pos x="32" y="63"/>
                  </a:cxn>
                  <a:cxn ang="0">
                    <a:pos x="39" y="92"/>
                  </a:cxn>
                  <a:cxn ang="0">
                    <a:pos x="45" y="123"/>
                  </a:cxn>
                  <a:cxn ang="0">
                    <a:pos x="46" y="158"/>
                  </a:cxn>
                  <a:cxn ang="0">
                    <a:pos x="43" y="199"/>
                  </a:cxn>
                  <a:cxn ang="0">
                    <a:pos x="36" y="243"/>
                  </a:cxn>
                  <a:cxn ang="0">
                    <a:pos x="36" y="238"/>
                  </a:cxn>
                  <a:cxn ang="0">
                    <a:pos x="38" y="226"/>
                  </a:cxn>
                  <a:cxn ang="0">
                    <a:pos x="39" y="206"/>
                  </a:cxn>
                  <a:cxn ang="0">
                    <a:pos x="39" y="181"/>
                  </a:cxn>
                  <a:cxn ang="0">
                    <a:pos x="38" y="150"/>
                  </a:cxn>
                  <a:cxn ang="0">
                    <a:pos x="35" y="116"/>
                  </a:cxn>
                  <a:cxn ang="0">
                    <a:pos x="28" y="79"/>
                  </a:cxn>
                  <a:cxn ang="0">
                    <a:pos x="17" y="39"/>
                  </a:cxn>
                  <a:cxn ang="0">
                    <a:pos x="0" y="0"/>
                  </a:cxn>
                </a:cxnLst>
                <a:rect l="0" t="0" r="r" b="b"/>
                <a:pathLst>
                  <a:path w="46" h="243">
                    <a:moveTo>
                      <a:pt x="0" y="0"/>
                    </a:moveTo>
                    <a:lnTo>
                      <a:pt x="2" y="3"/>
                    </a:lnTo>
                    <a:lnTo>
                      <a:pt x="7" y="11"/>
                    </a:lnTo>
                    <a:lnTo>
                      <a:pt x="15" y="24"/>
                    </a:lnTo>
                    <a:lnTo>
                      <a:pt x="24" y="41"/>
                    </a:lnTo>
                    <a:lnTo>
                      <a:pt x="32" y="63"/>
                    </a:lnTo>
                    <a:lnTo>
                      <a:pt x="39" y="92"/>
                    </a:lnTo>
                    <a:lnTo>
                      <a:pt x="45" y="123"/>
                    </a:lnTo>
                    <a:lnTo>
                      <a:pt x="46" y="158"/>
                    </a:lnTo>
                    <a:lnTo>
                      <a:pt x="43" y="199"/>
                    </a:lnTo>
                    <a:lnTo>
                      <a:pt x="36" y="243"/>
                    </a:lnTo>
                    <a:lnTo>
                      <a:pt x="36" y="238"/>
                    </a:lnTo>
                    <a:lnTo>
                      <a:pt x="38" y="226"/>
                    </a:lnTo>
                    <a:lnTo>
                      <a:pt x="39" y="206"/>
                    </a:lnTo>
                    <a:lnTo>
                      <a:pt x="39" y="181"/>
                    </a:lnTo>
                    <a:lnTo>
                      <a:pt x="38" y="150"/>
                    </a:lnTo>
                    <a:lnTo>
                      <a:pt x="35" y="116"/>
                    </a:lnTo>
                    <a:lnTo>
                      <a:pt x="28" y="79"/>
                    </a:lnTo>
                    <a:lnTo>
                      <a:pt x="17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15"/>
              <p:cNvSpPr>
                <a:spLocks/>
              </p:cNvSpPr>
              <p:nvPr/>
            </p:nvSpPr>
            <p:spPr bwMode="auto">
              <a:xfrm>
                <a:off x="2436813" y="1071563"/>
                <a:ext cx="1203325" cy="1133475"/>
              </a:xfrm>
              <a:custGeom>
                <a:avLst/>
                <a:gdLst/>
                <a:ahLst/>
                <a:cxnLst>
                  <a:cxn ang="0">
                    <a:pos x="547" y="3"/>
                  </a:cxn>
                  <a:cxn ang="0">
                    <a:pos x="625" y="20"/>
                  </a:cxn>
                  <a:cxn ang="0">
                    <a:pos x="693" y="53"/>
                  </a:cxn>
                  <a:cxn ang="0">
                    <a:pos x="739" y="106"/>
                  </a:cxn>
                  <a:cxn ang="0">
                    <a:pos x="758" y="169"/>
                  </a:cxn>
                  <a:cxn ang="0">
                    <a:pos x="748" y="240"/>
                  </a:cxn>
                  <a:cxn ang="0">
                    <a:pos x="704" y="316"/>
                  </a:cxn>
                  <a:cxn ang="0">
                    <a:pos x="648" y="367"/>
                  </a:cxn>
                  <a:cxn ang="0">
                    <a:pos x="581" y="395"/>
                  </a:cxn>
                  <a:cxn ang="0">
                    <a:pos x="518" y="408"/>
                  </a:cxn>
                  <a:cxn ang="0">
                    <a:pos x="461" y="411"/>
                  </a:cxn>
                  <a:cxn ang="0">
                    <a:pos x="422" y="408"/>
                  </a:cxn>
                  <a:cxn ang="0">
                    <a:pos x="406" y="405"/>
                  </a:cxn>
                  <a:cxn ang="0">
                    <a:pos x="429" y="358"/>
                  </a:cxn>
                  <a:cxn ang="0">
                    <a:pos x="428" y="319"/>
                  </a:cxn>
                  <a:cxn ang="0">
                    <a:pos x="408" y="286"/>
                  </a:cxn>
                  <a:cxn ang="0">
                    <a:pos x="381" y="261"/>
                  </a:cxn>
                  <a:cxn ang="0">
                    <a:pos x="351" y="243"/>
                  </a:cxn>
                  <a:cxn ang="0">
                    <a:pos x="329" y="233"/>
                  </a:cxn>
                  <a:cxn ang="0">
                    <a:pos x="319" y="228"/>
                  </a:cxn>
                  <a:cxn ang="0">
                    <a:pos x="346" y="329"/>
                  </a:cxn>
                  <a:cxn ang="0">
                    <a:pos x="343" y="420"/>
                  </a:cxn>
                  <a:cxn ang="0">
                    <a:pos x="320" y="502"/>
                  </a:cxn>
                  <a:cxn ang="0">
                    <a:pos x="285" y="574"/>
                  </a:cxn>
                  <a:cxn ang="0">
                    <a:pos x="244" y="633"/>
                  </a:cxn>
                  <a:cxn ang="0">
                    <a:pos x="206" y="677"/>
                  </a:cxn>
                  <a:cxn ang="0">
                    <a:pos x="178" y="704"/>
                  </a:cxn>
                  <a:cxn ang="0">
                    <a:pos x="166" y="714"/>
                  </a:cxn>
                  <a:cxn ang="0">
                    <a:pos x="109" y="666"/>
                  </a:cxn>
                  <a:cxn ang="0">
                    <a:pos x="65" y="608"/>
                  </a:cxn>
                  <a:cxn ang="0">
                    <a:pos x="32" y="550"/>
                  </a:cxn>
                  <a:cxn ang="0">
                    <a:pos x="11" y="502"/>
                  </a:cxn>
                  <a:cxn ang="0">
                    <a:pos x="1" y="474"/>
                  </a:cxn>
                  <a:cxn ang="0">
                    <a:pos x="6" y="475"/>
                  </a:cxn>
                  <a:cxn ang="0">
                    <a:pos x="28" y="482"/>
                  </a:cxn>
                  <a:cxn ang="0">
                    <a:pos x="59" y="475"/>
                  </a:cxn>
                  <a:cxn ang="0">
                    <a:pos x="89" y="453"/>
                  </a:cxn>
                  <a:cxn ang="0">
                    <a:pos x="106" y="411"/>
                  </a:cxn>
                  <a:cxn ang="0">
                    <a:pos x="111" y="353"/>
                  </a:cxn>
                  <a:cxn ang="0">
                    <a:pos x="121" y="281"/>
                  </a:cxn>
                  <a:cxn ang="0">
                    <a:pos x="147" y="200"/>
                  </a:cxn>
                  <a:cxn ang="0">
                    <a:pos x="202" y="114"/>
                  </a:cxn>
                  <a:cxn ang="0">
                    <a:pos x="261" y="62"/>
                  </a:cxn>
                  <a:cxn ang="0">
                    <a:pos x="336" y="27"/>
                  </a:cxn>
                  <a:cxn ang="0">
                    <a:pos x="420" y="5"/>
                  </a:cxn>
                  <a:cxn ang="0">
                    <a:pos x="507" y="0"/>
                  </a:cxn>
                </a:cxnLst>
                <a:rect l="0" t="0" r="r" b="b"/>
                <a:pathLst>
                  <a:path w="758" h="714">
                    <a:moveTo>
                      <a:pt x="507" y="0"/>
                    </a:moveTo>
                    <a:lnTo>
                      <a:pt x="547" y="3"/>
                    </a:lnTo>
                    <a:lnTo>
                      <a:pt x="588" y="10"/>
                    </a:lnTo>
                    <a:lnTo>
                      <a:pt x="625" y="20"/>
                    </a:lnTo>
                    <a:lnTo>
                      <a:pt x="662" y="34"/>
                    </a:lnTo>
                    <a:lnTo>
                      <a:pt x="693" y="53"/>
                    </a:lnTo>
                    <a:lnTo>
                      <a:pt x="720" y="77"/>
                    </a:lnTo>
                    <a:lnTo>
                      <a:pt x="739" y="106"/>
                    </a:lnTo>
                    <a:lnTo>
                      <a:pt x="752" y="135"/>
                    </a:lnTo>
                    <a:lnTo>
                      <a:pt x="758" y="169"/>
                    </a:lnTo>
                    <a:lnTo>
                      <a:pt x="758" y="203"/>
                    </a:lnTo>
                    <a:lnTo>
                      <a:pt x="748" y="240"/>
                    </a:lnTo>
                    <a:lnTo>
                      <a:pt x="731" y="278"/>
                    </a:lnTo>
                    <a:lnTo>
                      <a:pt x="704" y="316"/>
                    </a:lnTo>
                    <a:lnTo>
                      <a:pt x="677" y="344"/>
                    </a:lnTo>
                    <a:lnTo>
                      <a:pt x="648" y="367"/>
                    </a:lnTo>
                    <a:lnTo>
                      <a:pt x="615" y="382"/>
                    </a:lnTo>
                    <a:lnTo>
                      <a:pt x="581" y="395"/>
                    </a:lnTo>
                    <a:lnTo>
                      <a:pt x="549" y="403"/>
                    </a:lnTo>
                    <a:lnTo>
                      <a:pt x="518" y="408"/>
                    </a:lnTo>
                    <a:lnTo>
                      <a:pt x="488" y="411"/>
                    </a:lnTo>
                    <a:lnTo>
                      <a:pt x="461" y="411"/>
                    </a:lnTo>
                    <a:lnTo>
                      <a:pt x="439" y="409"/>
                    </a:lnTo>
                    <a:lnTo>
                      <a:pt x="422" y="408"/>
                    </a:lnTo>
                    <a:lnTo>
                      <a:pt x="411" y="406"/>
                    </a:lnTo>
                    <a:lnTo>
                      <a:pt x="406" y="405"/>
                    </a:lnTo>
                    <a:lnTo>
                      <a:pt x="422" y="381"/>
                    </a:lnTo>
                    <a:lnTo>
                      <a:pt x="429" y="358"/>
                    </a:lnTo>
                    <a:lnTo>
                      <a:pt x="430" y="337"/>
                    </a:lnTo>
                    <a:lnTo>
                      <a:pt x="428" y="319"/>
                    </a:lnTo>
                    <a:lnTo>
                      <a:pt x="419" y="300"/>
                    </a:lnTo>
                    <a:lnTo>
                      <a:pt x="408" y="286"/>
                    </a:lnTo>
                    <a:lnTo>
                      <a:pt x="395" y="272"/>
                    </a:lnTo>
                    <a:lnTo>
                      <a:pt x="381" y="261"/>
                    </a:lnTo>
                    <a:lnTo>
                      <a:pt x="365" y="251"/>
                    </a:lnTo>
                    <a:lnTo>
                      <a:pt x="351" y="243"/>
                    </a:lnTo>
                    <a:lnTo>
                      <a:pt x="339" y="237"/>
                    </a:lnTo>
                    <a:lnTo>
                      <a:pt x="329" y="233"/>
                    </a:lnTo>
                    <a:lnTo>
                      <a:pt x="322" y="230"/>
                    </a:lnTo>
                    <a:lnTo>
                      <a:pt x="319" y="228"/>
                    </a:lnTo>
                    <a:lnTo>
                      <a:pt x="336" y="279"/>
                    </a:lnTo>
                    <a:lnTo>
                      <a:pt x="346" y="329"/>
                    </a:lnTo>
                    <a:lnTo>
                      <a:pt x="347" y="375"/>
                    </a:lnTo>
                    <a:lnTo>
                      <a:pt x="343" y="420"/>
                    </a:lnTo>
                    <a:lnTo>
                      <a:pt x="334" y="463"/>
                    </a:lnTo>
                    <a:lnTo>
                      <a:pt x="320" y="502"/>
                    </a:lnTo>
                    <a:lnTo>
                      <a:pt x="303" y="540"/>
                    </a:lnTo>
                    <a:lnTo>
                      <a:pt x="285" y="574"/>
                    </a:lnTo>
                    <a:lnTo>
                      <a:pt x="265" y="605"/>
                    </a:lnTo>
                    <a:lnTo>
                      <a:pt x="244" y="633"/>
                    </a:lnTo>
                    <a:lnTo>
                      <a:pt x="224" y="657"/>
                    </a:lnTo>
                    <a:lnTo>
                      <a:pt x="206" y="677"/>
                    </a:lnTo>
                    <a:lnTo>
                      <a:pt x="190" y="693"/>
                    </a:lnTo>
                    <a:lnTo>
                      <a:pt x="178" y="704"/>
                    </a:lnTo>
                    <a:lnTo>
                      <a:pt x="169" y="711"/>
                    </a:lnTo>
                    <a:lnTo>
                      <a:pt x="166" y="714"/>
                    </a:lnTo>
                    <a:lnTo>
                      <a:pt x="135" y="691"/>
                    </a:lnTo>
                    <a:lnTo>
                      <a:pt x="109" y="666"/>
                    </a:lnTo>
                    <a:lnTo>
                      <a:pt x="86" y="638"/>
                    </a:lnTo>
                    <a:lnTo>
                      <a:pt x="65" y="608"/>
                    </a:lnTo>
                    <a:lnTo>
                      <a:pt x="48" y="578"/>
                    </a:lnTo>
                    <a:lnTo>
                      <a:pt x="32" y="550"/>
                    </a:lnTo>
                    <a:lnTo>
                      <a:pt x="21" y="525"/>
                    </a:lnTo>
                    <a:lnTo>
                      <a:pt x="11" y="502"/>
                    </a:lnTo>
                    <a:lnTo>
                      <a:pt x="6" y="485"/>
                    </a:lnTo>
                    <a:lnTo>
                      <a:pt x="1" y="474"/>
                    </a:lnTo>
                    <a:lnTo>
                      <a:pt x="0" y="470"/>
                    </a:lnTo>
                    <a:lnTo>
                      <a:pt x="6" y="475"/>
                    </a:lnTo>
                    <a:lnTo>
                      <a:pt x="16" y="480"/>
                    </a:lnTo>
                    <a:lnTo>
                      <a:pt x="28" y="482"/>
                    </a:lnTo>
                    <a:lnTo>
                      <a:pt x="44" y="481"/>
                    </a:lnTo>
                    <a:lnTo>
                      <a:pt x="59" y="475"/>
                    </a:lnTo>
                    <a:lnTo>
                      <a:pt x="75" y="467"/>
                    </a:lnTo>
                    <a:lnTo>
                      <a:pt x="89" y="453"/>
                    </a:lnTo>
                    <a:lnTo>
                      <a:pt x="99" y="433"/>
                    </a:lnTo>
                    <a:lnTo>
                      <a:pt x="106" y="411"/>
                    </a:lnTo>
                    <a:lnTo>
                      <a:pt x="109" y="384"/>
                    </a:lnTo>
                    <a:lnTo>
                      <a:pt x="111" y="353"/>
                    </a:lnTo>
                    <a:lnTo>
                      <a:pt x="114" y="319"/>
                    </a:lnTo>
                    <a:lnTo>
                      <a:pt x="121" y="281"/>
                    </a:lnTo>
                    <a:lnTo>
                      <a:pt x="131" y="241"/>
                    </a:lnTo>
                    <a:lnTo>
                      <a:pt x="147" y="200"/>
                    </a:lnTo>
                    <a:lnTo>
                      <a:pt x="169" y="158"/>
                    </a:lnTo>
                    <a:lnTo>
                      <a:pt x="202" y="114"/>
                    </a:lnTo>
                    <a:lnTo>
                      <a:pt x="230" y="86"/>
                    </a:lnTo>
                    <a:lnTo>
                      <a:pt x="261" y="62"/>
                    </a:lnTo>
                    <a:lnTo>
                      <a:pt x="298" y="42"/>
                    </a:lnTo>
                    <a:lnTo>
                      <a:pt x="336" y="27"/>
                    </a:lnTo>
                    <a:lnTo>
                      <a:pt x="378" y="14"/>
                    </a:lnTo>
                    <a:lnTo>
                      <a:pt x="420" y="5"/>
                    </a:lnTo>
                    <a:lnTo>
                      <a:pt x="463" y="1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16"/>
              <p:cNvSpPr>
                <a:spLocks/>
              </p:cNvSpPr>
              <p:nvPr/>
            </p:nvSpPr>
            <p:spPr bwMode="auto">
              <a:xfrm>
                <a:off x="3465513" y="2347913"/>
                <a:ext cx="338138" cy="865188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27" y="54"/>
                  </a:cxn>
                  <a:cxn ang="0">
                    <a:pos x="148" y="112"/>
                  </a:cxn>
                  <a:cxn ang="0">
                    <a:pos x="166" y="172"/>
                  </a:cxn>
                  <a:cxn ang="0">
                    <a:pos x="182" y="233"/>
                  </a:cxn>
                  <a:cxn ang="0">
                    <a:pos x="193" y="295"/>
                  </a:cxn>
                  <a:cxn ang="0">
                    <a:pos x="201" y="356"/>
                  </a:cxn>
                  <a:cxn ang="0">
                    <a:pos x="208" y="415"/>
                  </a:cxn>
                  <a:cxn ang="0">
                    <a:pos x="213" y="472"/>
                  </a:cxn>
                  <a:cxn ang="0">
                    <a:pos x="204" y="487"/>
                  </a:cxn>
                  <a:cxn ang="0">
                    <a:pos x="187" y="501"/>
                  </a:cxn>
                  <a:cxn ang="0">
                    <a:pos x="160" y="514"/>
                  </a:cxn>
                  <a:cxn ang="0">
                    <a:pos x="127" y="527"/>
                  </a:cxn>
                  <a:cxn ang="0">
                    <a:pos x="86" y="537"/>
                  </a:cxn>
                  <a:cxn ang="0">
                    <a:pos x="39" y="545"/>
                  </a:cxn>
                  <a:cxn ang="0">
                    <a:pos x="41" y="483"/>
                  </a:cxn>
                  <a:cxn ang="0">
                    <a:pos x="41" y="421"/>
                  </a:cxn>
                  <a:cxn ang="0">
                    <a:pos x="38" y="363"/>
                  </a:cxn>
                  <a:cxn ang="0">
                    <a:pos x="35" y="306"/>
                  </a:cxn>
                  <a:cxn ang="0">
                    <a:pos x="31" y="254"/>
                  </a:cxn>
                  <a:cxn ang="0">
                    <a:pos x="26" y="206"/>
                  </a:cxn>
                  <a:cxn ang="0">
                    <a:pos x="21" y="163"/>
                  </a:cxn>
                  <a:cxn ang="0">
                    <a:pos x="15" y="124"/>
                  </a:cxn>
                  <a:cxn ang="0">
                    <a:pos x="11" y="91"/>
                  </a:cxn>
                  <a:cxn ang="0">
                    <a:pos x="7" y="65"/>
                  </a:cxn>
                  <a:cxn ang="0">
                    <a:pos x="2" y="45"/>
                  </a:cxn>
                  <a:cxn ang="0">
                    <a:pos x="1" y="33"/>
                  </a:cxn>
                  <a:cxn ang="0">
                    <a:pos x="0" y="28"/>
                  </a:cxn>
                  <a:cxn ang="0">
                    <a:pos x="19" y="24"/>
                  </a:cxn>
                  <a:cxn ang="0">
                    <a:pos x="39" y="19"/>
                  </a:cxn>
                  <a:cxn ang="0">
                    <a:pos x="59" y="13"/>
                  </a:cxn>
                  <a:cxn ang="0">
                    <a:pos x="74" y="7"/>
                  </a:cxn>
                  <a:cxn ang="0">
                    <a:pos x="89" y="4"/>
                  </a:cxn>
                  <a:cxn ang="0">
                    <a:pos x="97" y="2"/>
                  </a:cxn>
                  <a:cxn ang="0">
                    <a:pos x="100" y="0"/>
                  </a:cxn>
                </a:cxnLst>
                <a:rect l="0" t="0" r="r" b="b"/>
                <a:pathLst>
                  <a:path w="213" h="545">
                    <a:moveTo>
                      <a:pt x="100" y="0"/>
                    </a:moveTo>
                    <a:lnTo>
                      <a:pt x="127" y="54"/>
                    </a:lnTo>
                    <a:lnTo>
                      <a:pt x="148" y="112"/>
                    </a:lnTo>
                    <a:lnTo>
                      <a:pt x="166" y="172"/>
                    </a:lnTo>
                    <a:lnTo>
                      <a:pt x="182" y="233"/>
                    </a:lnTo>
                    <a:lnTo>
                      <a:pt x="193" y="295"/>
                    </a:lnTo>
                    <a:lnTo>
                      <a:pt x="201" y="356"/>
                    </a:lnTo>
                    <a:lnTo>
                      <a:pt x="208" y="415"/>
                    </a:lnTo>
                    <a:lnTo>
                      <a:pt x="213" y="472"/>
                    </a:lnTo>
                    <a:lnTo>
                      <a:pt x="204" y="487"/>
                    </a:lnTo>
                    <a:lnTo>
                      <a:pt x="187" y="501"/>
                    </a:lnTo>
                    <a:lnTo>
                      <a:pt x="160" y="514"/>
                    </a:lnTo>
                    <a:lnTo>
                      <a:pt x="127" y="527"/>
                    </a:lnTo>
                    <a:lnTo>
                      <a:pt x="86" y="537"/>
                    </a:lnTo>
                    <a:lnTo>
                      <a:pt x="39" y="545"/>
                    </a:lnTo>
                    <a:lnTo>
                      <a:pt x="41" y="483"/>
                    </a:lnTo>
                    <a:lnTo>
                      <a:pt x="41" y="421"/>
                    </a:lnTo>
                    <a:lnTo>
                      <a:pt x="38" y="363"/>
                    </a:lnTo>
                    <a:lnTo>
                      <a:pt x="35" y="306"/>
                    </a:lnTo>
                    <a:lnTo>
                      <a:pt x="31" y="254"/>
                    </a:lnTo>
                    <a:lnTo>
                      <a:pt x="26" y="206"/>
                    </a:lnTo>
                    <a:lnTo>
                      <a:pt x="21" y="163"/>
                    </a:lnTo>
                    <a:lnTo>
                      <a:pt x="15" y="124"/>
                    </a:lnTo>
                    <a:lnTo>
                      <a:pt x="11" y="91"/>
                    </a:lnTo>
                    <a:lnTo>
                      <a:pt x="7" y="65"/>
                    </a:lnTo>
                    <a:lnTo>
                      <a:pt x="2" y="45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19" y="24"/>
                    </a:lnTo>
                    <a:lnTo>
                      <a:pt x="39" y="19"/>
                    </a:lnTo>
                    <a:lnTo>
                      <a:pt x="59" y="13"/>
                    </a:lnTo>
                    <a:lnTo>
                      <a:pt x="74" y="7"/>
                    </a:lnTo>
                    <a:lnTo>
                      <a:pt x="89" y="4"/>
                    </a:lnTo>
                    <a:lnTo>
                      <a:pt x="97" y="2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17"/>
              <p:cNvSpPr>
                <a:spLocks/>
              </p:cNvSpPr>
              <p:nvPr/>
            </p:nvSpPr>
            <p:spPr bwMode="auto">
              <a:xfrm>
                <a:off x="3155951" y="2408238"/>
                <a:ext cx="203200" cy="111125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73" y="7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15" y="6"/>
                  </a:cxn>
                  <a:cxn ang="0">
                    <a:pos x="32" y="6"/>
                  </a:cxn>
                  <a:cxn ang="0">
                    <a:pos x="54" y="6"/>
                  </a:cxn>
                  <a:cxn ang="0">
                    <a:pos x="78" y="5"/>
                  </a:cxn>
                  <a:cxn ang="0">
                    <a:pos x="103" y="3"/>
                  </a:cxn>
                  <a:cxn ang="0">
                    <a:pos x="128" y="0"/>
                  </a:cxn>
                </a:cxnLst>
                <a:rect l="0" t="0" r="r" b="b"/>
                <a:pathLst>
                  <a:path w="128" h="70">
                    <a:moveTo>
                      <a:pt x="128" y="0"/>
                    </a:moveTo>
                    <a:lnTo>
                      <a:pt x="73" y="7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15" y="6"/>
                    </a:lnTo>
                    <a:lnTo>
                      <a:pt x="32" y="6"/>
                    </a:lnTo>
                    <a:lnTo>
                      <a:pt x="54" y="6"/>
                    </a:lnTo>
                    <a:lnTo>
                      <a:pt x="78" y="5"/>
                    </a:lnTo>
                    <a:lnTo>
                      <a:pt x="103" y="3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3216276" y="2484438"/>
                <a:ext cx="173038" cy="712788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54" y="36"/>
                  </a:cxn>
                  <a:cxn ang="0">
                    <a:pos x="62" y="74"/>
                  </a:cxn>
                  <a:cxn ang="0">
                    <a:pos x="69" y="115"/>
                  </a:cxn>
                  <a:cxn ang="0">
                    <a:pos x="76" y="154"/>
                  </a:cxn>
                  <a:cxn ang="0">
                    <a:pos x="83" y="195"/>
                  </a:cxn>
                  <a:cxn ang="0">
                    <a:pos x="89" y="233"/>
                  </a:cxn>
                  <a:cxn ang="0">
                    <a:pos x="95" y="270"/>
                  </a:cxn>
                  <a:cxn ang="0">
                    <a:pos x="100" y="301"/>
                  </a:cxn>
                  <a:cxn ang="0">
                    <a:pos x="103" y="328"/>
                  </a:cxn>
                  <a:cxn ang="0">
                    <a:pos x="107" y="348"/>
                  </a:cxn>
                  <a:cxn ang="0">
                    <a:pos x="109" y="362"/>
                  </a:cxn>
                  <a:cxn ang="0">
                    <a:pos x="109" y="366"/>
                  </a:cxn>
                  <a:cxn ang="0">
                    <a:pos x="58" y="449"/>
                  </a:cxn>
                  <a:cxn ang="0">
                    <a:pos x="0" y="370"/>
                  </a:cxn>
                  <a:cxn ang="0">
                    <a:pos x="7" y="339"/>
                  </a:cxn>
                  <a:cxn ang="0">
                    <a:pos x="11" y="302"/>
                  </a:cxn>
                  <a:cxn ang="0">
                    <a:pos x="16" y="263"/>
                  </a:cxn>
                  <a:cxn ang="0">
                    <a:pos x="18" y="223"/>
                  </a:cxn>
                  <a:cxn ang="0">
                    <a:pos x="20" y="182"/>
                  </a:cxn>
                  <a:cxn ang="0">
                    <a:pos x="21" y="143"/>
                  </a:cxn>
                  <a:cxn ang="0">
                    <a:pos x="21" y="106"/>
                  </a:cxn>
                  <a:cxn ang="0">
                    <a:pos x="21" y="74"/>
                  </a:cxn>
                  <a:cxn ang="0">
                    <a:pos x="21" y="45"/>
                  </a:cxn>
                  <a:cxn ang="0">
                    <a:pos x="21" y="24"/>
                  </a:cxn>
                  <a:cxn ang="0">
                    <a:pos x="21" y="10"/>
                  </a:cxn>
                  <a:cxn ang="0">
                    <a:pos x="21" y="6"/>
                  </a:cxn>
                  <a:cxn ang="0">
                    <a:pos x="27" y="3"/>
                  </a:cxn>
                  <a:cxn ang="0">
                    <a:pos x="35" y="2"/>
                  </a:cxn>
                  <a:cxn ang="0">
                    <a:pos x="42" y="0"/>
                  </a:cxn>
                  <a:cxn ang="0">
                    <a:pos x="47" y="0"/>
                  </a:cxn>
                </a:cxnLst>
                <a:rect l="0" t="0" r="r" b="b"/>
                <a:pathLst>
                  <a:path w="109" h="449">
                    <a:moveTo>
                      <a:pt x="47" y="0"/>
                    </a:moveTo>
                    <a:lnTo>
                      <a:pt x="54" y="36"/>
                    </a:lnTo>
                    <a:lnTo>
                      <a:pt x="62" y="74"/>
                    </a:lnTo>
                    <a:lnTo>
                      <a:pt x="69" y="115"/>
                    </a:lnTo>
                    <a:lnTo>
                      <a:pt x="76" y="154"/>
                    </a:lnTo>
                    <a:lnTo>
                      <a:pt x="83" y="195"/>
                    </a:lnTo>
                    <a:lnTo>
                      <a:pt x="89" y="233"/>
                    </a:lnTo>
                    <a:lnTo>
                      <a:pt x="95" y="270"/>
                    </a:lnTo>
                    <a:lnTo>
                      <a:pt x="100" y="301"/>
                    </a:lnTo>
                    <a:lnTo>
                      <a:pt x="103" y="328"/>
                    </a:lnTo>
                    <a:lnTo>
                      <a:pt x="107" y="348"/>
                    </a:lnTo>
                    <a:lnTo>
                      <a:pt x="109" y="362"/>
                    </a:lnTo>
                    <a:lnTo>
                      <a:pt x="109" y="366"/>
                    </a:lnTo>
                    <a:lnTo>
                      <a:pt x="58" y="449"/>
                    </a:lnTo>
                    <a:lnTo>
                      <a:pt x="0" y="370"/>
                    </a:lnTo>
                    <a:lnTo>
                      <a:pt x="7" y="339"/>
                    </a:lnTo>
                    <a:lnTo>
                      <a:pt x="11" y="302"/>
                    </a:lnTo>
                    <a:lnTo>
                      <a:pt x="16" y="263"/>
                    </a:lnTo>
                    <a:lnTo>
                      <a:pt x="18" y="223"/>
                    </a:lnTo>
                    <a:lnTo>
                      <a:pt x="20" y="182"/>
                    </a:lnTo>
                    <a:lnTo>
                      <a:pt x="21" y="143"/>
                    </a:lnTo>
                    <a:lnTo>
                      <a:pt x="21" y="106"/>
                    </a:lnTo>
                    <a:lnTo>
                      <a:pt x="21" y="74"/>
                    </a:lnTo>
                    <a:lnTo>
                      <a:pt x="21" y="45"/>
                    </a:lnTo>
                    <a:lnTo>
                      <a:pt x="21" y="24"/>
                    </a:lnTo>
                    <a:lnTo>
                      <a:pt x="21" y="10"/>
                    </a:lnTo>
                    <a:lnTo>
                      <a:pt x="21" y="6"/>
                    </a:lnTo>
                    <a:lnTo>
                      <a:pt x="27" y="3"/>
                    </a:lnTo>
                    <a:lnTo>
                      <a:pt x="35" y="2"/>
                    </a:lnTo>
                    <a:lnTo>
                      <a:pt x="42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DA1EA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Freeform 19"/>
              <p:cNvSpPr>
                <a:spLocks/>
              </p:cNvSpPr>
              <p:nvPr/>
            </p:nvSpPr>
            <p:spPr bwMode="auto">
              <a:xfrm>
                <a:off x="2617788" y="2373313"/>
                <a:ext cx="471488" cy="860425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144" y="1"/>
                  </a:cxn>
                  <a:cxn ang="0">
                    <a:pos x="154" y="4"/>
                  </a:cxn>
                  <a:cxn ang="0">
                    <a:pos x="167" y="7"/>
                  </a:cxn>
                  <a:cxn ang="0">
                    <a:pos x="185" y="11"/>
                  </a:cxn>
                  <a:cxn ang="0">
                    <a:pos x="206" y="15"/>
                  </a:cxn>
                  <a:cxn ang="0">
                    <a:pos x="230" y="20"/>
                  </a:cxn>
                  <a:cxn ang="0">
                    <a:pos x="256" y="22"/>
                  </a:cxn>
                  <a:cxn ang="0">
                    <a:pos x="256" y="27"/>
                  </a:cxn>
                  <a:cxn ang="0">
                    <a:pos x="258" y="39"/>
                  </a:cxn>
                  <a:cxn ang="0">
                    <a:pos x="261" y="62"/>
                  </a:cxn>
                  <a:cxn ang="0">
                    <a:pos x="266" y="90"/>
                  </a:cxn>
                  <a:cxn ang="0">
                    <a:pos x="270" y="125"/>
                  </a:cxn>
                  <a:cxn ang="0">
                    <a:pos x="275" y="165"/>
                  </a:cxn>
                  <a:cxn ang="0">
                    <a:pos x="280" y="211"/>
                  </a:cxn>
                  <a:cxn ang="0">
                    <a:pos x="285" y="261"/>
                  </a:cxn>
                  <a:cxn ang="0">
                    <a:pos x="290" y="313"/>
                  </a:cxn>
                  <a:cxn ang="0">
                    <a:pos x="292" y="368"/>
                  </a:cxn>
                  <a:cxn ang="0">
                    <a:pos x="295" y="426"/>
                  </a:cxn>
                  <a:cxn ang="0">
                    <a:pos x="297" y="484"/>
                  </a:cxn>
                  <a:cxn ang="0">
                    <a:pos x="297" y="542"/>
                  </a:cxn>
                  <a:cxn ang="0">
                    <a:pos x="239" y="537"/>
                  </a:cxn>
                  <a:cxn ang="0">
                    <a:pos x="185" y="530"/>
                  </a:cxn>
                  <a:cxn ang="0">
                    <a:pos x="137" y="523"/>
                  </a:cxn>
                  <a:cxn ang="0">
                    <a:pos x="95" y="512"/>
                  </a:cxn>
                  <a:cxn ang="0">
                    <a:pos x="60" y="501"/>
                  </a:cxn>
                  <a:cxn ang="0">
                    <a:pos x="31" y="488"/>
                  </a:cxn>
                  <a:cxn ang="0">
                    <a:pos x="12" y="474"/>
                  </a:cxn>
                  <a:cxn ang="0">
                    <a:pos x="0" y="460"/>
                  </a:cxn>
                  <a:cxn ang="0">
                    <a:pos x="9" y="394"/>
                  </a:cxn>
                  <a:cxn ang="0">
                    <a:pos x="20" y="327"/>
                  </a:cxn>
                  <a:cxn ang="0">
                    <a:pos x="36" y="258"/>
                  </a:cxn>
                  <a:cxn ang="0">
                    <a:pos x="55" y="190"/>
                  </a:cxn>
                  <a:cxn ang="0">
                    <a:pos x="78" y="124"/>
                  </a:cxn>
                  <a:cxn ang="0">
                    <a:pos x="108" y="60"/>
                  </a:cxn>
                  <a:cxn ang="0">
                    <a:pos x="141" y="0"/>
                  </a:cxn>
                </a:cxnLst>
                <a:rect l="0" t="0" r="r" b="b"/>
                <a:pathLst>
                  <a:path w="297" h="542">
                    <a:moveTo>
                      <a:pt x="141" y="0"/>
                    </a:moveTo>
                    <a:lnTo>
                      <a:pt x="144" y="1"/>
                    </a:lnTo>
                    <a:lnTo>
                      <a:pt x="154" y="4"/>
                    </a:lnTo>
                    <a:lnTo>
                      <a:pt x="167" y="7"/>
                    </a:lnTo>
                    <a:lnTo>
                      <a:pt x="185" y="11"/>
                    </a:lnTo>
                    <a:lnTo>
                      <a:pt x="206" y="15"/>
                    </a:lnTo>
                    <a:lnTo>
                      <a:pt x="230" y="20"/>
                    </a:lnTo>
                    <a:lnTo>
                      <a:pt x="256" y="22"/>
                    </a:lnTo>
                    <a:lnTo>
                      <a:pt x="256" y="27"/>
                    </a:lnTo>
                    <a:lnTo>
                      <a:pt x="258" y="39"/>
                    </a:lnTo>
                    <a:lnTo>
                      <a:pt x="261" y="62"/>
                    </a:lnTo>
                    <a:lnTo>
                      <a:pt x="266" y="90"/>
                    </a:lnTo>
                    <a:lnTo>
                      <a:pt x="270" y="125"/>
                    </a:lnTo>
                    <a:lnTo>
                      <a:pt x="275" y="165"/>
                    </a:lnTo>
                    <a:lnTo>
                      <a:pt x="280" y="211"/>
                    </a:lnTo>
                    <a:lnTo>
                      <a:pt x="285" y="261"/>
                    </a:lnTo>
                    <a:lnTo>
                      <a:pt x="290" y="313"/>
                    </a:lnTo>
                    <a:lnTo>
                      <a:pt x="292" y="368"/>
                    </a:lnTo>
                    <a:lnTo>
                      <a:pt x="295" y="426"/>
                    </a:lnTo>
                    <a:lnTo>
                      <a:pt x="297" y="484"/>
                    </a:lnTo>
                    <a:lnTo>
                      <a:pt x="297" y="542"/>
                    </a:lnTo>
                    <a:lnTo>
                      <a:pt x="239" y="537"/>
                    </a:lnTo>
                    <a:lnTo>
                      <a:pt x="185" y="530"/>
                    </a:lnTo>
                    <a:lnTo>
                      <a:pt x="137" y="523"/>
                    </a:lnTo>
                    <a:lnTo>
                      <a:pt x="95" y="512"/>
                    </a:lnTo>
                    <a:lnTo>
                      <a:pt x="60" y="501"/>
                    </a:lnTo>
                    <a:lnTo>
                      <a:pt x="31" y="488"/>
                    </a:lnTo>
                    <a:lnTo>
                      <a:pt x="12" y="474"/>
                    </a:lnTo>
                    <a:lnTo>
                      <a:pt x="0" y="460"/>
                    </a:lnTo>
                    <a:lnTo>
                      <a:pt x="9" y="394"/>
                    </a:lnTo>
                    <a:lnTo>
                      <a:pt x="20" y="327"/>
                    </a:lnTo>
                    <a:lnTo>
                      <a:pt x="36" y="258"/>
                    </a:lnTo>
                    <a:lnTo>
                      <a:pt x="55" y="190"/>
                    </a:lnTo>
                    <a:lnTo>
                      <a:pt x="78" y="124"/>
                    </a:lnTo>
                    <a:lnTo>
                      <a:pt x="108" y="60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2A697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Freeform 20"/>
              <p:cNvSpPr>
                <a:spLocks/>
              </p:cNvSpPr>
              <p:nvPr/>
            </p:nvSpPr>
            <p:spPr bwMode="auto">
              <a:xfrm>
                <a:off x="3617913" y="2624138"/>
                <a:ext cx="61913" cy="5715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15"/>
                  </a:cxn>
                  <a:cxn ang="0">
                    <a:pos x="8" y="32"/>
                  </a:cxn>
                  <a:cxn ang="0">
                    <a:pos x="12" y="58"/>
                  </a:cxn>
                  <a:cxn ang="0">
                    <a:pos x="19" y="90"/>
                  </a:cxn>
                  <a:cxn ang="0">
                    <a:pos x="25" y="128"/>
                  </a:cxn>
                  <a:cxn ang="0">
                    <a:pos x="31" y="173"/>
                  </a:cxn>
                  <a:cxn ang="0">
                    <a:pos x="35" y="226"/>
                  </a:cxn>
                  <a:cxn ang="0">
                    <a:pos x="38" y="285"/>
                  </a:cxn>
                  <a:cxn ang="0">
                    <a:pos x="39" y="350"/>
                  </a:cxn>
                  <a:cxn ang="0">
                    <a:pos x="39" y="350"/>
                  </a:cxn>
                  <a:cxn ang="0">
                    <a:pos x="0" y="360"/>
                  </a:cxn>
                  <a:cxn ang="0">
                    <a:pos x="4" y="334"/>
                  </a:cxn>
                  <a:cxn ang="0">
                    <a:pos x="8" y="302"/>
                  </a:cxn>
                  <a:cxn ang="0">
                    <a:pos x="9" y="264"/>
                  </a:cxn>
                  <a:cxn ang="0">
                    <a:pos x="11" y="221"/>
                  </a:cxn>
                  <a:cxn ang="0">
                    <a:pos x="11" y="176"/>
                  </a:cxn>
                  <a:cxn ang="0">
                    <a:pos x="11" y="130"/>
                  </a:cxn>
                  <a:cxn ang="0">
                    <a:pos x="8" y="85"/>
                  </a:cxn>
                  <a:cxn ang="0">
                    <a:pos x="4" y="41"/>
                  </a:cxn>
                  <a:cxn ang="0">
                    <a:pos x="0" y="0"/>
                  </a:cxn>
                </a:cxnLst>
                <a:rect l="0" t="0" r="r" b="b"/>
                <a:pathLst>
                  <a:path w="39" h="360">
                    <a:moveTo>
                      <a:pt x="0" y="0"/>
                    </a:moveTo>
                    <a:lnTo>
                      <a:pt x="0" y="4"/>
                    </a:lnTo>
                    <a:lnTo>
                      <a:pt x="2" y="15"/>
                    </a:lnTo>
                    <a:lnTo>
                      <a:pt x="8" y="32"/>
                    </a:lnTo>
                    <a:lnTo>
                      <a:pt x="12" y="58"/>
                    </a:lnTo>
                    <a:lnTo>
                      <a:pt x="19" y="90"/>
                    </a:lnTo>
                    <a:lnTo>
                      <a:pt x="25" y="128"/>
                    </a:lnTo>
                    <a:lnTo>
                      <a:pt x="31" y="173"/>
                    </a:lnTo>
                    <a:lnTo>
                      <a:pt x="35" y="226"/>
                    </a:lnTo>
                    <a:lnTo>
                      <a:pt x="38" y="285"/>
                    </a:lnTo>
                    <a:lnTo>
                      <a:pt x="39" y="350"/>
                    </a:lnTo>
                    <a:lnTo>
                      <a:pt x="39" y="350"/>
                    </a:lnTo>
                    <a:lnTo>
                      <a:pt x="0" y="360"/>
                    </a:lnTo>
                    <a:lnTo>
                      <a:pt x="4" y="334"/>
                    </a:lnTo>
                    <a:lnTo>
                      <a:pt x="8" y="302"/>
                    </a:lnTo>
                    <a:lnTo>
                      <a:pt x="9" y="264"/>
                    </a:lnTo>
                    <a:lnTo>
                      <a:pt x="11" y="221"/>
                    </a:lnTo>
                    <a:lnTo>
                      <a:pt x="11" y="176"/>
                    </a:lnTo>
                    <a:lnTo>
                      <a:pt x="11" y="130"/>
                    </a:lnTo>
                    <a:lnTo>
                      <a:pt x="8" y="85"/>
                    </a:lnTo>
                    <a:lnTo>
                      <a:pt x="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Freeform 21"/>
              <p:cNvSpPr>
                <a:spLocks/>
              </p:cNvSpPr>
              <p:nvPr/>
            </p:nvSpPr>
            <p:spPr bwMode="auto">
              <a:xfrm>
                <a:off x="2797176" y="2659063"/>
                <a:ext cx="92075" cy="552450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51" y="40"/>
                  </a:cxn>
                  <a:cxn ang="0">
                    <a:pos x="45" y="84"/>
                  </a:cxn>
                  <a:cxn ang="0">
                    <a:pos x="41" y="130"/>
                  </a:cxn>
                  <a:cxn ang="0">
                    <a:pos x="40" y="180"/>
                  </a:cxn>
                  <a:cxn ang="0">
                    <a:pos x="40" y="226"/>
                  </a:cxn>
                  <a:cxn ang="0">
                    <a:pos x="41" y="273"/>
                  </a:cxn>
                  <a:cxn ang="0">
                    <a:pos x="45" y="314"/>
                  </a:cxn>
                  <a:cxn ang="0">
                    <a:pos x="51" y="348"/>
                  </a:cxn>
                  <a:cxn ang="0">
                    <a:pos x="0" y="338"/>
                  </a:cxn>
                  <a:cxn ang="0">
                    <a:pos x="3" y="269"/>
                  </a:cxn>
                  <a:cxn ang="0">
                    <a:pos x="9" y="209"/>
                  </a:cxn>
                  <a:cxn ang="0">
                    <a:pos x="16" y="157"/>
                  </a:cxn>
                  <a:cxn ang="0">
                    <a:pos x="24" y="113"/>
                  </a:cxn>
                  <a:cxn ang="0">
                    <a:pos x="33" y="78"/>
                  </a:cxn>
                  <a:cxn ang="0">
                    <a:pos x="41" y="48"/>
                  </a:cxn>
                  <a:cxn ang="0">
                    <a:pos x="48" y="27"/>
                  </a:cxn>
                  <a:cxn ang="0">
                    <a:pos x="54" y="12"/>
                  </a:cxn>
                  <a:cxn ang="0">
                    <a:pos x="57" y="3"/>
                  </a:cxn>
                  <a:cxn ang="0">
                    <a:pos x="58" y="0"/>
                  </a:cxn>
                </a:cxnLst>
                <a:rect l="0" t="0" r="r" b="b"/>
                <a:pathLst>
                  <a:path w="58" h="348">
                    <a:moveTo>
                      <a:pt x="58" y="0"/>
                    </a:moveTo>
                    <a:lnTo>
                      <a:pt x="51" y="40"/>
                    </a:lnTo>
                    <a:lnTo>
                      <a:pt x="45" y="84"/>
                    </a:lnTo>
                    <a:lnTo>
                      <a:pt x="41" y="130"/>
                    </a:lnTo>
                    <a:lnTo>
                      <a:pt x="40" y="180"/>
                    </a:lnTo>
                    <a:lnTo>
                      <a:pt x="40" y="226"/>
                    </a:lnTo>
                    <a:lnTo>
                      <a:pt x="41" y="273"/>
                    </a:lnTo>
                    <a:lnTo>
                      <a:pt x="45" y="314"/>
                    </a:lnTo>
                    <a:lnTo>
                      <a:pt x="51" y="348"/>
                    </a:lnTo>
                    <a:lnTo>
                      <a:pt x="0" y="338"/>
                    </a:lnTo>
                    <a:lnTo>
                      <a:pt x="3" y="269"/>
                    </a:lnTo>
                    <a:lnTo>
                      <a:pt x="9" y="209"/>
                    </a:lnTo>
                    <a:lnTo>
                      <a:pt x="16" y="157"/>
                    </a:lnTo>
                    <a:lnTo>
                      <a:pt x="24" y="113"/>
                    </a:lnTo>
                    <a:lnTo>
                      <a:pt x="33" y="78"/>
                    </a:lnTo>
                    <a:lnTo>
                      <a:pt x="41" y="48"/>
                    </a:lnTo>
                    <a:lnTo>
                      <a:pt x="48" y="27"/>
                    </a:lnTo>
                    <a:lnTo>
                      <a:pt x="54" y="12"/>
                    </a:lnTo>
                    <a:lnTo>
                      <a:pt x="57" y="3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27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42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ithin - Blue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1F497D"/>
      </a:accent1>
      <a:accent2>
        <a:srgbClr val="CC3229"/>
      </a:accent2>
      <a:accent3>
        <a:srgbClr val="FFC000"/>
      </a:accent3>
      <a:accent4>
        <a:srgbClr val="8064A2"/>
      </a:accent4>
      <a:accent5>
        <a:srgbClr val="4BACC6"/>
      </a:accent5>
      <a:accent6>
        <a:srgbClr val="A5A5A5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5438</TotalTime>
  <Words>169</Words>
  <Application>Microsoft Office PowerPoint</Application>
  <PresentationFormat>Custom</PresentationFormat>
  <Paragraphs>41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Multi Level Org Chart for PowerPoint</vt:lpstr>
      <vt:lpstr>Multi Level Org Chart for PowerPoint</vt:lpstr>
      <vt:lpstr>Multi Level Org Chart for PowerPoint</vt:lpstr>
      <vt:lpstr>Useful Avatar Clipart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Julian</cp:lastModifiedBy>
  <cp:revision>119</cp:revision>
  <dcterms:created xsi:type="dcterms:W3CDTF">2013-09-12T13:05:01Z</dcterms:created>
  <dcterms:modified xsi:type="dcterms:W3CDTF">2015-09-07T18:20:29Z</dcterms:modified>
</cp:coreProperties>
</file>