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72" y="1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4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3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Circle Concept for PowerPoint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941512" y="2768015"/>
            <a:ext cx="2154659" cy="215465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2082033" y="3187532"/>
            <a:ext cx="1873616" cy="1597755"/>
          </a:xfrm>
          <a:custGeom>
            <a:avLst/>
            <a:gdLst>
              <a:gd name="T0" fmla="*/ 1816 w 2128"/>
              <a:gd name="T1" fmla="*/ 0 h 1816"/>
              <a:gd name="T2" fmla="*/ 1532 w 2128"/>
              <a:gd name="T3" fmla="*/ 520 h 1816"/>
              <a:gd name="T4" fmla="*/ 596 w 2128"/>
              <a:gd name="T5" fmla="*/ 520 h 1816"/>
              <a:gd name="T6" fmla="*/ 312 w 2128"/>
              <a:gd name="T7" fmla="*/ 0 h 1816"/>
              <a:gd name="T8" fmla="*/ 0 w 2128"/>
              <a:gd name="T9" fmla="*/ 752 h 1816"/>
              <a:gd name="T10" fmla="*/ 1064 w 2128"/>
              <a:gd name="T11" fmla="*/ 1816 h 1816"/>
              <a:gd name="T12" fmla="*/ 2128 w 2128"/>
              <a:gd name="T13" fmla="*/ 752 h 1816"/>
              <a:gd name="T14" fmla="*/ 1816 w 2128"/>
              <a:gd name="T15" fmla="*/ 0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8" h="1816">
                <a:moveTo>
                  <a:pt x="1816" y="0"/>
                </a:moveTo>
                <a:cubicBezTo>
                  <a:pt x="1532" y="520"/>
                  <a:pt x="1532" y="520"/>
                  <a:pt x="1532" y="520"/>
                </a:cubicBezTo>
                <a:cubicBezTo>
                  <a:pt x="596" y="520"/>
                  <a:pt x="596" y="520"/>
                  <a:pt x="596" y="520"/>
                </a:cubicBezTo>
                <a:cubicBezTo>
                  <a:pt x="312" y="0"/>
                  <a:pt x="312" y="0"/>
                  <a:pt x="312" y="0"/>
                </a:cubicBezTo>
                <a:cubicBezTo>
                  <a:pt x="119" y="192"/>
                  <a:pt x="0" y="458"/>
                  <a:pt x="0" y="752"/>
                </a:cubicBezTo>
                <a:cubicBezTo>
                  <a:pt x="0" y="1340"/>
                  <a:pt x="476" y="1816"/>
                  <a:pt x="1064" y="1816"/>
                </a:cubicBezTo>
                <a:cubicBezTo>
                  <a:pt x="1652" y="1816"/>
                  <a:pt x="2128" y="1340"/>
                  <a:pt x="2128" y="752"/>
                </a:cubicBezTo>
                <a:cubicBezTo>
                  <a:pt x="2128" y="458"/>
                  <a:pt x="2009" y="192"/>
                  <a:pt x="181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647847" y="3788145"/>
            <a:ext cx="741988" cy="814586"/>
            <a:chOff x="688975" y="2427288"/>
            <a:chExt cx="957263" cy="1050925"/>
          </a:xfrm>
          <a:solidFill>
            <a:schemeClr val="accent4">
              <a:lumMod val="75000"/>
            </a:schemeClr>
          </a:solidFill>
        </p:grpSpPr>
        <p:sp>
          <p:nvSpPr>
            <p:cNvPr id="34" name="Freeform 159"/>
            <p:cNvSpPr>
              <a:spLocks noEditPoints="1"/>
            </p:cNvSpPr>
            <p:nvPr/>
          </p:nvSpPr>
          <p:spPr bwMode="auto">
            <a:xfrm>
              <a:off x="846138" y="2589213"/>
              <a:ext cx="644525" cy="889000"/>
            </a:xfrm>
            <a:custGeom>
              <a:avLst/>
              <a:gdLst>
                <a:gd name="T0" fmla="*/ 751 w 2030"/>
                <a:gd name="T1" fmla="*/ 300 h 2803"/>
                <a:gd name="T2" fmla="*/ 479 w 2030"/>
                <a:gd name="T3" fmla="*/ 467 h 2803"/>
                <a:gd name="T4" fmla="*/ 304 w 2030"/>
                <a:gd name="T5" fmla="*/ 724 h 2803"/>
                <a:gd name="T6" fmla="*/ 259 w 2030"/>
                <a:gd name="T7" fmla="*/ 1035 h 2803"/>
                <a:gd name="T8" fmla="*/ 313 w 2030"/>
                <a:gd name="T9" fmla="*/ 1285 h 2803"/>
                <a:gd name="T10" fmla="*/ 414 w 2030"/>
                <a:gd name="T11" fmla="*/ 1473 h 2803"/>
                <a:gd name="T12" fmla="*/ 530 w 2030"/>
                <a:gd name="T13" fmla="*/ 1648 h 2803"/>
                <a:gd name="T14" fmla="*/ 603 w 2030"/>
                <a:gd name="T15" fmla="*/ 1845 h 2803"/>
                <a:gd name="T16" fmla="*/ 647 w 2030"/>
                <a:gd name="T17" fmla="*/ 1980 h 2803"/>
                <a:gd name="T18" fmla="*/ 1346 w 2030"/>
                <a:gd name="T19" fmla="*/ 2014 h 2803"/>
                <a:gd name="T20" fmla="*/ 1422 w 2030"/>
                <a:gd name="T21" fmla="*/ 1915 h 2803"/>
                <a:gd name="T22" fmla="*/ 1461 w 2030"/>
                <a:gd name="T23" fmla="*/ 1723 h 2803"/>
                <a:gd name="T24" fmla="*/ 1571 w 2030"/>
                <a:gd name="T25" fmla="*/ 1540 h 2803"/>
                <a:gd name="T26" fmla="*/ 1679 w 2030"/>
                <a:gd name="T27" fmla="*/ 1366 h 2803"/>
                <a:gd name="T28" fmla="*/ 1757 w 2030"/>
                <a:gd name="T29" fmla="*/ 1144 h 2803"/>
                <a:gd name="T30" fmla="*/ 1762 w 2030"/>
                <a:gd name="T31" fmla="*/ 846 h 2803"/>
                <a:gd name="T32" fmla="*/ 1635 w 2030"/>
                <a:gd name="T33" fmla="*/ 560 h 2803"/>
                <a:gd name="T34" fmla="*/ 1398 w 2030"/>
                <a:gd name="T35" fmla="*/ 353 h 2803"/>
                <a:gd name="T36" fmla="*/ 1084 w 2030"/>
                <a:gd name="T37" fmla="*/ 259 h 2803"/>
                <a:gd name="T38" fmla="*/ 1258 w 2030"/>
                <a:gd name="T39" fmla="*/ 30 h 2803"/>
                <a:gd name="T40" fmla="*/ 1614 w 2030"/>
                <a:gd name="T41" fmla="*/ 189 h 2803"/>
                <a:gd name="T42" fmla="*/ 1878 w 2030"/>
                <a:gd name="T43" fmla="*/ 462 h 2803"/>
                <a:gd name="T44" fmla="*/ 2016 w 2030"/>
                <a:gd name="T45" fmla="*/ 816 h 2803"/>
                <a:gd name="T46" fmla="*/ 2014 w 2030"/>
                <a:gd name="T47" fmla="*/ 1167 h 2803"/>
                <a:gd name="T48" fmla="*/ 1936 w 2030"/>
                <a:gd name="T49" fmla="*/ 1425 h 2803"/>
                <a:gd name="T50" fmla="*/ 1827 w 2030"/>
                <a:gd name="T51" fmla="*/ 1619 h 2803"/>
                <a:gd name="T52" fmla="*/ 1715 w 2030"/>
                <a:gd name="T53" fmla="*/ 1787 h 2803"/>
                <a:gd name="T54" fmla="*/ 1678 w 2030"/>
                <a:gd name="T55" fmla="*/ 1936 h 2803"/>
                <a:gd name="T56" fmla="*/ 1573 w 2030"/>
                <a:gd name="T57" fmla="*/ 2152 h 2803"/>
                <a:gd name="T58" fmla="*/ 1488 w 2030"/>
                <a:gd name="T59" fmla="*/ 2297 h 2803"/>
                <a:gd name="T60" fmla="*/ 1481 w 2030"/>
                <a:gd name="T61" fmla="*/ 2432 h 2803"/>
                <a:gd name="T62" fmla="*/ 1477 w 2030"/>
                <a:gd name="T63" fmla="*/ 2494 h 2803"/>
                <a:gd name="T64" fmla="*/ 1447 w 2030"/>
                <a:gd name="T65" fmla="*/ 2578 h 2803"/>
                <a:gd name="T66" fmla="*/ 1341 w 2030"/>
                <a:gd name="T67" fmla="*/ 2669 h 2803"/>
                <a:gd name="T68" fmla="*/ 1185 w 2030"/>
                <a:gd name="T69" fmla="*/ 2782 h 2803"/>
                <a:gd name="T70" fmla="*/ 891 w 2030"/>
                <a:gd name="T71" fmla="*/ 2800 h 2803"/>
                <a:gd name="T72" fmla="*/ 762 w 2030"/>
                <a:gd name="T73" fmla="*/ 2701 h 2803"/>
                <a:gd name="T74" fmla="*/ 607 w 2030"/>
                <a:gd name="T75" fmla="*/ 2609 h 2803"/>
                <a:gd name="T76" fmla="*/ 556 w 2030"/>
                <a:gd name="T77" fmla="*/ 2512 h 2803"/>
                <a:gd name="T78" fmla="*/ 551 w 2030"/>
                <a:gd name="T79" fmla="*/ 2468 h 2803"/>
                <a:gd name="T80" fmla="*/ 545 w 2030"/>
                <a:gd name="T81" fmla="*/ 2353 h 2803"/>
                <a:gd name="T82" fmla="*/ 538 w 2030"/>
                <a:gd name="T83" fmla="*/ 2224 h 2803"/>
                <a:gd name="T84" fmla="*/ 376 w 2030"/>
                <a:gd name="T85" fmla="*/ 2027 h 2803"/>
                <a:gd name="T86" fmla="*/ 340 w 2030"/>
                <a:gd name="T87" fmla="*/ 1841 h 2803"/>
                <a:gd name="T88" fmla="*/ 247 w 2030"/>
                <a:gd name="T89" fmla="*/ 1684 h 2803"/>
                <a:gd name="T90" fmla="*/ 137 w 2030"/>
                <a:gd name="T91" fmla="*/ 1510 h 2803"/>
                <a:gd name="T92" fmla="*/ 41 w 2030"/>
                <a:gd name="T93" fmla="*/ 1280 h 2803"/>
                <a:gd name="T94" fmla="*/ 0 w 2030"/>
                <a:gd name="T95" fmla="*/ 975 h 2803"/>
                <a:gd name="T96" fmla="*/ 80 w 2030"/>
                <a:gd name="T97" fmla="*/ 596 h 2803"/>
                <a:gd name="T98" fmla="*/ 298 w 2030"/>
                <a:gd name="T99" fmla="*/ 287 h 2803"/>
                <a:gd name="T100" fmla="*/ 621 w 2030"/>
                <a:gd name="T101" fmla="*/ 77 h 2803"/>
                <a:gd name="T102" fmla="*/ 1015 w 2030"/>
                <a:gd name="T10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30" h="2803">
                  <a:moveTo>
                    <a:pt x="1015" y="255"/>
                  </a:moveTo>
                  <a:lnTo>
                    <a:pt x="946" y="259"/>
                  </a:lnTo>
                  <a:lnTo>
                    <a:pt x="879" y="267"/>
                  </a:lnTo>
                  <a:lnTo>
                    <a:pt x="814" y="281"/>
                  </a:lnTo>
                  <a:lnTo>
                    <a:pt x="751" y="300"/>
                  </a:lnTo>
                  <a:lnTo>
                    <a:pt x="690" y="325"/>
                  </a:lnTo>
                  <a:lnTo>
                    <a:pt x="632" y="354"/>
                  </a:lnTo>
                  <a:lnTo>
                    <a:pt x="578" y="388"/>
                  </a:lnTo>
                  <a:lnTo>
                    <a:pt x="527" y="425"/>
                  </a:lnTo>
                  <a:lnTo>
                    <a:pt x="479" y="467"/>
                  </a:lnTo>
                  <a:lnTo>
                    <a:pt x="435" y="511"/>
                  </a:lnTo>
                  <a:lnTo>
                    <a:pt x="396" y="560"/>
                  </a:lnTo>
                  <a:lnTo>
                    <a:pt x="361" y="612"/>
                  </a:lnTo>
                  <a:lnTo>
                    <a:pt x="330" y="667"/>
                  </a:lnTo>
                  <a:lnTo>
                    <a:pt x="304" y="724"/>
                  </a:lnTo>
                  <a:lnTo>
                    <a:pt x="284" y="784"/>
                  </a:lnTo>
                  <a:lnTo>
                    <a:pt x="269" y="846"/>
                  </a:lnTo>
                  <a:lnTo>
                    <a:pt x="260" y="909"/>
                  </a:lnTo>
                  <a:lnTo>
                    <a:pt x="257" y="975"/>
                  </a:lnTo>
                  <a:lnTo>
                    <a:pt x="259" y="1035"/>
                  </a:lnTo>
                  <a:lnTo>
                    <a:pt x="264" y="1091"/>
                  </a:lnTo>
                  <a:lnTo>
                    <a:pt x="273" y="1144"/>
                  </a:lnTo>
                  <a:lnTo>
                    <a:pt x="284" y="1194"/>
                  </a:lnTo>
                  <a:lnTo>
                    <a:pt x="298" y="1241"/>
                  </a:lnTo>
                  <a:lnTo>
                    <a:pt x="313" y="1285"/>
                  </a:lnTo>
                  <a:lnTo>
                    <a:pt x="331" y="1327"/>
                  </a:lnTo>
                  <a:lnTo>
                    <a:pt x="351" y="1366"/>
                  </a:lnTo>
                  <a:lnTo>
                    <a:pt x="371" y="1404"/>
                  </a:lnTo>
                  <a:lnTo>
                    <a:pt x="393" y="1439"/>
                  </a:lnTo>
                  <a:lnTo>
                    <a:pt x="414" y="1473"/>
                  </a:lnTo>
                  <a:lnTo>
                    <a:pt x="437" y="1507"/>
                  </a:lnTo>
                  <a:lnTo>
                    <a:pt x="458" y="1539"/>
                  </a:lnTo>
                  <a:lnTo>
                    <a:pt x="483" y="1575"/>
                  </a:lnTo>
                  <a:lnTo>
                    <a:pt x="507" y="1612"/>
                  </a:lnTo>
                  <a:lnTo>
                    <a:pt x="530" y="1648"/>
                  </a:lnTo>
                  <a:lnTo>
                    <a:pt x="551" y="1685"/>
                  </a:lnTo>
                  <a:lnTo>
                    <a:pt x="569" y="1723"/>
                  </a:lnTo>
                  <a:lnTo>
                    <a:pt x="584" y="1762"/>
                  </a:lnTo>
                  <a:lnTo>
                    <a:pt x="595" y="1802"/>
                  </a:lnTo>
                  <a:lnTo>
                    <a:pt x="603" y="1845"/>
                  </a:lnTo>
                  <a:lnTo>
                    <a:pt x="605" y="1890"/>
                  </a:lnTo>
                  <a:lnTo>
                    <a:pt x="608" y="1915"/>
                  </a:lnTo>
                  <a:lnTo>
                    <a:pt x="618" y="1939"/>
                  </a:lnTo>
                  <a:lnTo>
                    <a:pt x="630" y="1960"/>
                  </a:lnTo>
                  <a:lnTo>
                    <a:pt x="647" y="1980"/>
                  </a:lnTo>
                  <a:lnTo>
                    <a:pt x="665" y="1998"/>
                  </a:lnTo>
                  <a:lnTo>
                    <a:pt x="684" y="2014"/>
                  </a:lnTo>
                  <a:lnTo>
                    <a:pt x="701" y="2027"/>
                  </a:lnTo>
                  <a:lnTo>
                    <a:pt x="1328" y="2027"/>
                  </a:lnTo>
                  <a:lnTo>
                    <a:pt x="1346" y="2014"/>
                  </a:lnTo>
                  <a:lnTo>
                    <a:pt x="1365" y="1998"/>
                  </a:lnTo>
                  <a:lnTo>
                    <a:pt x="1384" y="1980"/>
                  </a:lnTo>
                  <a:lnTo>
                    <a:pt x="1400" y="1960"/>
                  </a:lnTo>
                  <a:lnTo>
                    <a:pt x="1412" y="1939"/>
                  </a:lnTo>
                  <a:lnTo>
                    <a:pt x="1422" y="1915"/>
                  </a:lnTo>
                  <a:lnTo>
                    <a:pt x="1425" y="1890"/>
                  </a:lnTo>
                  <a:lnTo>
                    <a:pt x="1427" y="1845"/>
                  </a:lnTo>
                  <a:lnTo>
                    <a:pt x="1434" y="1802"/>
                  </a:lnTo>
                  <a:lnTo>
                    <a:pt x="1446" y="1762"/>
                  </a:lnTo>
                  <a:lnTo>
                    <a:pt x="1461" y="1723"/>
                  </a:lnTo>
                  <a:lnTo>
                    <a:pt x="1478" y="1686"/>
                  </a:lnTo>
                  <a:lnTo>
                    <a:pt x="1499" y="1648"/>
                  </a:lnTo>
                  <a:lnTo>
                    <a:pt x="1521" y="1612"/>
                  </a:lnTo>
                  <a:lnTo>
                    <a:pt x="1546" y="1576"/>
                  </a:lnTo>
                  <a:lnTo>
                    <a:pt x="1571" y="1540"/>
                  </a:lnTo>
                  <a:lnTo>
                    <a:pt x="1593" y="1508"/>
                  </a:lnTo>
                  <a:lnTo>
                    <a:pt x="1615" y="1474"/>
                  </a:lnTo>
                  <a:lnTo>
                    <a:pt x="1637" y="1440"/>
                  </a:lnTo>
                  <a:lnTo>
                    <a:pt x="1659" y="1404"/>
                  </a:lnTo>
                  <a:lnTo>
                    <a:pt x="1679" y="1366"/>
                  </a:lnTo>
                  <a:lnTo>
                    <a:pt x="1699" y="1327"/>
                  </a:lnTo>
                  <a:lnTo>
                    <a:pt x="1716" y="1285"/>
                  </a:lnTo>
                  <a:lnTo>
                    <a:pt x="1732" y="1241"/>
                  </a:lnTo>
                  <a:lnTo>
                    <a:pt x="1746" y="1194"/>
                  </a:lnTo>
                  <a:lnTo>
                    <a:pt x="1757" y="1144"/>
                  </a:lnTo>
                  <a:lnTo>
                    <a:pt x="1766" y="1091"/>
                  </a:lnTo>
                  <a:lnTo>
                    <a:pt x="1771" y="1035"/>
                  </a:lnTo>
                  <a:lnTo>
                    <a:pt x="1773" y="975"/>
                  </a:lnTo>
                  <a:lnTo>
                    <a:pt x="1770" y="909"/>
                  </a:lnTo>
                  <a:lnTo>
                    <a:pt x="1762" y="846"/>
                  </a:lnTo>
                  <a:lnTo>
                    <a:pt x="1746" y="783"/>
                  </a:lnTo>
                  <a:lnTo>
                    <a:pt x="1726" y="724"/>
                  </a:lnTo>
                  <a:lnTo>
                    <a:pt x="1701" y="667"/>
                  </a:lnTo>
                  <a:lnTo>
                    <a:pt x="1669" y="611"/>
                  </a:lnTo>
                  <a:lnTo>
                    <a:pt x="1635" y="560"/>
                  </a:lnTo>
                  <a:lnTo>
                    <a:pt x="1595" y="511"/>
                  </a:lnTo>
                  <a:lnTo>
                    <a:pt x="1551" y="467"/>
                  </a:lnTo>
                  <a:lnTo>
                    <a:pt x="1504" y="425"/>
                  </a:lnTo>
                  <a:lnTo>
                    <a:pt x="1452" y="387"/>
                  </a:lnTo>
                  <a:lnTo>
                    <a:pt x="1398" y="353"/>
                  </a:lnTo>
                  <a:lnTo>
                    <a:pt x="1340" y="325"/>
                  </a:lnTo>
                  <a:lnTo>
                    <a:pt x="1279" y="300"/>
                  </a:lnTo>
                  <a:lnTo>
                    <a:pt x="1216" y="281"/>
                  </a:lnTo>
                  <a:lnTo>
                    <a:pt x="1151" y="267"/>
                  </a:lnTo>
                  <a:lnTo>
                    <a:pt x="1084" y="259"/>
                  </a:lnTo>
                  <a:lnTo>
                    <a:pt x="1015" y="255"/>
                  </a:lnTo>
                  <a:close/>
                  <a:moveTo>
                    <a:pt x="1015" y="0"/>
                  </a:moveTo>
                  <a:lnTo>
                    <a:pt x="1098" y="4"/>
                  </a:lnTo>
                  <a:lnTo>
                    <a:pt x="1180" y="14"/>
                  </a:lnTo>
                  <a:lnTo>
                    <a:pt x="1258" y="30"/>
                  </a:lnTo>
                  <a:lnTo>
                    <a:pt x="1336" y="50"/>
                  </a:lnTo>
                  <a:lnTo>
                    <a:pt x="1409" y="77"/>
                  </a:lnTo>
                  <a:lnTo>
                    <a:pt x="1481" y="110"/>
                  </a:lnTo>
                  <a:lnTo>
                    <a:pt x="1549" y="147"/>
                  </a:lnTo>
                  <a:lnTo>
                    <a:pt x="1614" y="189"/>
                  </a:lnTo>
                  <a:lnTo>
                    <a:pt x="1675" y="236"/>
                  </a:lnTo>
                  <a:lnTo>
                    <a:pt x="1732" y="287"/>
                  </a:lnTo>
                  <a:lnTo>
                    <a:pt x="1785" y="341"/>
                  </a:lnTo>
                  <a:lnTo>
                    <a:pt x="1834" y="400"/>
                  </a:lnTo>
                  <a:lnTo>
                    <a:pt x="1878" y="462"/>
                  </a:lnTo>
                  <a:lnTo>
                    <a:pt x="1917" y="527"/>
                  </a:lnTo>
                  <a:lnTo>
                    <a:pt x="1950" y="596"/>
                  </a:lnTo>
                  <a:lnTo>
                    <a:pt x="1978" y="668"/>
                  </a:lnTo>
                  <a:lnTo>
                    <a:pt x="2001" y="740"/>
                  </a:lnTo>
                  <a:lnTo>
                    <a:pt x="2016" y="816"/>
                  </a:lnTo>
                  <a:lnTo>
                    <a:pt x="2027" y="895"/>
                  </a:lnTo>
                  <a:lnTo>
                    <a:pt x="2030" y="975"/>
                  </a:lnTo>
                  <a:lnTo>
                    <a:pt x="2028" y="1042"/>
                  </a:lnTo>
                  <a:lnTo>
                    <a:pt x="2023" y="1107"/>
                  </a:lnTo>
                  <a:lnTo>
                    <a:pt x="2014" y="1167"/>
                  </a:lnTo>
                  <a:lnTo>
                    <a:pt x="2003" y="1226"/>
                  </a:lnTo>
                  <a:lnTo>
                    <a:pt x="1989" y="1280"/>
                  </a:lnTo>
                  <a:lnTo>
                    <a:pt x="1973" y="1331"/>
                  </a:lnTo>
                  <a:lnTo>
                    <a:pt x="1955" y="1380"/>
                  </a:lnTo>
                  <a:lnTo>
                    <a:pt x="1936" y="1425"/>
                  </a:lnTo>
                  <a:lnTo>
                    <a:pt x="1915" y="1468"/>
                  </a:lnTo>
                  <a:lnTo>
                    <a:pt x="1894" y="1509"/>
                  </a:lnTo>
                  <a:lnTo>
                    <a:pt x="1871" y="1548"/>
                  </a:lnTo>
                  <a:lnTo>
                    <a:pt x="1849" y="1585"/>
                  </a:lnTo>
                  <a:lnTo>
                    <a:pt x="1827" y="1619"/>
                  </a:lnTo>
                  <a:lnTo>
                    <a:pt x="1805" y="1651"/>
                  </a:lnTo>
                  <a:lnTo>
                    <a:pt x="1783" y="1683"/>
                  </a:lnTo>
                  <a:lnTo>
                    <a:pt x="1757" y="1721"/>
                  </a:lnTo>
                  <a:lnTo>
                    <a:pt x="1734" y="1755"/>
                  </a:lnTo>
                  <a:lnTo>
                    <a:pt x="1715" y="1787"/>
                  </a:lnTo>
                  <a:lnTo>
                    <a:pt x="1701" y="1815"/>
                  </a:lnTo>
                  <a:lnTo>
                    <a:pt x="1690" y="1841"/>
                  </a:lnTo>
                  <a:lnTo>
                    <a:pt x="1683" y="1866"/>
                  </a:lnTo>
                  <a:lnTo>
                    <a:pt x="1681" y="1890"/>
                  </a:lnTo>
                  <a:lnTo>
                    <a:pt x="1678" y="1936"/>
                  </a:lnTo>
                  <a:lnTo>
                    <a:pt x="1668" y="1982"/>
                  </a:lnTo>
                  <a:lnTo>
                    <a:pt x="1654" y="2027"/>
                  </a:lnTo>
                  <a:lnTo>
                    <a:pt x="1632" y="2071"/>
                  </a:lnTo>
                  <a:lnTo>
                    <a:pt x="1605" y="2112"/>
                  </a:lnTo>
                  <a:lnTo>
                    <a:pt x="1573" y="2152"/>
                  </a:lnTo>
                  <a:lnTo>
                    <a:pt x="1535" y="2189"/>
                  </a:lnTo>
                  <a:lnTo>
                    <a:pt x="1492" y="2224"/>
                  </a:lnTo>
                  <a:lnTo>
                    <a:pt x="1491" y="2245"/>
                  </a:lnTo>
                  <a:lnTo>
                    <a:pt x="1490" y="2270"/>
                  </a:lnTo>
                  <a:lnTo>
                    <a:pt x="1488" y="2297"/>
                  </a:lnTo>
                  <a:lnTo>
                    <a:pt x="1487" y="2325"/>
                  </a:lnTo>
                  <a:lnTo>
                    <a:pt x="1485" y="2353"/>
                  </a:lnTo>
                  <a:lnTo>
                    <a:pt x="1484" y="2381"/>
                  </a:lnTo>
                  <a:lnTo>
                    <a:pt x="1482" y="2408"/>
                  </a:lnTo>
                  <a:lnTo>
                    <a:pt x="1481" y="2432"/>
                  </a:lnTo>
                  <a:lnTo>
                    <a:pt x="1479" y="2452"/>
                  </a:lnTo>
                  <a:lnTo>
                    <a:pt x="1478" y="2468"/>
                  </a:lnTo>
                  <a:lnTo>
                    <a:pt x="1478" y="2479"/>
                  </a:lnTo>
                  <a:lnTo>
                    <a:pt x="1477" y="2482"/>
                  </a:lnTo>
                  <a:lnTo>
                    <a:pt x="1477" y="2494"/>
                  </a:lnTo>
                  <a:lnTo>
                    <a:pt x="1475" y="2509"/>
                  </a:lnTo>
                  <a:lnTo>
                    <a:pt x="1471" y="2525"/>
                  </a:lnTo>
                  <a:lnTo>
                    <a:pt x="1466" y="2541"/>
                  </a:lnTo>
                  <a:lnTo>
                    <a:pt x="1457" y="2560"/>
                  </a:lnTo>
                  <a:lnTo>
                    <a:pt x="1447" y="2578"/>
                  </a:lnTo>
                  <a:lnTo>
                    <a:pt x="1433" y="2596"/>
                  </a:lnTo>
                  <a:lnTo>
                    <a:pt x="1417" y="2616"/>
                  </a:lnTo>
                  <a:lnTo>
                    <a:pt x="1396" y="2634"/>
                  </a:lnTo>
                  <a:lnTo>
                    <a:pt x="1370" y="2653"/>
                  </a:lnTo>
                  <a:lnTo>
                    <a:pt x="1341" y="2669"/>
                  </a:lnTo>
                  <a:lnTo>
                    <a:pt x="1308" y="2686"/>
                  </a:lnTo>
                  <a:lnTo>
                    <a:pt x="1268" y="2701"/>
                  </a:lnTo>
                  <a:lnTo>
                    <a:pt x="1245" y="2730"/>
                  </a:lnTo>
                  <a:lnTo>
                    <a:pt x="1216" y="2757"/>
                  </a:lnTo>
                  <a:lnTo>
                    <a:pt x="1185" y="2782"/>
                  </a:lnTo>
                  <a:lnTo>
                    <a:pt x="1163" y="2793"/>
                  </a:lnTo>
                  <a:lnTo>
                    <a:pt x="1139" y="2800"/>
                  </a:lnTo>
                  <a:lnTo>
                    <a:pt x="1114" y="2803"/>
                  </a:lnTo>
                  <a:lnTo>
                    <a:pt x="916" y="2803"/>
                  </a:lnTo>
                  <a:lnTo>
                    <a:pt x="891" y="2800"/>
                  </a:lnTo>
                  <a:lnTo>
                    <a:pt x="867" y="2793"/>
                  </a:lnTo>
                  <a:lnTo>
                    <a:pt x="845" y="2782"/>
                  </a:lnTo>
                  <a:lnTo>
                    <a:pt x="814" y="2757"/>
                  </a:lnTo>
                  <a:lnTo>
                    <a:pt x="785" y="2730"/>
                  </a:lnTo>
                  <a:lnTo>
                    <a:pt x="762" y="2701"/>
                  </a:lnTo>
                  <a:lnTo>
                    <a:pt x="720" y="2684"/>
                  </a:lnTo>
                  <a:lnTo>
                    <a:pt x="685" y="2667"/>
                  </a:lnTo>
                  <a:lnTo>
                    <a:pt x="653" y="2648"/>
                  </a:lnTo>
                  <a:lnTo>
                    <a:pt x="628" y="2629"/>
                  </a:lnTo>
                  <a:lnTo>
                    <a:pt x="607" y="2609"/>
                  </a:lnTo>
                  <a:lnTo>
                    <a:pt x="590" y="2588"/>
                  </a:lnTo>
                  <a:lnTo>
                    <a:pt x="578" y="2568"/>
                  </a:lnTo>
                  <a:lnTo>
                    <a:pt x="567" y="2549"/>
                  </a:lnTo>
                  <a:lnTo>
                    <a:pt x="561" y="2530"/>
                  </a:lnTo>
                  <a:lnTo>
                    <a:pt x="556" y="2512"/>
                  </a:lnTo>
                  <a:lnTo>
                    <a:pt x="554" y="2496"/>
                  </a:lnTo>
                  <a:lnTo>
                    <a:pt x="552" y="2482"/>
                  </a:lnTo>
                  <a:lnTo>
                    <a:pt x="552" y="2482"/>
                  </a:lnTo>
                  <a:lnTo>
                    <a:pt x="552" y="2479"/>
                  </a:lnTo>
                  <a:lnTo>
                    <a:pt x="551" y="2468"/>
                  </a:lnTo>
                  <a:lnTo>
                    <a:pt x="550" y="2452"/>
                  </a:lnTo>
                  <a:lnTo>
                    <a:pt x="549" y="2432"/>
                  </a:lnTo>
                  <a:lnTo>
                    <a:pt x="548" y="2408"/>
                  </a:lnTo>
                  <a:lnTo>
                    <a:pt x="546" y="2381"/>
                  </a:lnTo>
                  <a:lnTo>
                    <a:pt x="545" y="2353"/>
                  </a:lnTo>
                  <a:lnTo>
                    <a:pt x="543" y="2325"/>
                  </a:lnTo>
                  <a:lnTo>
                    <a:pt x="542" y="2297"/>
                  </a:lnTo>
                  <a:lnTo>
                    <a:pt x="540" y="2270"/>
                  </a:lnTo>
                  <a:lnTo>
                    <a:pt x="539" y="2245"/>
                  </a:lnTo>
                  <a:lnTo>
                    <a:pt x="538" y="2224"/>
                  </a:lnTo>
                  <a:lnTo>
                    <a:pt x="495" y="2189"/>
                  </a:lnTo>
                  <a:lnTo>
                    <a:pt x="457" y="2152"/>
                  </a:lnTo>
                  <a:lnTo>
                    <a:pt x="425" y="2112"/>
                  </a:lnTo>
                  <a:lnTo>
                    <a:pt x="398" y="2071"/>
                  </a:lnTo>
                  <a:lnTo>
                    <a:pt x="376" y="2027"/>
                  </a:lnTo>
                  <a:lnTo>
                    <a:pt x="362" y="1982"/>
                  </a:lnTo>
                  <a:lnTo>
                    <a:pt x="352" y="1936"/>
                  </a:lnTo>
                  <a:lnTo>
                    <a:pt x="349" y="1890"/>
                  </a:lnTo>
                  <a:lnTo>
                    <a:pt x="347" y="1866"/>
                  </a:lnTo>
                  <a:lnTo>
                    <a:pt x="340" y="1841"/>
                  </a:lnTo>
                  <a:lnTo>
                    <a:pt x="329" y="1815"/>
                  </a:lnTo>
                  <a:lnTo>
                    <a:pt x="314" y="1787"/>
                  </a:lnTo>
                  <a:lnTo>
                    <a:pt x="296" y="1755"/>
                  </a:lnTo>
                  <a:lnTo>
                    <a:pt x="274" y="1721"/>
                  </a:lnTo>
                  <a:lnTo>
                    <a:pt x="247" y="1684"/>
                  </a:lnTo>
                  <a:lnTo>
                    <a:pt x="226" y="1652"/>
                  </a:lnTo>
                  <a:lnTo>
                    <a:pt x="204" y="1619"/>
                  </a:lnTo>
                  <a:lnTo>
                    <a:pt x="181" y="1585"/>
                  </a:lnTo>
                  <a:lnTo>
                    <a:pt x="159" y="1548"/>
                  </a:lnTo>
                  <a:lnTo>
                    <a:pt x="137" y="1510"/>
                  </a:lnTo>
                  <a:lnTo>
                    <a:pt x="115" y="1468"/>
                  </a:lnTo>
                  <a:lnTo>
                    <a:pt x="94" y="1425"/>
                  </a:lnTo>
                  <a:lnTo>
                    <a:pt x="75" y="1380"/>
                  </a:lnTo>
                  <a:lnTo>
                    <a:pt x="56" y="1331"/>
                  </a:lnTo>
                  <a:lnTo>
                    <a:pt x="41" y="1280"/>
                  </a:lnTo>
                  <a:lnTo>
                    <a:pt x="27" y="1226"/>
                  </a:lnTo>
                  <a:lnTo>
                    <a:pt x="16" y="1167"/>
                  </a:lnTo>
                  <a:lnTo>
                    <a:pt x="7" y="1107"/>
                  </a:lnTo>
                  <a:lnTo>
                    <a:pt x="2" y="1042"/>
                  </a:lnTo>
                  <a:lnTo>
                    <a:pt x="0" y="975"/>
                  </a:lnTo>
                  <a:lnTo>
                    <a:pt x="3" y="895"/>
                  </a:lnTo>
                  <a:lnTo>
                    <a:pt x="13" y="816"/>
                  </a:lnTo>
                  <a:lnTo>
                    <a:pt x="29" y="740"/>
                  </a:lnTo>
                  <a:lnTo>
                    <a:pt x="52" y="668"/>
                  </a:lnTo>
                  <a:lnTo>
                    <a:pt x="80" y="596"/>
                  </a:lnTo>
                  <a:lnTo>
                    <a:pt x="113" y="527"/>
                  </a:lnTo>
                  <a:lnTo>
                    <a:pt x="152" y="462"/>
                  </a:lnTo>
                  <a:lnTo>
                    <a:pt x="196" y="400"/>
                  </a:lnTo>
                  <a:lnTo>
                    <a:pt x="245" y="341"/>
                  </a:lnTo>
                  <a:lnTo>
                    <a:pt x="298" y="287"/>
                  </a:lnTo>
                  <a:lnTo>
                    <a:pt x="355" y="236"/>
                  </a:lnTo>
                  <a:lnTo>
                    <a:pt x="416" y="189"/>
                  </a:lnTo>
                  <a:lnTo>
                    <a:pt x="481" y="147"/>
                  </a:lnTo>
                  <a:lnTo>
                    <a:pt x="549" y="110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2" y="30"/>
                  </a:lnTo>
                  <a:lnTo>
                    <a:pt x="850" y="14"/>
                  </a:lnTo>
                  <a:lnTo>
                    <a:pt x="932" y="4"/>
                  </a:lnTo>
                  <a:lnTo>
                    <a:pt x="10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160"/>
            <p:cNvSpPr>
              <a:spLocks/>
            </p:cNvSpPr>
            <p:nvPr/>
          </p:nvSpPr>
          <p:spPr bwMode="auto">
            <a:xfrm>
              <a:off x="1147763" y="2427288"/>
              <a:ext cx="39688" cy="101600"/>
            </a:xfrm>
            <a:custGeom>
              <a:avLst/>
              <a:gdLst>
                <a:gd name="T0" fmla="*/ 64 w 128"/>
                <a:gd name="T1" fmla="*/ 0 h 318"/>
                <a:gd name="T2" fmla="*/ 64 w 128"/>
                <a:gd name="T3" fmla="*/ 0 h 318"/>
                <a:gd name="T4" fmla="*/ 81 w 128"/>
                <a:gd name="T5" fmla="*/ 2 h 318"/>
                <a:gd name="T6" fmla="*/ 96 w 128"/>
                <a:gd name="T7" fmla="*/ 9 h 318"/>
                <a:gd name="T8" fmla="*/ 109 w 128"/>
                <a:gd name="T9" fmla="*/ 19 h 318"/>
                <a:gd name="T10" fmla="*/ 120 w 128"/>
                <a:gd name="T11" fmla="*/ 32 h 318"/>
                <a:gd name="T12" fmla="*/ 126 w 128"/>
                <a:gd name="T13" fmla="*/ 47 h 318"/>
                <a:gd name="T14" fmla="*/ 128 w 128"/>
                <a:gd name="T15" fmla="*/ 64 h 318"/>
                <a:gd name="T16" fmla="*/ 128 w 128"/>
                <a:gd name="T17" fmla="*/ 254 h 318"/>
                <a:gd name="T18" fmla="*/ 126 w 128"/>
                <a:gd name="T19" fmla="*/ 272 h 318"/>
                <a:gd name="T20" fmla="*/ 120 w 128"/>
                <a:gd name="T21" fmla="*/ 287 h 318"/>
                <a:gd name="T22" fmla="*/ 109 w 128"/>
                <a:gd name="T23" fmla="*/ 300 h 318"/>
                <a:gd name="T24" fmla="*/ 96 w 128"/>
                <a:gd name="T25" fmla="*/ 310 h 318"/>
                <a:gd name="T26" fmla="*/ 81 w 128"/>
                <a:gd name="T27" fmla="*/ 316 h 318"/>
                <a:gd name="T28" fmla="*/ 64 w 128"/>
                <a:gd name="T29" fmla="*/ 318 h 318"/>
                <a:gd name="T30" fmla="*/ 47 w 128"/>
                <a:gd name="T31" fmla="*/ 316 h 318"/>
                <a:gd name="T32" fmla="*/ 31 w 128"/>
                <a:gd name="T33" fmla="*/ 310 h 318"/>
                <a:gd name="T34" fmla="*/ 19 w 128"/>
                <a:gd name="T35" fmla="*/ 300 h 318"/>
                <a:gd name="T36" fmla="*/ 8 w 128"/>
                <a:gd name="T37" fmla="*/ 287 h 318"/>
                <a:gd name="T38" fmla="*/ 2 w 128"/>
                <a:gd name="T39" fmla="*/ 272 h 318"/>
                <a:gd name="T40" fmla="*/ 0 w 128"/>
                <a:gd name="T41" fmla="*/ 254 h 318"/>
                <a:gd name="T42" fmla="*/ 0 w 128"/>
                <a:gd name="T43" fmla="*/ 64 h 318"/>
                <a:gd name="T44" fmla="*/ 2 w 128"/>
                <a:gd name="T45" fmla="*/ 47 h 318"/>
                <a:gd name="T46" fmla="*/ 8 w 128"/>
                <a:gd name="T47" fmla="*/ 32 h 318"/>
                <a:gd name="T48" fmla="*/ 19 w 128"/>
                <a:gd name="T49" fmla="*/ 19 h 318"/>
                <a:gd name="T50" fmla="*/ 31 w 128"/>
                <a:gd name="T51" fmla="*/ 9 h 318"/>
                <a:gd name="T52" fmla="*/ 47 w 128"/>
                <a:gd name="T53" fmla="*/ 2 h 318"/>
                <a:gd name="T54" fmla="*/ 64 w 128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318">
                  <a:moveTo>
                    <a:pt x="64" y="0"/>
                  </a:moveTo>
                  <a:lnTo>
                    <a:pt x="64" y="0"/>
                  </a:lnTo>
                  <a:lnTo>
                    <a:pt x="81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20" y="32"/>
                  </a:lnTo>
                  <a:lnTo>
                    <a:pt x="126" y="47"/>
                  </a:lnTo>
                  <a:lnTo>
                    <a:pt x="128" y="64"/>
                  </a:lnTo>
                  <a:lnTo>
                    <a:pt x="128" y="254"/>
                  </a:lnTo>
                  <a:lnTo>
                    <a:pt x="126" y="272"/>
                  </a:lnTo>
                  <a:lnTo>
                    <a:pt x="120" y="287"/>
                  </a:lnTo>
                  <a:lnTo>
                    <a:pt x="109" y="300"/>
                  </a:lnTo>
                  <a:lnTo>
                    <a:pt x="96" y="310"/>
                  </a:lnTo>
                  <a:lnTo>
                    <a:pt x="81" y="316"/>
                  </a:lnTo>
                  <a:lnTo>
                    <a:pt x="64" y="318"/>
                  </a:lnTo>
                  <a:lnTo>
                    <a:pt x="47" y="316"/>
                  </a:lnTo>
                  <a:lnTo>
                    <a:pt x="31" y="310"/>
                  </a:lnTo>
                  <a:lnTo>
                    <a:pt x="19" y="300"/>
                  </a:lnTo>
                  <a:lnTo>
                    <a:pt x="8" y="287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161"/>
            <p:cNvSpPr>
              <a:spLocks/>
            </p:cNvSpPr>
            <p:nvPr/>
          </p:nvSpPr>
          <p:spPr bwMode="auto">
            <a:xfrm>
              <a:off x="917575" y="2487613"/>
              <a:ext cx="71438" cy="93663"/>
            </a:xfrm>
            <a:custGeom>
              <a:avLst/>
              <a:gdLst>
                <a:gd name="T0" fmla="*/ 64 w 225"/>
                <a:gd name="T1" fmla="*/ 0 h 293"/>
                <a:gd name="T2" fmla="*/ 81 w 225"/>
                <a:gd name="T3" fmla="*/ 2 h 293"/>
                <a:gd name="T4" fmla="*/ 96 w 225"/>
                <a:gd name="T5" fmla="*/ 8 h 293"/>
                <a:gd name="T6" fmla="*/ 110 w 225"/>
                <a:gd name="T7" fmla="*/ 19 h 293"/>
                <a:gd name="T8" fmla="*/ 120 w 225"/>
                <a:gd name="T9" fmla="*/ 32 h 293"/>
                <a:gd name="T10" fmla="*/ 216 w 225"/>
                <a:gd name="T11" fmla="*/ 198 h 293"/>
                <a:gd name="T12" fmla="*/ 223 w 225"/>
                <a:gd name="T13" fmla="*/ 213 h 293"/>
                <a:gd name="T14" fmla="*/ 225 w 225"/>
                <a:gd name="T15" fmla="*/ 230 h 293"/>
                <a:gd name="T16" fmla="*/ 223 w 225"/>
                <a:gd name="T17" fmla="*/ 246 h 293"/>
                <a:gd name="T18" fmla="*/ 216 w 225"/>
                <a:gd name="T19" fmla="*/ 261 h 293"/>
                <a:gd name="T20" fmla="*/ 207 w 225"/>
                <a:gd name="T21" fmla="*/ 275 h 293"/>
                <a:gd name="T22" fmla="*/ 193 w 225"/>
                <a:gd name="T23" fmla="*/ 285 h 293"/>
                <a:gd name="T24" fmla="*/ 178 w 225"/>
                <a:gd name="T25" fmla="*/ 291 h 293"/>
                <a:gd name="T26" fmla="*/ 161 w 225"/>
                <a:gd name="T27" fmla="*/ 293 h 293"/>
                <a:gd name="T28" fmla="*/ 144 w 225"/>
                <a:gd name="T29" fmla="*/ 291 h 293"/>
                <a:gd name="T30" fmla="*/ 129 w 225"/>
                <a:gd name="T31" fmla="*/ 285 h 293"/>
                <a:gd name="T32" fmla="*/ 116 w 225"/>
                <a:gd name="T33" fmla="*/ 275 h 293"/>
                <a:gd name="T34" fmla="*/ 105 w 225"/>
                <a:gd name="T35" fmla="*/ 261 h 293"/>
                <a:gd name="T36" fmla="*/ 9 w 225"/>
                <a:gd name="T37" fmla="*/ 96 h 293"/>
                <a:gd name="T38" fmla="*/ 3 w 225"/>
                <a:gd name="T39" fmla="*/ 80 h 293"/>
                <a:gd name="T40" fmla="*/ 0 w 225"/>
                <a:gd name="T41" fmla="*/ 63 h 293"/>
                <a:gd name="T42" fmla="*/ 3 w 225"/>
                <a:gd name="T43" fmla="*/ 48 h 293"/>
                <a:gd name="T44" fmla="*/ 9 w 225"/>
                <a:gd name="T45" fmla="*/ 32 h 293"/>
                <a:gd name="T46" fmla="*/ 19 w 225"/>
                <a:gd name="T47" fmla="*/ 20 h 293"/>
                <a:gd name="T48" fmla="*/ 32 w 225"/>
                <a:gd name="T49" fmla="*/ 9 h 293"/>
                <a:gd name="T50" fmla="*/ 49 w 225"/>
                <a:gd name="T51" fmla="*/ 2 h 293"/>
                <a:gd name="T52" fmla="*/ 64 w 225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93">
                  <a:moveTo>
                    <a:pt x="64" y="0"/>
                  </a:moveTo>
                  <a:lnTo>
                    <a:pt x="81" y="2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120" y="32"/>
                  </a:lnTo>
                  <a:lnTo>
                    <a:pt x="216" y="198"/>
                  </a:lnTo>
                  <a:lnTo>
                    <a:pt x="223" y="213"/>
                  </a:lnTo>
                  <a:lnTo>
                    <a:pt x="225" y="230"/>
                  </a:lnTo>
                  <a:lnTo>
                    <a:pt x="223" y="246"/>
                  </a:lnTo>
                  <a:lnTo>
                    <a:pt x="216" y="261"/>
                  </a:lnTo>
                  <a:lnTo>
                    <a:pt x="207" y="275"/>
                  </a:lnTo>
                  <a:lnTo>
                    <a:pt x="193" y="285"/>
                  </a:lnTo>
                  <a:lnTo>
                    <a:pt x="178" y="291"/>
                  </a:lnTo>
                  <a:lnTo>
                    <a:pt x="161" y="293"/>
                  </a:lnTo>
                  <a:lnTo>
                    <a:pt x="144" y="291"/>
                  </a:lnTo>
                  <a:lnTo>
                    <a:pt x="129" y="285"/>
                  </a:lnTo>
                  <a:lnTo>
                    <a:pt x="116" y="275"/>
                  </a:lnTo>
                  <a:lnTo>
                    <a:pt x="105" y="261"/>
                  </a:lnTo>
                  <a:lnTo>
                    <a:pt x="9" y="96"/>
                  </a:lnTo>
                  <a:lnTo>
                    <a:pt x="3" y="80"/>
                  </a:lnTo>
                  <a:lnTo>
                    <a:pt x="0" y="63"/>
                  </a:lnTo>
                  <a:lnTo>
                    <a:pt x="3" y="48"/>
                  </a:lnTo>
                  <a:lnTo>
                    <a:pt x="9" y="32"/>
                  </a:lnTo>
                  <a:lnTo>
                    <a:pt x="19" y="20"/>
                  </a:lnTo>
                  <a:lnTo>
                    <a:pt x="32" y="9"/>
                  </a:lnTo>
                  <a:lnTo>
                    <a:pt x="4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162"/>
            <p:cNvSpPr>
              <a:spLocks/>
            </p:cNvSpPr>
            <p:nvPr/>
          </p:nvSpPr>
          <p:spPr bwMode="auto">
            <a:xfrm>
              <a:off x="750888" y="2655888"/>
              <a:ext cx="93663" cy="69850"/>
            </a:xfrm>
            <a:custGeom>
              <a:avLst/>
              <a:gdLst>
                <a:gd name="T0" fmla="*/ 64 w 295"/>
                <a:gd name="T1" fmla="*/ 0 h 222"/>
                <a:gd name="T2" fmla="*/ 80 w 295"/>
                <a:gd name="T3" fmla="*/ 2 h 222"/>
                <a:gd name="T4" fmla="*/ 96 w 295"/>
                <a:gd name="T5" fmla="*/ 8 h 222"/>
                <a:gd name="T6" fmla="*/ 263 w 295"/>
                <a:gd name="T7" fmla="*/ 103 h 222"/>
                <a:gd name="T8" fmla="*/ 277 w 295"/>
                <a:gd name="T9" fmla="*/ 114 h 222"/>
                <a:gd name="T10" fmla="*/ 286 w 295"/>
                <a:gd name="T11" fmla="*/ 127 h 222"/>
                <a:gd name="T12" fmla="*/ 293 w 295"/>
                <a:gd name="T13" fmla="*/ 142 h 222"/>
                <a:gd name="T14" fmla="*/ 295 w 295"/>
                <a:gd name="T15" fmla="*/ 158 h 222"/>
                <a:gd name="T16" fmla="*/ 293 w 295"/>
                <a:gd name="T17" fmla="*/ 174 h 222"/>
                <a:gd name="T18" fmla="*/ 286 w 295"/>
                <a:gd name="T19" fmla="*/ 190 h 222"/>
                <a:gd name="T20" fmla="*/ 276 w 295"/>
                <a:gd name="T21" fmla="*/ 204 h 222"/>
                <a:gd name="T22" fmla="*/ 262 w 295"/>
                <a:gd name="T23" fmla="*/ 214 h 222"/>
                <a:gd name="T24" fmla="*/ 246 w 295"/>
                <a:gd name="T25" fmla="*/ 220 h 222"/>
                <a:gd name="T26" fmla="*/ 231 w 295"/>
                <a:gd name="T27" fmla="*/ 222 h 222"/>
                <a:gd name="T28" fmla="*/ 214 w 295"/>
                <a:gd name="T29" fmla="*/ 220 h 222"/>
                <a:gd name="T30" fmla="*/ 198 w 295"/>
                <a:gd name="T31" fmla="*/ 213 h 222"/>
                <a:gd name="T32" fmla="*/ 31 w 295"/>
                <a:gd name="T33" fmla="*/ 118 h 222"/>
                <a:gd name="T34" fmla="*/ 18 w 295"/>
                <a:gd name="T35" fmla="*/ 108 h 222"/>
                <a:gd name="T36" fmla="*/ 8 w 295"/>
                <a:gd name="T37" fmla="*/ 94 h 222"/>
                <a:gd name="T38" fmla="*/ 2 w 295"/>
                <a:gd name="T39" fmla="*/ 80 h 222"/>
                <a:gd name="T40" fmla="*/ 0 w 295"/>
                <a:gd name="T41" fmla="*/ 63 h 222"/>
                <a:gd name="T42" fmla="*/ 2 w 295"/>
                <a:gd name="T43" fmla="*/ 46 h 222"/>
                <a:gd name="T44" fmla="*/ 8 w 295"/>
                <a:gd name="T45" fmla="*/ 31 h 222"/>
                <a:gd name="T46" fmla="*/ 19 w 295"/>
                <a:gd name="T47" fmla="*/ 17 h 222"/>
                <a:gd name="T48" fmla="*/ 32 w 295"/>
                <a:gd name="T49" fmla="*/ 8 h 222"/>
                <a:gd name="T50" fmla="*/ 47 w 295"/>
                <a:gd name="T51" fmla="*/ 2 h 222"/>
                <a:gd name="T52" fmla="*/ 64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64" y="0"/>
                  </a:moveTo>
                  <a:lnTo>
                    <a:pt x="80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7" y="114"/>
                  </a:lnTo>
                  <a:lnTo>
                    <a:pt x="286" y="127"/>
                  </a:lnTo>
                  <a:lnTo>
                    <a:pt x="293" y="142"/>
                  </a:lnTo>
                  <a:lnTo>
                    <a:pt x="295" y="158"/>
                  </a:lnTo>
                  <a:lnTo>
                    <a:pt x="293" y="174"/>
                  </a:lnTo>
                  <a:lnTo>
                    <a:pt x="286" y="190"/>
                  </a:lnTo>
                  <a:lnTo>
                    <a:pt x="276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1" y="222"/>
                  </a:lnTo>
                  <a:lnTo>
                    <a:pt x="214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4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6"/>
                  </a:lnTo>
                  <a:lnTo>
                    <a:pt x="8" y="31"/>
                  </a:lnTo>
                  <a:lnTo>
                    <a:pt x="19" y="17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163"/>
            <p:cNvSpPr>
              <a:spLocks/>
            </p:cNvSpPr>
            <p:nvPr/>
          </p:nvSpPr>
          <p:spPr bwMode="auto">
            <a:xfrm>
              <a:off x="688975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2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2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8 h 128"/>
                <a:gd name="T34" fmla="*/ 19 w 321"/>
                <a:gd name="T35" fmla="*/ 109 h 128"/>
                <a:gd name="T36" fmla="*/ 9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9 w 321"/>
                <a:gd name="T45" fmla="*/ 32 h 128"/>
                <a:gd name="T46" fmla="*/ 19 w 321"/>
                <a:gd name="T47" fmla="*/ 18 h 128"/>
                <a:gd name="T48" fmla="*/ 32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2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2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8"/>
                  </a:lnTo>
                  <a:lnTo>
                    <a:pt x="19" y="109"/>
                  </a:lnTo>
                  <a:lnTo>
                    <a:pt x="9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64"/>
            <p:cNvSpPr>
              <a:spLocks/>
            </p:cNvSpPr>
            <p:nvPr/>
          </p:nvSpPr>
          <p:spPr bwMode="auto">
            <a:xfrm>
              <a:off x="750888" y="3079750"/>
              <a:ext cx="93663" cy="71438"/>
            </a:xfrm>
            <a:custGeom>
              <a:avLst/>
              <a:gdLst>
                <a:gd name="T0" fmla="*/ 231 w 295"/>
                <a:gd name="T1" fmla="*/ 0 h 224"/>
                <a:gd name="T2" fmla="*/ 247 w 295"/>
                <a:gd name="T3" fmla="*/ 3 h 224"/>
                <a:gd name="T4" fmla="*/ 262 w 295"/>
                <a:gd name="T5" fmla="*/ 8 h 224"/>
                <a:gd name="T6" fmla="*/ 276 w 295"/>
                <a:gd name="T7" fmla="*/ 19 h 224"/>
                <a:gd name="T8" fmla="*/ 286 w 295"/>
                <a:gd name="T9" fmla="*/ 32 h 224"/>
                <a:gd name="T10" fmla="*/ 293 w 295"/>
                <a:gd name="T11" fmla="*/ 48 h 224"/>
                <a:gd name="T12" fmla="*/ 295 w 295"/>
                <a:gd name="T13" fmla="*/ 65 h 224"/>
                <a:gd name="T14" fmla="*/ 293 w 295"/>
                <a:gd name="T15" fmla="*/ 80 h 224"/>
                <a:gd name="T16" fmla="*/ 286 w 295"/>
                <a:gd name="T17" fmla="*/ 96 h 224"/>
                <a:gd name="T18" fmla="*/ 276 w 295"/>
                <a:gd name="T19" fmla="*/ 109 h 224"/>
                <a:gd name="T20" fmla="*/ 263 w 295"/>
                <a:gd name="T21" fmla="*/ 120 h 224"/>
                <a:gd name="T22" fmla="*/ 96 w 295"/>
                <a:gd name="T23" fmla="*/ 215 h 224"/>
                <a:gd name="T24" fmla="*/ 81 w 295"/>
                <a:gd name="T25" fmla="*/ 221 h 224"/>
                <a:gd name="T26" fmla="*/ 64 w 295"/>
                <a:gd name="T27" fmla="*/ 224 h 224"/>
                <a:gd name="T28" fmla="*/ 47 w 295"/>
                <a:gd name="T29" fmla="*/ 221 h 224"/>
                <a:gd name="T30" fmla="*/ 32 w 295"/>
                <a:gd name="T31" fmla="*/ 216 h 224"/>
                <a:gd name="T32" fmla="*/ 19 w 295"/>
                <a:gd name="T33" fmla="*/ 205 h 224"/>
                <a:gd name="T34" fmla="*/ 8 w 295"/>
                <a:gd name="T35" fmla="*/ 192 h 224"/>
                <a:gd name="T36" fmla="*/ 2 w 295"/>
                <a:gd name="T37" fmla="*/ 176 h 224"/>
                <a:gd name="T38" fmla="*/ 0 w 295"/>
                <a:gd name="T39" fmla="*/ 159 h 224"/>
                <a:gd name="T40" fmla="*/ 2 w 295"/>
                <a:gd name="T41" fmla="*/ 144 h 224"/>
                <a:gd name="T42" fmla="*/ 8 w 295"/>
                <a:gd name="T43" fmla="*/ 128 h 224"/>
                <a:gd name="T44" fmla="*/ 18 w 295"/>
                <a:gd name="T45" fmla="*/ 116 h 224"/>
                <a:gd name="T46" fmla="*/ 31 w 295"/>
                <a:gd name="T47" fmla="*/ 105 h 224"/>
                <a:gd name="T48" fmla="*/ 198 w 295"/>
                <a:gd name="T49" fmla="*/ 10 h 224"/>
                <a:gd name="T50" fmla="*/ 215 w 295"/>
                <a:gd name="T51" fmla="*/ 2 h 224"/>
                <a:gd name="T52" fmla="*/ 231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231" y="0"/>
                  </a:moveTo>
                  <a:lnTo>
                    <a:pt x="247" y="3"/>
                  </a:lnTo>
                  <a:lnTo>
                    <a:pt x="262" y="8"/>
                  </a:lnTo>
                  <a:lnTo>
                    <a:pt x="276" y="19"/>
                  </a:lnTo>
                  <a:lnTo>
                    <a:pt x="286" y="32"/>
                  </a:lnTo>
                  <a:lnTo>
                    <a:pt x="293" y="48"/>
                  </a:lnTo>
                  <a:lnTo>
                    <a:pt x="295" y="65"/>
                  </a:lnTo>
                  <a:lnTo>
                    <a:pt x="293" y="80"/>
                  </a:lnTo>
                  <a:lnTo>
                    <a:pt x="286" y="96"/>
                  </a:lnTo>
                  <a:lnTo>
                    <a:pt x="276" y="109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1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65"/>
            <p:cNvSpPr>
              <a:spLocks/>
            </p:cNvSpPr>
            <p:nvPr/>
          </p:nvSpPr>
          <p:spPr bwMode="auto">
            <a:xfrm>
              <a:off x="1492250" y="3079750"/>
              <a:ext cx="93663" cy="71438"/>
            </a:xfrm>
            <a:custGeom>
              <a:avLst/>
              <a:gdLst>
                <a:gd name="T0" fmla="*/ 64 w 295"/>
                <a:gd name="T1" fmla="*/ 0 h 224"/>
                <a:gd name="T2" fmla="*/ 81 w 295"/>
                <a:gd name="T3" fmla="*/ 2 h 224"/>
                <a:gd name="T4" fmla="*/ 97 w 295"/>
                <a:gd name="T5" fmla="*/ 10 h 224"/>
                <a:gd name="T6" fmla="*/ 263 w 295"/>
                <a:gd name="T7" fmla="*/ 105 h 224"/>
                <a:gd name="T8" fmla="*/ 277 w 295"/>
                <a:gd name="T9" fmla="*/ 116 h 224"/>
                <a:gd name="T10" fmla="*/ 287 w 295"/>
                <a:gd name="T11" fmla="*/ 128 h 224"/>
                <a:gd name="T12" fmla="*/ 293 w 295"/>
                <a:gd name="T13" fmla="*/ 144 h 224"/>
                <a:gd name="T14" fmla="*/ 295 w 295"/>
                <a:gd name="T15" fmla="*/ 159 h 224"/>
                <a:gd name="T16" fmla="*/ 293 w 295"/>
                <a:gd name="T17" fmla="*/ 176 h 224"/>
                <a:gd name="T18" fmla="*/ 287 w 295"/>
                <a:gd name="T19" fmla="*/ 192 h 224"/>
                <a:gd name="T20" fmla="*/ 276 w 295"/>
                <a:gd name="T21" fmla="*/ 205 h 224"/>
                <a:gd name="T22" fmla="*/ 262 w 295"/>
                <a:gd name="T23" fmla="*/ 216 h 224"/>
                <a:gd name="T24" fmla="*/ 248 w 295"/>
                <a:gd name="T25" fmla="*/ 221 h 224"/>
                <a:gd name="T26" fmla="*/ 231 w 295"/>
                <a:gd name="T27" fmla="*/ 224 h 224"/>
                <a:gd name="T28" fmla="*/ 214 w 295"/>
                <a:gd name="T29" fmla="*/ 221 h 224"/>
                <a:gd name="T30" fmla="*/ 198 w 295"/>
                <a:gd name="T31" fmla="*/ 215 h 224"/>
                <a:gd name="T32" fmla="*/ 32 w 295"/>
                <a:gd name="T33" fmla="*/ 120 h 224"/>
                <a:gd name="T34" fmla="*/ 19 w 295"/>
                <a:gd name="T35" fmla="*/ 109 h 224"/>
                <a:gd name="T36" fmla="*/ 9 w 295"/>
                <a:gd name="T37" fmla="*/ 96 h 224"/>
                <a:gd name="T38" fmla="*/ 2 w 295"/>
                <a:gd name="T39" fmla="*/ 80 h 224"/>
                <a:gd name="T40" fmla="*/ 0 w 295"/>
                <a:gd name="T41" fmla="*/ 65 h 224"/>
                <a:gd name="T42" fmla="*/ 2 w 295"/>
                <a:gd name="T43" fmla="*/ 48 h 224"/>
                <a:gd name="T44" fmla="*/ 9 w 295"/>
                <a:gd name="T45" fmla="*/ 32 h 224"/>
                <a:gd name="T46" fmla="*/ 19 w 295"/>
                <a:gd name="T47" fmla="*/ 19 h 224"/>
                <a:gd name="T48" fmla="*/ 33 w 295"/>
                <a:gd name="T49" fmla="*/ 8 h 224"/>
                <a:gd name="T50" fmla="*/ 47 w 295"/>
                <a:gd name="T51" fmla="*/ 3 h 224"/>
                <a:gd name="T52" fmla="*/ 64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64" y="0"/>
                  </a:moveTo>
                  <a:lnTo>
                    <a:pt x="81" y="2"/>
                  </a:lnTo>
                  <a:lnTo>
                    <a:pt x="97" y="10"/>
                  </a:lnTo>
                  <a:lnTo>
                    <a:pt x="263" y="105"/>
                  </a:lnTo>
                  <a:lnTo>
                    <a:pt x="277" y="116"/>
                  </a:lnTo>
                  <a:lnTo>
                    <a:pt x="287" y="128"/>
                  </a:lnTo>
                  <a:lnTo>
                    <a:pt x="293" y="144"/>
                  </a:lnTo>
                  <a:lnTo>
                    <a:pt x="295" y="159"/>
                  </a:lnTo>
                  <a:lnTo>
                    <a:pt x="293" y="176"/>
                  </a:lnTo>
                  <a:lnTo>
                    <a:pt x="287" y="192"/>
                  </a:lnTo>
                  <a:lnTo>
                    <a:pt x="276" y="205"/>
                  </a:lnTo>
                  <a:lnTo>
                    <a:pt x="262" y="216"/>
                  </a:lnTo>
                  <a:lnTo>
                    <a:pt x="248" y="221"/>
                  </a:lnTo>
                  <a:lnTo>
                    <a:pt x="231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3" y="8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66"/>
            <p:cNvSpPr>
              <a:spLocks/>
            </p:cNvSpPr>
            <p:nvPr/>
          </p:nvSpPr>
          <p:spPr bwMode="auto">
            <a:xfrm>
              <a:off x="1544638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1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1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1 w 321"/>
                <a:gd name="T33" fmla="*/ 118 h 128"/>
                <a:gd name="T34" fmla="*/ 19 w 321"/>
                <a:gd name="T35" fmla="*/ 109 h 128"/>
                <a:gd name="T36" fmla="*/ 8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8 w 321"/>
                <a:gd name="T45" fmla="*/ 32 h 128"/>
                <a:gd name="T46" fmla="*/ 19 w 321"/>
                <a:gd name="T47" fmla="*/ 18 h 128"/>
                <a:gd name="T48" fmla="*/ 31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1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1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1" y="118"/>
                  </a:lnTo>
                  <a:lnTo>
                    <a:pt x="19" y="109"/>
                  </a:lnTo>
                  <a:lnTo>
                    <a:pt x="8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1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67"/>
            <p:cNvSpPr>
              <a:spLocks/>
            </p:cNvSpPr>
            <p:nvPr/>
          </p:nvSpPr>
          <p:spPr bwMode="auto">
            <a:xfrm>
              <a:off x="1492250" y="2655888"/>
              <a:ext cx="93663" cy="69850"/>
            </a:xfrm>
            <a:custGeom>
              <a:avLst/>
              <a:gdLst>
                <a:gd name="T0" fmla="*/ 231 w 295"/>
                <a:gd name="T1" fmla="*/ 0 h 222"/>
                <a:gd name="T2" fmla="*/ 248 w 295"/>
                <a:gd name="T3" fmla="*/ 2 h 222"/>
                <a:gd name="T4" fmla="*/ 262 w 295"/>
                <a:gd name="T5" fmla="*/ 8 h 222"/>
                <a:gd name="T6" fmla="*/ 276 w 295"/>
                <a:gd name="T7" fmla="*/ 17 h 222"/>
                <a:gd name="T8" fmla="*/ 287 w 295"/>
                <a:gd name="T9" fmla="*/ 31 h 222"/>
                <a:gd name="T10" fmla="*/ 293 w 295"/>
                <a:gd name="T11" fmla="*/ 46 h 222"/>
                <a:gd name="T12" fmla="*/ 295 w 295"/>
                <a:gd name="T13" fmla="*/ 63 h 222"/>
                <a:gd name="T14" fmla="*/ 293 w 295"/>
                <a:gd name="T15" fmla="*/ 80 h 222"/>
                <a:gd name="T16" fmla="*/ 287 w 295"/>
                <a:gd name="T17" fmla="*/ 94 h 222"/>
                <a:gd name="T18" fmla="*/ 277 w 295"/>
                <a:gd name="T19" fmla="*/ 108 h 222"/>
                <a:gd name="T20" fmla="*/ 263 w 295"/>
                <a:gd name="T21" fmla="*/ 118 h 222"/>
                <a:gd name="T22" fmla="*/ 97 w 295"/>
                <a:gd name="T23" fmla="*/ 213 h 222"/>
                <a:gd name="T24" fmla="*/ 81 w 295"/>
                <a:gd name="T25" fmla="*/ 220 h 222"/>
                <a:gd name="T26" fmla="*/ 64 w 295"/>
                <a:gd name="T27" fmla="*/ 222 h 222"/>
                <a:gd name="T28" fmla="*/ 48 w 295"/>
                <a:gd name="T29" fmla="*/ 220 h 222"/>
                <a:gd name="T30" fmla="*/ 33 w 295"/>
                <a:gd name="T31" fmla="*/ 214 h 222"/>
                <a:gd name="T32" fmla="*/ 19 w 295"/>
                <a:gd name="T33" fmla="*/ 204 h 222"/>
                <a:gd name="T34" fmla="*/ 9 w 295"/>
                <a:gd name="T35" fmla="*/ 190 h 222"/>
                <a:gd name="T36" fmla="*/ 2 w 295"/>
                <a:gd name="T37" fmla="*/ 174 h 222"/>
                <a:gd name="T38" fmla="*/ 0 w 295"/>
                <a:gd name="T39" fmla="*/ 158 h 222"/>
                <a:gd name="T40" fmla="*/ 2 w 295"/>
                <a:gd name="T41" fmla="*/ 142 h 222"/>
                <a:gd name="T42" fmla="*/ 9 w 295"/>
                <a:gd name="T43" fmla="*/ 127 h 222"/>
                <a:gd name="T44" fmla="*/ 19 w 295"/>
                <a:gd name="T45" fmla="*/ 114 h 222"/>
                <a:gd name="T46" fmla="*/ 32 w 295"/>
                <a:gd name="T47" fmla="*/ 103 h 222"/>
                <a:gd name="T48" fmla="*/ 198 w 295"/>
                <a:gd name="T49" fmla="*/ 8 h 222"/>
                <a:gd name="T50" fmla="*/ 215 w 295"/>
                <a:gd name="T51" fmla="*/ 2 h 222"/>
                <a:gd name="T52" fmla="*/ 231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231" y="0"/>
                  </a:moveTo>
                  <a:lnTo>
                    <a:pt x="248" y="2"/>
                  </a:lnTo>
                  <a:lnTo>
                    <a:pt x="262" y="8"/>
                  </a:lnTo>
                  <a:lnTo>
                    <a:pt x="276" y="17"/>
                  </a:lnTo>
                  <a:lnTo>
                    <a:pt x="287" y="31"/>
                  </a:lnTo>
                  <a:lnTo>
                    <a:pt x="293" y="46"/>
                  </a:lnTo>
                  <a:lnTo>
                    <a:pt x="295" y="63"/>
                  </a:lnTo>
                  <a:lnTo>
                    <a:pt x="293" y="80"/>
                  </a:lnTo>
                  <a:lnTo>
                    <a:pt x="287" y="94"/>
                  </a:lnTo>
                  <a:lnTo>
                    <a:pt x="277" y="108"/>
                  </a:lnTo>
                  <a:lnTo>
                    <a:pt x="263" y="118"/>
                  </a:lnTo>
                  <a:lnTo>
                    <a:pt x="97" y="213"/>
                  </a:lnTo>
                  <a:lnTo>
                    <a:pt x="81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3" y="214"/>
                  </a:lnTo>
                  <a:lnTo>
                    <a:pt x="19" y="204"/>
                  </a:lnTo>
                  <a:lnTo>
                    <a:pt x="9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9" y="127"/>
                  </a:lnTo>
                  <a:lnTo>
                    <a:pt x="19" y="114"/>
                  </a:lnTo>
                  <a:lnTo>
                    <a:pt x="32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68"/>
            <p:cNvSpPr>
              <a:spLocks/>
            </p:cNvSpPr>
            <p:nvPr/>
          </p:nvSpPr>
          <p:spPr bwMode="auto">
            <a:xfrm>
              <a:off x="1346200" y="2487613"/>
              <a:ext cx="71438" cy="93663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6 w 224"/>
                <a:gd name="T7" fmla="*/ 20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6 h 292"/>
                <a:gd name="T18" fmla="*/ 120 w 224"/>
                <a:gd name="T19" fmla="*/ 261 h 292"/>
                <a:gd name="T20" fmla="*/ 109 w 224"/>
                <a:gd name="T21" fmla="*/ 275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3 w 224"/>
                <a:gd name="T31" fmla="*/ 284 h 292"/>
                <a:gd name="T32" fmla="*/ 18 w 224"/>
                <a:gd name="T33" fmla="*/ 274 h 292"/>
                <a:gd name="T34" fmla="*/ 8 w 224"/>
                <a:gd name="T35" fmla="*/ 261 h 292"/>
                <a:gd name="T36" fmla="*/ 2 w 224"/>
                <a:gd name="T37" fmla="*/ 246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8 h 292"/>
                <a:gd name="T44" fmla="*/ 105 w 224"/>
                <a:gd name="T45" fmla="*/ 32 h 292"/>
                <a:gd name="T46" fmla="*/ 115 w 224"/>
                <a:gd name="T47" fmla="*/ 19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6" y="20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6"/>
                  </a:lnTo>
                  <a:lnTo>
                    <a:pt x="120" y="261"/>
                  </a:lnTo>
                  <a:lnTo>
                    <a:pt x="109" y="275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3" y="284"/>
                  </a:lnTo>
                  <a:lnTo>
                    <a:pt x="18" y="274"/>
                  </a:lnTo>
                  <a:lnTo>
                    <a:pt x="8" y="261"/>
                  </a:lnTo>
                  <a:lnTo>
                    <a:pt x="2" y="246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8"/>
                  </a:lnTo>
                  <a:lnTo>
                    <a:pt x="105" y="32"/>
                  </a:lnTo>
                  <a:lnTo>
                    <a:pt x="115" y="19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69"/>
            <p:cNvSpPr>
              <a:spLocks/>
            </p:cNvSpPr>
            <p:nvPr/>
          </p:nvSpPr>
          <p:spPr bwMode="auto">
            <a:xfrm>
              <a:off x="1119188" y="2732088"/>
              <a:ext cx="96838" cy="315913"/>
            </a:xfrm>
            <a:custGeom>
              <a:avLst/>
              <a:gdLst>
                <a:gd name="T0" fmla="*/ 154 w 308"/>
                <a:gd name="T1" fmla="*/ 0 h 992"/>
                <a:gd name="T2" fmla="*/ 185 w 308"/>
                <a:gd name="T3" fmla="*/ 2 h 992"/>
                <a:gd name="T4" fmla="*/ 213 w 308"/>
                <a:gd name="T5" fmla="*/ 7 h 992"/>
                <a:gd name="T6" fmla="*/ 238 w 308"/>
                <a:gd name="T7" fmla="*/ 17 h 992"/>
                <a:gd name="T8" fmla="*/ 259 w 308"/>
                <a:gd name="T9" fmla="*/ 30 h 992"/>
                <a:gd name="T10" fmla="*/ 277 w 308"/>
                <a:gd name="T11" fmla="*/ 47 h 992"/>
                <a:gd name="T12" fmla="*/ 290 w 308"/>
                <a:gd name="T13" fmla="*/ 67 h 992"/>
                <a:gd name="T14" fmla="*/ 301 w 308"/>
                <a:gd name="T15" fmla="*/ 91 h 992"/>
                <a:gd name="T16" fmla="*/ 306 w 308"/>
                <a:gd name="T17" fmla="*/ 119 h 992"/>
                <a:gd name="T18" fmla="*/ 308 w 308"/>
                <a:gd name="T19" fmla="*/ 150 h 992"/>
                <a:gd name="T20" fmla="*/ 308 w 308"/>
                <a:gd name="T21" fmla="*/ 375 h 992"/>
                <a:gd name="T22" fmla="*/ 307 w 308"/>
                <a:gd name="T23" fmla="*/ 405 h 992"/>
                <a:gd name="T24" fmla="*/ 304 w 308"/>
                <a:gd name="T25" fmla="*/ 435 h 992"/>
                <a:gd name="T26" fmla="*/ 301 w 308"/>
                <a:gd name="T27" fmla="*/ 467 h 992"/>
                <a:gd name="T28" fmla="*/ 240 w 308"/>
                <a:gd name="T29" fmla="*/ 920 h 992"/>
                <a:gd name="T30" fmla="*/ 236 w 308"/>
                <a:gd name="T31" fmla="*/ 942 h 992"/>
                <a:gd name="T32" fmla="*/ 228 w 308"/>
                <a:gd name="T33" fmla="*/ 960 h 992"/>
                <a:gd name="T34" fmla="*/ 219 w 308"/>
                <a:gd name="T35" fmla="*/ 972 h 992"/>
                <a:gd name="T36" fmla="*/ 206 w 308"/>
                <a:gd name="T37" fmla="*/ 982 h 992"/>
                <a:gd name="T38" fmla="*/ 192 w 308"/>
                <a:gd name="T39" fmla="*/ 988 h 992"/>
                <a:gd name="T40" fmla="*/ 174 w 308"/>
                <a:gd name="T41" fmla="*/ 991 h 992"/>
                <a:gd name="T42" fmla="*/ 154 w 308"/>
                <a:gd name="T43" fmla="*/ 992 h 992"/>
                <a:gd name="T44" fmla="*/ 134 w 308"/>
                <a:gd name="T45" fmla="*/ 991 h 992"/>
                <a:gd name="T46" fmla="*/ 116 w 308"/>
                <a:gd name="T47" fmla="*/ 988 h 992"/>
                <a:gd name="T48" fmla="*/ 102 w 308"/>
                <a:gd name="T49" fmla="*/ 982 h 992"/>
                <a:gd name="T50" fmla="*/ 89 w 308"/>
                <a:gd name="T51" fmla="*/ 972 h 992"/>
                <a:gd name="T52" fmla="*/ 79 w 308"/>
                <a:gd name="T53" fmla="*/ 960 h 992"/>
                <a:gd name="T54" fmla="*/ 72 w 308"/>
                <a:gd name="T55" fmla="*/ 942 h 992"/>
                <a:gd name="T56" fmla="*/ 68 w 308"/>
                <a:gd name="T57" fmla="*/ 920 h 992"/>
                <a:gd name="T58" fmla="*/ 7 w 308"/>
                <a:gd name="T59" fmla="*/ 467 h 992"/>
                <a:gd name="T60" fmla="*/ 4 w 308"/>
                <a:gd name="T61" fmla="*/ 435 h 992"/>
                <a:gd name="T62" fmla="*/ 1 w 308"/>
                <a:gd name="T63" fmla="*/ 405 h 992"/>
                <a:gd name="T64" fmla="*/ 0 w 308"/>
                <a:gd name="T65" fmla="*/ 375 h 992"/>
                <a:gd name="T66" fmla="*/ 0 w 308"/>
                <a:gd name="T67" fmla="*/ 150 h 992"/>
                <a:gd name="T68" fmla="*/ 2 w 308"/>
                <a:gd name="T69" fmla="*/ 119 h 992"/>
                <a:gd name="T70" fmla="*/ 7 w 308"/>
                <a:gd name="T71" fmla="*/ 91 h 992"/>
                <a:gd name="T72" fmla="*/ 18 w 308"/>
                <a:gd name="T73" fmla="*/ 67 h 992"/>
                <a:gd name="T74" fmla="*/ 31 w 308"/>
                <a:gd name="T75" fmla="*/ 47 h 992"/>
                <a:gd name="T76" fmla="*/ 49 w 308"/>
                <a:gd name="T77" fmla="*/ 30 h 992"/>
                <a:gd name="T78" fmla="*/ 70 w 308"/>
                <a:gd name="T79" fmla="*/ 17 h 992"/>
                <a:gd name="T80" fmla="*/ 95 w 308"/>
                <a:gd name="T81" fmla="*/ 7 h 992"/>
                <a:gd name="T82" fmla="*/ 122 w 308"/>
                <a:gd name="T83" fmla="*/ 2 h 992"/>
                <a:gd name="T84" fmla="*/ 154 w 308"/>
                <a:gd name="T85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2">
                  <a:moveTo>
                    <a:pt x="154" y="0"/>
                  </a:moveTo>
                  <a:lnTo>
                    <a:pt x="185" y="2"/>
                  </a:lnTo>
                  <a:lnTo>
                    <a:pt x="213" y="7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0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7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8" y="960"/>
                  </a:lnTo>
                  <a:lnTo>
                    <a:pt x="219" y="972"/>
                  </a:lnTo>
                  <a:lnTo>
                    <a:pt x="206" y="982"/>
                  </a:lnTo>
                  <a:lnTo>
                    <a:pt x="192" y="988"/>
                  </a:lnTo>
                  <a:lnTo>
                    <a:pt x="174" y="991"/>
                  </a:lnTo>
                  <a:lnTo>
                    <a:pt x="154" y="992"/>
                  </a:lnTo>
                  <a:lnTo>
                    <a:pt x="134" y="991"/>
                  </a:lnTo>
                  <a:lnTo>
                    <a:pt x="116" y="988"/>
                  </a:lnTo>
                  <a:lnTo>
                    <a:pt x="102" y="982"/>
                  </a:lnTo>
                  <a:lnTo>
                    <a:pt x="89" y="972"/>
                  </a:lnTo>
                  <a:lnTo>
                    <a:pt x="79" y="960"/>
                  </a:lnTo>
                  <a:lnTo>
                    <a:pt x="72" y="942"/>
                  </a:lnTo>
                  <a:lnTo>
                    <a:pt x="68" y="920"/>
                  </a:lnTo>
                  <a:lnTo>
                    <a:pt x="7" y="467"/>
                  </a:lnTo>
                  <a:lnTo>
                    <a:pt x="4" y="435"/>
                  </a:lnTo>
                  <a:lnTo>
                    <a:pt x="1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2" y="119"/>
                  </a:lnTo>
                  <a:lnTo>
                    <a:pt x="7" y="91"/>
                  </a:lnTo>
                  <a:lnTo>
                    <a:pt x="18" y="67"/>
                  </a:lnTo>
                  <a:lnTo>
                    <a:pt x="31" y="47"/>
                  </a:lnTo>
                  <a:lnTo>
                    <a:pt x="49" y="30"/>
                  </a:lnTo>
                  <a:lnTo>
                    <a:pt x="70" y="17"/>
                  </a:lnTo>
                  <a:lnTo>
                    <a:pt x="95" y="7"/>
                  </a:lnTo>
                  <a:lnTo>
                    <a:pt x="122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170"/>
            <p:cNvSpPr>
              <a:spLocks/>
            </p:cNvSpPr>
            <p:nvPr/>
          </p:nvSpPr>
          <p:spPr bwMode="auto">
            <a:xfrm>
              <a:off x="1116013" y="3087688"/>
              <a:ext cx="103188" cy="101600"/>
            </a:xfrm>
            <a:custGeom>
              <a:avLst/>
              <a:gdLst>
                <a:gd name="T0" fmla="*/ 161 w 321"/>
                <a:gd name="T1" fmla="*/ 0 h 319"/>
                <a:gd name="T2" fmla="*/ 193 w 321"/>
                <a:gd name="T3" fmla="*/ 4 h 319"/>
                <a:gd name="T4" fmla="*/ 223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9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9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2 h 319"/>
                <a:gd name="T28" fmla="*/ 223 w 321"/>
                <a:gd name="T29" fmla="*/ 306 h 319"/>
                <a:gd name="T30" fmla="*/ 193 w 321"/>
                <a:gd name="T31" fmla="*/ 316 h 319"/>
                <a:gd name="T32" fmla="*/ 161 w 321"/>
                <a:gd name="T33" fmla="*/ 319 h 319"/>
                <a:gd name="T34" fmla="*/ 128 w 321"/>
                <a:gd name="T35" fmla="*/ 316 h 319"/>
                <a:gd name="T36" fmla="*/ 99 w 321"/>
                <a:gd name="T37" fmla="*/ 306 h 319"/>
                <a:gd name="T38" fmla="*/ 72 w 321"/>
                <a:gd name="T39" fmla="*/ 292 h 319"/>
                <a:gd name="T40" fmla="*/ 48 w 321"/>
                <a:gd name="T41" fmla="*/ 272 h 319"/>
                <a:gd name="T42" fmla="*/ 28 w 321"/>
                <a:gd name="T43" fmla="*/ 249 h 319"/>
                <a:gd name="T44" fmla="*/ 13 w 321"/>
                <a:gd name="T45" fmla="*/ 222 h 319"/>
                <a:gd name="T46" fmla="*/ 4 w 321"/>
                <a:gd name="T47" fmla="*/ 192 h 319"/>
                <a:gd name="T48" fmla="*/ 0 w 321"/>
                <a:gd name="T49" fmla="*/ 159 h 319"/>
                <a:gd name="T50" fmla="*/ 4 w 321"/>
                <a:gd name="T51" fmla="*/ 128 h 319"/>
                <a:gd name="T52" fmla="*/ 13 w 321"/>
                <a:gd name="T53" fmla="*/ 98 h 319"/>
                <a:gd name="T54" fmla="*/ 28 w 321"/>
                <a:gd name="T55" fmla="*/ 71 h 319"/>
                <a:gd name="T56" fmla="*/ 48 w 321"/>
                <a:gd name="T57" fmla="*/ 47 h 319"/>
                <a:gd name="T58" fmla="*/ 72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1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1" y="0"/>
                  </a:moveTo>
                  <a:lnTo>
                    <a:pt x="193" y="4"/>
                  </a:lnTo>
                  <a:lnTo>
                    <a:pt x="223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9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9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2"/>
                  </a:lnTo>
                  <a:lnTo>
                    <a:pt x="223" y="306"/>
                  </a:lnTo>
                  <a:lnTo>
                    <a:pt x="193" y="316"/>
                  </a:lnTo>
                  <a:lnTo>
                    <a:pt x="161" y="319"/>
                  </a:lnTo>
                  <a:lnTo>
                    <a:pt x="128" y="316"/>
                  </a:lnTo>
                  <a:lnTo>
                    <a:pt x="99" y="306"/>
                  </a:lnTo>
                  <a:lnTo>
                    <a:pt x="72" y="292"/>
                  </a:lnTo>
                  <a:lnTo>
                    <a:pt x="48" y="272"/>
                  </a:lnTo>
                  <a:lnTo>
                    <a:pt x="28" y="249"/>
                  </a:lnTo>
                  <a:lnTo>
                    <a:pt x="13" y="222"/>
                  </a:lnTo>
                  <a:lnTo>
                    <a:pt x="4" y="192"/>
                  </a:lnTo>
                  <a:lnTo>
                    <a:pt x="0" y="159"/>
                  </a:lnTo>
                  <a:lnTo>
                    <a:pt x="4" y="128"/>
                  </a:lnTo>
                  <a:lnTo>
                    <a:pt x="13" y="98"/>
                  </a:lnTo>
                  <a:lnTo>
                    <a:pt x="28" y="71"/>
                  </a:lnTo>
                  <a:lnTo>
                    <a:pt x="48" y="47"/>
                  </a:lnTo>
                  <a:lnTo>
                    <a:pt x="72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8092653" y="2768015"/>
            <a:ext cx="2154659" cy="21546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8233175" y="3187532"/>
            <a:ext cx="1873616" cy="1597755"/>
          </a:xfrm>
          <a:custGeom>
            <a:avLst/>
            <a:gdLst>
              <a:gd name="T0" fmla="*/ 1816 w 2128"/>
              <a:gd name="T1" fmla="*/ 0 h 1816"/>
              <a:gd name="T2" fmla="*/ 1532 w 2128"/>
              <a:gd name="T3" fmla="*/ 520 h 1816"/>
              <a:gd name="T4" fmla="*/ 596 w 2128"/>
              <a:gd name="T5" fmla="*/ 520 h 1816"/>
              <a:gd name="T6" fmla="*/ 312 w 2128"/>
              <a:gd name="T7" fmla="*/ 0 h 1816"/>
              <a:gd name="T8" fmla="*/ 0 w 2128"/>
              <a:gd name="T9" fmla="*/ 752 h 1816"/>
              <a:gd name="T10" fmla="*/ 1064 w 2128"/>
              <a:gd name="T11" fmla="*/ 1816 h 1816"/>
              <a:gd name="T12" fmla="*/ 2128 w 2128"/>
              <a:gd name="T13" fmla="*/ 752 h 1816"/>
              <a:gd name="T14" fmla="*/ 1816 w 2128"/>
              <a:gd name="T15" fmla="*/ 0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8" h="1816">
                <a:moveTo>
                  <a:pt x="1816" y="0"/>
                </a:moveTo>
                <a:cubicBezTo>
                  <a:pt x="1532" y="520"/>
                  <a:pt x="1532" y="520"/>
                  <a:pt x="1532" y="520"/>
                </a:cubicBezTo>
                <a:cubicBezTo>
                  <a:pt x="596" y="520"/>
                  <a:pt x="596" y="520"/>
                  <a:pt x="596" y="520"/>
                </a:cubicBezTo>
                <a:cubicBezTo>
                  <a:pt x="312" y="0"/>
                  <a:pt x="312" y="0"/>
                  <a:pt x="312" y="0"/>
                </a:cubicBezTo>
                <a:cubicBezTo>
                  <a:pt x="119" y="192"/>
                  <a:pt x="0" y="458"/>
                  <a:pt x="0" y="752"/>
                </a:cubicBezTo>
                <a:cubicBezTo>
                  <a:pt x="0" y="1340"/>
                  <a:pt x="476" y="1816"/>
                  <a:pt x="1064" y="1816"/>
                </a:cubicBezTo>
                <a:cubicBezTo>
                  <a:pt x="1652" y="1816"/>
                  <a:pt x="2128" y="1340"/>
                  <a:pt x="2128" y="752"/>
                </a:cubicBezTo>
                <a:cubicBezTo>
                  <a:pt x="2128" y="458"/>
                  <a:pt x="2009" y="192"/>
                  <a:pt x="181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8790342" y="3852016"/>
            <a:ext cx="759282" cy="661974"/>
            <a:chOff x="977900" y="3124200"/>
            <a:chExt cx="879476" cy="766763"/>
          </a:xfrm>
          <a:solidFill>
            <a:schemeClr val="accent6">
              <a:lumMod val="75000"/>
            </a:schemeClr>
          </a:solidFill>
        </p:grpSpPr>
        <p:sp>
          <p:nvSpPr>
            <p:cNvPr id="54" name="Freeform 185"/>
            <p:cNvSpPr>
              <a:spLocks/>
            </p:cNvSpPr>
            <p:nvPr/>
          </p:nvSpPr>
          <p:spPr bwMode="auto">
            <a:xfrm>
              <a:off x="1563688" y="3233738"/>
              <a:ext cx="120650" cy="246063"/>
            </a:xfrm>
            <a:custGeom>
              <a:avLst/>
              <a:gdLst>
                <a:gd name="T0" fmla="*/ 262 w 455"/>
                <a:gd name="T1" fmla="*/ 3 h 931"/>
                <a:gd name="T2" fmla="*/ 284 w 455"/>
                <a:gd name="T3" fmla="*/ 37 h 931"/>
                <a:gd name="T4" fmla="*/ 286 w 455"/>
                <a:gd name="T5" fmla="*/ 107 h 931"/>
                <a:gd name="T6" fmla="*/ 289 w 455"/>
                <a:gd name="T7" fmla="*/ 110 h 931"/>
                <a:gd name="T8" fmla="*/ 301 w 455"/>
                <a:gd name="T9" fmla="*/ 112 h 931"/>
                <a:gd name="T10" fmla="*/ 344 w 455"/>
                <a:gd name="T11" fmla="*/ 121 h 931"/>
                <a:gd name="T12" fmla="*/ 396 w 455"/>
                <a:gd name="T13" fmla="*/ 135 h 931"/>
                <a:gd name="T14" fmla="*/ 425 w 455"/>
                <a:gd name="T15" fmla="*/ 155 h 931"/>
                <a:gd name="T16" fmla="*/ 408 w 455"/>
                <a:gd name="T17" fmla="*/ 224 h 931"/>
                <a:gd name="T18" fmla="*/ 386 w 455"/>
                <a:gd name="T19" fmla="*/ 245 h 931"/>
                <a:gd name="T20" fmla="*/ 359 w 455"/>
                <a:gd name="T21" fmla="*/ 242 h 931"/>
                <a:gd name="T22" fmla="*/ 338 w 455"/>
                <a:gd name="T23" fmla="*/ 233 h 931"/>
                <a:gd name="T24" fmla="*/ 288 w 455"/>
                <a:gd name="T25" fmla="*/ 220 h 931"/>
                <a:gd name="T26" fmla="*/ 219 w 455"/>
                <a:gd name="T27" fmla="*/ 217 h 931"/>
                <a:gd name="T28" fmla="*/ 169 w 455"/>
                <a:gd name="T29" fmla="*/ 236 h 931"/>
                <a:gd name="T30" fmla="*/ 146 w 455"/>
                <a:gd name="T31" fmla="*/ 267 h 931"/>
                <a:gd name="T32" fmla="*/ 143 w 455"/>
                <a:gd name="T33" fmla="*/ 304 h 931"/>
                <a:gd name="T34" fmla="*/ 162 w 455"/>
                <a:gd name="T35" fmla="*/ 340 h 931"/>
                <a:gd name="T36" fmla="*/ 214 w 455"/>
                <a:gd name="T37" fmla="*/ 374 h 931"/>
                <a:gd name="T38" fmla="*/ 310 w 455"/>
                <a:gd name="T39" fmla="*/ 416 h 931"/>
                <a:gd name="T40" fmla="*/ 401 w 455"/>
                <a:gd name="T41" fmla="*/ 476 h 931"/>
                <a:gd name="T42" fmla="*/ 447 w 455"/>
                <a:gd name="T43" fmla="*/ 553 h 931"/>
                <a:gd name="T44" fmla="*/ 453 w 455"/>
                <a:gd name="T45" fmla="*/ 646 h 931"/>
                <a:gd name="T46" fmla="*/ 419 w 455"/>
                <a:gd name="T47" fmla="*/ 730 h 931"/>
                <a:gd name="T48" fmla="*/ 349 w 455"/>
                <a:gd name="T49" fmla="*/ 790 h 931"/>
                <a:gd name="T50" fmla="*/ 283 w 455"/>
                <a:gd name="T51" fmla="*/ 813 h 931"/>
                <a:gd name="T52" fmla="*/ 279 w 455"/>
                <a:gd name="T53" fmla="*/ 816 h 931"/>
                <a:gd name="T54" fmla="*/ 278 w 455"/>
                <a:gd name="T55" fmla="*/ 895 h 931"/>
                <a:gd name="T56" fmla="*/ 255 w 455"/>
                <a:gd name="T57" fmla="*/ 929 h 931"/>
                <a:gd name="T58" fmla="*/ 192 w 455"/>
                <a:gd name="T59" fmla="*/ 929 h 931"/>
                <a:gd name="T60" fmla="*/ 169 w 455"/>
                <a:gd name="T61" fmla="*/ 895 h 931"/>
                <a:gd name="T62" fmla="*/ 168 w 455"/>
                <a:gd name="T63" fmla="*/ 820 h 931"/>
                <a:gd name="T64" fmla="*/ 163 w 455"/>
                <a:gd name="T65" fmla="*/ 817 h 931"/>
                <a:gd name="T66" fmla="*/ 148 w 455"/>
                <a:gd name="T67" fmla="*/ 815 h 931"/>
                <a:gd name="T68" fmla="*/ 96 w 455"/>
                <a:gd name="T69" fmla="*/ 804 h 931"/>
                <a:gd name="T70" fmla="*/ 34 w 455"/>
                <a:gd name="T71" fmla="*/ 785 h 931"/>
                <a:gd name="T72" fmla="*/ 2 w 455"/>
                <a:gd name="T73" fmla="*/ 762 h 931"/>
                <a:gd name="T74" fmla="*/ 19 w 455"/>
                <a:gd name="T75" fmla="*/ 692 h 931"/>
                <a:gd name="T76" fmla="*/ 41 w 455"/>
                <a:gd name="T77" fmla="*/ 671 h 931"/>
                <a:gd name="T78" fmla="*/ 62 w 455"/>
                <a:gd name="T79" fmla="*/ 671 h 931"/>
                <a:gd name="T80" fmla="*/ 77 w 455"/>
                <a:gd name="T81" fmla="*/ 677 h 931"/>
                <a:gd name="T82" fmla="*/ 115 w 455"/>
                <a:gd name="T83" fmla="*/ 691 h 931"/>
                <a:gd name="T84" fmla="*/ 168 w 455"/>
                <a:gd name="T85" fmla="*/ 707 h 931"/>
                <a:gd name="T86" fmla="*/ 233 w 455"/>
                <a:gd name="T87" fmla="*/ 709 h 931"/>
                <a:gd name="T88" fmla="*/ 296 w 455"/>
                <a:gd name="T89" fmla="*/ 678 h 931"/>
                <a:gd name="T90" fmla="*/ 320 w 455"/>
                <a:gd name="T91" fmla="*/ 622 h 931"/>
                <a:gd name="T92" fmla="*/ 300 w 455"/>
                <a:gd name="T93" fmla="*/ 568 h 931"/>
                <a:gd name="T94" fmla="*/ 237 w 455"/>
                <a:gd name="T95" fmla="*/ 523 h 931"/>
                <a:gd name="T96" fmla="*/ 150 w 455"/>
                <a:gd name="T97" fmla="*/ 486 h 931"/>
                <a:gd name="T98" fmla="*/ 78 w 455"/>
                <a:gd name="T99" fmla="*/ 444 h 931"/>
                <a:gd name="T100" fmla="*/ 26 w 455"/>
                <a:gd name="T101" fmla="*/ 385 h 931"/>
                <a:gd name="T102" fmla="*/ 7 w 455"/>
                <a:gd name="T103" fmla="*/ 304 h 931"/>
                <a:gd name="T104" fmla="*/ 27 w 455"/>
                <a:gd name="T105" fmla="*/ 220 h 931"/>
                <a:gd name="T106" fmla="*/ 83 w 455"/>
                <a:gd name="T107" fmla="*/ 154 h 931"/>
                <a:gd name="T108" fmla="*/ 169 w 455"/>
                <a:gd name="T109" fmla="*/ 115 h 931"/>
                <a:gd name="T110" fmla="*/ 174 w 455"/>
                <a:gd name="T111" fmla="*/ 113 h 931"/>
                <a:gd name="T112" fmla="*/ 177 w 455"/>
                <a:gd name="T113" fmla="*/ 107 h 931"/>
                <a:gd name="T114" fmla="*/ 188 w 455"/>
                <a:gd name="T115" fmla="*/ 1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5" h="931">
                  <a:moveTo>
                    <a:pt x="215" y="0"/>
                  </a:moveTo>
                  <a:lnTo>
                    <a:pt x="247" y="0"/>
                  </a:lnTo>
                  <a:lnTo>
                    <a:pt x="262" y="3"/>
                  </a:lnTo>
                  <a:lnTo>
                    <a:pt x="274" y="10"/>
                  </a:lnTo>
                  <a:lnTo>
                    <a:pt x="282" y="23"/>
                  </a:lnTo>
                  <a:lnTo>
                    <a:pt x="284" y="37"/>
                  </a:lnTo>
                  <a:lnTo>
                    <a:pt x="285" y="103"/>
                  </a:lnTo>
                  <a:lnTo>
                    <a:pt x="285" y="106"/>
                  </a:lnTo>
                  <a:lnTo>
                    <a:pt x="286" y="107"/>
                  </a:lnTo>
                  <a:lnTo>
                    <a:pt x="287" y="108"/>
                  </a:lnTo>
                  <a:lnTo>
                    <a:pt x="288" y="109"/>
                  </a:lnTo>
                  <a:lnTo>
                    <a:pt x="289" y="110"/>
                  </a:lnTo>
                  <a:lnTo>
                    <a:pt x="290" y="110"/>
                  </a:lnTo>
                  <a:lnTo>
                    <a:pt x="293" y="110"/>
                  </a:lnTo>
                  <a:lnTo>
                    <a:pt x="301" y="112"/>
                  </a:lnTo>
                  <a:lnTo>
                    <a:pt x="313" y="114"/>
                  </a:lnTo>
                  <a:lnTo>
                    <a:pt x="327" y="117"/>
                  </a:lnTo>
                  <a:lnTo>
                    <a:pt x="344" y="121"/>
                  </a:lnTo>
                  <a:lnTo>
                    <a:pt x="362" y="125"/>
                  </a:lnTo>
                  <a:lnTo>
                    <a:pt x="380" y="130"/>
                  </a:lnTo>
                  <a:lnTo>
                    <a:pt x="396" y="135"/>
                  </a:lnTo>
                  <a:lnTo>
                    <a:pt x="411" y="141"/>
                  </a:lnTo>
                  <a:lnTo>
                    <a:pt x="419" y="146"/>
                  </a:lnTo>
                  <a:lnTo>
                    <a:pt x="425" y="155"/>
                  </a:lnTo>
                  <a:lnTo>
                    <a:pt x="428" y="165"/>
                  </a:lnTo>
                  <a:lnTo>
                    <a:pt x="426" y="177"/>
                  </a:lnTo>
                  <a:lnTo>
                    <a:pt x="408" y="224"/>
                  </a:lnTo>
                  <a:lnTo>
                    <a:pt x="403" y="233"/>
                  </a:lnTo>
                  <a:lnTo>
                    <a:pt x="395" y="240"/>
                  </a:lnTo>
                  <a:lnTo>
                    <a:pt x="386" y="245"/>
                  </a:lnTo>
                  <a:lnTo>
                    <a:pt x="376" y="246"/>
                  </a:lnTo>
                  <a:lnTo>
                    <a:pt x="367" y="245"/>
                  </a:lnTo>
                  <a:lnTo>
                    <a:pt x="359" y="242"/>
                  </a:lnTo>
                  <a:lnTo>
                    <a:pt x="357" y="241"/>
                  </a:lnTo>
                  <a:lnTo>
                    <a:pt x="350" y="238"/>
                  </a:lnTo>
                  <a:lnTo>
                    <a:pt x="338" y="233"/>
                  </a:lnTo>
                  <a:lnTo>
                    <a:pt x="324" y="229"/>
                  </a:lnTo>
                  <a:lnTo>
                    <a:pt x="307" y="224"/>
                  </a:lnTo>
                  <a:lnTo>
                    <a:pt x="288" y="220"/>
                  </a:lnTo>
                  <a:lnTo>
                    <a:pt x="266" y="217"/>
                  </a:lnTo>
                  <a:lnTo>
                    <a:pt x="242" y="216"/>
                  </a:lnTo>
                  <a:lnTo>
                    <a:pt x="219" y="217"/>
                  </a:lnTo>
                  <a:lnTo>
                    <a:pt x="199" y="221"/>
                  </a:lnTo>
                  <a:lnTo>
                    <a:pt x="183" y="228"/>
                  </a:lnTo>
                  <a:lnTo>
                    <a:pt x="169" y="236"/>
                  </a:lnTo>
                  <a:lnTo>
                    <a:pt x="159" y="245"/>
                  </a:lnTo>
                  <a:lnTo>
                    <a:pt x="151" y="256"/>
                  </a:lnTo>
                  <a:lnTo>
                    <a:pt x="146" y="267"/>
                  </a:lnTo>
                  <a:lnTo>
                    <a:pt x="142" y="279"/>
                  </a:lnTo>
                  <a:lnTo>
                    <a:pt x="141" y="291"/>
                  </a:lnTo>
                  <a:lnTo>
                    <a:pt x="143" y="304"/>
                  </a:lnTo>
                  <a:lnTo>
                    <a:pt x="146" y="317"/>
                  </a:lnTo>
                  <a:lnTo>
                    <a:pt x="152" y="329"/>
                  </a:lnTo>
                  <a:lnTo>
                    <a:pt x="162" y="340"/>
                  </a:lnTo>
                  <a:lnTo>
                    <a:pt x="175" y="351"/>
                  </a:lnTo>
                  <a:lnTo>
                    <a:pt x="192" y="363"/>
                  </a:lnTo>
                  <a:lnTo>
                    <a:pt x="214" y="374"/>
                  </a:lnTo>
                  <a:lnTo>
                    <a:pt x="239" y="386"/>
                  </a:lnTo>
                  <a:lnTo>
                    <a:pt x="270" y="398"/>
                  </a:lnTo>
                  <a:lnTo>
                    <a:pt x="310" y="416"/>
                  </a:lnTo>
                  <a:lnTo>
                    <a:pt x="345" y="435"/>
                  </a:lnTo>
                  <a:lnTo>
                    <a:pt x="376" y="455"/>
                  </a:lnTo>
                  <a:lnTo>
                    <a:pt x="401" y="476"/>
                  </a:lnTo>
                  <a:lnTo>
                    <a:pt x="421" y="500"/>
                  </a:lnTo>
                  <a:lnTo>
                    <a:pt x="436" y="525"/>
                  </a:lnTo>
                  <a:lnTo>
                    <a:pt x="447" y="553"/>
                  </a:lnTo>
                  <a:lnTo>
                    <a:pt x="453" y="582"/>
                  </a:lnTo>
                  <a:lnTo>
                    <a:pt x="455" y="614"/>
                  </a:lnTo>
                  <a:lnTo>
                    <a:pt x="453" y="646"/>
                  </a:lnTo>
                  <a:lnTo>
                    <a:pt x="446" y="676"/>
                  </a:lnTo>
                  <a:lnTo>
                    <a:pt x="435" y="704"/>
                  </a:lnTo>
                  <a:lnTo>
                    <a:pt x="419" y="730"/>
                  </a:lnTo>
                  <a:lnTo>
                    <a:pt x="399" y="753"/>
                  </a:lnTo>
                  <a:lnTo>
                    <a:pt x="376" y="773"/>
                  </a:lnTo>
                  <a:lnTo>
                    <a:pt x="349" y="790"/>
                  </a:lnTo>
                  <a:lnTo>
                    <a:pt x="317" y="803"/>
                  </a:lnTo>
                  <a:lnTo>
                    <a:pt x="284" y="813"/>
                  </a:lnTo>
                  <a:lnTo>
                    <a:pt x="283" y="813"/>
                  </a:lnTo>
                  <a:lnTo>
                    <a:pt x="282" y="814"/>
                  </a:lnTo>
                  <a:lnTo>
                    <a:pt x="280" y="815"/>
                  </a:lnTo>
                  <a:lnTo>
                    <a:pt x="279" y="816"/>
                  </a:lnTo>
                  <a:lnTo>
                    <a:pt x="278" y="818"/>
                  </a:lnTo>
                  <a:lnTo>
                    <a:pt x="278" y="821"/>
                  </a:lnTo>
                  <a:lnTo>
                    <a:pt x="278" y="895"/>
                  </a:lnTo>
                  <a:lnTo>
                    <a:pt x="275" y="909"/>
                  </a:lnTo>
                  <a:lnTo>
                    <a:pt x="267" y="921"/>
                  </a:lnTo>
                  <a:lnTo>
                    <a:pt x="255" y="929"/>
                  </a:lnTo>
                  <a:lnTo>
                    <a:pt x="241" y="931"/>
                  </a:lnTo>
                  <a:lnTo>
                    <a:pt x="206" y="931"/>
                  </a:lnTo>
                  <a:lnTo>
                    <a:pt x="192" y="929"/>
                  </a:lnTo>
                  <a:lnTo>
                    <a:pt x="180" y="921"/>
                  </a:lnTo>
                  <a:lnTo>
                    <a:pt x="172" y="909"/>
                  </a:lnTo>
                  <a:lnTo>
                    <a:pt x="169" y="895"/>
                  </a:lnTo>
                  <a:lnTo>
                    <a:pt x="169" y="825"/>
                  </a:lnTo>
                  <a:lnTo>
                    <a:pt x="169" y="822"/>
                  </a:lnTo>
                  <a:lnTo>
                    <a:pt x="168" y="820"/>
                  </a:lnTo>
                  <a:lnTo>
                    <a:pt x="166" y="819"/>
                  </a:lnTo>
                  <a:lnTo>
                    <a:pt x="165" y="818"/>
                  </a:lnTo>
                  <a:lnTo>
                    <a:pt x="163" y="817"/>
                  </a:lnTo>
                  <a:lnTo>
                    <a:pt x="162" y="817"/>
                  </a:lnTo>
                  <a:lnTo>
                    <a:pt x="158" y="817"/>
                  </a:lnTo>
                  <a:lnTo>
                    <a:pt x="148" y="815"/>
                  </a:lnTo>
                  <a:lnTo>
                    <a:pt x="134" y="812"/>
                  </a:lnTo>
                  <a:lnTo>
                    <a:pt x="116" y="808"/>
                  </a:lnTo>
                  <a:lnTo>
                    <a:pt x="96" y="804"/>
                  </a:lnTo>
                  <a:lnTo>
                    <a:pt x="76" y="798"/>
                  </a:lnTo>
                  <a:lnTo>
                    <a:pt x="54" y="792"/>
                  </a:lnTo>
                  <a:lnTo>
                    <a:pt x="34" y="785"/>
                  </a:lnTo>
                  <a:lnTo>
                    <a:pt x="17" y="777"/>
                  </a:lnTo>
                  <a:lnTo>
                    <a:pt x="9" y="771"/>
                  </a:lnTo>
                  <a:lnTo>
                    <a:pt x="2" y="762"/>
                  </a:lnTo>
                  <a:lnTo>
                    <a:pt x="0" y="752"/>
                  </a:lnTo>
                  <a:lnTo>
                    <a:pt x="2" y="740"/>
                  </a:lnTo>
                  <a:lnTo>
                    <a:pt x="19" y="692"/>
                  </a:lnTo>
                  <a:lnTo>
                    <a:pt x="24" y="683"/>
                  </a:lnTo>
                  <a:lnTo>
                    <a:pt x="32" y="676"/>
                  </a:lnTo>
                  <a:lnTo>
                    <a:pt x="41" y="671"/>
                  </a:lnTo>
                  <a:lnTo>
                    <a:pt x="52" y="669"/>
                  </a:lnTo>
                  <a:lnTo>
                    <a:pt x="57" y="670"/>
                  </a:lnTo>
                  <a:lnTo>
                    <a:pt x="62" y="671"/>
                  </a:lnTo>
                  <a:lnTo>
                    <a:pt x="67" y="673"/>
                  </a:lnTo>
                  <a:lnTo>
                    <a:pt x="71" y="674"/>
                  </a:lnTo>
                  <a:lnTo>
                    <a:pt x="77" y="677"/>
                  </a:lnTo>
                  <a:lnTo>
                    <a:pt x="87" y="681"/>
                  </a:lnTo>
                  <a:lnTo>
                    <a:pt x="100" y="686"/>
                  </a:lnTo>
                  <a:lnTo>
                    <a:pt x="115" y="691"/>
                  </a:lnTo>
                  <a:lnTo>
                    <a:pt x="132" y="697"/>
                  </a:lnTo>
                  <a:lnTo>
                    <a:pt x="150" y="703"/>
                  </a:lnTo>
                  <a:lnTo>
                    <a:pt x="168" y="707"/>
                  </a:lnTo>
                  <a:lnTo>
                    <a:pt x="187" y="710"/>
                  </a:lnTo>
                  <a:lnTo>
                    <a:pt x="204" y="711"/>
                  </a:lnTo>
                  <a:lnTo>
                    <a:pt x="233" y="709"/>
                  </a:lnTo>
                  <a:lnTo>
                    <a:pt x="258" y="702"/>
                  </a:lnTo>
                  <a:lnTo>
                    <a:pt x="279" y="691"/>
                  </a:lnTo>
                  <a:lnTo>
                    <a:pt x="296" y="678"/>
                  </a:lnTo>
                  <a:lnTo>
                    <a:pt x="309" y="662"/>
                  </a:lnTo>
                  <a:lnTo>
                    <a:pt x="317" y="643"/>
                  </a:lnTo>
                  <a:lnTo>
                    <a:pt x="320" y="622"/>
                  </a:lnTo>
                  <a:lnTo>
                    <a:pt x="318" y="602"/>
                  </a:lnTo>
                  <a:lnTo>
                    <a:pt x="311" y="585"/>
                  </a:lnTo>
                  <a:lnTo>
                    <a:pt x="300" y="568"/>
                  </a:lnTo>
                  <a:lnTo>
                    <a:pt x="285" y="553"/>
                  </a:lnTo>
                  <a:lnTo>
                    <a:pt x="264" y="538"/>
                  </a:lnTo>
                  <a:lnTo>
                    <a:pt x="237" y="523"/>
                  </a:lnTo>
                  <a:lnTo>
                    <a:pt x="204" y="509"/>
                  </a:lnTo>
                  <a:lnTo>
                    <a:pt x="177" y="498"/>
                  </a:lnTo>
                  <a:lnTo>
                    <a:pt x="150" y="486"/>
                  </a:lnTo>
                  <a:lnTo>
                    <a:pt x="124" y="473"/>
                  </a:lnTo>
                  <a:lnTo>
                    <a:pt x="100" y="459"/>
                  </a:lnTo>
                  <a:lnTo>
                    <a:pt x="78" y="444"/>
                  </a:lnTo>
                  <a:lnTo>
                    <a:pt x="57" y="426"/>
                  </a:lnTo>
                  <a:lnTo>
                    <a:pt x="40" y="407"/>
                  </a:lnTo>
                  <a:lnTo>
                    <a:pt x="26" y="385"/>
                  </a:lnTo>
                  <a:lnTo>
                    <a:pt x="16" y="361"/>
                  </a:lnTo>
                  <a:lnTo>
                    <a:pt x="9" y="333"/>
                  </a:lnTo>
                  <a:lnTo>
                    <a:pt x="7" y="304"/>
                  </a:lnTo>
                  <a:lnTo>
                    <a:pt x="9" y="274"/>
                  </a:lnTo>
                  <a:lnTo>
                    <a:pt x="16" y="246"/>
                  </a:lnTo>
                  <a:lnTo>
                    <a:pt x="27" y="220"/>
                  </a:lnTo>
                  <a:lnTo>
                    <a:pt x="42" y="196"/>
                  </a:lnTo>
                  <a:lnTo>
                    <a:pt x="60" y="173"/>
                  </a:lnTo>
                  <a:lnTo>
                    <a:pt x="83" y="154"/>
                  </a:lnTo>
                  <a:lnTo>
                    <a:pt x="109" y="138"/>
                  </a:lnTo>
                  <a:lnTo>
                    <a:pt x="137" y="125"/>
                  </a:lnTo>
                  <a:lnTo>
                    <a:pt x="169" y="115"/>
                  </a:lnTo>
                  <a:lnTo>
                    <a:pt x="170" y="115"/>
                  </a:lnTo>
                  <a:lnTo>
                    <a:pt x="172" y="114"/>
                  </a:lnTo>
                  <a:lnTo>
                    <a:pt x="174" y="113"/>
                  </a:lnTo>
                  <a:lnTo>
                    <a:pt x="175" y="111"/>
                  </a:lnTo>
                  <a:lnTo>
                    <a:pt x="177" y="109"/>
                  </a:lnTo>
                  <a:lnTo>
                    <a:pt x="177" y="107"/>
                  </a:lnTo>
                  <a:lnTo>
                    <a:pt x="177" y="37"/>
                  </a:lnTo>
                  <a:lnTo>
                    <a:pt x="180" y="23"/>
                  </a:lnTo>
                  <a:lnTo>
                    <a:pt x="188" y="10"/>
                  </a:lnTo>
                  <a:lnTo>
                    <a:pt x="200" y="3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186"/>
            <p:cNvSpPr>
              <a:spLocks noEditPoints="1"/>
            </p:cNvSpPr>
            <p:nvPr/>
          </p:nvSpPr>
          <p:spPr bwMode="auto">
            <a:xfrm>
              <a:off x="1392238" y="3124200"/>
              <a:ext cx="465138" cy="465138"/>
            </a:xfrm>
            <a:custGeom>
              <a:avLst/>
              <a:gdLst>
                <a:gd name="T0" fmla="*/ 751 w 1757"/>
                <a:gd name="T1" fmla="*/ 216 h 1755"/>
                <a:gd name="T2" fmla="*/ 574 w 1757"/>
                <a:gd name="T3" fmla="*/ 277 h 1755"/>
                <a:gd name="T4" fmla="*/ 423 w 1757"/>
                <a:gd name="T5" fmla="*/ 380 h 1755"/>
                <a:gd name="T6" fmla="*/ 307 w 1757"/>
                <a:gd name="T7" fmla="*/ 520 h 1755"/>
                <a:gd name="T8" fmla="*/ 231 w 1757"/>
                <a:gd name="T9" fmla="*/ 688 h 1755"/>
                <a:gd name="T10" fmla="*/ 204 w 1757"/>
                <a:gd name="T11" fmla="*/ 878 h 1755"/>
                <a:gd name="T12" fmla="*/ 231 w 1757"/>
                <a:gd name="T13" fmla="*/ 1067 h 1755"/>
                <a:gd name="T14" fmla="*/ 307 w 1757"/>
                <a:gd name="T15" fmla="*/ 1235 h 1755"/>
                <a:gd name="T16" fmla="*/ 423 w 1757"/>
                <a:gd name="T17" fmla="*/ 1375 h 1755"/>
                <a:gd name="T18" fmla="*/ 574 w 1757"/>
                <a:gd name="T19" fmla="*/ 1480 h 1755"/>
                <a:gd name="T20" fmla="*/ 751 w 1757"/>
                <a:gd name="T21" fmla="*/ 1539 h 1755"/>
                <a:gd name="T22" fmla="*/ 944 w 1757"/>
                <a:gd name="T23" fmla="*/ 1548 h 1755"/>
                <a:gd name="T24" fmla="*/ 1127 w 1757"/>
                <a:gd name="T25" fmla="*/ 1505 h 1755"/>
                <a:gd name="T26" fmla="*/ 1287 w 1757"/>
                <a:gd name="T27" fmla="*/ 1414 h 1755"/>
                <a:gd name="T28" fmla="*/ 1416 w 1757"/>
                <a:gd name="T29" fmla="*/ 1286 h 1755"/>
                <a:gd name="T30" fmla="*/ 1506 w 1757"/>
                <a:gd name="T31" fmla="*/ 1126 h 1755"/>
                <a:gd name="T32" fmla="*/ 1550 w 1757"/>
                <a:gd name="T33" fmla="*/ 943 h 1755"/>
                <a:gd name="T34" fmla="*/ 1541 w 1757"/>
                <a:gd name="T35" fmla="*/ 749 h 1755"/>
                <a:gd name="T36" fmla="*/ 1481 w 1757"/>
                <a:gd name="T37" fmla="*/ 573 h 1755"/>
                <a:gd name="T38" fmla="*/ 1377 w 1757"/>
                <a:gd name="T39" fmla="*/ 423 h 1755"/>
                <a:gd name="T40" fmla="*/ 1237 w 1757"/>
                <a:gd name="T41" fmla="*/ 307 h 1755"/>
                <a:gd name="T42" fmla="*/ 1068 w 1757"/>
                <a:gd name="T43" fmla="*/ 230 h 1755"/>
                <a:gd name="T44" fmla="*/ 879 w 1757"/>
                <a:gd name="T45" fmla="*/ 204 h 1755"/>
                <a:gd name="T46" fmla="*/ 1021 w 1757"/>
                <a:gd name="T47" fmla="*/ 12 h 1755"/>
                <a:gd name="T48" fmla="*/ 1220 w 1757"/>
                <a:gd name="T49" fmla="*/ 69 h 1755"/>
                <a:gd name="T50" fmla="*/ 1397 w 1757"/>
                <a:gd name="T51" fmla="*/ 170 h 1755"/>
                <a:gd name="T52" fmla="*/ 1545 w 1757"/>
                <a:gd name="T53" fmla="*/ 307 h 1755"/>
                <a:gd name="T54" fmla="*/ 1659 w 1757"/>
                <a:gd name="T55" fmla="*/ 475 h 1755"/>
                <a:gd name="T56" fmla="*/ 1732 w 1757"/>
                <a:gd name="T57" fmla="*/ 667 h 1755"/>
                <a:gd name="T58" fmla="*/ 1757 w 1757"/>
                <a:gd name="T59" fmla="*/ 878 h 1755"/>
                <a:gd name="T60" fmla="*/ 1732 w 1757"/>
                <a:gd name="T61" fmla="*/ 1088 h 1755"/>
                <a:gd name="T62" fmla="*/ 1659 w 1757"/>
                <a:gd name="T63" fmla="*/ 1280 h 1755"/>
                <a:gd name="T64" fmla="*/ 1545 w 1757"/>
                <a:gd name="T65" fmla="*/ 1448 h 1755"/>
                <a:gd name="T66" fmla="*/ 1397 w 1757"/>
                <a:gd name="T67" fmla="*/ 1585 h 1755"/>
                <a:gd name="T68" fmla="*/ 1220 w 1757"/>
                <a:gd name="T69" fmla="*/ 1686 h 1755"/>
                <a:gd name="T70" fmla="*/ 1021 w 1757"/>
                <a:gd name="T71" fmla="*/ 1743 h 1755"/>
                <a:gd name="T72" fmla="*/ 806 w 1757"/>
                <a:gd name="T73" fmla="*/ 1752 h 1755"/>
                <a:gd name="T74" fmla="*/ 601 w 1757"/>
                <a:gd name="T75" fmla="*/ 1710 h 1755"/>
                <a:gd name="T76" fmla="*/ 416 w 1757"/>
                <a:gd name="T77" fmla="*/ 1623 h 1755"/>
                <a:gd name="T78" fmla="*/ 257 w 1757"/>
                <a:gd name="T79" fmla="*/ 1498 h 1755"/>
                <a:gd name="T80" fmla="*/ 132 w 1757"/>
                <a:gd name="T81" fmla="*/ 1340 h 1755"/>
                <a:gd name="T82" fmla="*/ 45 w 1757"/>
                <a:gd name="T83" fmla="*/ 1155 h 1755"/>
                <a:gd name="T84" fmla="*/ 3 w 1757"/>
                <a:gd name="T85" fmla="*/ 950 h 1755"/>
                <a:gd name="T86" fmla="*/ 11 w 1757"/>
                <a:gd name="T87" fmla="*/ 735 h 1755"/>
                <a:gd name="T88" fmla="*/ 69 w 1757"/>
                <a:gd name="T89" fmla="*/ 536 h 1755"/>
                <a:gd name="T90" fmla="*/ 170 w 1757"/>
                <a:gd name="T91" fmla="*/ 359 h 1755"/>
                <a:gd name="T92" fmla="*/ 307 w 1757"/>
                <a:gd name="T93" fmla="*/ 211 h 1755"/>
                <a:gd name="T94" fmla="*/ 475 w 1757"/>
                <a:gd name="T95" fmla="*/ 99 h 1755"/>
                <a:gd name="T96" fmla="*/ 667 w 1757"/>
                <a:gd name="T97" fmla="*/ 26 h 1755"/>
                <a:gd name="T98" fmla="*/ 879 w 1757"/>
                <a:gd name="T99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57" h="1755">
                  <a:moveTo>
                    <a:pt x="879" y="204"/>
                  </a:moveTo>
                  <a:lnTo>
                    <a:pt x="813" y="207"/>
                  </a:lnTo>
                  <a:lnTo>
                    <a:pt x="751" y="216"/>
                  </a:lnTo>
                  <a:lnTo>
                    <a:pt x="689" y="230"/>
                  </a:lnTo>
                  <a:lnTo>
                    <a:pt x="630" y="250"/>
                  </a:lnTo>
                  <a:lnTo>
                    <a:pt x="574" y="277"/>
                  </a:lnTo>
                  <a:lnTo>
                    <a:pt x="520" y="307"/>
                  </a:lnTo>
                  <a:lnTo>
                    <a:pt x="471" y="341"/>
                  </a:lnTo>
                  <a:lnTo>
                    <a:pt x="423" y="380"/>
                  </a:lnTo>
                  <a:lnTo>
                    <a:pt x="380" y="423"/>
                  </a:lnTo>
                  <a:lnTo>
                    <a:pt x="342" y="470"/>
                  </a:lnTo>
                  <a:lnTo>
                    <a:pt x="307" y="520"/>
                  </a:lnTo>
                  <a:lnTo>
                    <a:pt x="276" y="573"/>
                  </a:lnTo>
                  <a:lnTo>
                    <a:pt x="251" y="630"/>
                  </a:lnTo>
                  <a:lnTo>
                    <a:pt x="231" y="688"/>
                  </a:lnTo>
                  <a:lnTo>
                    <a:pt x="216" y="749"/>
                  </a:lnTo>
                  <a:lnTo>
                    <a:pt x="207" y="813"/>
                  </a:lnTo>
                  <a:lnTo>
                    <a:pt x="204" y="878"/>
                  </a:lnTo>
                  <a:lnTo>
                    <a:pt x="207" y="943"/>
                  </a:lnTo>
                  <a:lnTo>
                    <a:pt x="216" y="1006"/>
                  </a:lnTo>
                  <a:lnTo>
                    <a:pt x="231" y="1067"/>
                  </a:lnTo>
                  <a:lnTo>
                    <a:pt x="251" y="1126"/>
                  </a:lnTo>
                  <a:lnTo>
                    <a:pt x="276" y="1182"/>
                  </a:lnTo>
                  <a:lnTo>
                    <a:pt x="307" y="1235"/>
                  </a:lnTo>
                  <a:lnTo>
                    <a:pt x="342" y="1286"/>
                  </a:lnTo>
                  <a:lnTo>
                    <a:pt x="380" y="1332"/>
                  </a:lnTo>
                  <a:lnTo>
                    <a:pt x="423" y="1375"/>
                  </a:lnTo>
                  <a:lnTo>
                    <a:pt x="471" y="1414"/>
                  </a:lnTo>
                  <a:lnTo>
                    <a:pt x="520" y="1449"/>
                  </a:lnTo>
                  <a:lnTo>
                    <a:pt x="574" y="1480"/>
                  </a:lnTo>
                  <a:lnTo>
                    <a:pt x="630" y="1505"/>
                  </a:lnTo>
                  <a:lnTo>
                    <a:pt x="689" y="1525"/>
                  </a:lnTo>
                  <a:lnTo>
                    <a:pt x="751" y="1539"/>
                  </a:lnTo>
                  <a:lnTo>
                    <a:pt x="813" y="1548"/>
                  </a:lnTo>
                  <a:lnTo>
                    <a:pt x="879" y="1552"/>
                  </a:lnTo>
                  <a:lnTo>
                    <a:pt x="944" y="1548"/>
                  </a:lnTo>
                  <a:lnTo>
                    <a:pt x="1007" y="1539"/>
                  </a:lnTo>
                  <a:lnTo>
                    <a:pt x="1068" y="1525"/>
                  </a:lnTo>
                  <a:lnTo>
                    <a:pt x="1127" y="1505"/>
                  </a:lnTo>
                  <a:lnTo>
                    <a:pt x="1183" y="1480"/>
                  </a:lnTo>
                  <a:lnTo>
                    <a:pt x="1237" y="1449"/>
                  </a:lnTo>
                  <a:lnTo>
                    <a:pt x="1287" y="1414"/>
                  </a:lnTo>
                  <a:lnTo>
                    <a:pt x="1334" y="1375"/>
                  </a:lnTo>
                  <a:lnTo>
                    <a:pt x="1377" y="1332"/>
                  </a:lnTo>
                  <a:lnTo>
                    <a:pt x="1416" y="1286"/>
                  </a:lnTo>
                  <a:lnTo>
                    <a:pt x="1451" y="1235"/>
                  </a:lnTo>
                  <a:lnTo>
                    <a:pt x="1481" y="1182"/>
                  </a:lnTo>
                  <a:lnTo>
                    <a:pt x="1506" y="1126"/>
                  </a:lnTo>
                  <a:lnTo>
                    <a:pt x="1526" y="1067"/>
                  </a:lnTo>
                  <a:lnTo>
                    <a:pt x="1541" y="1006"/>
                  </a:lnTo>
                  <a:lnTo>
                    <a:pt x="1550" y="943"/>
                  </a:lnTo>
                  <a:lnTo>
                    <a:pt x="1554" y="878"/>
                  </a:lnTo>
                  <a:lnTo>
                    <a:pt x="1550" y="813"/>
                  </a:lnTo>
                  <a:lnTo>
                    <a:pt x="1541" y="749"/>
                  </a:lnTo>
                  <a:lnTo>
                    <a:pt x="1526" y="688"/>
                  </a:lnTo>
                  <a:lnTo>
                    <a:pt x="1506" y="630"/>
                  </a:lnTo>
                  <a:lnTo>
                    <a:pt x="1481" y="573"/>
                  </a:lnTo>
                  <a:lnTo>
                    <a:pt x="1451" y="520"/>
                  </a:lnTo>
                  <a:lnTo>
                    <a:pt x="1416" y="470"/>
                  </a:lnTo>
                  <a:lnTo>
                    <a:pt x="1377" y="423"/>
                  </a:lnTo>
                  <a:lnTo>
                    <a:pt x="1334" y="380"/>
                  </a:lnTo>
                  <a:lnTo>
                    <a:pt x="1287" y="341"/>
                  </a:lnTo>
                  <a:lnTo>
                    <a:pt x="1237" y="307"/>
                  </a:lnTo>
                  <a:lnTo>
                    <a:pt x="1183" y="277"/>
                  </a:lnTo>
                  <a:lnTo>
                    <a:pt x="1127" y="250"/>
                  </a:lnTo>
                  <a:lnTo>
                    <a:pt x="1068" y="230"/>
                  </a:lnTo>
                  <a:lnTo>
                    <a:pt x="1007" y="216"/>
                  </a:lnTo>
                  <a:lnTo>
                    <a:pt x="944" y="207"/>
                  </a:lnTo>
                  <a:lnTo>
                    <a:pt x="879" y="204"/>
                  </a:lnTo>
                  <a:close/>
                  <a:moveTo>
                    <a:pt x="879" y="0"/>
                  </a:moveTo>
                  <a:lnTo>
                    <a:pt x="951" y="3"/>
                  </a:lnTo>
                  <a:lnTo>
                    <a:pt x="1021" y="12"/>
                  </a:lnTo>
                  <a:lnTo>
                    <a:pt x="1090" y="26"/>
                  </a:lnTo>
                  <a:lnTo>
                    <a:pt x="1157" y="45"/>
                  </a:lnTo>
                  <a:lnTo>
                    <a:pt x="1220" y="69"/>
                  </a:lnTo>
                  <a:lnTo>
                    <a:pt x="1283" y="99"/>
                  </a:lnTo>
                  <a:lnTo>
                    <a:pt x="1341" y="132"/>
                  </a:lnTo>
                  <a:lnTo>
                    <a:pt x="1397" y="170"/>
                  </a:lnTo>
                  <a:lnTo>
                    <a:pt x="1451" y="211"/>
                  </a:lnTo>
                  <a:lnTo>
                    <a:pt x="1500" y="258"/>
                  </a:lnTo>
                  <a:lnTo>
                    <a:pt x="1545" y="307"/>
                  </a:lnTo>
                  <a:lnTo>
                    <a:pt x="1588" y="359"/>
                  </a:lnTo>
                  <a:lnTo>
                    <a:pt x="1625" y="415"/>
                  </a:lnTo>
                  <a:lnTo>
                    <a:pt x="1659" y="475"/>
                  </a:lnTo>
                  <a:lnTo>
                    <a:pt x="1688" y="536"/>
                  </a:lnTo>
                  <a:lnTo>
                    <a:pt x="1713" y="601"/>
                  </a:lnTo>
                  <a:lnTo>
                    <a:pt x="1732" y="667"/>
                  </a:lnTo>
                  <a:lnTo>
                    <a:pt x="1746" y="735"/>
                  </a:lnTo>
                  <a:lnTo>
                    <a:pt x="1754" y="806"/>
                  </a:lnTo>
                  <a:lnTo>
                    <a:pt x="1757" y="878"/>
                  </a:lnTo>
                  <a:lnTo>
                    <a:pt x="1754" y="950"/>
                  </a:lnTo>
                  <a:lnTo>
                    <a:pt x="1746" y="1020"/>
                  </a:lnTo>
                  <a:lnTo>
                    <a:pt x="1732" y="1088"/>
                  </a:lnTo>
                  <a:lnTo>
                    <a:pt x="1713" y="1155"/>
                  </a:lnTo>
                  <a:lnTo>
                    <a:pt x="1688" y="1219"/>
                  </a:lnTo>
                  <a:lnTo>
                    <a:pt x="1659" y="1280"/>
                  </a:lnTo>
                  <a:lnTo>
                    <a:pt x="1625" y="1340"/>
                  </a:lnTo>
                  <a:lnTo>
                    <a:pt x="1588" y="1396"/>
                  </a:lnTo>
                  <a:lnTo>
                    <a:pt x="1545" y="1448"/>
                  </a:lnTo>
                  <a:lnTo>
                    <a:pt x="1500" y="1498"/>
                  </a:lnTo>
                  <a:lnTo>
                    <a:pt x="1451" y="1544"/>
                  </a:lnTo>
                  <a:lnTo>
                    <a:pt x="1397" y="1585"/>
                  </a:lnTo>
                  <a:lnTo>
                    <a:pt x="1341" y="1623"/>
                  </a:lnTo>
                  <a:lnTo>
                    <a:pt x="1283" y="1657"/>
                  </a:lnTo>
                  <a:lnTo>
                    <a:pt x="1220" y="1686"/>
                  </a:lnTo>
                  <a:lnTo>
                    <a:pt x="1157" y="1710"/>
                  </a:lnTo>
                  <a:lnTo>
                    <a:pt x="1090" y="1729"/>
                  </a:lnTo>
                  <a:lnTo>
                    <a:pt x="1021" y="1743"/>
                  </a:lnTo>
                  <a:lnTo>
                    <a:pt x="951" y="1752"/>
                  </a:lnTo>
                  <a:lnTo>
                    <a:pt x="879" y="1755"/>
                  </a:lnTo>
                  <a:lnTo>
                    <a:pt x="806" y="1752"/>
                  </a:lnTo>
                  <a:lnTo>
                    <a:pt x="737" y="1743"/>
                  </a:lnTo>
                  <a:lnTo>
                    <a:pt x="667" y="1729"/>
                  </a:lnTo>
                  <a:lnTo>
                    <a:pt x="601" y="1710"/>
                  </a:lnTo>
                  <a:lnTo>
                    <a:pt x="537" y="1686"/>
                  </a:lnTo>
                  <a:lnTo>
                    <a:pt x="475" y="1657"/>
                  </a:lnTo>
                  <a:lnTo>
                    <a:pt x="416" y="1623"/>
                  </a:lnTo>
                  <a:lnTo>
                    <a:pt x="360" y="1585"/>
                  </a:lnTo>
                  <a:lnTo>
                    <a:pt x="307" y="1544"/>
                  </a:lnTo>
                  <a:lnTo>
                    <a:pt x="257" y="1498"/>
                  </a:lnTo>
                  <a:lnTo>
                    <a:pt x="212" y="1448"/>
                  </a:lnTo>
                  <a:lnTo>
                    <a:pt x="170" y="1396"/>
                  </a:lnTo>
                  <a:lnTo>
                    <a:pt x="132" y="1340"/>
                  </a:lnTo>
                  <a:lnTo>
                    <a:pt x="98" y="1280"/>
                  </a:lnTo>
                  <a:lnTo>
                    <a:pt x="69" y="1219"/>
                  </a:lnTo>
                  <a:lnTo>
                    <a:pt x="45" y="1155"/>
                  </a:lnTo>
                  <a:lnTo>
                    <a:pt x="25" y="1088"/>
                  </a:lnTo>
                  <a:lnTo>
                    <a:pt x="11" y="1020"/>
                  </a:lnTo>
                  <a:lnTo>
                    <a:pt x="3" y="950"/>
                  </a:lnTo>
                  <a:lnTo>
                    <a:pt x="0" y="878"/>
                  </a:lnTo>
                  <a:lnTo>
                    <a:pt x="3" y="806"/>
                  </a:lnTo>
                  <a:lnTo>
                    <a:pt x="11" y="735"/>
                  </a:lnTo>
                  <a:lnTo>
                    <a:pt x="25" y="667"/>
                  </a:lnTo>
                  <a:lnTo>
                    <a:pt x="45" y="601"/>
                  </a:lnTo>
                  <a:lnTo>
                    <a:pt x="69" y="536"/>
                  </a:lnTo>
                  <a:lnTo>
                    <a:pt x="98" y="475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7"/>
                  </a:lnTo>
                  <a:lnTo>
                    <a:pt x="257" y="258"/>
                  </a:lnTo>
                  <a:lnTo>
                    <a:pt x="307" y="211"/>
                  </a:lnTo>
                  <a:lnTo>
                    <a:pt x="360" y="170"/>
                  </a:lnTo>
                  <a:lnTo>
                    <a:pt x="416" y="132"/>
                  </a:lnTo>
                  <a:lnTo>
                    <a:pt x="475" y="99"/>
                  </a:lnTo>
                  <a:lnTo>
                    <a:pt x="537" y="69"/>
                  </a:lnTo>
                  <a:lnTo>
                    <a:pt x="601" y="45"/>
                  </a:lnTo>
                  <a:lnTo>
                    <a:pt x="667" y="26"/>
                  </a:lnTo>
                  <a:lnTo>
                    <a:pt x="737" y="12"/>
                  </a:lnTo>
                  <a:lnTo>
                    <a:pt x="806" y="3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187"/>
            <p:cNvSpPr>
              <a:spLocks/>
            </p:cNvSpPr>
            <p:nvPr/>
          </p:nvSpPr>
          <p:spPr bwMode="auto">
            <a:xfrm>
              <a:off x="1219200" y="3611563"/>
              <a:ext cx="636588" cy="279400"/>
            </a:xfrm>
            <a:custGeom>
              <a:avLst/>
              <a:gdLst>
                <a:gd name="T0" fmla="*/ 761 w 2407"/>
                <a:gd name="T1" fmla="*/ 13 h 1058"/>
                <a:gd name="T2" fmla="*/ 945 w 2407"/>
                <a:gd name="T3" fmla="*/ 54 h 1058"/>
                <a:gd name="T4" fmla="*/ 1144 w 2407"/>
                <a:gd name="T5" fmla="*/ 109 h 1058"/>
                <a:gd name="T6" fmla="*/ 1328 w 2407"/>
                <a:gd name="T7" fmla="*/ 168 h 1058"/>
                <a:gd name="T8" fmla="*/ 1470 w 2407"/>
                <a:gd name="T9" fmla="*/ 213 h 1058"/>
                <a:gd name="T10" fmla="*/ 1549 w 2407"/>
                <a:gd name="T11" fmla="*/ 236 h 1058"/>
                <a:gd name="T12" fmla="*/ 1597 w 2407"/>
                <a:gd name="T13" fmla="*/ 284 h 1058"/>
                <a:gd name="T14" fmla="*/ 1603 w 2407"/>
                <a:gd name="T15" fmla="*/ 355 h 1058"/>
                <a:gd name="T16" fmla="*/ 1556 w 2407"/>
                <a:gd name="T17" fmla="*/ 425 h 1058"/>
                <a:gd name="T18" fmla="*/ 1444 w 2407"/>
                <a:gd name="T19" fmla="*/ 468 h 1058"/>
                <a:gd name="T20" fmla="*/ 1297 w 2407"/>
                <a:gd name="T21" fmla="*/ 477 h 1058"/>
                <a:gd name="T22" fmla="*/ 1145 w 2407"/>
                <a:gd name="T23" fmla="*/ 461 h 1058"/>
                <a:gd name="T24" fmla="*/ 1009 w 2407"/>
                <a:gd name="T25" fmla="*/ 438 h 1058"/>
                <a:gd name="T26" fmla="*/ 911 w 2407"/>
                <a:gd name="T27" fmla="*/ 421 h 1058"/>
                <a:gd name="T28" fmla="*/ 874 w 2407"/>
                <a:gd name="T29" fmla="*/ 427 h 1058"/>
                <a:gd name="T30" fmla="*/ 925 w 2407"/>
                <a:gd name="T31" fmla="*/ 489 h 1058"/>
                <a:gd name="T32" fmla="*/ 1055 w 2407"/>
                <a:gd name="T33" fmla="*/ 540 h 1058"/>
                <a:gd name="T34" fmla="*/ 1228 w 2407"/>
                <a:gd name="T35" fmla="*/ 574 h 1058"/>
                <a:gd name="T36" fmla="*/ 1410 w 2407"/>
                <a:gd name="T37" fmla="*/ 587 h 1058"/>
                <a:gd name="T38" fmla="*/ 1626 w 2407"/>
                <a:gd name="T39" fmla="*/ 562 h 1058"/>
                <a:gd name="T40" fmla="*/ 1995 w 2407"/>
                <a:gd name="T41" fmla="*/ 451 h 1058"/>
                <a:gd name="T42" fmla="*/ 2258 w 2407"/>
                <a:gd name="T43" fmla="*/ 329 h 1058"/>
                <a:gd name="T44" fmla="*/ 2353 w 2407"/>
                <a:gd name="T45" fmla="*/ 337 h 1058"/>
                <a:gd name="T46" fmla="*/ 2404 w 2407"/>
                <a:gd name="T47" fmla="*/ 411 h 1058"/>
                <a:gd name="T48" fmla="*/ 2381 w 2407"/>
                <a:gd name="T49" fmla="*/ 524 h 1058"/>
                <a:gd name="T50" fmla="*/ 2293 w 2407"/>
                <a:gd name="T51" fmla="*/ 617 h 1058"/>
                <a:gd name="T52" fmla="*/ 2172 w 2407"/>
                <a:gd name="T53" fmla="*/ 701 h 1058"/>
                <a:gd name="T54" fmla="*/ 2009 w 2407"/>
                <a:gd name="T55" fmla="*/ 802 h 1058"/>
                <a:gd name="T56" fmla="*/ 1828 w 2407"/>
                <a:gd name="T57" fmla="*/ 904 h 1058"/>
                <a:gd name="T58" fmla="*/ 1655 w 2407"/>
                <a:gd name="T59" fmla="*/ 991 h 1058"/>
                <a:gd name="T60" fmla="*/ 1515 w 2407"/>
                <a:gd name="T61" fmla="*/ 1047 h 1058"/>
                <a:gd name="T62" fmla="*/ 1417 w 2407"/>
                <a:gd name="T63" fmla="*/ 1058 h 1058"/>
                <a:gd name="T64" fmla="*/ 1255 w 2407"/>
                <a:gd name="T65" fmla="*/ 1044 h 1058"/>
                <a:gd name="T66" fmla="*/ 1042 w 2407"/>
                <a:gd name="T67" fmla="*/ 1016 h 1058"/>
                <a:gd name="T68" fmla="*/ 807 w 2407"/>
                <a:gd name="T69" fmla="*/ 979 h 1058"/>
                <a:gd name="T70" fmla="*/ 582 w 2407"/>
                <a:gd name="T71" fmla="*/ 941 h 1058"/>
                <a:gd name="T72" fmla="*/ 395 w 2407"/>
                <a:gd name="T73" fmla="*/ 907 h 1058"/>
                <a:gd name="T74" fmla="*/ 278 w 2407"/>
                <a:gd name="T75" fmla="*/ 885 h 1058"/>
                <a:gd name="T76" fmla="*/ 180 w 2407"/>
                <a:gd name="T77" fmla="*/ 888 h 1058"/>
                <a:gd name="T78" fmla="*/ 78 w 2407"/>
                <a:gd name="T79" fmla="*/ 946 h 1058"/>
                <a:gd name="T80" fmla="*/ 25 w 2407"/>
                <a:gd name="T81" fmla="*/ 979 h 1058"/>
                <a:gd name="T82" fmla="*/ 5 w 2407"/>
                <a:gd name="T83" fmla="*/ 961 h 1058"/>
                <a:gd name="T84" fmla="*/ 0 w 2407"/>
                <a:gd name="T85" fmla="*/ 942 h 1058"/>
                <a:gd name="T86" fmla="*/ 16 w 2407"/>
                <a:gd name="T87" fmla="*/ 698 h 1058"/>
                <a:gd name="T88" fmla="*/ 34 w 2407"/>
                <a:gd name="T89" fmla="*/ 414 h 1058"/>
                <a:gd name="T90" fmla="*/ 50 w 2407"/>
                <a:gd name="T91" fmla="*/ 161 h 1058"/>
                <a:gd name="T92" fmla="*/ 67 w 2407"/>
                <a:gd name="T93" fmla="*/ 77 h 1058"/>
                <a:gd name="T94" fmla="*/ 114 w 2407"/>
                <a:gd name="T95" fmla="*/ 63 h 1058"/>
                <a:gd name="T96" fmla="*/ 241 w 2407"/>
                <a:gd name="T97" fmla="*/ 43 h 1058"/>
                <a:gd name="T98" fmla="*/ 421 w 2407"/>
                <a:gd name="T99" fmla="*/ 18 h 1058"/>
                <a:gd name="T100" fmla="*/ 587 w 2407"/>
                <a:gd name="T101" fmla="*/ 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07" h="1058">
                  <a:moveTo>
                    <a:pt x="649" y="0"/>
                  </a:moveTo>
                  <a:lnTo>
                    <a:pt x="684" y="2"/>
                  </a:lnTo>
                  <a:lnTo>
                    <a:pt x="721" y="7"/>
                  </a:lnTo>
                  <a:lnTo>
                    <a:pt x="761" y="13"/>
                  </a:lnTo>
                  <a:lnTo>
                    <a:pt x="804" y="21"/>
                  </a:lnTo>
                  <a:lnTo>
                    <a:pt x="850" y="31"/>
                  </a:lnTo>
                  <a:lnTo>
                    <a:pt x="897" y="42"/>
                  </a:lnTo>
                  <a:lnTo>
                    <a:pt x="945" y="54"/>
                  </a:lnTo>
                  <a:lnTo>
                    <a:pt x="995" y="67"/>
                  </a:lnTo>
                  <a:lnTo>
                    <a:pt x="1045" y="81"/>
                  </a:lnTo>
                  <a:lnTo>
                    <a:pt x="1094" y="95"/>
                  </a:lnTo>
                  <a:lnTo>
                    <a:pt x="1144" y="109"/>
                  </a:lnTo>
                  <a:lnTo>
                    <a:pt x="1192" y="124"/>
                  </a:lnTo>
                  <a:lnTo>
                    <a:pt x="1240" y="140"/>
                  </a:lnTo>
                  <a:lnTo>
                    <a:pt x="1285" y="154"/>
                  </a:lnTo>
                  <a:lnTo>
                    <a:pt x="1328" y="168"/>
                  </a:lnTo>
                  <a:lnTo>
                    <a:pt x="1368" y="181"/>
                  </a:lnTo>
                  <a:lnTo>
                    <a:pt x="1406" y="193"/>
                  </a:lnTo>
                  <a:lnTo>
                    <a:pt x="1440" y="203"/>
                  </a:lnTo>
                  <a:lnTo>
                    <a:pt x="1470" y="213"/>
                  </a:lnTo>
                  <a:lnTo>
                    <a:pt x="1495" y="220"/>
                  </a:lnTo>
                  <a:lnTo>
                    <a:pt x="1517" y="226"/>
                  </a:lnTo>
                  <a:lnTo>
                    <a:pt x="1533" y="230"/>
                  </a:lnTo>
                  <a:lnTo>
                    <a:pt x="1549" y="236"/>
                  </a:lnTo>
                  <a:lnTo>
                    <a:pt x="1564" y="245"/>
                  </a:lnTo>
                  <a:lnTo>
                    <a:pt x="1577" y="256"/>
                  </a:lnTo>
                  <a:lnTo>
                    <a:pt x="1588" y="269"/>
                  </a:lnTo>
                  <a:lnTo>
                    <a:pt x="1597" y="284"/>
                  </a:lnTo>
                  <a:lnTo>
                    <a:pt x="1602" y="301"/>
                  </a:lnTo>
                  <a:lnTo>
                    <a:pt x="1606" y="319"/>
                  </a:lnTo>
                  <a:lnTo>
                    <a:pt x="1606" y="337"/>
                  </a:lnTo>
                  <a:lnTo>
                    <a:pt x="1603" y="355"/>
                  </a:lnTo>
                  <a:lnTo>
                    <a:pt x="1596" y="374"/>
                  </a:lnTo>
                  <a:lnTo>
                    <a:pt x="1587" y="392"/>
                  </a:lnTo>
                  <a:lnTo>
                    <a:pt x="1573" y="409"/>
                  </a:lnTo>
                  <a:lnTo>
                    <a:pt x="1556" y="425"/>
                  </a:lnTo>
                  <a:lnTo>
                    <a:pt x="1534" y="439"/>
                  </a:lnTo>
                  <a:lnTo>
                    <a:pt x="1507" y="451"/>
                  </a:lnTo>
                  <a:lnTo>
                    <a:pt x="1477" y="461"/>
                  </a:lnTo>
                  <a:lnTo>
                    <a:pt x="1444" y="468"/>
                  </a:lnTo>
                  <a:lnTo>
                    <a:pt x="1409" y="474"/>
                  </a:lnTo>
                  <a:lnTo>
                    <a:pt x="1373" y="477"/>
                  </a:lnTo>
                  <a:lnTo>
                    <a:pt x="1335" y="478"/>
                  </a:lnTo>
                  <a:lnTo>
                    <a:pt x="1297" y="477"/>
                  </a:lnTo>
                  <a:lnTo>
                    <a:pt x="1259" y="475"/>
                  </a:lnTo>
                  <a:lnTo>
                    <a:pt x="1219" y="472"/>
                  </a:lnTo>
                  <a:lnTo>
                    <a:pt x="1182" y="466"/>
                  </a:lnTo>
                  <a:lnTo>
                    <a:pt x="1145" y="461"/>
                  </a:lnTo>
                  <a:lnTo>
                    <a:pt x="1108" y="455"/>
                  </a:lnTo>
                  <a:lnTo>
                    <a:pt x="1073" y="449"/>
                  </a:lnTo>
                  <a:lnTo>
                    <a:pt x="1040" y="443"/>
                  </a:lnTo>
                  <a:lnTo>
                    <a:pt x="1009" y="438"/>
                  </a:lnTo>
                  <a:lnTo>
                    <a:pt x="980" y="432"/>
                  </a:lnTo>
                  <a:lnTo>
                    <a:pt x="953" y="428"/>
                  </a:lnTo>
                  <a:lnTo>
                    <a:pt x="930" y="424"/>
                  </a:lnTo>
                  <a:lnTo>
                    <a:pt x="911" y="421"/>
                  </a:lnTo>
                  <a:lnTo>
                    <a:pt x="895" y="420"/>
                  </a:lnTo>
                  <a:lnTo>
                    <a:pt x="884" y="420"/>
                  </a:lnTo>
                  <a:lnTo>
                    <a:pt x="876" y="423"/>
                  </a:lnTo>
                  <a:lnTo>
                    <a:pt x="874" y="427"/>
                  </a:lnTo>
                  <a:lnTo>
                    <a:pt x="877" y="443"/>
                  </a:lnTo>
                  <a:lnTo>
                    <a:pt x="887" y="458"/>
                  </a:lnTo>
                  <a:lnTo>
                    <a:pt x="903" y="474"/>
                  </a:lnTo>
                  <a:lnTo>
                    <a:pt x="925" y="489"/>
                  </a:lnTo>
                  <a:lnTo>
                    <a:pt x="951" y="503"/>
                  </a:lnTo>
                  <a:lnTo>
                    <a:pt x="983" y="516"/>
                  </a:lnTo>
                  <a:lnTo>
                    <a:pt x="1017" y="528"/>
                  </a:lnTo>
                  <a:lnTo>
                    <a:pt x="1055" y="540"/>
                  </a:lnTo>
                  <a:lnTo>
                    <a:pt x="1096" y="550"/>
                  </a:lnTo>
                  <a:lnTo>
                    <a:pt x="1139" y="559"/>
                  </a:lnTo>
                  <a:lnTo>
                    <a:pt x="1183" y="567"/>
                  </a:lnTo>
                  <a:lnTo>
                    <a:pt x="1228" y="574"/>
                  </a:lnTo>
                  <a:lnTo>
                    <a:pt x="1275" y="580"/>
                  </a:lnTo>
                  <a:lnTo>
                    <a:pt x="1320" y="584"/>
                  </a:lnTo>
                  <a:lnTo>
                    <a:pt x="1365" y="586"/>
                  </a:lnTo>
                  <a:lnTo>
                    <a:pt x="1410" y="587"/>
                  </a:lnTo>
                  <a:lnTo>
                    <a:pt x="1453" y="586"/>
                  </a:lnTo>
                  <a:lnTo>
                    <a:pt x="1493" y="584"/>
                  </a:lnTo>
                  <a:lnTo>
                    <a:pt x="1531" y="579"/>
                  </a:lnTo>
                  <a:lnTo>
                    <a:pt x="1626" y="562"/>
                  </a:lnTo>
                  <a:lnTo>
                    <a:pt x="1722" y="540"/>
                  </a:lnTo>
                  <a:lnTo>
                    <a:pt x="1816" y="514"/>
                  </a:lnTo>
                  <a:lnTo>
                    <a:pt x="1906" y="484"/>
                  </a:lnTo>
                  <a:lnTo>
                    <a:pt x="1995" y="451"/>
                  </a:lnTo>
                  <a:lnTo>
                    <a:pt x="2079" y="416"/>
                  </a:lnTo>
                  <a:lnTo>
                    <a:pt x="2157" y="379"/>
                  </a:lnTo>
                  <a:lnTo>
                    <a:pt x="2231" y="341"/>
                  </a:lnTo>
                  <a:lnTo>
                    <a:pt x="2258" y="329"/>
                  </a:lnTo>
                  <a:lnTo>
                    <a:pt x="2284" y="324"/>
                  </a:lnTo>
                  <a:lnTo>
                    <a:pt x="2308" y="323"/>
                  </a:lnTo>
                  <a:lnTo>
                    <a:pt x="2331" y="328"/>
                  </a:lnTo>
                  <a:lnTo>
                    <a:pt x="2353" y="337"/>
                  </a:lnTo>
                  <a:lnTo>
                    <a:pt x="2371" y="350"/>
                  </a:lnTo>
                  <a:lnTo>
                    <a:pt x="2386" y="367"/>
                  </a:lnTo>
                  <a:lnTo>
                    <a:pt x="2397" y="388"/>
                  </a:lnTo>
                  <a:lnTo>
                    <a:pt x="2404" y="411"/>
                  </a:lnTo>
                  <a:lnTo>
                    <a:pt x="2407" y="436"/>
                  </a:lnTo>
                  <a:lnTo>
                    <a:pt x="2404" y="464"/>
                  </a:lnTo>
                  <a:lnTo>
                    <a:pt x="2395" y="494"/>
                  </a:lnTo>
                  <a:lnTo>
                    <a:pt x="2381" y="524"/>
                  </a:lnTo>
                  <a:lnTo>
                    <a:pt x="2359" y="555"/>
                  </a:lnTo>
                  <a:lnTo>
                    <a:pt x="2330" y="586"/>
                  </a:lnTo>
                  <a:lnTo>
                    <a:pt x="2314" y="600"/>
                  </a:lnTo>
                  <a:lnTo>
                    <a:pt x="2293" y="617"/>
                  </a:lnTo>
                  <a:lnTo>
                    <a:pt x="2269" y="635"/>
                  </a:lnTo>
                  <a:lnTo>
                    <a:pt x="2240" y="656"/>
                  </a:lnTo>
                  <a:lnTo>
                    <a:pt x="2208" y="678"/>
                  </a:lnTo>
                  <a:lnTo>
                    <a:pt x="2172" y="701"/>
                  </a:lnTo>
                  <a:lnTo>
                    <a:pt x="2135" y="726"/>
                  </a:lnTo>
                  <a:lnTo>
                    <a:pt x="2095" y="750"/>
                  </a:lnTo>
                  <a:lnTo>
                    <a:pt x="2052" y="776"/>
                  </a:lnTo>
                  <a:lnTo>
                    <a:pt x="2009" y="802"/>
                  </a:lnTo>
                  <a:lnTo>
                    <a:pt x="1965" y="829"/>
                  </a:lnTo>
                  <a:lnTo>
                    <a:pt x="1919" y="854"/>
                  </a:lnTo>
                  <a:lnTo>
                    <a:pt x="1873" y="879"/>
                  </a:lnTo>
                  <a:lnTo>
                    <a:pt x="1828" y="904"/>
                  </a:lnTo>
                  <a:lnTo>
                    <a:pt x="1782" y="928"/>
                  </a:lnTo>
                  <a:lnTo>
                    <a:pt x="1739" y="950"/>
                  </a:lnTo>
                  <a:lnTo>
                    <a:pt x="1696" y="971"/>
                  </a:lnTo>
                  <a:lnTo>
                    <a:pt x="1655" y="991"/>
                  </a:lnTo>
                  <a:lnTo>
                    <a:pt x="1615" y="1009"/>
                  </a:lnTo>
                  <a:lnTo>
                    <a:pt x="1579" y="1024"/>
                  </a:lnTo>
                  <a:lnTo>
                    <a:pt x="1545" y="1037"/>
                  </a:lnTo>
                  <a:lnTo>
                    <a:pt x="1515" y="1047"/>
                  </a:lnTo>
                  <a:lnTo>
                    <a:pt x="1487" y="1054"/>
                  </a:lnTo>
                  <a:lnTo>
                    <a:pt x="1469" y="1057"/>
                  </a:lnTo>
                  <a:lnTo>
                    <a:pt x="1446" y="1058"/>
                  </a:lnTo>
                  <a:lnTo>
                    <a:pt x="1417" y="1058"/>
                  </a:lnTo>
                  <a:lnTo>
                    <a:pt x="1383" y="1056"/>
                  </a:lnTo>
                  <a:lnTo>
                    <a:pt x="1344" y="1053"/>
                  </a:lnTo>
                  <a:lnTo>
                    <a:pt x="1301" y="1049"/>
                  </a:lnTo>
                  <a:lnTo>
                    <a:pt x="1255" y="1044"/>
                  </a:lnTo>
                  <a:lnTo>
                    <a:pt x="1205" y="1038"/>
                  </a:lnTo>
                  <a:lnTo>
                    <a:pt x="1153" y="1032"/>
                  </a:lnTo>
                  <a:lnTo>
                    <a:pt x="1099" y="1024"/>
                  </a:lnTo>
                  <a:lnTo>
                    <a:pt x="1042" y="1016"/>
                  </a:lnTo>
                  <a:lnTo>
                    <a:pt x="984" y="1008"/>
                  </a:lnTo>
                  <a:lnTo>
                    <a:pt x="925" y="999"/>
                  </a:lnTo>
                  <a:lnTo>
                    <a:pt x="867" y="990"/>
                  </a:lnTo>
                  <a:lnTo>
                    <a:pt x="807" y="979"/>
                  </a:lnTo>
                  <a:lnTo>
                    <a:pt x="749" y="970"/>
                  </a:lnTo>
                  <a:lnTo>
                    <a:pt x="692" y="960"/>
                  </a:lnTo>
                  <a:lnTo>
                    <a:pt x="636" y="950"/>
                  </a:lnTo>
                  <a:lnTo>
                    <a:pt x="582" y="941"/>
                  </a:lnTo>
                  <a:lnTo>
                    <a:pt x="530" y="932"/>
                  </a:lnTo>
                  <a:lnTo>
                    <a:pt x="482" y="923"/>
                  </a:lnTo>
                  <a:lnTo>
                    <a:pt x="437" y="915"/>
                  </a:lnTo>
                  <a:lnTo>
                    <a:pt x="395" y="907"/>
                  </a:lnTo>
                  <a:lnTo>
                    <a:pt x="358" y="900"/>
                  </a:lnTo>
                  <a:lnTo>
                    <a:pt x="326" y="894"/>
                  </a:lnTo>
                  <a:lnTo>
                    <a:pt x="299" y="889"/>
                  </a:lnTo>
                  <a:lnTo>
                    <a:pt x="278" y="885"/>
                  </a:lnTo>
                  <a:lnTo>
                    <a:pt x="262" y="881"/>
                  </a:lnTo>
                  <a:lnTo>
                    <a:pt x="235" y="878"/>
                  </a:lnTo>
                  <a:lnTo>
                    <a:pt x="207" y="881"/>
                  </a:lnTo>
                  <a:lnTo>
                    <a:pt x="180" y="888"/>
                  </a:lnTo>
                  <a:lnTo>
                    <a:pt x="154" y="899"/>
                  </a:lnTo>
                  <a:lnTo>
                    <a:pt x="128" y="913"/>
                  </a:lnTo>
                  <a:lnTo>
                    <a:pt x="102" y="929"/>
                  </a:lnTo>
                  <a:lnTo>
                    <a:pt x="78" y="946"/>
                  </a:lnTo>
                  <a:lnTo>
                    <a:pt x="57" y="964"/>
                  </a:lnTo>
                  <a:lnTo>
                    <a:pt x="44" y="973"/>
                  </a:lnTo>
                  <a:lnTo>
                    <a:pt x="33" y="978"/>
                  </a:lnTo>
                  <a:lnTo>
                    <a:pt x="25" y="979"/>
                  </a:lnTo>
                  <a:lnTo>
                    <a:pt x="18" y="977"/>
                  </a:lnTo>
                  <a:lnTo>
                    <a:pt x="12" y="973"/>
                  </a:lnTo>
                  <a:lnTo>
                    <a:pt x="8" y="968"/>
                  </a:lnTo>
                  <a:lnTo>
                    <a:pt x="5" y="961"/>
                  </a:lnTo>
                  <a:lnTo>
                    <a:pt x="2" y="955"/>
                  </a:lnTo>
                  <a:lnTo>
                    <a:pt x="1" y="949"/>
                  </a:lnTo>
                  <a:lnTo>
                    <a:pt x="1" y="944"/>
                  </a:lnTo>
                  <a:lnTo>
                    <a:pt x="0" y="942"/>
                  </a:lnTo>
                  <a:lnTo>
                    <a:pt x="4" y="889"/>
                  </a:lnTo>
                  <a:lnTo>
                    <a:pt x="8" y="830"/>
                  </a:lnTo>
                  <a:lnTo>
                    <a:pt x="12" y="766"/>
                  </a:lnTo>
                  <a:lnTo>
                    <a:pt x="16" y="698"/>
                  </a:lnTo>
                  <a:lnTo>
                    <a:pt x="21" y="628"/>
                  </a:lnTo>
                  <a:lnTo>
                    <a:pt x="25" y="557"/>
                  </a:lnTo>
                  <a:lnTo>
                    <a:pt x="30" y="485"/>
                  </a:lnTo>
                  <a:lnTo>
                    <a:pt x="34" y="414"/>
                  </a:lnTo>
                  <a:lnTo>
                    <a:pt x="39" y="345"/>
                  </a:lnTo>
                  <a:lnTo>
                    <a:pt x="43" y="279"/>
                  </a:lnTo>
                  <a:lnTo>
                    <a:pt x="47" y="217"/>
                  </a:lnTo>
                  <a:lnTo>
                    <a:pt x="50" y="161"/>
                  </a:lnTo>
                  <a:lnTo>
                    <a:pt x="54" y="110"/>
                  </a:lnTo>
                  <a:lnTo>
                    <a:pt x="56" y="96"/>
                  </a:lnTo>
                  <a:lnTo>
                    <a:pt x="60" y="85"/>
                  </a:lnTo>
                  <a:lnTo>
                    <a:pt x="67" y="77"/>
                  </a:lnTo>
                  <a:lnTo>
                    <a:pt x="76" y="72"/>
                  </a:lnTo>
                  <a:lnTo>
                    <a:pt x="87" y="68"/>
                  </a:lnTo>
                  <a:lnTo>
                    <a:pt x="99" y="65"/>
                  </a:lnTo>
                  <a:lnTo>
                    <a:pt x="114" y="63"/>
                  </a:lnTo>
                  <a:lnTo>
                    <a:pt x="131" y="60"/>
                  </a:lnTo>
                  <a:lnTo>
                    <a:pt x="164" y="55"/>
                  </a:lnTo>
                  <a:lnTo>
                    <a:pt x="201" y="49"/>
                  </a:lnTo>
                  <a:lnTo>
                    <a:pt x="241" y="43"/>
                  </a:lnTo>
                  <a:lnTo>
                    <a:pt x="285" y="36"/>
                  </a:lnTo>
                  <a:lnTo>
                    <a:pt x="329" y="30"/>
                  </a:lnTo>
                  <a:lnTo>
                    <a:pt x="375" y="24"/>
                  </a:lnTo>
                  <a:lnTo>
                    <a:pt x="421" y="18"/>
                  </a:lnTo>
                  <a:lnTo>
                    <a:pt x="466" y="13"/>
                  </a:lnTo>
                  <a:lnTo>
                    <a:pt x="509" y="8"/>
                  </a:lnTo>
                  <a:lnTo>
                    <a:pt x="550" y="4"/>
                  </a:lnTo>
                  <a:lnTo>
                    <a:pt x="587" y="2"/>
                  </a:lnTo>
                  <a:lnTo>
                    <a:pt x="621" y="0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188"/>
            <p:cNvSpPr>
              <a:spLocks noEditPoints="1"/>
            </p:cNvSpPr>
            <p:nvPr/>
          </p:nvSpPr>
          <p:spPr bwMode="auto">
            <a:xfrm>
              <a:off x="977900" y="3617913"/>
              <a:ext cx="201613" cy="260350"/>
            </a:xfrm>
            <a:custGeom>
              <a:avLst/>
              <a:gdLst>
                <a:gd name="T0" fmla="*/ 396 w 764"/>
                <a:gd name="T1" fmla="*/ 588 h 983"/>
                <a:gd name="T2" fmla="*/ 367 w 764"/>
                <a:gd name="T3" fmla="*/ 591 h 983"/>
                <a:gd name="T4" fmla="*/ 340 w 764"/>
                <a:gd name="T5" fmla="*/ 599 h 983"/>
                <a:gd name="T6" fmla="*/ 316 w 764"/>
                <a:gd name="T7" fmla="*/ 612 h 983"/>
                <a:gd name="T8" fmla="*/ 295 w 764"/>
                <a:gd name="T9" fmla="*/ 630 h 983"/>
                <a:gd name="T10" fmla="*/ 278 w 764"/>
                <a:gd name="T11" fmla="*/ 651 h 983"/>
                <a:gd name="T12" fmla="*/ 265 w 764"/>
                <a:gd name="T13" fmla="*/ 674 h 983"/>
                <a:gd name="T14" fmla="*/ 257 w 764"/>
                <a:gd name="T15" fmla="*/ 701 h 983"/>
                <a:gd name="T16" fmla="*/ 254 w 764"/>
                <a:gd name="T17" fmla="*/ 729 h 983"/>
                <a:gd name="T18" fmla="*/ 257 w 764"/>
                <a:gd name="T19" fmla="*/ 757 h 983"/>
                <a:gd name="T20" fmla="*/ 265 w 764"/>
                <a:gd name="T21" fmla="*/ 784 h 983"/>
                <a:gd name="T22" fmla="*/ 278 w 764"/>
                <a:gd name="T23" fmla="*/ 809 h 983"/>
                <a:gd name="T24" fmla="*/ 295 w 764"/>
                <a:gd name="T25" fmla="*/ 830 h 983"/>
                <a:gd name="T26" fmla="*/ 316 w 764"/>
                <a:gd name="T27" fmla="*/ 847 h 983"/>
                <a:gd name="T28" fmla="*/ 340 w 764"/>
                <a:gd name="T29" fmla="*/ 860 h 983"/>
                <a:gd name="T30" fmla="*/ 367 w 764"/>
                <a:gd name="T31" fmla="*/ 868 h 983"/>
                <a:gd name="T32" fmla="*/ 396 w 764"/>
                <a:gd name="T33" fmla="*/ 871 h 983"/>
                <a:gd name="T34" fmla="*/ 424 w 764"/>
                <a:gd name="T35" fmla="*/ 868 h 983"/>
                <a:gd name="T36" fmla="*/ 450 w 764"/>
                <a:gd name="T37" fmla="*/ 860 h 983"/>
                <a:gd name="T38" fmla="*/ 474 w 764"/>
                <a:gd name="T39" fmla="*/ 847 h 983"/>
                <a:gd name="T40" fmla="*/ 496 w 764"/>
                <a:gd name="T41" fmla="*/ 830 h 983"/>
                <a:gd name="T42" fmla="*/ 513 w 764"/>
                <a:gd name="T43" fmla="*/ 809 h 983"/>
                <a:gd name="T44" fmla="*/ 526 w 764"/>
                <a:gd name="T45" fmla="*/ 784 h 983"/>
                <a:gd name="T46" fmla="*/ 534 w 764"/>
                <a:gd name="T47" fmla="*/ 757 h 983"/>
                <a:gd name="T48" fmla="*/ 537 w 764"/>
                <a:gd name="T49" fmla="*/ 729 h 983"/>
                <a:gd name="T50" fmla="*/ 534 w 764"/>
                <a:gd name="T51" fmla="*/ 701 h 983"/>
                <a:gd name="T52" fmla="*/ 526 w 764"/>
                <a:gd name="T53" fmla="*/ 674 h 983"/>
                <a:gd name="T54" fmla="*/ 513 w 764"/>
                <a:gd name="T55" fmla="*/ 651 h 983"/>
                <a:gd name="T56" fmla="*/ 496 w 764"/>
                <a:gd name="T57" fmla="*/ 630 h 983"/>
                <a:gd name="T58" fmla="*/ 474 w 764"/>
                <a:gd name="T59" fmla="*/ 612 h 983"/>
                <a:gd name="T60" fmla="*/ 450 w 764"/>
                <a:gd name="T61" fmla="*/ 599 h 983"/>
                <a:gd name="T62" fmla="*/ 424 w 764"/>
                <a:gd name="T63" fmla="*/ 591 h 983"/>
                <a:gd name="T64" fmla="*/ 396 w 764"/>
                <a:gd name="T65" fmla="*/ 588 h 983"/>
                <a:gd name="T66" fmla="*/ 185 w 764"/>
                <a:gd name="T67" fmla="*/ 0 h 983"/>
                <a:gd name="T68" fmla="*/ 697 w 764"/>
                <a:gd name="T69" fmla="*/ 25 h 983"/>
                <a:gd name="T70" fmla="*/ 716 w 764"/>
                <a:gd name="T71" fmla="*/ 29 h 983"/>
                <a:gd name="T72" fmla="*/ 732 w 764"/>
                <a:gd name="T73" fmla="*/ 37 h 983"/>
                <a:gd name="T74" fmla="*/ 746 w 764"/>
                <a:gd name="T75" fmla="*/ 49 h 983"/>
                <a:gd name="T76" fmla="*/ 756 w 764"/>
                <a:gd name="T77" fmla="*/ 64 h 983"/>
                <a:gd name="T78" fmla="*/ 763 w 764"/>
                <a:gd name="T79" fmla="*/ 81 h 983"/>
                <a:gd name="T80" fmla="*/ 764 w 764"/>
                <a:gd name="T81" fmla="*/ 100 h 983"/>
                <a:gd name="T82" fmla="*/ 701 w 764"/>
                <a:gd name="T83" fmla="*/ 913 h 983"/>
                <a:gd name="T84" fmla="*/ 697 w 764"/>
                <a:gd name="T85" fmla="*/ 932 h 983"/>
                <a:gd name="T86" fmla="*/ 688 w 764"/>
                <a:gd name="T87" fmla="*/ 949 h 983"/>
                <a:gd name="T88" fmla="*/ 676 w 764"/>
                <a:gd name="T89" fmla="*/ 964 h 983"/>
                <a:gd name="T90" fmla="*/ 661 w 764"/>
                <a:gd name="T91" fmla="*/ 974 h 983"/>
                <a:gd name="T92" fmla="*/ 643 w 764"/>
                <a:gd name="T93" fmla="*/ 981 h 983"/>
                <a:gd name="T94" fmla="*/ 624 w 764"/>
                <a:gd name="T95" fmla="*/ 983 h 983"/>
                <a:gd name="T96" fmla="*/ 56 w 764"/>
                <a:gd name="T97" fmla="*/ 983 h 983"/>
                <a:gd name="T98" fmla="*/ 38 w 764"/>
                <a:gd name="T99" fmla="*/ 980 h 983"/>
                <a:gd name="T100" fmla="*/ 22 w 764"/>
                <a:gd name="T101" fmla="*/ 972 h 983"/>
                <a:gd name="T102" fmla="*/ 11 w 764"/>
                <a:gd name="T103" fmla="*/ 961 h 983"/>
                <a:gd name="T104" fmla="*/ 3 w 764"/>
                <a:gd name="T105" fmla="*/ 945 h 983"/>
                <a:gd name="T106" fmla="*/ 0 w 764"/>
                <a:gd name="T107" fmla="*/ 928 h 983"/>
                <a:gd name="T108" fmla="*/ 2 w 764"/>
                <a:gd name="T109" fmla="*/ 910 h 983"/>
                <a:gd name="T110" fmla="*/ 96 w 764"/>
                <a:gd name="T111" fmla="*/ 66 h 983"/>
                <a:gd name="T112" fmla="*/ 103 w 764"/>
                <a:gd name="T113" fmla="*/ 48 h 983"/>
                <a:gd name="T114" fmla="*/ 114 w 764"/>
                <a:gd name="T115" fmla="*/ 32 h 983"/>
                <a:gd name="T116" fmla="*/ 129 w 764"/>
                <a:gd name="T117" fmla="*/ 18 h 983"/>
                <a:gd name="T118" fmla="*/ 146 w 764"/>
                <a:gd name="T119" fmla="*/ 8 h 983"/>
                <a:gd name="T120" fmla="*/ 165 w 764"/>
                <a:gd name="T121" fmla="*/ 2 h 983"/>
                <a:gd name="T122" fmla="*/ 185 w 764"/>
                <a:gd name="T123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983">
                  <a:moveTo>
                    <a:pt x="396" y="588"/>
                  </a:moveTo>
                  <a:lnTo>
                    <a:pt x="367" y="591"/>
                  </a:lnTo>
                  <a:lnTo>
                    <a:pt x="340" y="599"/>
                  </a:lnTo>
                  <a:lnTo>
                    <a:pt x="316" y="612"/>
                  </a:lnTo>
                  <a:lnTo>
                    <a:pt x="295" y="630"/>
                  </a:lnTo>
                  <a:lnTo>
                    <a:pt x="278" y="651"/>
                  </a:lnTo>
                  <a:lnTo>
                    <a:pt x="265" y="674"/>
                  </a:lnTo>
                  <a:lnTo>
                    <a:pt x="257" y="701"/>
                  </a:lnTo>
                  <a:lnTo>
                    <a:pt x="254" y="729"/>
                  </a:lnTo>
                  <a:lnTo>
                    <a:pt x="257" y="757"/>
                  </a:lnTo>
                  <a:lnTo>
                    <a:pt x="265" y="784"/>
                  </a:lnTo>
                  <a:lnTo>
                    <a:pt x="278" y="809"/>
                  </a:lnTo>
                  <a:lnTo>
                    <a:pt x="295" y="830"/>
                  </a:lnTo>
                  <a:lnTo>
                    <a:pt x="316" y="847"/>
                  </a:lnTo>
                  <a:lnTo>
                    <a:pt x="340" y="860"/>
                  </a:lnTo>
                  <a:lnTo>
                    <a:pt x="367" y="868"/>
                  </a:lnTo>
                  <a:lnTo>
                    <a:pt x="396" y="871"/>
                  </a:lnTo>
                  <a:lnTo>
                    <a:pt x="424" y="868"/>
                  </a:lnTo>
                  <a:lnTo>
                    <a:pt x="450" y="860"/>
                  </a:lnTo>
                  <a:lnTo>
                    <a:pt x="474" y="847"/>
                  </a:lnTo>
                  <a:lnTo>
                    <a:pt x="496" y="830"/>
                  </a:lnTo>
                  <a:lnTo>
                    <a:pt x="513" y="809"/>
                  </a:lnTo>
                  <a:lnTo>
                    <a:pt x="526" y="784"/>
                  </a:lnTo>
                  <a:lnTo>
                    <a:pt x="534" y="757"/>
                  </a:lnTo>
                  <a:lnTo>
                    <a:pt x="537" y="729"/>
                  </a:lnTo>
                  <a:lnTo>
                    <a:pt x="534" y="701"/>
                  </a:lnTo>
                  <a:lnTo>
                    <a:pt x="526" y="674"/>
                  </a:lnTo>
                  <a:lnTo>
                    <a:pt x="513" y="651"/>
                  </a:lnTo>
                  <a:lnTo>
                    <a:pt x="496" y="630"/>
                  </a:lnTo>
                  <a:lnTo>
                    <a:pt x="474" y="612"/>
                  </a:lnTo>
                  <a:lnTo>
                    <a:pt x="450" y="599"/>
                  </a:lnTo>
                  <a:lnTo>
                    <a:pt x="424" y="591"/>
                  </a:lnTo>
                  <a:lnTo>
                    <a:pt x="396" y="588"/>
                  </a:lnTo>
                  <a:close/>
                  <a:moveTo>
                    <a:pt x="185" y="0"/>
                  </a:moveTo>
                  <a:lnTo>
                    <a:pt x="697" y="25"/>
                  </a:lnTo>
                  <a:lnTo>
                    <a:pt x="716" y="29"/>
                  </a:lnTo>
                  <a:lnTo>
                    <a:pt x="732" y="37"/>
                  </a:lnTo>
                  <a:lnTo>
                    <a:pt x="746" y="49"/>
                  </a:lnTo>
                  <a:lnTo>
                    <a:pt x="756" y="64"/>
                  </a:lnTo>
                  <a:lnTo>
                    <a:pt x="763" y="81"/>
                  </a:lnTo>
                  <a:lnTo>
                    <a:pt x="764" y="100"/>
                  </a:lnTo>
                  <a:lnTo>
                    <a:pt x="701" y="913"/>
                  </a:lnTo>
                  <a:lnTo>
                    <a:pt x="697" y="932"/>
                  </a:lnTo>
                  <a:lnTo>
                    <a:pt x="688" y="949"/>
                  </a:lnTo>
                  <a:lnTo>
                    <a:pt x="676" y="964"/>
                  </a:lnTo>
                  <a:lnTo>
                    <a:pt x="661" y="974"/>
                  </a:lnTo>
                  <a:lnTo>
                    <a:pt x="643" y="981"/>
                  </a:lnTo>
                  <a:lnTo>
                    <a:pt x="624" y="983"/>
                  </a:lnTo>
                  <a:lnTo>
                    <a:pt x="56" y="983"/>
                  </a:lnTo>
                  <a:lnTo>
                    <a:pt x="38" y="980"/>
                  </a:lnTo>
                  <a:lnTo>
                    <a:pt x="22" y="972"/>
                  </a:lnTo>
                  <a:lnTo>
                    <a:pt x="11" y="961"/>
                  </a:lnTo>
                  <a:lnTo>
                    <a:pt x="3" y="945"/>
                  </a:lnTo>
                  <a:lnTo>
                    <a:pt x="0" y="928"/>
                  </a:lnTo>
                  <a:lnTo>
                    <a:pt x="2" y="910"/>
                  </a:lnTo>
                  <a:lnTo>
                    <a:pt x="96" y="66"/>
                  </a:lnTo>
                  <a:lnTo>
                    <a:pt x="103" y="48"/>
                  </a:lnTo>
                  <a:lnTo>
                    <a:pt x="114" y="32"/>
                  </a:lnTo>
                  <a:lnTo>
                    <a:pt x="129" y="18"/>
                  </a:lnTo>
                  <a:lnTo>
                    <a:pt x="146" y="8"/>
                  </a:lnTo>
                  <a:lnTo>
                    <a:pt x="165" y="2"/>
                  </a:lnTo>
                  <a:lnTo>
                    <a:pt x="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665175" y="3700983"/>
            <a:ext cx="285847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65175" y="3367281"/>
            <a:ext cx="284989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17083" y="4513990"/>
            <a:ext cx="2154659" cy="21546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157604" y="4933506"/>
            <a:ext cx="1873617" cy="1597755"/>
          </a:xfrm>
          <a:custGeom>
            <a:avLst/>
            <a:gdLst>
              <a:gd name="T0" fmla="*/ 1816 w 2128"/>
              <a:gd name="T1" fmla="*/ 0 h 1816"/>
              <a:gd name="T2" fmla="*/ 1532 w 2128"/>
              <a:gd name="T3" fmla="*/ 520 h 1816"/>
              <a:gd name="T4" fmla="*/ 596 w 2128"/>
              <a:gd name="T5" fmla="*/ 520 h 1816"/>
              <a:gd name="T6" fmla="*/ 312 w 2128"/>
              <a:gd name="T7" fmla="*/ 0 h 1816"/>
              <a:gd name="T8" fmla="*/ 0 w 2128"/>
              <a:gd name="T9" fmla="*/ 752 h 1816"/>
              <a:gd name="T10" fmla="*/ 1064 w 2128"/>
              <a:gd name="T11" fmla="*/ 1816 h 1816"/>
              <a:gd name="T12" fmla="*/ 2128 w 2128"/>
              <a:gd name="T13" fmla="*/ 752 h 1816"/>
              <a:gd name="T14" fmla="*/ 1816 w 2128"/>
              <a:gd name="T15" fmla="*/ 0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8" h="1816">
                <a:moveTo>
                  <a:pt x="1816" y="0"/>
                </a:moveTo>
                <a:cubicBezTo>
                  <a:pt x="1532" y="520"/>
                  <a:pt x="1532" y="520"/>
                  <a:pt x="1532" y="520"/>
                </a:cubicBezTo>
                <a:cubicBezTo>
                  <a:pt x="596" y="520"/>
                  <a:pt x="596" y="520"/>
                  <a:pt x="596" y="520"/>
                </a:cubicBezTo>
                <a:cubicBezTo>
                  <a:pt x="312" y="0"/>
                  <a:pt x="312" y="0"/>
                  <a:pt x="312" y="0"/>
                </a:cubicBezTo>
                <a:cubicBezTo>
                  <a:pt x="119" y="192"/>
                  <a:pt x="0" y="458"/>
                  <a:pt x="0" y="752"/>
                </a:cubicBezTo>
                <a:cubicBezTo>
                  <a:pt x="0" y="1340"/>
                  <a:pt x="476" y="1816"/>
                  <a:pt x="1064" y="1816"/>
                </a:cubicBezTo>
                <a:cubicBezTo>
                  <a:pt x="1652" y="1816"/>
                  <a:pt x="2128" y="1340"/>
                  <a:pt x="2128" y="752"/>
                </a:cubicBezTo>
                <a:cubicBezTo>
                  <a:pt x="2128" y="458"/>
                  <a:pt x="2009" y="192"/>
                  <a:pt x="181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723418" y="5625548"/>
            <a:ext cx="741989" cy="712585"/>
            <a:chOff x="890588" y="2374900"/>
            <a:chExt cx="681038" cy="654050"/>
          </a:xfrm>
          <a:solidFill>
            <a:schemeClr val="accent3">
              <a:lumMod val="75000"/>
            </a:schemeClr>
          </a:solidFill>
        </p:grpSpPr>
        <p:sp>
          <p:nvSpPr>
            <p:cNvPr id="47" name="Freeform 175"/>
            <p:cNvSpPr>
              <a:spLocks/>
            </p:cNvSpPr>
            <p:nvPr/>
          </p:nvSpPr>
          <p:spPr bwMode="auto">
            <a:xfrm>
              <a:off x="989013" y="2462213"/>
              <a:ext cx="157163" cy="152400"/>
            </a:xfrm>
            <a:custGeom>
              <a:avLst/>
              <a:gdLst>
                <a:gd name="T0" fmla="*/ 311 w 791"/>
                <a:gd name="T1" fmla="*/ 0 h 769"/>
                <a:gd name="T2" fmla="*/ 353 w 791"/>
                <a:gd name="T3" fmla="*/ 3 h 769"/>
                <a:gd name="T4" fmla="*/ 393 w 791"/>
                <a:gd name="T5" fmla="*/ 11 h 769"/>
                <a:gd name="T6" fmla="*/ 431 w 791"/>
                <a:gd name="T7" fmla="*/ 24 h 769"/>
                <a:gd name="T8" fmla="*/ 467 w 791"/>
                <a:gd name="T9" fmla="*/ 42 h 769"/>
                <a:gd name="T10" fmla="*/ 500 w 791"/>
                <a:gd name="T11" fmla="*/ 64 h 769"/>
                <a:gd name="T12" fmla="*/ 530 w 791"/>
                <a:gd name="T13" fmla="*/ 90 h 769"/>
                <a:gd name="T14" fmla="*/ 556 w 791"/>
                <a:gd name="T15" fmla="*/ 121 h 769"/>
                <a:gd name="T16" fmla="*/ 578 w 791"/>
                <a:gd name="T17" fmla="*/ 153 h 769"/>
                <a:gd name="T18" fmla="*/ 596 w 791"/>
                <a:gd name="T19" fmla="*/ 189 h 769"/>
                <a:gd name="T20" fmla="*/ 610 w 791"/>
                <a:gd name="T21" fmla="*/ 227 h 769"/>
                <a:gd name="T22" fmla="*/ 618 w 791"/>
                <a:gd name="T23" fmla="*/ 268 h 769"/>
                <a:gd name="T24" fmla="*/ 620 w 791"/>
                <a:gd name="T25" fmla="*/ 310 h 769"/>
                <a:gd name="T26" fmla="*/ 618 w 791"/>
                <a:gd name="T27" fmla="*/ 350 h 769"/>
                <a:gd name="T28" fmla="*/ 610 w 791"/>
                <a:gd name="T29" fmla="*/ 388 h 769"/>
                <a:gd name="T30" fmla="*/ 597 w 791"/>
                <a:gd name="T31" fmla="*/ 424 h 769"/>
                <a:gd name="T32" fmla="*/ 581 w 791"/>
                <a:gd name="T33" fmla="*/ 458 h 769"/>
                <a:gd name="T34" fmla="*/ 791 w 791"/>
                <a:gd name="T35" fmla="*/ 656 h 769"/>
                <a:gd name="T36" fmla="*/ 752 w 791"/>
                <a:gd name="T37" fmla="*/ 691 h 769"/>
                <a:gd name="T38" fmla="*/ 716 w 791"/>
                <a:gd name="T39" fmla="*/ 729 h 769"/>
                <a:gd name="T40" fmla="*/ 683 w 791"/>
                <a:gd name="T41" fmla="*/ 769 h 769"/>
                <a:gd name="T42" fmla="*/ 474 w 791"/>
                <a:gd name="T43" fmla="*/ 572 h 769"/>
                <a:gd name="T44" fmla="*/ 437 w 791"/>
                <a:gd name="T45" fmla="*/ 592 h 769"/>
                <a:gd name="T46" fmla="*/ 397 w 791"/>
                <a:gd name="T47" fmla="*/ 607 h 769"/>
                <a:gd name="T48" fmla="*/ 355 w 791"/>
                <a:gd name="T49" fmla="*/ 616 h 769"/>
                <a:gd name="T50" fmla="*/ 311 w 791"/>
                <a:gd name="T51" fmla="*/ 619 h 769"/>
                <a:gd name="T52" fmla="*/ 269 w 791"/>
                <a:gd name="T53" fmla="*/ 617 h 769"/>
                <a:gd name="T54" fmla="*/ 228 w 791"/>
                <a:gd name="T55" fmla="*/ 609 h 769"/>
                <a:gd name="T56" fmla="*/ 190 w 791"/>
                <a:gd name="T57" fmla="*/ 595 h 769"/>
                <a:gd name="T58" fmla="*/ 154 w 791"/>
                <a:gd name="T59" fmla="*/ 577 h 769"/>
                <a:gd name="T60" fmla="*/ 120 w 791"/>
                <a:gd name="T61" fmla="*/ 555 h 769"/>
                <a:gd name="T62" fmla="*/ 91 w 791"/>
                <a:gd name="T63" fmla="*/ 529 h 769"/>
                <a:gd name="T64" fmla="*/ 65 w 791"/>
                <a:gd name="T65" fmla="*/ 500 h 769"/>
                <a:gd name="T66" fmla="*/ 43 w 791"/>
                <a:gd name="T67" fmla="*/ 466 h 769"/>
                <a:gd name="T68" fmla="*/ 25 w 791"/>
                <a:gd name="T69" fmla="*/ 430 h 769"/>
                <a:gd name="T70" fmla="*/ 11 w 791"/>
                <a:gd name="T71" fmla="*/ 392 h 769"/>
                <a:gd name="T72" fmla="*/ 4 w 791"/>
                <a:gd name="T73" fmla="*/ 352 h 769"/>
                <a:gd name="T74" fmla="*/ 0 w 791"/>
                <a:gd name="T75" fmla="*/ 310 h 769"/>
                <a:gd name="T76" fmla="*/ 4 w 791"/>
                <a:gd name="T77" fmla="*/ 268 h 769"/>
                <a:gd name="T78" fmla="*/ 11 w 791"/>
                <a:gd name="T79" fmla="*/ 227 h 769"/>
                <a:gd name="T80" fmla="*/ 25 w 791"/>
                <a:gd name="T81" fmla="*/ 189 h 769"/>
                <a:gd name="T82" fmla="*/ 43 w 791"/>
                <a:gd name="T83" fmla="*/ 153 h 769"/>
                <a:gd name="T84" fmla="*/ 65 w 791"/>
                <a:gd name="T85" fmla="*/ 121 h 769"/>
                <a:gd name="T86" fmla="*/ 91 w 791"/>
                <a:gd name="T87" fmla="*/ 90 h 769"/>
                <a:gd name="T88" fmla="*/ 120 w 791"/>
                <a:gd name="T89" fmla="*/ 64 h 769"/>
                <a:gd name="T90" fmla="*/ 154 w 791"/>
                <a:gd name="T91" fmla="*/ 42 h 769"/>
                <a:gd name="T92" fmla="*/ 190 w 791"/>
                <a:gd name="T93" fmla="*/ 24 h 769"/>
                <a:gd name="T94" fmla="*/ 228 w 791"/>
                <a:gd name="T95" fmla="*/ 11 h 769"/>
                <a:gd name="T96" fmla="*/ 269 w 791"/>
                <a:gd name="T97" fmla="*/ 3 h 769"/>
                <a:gd name="T98" fmla="*/ 311 w 791"/>
                <a:gd name="T99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1" h="769">
                  <a:moveTo>
                    <a:pt x="311" y="0"/>
                  </a:moveTo>
                  <a:lnTo>
                    <a:pt x="353" y="3"/>
                  </a:lnTo>
                  <a:lnTo>
                    <a:pt x="393" y="11"/>
                  </a:lnTo>
                  <a:lnTo>
                    <a:pt x="431" y="24"/>
                  </a:lnTo>
                  <a:lnTo>
                    <a:pt x="467" y="42"/>
                  </a:lnTo>
                  <a:lnTo>
                    <a:pt x="500" y="64"/>
                  </a:lnTo>
                  <a:lnTo>
                    <a:pt x="530" y="90"/>
                  </a:lnTo>
                  <a:lnTo>
                    <a:pt x="556" y="121"/>
                  </a:lnTo>
                  <a:lnTo>
                    <a:pt x="578" y="153"/>
                  </a:lnTo>
                  <a:lnTo>
                    <a:pt x="596" y="189"/>
                  </a:lnTo>
                  <a:lnTo>
                    <a:pt x="610" y="227"/>
                  </a:lnTo>
                  <a:lnTo>
                    <a:pt x="618" y="268"/>
                  </a:lnTo>
                  <a:lnTo>
                    <a:pt x="620" y="310"/>
                  </a:lnTo>
                  <a:lnTo>
                    <a:pt x="618" y="350"/>
                  </a:lnTo>
                  <a:lnTo>
                    <a:pt x="610" y="388"/>
                  </a:lnTo>
                  <a:lnTo>
                    <a:pt x="597" y="424"/>
                  </a:lnTo>
                  <a:lnTo>
                    <a:pt x="581" y="458"/>
                  </a:lnTo>
                  <a:lnTo>
                    <a:pt x="791" y="656"/>
                  </a:lnTo>
                  <a:lnTo>
                    <a:pt x="752" y="691"/>
                  </a:lnTo>
                  <a:lnTo>
                    <a:pt x="716" y="729"/>
                  </a:lnTo>
                  <a:lnTo>
                    <a:pt x="683" y="769"/>
                  </a:lnTo>
                  <a:lnTo>
                    <a:pt x="474" y="572"/>
                  </a:lnTo>
                  <a:lnTo>
                    <a:pt x="437" y="592"/>
                  </a:lnTo>
                  <a:lnTo>
                    <a:pt x="397" y="607"/>
                  </a:lnTo>
                  <a:lnTo>
                    <a:pt x="355" y="616"/>
                  </a:lnTo>
                  <a:lnTo>
                    <a:pt x="311" y="619"/>
                  </a:lnTo>
                  <a:lnTo>
                    <a:pt x="269" y="617"/>
                  </a:lnTo>
                  <a:lnTo>
                    <a:pt x="228" y="609"/>
                  </a:lnTo>
                  <a:lnTo>
                    <a:pt x="190" y="595"/>
                  </a:lnTo>
                  <a:lnTo>
                    <a:pt x="154" y="577"/>
                  </a:lnTo>
                  <a:lnTo>
                    <a:pt x="120" y="555"/>
                  </a:lnTo>
                  <a:lnTo>
                    <a:pt x="91" y="529"/>
                  </a:lnTo>
                  <a:lnTo>
                    <a:pt x="65" y="500"/>
                  </a:lnTo>
                  <a:lnTo>
                    <a:pt x="43" y="466"/>
                  </a:lnTo>
                  <a:lnTo>
                    <a:pt x="25" y="430"/>
                  </a:lnTo>
                  <a:lnTo>
                    <a:pt x="11" y="392"/>
                  </a:lnTo>
                  <a:lnTo>
                    <a:pt x="4" y="352"/>
                  </a:lnTo>
                  <a:lnTo>
                    <a:pt x="0" y="310"/>
                  </a:lnTo>
                  <a:lnTo>
                    <a:pt x="4" y="268"/>
                  </a:lnTo>
                  <a:lnTo>
                    <a:pt x="11" y="227"/>
                  </a:lnTo>
                  <a:lnTo>
                    <a:pt x="25" y="189"/>
                  </a:lnTo>
                  <a:lnTo>
                    <a:pt x="43" y="153"/>
                  </a:lnTo>
                  <a:lnTo>
                    <a:pt x="65" y="121"/>
                  </a:lnTo>
                  <a:lnTo>
                    <a:pt x="91" y="90"/>
                  </a:lnTo>
                  <a:lnTo>
                    <a:pt x="120" y="64"/>
                  </a:lnTo>
                  <a:lnTo>
                    <a:pt x="154" y="42"/>
                  </a:lnTo>
                  <a:lnTo>
                    <a:pt x="190" y="24"/>
                  </a:lnTo>
                  <a:lnTo>
                    <a:pt x="228" y="11"/>
                  </a:lnTo>
                  <a:lnTo>
                    <a:pt x="269" y="3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176"/>
            <p:cNvSpPr>
              <a:spLocks/>
            </p:cNvSpPr>
            <p:nvPr/>
          </p:nvSpPr>
          <p:spPr bwMode="auto">
            <a:xfrm>
              <a:off x="1293813" y="2374900"/>
              <a:ext cx="160338" cy="212725"/>
            </a:xfrm>
            <a:custGeom>
              <a:avLst/>
              <a:gdLst>
                <a:gd name="T0" fmla="*/ 497 w 808"/>
                <a:gd name="T1" fmla="*/ 0 h 1074"/>
                <a:gd name="T2" fmla="*/ 497 w 808"/>
                <a:gd name="T3" fmla="*/ 0 h 1074"/>
                <a:gd name="T4" fmla="*/ 539 w 808"/>
                <a:gd name="T5" fmla="*/ 3 h 1074"/>
                <a:gd name="T6" fmla="*/ 579 w 808"/>
                <a:gd name="T7" fmla="*/ 11 h 1074"/>
                <a:gd name="T8" fmla="*/ 618 w 808"/>
                <a:gd name="T9" fmla="*/ 25 h 1074"/>
                <a:gd name="T10" fmla="*/ 654 w 808"/>
                <a:gd name="T11" fmla="*/ 43 h 1074"/>
                <a:gd name="T12" fmla="*/ 687 w 808"/>
                <a:gd name="T13" fmla="*/ 65 h 1074"/>
                <a:gd name="T14" fmla="*/ 716 w 808"/>
                <a:gd name="T15" fmla="*/ 91 h 1074"/>
                <a:gd name="T16" fmla="*/ 743 w 808"/>
                <a:gd name="T17" fmla="*/ 121 h 1074"/>
                <a:gd name="T18" fmla="*/ 765 w 808"/>
                <a:gd name="T19" fmla="*/ 153 h 1074"/>
                <a:gd name="T20" fmla="*/ 783 w 808"/>
                <a:gd name="T21" fmla="*/ 189 h 1074"/>
                <a:gd name="T22" fmla="*/ 796 w 808"/>
                <a:gd name="T23" fmla="*/ 228 h 1074"/>
                <a:gd name="T24" fmla="*/ 805 w 808"/>
                <a:gd name="T25" fmla="*/ 268 h 1074"/>
                <a:gd name="T26" fmla="*/ 808 w 808"/>
                <a:gd name="T27" fmla="*/ 310 h 1074"/>
                <a:gd name="T28" fmla="*/ 805 w 808"/>
                <a:gd name="T29" fmla="*/ 352 h 1074"/>
                <a:gd name="T30" fmla="*/ 796 w 808"/>
                <a:gd name="T31" fmla="*/ 392 h 1074"/>
                <a:gd name="T32" fmla="*/ 783 w 808"/>
                <a:gd name="T33" fmla="*/ 431 h 1074"/>
                <a:gd name="T34" fmla="*/ 765 w 808"/>
                <a:gd name="T35" fmla="*/ 467 h 1074"/>
                <a:gd name="T36" fmla="*/ 743 w 808"/>
                <a:gd name="T37" fmla="*/ 500 h 1074"/>
                <a:gd name="T38" fmla="*/ 716 w 808"/>
                <a:gd name="T39" fmla="*/ 529 h 1074"/>
                <a:gd name="T40" fmla="*/ 687 w 808"/>
                <a:gd name="T41" fmla="*/ 555 h 1074"/>
                <a:gd name="T42" fmla="*/ 654 w 808"/>
                <a:gd name="T43" fmla="*/ 577 h 1074"/>
                <a:gd name="T44" fmla="*/ 618 w 808"/>
                <a:gd name="T45" fmla="*/ 595 h 1074"/>
                <a:gd name="T46" fmla="*/ 579 w 808"/>
                <a:gd name="T47" fmla="*/ 609 h 1074"/>
                <a:gd name="T48" fmla="*/ 539 w 808"/>
                <a:gd name="T49" fmla="*/ 617 h 1074"/>
                <a:gd name="T50" fmla="*/ 497 w 808"/>
                <a:gd name="T51" fmla="*/ 621 h 1074"/>
                <a:gd name="T52" fmla="*/ 468 w 808"/>
                <a:gd name="T53" fmla="*/ 618 h 1074"/>
                <a:gd name="T54" fmla="*/ 440 w 808"/>
                <a:gd name="T55" fmla="*/ 613 h 1074"/>
                <a:gd name="T56" fmla="*/ 411 w 808"/>
                <a:gd name="T57" fmla="*/ 607 h 1074"/>
                <a:gd name="T58" fmla="*/ 134 w 808"/>
                <a:gd name="T59" fmla="*/ 1074 h 1074"/>
                <a:gd name="T60" fmla="*/ 91 w 808"/>
                <a:gd name="T61" fmla="*/ 1044 h 1074"/>
                <a:gd name="T62" fmla="*/ 47 w 808"/>
                <a:gd name="T63" fmla="*/ 1017 h 1074"/>
                <a:gd name="T64" fmla="*/ 0 w 808"/>
                <a:gd name="T65" fmla="*/ 994 h 1074"/>
                <a:gd name="T66" fmla="*/ 276 w 808"/>
                <a:gd name="T67" fmla="*/ 528 h 1074"/>
                <a:gd name="T68" fmla="*/ 251 w 808"/>
                <a:gd name="T69" fmla="*/ 499 h 1074"/>
                <a:gd name="T70" fmla="*/ 229 w 808"/>
                <a:gd name="T71" fmla="*/ 466 h 1074"/>
                <a:gd name="T72" fmla="*/ 211 w 808"/>
                <a:gd name="T73" fmla="*/ 430 h 1074"/>
                <a:gd name="T74" fmla="*/ 199 w 808"/>
                <a:gd name="T75" fmla="*/ 392 h 1074"/>
                <a:gd name="T76" fmla="*/ 190 w 808"/>
                <a:gd name="T77" fmla="*/ 352 h 1074"/>
                <a:gd name="T78" fmla="*/ 187 w 808"/>
                <a:gd name="T79" fmla="*/ 310 h 1074"/>
                <a:gd name="T80" fmla="*/ 190 w 808"/>
                <a:gd name="T81" fmla="*/ 268 h 1074"/>
                <a:gd name="T82" fmla="*/ 199 w 808"/>
                <a:gd name="T83" fmla="*/ 227 h 1074"/>
                <a:gd name="T84" fmla="*/ 211 w 808"/>
                <a:gd name="T85" fmla="*/ 189 h 1074"/>
                <a:gd name="T86" fmla="*/ 229 w 808"/>
                <a:gd name="T87" fmla="*/ 153 h 1074"/>
                <a:gd name="T88" fmla="*/ 252 w 808"/>
                <a:gd name="T89" fmla="*/ 121 h 1074"/>
                <a:gd name="T90" fmla="*/ 278 w 808"/>
                <a:gd name="T91" fmla="*/ 91 h 1074"/>
                <a:gd name="T92" fmla="*/ 308 w 808"/>
                <a:gd name="T93" fmla="*/ 65 h 1074"/>
                <a:gd name="T94" fmla="*/ 341 w 808"/>
                <a:gd name="T95" fmla="*/ 43 h 1074"/>
                <a:gd name="T96" fmla="*/ 376 w 808"/>
                <a:gd name="T97" fmla="*/ 25 h 1074"/>
                <a:gd name="T98" fmla="*/ 414 w 808"/>
                <a:gd name="T99" fmla="*/ 11 h 1074"/>
                <a:gd name="T100" fmla="*/ 455 w 808"/>
                <a:gd name="T101" fmla="*/ 3 h 1074"/>
                <a:gd name="T102" fmla="*/ 497 w 808"/>
                <a:gd name="T103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8" h="1074">
                  <a:moveTo>
                    <a:pt x="497" y="0"/>
                  </a:moveTo>
                  <a:lnTo>
                    <a:pt x="497" y="0"/>
                  </a:lnTo>
                  <a:lnTo>
                    <a:pt x="539" y="3"/>
                  </a:lnTo>
                  <a:lnTo>
                    <a:pt x="579" y="11"/>
                  </a:lnTo>
                  <a:lnTo>
                    <a:pt x="618" y="25"/>
                  </a:lnTo>
                  <a:lnTo>
                    <a:pt x="654" y="43"/>
                  </a:lnTo>
                  <a:lnTo>
                    <a:pt x="687" y="65"/>
                  </a:lnTo>
                  <a:lnTo>
                    <a:pt x="716" y="91"/>
                  </a:lnTo>
                  <a:lnTo>
                    <a:pt x="743" y="121"/>
                  </a:lnTo>
                  <a:lnTo>
                    <a:pt x="765" y="153"/>
                  </a:lnTo>
                  <a:lnTo>
                    <a:pt x="783" y="189"/>
                  </a:lnTo>
                  <a:lnTo>
                    <a:pt x="796" y="228"/>
                  </a:lnTo>
                  <a:lnTo>
                    <a:pt x="805" y="268"/>
                  </a:lnTo>
                  <a:lnTo>
                    <a:pt x="808" y="310"/>
                  </a:lnTo>
                  <a:lnTo>
                    <a:pt x="805" y="352"/>
                  </a:lnTo>
                  <a:lnTo>
                    <a:pt x="796" y="392"/>
                  </a:lnTo>
                  <a:lnTo>
                    <a:pt x="783" y="431"/>
                  </a:lnTo>
                  <a:lnTo>
                    <a:pt x="765" y="467"/>
                  </a:lnTo>
                  <a:lnTo>
                    <a:pt x="743" y="500"/>
                  </a:lnTo>
                  <a:lnTo>
                    <a:pt x="716" y="529"/>
                  </a:lnTo>
                  <a:lnTo>
                    <a:pt x="687" y="555"/>
                  </a:lnTo>
                  <a:lnTo>
                    <a:pt x="654" y="577"/>
                  </a:lnTo>
                  <a:lnTo>
                    <a:pt x="618" y="595"/>
                  </a:lnTo>
                  <a:lnTo>
                    <a:pt x="579" y="609"/>
                  </a:lnTo>
                  <a:lnTo>
                    <a:pt x="539" y="617"/>
                  </a:lnTo>
                  <a:lnTo>
                    <a:pt x="497" y="621"/>
                  </a:lnTo>
                  <a:lnTo>
                    <a:pt x="468" y="618"/>
                  </a:lnTo>
                  <a:lnTo>
                    <a:pt x="440" y="613"/>
                  </a:lnTo>
                  <a:lnTo>
                    <a:pt x="411" y="607"/>
                  </a:lnTo>
                  <a:lnTo>
                    <a:pt x="134" y="1074"/>
                  </a:lnTo>
                  <a:lnTo>
                    <a:pt x="91" y="1044"/>
                  </a:lnTo>
                  <a:lnTo>
                    <a:pt x="47" y="1017"/>
                  </a:lnTo>
                  <a:lnTo>
                    <a:pt x="0" y="994"/>
                  </a:lnTo>
                  <a:lnTo>
                    <a:pt x="276" y="528"/>
                  </a:lnTo>
                  <a:lnTo>
                    <a:pt x="251" y="499"/>
                  </a:lnTo>
                  <a:lnTo>
                    <a:pt x="229" y="466"/>
                  </a:lnTo>
                  <a:lnTo>
                    <a:pt x="211" y="430"/>
                  </a:lnTo>
                  <a:lnTo>
                    <a:pt x="199" y="392"/>
                  </a:lnTo>
                  <a:lnTo>
                    <a:pt x="190" y="352"/>
                  </a:lnTo>
                  <a:lnTo>
                    <a:pt x="187" y="310"/>
                  </a:lnTo>
                  <a:lnTo>
                    <a:pt x="190" y="268"/>
                  </a:lnTo>
                  <a:lnTo>
                    <a:pt x="199" y="227"/>
                  </a:lnTo>
                  <a:lnTo>
                    <a:pt x="211" y="189"/>
                  </a:lnTo>
                  <a:lnTo>
                    <a:pt x="229" y="153"/>
                  </a:lnTo>
                  <a:lnTo>
                    <a:pt x="252" y="121"/>
                  </a:lnTo>
                  <a:lnTo>
                    <a:pt x="278" y="91"/>
                  </a:lnTo>
                  <a:lnTo>
                    <a:pt x="308" y="65"/>
                  </a:lnTo>
                  <a:lnTo>
                    <a:pt x="341" y="43"/>
                  </a:lnTo>
                  <a:lnTo>
                    <a:pt x="376" y="25"/>
                  </a:lnTo>
                  <a:lnTo>
                    <a:pt x="414" y="11"/>
                  </a:lnTo>
                  <a:lnTo>
                    <a:pt x="455" y="3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177"/>
            <p:cNvSpPr>
              <a:spLocks/>
            </p:cNvSpPr>
            <p:nvPr/>
          </p:nvSpPr>
          <p:spPr bwMode="auto">
            <a:xfrm>
              <a:off x="1373188" y="2665413"/>
              <a:ext cx="198438" cy="122238"/>
            </a:xfrm>
            <a:custGeom>
              <a:avLst/>
              <a:gdLst>
                <a:gd name="T0" fmla="*/ 691 w 1000"/>
                <a:gd name="T1" fmla="*/ 0 h 620"/>
                <a:gd name="T2" fmla="*/ 733 w 1000"/>
                <a:gd name="T3" fmla="*/ 3 h 620"/>
                <a:gd name="T4" fmla="*/ 773 w 1000"/>
                <a:gd name="T5" fmla="*/ 11 h 620"/>
                <a:gd name="T6" fmla="*/ 811 w 1000"/>
                <a:gd name="T7" fmla="*/ 25 h 620"/>
                <a:gd name="T8" fmla="*/ 847 w 1000"/>
                <a:gd name="T9" fmla="*/ 42 h 620"/>
                <a:gd name="T10" fmla="*/ 880 w 1000"/>
                <a:gd name="T11" fmla="*/ 65 h 620"/>
                <a:gd name="T12" fmla="*/ 910 w 1000"/>
                <a:gd name="T13" fmla="*/ 91 h 620"/>
                <a:gd name="T14" fmla="*/ 936 w 1000"/>
                <a:gd name="T15" fmla="*/ 120 h 620"/>
                <a:gd name="T16" fmla="*/ 958 w 1000"/>
                <a:gd name="T17" fmla="*/ 154 h 620"/>
                <a:gd name="T18" fmla="*/ 976 w 1000"/>
                <a:gd name="T19" fmla="*/ 190 h 620"/>
                <a:gd name="T20" fmla="*/ 990 w 1000"/>
                <a:gd name="T21" fmla="*/ 228 h 620"/>
                <a:gd name="T22" fmla="*/ 998 w 1000"/>
                <a:gd name="T23" fmla="*/ 268 h 620"/>
                <a:gd name="T24" fmla="*/ 1000 w 1000"/>
                <a:gd name="T25" fmla="*/ 310 h 620"/>
                <a:gd name="T26" fmla="*/ 998 w 1000"/>
                <a:gd name="T27" fmla="*/ 352 h 620"/>
                <a:gd name="T28" fmla="*/ 990 w 1000"/>
                <a:gd name="T29" fmla="*/ 393 h 620"/>
                <a:gd name="T30" fmla="*/ 976 w 1000"/>
                <a:gd name="T31" fmla="*/ 431 h 620"/>
                <a:gd name="T32" fmla="*/ 958 w 1000"/>
                <a:gd name="T33" fmla="*/ 466 h 620"/>
                <a:gd name="T34" fmla="*/ 936 w 1000"/>
                <a:gd name="T35" fmla="*/ 499 h 620"/>
                <a:gd name="T36" fmla="*/ 910 w 1000"/>
                <a:gd name="T37" fmla="*/ 530 h 620"/>
                <a:gd name="T38" fmla="*/ 880 w 1000"/>
                <a:gd name="T39" fmla="*/ 555 h 620"/>
                <a:gd name="T40" fmla="*/ 847 w 1000"/>
                <a:gd name="T41" fmla="*/ 578 h 620"/>
                <a:gd name="T42" fmla="*/ 811 w 1000"/>
                <a:gd name="T43" fmla="*/ 596 h 620"/>
                <a:gd name="T44" fmla="*/ 773 w 1000"/>
                <a:gd name="T45" fmla="*/ 609 h 620"/>
                <a:gd name="T46" fmla="*/ 733 w 1000"/>
                <a:gd name="T47" fmla="*/ 617 h 620"/>
                <a:gd name="T48" fmla="*/ 691 w 1000"/>
                <a:gd name="T49" fmla="*/ 620 h 620"/>
                <a:gd name="T50" fmla="*/ 649 w 1000"/>
                <a:gd name="T51" fmla="*/ 617 h 620"/>
                <a:gd name="T52" fmla="*/ 610 w 1000"/>
                <a:gd name="T53" fmla="*/ 610 h 620"/>
                <a:gd name="T54" fmla="*/ 572 w 1000"/>
                <a:gd name="T55" fmla="*/ 596 h 620"/>
                <a:gd name="T56" fmla="*/ 536 w 1000"/>
                <a:gd name="T57" fmla="*/ 579 h 620"/>
                <a:gd name="T58" fmla="*/ 504 w 1000"/>
                <a:gd name="T59" fmla="*/ 557 h 620"/>
                <a:gd name="T60" fmla="*/ 474 w 1000"/>
                <a:gd name="T61" fmla="*/ 532 h 620"/>
                <a:gd name="T62" fmla="*/ 449 w 1000"/>
                <a:gd name="T63" fmla="*/ 502 h 620"/>
                <a:gd name="T64" fmla="*/ 426 w 1000"/>
                <a:gd name="T65" fmla="*/ 470 h 620"/>
                <a:gd name="T66" fmla="*/ 408 w 1000"/>
                <a:gd name="T67" fmla="*/ 435 h 620"/>
                <a:gd name="T68" fmla="*/ 394 w 1000"/>
                <a:gd name="T69" fmla="*/ 398 h 620"/>
                <a:gd name="T70" fmla="*/ 386 w 1000"/>
                <a:gd name="T71" fmla="*/ 358 h 620"/>
                <a:gd name="T72" fmla="*/ 0 w 1000"/>
                <a:gd name="T73" fmla="*/ 320 h 620"/>
                <a:gd name="T74" fmla="*/ 8 w 1000"/>
                <a:gd name="T75" fmla="*/ 273 h 620"/>
                <a:gd name="T76" fmla="*/ 13 w 1000"/>
                <a:gd name="T77" fmla="*/ 223 h 620"/>
                <a:gd name="T78" fmla="*/ 15 w 1000"/>
                <a:gd name="T79" fmla="*/ 173 h 620"/>
                <a:gd name="T80" fmla="*/ 14 w 1000"/>
                <a:gd name="T81" fmla="*/ 165 h 620"/>
                <a:gd name="T82" fmla="*/ 400 w 1000"/>
                <a:gd name="T83" fmla="*/ 203 h 620"/>
                <a:gd name="T84" fmla="*/ 417 w 1000"/>
                <a:gd name="T85" fmla="*/ 165 h 620"/>
                <a:gd name="T86" fmla="*/ 439 w 1000"/>
                <a:gd name="T87" fmla="*/ 130 h 620"/>
                <a:gd name="T88" fmla="*/ 466 w 1000"/>
                <a:gd name="T89" fmla="*/ 98 h 620"/>
                <a:gd name="T90" fmla="*/ 496 w 1000"/>
                <a:gd name="T91" fmla="*/ 70 h 620"/>
                <a:gd name="T92" fmla="*/ 529 w 1000"/>
                <a:gd name="T93" fmla="*/ 46 h 620"/>
                <a:gd name="T94" fmla="*/ 566 w 1000"/>
                <a:gd name="T95" fmla="*/ 27 h 620"/>
                <a:gd name="T96" fmla="*/ 606 w 1000"/>
                <a:gd name="T97" fmla="*/ 12 h 620"/>
                <a:gd name="T98" fmla="*/ 647 w 1000"/>
                <a:gd name="T99" fmla="*/ 4 h 620"/>
                <a:gd name="T100" fmla="*/ 691 w 1000"/>
                <a:gd name="T101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" h="620">
                  <a:moveTo>
                    <a:pt x="691" y="0"/>
                  </a:moveTo>
                  <a:lnTo>
                    <a:pt x="733" y="3"/>
                  </a:lnTo>
                  <a:lnTo>
                    <a:pt x="773" y="11"/>
                  </a:lnTo>
                  <a:lnTo>
                    <a:pt x="811" y="25"/>
                  </a:lnTo>
                  <a:lnTo>
                    <a:pt x="847" y="42"/>
                  </a:lnTo>
                  <a:lnTo>
                    <a:pt x="880" y="65"/>
                  </a:lnTo>
                  <a:lnTo>
                    <a:pt x="910" y="91"/>
                  </a:lnTo>
                  <a:lnTo>
                    <a:pt x="936" y="120"/>
                  </a:lnTo>
                  <a:lnTo>
                    <a:pt x="958" y="154"/>
                  </a:lnTo>
                  <a:lnTo>
                    <a:pt x="976" y="190"/>
                  </a:lnTo>
                  <a:lnTo>
                    <a:pt x="990" y="228"/>
                  </a:lnTo>
                  <a:lnTo>
                    <a:pt x="998" y="268"/>
                  </a:lnTo>
                  <a:lnTo>
                    <a:pt x="1000" y="310"/>
                  </a:lnTo>
                  <a:lnTo>
                    <a:pt x="998" y="352"/>
                  </a:lnTo>
                  <a:lnTo>
                    <a:pt x="990" y="393"/>
                  </a:lnTo>
                  <a:lnTo>
                    <a:pt x="976" y="431"/>
                  </a:lnTo>
                  <a:lnTo>
                    <a:pt x="958" y="466"/>
                  </a:lnTo>
                  <a:lnTo>
                    <a:pt x="936" y="499"/>
                  </a:lnTo>
                  <a:lnTo>
                    <a:pt x="910" y="530"/>
                  </a:lnTo>
                  <a:lnTo>
                    <a:pt x="880" y="555"/>
                  </a:lnTo>
                  <a:lnTo>
                    <a:pt x="847" y="578"/>
                  </a:lnTo>
                  <a:lnTo>
                    <a:pt x="811" y="596"/>
                  </a:lnTo>
                  <a:lnTo>
                    <a:pt x="773" y="609"/>
                  </a:lnTo>
                  <a:lnTo>
                    <a:pt x="733" y="617"/>
                  </a:lnTo>
                  <a:lnTo>
                    <a:pt x="691" y="620"/>
                  </a:lnTo>
                  <a:lnTo>
                    <a:pt x="649" y="617"/>
                  </a:lnTo>
                  <a:lnTo>
                    <a:pt x="610" y="610"/>
                  </a:lnTo>
                  <a:lnTo>
                    <a:pt x="572" y="596"/>
                  </a:lnTo>
                  <a:lnTo>
                    <a:pt x="536" y="579"/>
                  </a:lnTo>
                  <a:lnTo>
                    <a:pt x="504" y="557"/>
                  </a:lnTo>
                  <a:lnTo>
                    <a:pt x="474" y="532"/>
                  </a:lnTo>
                  <a:lnTo>
                    <a:pt x="449" y="502"/>
                  </a:lnTo>
                  <a:lnTo>
                    <a:pt x="426" y="470"/>
                  </a:lnTo>
                  <a:lnTo>
                    <a:pt x="408" y="435"/>
                  </a:lnTo>
                  <a:lnTo>
                    <a:pt x="394" y="398"/>
                  </a:lnTo>
                  <a:lnTo>
                    <a:pt x="386" y="358"/>
                  </a:lnTo>
                  <a:lnTo>
                    <a:pt x="0" y="320"/>
                  </a:lnTo>
                  <a:lnTo>
                    <a:pt x="8" y="273"/>
                  </a:lnTo>
                  <a:lnTo>
                    <a:pt x="13" y="223"/>
                  </a:lnTo>
                  <a:lnTo>
                    <a:pt x="15" y="173"/>
                  </a:lnTo>
                  <a:lnTo>
                    <a:pt x="14" y="165"/>
                  </a:lnTo>
                  <a:lnTo>
                    <a:pt x="400" y="203"/>
                  </a:lnTo>
                  <a:lnTo>
                    <a:pt x="417" y="165"/>
                  </a:lnTo>
                  <a:lnTo>
                    <a:pt x="439" y="130"/>
                  </a:lnTo>
                  <a:lnTo>
                    <a:pt x="466" y="98"/>
                  </a:lnTo>
                  <a:lnTo>
                    <a:pt x="496" y="70"/>
                  </a:lnTo>
                  <a:lnTo>
                    <a:pt x="529" y="46"/>
                  </a:lnTo>
                  <a:lnTo>
                    <a:pt x="566" y="27"/>
                  </a:lnTo>
                  <a:lnTo>
                    <a:pt x="606" y="12"/>
                  </a:lnTo>
                  <a:lnTo>
                    <a:pt x="647" y="4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178"/>
            <p:cNvSpPr>
              <a:spLocks/>
            </p:cNvSpPr>
            <p:nvPr/>
          </p:nvSpPr>
          <p:spPr bwMode="auto">
            <a:xfrm>
              <a:off x="1236663" y="2832100"/>
              <a:ext cx="122238" cy="196850"/>
            </a:xfrm>
            <a:custGeom>
              <a:avLst/>
              <a:gdLst>
                <a:gd name="T0" fmla="*/ 234 w 621"/>
                <a:gd name="T1" fmla="*/ 0 h 995"/>
                <a:gd name="T2" fmla="*/ 320 w 621"/>
                <a:gd name="T3" fmla="*/ 377 h 995"/>
                <a:gd name="T4" fmla="*/ 364 w 621"/>
                <a:gd name="T5" fmla="*/ 381 h 995"/>
                <a:gd name="T6" fmla="*/ 407 w 621"/>
                <a:gd name="T7" fmla="*/ 391 h 995"/>
                <a:gd name="T8" fmla="*/ 447 w 621"/>
                <a:gd name="T9" fmla="*/ 408 h 995"/>
                <a:gd name="T10" fmla="*/ 484 w 621"/>
                <a:gd name="T11" fmla="*/ 429 h 995"/>
                <a:gd name="T12" fmla="*/ 518 w 621"/>
                <a:gd name="T13" fmla="*/ 456 h 995"/>
                <a:gd name="T14" fmla="*/ 547 w 621"/>
                <a:gd name="T15" fmla="*/ 486 h 995"/>
                <a:gd name="T16" fmla="*/ 573 w 621"/>
                <a:gd name="T17" fmla="*/ 520 h 995"/>
                <a:gd name="T18" fmla="*/ 593 w 621"/>
                <a:gd name="T19" fmla="*/ 558 h 995"/>
                <a:gd name="T20" fmla="*/ 608 w 621"/>
                <a:gd name="T21" fmla="*/ 598 h 995"/>
                <a:gd name="T22" fmla="*/ 618 w 621"/>
                <a:gd name="T23" fmla="*/ 641 h 995"/>
                <a:gd name="T24" fmla="*/ 621 w 621"/>
                <a:gd name="T25" fmla="*/ 686 h 995"/>
                <a:gd name="T26" fmla="*/ 618 w 621"/>
                <a:gd name="T27" fmla="*/ 728 h 995"/>
                <a:gd name="T28" fmla="*/ 609 w 621"/>
                <a:gd name="T29" fmla="*/ 768 h 995"/>
                <a:gd name="T30" fmla="*/ 597 w 621"/>
                <a:gd name="T31" fmla="*/ 806 h 995"/>
                <a:gd name="T32" fmla="*/ 578 w 621"/>
                <a:gd name="T33" fmla="*/ 842 h 995"/>
                <a:gd name="T34" fmla="*/ 556 w 621"/>
                <a:gd name="T35" fmla="*/ 875 h 995"/>
                <a:gd name="T36" fmla="*/ 529 w 621"/>
                <a:gd name="T37" fmla="*/ 905 h 995"/>
                <a:gd name="T38" fmla="*/ 500 w 621"/>
                <a:gd name="T39" fmla="*/ 931 h 995"/>
                <a:gd name="T40" fmla="*/ 467 w 621"/>
                <a:gd name="T41" fmla="*/ 953 h 995"/>
                <a:gd name="T42" fmla="*/ 432 w 621"/>
                <a:gd name="T43" fmla="*/ 971 h 995"/>
                <a:gd name="T44" fmla="*/ 393 w 621"/>
                <a:gd name="T45" fmla="*/ 985 h 995"/>
                <a:gd name="T46" fmla="*/ 353 w 621"/>
                <a:gd name="T47" fmla="*/ 993 h 995"/>
                <a:gd name="T48" fmla="*/ 311 w 621"/>
                <a:gd name="T49" fmla="*/ 995 h 995"/>
                <a:gd name="T50" fmla="*/ 269 w 621"/>
                <a:gd name="T51" fmla="*/ 993 h 995"/>
                <a:gd name="T52" fmla="*/ 229 w 621"/>
                <a:gd name="T53" fmla="*/ 985 h 995"/>
                <a:gd name="T54" fmla="*/ 190 w 621"/>
                <a:gd name="T55" fmla="*/ 971 h 995"/>
                <a:gd name="T56" fmla="*/ 154 w 621"/>
                <a:gd name="T57" fmla="*/ 953 h 995"/>
                <a:gd name="T58" fmla="*/ 121 w 621"/>
                <a:gd name="T59" fmla="*/ 931 h 995"/>
                <a:gd name="T60" fmla="*/ 92 w 621"/>
                <a:gd name="T61" fmla="*/ 905 h 995"/>
                <a:gd name="T62" fmla="*/ 65 w 621"/>
                <a:gd name="T63" fmla="*/ 875 h 995"/>
                <a:gd name="T64" fmla="*/ 43 w 621"/>
                <a:gd name="T65" fmla="*/ 842 h 995"/>
                <a:gd name="T66" fmla="*/ 26 w 621"/>
                <a:gd name="T67" fmla="*/ 806 h 995"/>
                <a:gd name="T68" fmla="*/ 12 w 621"/>
                <a:gd name="T69" fmla="*/ 768 h 995"/>
                <a:gd name="T70" fmla="*/ 3 w 621"/>
                <a:gd name="T71" fmla="*/ 728 h 995"/>
                <a:gd name="T72" fmla="*/ 0 w 621"/>
                <a:gd name="T73" fmla="*/ 686 h 995"/>
                <a:gd name="T74" fmla="*/ 3 w 621"/>
                <a:gd name="T75" fmla="*/ 642 h 995"/>
                <a:gd name="T76" fmla="*/ 13 w 621"/>
                <a:gd name="T77" fmla="*/ 600 h 995"/>
                <a:gd name="T78" fmla="*/ 28 w 621"/>
                <a:gd name="T79" fmla="*/ 561 h 995"/>
                <a:gd name="T80" fmla="*/ 48 w 621"/>
                <a:gd name="T81" fmla="*/ 524 h 995"/>
                <a:gd name="T82" fmla="*/ 72 w 621"/>
                <a:gd name="T83" fmla="*/ 490 h 995"/>
                <a:gd name="T84" fmla="*/ 100 w 621"/>
                <a:gd name="T85" fmla="*/ 460 h 995"/>
                <a:gd name="T86" fmla="*/ 133 w 621"/>
                <a:gd name="T87" fmla="*/ 434 h 995"/>
                <a:gd name="T88" fmla="*/ 169 w 621"/>
                <a:gd name="T89" fmla="*/ 413 h 995"/>
                <a:gd name="T90" fmla="*/ 81 w 621"/>
                <a:gd name="T91" fmla="*/ 35 h 995"/>
                <a:gd name="T92" fmla="*/ 134 w 621"/>
                <a:gd name="T93" fmla="*/ 26 h 995"/>
                <a:gd name="T94" fmla="*/ 184 w 621"/>
                <a:gd name="T95" fmla="*/ 15 h 995"/>
                <a:gd name="T96" fmla="*/ 234 w 621"/>
                <a:gd name="T97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1" h="995">
                  <a:moveTo>
                    <a:pt x="234" y="0"/>
                  </a:moveTo>
                  <a:lnTo>
                    <a:pt x="320" y="377"/>
                  </a:lnTo>
                  <a:lnTo>
                    <a:pt x="364" y="381"/>
                  </a:lnTo>
                  <a:lnTo>
                    <a:pt x="407" y="391"/>
                  </a:lnTo>
                  <a:lnTo>
                    <a:pt x="447" y="408"/>
                  </a:lnTo>
                  <a:lnTo>
                    <a:pt x="484" y="429"/>
                  </a:lnTo>
                  <a:lnTo>
                    <a:pt x="518" y="456"/>
                  </a:lnTo>
                  <a:lnTo>
                    <a:pt x="547" y="486"/>
                  </a:lnTo>
                  <a:lnTo>
                    <a:pt x="573" y="520"/>
                  </a:lnTo>
                  <a:lnTo>
                    <a:pt x="593" y="558"/>
                  </a:lnTo>
                  <a:lnTo>
                    <a:pt x="608" y="598"/>
                  </a:lnTo>
                  <a:lnTo>
                    <a:pt x="618" y="641"/>
                  </a:lnTo>
                  <a:lnTo>
                    <a:pt x="621" y="686"/>
                  </a:lnTo>
                  <a:lnTo>
                    <a:pt x="618" y="728"/>
                  </a:lnTo>
                  <a:lnTo>
                    <a:pt x="609" y="768"/>
                  </a:lnTo>
                  <a:lnTo>
                    <a:pt x="597" y="806"/>
                  </a:lnTo>
                  <a:lnTo>
                    <a:pt x="578" y="842"/>
                  </a:lnTo>
                  <a:lnTo>
                    <a:pt x="556" y="875"/>
                  </a:lnTo>
                  <a:lnTo>
                    <a:pt x="529" y="905"/>
                  </a:lnTo>
                  <a:lnTo>
                    <a:pt x="500" y="931"/>
                  </a:lnTo>
                  <a:lnTo>
                    <a:pt x="467" y="953"/>
                  </a:lnTo>
                  <a:lnTo>
                    <a:pt x="432" y="971"/>
                  </a:lnTo>
                  <a:lnTo>
                    <a:pt x="393" y="985"/>
                  </a:lnTo>
                  <a:lnTo>
                    <a:pt x="353" y="993"/>
                  </a:lnTo>
                  <a:lnTo>
                    <a:pt x="311" y="995"/>
                  </a:lnTo>
                  <a:lnTo>
                    <a:pt x="269" y="993"/>
                  </a:lnTo>
                  <a:lnTo>
                    <a:pt x="229" y="985"/>
                  </a:lnTo>
                  <a:lnTo>
                    <a:pt x="190" y="971"/>
                  </a:lnTo>
                  <a:lnTo>
                    <a:pt x="154" y="953"/>
                  </a:lnTo>
                  <a:lnTo>
                    <a:pt x="121" y="931"/>
                  </a:lnTo>
                  <a:lnTo>
                    <a:pt x="92" y="905"/>
                  </a:lnTo>
                  <a:lnTo>
                    <a:pt x="65" y="875"/>
                  </a:lnTo>
                  <a:lnTo>
                    <a:pt x="43" y="842"/>
                  </a:lnTo>
                  <a:lnTo>
                    <a:pt x="26" y="806"/>
                  </a:lnTo>
                  <a:lnTo>
                    <a:pt x="12" y="768"/>
                  </a:lnTo>
                  <a:lnTo>
                    <a:pt x="3" y="728"/>
                  </a:lnTo>
                  <a:lnTo>
                    <a:pt x="0" y="686"/>
                  </a:lnTo>
                  <a:lnTo>
                    <a:pt x="3" y="642"/>
                  </a:lnTo>
                  <a:lnTo>
                    <a:pt x="13" y="600"/>
                  </a:lnTo>
                  <a:lnTo>
                    <a:pt x="28" y="561"/>
                  </a:lnTo>
                  <a:lnTo>
                    <a:pt x="48" y="524"/>
                  </a:lnTo>
                  <a:lnTo>
                    <a:pt x="72" y="490"/>
                  </a:lnTo>
                  <a:lnTo>
                    <a:pt x="100" y="460"/>
                  </a:lnTo>
                  <a:lnTo>
                    <a:pt x="133" y="434"/>
                  </a:lnTo>
                  <a:lnTo>
                    <a:pt x="169" y="413"/>
                  </a:lnTo>
                  <a:lnTo>
                    <a:pt x="81" y="35"/>
                  </a:lnTo>
                  <a:lnTo>
                    <a:pt x="134" y="26"/>
                  </a:lnTo>
                  <a:lnTo>
                    <a:pt x="184" y="15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179"/>
            <p:cNvSpPr>
              <a:spLocks/>
            </p:cNvSpPr>
            <p:nvPr/>
          </p:nvSpPr>
          <p:spPr bwMode="auto">
            <a:xfrm>
              <a:off x="890588" y="2728913"/>
              <a:ext cx="217488" cy="127000"/>
            </a:xfrm>
            <a:custGeom>
              <a:avLst/>
              <a:gdLst>
                <a:gd name="T0" fmla="*/ 1049 w 1099"/>
                <a:gd name="T1" fmla="*/ 0 h 640"/>
                <a:gd name="T2" fmla="*/ 1063 w 1099"/>
                <a:gd name="T3" fmla="*/ 51 h 640"/>
                <a:gd name="T4" fmla="*/ 1079 w 1099"/>
                <a:gd name="T5" fmla="*/ 100 h 640"/>
                <a:gd name="T6" fmla="*/ 1099 w 1099"/>
                <a:gd name="T7" fmla="*/ 148 h 640"/>
                <a:gd name="T8" fmla="*/ 618 w 1099"/>
                <a:gd name="T9" fmla="*/ 310 h 640"/>
                <a:gd name="T10" fmla="*/ 619 w 1099"/>
                <a:gd name="T11" fmla="*/ 319 h 640"/>
                <a:gd name="T12" fmla="*/ 620 w 1099"/>
                <a:gd name="T13" fmla="*/ 330 h 640"/>
                <a:gd name="T14" fmla="*/ 618 w 1099"/>
                <a:gd name="T15" fmla="*/ 372 h 640"/>
                <a:gd name="T16" fmla="*/ 609 w 1099"/>
                <a:gd name="T17" fmla="*/ 413 h 640"/>
                <a:gd name="T18" fmla="*/ 596 w 1099"/>
                <a:gd name="T19" fmla="*/ 451 h 640"/>
                <a:gd name="T20" fmla="*/ 578 w 1099"/>
                <a:gd name="T21" fmla="*/ 486 h 640"/>
                <a:gd name="T22" fmla="*/ 556 w 1099"/>
                <a:gd name="T23" fmla="*/ 519 h 640"/>
                <a:gd name="T24" fmla="*/ 529 w 1099"/>
                <a:gd name="T25" fmla="*/ 550 h 640"/>
                <a:gd name="T26" fmla="*/ 500 w 1099"/>
                <a:gd name="T27" fmla="*/ 576 h 640"/>
                <a:gd name="T28" fmla="*/ 466 w 1099"/>
                <a:gd name="T29" fmla="*/ 598 h 640"/>
                <a:gd name="T30" fmla="*/ 430 w 1099"/>
                <a:gd name="T31" fmla="*/ 616 h 640"/>
                <a:gd name="T32" fmla="*/ 392 w 1099"/>
                <a:gd name="T33" fmla="*/ 630 h 640"/>
                <a:gd name="T34" fmla="*/ 351 w 1099"/>
                <a:gd name="T35" fmla="*/ 637 h 640"/>
                <a:gd name="T36" fmla="*/ 309 w 1099"/>
                <a:gd name="T37" fmla="*/ 640 h 640"/>
                <a:gd name="T38" fmla="*/ 267 w 1099"/>
                <a:gd name="T39" fmla="*/ 637 h 640"/>
                <a:gd name="T40" fmla="*/ 227 w 1099"/>
                <a:gd name="T41" fmla="*/ 630 h 640"/>
                <a:gd name="T42" fmla="*/ 189 w 1099"/>
                <a:gd name="T43" fmla="*/ 616 h 640"/>
                <a:gd name="T44" fmla="*/ 154 w 1099"/>
                <a:gd name="T45" fmla="*/ 598 h 640"/>
                <a:gd name="T46" fmla="*/ 120 w 1099"/>
                <a:gd name="T47" fmla="*/ 576 h 640"/>
                <a:gd name="T48" fmla="*/ 90 w 1099"/>
                <a:gd name="T49" fmla="*/ 550 h 640"/>
                <a:gd name="T50" fmla="*/ 64 w 1099"/>
                <a:gd name="T51" fmla="*/ 519 h 640"/>
                <a:gd name="T52" fmla="*/ 42 w 1099"/>
                <a:gd name="T53" fmla="*/ 486 h 640"/>
                <a:gd name="T54" fmla="*/ 24 w 1099"/>
                <a:gd name="T55" fmla="*/ 451 h 640"/>
                <a:gd name="T56" fmla="*/ 12 w 1099"/>
                <a:gd name="T57" fmla="*/ 413 h 640"/>
                <a:gd name="T58" fmla="*/ 3 w 1099"/>
                <a:gd name="T59" fmla="*/ 372 h 640"/>
                <a:gd name="T60" fmla="*/ 0 w 1099"/>
                <a:gd name="T61" fmla="*/ 330 h 640"/>
                <a:gd name="T62" fmla="*/ 3 w 1099"/>
                <a:gd name="T63" fmla="*/ 288 h 640"/>
                <a:gd name="T64" fmla="*/ 12 w 1099"/>
                <a:gd name="T65" fmla="*/ 248 h 640"/>
                <a:gd name="T66" fmla="*/ 24 w 1099"/>
                <a:gd name="T67" fmla="*/ 210 h 640"/>
                <a:gd name="T68" fmla="*/ 42 w 1099"/>
                <a:gd name="T69" fmla="*/ 174 h 640"/>
                <a:gd name="T70" fmla="*/ 64 w 1099"/>
                <a:gd name="T71" fmla="*/ 140 h 640"/>
                <a:gd name="T72" fmla="*/ 90 w 1099"/>
                <a:gd name="T73" fmla="*/ 111 h 640"/>
                <a:gd name="T74" fmla="*/ 120 w 1099"/>
                <a:gd name="T75" fmla="*/ 85 h 640"/>
                <a:gd name="T76" fmla="*/ 154 w 1099"/>
                <a:gd name="T77" fmla="*/ 62 h 640"/>
                <a:gd name="T78" fmla="*/ 189 w 1099"/>
                <a:gd name="T79" fmla="*/ 45 h 640"/>
                <a:gd name="T80" fmla="*/ 227 w 1099"/>
                <a:gd name="T81" fmla="*/ 31 h 640"/>
                <a:gd name="T82" fmla="*/ 267 w 1099"/>
                <a:gd name="T83" fmla="*/ 24 h 640"/>
                <a:gd name="T84" fmla="*/ 309 w 1099"/>
                <a:gd name="T85" fmla="*/ 20 h 640"/>
                <a:gd name="T86" fmla="*/ 350 w 1099"/>
                <a:gd name="T87" fmla="*/ 23 h 640"/>
                <a:gd name="T88" fmla="*/ 388 w 1099"/>
                <a:gd name="T89" fmla="*/ 31 h 640"/>
                <a:gd name="T90" fmla="*/ 425 w 1099"/>
                <a:gd name="T91" fmla="*/ 42 h 640"/>
                <a:gd name="T92" fmla="*/ 460 w 1099"/>
                <a:gd name="T93" fmla="*/ 59 h 640"/>
                <a:gd name="T94" fmla="*/ 491 w 1099"/>
                <a:gd name="T95" fmla="*/ 79 h 640"/>
                <a:gd name="T96" fmla="*/ 521 w 1099"/>
                <a:gd name="T97" fmla="*/ 104 h 640"/>
                <a:gd name="T98" fmla="*/ 547 w 1099"/>
                <a:gd name="T99" fmla="*/ 131 h 640"/>
                <a:gd name="T100" fmla="*/ 569 w 1099"/>
                <a:gd name="T101" fmla="*/ 161 h 640"/>
                <a:gd name="T102" fmla="*/ 1049 w 1099"/>
                <a:gd name="T10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9" h="640">
                  <a:moveTo>
                    <a:pt x="1049" y="0"/>
                  </a:moveTo>
                  <a:lnTo>
                    <a:pt x="1063" y="51"/>
                  </a:lnTo>
                  <a:lnTo>
                    <a:pt x="1079" y="100"/>
                  </a:lnTo>
                  <a:lnTo>
                    <a:pt x="1099" y="148"/>
                  </a:lnTo>
                  <a:lnTo>
                    <a:pt x="618" y="310"/>
                  </a:lnTo>
                  <a:lnTo>
                    <a:pt x="619" y="319"/>
                  </a:lnTo>
                  <a:lnTo>
                    <a:pt x="620" y="330"/>
                  </a:lnTo>
                  <a:lnTo>
                    <a:pt x="618" y="372"/>
                  </a:lnTo>
                  <a:lnTo>
                    <a:pt x="609" y="413"/>
                  </a:lnTo>
                  <a:lnTo>
                    <a:pt x="596" y="451"/>
                  </a:lnTo>
                  <a:lnTo>
                    <a:pt x="578" y="486"/>
                  </a:lnTo>
                  <a:lnTo>
                    <a:pt x="556" y="519"/>
                  </a:lnTo>
                  <a:lnTo>
                    <a:pt x="529" y="550"/>
                  </a:lnTo>
                  <a:lnTo>
                    <a:pt x="500" y="576"/>
                  </a:lnTo>
                  <a:lnTo>
                    <a:pt x="466" y="598"/>
                  </a:lnTo>
                  <a:lnTo>
                    <a:pt x="430" y="616"/>
                  </a:lnTo>
                  <a:lnTo>
                    <a:pt x="392" y="630"/>
                  </a:lnTo>
                  <a:lnTo>
                    <a:pt x="351" y="637"/>
                  </a:lnTo>
                  <a:lnTo>
                    <a:pt x="309" y="640"/>
                  </a:lnTo>
                  <a:lnTo>
                    <a:pt x="267" y="637"/>
                  </a:lnTo>
                  <a:lnTo>
                    <a:pt x="227" y="630"/>
                  </a:lnTo>
                  <a:lnTo>
                    <a:pt x="189" y="616"/>
                  </a:lnTo>
                  <a:lnTo>
                    <a:pt x="154" y="598"/>
                  </a:lnTo>
                  <a:lnTo>
                    <a:pt x="120" y="576"/>
                  </a:lnTo>
                  <a:lnTo>
                    <a:pt x="90" y="550"/>
                  </a:lnTo>
                  <a:lnTo>
                    <a:pt x="64" y="519"/>
                  </a:lnTo>
                  <a:lnTo>
                    <a:pt x="42" y="486"/>
                  </a:lnTo>
                  <a:lnTo>
                    <a:pt x="24" y="451"/>
                  </a:lnTo>
                  <a:lnTo>
                    <a:pt x="12" y="413"/>
                  </a:lnTo>
                  <a:lnTo>
                    <a:pt x="3" y="372"/>
                  </a:lnTo>
                  <a:lnTo>
                    <a:pt x="0" y="330"/>
                  </a:lnTo>
                  <a:lnTo>
                    <a:pt x="3" y="288"/>
                  </a:lnTo>
                  <a:lnTo>
                    <a:pt x="12" y="248"/>
                  </a:lnTo>
                  <a:lnTo>
                    <a:pt x="24" y="210"/>
                  </a:lnTo>
                  <a:lnTo>
                    <a:pt x="42" y="174"/>
                  </a:lnTo>
                  <a:lnTo>
                    <a:pt x="64" y="140"/>
                  </a:lnTo>
                  <a:lnTo>
                    <a:pt x="90" y="111"/>
                  </a:lnTo>
                  <a:lnTo>
                    <a:pt x="120" y="85"/>
                  </a:lnTo>
                  <a:lnTo>
                    <a:pt x="154" y="62"/>
                  </a:lnTo>
                  <a:lnTo>
                    <a:pt x="189" y="45"/>
                  </a:lnTo>
                  <a:lnTo>
                    <a:pt x="227" y="31"/>
                  </a:lnTo>
                  <a:lnTo>
                    <a:pt x="267" y="24"/>
                  </a:lnTo>
                  <a:lnTo>
                    <a:pt x="309" y="20"/>
                  </a:lnTo>
                  <a:lnTo>
                    <a:pt x="350" y="23"/>
                  </a:lnTo>
                  <a:lnTo>
                    <a:pt x="388" y="31"/>
                  </a:lnTo>
                  <a:lnTo>
                    <a:pt x="425" y="42"/>
                  </a:lnTo>
                  <a:lnTo>
                    <a:pt x="460" y="59"/>
                  </a:lnTo>
                  <a:lnTo>
                    <a:pt x="491" y="79"/>
                  </a:lnTo>
                  <a:lnTo>
                    <a:pt x="521" y="104"/>
                  </a:lnTo>
                  <a:lnTo>
                    <a:pt x="547" y="131"/>
                  </a:lnTo>
                  <a:lnTo>
                    <a:pt x="569" y="161"/>
                  </a:lnTo>
                  <a:lnTo>
                    <a:pt x="1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80"/>
            <p:cNvSpPr>
              <a:spLocks/>
            </p:cNvSpPr>
            <p:nvPr/>
          </p:nvSpPr>
          <p:spPr bwMode="auto">
            <a:xfrm>
              <a:off x="1130301" y="2593975"/>
              <a:ext cx="211138" cy="211138"/>
            </a:xfrm>
            <a:custGeom>
              <a:avLst/>
              <a:gdLst>
                <a:gd name="T0" fmla="*/ 531 w 1064"/>
                <a:gd name="T1" fmla="*/ 0 h 1063"/>
                <a:gd name="T2" fmla="*/ 589 w 1064"/>
                <a:gd name="T3" fmla="*/ 3 h 1063"/>
                <a:gd name="T4" fmla="*/ 646 w 1064"/>
                <a:gd name="T5" fmla="*/ 12 h 1063"/>
                <a:gd name="T6" fmla="*/ 700 w 1064"/>
                <a:gd name="T7" fmla="*/ 27 h 1063"/>
                <a:gd name="T8" fmla="*/ 751 w 1064"/>
                <a:gd name="T9" fmla="*/ 47 h 1063"/>
                <a:gd name="T10" fmla="*/ 800 w 1064"/>
                <a:gd name="T11" fmla="*/ 72 h 1063"/>
                <a:gd name="T12" fmla="*/ 846 w 1064"/>
                <a:gd name="T13" fmla="*/ 103 h 1063"/>
                <a:gd name="T14" fmla="*/ 888 w 1064"/>
                <a:gd name="T15" fmla="*/ 137 h 1063"/>
                <a:gd name="T16" fmla="*/ 926 w 1064"/>
                <a:gd name="T17" fmla="*/ 175 h 1063"/>
                <a:gd name="T18" fmla="*/ 961 w 1064"/>
                <a:gd name="T19" fmla="*/ 217 h 1063"/>
                <a:gd name="T20" fmla="*/ 991 w 1064"/>
                <a:gd name="T21" fmla="*/ 264 h 1063"/>
                <a:gd name="T22" fmla="*/ 1016 w 1064"/>
                <a:gd name="T23" fmla="*/ 312 h 1063"/>
                <a:gd name="T24" fmla="*/ 1036 w 1064"/>
                <a:gd name="T25" fmla="*/ 364 h 1063"/>
                <a:gd name="T26" fmla="*/ 1051 w 1064"/>
                <a:gd name="T27" fmla="*/ 417 h 1063"/>
                <a:gd name="T28" fmla="*/ 1060 w 1064"/>
                <a:gd name="T29" fmla="*/ 473 h 1063"/>
                <a:gd name="T30" fmla="*/ 1064 w 1064"/>
                <a:gd name="T31" fmla="*/ 531 h 1063"/>
                <a:gd name="T32" fmla="*/ 1060 w 1064"/>
                <a:gd name="T33" fmla="*/ 589 h 1063"/>
                <a:gd name="T34" fmla="*/ 1051 w 1064"/>
                <a:gd name="T35" fmla="*/ 646 h 1063"/>
                <a:gd name="T36" fmla="*/ 1036 w 1064"/>
                <a:gd name="T37" fmla="*/ 699 h 1063"/>
                <a:gd name="T38" fmla="*/ 1016 w 1064"/>
                <a:gd name="T39" fmla="*/ 751 h 1063"/>
                <a:gd name="T40" fmla="*/ 991 w 1064"/>
                <a:gd name="T41" fmla="*/ 799 h 1063"/>
                <a:gd name="T42" fmla="*/ 961 w 1064"/>
                <a:gd name="T43" fmla="*/ 846 h 1063"/>
                <a:gd name="T44" fmla="*/ 926 w 1064"/>
                <a:gd name="T45" fmla="*/ 888 h 1063"/>
                <a:gd name="T46" fmla="*/ 888 w 1064"/>
                <a:gd name="T47" fmla="*/ 927 h 1063"/>
                <a:gd name="T48" fmla="*/ 846 w 1064"/>
                <a:gd name="T49" fmla="*/ 960 h 1063"/>
                <a:gd name="T50" fmla="*/ 800 w 1064"/>
                <a:gd name="T51" fmla="*/ 991 h 1063"/>
                <a:gd name="T52" fmla="*/ 751 w 1064"/>
                <a:gd name="T53" fmla="*/ 1016 h 1063"/>
                <a:gd name="T54" fmla="*/ 700 w 1064"/>
                <a:gd name="T55" fmla="*/ 1036 h 1063"/>
                <a:gd name="T56" fmla="*/ 646 w 1064"/>
                <a:gd name="T57" fmla="*/ 1051 h 1063"/>
                <a:gd name="T58" fmla="*/ 589 w 1064"/>
                <a:gd name="T59" fmla="*/ 1060 h 1063"/>
                <a:gd name="T60" fmla="*/ 531 w 1064"/>
                <a:gd name="T61" fmla="*/ 1063 h 1063"/>
                <a:gd name="T62" fmla="*/ 473 w 1064"/>
                <a:gd name="T63" fmla="*/ 1060 h 1063"/>
                <a:gd name="T64" fmla="*/ 418 w 1064"/>
                <a:gd name="T65" fmla="*/ 1051 h 1063"/>
                <a:gd name="T66" fmla="*/ 364 w 1064"/>
                <a:gd name="T67" fmla="*/ 1036 h 1063"/>
                <a:gd name="T68" fmla="*/ 312 w 1064"/>
                <a:gd name="T69" fmla="*/ 1016 h 1063"/>
                <a:gd name="T70" fmla="*/ 264 w 1064"/>
                <a:gd name="T71" fmla="*/ 991 h 1063"/>
                <a:gd name="T72" fmla="*/ 218 w 1064"/>
                <a:gd name="T73" fmla="*/ 960 h 1063"/>
                <a:gd name="T74" fmla="*/ 176 w 1064"/>
                <a:gd name="T75" fmla="*/ 927 h 1063"/>
                <a:gd name="T76" fmla="*/ 137 w 1064"/>
                <a:gd name="T77" fmla="*/ 888 h 1063"/>
                <a:gd name="T78" fmla="*/ 103 w 1064"/>
                <a:gd name="T79" fmla="*/ 846 h 1063"/>
                <a:gd name="T80" fmla="*/ 73 w 1064"/>
                <a:gd name="T81" fmla="*/ 799 h 1063"/>
                <a:gd name="T82" fmla="*/ 47 w 1064"/>
                <a:gd name="T83" fmla="*/ 751 h 1063"/>
                <a:gd name="T84" fmla="*/ 27 w 1064"/>
                <a:gd name="T85" fmla="*/ 699 h 1063"/>
                <a:gd name="T86" fmla="*/ 13 w 1064"/>
                <a:gd name="T87" fmla="*/ 646 h 1063"/>
                <a:gd name="T88" fmla="*/ 3 w 1064"/>
                <a:gd name="T89" fmla="*/ 589 h 1063"/>
                <a:gd name="T90" fmla="*/ 0 w 1064"/>
                <a:gd name="T91" fmla="*/ 531 h 1063"/>
                <a:gd name="T92" fmla="*/ 3 w 1064"/>
                <a:gd name="T93" fmla="*/ 473 h 1063"/>
                <a:gd name="T94" fmla="*/ 13 w 1064"/>
                <a:gd name="T95" fmla="*/ 417 h 1063"/>
                <a:gd name="T96" fmla="*/ 27 w 1064"/>
                <a:gd name="T97" fmla="*/ 364 h 1063"/>
                <a:gd name="T98" fmla="*/ 47 w 1064"/>
                <a:gd name="T99" fmla="*/ 312 h 1063"/>
                <a:gd name="T100" fmla="*/ 73 w 1064"/>
                <a:gd name="T101" fmla="*/ 264 h 1063"/>
                <a:gd name="T102" fmla="*/ 103 w 1064"/>
                <a:gd name="T103" fmla="*/ 217 h 1063"/>
                <a:gd name="T104" fmla="*/ 137 w 1064"/>
                <a:gd name="T105" fmla="*/ 175 h 1063"/>
                <a:gd name="T106" fmla="*/ 176 w 1064"/>
                <a:gd name="T107" fmla="*/ 137 h 1063"/>
                <a:gd name="T108" fmla="*/ 218 w 1064"/>
                <a:gd name="T109" fmla="*/ 103 h 1063"/>
                <a:gd name="T110" fmla="*/ 264 w 1064"/>
                <a:gd name="T111" fmla="*/ 72 h 1063"/>
                <a:gd name="T112" fmla="*/ 312 w 1064"/>
                <a:gd name="T113" fmla="*/ 47 h 1063"/>
                <a:gd name="T114" fmla="*/ 364 w 1064"/>
                <a:gd name="T115" fmla="*/ 27 h 1063"/>
                <a:gd name="T116" fmla="*/ 418 w 1064"/>
                <a:gd name="T117" fmla="*/ 12 h 1063"/>
                <a:gd name="T118" fmla="*/ 473 w 1064"/>
                <a:gd name="T119" fmla="*/ 3 h 1063"/>
                <a:gd name="T120" fmla="*/ 531 w 1064"/>
                <a:gd name="T121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4" h="1063">
                  <a:moveTo>
                    <a:pt x="531" y="0"/>
                  </a:moveTo>
                  <a:lnTo>
                    <a:pt x="589" y="3"/>
                  </a:lnTo>
                  <a:lnTo>
                    <a:pt x="646" y="12"/>
                  </a:lnTo>
                  <a:lnTo>
                    <a:pt x="700" y="27"/>
                  </a:lnTo>
                  <a:lnTo>
                    <a:pt x="751" y="47"/>
                  </a:lnTo>
                  <a:lnTo>
                    <a:pt x="800" y="72"/>
                  </a:lnTo>
                  <a:lnTo>
                    <a:pt x="846" y="103"/>
                  </a:lnTo>
                  <a:lnTo>
                    <a:pt x="888" y="137"/>
                  </a:lnTo>
                  <a:lnTo>
                    <a:pt x="926" y="175"/>
                  </a:lnTo>
                  <a:lnTo>
                    <a:pt x="961" y="217"/>
                  </a:lnTo>
                  <a:lnTo>
                    <a:pt x="991" y="264"/>
                  </a:lnTo>
                  <a:lnTo>
                    <a:pt x="1016" y="312"/>
                  </a:lnTo>
                  <a:lnTo>
                    <a:pt x="1036" y="364"/>
                  </a:lnTo>
                  <a:lnTo>
                    <a:pt x="1051" y="417"/>
                  </a:lnTo>
                  <a:lnTo>
                    <a:pt x="1060" y="473"/>
                  </a:lnTo>
                  <a:lnTo>
                    <a:pt x="1064" y="531"/>
                  </a:lnTo>
                  <a:lnTo>
                    <a:pt x="1060" y="589"/>
                  </a:lnTo>
                  <a:lnTo>
                    <a:pt x="1051" y="646"/>
                  </a:lnTo>
                  <a:lnTo>
                    <a:pt x="1036" y="699"/>
                  </a:lnTo>
                  <a:lnTo>
                    <a:pt x="1016" y="751"/>
                  </a:lnTo>
                  <a:lnTo>
                    <a:pt x="991" y="799"/>
                  </a:lnTo>
                  <a:lnTo>
                    <a:pt x="961" y="846"/>
                  </a:lnTo>
                  <a:lnTo>
                    <a:pt x="926" y="888"/>
                  </a:lnTo>
                  <a:lnTo>
                    <a:pt x="888" y="927"/>
                  </a:lnTo>
                  <a:lnTo>
                    <a:pt x="846" y="960"/>
                  </a:lnTo>
                  <a:lnTo>
                    <a:pt x="800" y="991"/>
                  </a:lnTo>
                  <a:lnTo>
                    <a:pt x="751" y="1016"/>
                  </a:lnTo>
                  <a:lnTo>
                    <a:pt x="700" y="1036"/>
                  </a:lnTo>
                  <a:lnTo>
                    <a:pt x="646" y="1051"/>
                  </a:lnTo>
                  <a:lnTo>
                    <a:pt x="589" y="1060"/>
                  </a:lnTo>
                  <a:lnTo>
                    <a:pt x="531" y="1063"/>
                  </a:lnTo>
                  <a:lnTo>
                    <a:pt x="473" y="1060"/>
                  </a:lnTo>
                  <a:lnTo>
                    <a:pt x="418" y="1051"/>
                  </a:lnTo>
                  <a:lnTo>
                    <a:pt x="364" y="1036"/>
                  </a:lnTo>
                  <a:lnTo>
                    <a:pt x="312" y="1016"/>
                  </a:lnTo>
                  <a:lnTo>
                    <a:pt x="264" y="991"/>
                  </a:lnTo>
                  <a:lnTo>
                    <a:pt x="218" y="960"/>
                  </a:lnTo>
                  <a:lnTo>
                    <a:pt x="176" y="927"/>
                  </a:lnTo>
                  <a:lnTo>
                    <a:pt x="137" y="888"/>
                  </a:lnTo>
                  <a:lnTo>
                    <a:pt x="103" y="846"/>
                  </a:lnTo>
                  <a:lnTo>
                    <a:pt x="73" y="799"/>
                  </a:lnTo>
                  <a:lnTo>
                    <a:pt x="47" y="751"/>
                  </a:lnTo>
                  <a:lnTo>
                    <a:pt x="27" y="699"/>
                  </a:lnTo>
                  <a:lnTo>
                    <a:pt x="13" y="646"/>
                  </a:lnTo>
                  <a:lnTo>
                    <a:pt x="3" y="589"/>
                  </a:lnTo>
                  <a:lnTo>
                    <a:pt x="0" y="531"/>
                  </a:lnTo>
                  <a:lnTo>
                    <a:pt x="3" y="473"/>
                  </a:lnTo>
                  <a:lnTo>
                    <a:pt x="13" y="417"/>
                  </a:lnTo>
                  <a:lnTo>
                    <a:pt x="27" y="364"/>
                  </a:lnTo>
                  <a:lnTo>
                    <a:pt x="47" y="312"/>
                  </a:lnTo>
                  <a:lnTo>
                    <a:pt x="73" y="264"/>
                  </a:lnTo>
                  <a:lnTo>
                    <a:pt x="103" y="217"/>
                  </a:lnTo>
                  <a:lnTo>
                    <a:pt x="137" y="175"/>
                  </a:lnTo>
                  <a:lnTo>
                    <a:pt x="176" y="137"/>
                  </a:lnTo>
                  <a:lnTo>
                    <a:pt x="218" y="103"/>
                  </a:lnTo>
                  <a:lnTo>
                    <a:pt x="264" y="72"/>
                  </a:lnTo>
                  <a:lnTo>
                    <a:pt x="312" y="47"/>
                  </a:lnTo>
                  <a:lnTo>
                    <a:pt x="364" y="27"/>
                  </a:lnTo>
                  <a:lnTo>
                    <a:pt x="418" y="12"/>
                  </a:lnTo>
                  <a:lnTo>
                    <a:pt x="473" y="3"/>
                  </a:lnTo>
                  <a:lnTo>
                    <a:pt x="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Oval 59"/>
          <p:cNvSpPr/>
          <p:nvPr/>
        </p:nvSpPr>
        <p:spPr>
          <a:xfrm>
            <a:off x="5017083" y="1022041"/>
            <a:ext cx="2154659" cy="21546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5157604" y="1441557"/>
            <a:ext cx="1873617" cy="1597755"/>
          </a:xfrm>
          <a:custGeom>
            <a:avLst/>
            <a:gdLst>
              <a:gd name="T0" fmla="*/ 1816 w 2128"/>
              <a:gd name="T1" fmla="*/ 0 h 1816"/>
              <a:gd name="T2" fmla="*/ 1532 w 2128"/>
              <a:gd name="T3" fmla="*/ 520 h 1816"/>
              <a:gd name="T4" fmla="*/ 596 w 2128"/>
              <a:gd name="T5" fmla="*/ 520 h 1816"/>
              <a:gd name="T6" fmla="*/ 312 w 2128"/>
              <a:gd name="T7" fmla="*/ 0 h 1816"/>
              <a:gd name="T8" fmla="*/ 0 w 2128"/>
              <a:gd name="T9" fmla="*/ 752 h 1816"/>
              <a:gd name="T10" fmla="*/ 1064 w 2128"/>
              <a:gd name="T11" fmla="*/ 1816 h 1816"/>
              <a:gd name="T12" fmla="*/ 2128 w 2128"/>
              <a:gd name="T13" fmla="*/ 752 h 1816"/>
              <a:gd name="T14" fmla="*/ 1816 w 2128"/>
              <a:gd name="T15" fmla="*/ 0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8" h="1816">
                <a:moveTo>
                  <a:pt x="1816" y="0"/>
                </a:moveTo>
                <a:cubicBezTo>
                  <a:pt x="1532" y="520"/>
                  <a:pt x="1532" y="520"/>
                  <a:pt x="1532" y="520"/>
                </a:cubicBezTo>
                <a:cubicBezTo>
                  <a:pt x="596" y="520"/>
                  <a:pt x="596" y="520"/>
                  <a:pt x="596" y="520"/>
                </a:cubicBezTo>
                <a:cubicBezTo>
                  <a:pt x="312" y="0"/>
                  <a:pt x="312" y="0"/>
                  <a:pt x="312" y="0"/>
                </a:cubicBezTo>
                <a:cubicBezTo>
                  <a:pt x="119" y="192"/>
                  <a:pt x="0" y="458"/>
                  <a:pt x="0" y="752"/>
                </a:cubicBezTo>
                <a:cubicBezTo>
                  <a:pt x="0" y="1340"/>
                  <a:pt x="476" y="1816"/>
                  <a:pt x="1064" y="1816"/>
                </a:cubicBezTo>
                <a:cubicBezTo>
                  <a:pt x="1652" y="1816"/>
                  <a:pt x="2128" y="1340"/>
                  <a:pt x="2128" y="752"/>
                </a:cubicBezTo>
                <a:cubicBezTo>
                  <a:pt x="2128" y="458"/>
                  <a:pt x="2009" y="192"/>
                  <a:pt x="181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Freeform 193"/>
          <p:cNvSpPr>
            <a:spLocks noEditPoints="1"/>
          </p:cNvSpPr>
          <p:nvPr/>
        </p:nvSpPr>
        <p:spPr bwMode="auto">
          <a:xfrm>
            <a:off x="5806281" y="2112702"/>
            <a:ext cx="576263" cy="709612"/>
          </a:xfrm>
          <a:custGeom>
            <a:avLst/>
            <a:gdLst>
              <a:gd name="T0" fmla="*/ 1982 w 2908"/>
              <a:gd name="T1" fmla="*/ 2871 h 3576"/>
              <a:gd name="T2" fmla="*/ 1840 w 2908"/>
              <a:gd name="T3" fmla="*/ 2941 h 3576"/>
              <a:gd name="T4" fmla="*/ 2172 w 2908"/>
              <a:gd name="T5" fmla="*/ 3267 h 3576"/>
              <a:gd name="T6" fmla="*/ 2700 w 2908"/>
              <a:gd name="T7" fmla="*/ 2735 h 3576"/>
              <a:gd name="T8" fmla="*/ 2607 w 2908"/>
              <a:gd name="T9" fmla="*/ 2605 h 3576"/>
              <a:gd name="T10" fmla="*/ 1479 w 2908"/>
              <a:gd name="T11" fmla="*/ 2605 h 3576"/>
              <a:gd name="T12" fmla="*/ 939 w 2908"/>
              <a:gd name="T13" fmla="*/ 2646 h 3576"/>
              <a:gd name="T14" fmla="*/ 953 w 2908"/>
              <a:gd name="T15" fmla="*/ 2505 h 3576"/>
              <a:gd name="T16" fmla="*/ 829 w 2908"/>
              <a:gd name="T17" fmla="*/ 2453 h 3576"/>
              <a:gd name="T18" fmla="*/ 451 w 2908"/>
              <a:gd name="T19" fmla="*/ 2589 h 3576"/>
              <a:gd name="T20" fmla="*/ 483 w 2908"/>
              <a:gd name="T21" fmla="*/ 2505 h 3576"/>
              <a:gd name="T22" fmla="*/ 2245 w 2908"/>
              <a:gd name="T23" fmla="*/ 2247 h 3576"/>
              <a:gd name="T24" fmla="*/ 2714 w 2908"/>
              <a:gd name="T25" fmla="*/ 2443 h 3576"/>
              <a:gd name="T26" fmla="*/ 2908 w 2908"/>
              <a:gd name="T27" fmla="*/ 2912 h 3576"/>
              <a:gd name="T28" fmla="*/ 2714 w 2908"/>
              <a:gd name="T29" fmla="*/ 3381 h 3576"/>
              <a:gd name="T30" fmla="*/ 2245 w 2908"/>
              <a:gd name="T31" fmla="*/ 3576 h 3576"/>
              <a:gd name="T32" fmla="*/ 1776 w 2908"/>
              <a:gd name="T33" fmla="*/ 3381 h 3576"/>
              <a:gd name="T34" fmla="*/ 1582 w 2908"/>
              <a:gd name="T35" fmla="*/ 2912 h 3576"/>
              <a:gd name="T36" fmla="*/ 1776 w 2908"/>
              <a:gd name="T37" fmla="*/ 2443 h 3576"/>
              <a:gd name="T38" fmla="*/ 2245 w 2908"/>
              <a:gd name="T39" fmla="*/ 2247 h 3576"/>
              <a:gd name="T40" fmla="*/ 1582 w 2908"/>
              <a:gd name="T41" fmla="*/ 2146 h 3576"/>
              <a:gd name="T42" fmla="*/ 939 w 2908"/>
              <a:gd name="T43" fmla="*/ 2187 h 3576"/>
              <a:gd name="T44" fmla="*/ 953 w 2908"/>
              <a:gd name="T45" fmla="*/ 2046 h 3576"/>
              <a:gd name="T46" fmla="*/ 829 w 2908"/>
              <a:gd name="T47" fmla="*/ 2016 h 3576"/>
              <a:gd name="T48" fmla="*/ 451 w 2908"/>
              <a:gd name="T49" fmla="*/ 2151 h 3576"/>
              <a:gd name="T50" fmla="*/ 483 w 2908"/>
              <a:gd name="T51" fmla="*/ 2068 h 3576"/>
              <a:gd name="T52" fmla="*/ 970 w 2908"/>
              <a:gd name="T53" fmla="*/ 1635 h 3576"/>
              <a:gd name="T54" fmla="*/ 1834 w 2908"/>
              <a:gd name="T55" fmla="*/ 1753 h 3576"/>
              <a:gd name="T56" fmla="*/ 928 w 2908"/>
              <a:gd name="T57" fmla="*/ 1767 h 3576"/>
              <a:gd name="T58" fmla="*/ 970 w 2908"/>
              <a:gd name="T59" fmla="*/ 1635 h 3576"/>
              <a:gd name="T60" fmla="*/ 821 w 2908"/>
              <a:gd name="T61" fmla="*/ 1594 h 3576"/>
              <a:gd name="T62" fmla="*/ 441 w 2908"/>
              <a:gd name="T63" fmla="*/ 1706 h 3576"/>
              <a:gd name="T64" fmla="*/ 497 w 2908"/>
              <a:gd name="T65" fmla="*/ 1636 h 3576"/>
              <a:gd name="T66" fmla="*/ 1785 w 2908"/>
              <a:gd name="T67" fmla="*/ 1175 h 3576"/>
              <a:gd name="T68" fmla="*/ 1827 w 2908"/>
              <a:gd name="T69" fmla="*/ 1307 h 3576"/>
              <a:gd name="T70" fmla="*/ 921 w 2908"/>
              <a:gd name="T71" fmla="*/ 1293 h 3576"/>
              <a:gd name="T72" fmla="*/ 790 w 2908"/>
              <a:gd name="T73" fmla="*/ 1061 h 3576"/>
              <a:gd name="T74" fmla="*/ 633 w 2908"/>
              <a:gd name="T75" fmla="*/ 1351 h 3576"/>
              <a:gd name="T76" fmla="*/ 435 w 2908"/>
              <a:gd name="T77" fmla="*/ 1238 h 3576"/>
              <a:gd name="T78" fmla="*/ 510 w 2908"/>
              <a:gd name="T79" fmla="*/ 1189 h 3576"/>
              <a:gd name="T80" fmla="*/ 563 w 2908"/>
              <a:gd name="T81" fmla="*/ 384 h 3576"/>
              <a:gd name="T82" fmla="*/ 699 w 2908"/>
              <a:gd name="T83" fmla="*/ 636 h 3576"/>
              <a:gd name="T84" fmla="*/ 1631 w 2908"/>
              <a:gd name="T85" fmla="*/ 614 h 3576"/>
              <a:gd name="T86" fmla="*/ 1729 w 2908"/>
              <a:gd name="T87" fmla="*/ 358 h 3576"/>
              <a:gd name="T88" fmla="*/ 2260 w 2908"/>
              <a:gd name="T89" fmla="*/ 451 h 3576"/>
              <a:gd name="T90" fmla="*/ 2175 w 2908"/>
              <a:gd name="T91" fmla="*/ 2098 h 3576"/>
              <a:gd name="T92" fmla="*/ 1450 w 2908"/>
              <a:gd name="T93" fmla="*/ 3095 h 3576"/>
              <a:gd name="T94" fmla="*/ 49 w 2908"/>
              <a:gd name="T95" fmla="*/ 3146 h 3576"/>
              <a:gd name="T96" fmla="*/ 22 w 2908"/>
              <a:gd name="T97" fmla="*/ 468 h 3576"/>
              <a:gd name="T98" fmla="*/ 1148 w 2908"/>
              <a:gd name="T99" fmla="*/ 102 h 3576"/>
              <a:gd name="T100" fmla="*/ 1082 w 2908"/>
              <a:gd name="T101" fmla="*/ 218 h 3576"/>
              <a:gd name="T102" fmla="*/ 1214 w 2908"/>
              <a:gd name="T103" fmla="*/ 218 h 3576"/>
              <a:gd name="T104" fmla="*/ 1148 w 2908"/>
              <a:gd name="T105" fmla="*/ 102 h 3576"/>
              <a:gd name="T106" fmla="*/ 1303 w 2908"/>
              <a:gd name="T107" fmla="*/ 88 h 3576"/>
              <a:gd name="T108" fmla="*/ 1364 w 2908"/>
              <a:gd name="T109" fmla="*/ 245 h 3576"/>
              <a:gd name="T110" fmla="*/ 1607 w 2908"/>
              <a:gd name="T111" fmla="*/ 322 h 3576"/>
              <a:gd name="T112" fmla="*/ 1588 w 2908"/>
              <a:gd name="T113" fmla="*/ 518 h 3576"/>
              <a:gd name="T114" fmla="*/ 730 w 2908"/>
              <a:gd name="T115" fmla="*/ 536 h 3576"/>
              <a:gd name="T116" fmla="*/ 675 w 2908"/>
              <a:gd name="T117" fmla="*/ 348 h 3576"/>
              <a:gd name="T118" fmla="*/ 913 w 2908"/>
              <a:gd name="T119" fmla="*/ 252 h 3576"/>
              <a:gd name="T120" fmla="*/ 980 w 2908"/>
              <a:gd name="T121" fmla="*/ 11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08" h="3576">
                <a:moveTo>
                  <a:pt x="2607" y="2605"/>
                </a:moveTo>
                <a:lnTo>
                  <a:pt x="2585" y="2607"/>
                </a:lnTo>
                <a:lnTo>
                  <a:pt x="2563" y="2613"/>
                </a:lnTo>
                <a:lnTo>
                  <a:pt x="2543" y="2623"/>
                </a:lnTo>
                <a:lnTo>
                  <a:pt x="2526" y="2640"/>
                </a:lnTo>
                <a:lnTo>
                  <a:pt x="2181" y="3027"/>
                </a:lnTo>
                <a:lnTo>
                  <a:pt x="2003" y="2884"/>
                </a:lnTo>
                <a:lnTo>
                  <a:pt x="1982" y="2871"/>
                </a:lnTo>
                <a:lnTo>
                  <a:pt x="1961" y="2863"/>
                </a:lnTo>
                <a:lnTo>
                  <a:pt x="1939" y="2861"/>
                </a:lnTo>
                <a:lnTo>
                  <a:pt x="1916" y="2863"/>
                </a:lnTo>
                <a:lnTo>
                  <a:pt x="1895" y="2871"/>
                </a:lnTo>
                <a:lnTo>
                  <a:pt x="1875" y="2882"/>
                </a:lnTo>
                <a:lnTo>
                  <a:pt x="1859" y="2899"/>
                </a:lnTo>
                <a:lnTo>
                  <a:pt x="1846" y="2919"/>
                </a:lnTo>
                <a:lnTo>
                  <a:pt x="1840" y="2941"/>
                </a:lnTo>
                <a:lnTo>
                  <a:pt x="1836" y="2963"/>
                </a:lnTo>
                <a:lnTo>
                  <a:pt x="1840" y="2985"/>
                </a:lnTo>
                <a:lnTo>
                  <a:pt x="1846" y="3007"/>
                </a:lnTo>
                <a:lnTo>
                  <a:pt x="1858" y="3026"/>
                </a:lnTo>
                <a:lnTo>
                  <a:pt x="1875" y="3043"/>
                </a:lnTo>
                <a:lnTo>
                  <a:pt x="2130" y="3247"/>
                </a:lnTo>
                <a:lnTo>
                  <a:pt x="2150" y="3260"/>
                </a:lnTo>
                <a:lnTo>
                  <a:pt x="2172" y="3267"/>
                </a:lnTo>
                <a:lnTo>
                  <a:pt x="2193" y="3269"/>
                </a:lnTo>
                <a:lnTo>
                  <a:pt x="2215" y="3267"/>
                </a:lnTo>
                <a:lnTo>
                  <a:pt x="2235" y="3261"/>
                </a:lnTo>
                <a:lnTo>
                  <a:pt x="2254" y="3250"/>
                </a:lnTo>
                <a:lnTo>
                  <a:pt x="2270" y="3236"/>
                </a:lnTo>
                <a:lnTo>
                  <a:pt x="2678" y="2775"/>
                </a:lnTo>
                <a:lnTo>
                  <a:pt x="2691" y="2756"/>
                </a:lnTo>
                <a:lnTo>
                  <a:pt x="2700" y="2735"/>
                </a:lnTo>
                <a:lnTo>
                  <a:pt x="2704" y="2712"/>
                </a:lnTo>
                <a:lnTo>
                  <a:pt x="2702" y="2691"/>
                </a:lnTo>
                <a:lnTo>
                  <a:pt x="2697" y="2669"/>
                </a:lnTo>
                <a:lnTo>
                  <a:pt x="2686" y="2648"/>
                </a:lnTo>
                <a:lnTo>
                  <a:pt x="2670" y="2631"/>
                </a:lnTo>
                <a:lnTo>
                  <a:pt x="2650" y="2618"/>
                </a:lnTo>
                <a:lnTo>
                  <a:pt x="2629" y="2609"/>
                </a:lnTo>
                <a:lnTo>
                  <a:pt x="2607" y="2605"/>
                </a:lnTo>
                <a:close/>
                <a:moveTo>
                  <a:pt x="970" y="2503"/>
                </a:moveTo>
                <a:lnTo>
                  <a:pt x="1428" y="2503"/>
                </a:lnTo>
                <a:lnTo>
                  <a:pt x="1445" y="2505"/>
                </a:lnTo>
                <a:lnTo>
                  <a:pt x="1459" y="2513"/>
                </a:lnTo>
                <a:lnTo>
                  <a:pt x="1469" y="2524"/>
                </a:lnTo>
                <a:lnTo>
                  <a:pt x="1477" y="2538"/>
                </a:lnTo>
                <a:lnTo>
                  <a:pt x="1479" y="2554"/>
                </a:lnTo>
                <a:lnTo>
                  <a:pt x="1479" y="2605"/>
                </a:lnTo>
                <a:lnTo>
                  <a:pt x="1477" y="2621"/>
                </a:lnTo>
                <a:lnTo>
                  <a:pt x="1469" y="2635"/>
                </a:lnTo>
                <a:lnTo>
                  <a:pt x="1459" y="2646"/>
                </a:lnTo>
                <a:lnTo>
                  <a:pt x="1445" y="2654"/>
                </a:lnTo>
                <a:lnTo>
                  <a:pt x="1428" y="2656"/>
                </a:lnTo>
                <a:lnTo>
                  <a:pt x="970" y="2656"/>
                </a:lnTo>
                <a:lnTo>
                  <a:pt x="953" y="2654"/>
                </a:lnTo>
                <a:lnTo>
                  <a:pt x="939" y="2646"/>
                </a:lnTo>
                <a:lnTo>
                  <a:pt x="928" y="2635"/>
                </a:lnTo>
                <a:lnTo>
                  <a:pt x="921" y="2621"/>
                </a:lnTo>
                <a:lnTo>
                  <a:pt x="919" y="2605"/>
                </a:lnTo>
                <a:lnTo>
                  <a:pt x="919" y="2554"/>
                </a:lnTo>
                <a:lnTo>
                  <a:pt x="921" y="2538"/>
                </a:lnTo>
                <a:lnTo>
                  <a:pt x="928" y="2524"/>
                </a:lnTo>
                <a:lnTo>
                  <a:pt x="939" y="2513"/>
                </a:lnTo>
                <a:lnTo>
                  <a:pt x="953" y="2505"/>
                </a:lnTo>
                <a:lnTo>
                  <a:pt x="970" y="2503"/>
                </a:lnTo>
                <a:close/>
                <a:moveTo>
                  <a:pt x="790" y="2388"/>
                </a:moveTo>
                <a:lnTo>
                  <a:pt x="804" y="2392"/>
                </a:lnTo>
                <a:lnTo>
                  <a:pt x="817" y="2400"/>
                </a:lnTo>
                <a:lnTo>
                  <a:pt x="827" y="2411"/>
                </a:lnTo>
                <a:lnTo>
                  <a:pt x="832" y="2425"/>
                </a:lnTo>
                <a:lnTo>
                  <a:pt x="832" y="2439"/>
                </a:lnTo>
                <a:lnTo>
                  <a:pt x="829" y="2453"/>
                </a:lnTo>
                <a:lnTo>
                  <a:pt x="821" y="2466"/>
                </a:lnTo>
                <a:lnTo>
                  <a:pt x="633" y="2678"/>
                </a:lnTo>
                <a:lnTo>
                  <a:pt x="622" y="2686"/>
                </a:lnTo>
                <a:lnTo>
                  <a:pt x="610" y="2692"/>
                </a:lnTo>
                <a:lnTo>
                  <a:pt x="597" y="2694"/>
                </a:lnTo>
                <a:lnTo>
                  <a:pt x="582" y="2691"/>
                </a:lnTo>
                <a:lnTo>
                  <a:pt x="568" y="2683"/>
                </a:lnTo>
                <a:lnTo>
                  <a:pt x="451" y="2589"/>
                </a:lnTo>
                <a:lnTo>
                  <a:pt x="441" y="2578"/>
                </a:lnTo>
                <a:lnTo>
                  <a:pt x="435" y="2565"/>
                </a:lnTo>
                <a:lnTo>
                  <a:pt x="434" y="2551"/>
                </a:lnTo>
                <a:lnTo>
                  <a:pt x="436" y="2537"/>
                </a:lnTo>
                <a:lnTo>
                  <a:pt x="444" y="2523"/>
                </a:lnTo>
                <a:lnTo>
                  <a:pt x="454" y="2513"/>
                </a:lnTo>
                <a:lnTo>
                  <a:pt x="468" y="2508"/>
                </a:lnTo>
                <a:lnTo>
                  <a:pt x="483" y="2505"/>
                </a:lnTo>
                <a:lnTo>
                  <a:pt x="497" y="2509"/>
                </a:lnTo>
                <a:lnTo>
                  <a:pt x="510" y="2516"/>
                </a:lnTo>
                <a:lnTo>
                  <a:pt x="592" y="2582"/>
                </a:lnTo>
                <a:lnTo>
                  <a:pt x="751" y="2404"/>
                </a:lnTo>
                <a:lnTo>
                  <a:pt x="762" y="2394"/>
                </a:lnTo>
                <a:lnTo>
                  <a:pt x="776" y="2389"/>
                </a:lnTo>
                <a:lnTo>
                  <a:pt x="790" y="2388"/>
                </a:lnTo>
                <a:close/>
                <a:moveTo>
                  <a:pt x="2245" y="2247"/>
                </a:moveTo>
                <a:lnTo>
                  <a:pt x="2312" y="2251"/>
                </a:lnTo>
                <a:lnTo>
                  <a:pt x="2378" y="2262"/>
                </a:lnTo>
                <a:lnTo>
                  <a:pt x="2442" y="2278"/>
                </a:lnTo>
                <a:lnTo>
                  <a:pt x="2503" y="2299"/>
                </a:lnTo>
                <a:lnTo>
                  <a:pt x="2561" y="2328"/>
                </a:lnTo>
                <a:lnTo>
                  <a:pt x="2615" y="2361"/>
                </a:lnTo>
                <a:lnTo>
                  <a:pt x="2666" y="2399"/>
                </a:lnTo>
                <a:lnTo>
                  <a:pt x="2714" y="2443"/>
                </a:lnTo>
                <a:lnTo>
                  <a:pt x="2756" y="2489"/>
                </a:lnTo>
                <a:lnTo>
                  <a:pt x="2795" y="2540"/>
                </a:lnTo>
                <a:lnTo>
                  <a:pt x="2828" y="2595"/>
                </a:lnTo>
                <a:lnTo>
                  <a:pt x="2856" y="2654"/>
                </a:lnTo>
                <a:lnTo>
                  <a:pt x="2878" y="2715"/>
                </a:lnTo>
                <a:lnTo>
                  <a:pt x="2895" y="2778"/>
                </a:lnTo>
                <a:lnTo>
                  <a:pt x="2904" y="2843"/>
                </a:lnTo>
                <a:lnTo>
                  <a:pt x="2908" y="2912"/>
                </a:lnTo>
                <a:lnTo>
                  <a:pt x="2904" y="2980"/>
                </a:lnTo>
                <a:lnTo>
                  <a:pt x="2895" y="3046"/>
                </a:lnTo>
                <a:lnTo>
                  <a:pt x="2878" y="3109"/>
                </a:lnTo>
                <a:lnTo>
                  <a:pt x="2856" y="3171"/>
                </a:lnTo>
                <a:lnTo>
                  <a:pt x="2828" y="3228"/>
                </a:lnTo>
                <a:lnTo>
                  <a:pt x="2795" y="3283"/>
                </a:lnTo>
                <a:lnTo>
                  <a:pt x="2756" y="3334"/>
                </a:lnTo>
                <a:lnTo>
                  <a:pt x="2714" y="3381"/>
                </a:lnTo>
                <a:lnTo>
                  <a:pt x="2666" y="3424"/>
                </a:lnTo>
                <a:lnTo>
                  <a:pt x="2615" y="3462"/>
                </a:lnTo>
                <a:lnTo>
                  <a:pt x="2561" y="3496"/>
                </a:lnTo>
                <a:lnTo>
                  <a:pt x="2503" y="3524"/>
                </a:lnTo>
                <a:lnTo>
                  <a:pt x="2442" y="3546"/>
                </a:lnTo>
                <a:lnTo>
                  <a:pt x="2378" y="3563"/>
                </a:lnTo>
                <a:lnTo>
                  <a:pt x="2312" y="3573"/>
                </a:lnTo>
                <a:lnTo>
                  <a:pt x="2245" y="3576"/>
                </a:lnTo>
                <a:lnTo>
                  <a:pt x="2177" y="3573"/>
                </a:lnTo>
                <a:lnTo>
                  <a:pt x="2111" y="3563"/>
                </a:lnTo>
                <a:lnTo>
                  <a:pt x="2047" y="3546"/>
                </a:lnTo>
                <a:lnTo>
                  <a:pt x="1987" y="3524"/>
                </a:lnTo>
                <a:lnTo>
                  <a:pt x="1928" y="3496"/>
                </a:lnTo>
                <a:lnTo>
                  <a:pt x="1874" y="3462"/>
                </a:lnTo>
                <a:lnTo>
                  <a:pt x="1823" y="3424"/>
                </a:lnTo>
                <a:lnTo>
                  <a:pt x="1776" y="3381"/>
                </a:lnTo>
                <a:lnTo>
                  <a:pt x="1733" y="3334"/>
                </a:lnTo>
                <a:lnTo>
                  <a:pt x="1695" y="3283"/>
                </a:lnTo>
                <a:lnTo>
                  <a:pt x="1662" y="3228"/>
                </a:lnTo>
                <a:lnTo>
                  <a:pt x="1634" y="3171"/>
                </a:lnTo>
                <a:lnTo>
                  <a:pt x="1611" y="3109"/>
                </a:lnTo>
                <a:lnTo>
                  <a:pt x="1595" y="3046"/>
                </a:lnTo>
                <a:lnTo>
                  <a:pt x="1585" y="2980"/>
                </a:lnTo>
                <a:lnTo>
                  <a:pt x="1582" y="2912"/>
                </a:lnTo>
                <a:lnTo>
                  <a:pt x="1585" y="2843"/>
                </a:lnTo>
                <a:lnTo>
                  <a:pt x="1595" y="2778"/>
                </a:lnTo>
                <a:lnTo>
                  <a:pt x="1611" y="2715"/>
                </a:lnTo>
                <a:lnTo>
                  <a:pt x="1634" y="2654"/>
                </a:lnTo>
                <a:lnTo>
                  <a:pt x="1662" y="2595"/>
                </a:lnTo>
                <a:lnTo>
                  <a:pt x="1695" y="2540"/>
                </a:lnTo>
                <a:lnTo>
                  <a:pt x="1733" y="2489"/>
                </a:lnTo>
                <a:lnTo>
                  <a:pt x="1776" y="2443"/>
                </a:lnTo>
                <a:lnTo>
                  <a:pt x="1823" y="2399"/>
                </a:lnTo>
                <a:lnTo>
                  <a:pt x="1874" y="2361"/>
                </a:lnTo>
                <a:lnTo>
                  <a:pt x="1928" y="2328"/>
                </a:lnTo>
                <a:lnTo>
                  <a:pt x="1987" y="2299"/>
                </a:lnTo>
                <a:lnTo>
                  <a:pt x="2047" y="2278"/>
                </a:lnTo>
                <a:lnTo>
                  <a:pt x="2111" y="2262"/>
                </a:lnTo>
                <a:lnTo>
                  <a:pt x="2177" y="2251"/>
                </a:lnTo>
                <a:lnTo>
                  <a:pt x="2245" y="2247"/>
                </a:lnTo>
                <a:close/>
                <a:moveTo>
                  <a:pt x="970" y="2044"/>
                </a:moveTo>
                <a:lnTo>
                  <a:pt x="1531" y="2044"/>
                </a:lnTo>
                <a:lnTo>
                  <a:pt x="1546" y="2046"/>
                </a:lnTo>
                <a:lnTo>
                  <a:pt x="1560" y="2053"/>
                </a:lnTo>
                <a:lnTo>
                  <a:pt x="1572" y="2064"/>
                </a:lnTo>
                <a:lnTo>
                  <a:pt x="1579" y="2078"/>
                </a:lnTo>
                <a:lnTo>
                  <a:pt x="1582" y="2095"/>
                </a:lnTo>
                <a:lnTo>
                  <a:pt x="1582" y="2146"/>
                </a:lnTo>
                <a:lnTo>
                  <a:pt x="1579" y="2162"/>
                </a:lnTo>
                <a:lnTo>
                  <a:pt x="1572" y="2176"/>
                </a:lnTo>
                <a:lnTo>
                  <a:pt x="1560" y="2187"/>
                </a:lnTo>
                <a:lnTo>
                  <a:pt x="1546" y="2194"/>
                </a:lnTo>
                <a:lnTo>
                  <a:pt x="1531" y="2197"/>
                </a:lnTo>
                <a:lnTo>
                  <a:pt x="970" y="2197"/>
                </a:lnTo>
                <a:lnTo>
                  <a:pt x="953" y="2194"/>
                </a:lnTo>
                <a:lnTo>
                  <a:pt x="939" y="2187"/>
                </a:lnTo>
                <a:lnTo>
                  <a:pt x="928" y="2176"/>
                </a:lnTo>
                <a:lnTo>
                  <a:pt x="921" y="2162"/>
                </a:lnTo>
                <a:lnTo>
                  <a:pt x="919" y="2146"/>
                </a:lnTo>
                <a:lnTo>
                  <a:pt x="919" y="2095"/>
                </a:lnTo>
                <a:lnTo>
                  <a:pt x="921" y="2078"/>
                </a:lnTo>
                <a:lnTo>
                  <a:pt x="928" y="2064"/>
                </a:lnTo>
                <a:lnTo>
                  <a:pt x="939" y="2053"/>
                </a:lnTo>
                <a:lnTo>
                  <a:pt x="953" y="2046"/>
                </a:lnTo>
                <a:lnTo>
                  <a:pt x="970" y="2044"/>
                </a:lnTo>
                <a:close/>
                <a:moveTo>
                  <a:pt x="790" y="1951"/>
                </a:moveTo>
                <a:lnTo>
                  <a:pt x="804" y="1954"/>
                </a:lnTo>
                <a:lnTo>
                  <a:pt x="817" y="1962"/>
                </a:lnTo>
                <a:lnTo>
                  <a:pt x="827" y="1973"/>
                </a:lnTo>
                <a:lnTo>
                  <a:pt x="832" y="1987"/>
                </a:lnTo>
                <a:lnTo>
                  <a:pt x="832" y="2001"/>
                </a:lnTo>
                <a:lnTo>
                  <a:pt x="829" y="2016"/>
                </a:lnTo>
                <a:lnTo>
                  <a:pt x="821" y="2029"/>
                </a:lnTo>
                <a:lnTo>
                  <a:pt x="633" y="2240"/>
                </a:lnTo>
                <a:lnTo>
                  <a:pt x="622" y="2249"/>
                </a:lnTo>
                <a:lnTo>
                  <a:pt x="610" y="2254"/>
                </a:lnTo>
                <a:lnTo>
                  <a:pt x="597" y="2256"/>
                </a:lnTo>
                <a:lnTo>
                  <a:pt x="582" y="2253"/>
                </a:lnTo>
                <a:lnTo>
                  <a:pt x="568" y="2245"/>
                </a:lnTo>
                <a:lnTo>
                  <a:pt x="451" y="2151"/>
                </a:lnTo>
                <a:lnTo>
                  <a:pt x="441" y="2140"/>
                </a:lnTo>
                <a:lnTo>
                  <a:pt x="435" y="2127"/>
                </a:lnTo>
                <a:lnTo>
                  <a:pt x="434" y="2113"/>
                </a:lnTo>
                <a:lnTo>
                  <a:pt x="436" y="2099"/>
                </a:lnTo>
                <a:lnTo>
                  <a:pt x="444" y="2085"/>
                </a:lnTo>
                <a:lnTo>
                  <a:pt x="454" y="2075"/>
                </a:lnTo>
                <a:lnTo>
                  <a:pt x="468" y="2070"/>
                </a:lnTo>
                <a:lnTo>
                  <a:pt x="483" y="2068"/>
                </a:lnTo>
                <a:lnTo>
                  <a:pt x="497" y="2071"/>
                </a:lnTo>
                <a:lnTo>
                  <a:pt x="510" y="2078"/>
                </a:lnTo>
                <a:lnTo>
                  <a:pt x="592" y="2145"/>
                </a:lnTo>
                <a:lnTo>
                  <a:pt x="751" y="1966"/>
                </a:lnTo>
                <a:lnTo>
                  <a:pt x="762" y="1956"/>
                </a:lnTo>
                <a:lnTo>
                  <a:pt x="776" y="1952"/>
                </a:lnTo>
                <a:lnTo>
                  <a:pt x="790" y="1951"/>
                </a:lnTo>
                <a:close/>
                <a:moveTo>
                  <a:pt x="970" y="1635"/>
                </a:moveTo>
                <a:lnTo>
                  <a:pt x="1785" y="1635"/>
                </a:lnTo>
                <a:lnTo>
                  <a:pt x="1802" y="1637"/>
                </a:lnTo>
                <a:lnTo>
                  <a:pt x="1816" y="1645"/>
                </a:lnTo>
                <a:lnTo>
                  <a:pt x="1827" y="1656"/>
                </a:lnTo>
                <a:lnTo>
                  <a:pt x="1834" y="1670"/>
                </a:lnTo>
                <a:lnTo>
                  <a:pt x="1836" y="1686"/>
                </a:lnTo>
                <a:lnTo>
                  <a:pt x="1836" y="1737"/>
                </a:lnTo>
                <a:lnTo>
                  <a:pt x="1834" y="1753"/>
                </a:lnTo>
                <a:lnTo>
                  <a:pt x="1827" y="1767"/>
                </a:lnTo>
                <a:lnTo>
                  <a:pt x="1816" y="1778"/>
                </a:lnTo>
                <a:lnTo>
                  <a:pt x="1802" y="1786"/>
                </a:lnTo>
                <a:lnTo>
                  <a:pt x="1785" y="1788"/>
                </a:lnTo>
                <a:lnTo>
                  <a:pt x="970" y="1788"/>
                </a:lnTo>
                <a:lnTo>
                  <a:pt x="953" y="1786"/>
                </a:lnTo>
                <a:lnTo>
                  <a:pt x="939" y="1778"/>
                </a:lnTo>
                <a:lnTo>
                  <a:pt x="928" y="1767"/>
                </a:lnTo>
                <a:lnTo>
                  <a:pt x="921" y="1753"/>
                </a:lnTo>
                <a:lnTo>
                  <a:pt x="919" y="1737"/>
                </a:lnTo>
                <a:lnTo>
                  <a:pt x="919" y="1686"/>
                </a:lnTo>
                <a:lnTo>
                  <a:pt x="921" y="1670"/>
                </a:lnTo>
                <a:lnTo>
                  <a:pt x="928" y="1656"/>
                </a:lnTo>
                <a:lnTo>
                  <a:pt x="939" y="1645"/>
                </a:lnTo>
                <a:lnTo>
                  <a:pt x="953" y="1637"/>
                </a:lnTo>
                <a:lnTo>
                  <a:pt x="970" y="1635"/>
                </a:lnTo>
                <a:close/>
                <a:moveTo>
                  <a:pt x="790" y="1516"/>
                </a:moveTo>
                <a:lnTo>
                  <a:pt x="804" y="1519"/>
                </a:lnTo>
                <a:lnTo>
                  <a:pt x="817" y="1528"/>
                </a:lnTo>
                <a:lnTo>
                  <a:pt x="827" y="1539"/>
                </a:lnTo>
                <a:lnTo>
                  <a:pt x="832" y="1553"/>
                </a:lnTo>
                <a:lnTo>
                  <a:pt x="832" y="1567"/>
                </a:lnTo>
                <a:lnTo>
                  <a:pt x="829" y="1581"/>
                </a:lnTo>
                <a:lnTo>
                  <a:pt x="821" y="1594"/>
                </a:lnTo>
                <a:lnTo>
                  <a:pt x="633" y="1805"/>
                </a:lnTo>
                <a:lnTo>
                  <a:pt x="622" y="1814"/>
                </a:lnTo>
                <a:lnTo>
                  <a:pt x="610" y="1819"/>
                </a:lnTo>
                <a:lnTo>
                  <a:pt x="597" y="1822"/>
                </a:lnTo>
                <a:lnTo>
                  <a:pt x="582" y="1818"/>
                </a:lnTo>
                <a:lnTo>
                  <a:pt x="568" y="1811"/>
                </a:lnTo>
                <a:lnTo>
                  <a:pt x="451" y="1716"/>
                </a:lnTo>
                <a:lnTo>
                  <a:pt x="441" y="1706"/>
                </a:lnTo>
                <a:lnTo>
                  <a:pt x="435" y="1693"/>
                </a:lnTo>
                <a:lnTo>
                  <a:pt x="434" y="1679"/>
                </a:lnTo>
                <a:lnTo>
                  <a:pt x="436" y="1663"/>
                </a:lnTo>
                <a:lnTo>
                  <a:pt x="444" y="1650"/>
                </a:lnTo>
                <a:lnTo>
                  <a:pt x="454" y="1641"/>
                </a:lnTo>
                <a:lnTo>
                  <a:pt x="468" y="1635"/>
                </a:lnTo>
                <a:lnTo>
                  <a:pt x="483" y="1633"/>
                </a:lnTo>
                <a:lnTo>
                  <a:pt x="497" y="1636"/>
                </a:lnTo>
                <a:lnTo>
                  <a:pt x="510" y="1644"/>
                </a:lnTo>
                <a:lnTo>
                  <a:pt x="592" y="1710"/>
                </a:lnTo>
                <a:lnTo>
                  <a:pt x="751" y="1531"/>
                </a:lnTo>
                <a:lnTo>
                  <a:pt x="762" y="1521"/>
                </a:lnTo>
                <a:lnTo>
                  <a:pt x="776" y="1517"/>
                </a:lnTo>
                <a:lnTo>
                  <a:pt x="790" y="1516"/>
                </a:lnTo>
                <a:close/>
                <a:moveTo>
                  <a:pt x="970" y="1175"/>
                </a:moveTo>
                <a:lnTo>
                  <a:pt x="1785" y="1175"/>
                </a:lnTo>
                <a:lnTo>
                  <a:pt x="1802" y="1178"/>
                </a:lnTo>
                <a:lnTo>
                  <a:pt x="1816" y="1184"/>
                </a:lnTo>
                <a:lnTo>
                  <a:pt x="1827" y="1196"/>
                </a:lnTo>
                <a:lnTo>
                  <a:pt x="1834" y="1210"/>
                </a:lnTo>
                <a:lnTo>
                  <a:pt x="1836" y="1226"/>
                </a:lnTo>
                <a:lnTo>
                  <a:pt x="1836" y="1278"/>
                </a:lnTo>
                <a:lnTo>
                  <a:pt x="1834" y="1293"/>
                </a:lnTo>
                <a:lnTo>
                  <a:pt x="1827" y="1307"/>
                </a:lnTo>
                <a:lnTo>
                  <a:pt x="1816" y="1319"/>
                </a:lnTo>
                <a:lnTo>
                  <a:pt x="1802" y="1325"/>
                </a:lnTo>
                <a:lnTo>
                  <a:pt x="1785" y="1329"/>
                </a:lnTo>
                <a:lnTo>
                  <a:pt x="970" y="1329"/>
                </a:lnTo>
                <a:lnTo>
                  <a:pt x="953" y="1325"/>
                </a:lnTo>
                <a:lnTo>
                  <a:pt x="939" y="1319"/>
                </a:lnTo>
                <a:lnTo>
                  <a:pt x="928" y="1307"/>
                </a:lnTo>
                <a:lnTo>
                  <a:pt x="921" y="1293"/>
                </a:lnTo>
                <a:lnTo>
                  <a:pt x="919" y="1278"/>
                </a:lnTo>
                <a:lnTo>
                  <a:pt x="919" y="1226"/>
                </a:lnTo>
                <a:lnTo>
                  <a:pt x="921" y="1210"/>
                </a:lnTo>
                <a:lnTo>
                  <a:pt x="928" y="1196"/>
                </a:lnTo>
                <a:lnTo>
                  <a:pt x="939" y="1184"/>
                </a:lnTo>
                <a:lnTo>
                  <a:pt x="953" y="1178"/>
                </a:lnTo>
                <a:lnTo>
                  <a:pt x="970" y="1175"/>
                </a:lnTo>
                <a:close/>
                <a:moveTo>
                  <a:pt x="790" y="1061"/>
                </a:moveTo>
                <a:lnTo>
                  <a:pt x="804" y="1065"/>
                </a:lnTo>
                <a:lnTo>
                  <a:pt x="817" y="1073"/>
                </a:lnTo>
                <a:lnTo>
                  <a:pt x="827" y="1085"/>
                </a:lnTo>
                <a:lnTo>
                  <a:pt x="832" y="1098"/>
                </a:lnTo>
                <a:lnTo>
                  <a:pt x="832" y="1113"/>
                </a:lnTo>
                <a:lnTo>
                  <a:pt x="829" y="1127"/>
                </a:lnTo>
                <a:lnTo>
                  <a:pt x="821" y="1139"/>
                </a:lnTo>
                <a:lnTo>
                  <a:pt x="633" y="1351"/>
                </a:lnTo>
                <a:lnTo>
                  <a:pt x="622" y="1360"/>
                </a:lnTo>
                <a:lnTo>
                  <a:pt x="610" y="1365"/>
                </a:lnTo>
                <a:lnTo>
                  <a:pt x="597" y="1366"/>
                </a:lnTo>
                <a:lnTo>
                  <a:pt x="582" y="1364"/>
                </a:lnTo>
                <a:lnTo>
                  <a:pt x="568" y="1357"/>
                </a:lnTo>
                <a:lnTo>
                  <a:pt x="451" y="1262"/>
                </a:lnTo>
                <a:lnTo>
                  <a:pt x="441" y="1252"/>
                </a:lnTo>
                <a:lnTo>
                  <a:pt x="435" y="1238"/>
                </a:lnTo>
                <a:lnTo>
                  <a:pt x="434" y="1223"/>
                </a:lnTo>
                <a:lnTo>
                  <a:pt x="436" y="1209"/>
                </a:lnTo>
                <a:lnTo>
                  <a:pt x="444" y="1196"/>
                </a:lnTo>
                <a:lnTo>
                  <a:pt x="454" y="1187"/>
                </a:lnTo>
                <a:lnTo>
                  <a:pt x="468" y="1180"/>
                </a:lnTo>
                <a:lnTo>
                  <a:pt x="483" y="1179"/>
                </a:lnTo>
                <a:lnTo>
                  <a:pt x="497" y="1181"/>
                </a:lnTo>
                <a:lnTo>
                  <a:pt x="510" y="1189"/>
                </a:lnTo>
                <a:lnTo>
                  <a:pt x="592" y="1255"/>
                </a:lnTo>
                <a:lnTo>
                  <a:pt x="751" y="1077"/>
                </a:lnTo>
                <a:lnTo>
                  <a:pt x="762" y="1067"/>
                </a:lnTo>
                <a:lnTo>
                  <a:pt x="776" y="1062"/>
                </a:lnTo>
                <a:lnTo>
                  <a:pt x="790" y="1061"/>
                </a:lnTo>
                <a:close/>
                <a:moveTo>
                  <a:pt x="154" y="358"/>
                </a:moveTo>
                <a:lnTo>
                  <a:pt x="567" y="358"/>
                </a:lnTo>
                <a:lnTo>
                  <a:pt x="563" y="384"/>
                </a:lnTo>
                <a:lnTo>
                  <a:pt x="562" y="411"/>
                </a:lnTo>
                <a:lnTo>
                  <a:pt x="565" y="452"/>
                </a:lnTo>
                <a:lnTo>
                  <a:pt x="575" y="491"/>
                </a:lnTo>
                <a:lnTo>
                  <a:pt x="590" y="527"/>
                </a:lnTo>
                <a:lnTo>
                  <a:pt x="610" y="560"/>
                </a:lnTo>
                <a:lnTo>
                  <a:pt x="635" y="589"/>
                </a:lnTo>
                <a:lnTo>
                  <a:pt x="665" y="616"/>
                </a:lnTo>
                <a:lnTo>
                  <a:pt x="699" y="636"/>
                </a:lnTo>
                <a:lnTo>
                  <a:pt x="735" y="651"/>
                </a:lnTo>
                <a:lnTo>
                  <a:pt x="774" y="661"/>
                </a:lnTo>
                <a:lnTo>
                  <a:pt x="815" y="664"/>
                </a:lnTo>
                <a:lnTo>
                  <a:pt x="1481" y="664"/>
                </a:lnTo>
                <a:lnTo>
                  <a:pt x="1522" y="661"/>
                </a:lnTo>
                <a:lnTo>
                  <a:pt x="1561" y="651"/>
                </a:lnTo>
                <a:lnTo>
                  <a:pt x="1597" y="636"/>
                </a:lnTo>
                <a:lnTo>
                  <a:pt x="1631" y="614"/>
                </a:lnTo>
                <a:lnTo>
                  <a:pt x="1660" y="589"/>
                </a:lnTo>
                <a:lnTo>
                  <a:pt x="1686" y="559"/>
                </a:lnTo>
                <a:lnTo>
                  <a:pt x="1706" y="526"/>
                </a:lnTo>
                <a:lnTo>
                  <a:pt x="1722" y="489"/>
                </a:lnTo>
                <a:lnTo>
                  <a:pt x="1731" y="449"/>
                </a:lnTo>
                <a:lnTo>
                  <a:pt x="1735" y="407"/>
                </a:lnTo>
                <a:lnTo>
                  <a:pt x="1733" y="383"/>
                </a:lnTo>
                <a:lnTo>
                  <a:pt x="1729" y="358"/>
                </a:lnTo>
                <a:lnTo>
                  <a:pt x="2041" y="358"/>
                </a:lnTo>
                <a:lnTo>
                  <a:pt x="2084" y="360"/>
                </a:lnTo>
                <a:lnTo>
                  <a:pt x="2123" y="366"/>
                </a:lnTo>
                <a:lnTo>
                  <a:pt x="2158" y="377"/>
                </a:lnTo>
                <a:lnTo>
                  <a:pt x="2190" y="390"/>
                </a:lnTo>
                <a:lnTo>
                  <a:pt x="2217" y="407"/>
                </a:lnTo>
                <a:lnTo>
                  <a:pt x="2241" y="428"/>
                </a:lnTo>
                <a:lnTo>
                  <a:pt x="2260" y="451"/>
                </a:lnTo>
                <a:lnTo>
                  <a:pt x="2276" y="476"/>
                </a:lnTo>
                <a:lnTo>
                  <a:pt x="2286" y="503"/>
                </a:lnTo>
                <a:lnTo>
                  <a:pt x="2294" y="532"/>
                </a:lnTo>
                <a:lnTo>
                  <a:pt x="2296" y="562"/>
                </a:lnTo>
                <a:lnTo>
                  <a:pt x="2296" y="2097"/>
                </a:lnTo>
                <a:lnTo>
                  <a:pt x="2270" y="2096"/>
                </a:lnTo>
                <a:lnTo>
                  <a:pt x="2245" y="2095"/>
                </a:lnTo>
                <a:lnTo>
                  <a:pt x="2175" y="2098"/>
                </a:lnTo>
                <a:lnTo>
                  <a:pt x="2107" y="2107"/>
                </a:lnTo>
                <a:lnTo>
                  <a:pt x="2041" y="2122"/>
                </a:lnTo>
                <a:lnTo>
                  <a:pt x="2041" y="920"/>
                </a:lnTo>
                <a:lnTo>
                  <a:pt x="255" y="920"/>
                </a:lnTo>
                <a:lnTo>
                  <a:pt x="255" y="2963"/>
                </a:lnTo>
                <a:lnTo>
                  <a:pt x="1432" y="2963"/>
                </a:lnTo>
                <a:lnTo>
                  <a:pt x="1438" y="3030"/>
                </a:lnTo>
                <a:lnTo>
                  <a:pt x="1450" y="3095"/>
                </a:lnTo>
                <a:lnTo>
                  <a:pt x="1467" y="3158"/>
                </a:lnTo>
                <a:lnTo>
                  <a:pt x="1489" y="3218"/>
                </a:lnTo>
                <a:lnTo>
                  <a:pt x="204" y="3218"/>
                </a:lnTo>
                <a:lnTo>
                  <a:pt x="168" y="3215"/>
                </a:lnTo>
                <a:lnTo>
                  <a:pt x="133" y="3205"/>
                </a:lnTo>
                <a:lnTo>
                  <a:pt x="102" y="3190"/>
                </a:lnTo>
                <a:lnTo>
                  <a:pt x="72" y="3171"/>
                </a:lnTo>
                <a:lnTo>
                  <a:pt x="49" y="3146"/>
                </a:lnTo>
                <a:lnTo>
                  <a:pt x="28" y="3118"/>
                </a:lnTo>
                <a:lnTo>
                  <a:pt x="13" y="3085"/>
                </a:lnTo>
                <a:lnTo>
                  <a:pt x="3" y="3050"/>
                </a:lnTo>
                <a:lnTo>
                  <a:pt x="0" y="3014"/>
                </a:lnTo>
                <a:lnTo>
                  <a:pt x="0" y="562"/>
                </a:lnTo>
                <a:lnTo>
                  <a:pt x="3" y="529"/>
                </a:lnTo>
                <a:lnTo>
                  <a:pt x="10" y="497"/>
                </a:lnTo>
                <a:lnTo>
                  <a:pt x="22" y="468"/>
                </a:lnTo>
                <a:lnTo>
                  <a:pt x="37" y="441"/>
                </a:lnTo>
                <a:lnTo>
                  <a:pt x="54" y="417"/>
                </a:lnTo>
                <a:lnTo>
                  <a:pt x="72" y="397"/>
                </a:lnTo>
                <a:lnTo>
                  <a:pt x="93" y="380"/>
                </a:lnTo>
                <a:lnTo>
                  <a:pt x="114" y="368"/>
                </a:lnTo>
                <a:lnTo>
                  <a:pt x="134" y="360"/>
                </a:lnTo>
                <a:lnTo>
                  <a:pt x="154" y="358"/>
                </a:lnTo>
                <a:close/>
                <a:moveTo>
                  <a:pt x="1148" y="102"/>
                </a:moveTo>
                <a:lnTo>
                  <a:pt x="1127" y="105"/>
                </a:lnTo>
                <a:lnTo>
                  <a:pt x="1109" y="113"/>
                </a:lnTo>
                <a:lnTo>
                  <a:pt x="1094" y="125"/>
                </a:lnTo>
                <a:lnTo>
                  <a:pt x="1082" y="140"/>
                </a:lnTo>
                <a:lnTo>
                  <a:pt x="1074" y="158"/>
                </a:lnTo>
                <a:lnTo>
                  <a:pt x="1071" y="179"/>
                </a:lnTo>
                <a:lnTo>
                  <a:pt x="1074" y="199"/>
                </a:lnTo>
                <a:lnTo>
                  <a:pt x="1082" y="218"/>
                </a:lnTo>
                <a:lnTo>
                  <a:pt x="1094" y="233"/>
                </a:lnTo>
                <a:lnTo>
                  <a:pt x="1109" y="245"/>
                </a:lnTo>
                <a:lnTo>
                  <a:pt x="1127" y="252"/>
                </a:lnTo>
                <a:lnTo>
                  <a:pt x="1148" y="256"/>
                </a:lnTo>
                <a:lnTo>
                  <a:pt x="1169" y="252"/>
                </a:lnTo>
                <a:lnTo>
                  <a:pt x="1187" y="245"/>
                </a:lnTo>
                <a:lnTo>
                  <a:pt x="1202" y="233"/>
                </a:lnTo>
                <a:lnTo>
                  <a:pt x="1214" y="218"/>
                </a:lnTo>
                <a:lnTo>
                  <a:pt x="1222" y="199"/>
                </a:lnTo>
                <a:lnTo>
                  <a:pt x="1225" y="179"/>
                </a:lnTo>
                <a:lnTo>
                  <a:pt x="1222" y="158"/>
                </a:lnTo>
                <a:lnTo>
                  <a:pt x="1214" y="140"/>
                </a:lnTo>
                <a:lnTo>
                  <a:pt x="1202" y="125"/>
                </a:lnTo>
                <a:lnTo>
                  <a:pt x="1187" y="113"/>
                </a:lnTo>
                <a:lnTo>
                  <a:pt x="1169" y="105"/>
                </a:lnTo>
                <a:lnTo>
                  <a:pt x="1148" y="102"/>
                </a:lnTo>
                <a:close/>
                <a:moveTo>
                  <a:pt x="1146" y="0"/>
                </a:moveTo>
                <a:lnTo>
                  <a:pt x="1150" y="0"/>
                </a:lnTo>
                <a:lnTo>
                  <a:pt x="1182" y="3"/>
                </a:lnTo>
                <a:lnTo>
                  <a:pt x="1212" y="11"/>
                </a:lnTo>
                <a:lnTo>
                  <a:pt x="1239" y="24"/>
                </a:lnTo>
                <a:lnTo>
                  <a:pt x="1264" y="41"/>
                </a:lnTo>
                <a:lnTo>
                  <a:pt x="1285" y="63"/>
                </a:lnTo>
                <a:lnTo>
                  <a:pt x="1303" y="88"/>
                </a:lnTo>
                <a:lnTo>
                  <a:pt x="1316" y="115"/>
                </a:lnTo>
                <a:lnTo>
                  <a:pt x="1323" y="145"/>
                </a:lnTo>
                <a:lnTo>
                  <a:pt x="1327" y="177"/>
                </a:lnTo>
                <a:lnTo>
                  <a:pt x="1327" y="179"/>
                </a:lnTo>
                <a:lnTo>
                  <a:pt x="1329" y="199"/>
                </a:lnTo>
                <a:lnTo>
                  <a:pt x="1337" y="218"/>
                </a:lnTo>
                <a:lnTo>
                  <a:pt x="1349" y="233"/>
                </a:lnTo>
                <a:lnTo>
                  <a:pt x="1364" y="245"/>
                </a:lnTo>
                <a:lnTo>
                  <a:pt x="1382" y="252"/>
                </a:lnTo>
                <a:lnTo>
                  <a:pt x="1402" y="256"/>
                </a:lnTo>
                <a:lnTo>
                  <a:pt x="1481" y="256"/>
                </a:lnTo>
                <a:lnTo>
                  <a:pt x="1512" y="259"/>
                </a:lnTo>
                <a:lnTo>
                  <a:pt x="1540" y="268"/>
                </a:lnTo>
                <a:lnTo>
                  <a:pt x="1566" y="282"/>
                </a:lnTo>
                <a:lnTo>
                  <a:pt x="1588" y="300"/>
                </a:lnTo>
                <a:lnTo>
                  <a:pt x="1607" y="322"/>
                </a:lnTo>
                <a:lnTo>
                  <a:pt x="1621" y="348"/>
                </a:lnTo>
                <a:lnTo>
                  <a:pt x="1630" y="377"/>
                </a:lnTo>
                <a:lnTo>
                  <a:pt x="1633" y="407"/>
                </a:lnTo>
                <a:lnTo>
                  <a:pt x="1633" y="411"/>
                </a:lnTo>
                <a:lnTo>
                  <a:pt x="1630" y="441"/>
                </a:lnTo>
                <a:lnTo>
                  <a:pt x="1621" y="469"/>
                </a:lnTo>
                <a:lnTo>
                  <a:pt x="1607" y="495"/>
                </a:lnTo>
                <a:lnTo>
                  <a:pt x="1588" y="518"/>
                </a:lnTo>
                <a:lnTo>
                  <a:pt x="1566" y="536"/>
                </a:lnTo>
                <a:lnTo>
                  <a:pt x="1540" y="550"/>
                </a:lnTo>
                <a:lnTo>
                  <a:pt x="1512" y="559"/>
                </a:lnTo>
                <a:lnTo>
                  <a:pt x="1481" y="562"/>
                </a:lnTo>
                <a:lnTo>
                  <a:pt x="815" y="562"/>
                </a:lnTo>
                <a:lnTo>
                  <a:pt x="784" y="559"/>
                </a:lnTo>
                <a:lnTo>
                  <a:pt x="756" y="550"/>
                </a:lnTo>
                <a:lnTo>
                  <a:pt x="730" y="536"/>
                </a:lnTo>
                <a:lnTo>
                  <a:pt x="708" y="518"/>
                </a:lnTo>
                <a:lnTo>
                  <a:pt x="689" y="495"/>
                </a:lnTo>
                <a:lnTo>
                  <a:pt x="675" y="469"/>
                </a:lnTo>
                <a:lnTo>
                  <a:pt x="667" y="441"/>
                </a:lnTo>
                <a:lnTo>
                  <a:pt x="663" y="411"/>
                </a:lnTo>
                <a:lnTo>
                  <a:pt x="663" y="407"/>
                </a:lnTo>
                <a:lnTo>
                  <a:pt x="667" y="377"/>
                </a:lnTo>
                <a:lnTo>
                  <a:pt x="675" y="348"/>
                </a:lnTo>
                <a:lnTo>
                  <a:pt x="689" y="322"/>
                </a:lnTo>
                <a:lnTo>
                  <a:pt x="708" y="300"/>
                </a:lnTo>
                <a:lnTo>
                  <a:pt x="730" y="282"/>
                </a:lnTo>
                <a:lnTo>
                  <a:pt x="756" y="268"/>
                </a:lnTo>
                <a:lnTo>
                  <a:pt x="784" y="259"/>
                </a:lnTo>
                <a:lnTo>
                  <a:pt x="815" y="256"/>
                </a:lnTo>
                <a:lnTo>
                  <a:pt x="894" y="256"/>
                </a:lnTo>
                <a:lnTo>
                  <a:pt x="913" y="252"/>
                </a:lnTo>
                <a:lnTo>
                  <a:pt x="932" y="245"/>
                </a:lnTo>
                <a:lnTo>
                  <a:pt x="947" y="233"/>
                </a:lnTo>
                <a:lnTo>
                  <a:pt x="959" y="218"/>
                </a:lnTo>
                <a:lnTo>
                  <a:pt x="966" y="199"/>
                </a:lnTo>
                <a:lnTo>
                  <a:pt x="970" y="179"/>
                </a:lnTo>
                <a:lnTo>
                  <a:pt x="970" y="177"/>
                </a:lnTo>
                <a:lnTo>
                  <a:pt x="973" y="145"/>
                </a:lnTo>
                <a:lnTo>
                  <a:pt x="980" y="115"/>
                </a:lnTo>
                <a:lnTo>
                  <a:pt x="993" y="88"/>
                </a:lnTo>
                <a:lnTo>
                  <a:pt x="1011" y="63"/>
                </a:lnTo>
                <a:lnTo>
                  <a:pt x="1032" y="41"/>
                </a:lnTo>
                <a:lnTo>
                  <a:pt x="1057" y="24"/>
                </a:lnTo>
                <a:lnTo>
                  <a:pt x="1084" y="11"/>
                </a:lnTo>
                <a:lnTo>
                  <a:pt x="1115" y="3"/>
                </a:lnTo>
                <a:lnTo>
                  <a:pt x="114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rved Left Arrow 18"/>
          <p:cNvSpPr/>
          <p:nvPr/>
        </p:nvSpPr>
        <p:spPr>
          <a:xfrm rot="18337559">
            <a:off x="7832791" y="930801"/>
            <a:ext cx="838200" cy="1892132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Curved Left Arrow 72"/>
          <p:cNvSpPr/>
          <p:nvPr/>
        </p:nvSpPr>
        <p:spPr>
          <a:xfrm rot="13653898" flipH="1" flipV="1">
            <a:off x="7800698" y="4977479"/>
            <a:ext cx="838200" cy="1892132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Curved Left Arrow 73"/>
          <p:cNvSpPr/>
          <p:nvPr/>
        </p:nvSpPr>
        <p:spPr>
          <a:xfrm rot="18000000" flipH="1" flipV="1">
            <a:off x="3343987" y="4977480"/>
            <a:ext cx="838200" cy="1892132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rved Left Arrow 74"/>
          <p:cNvSpPr/>
          <p:nvPr/>
        </p:nvSpPr>
        <p:spPr>
          <a:xfrm rot="2700000" flipH="1" flipV="1">
            <a:off x="3343986" y="741837"/>
            <a:ext cx="838200" cy="1892132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Circle Concept for PowerPoint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131067" y="3566321"/>
            <a:ext cx="20785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141412" y="2949840"/>
            <a:ext cx="1571517" cy="15715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1243902" y="3255818"/>
            <a:ext cx="1366536" cy="1165335"/>
          </a:xfrm>
          <a:custGeom>
            <a:avLst/>
            <a:gdLst>
              <a:gd name="T0" fmla="*/ 1816 w 2128"/>
              <a:gd name="T1" fmla="*/ 0 h 1816"/>
              <a:gd name="T2" fmla="*/ 1532 w 2128"/>
              <a:gd name="T3" fmla="*/ 520 h 1816"/>
              <a:gd name="T4" fmla="*/ 596 w 2128"/>
              <a:gd name="T5" fmla="*/ 520 h 1816"/>
              <a:gd name="T6" fmla="*/ 312 w 2128"/>
              <a:gd name="T7" fmla="*/ 0 h 1816"/>
              <a:gd name="T8" fmla="*/ 0 w 2128"/>
              <a:gd name="T9" fmla="*/ 752 h 1816"/>
              <a:gd name="T10" fmla="*/ 1064 w 2128"/>
              <a:gd name="T11" fmla="*/ 1816 h 1816"/>
              <a:gd name="T12" fmla="*/ 2128 w 2128"/>
              <a:gd name="T13" fmla="*/ 752 h 1816"/>
              <a:gd name="T14" fmla="*/ 1816 w 2128"/>
              <a:gd name="T15" fmla="*/ 0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8" h="1816">
                <a:moveTo>
                  <a:pt x="1816" y="0"/>
                </a:moveTo>
                <a:cubicBezTo>
                  <a:pt x="1532" y="520"/>
                  <a:pt x="1532" y="520"/>
                  <a:pt x="1532" y="520"/>
                </a:cubicBezTo>
                <a:cubicBezTo>
                  <a:pt x="596" y="520"/>
                  <a:pt x="596" y="520"/>
                  <a:pt x="596" y="520"/>
                </a:cubicBezTo>
                <a:cubicBezTo>
                  <a:pt x="312" y="0"/>
                  <a:pt x="312" y="0"/>
                  <a:pt x="312" y="0"/>
                </a:cubicBezTo>
                <a:cubicBezTo>
                  <a:pt x="119" y="192"/>
                  <a:pt x="0" y="458"/>
                  <a:pt x="0" y="752"/>
                </a:cubicBezTo>
                <a:cubicBezTo>
                  <a:pt x="0" y="1340"/>
                  <a:pt x="476" y="1816"/>
                  <a:pt x="1064" y="1816"/>
                </a:cubicBezTo>
                <a:cubicBezTo>
                  <a:pt x="1652" y="1816"/>
                  <a:pt x="2128" y="1340"/>
                  <a:pt x="2128" y="752"/>
                </a:cubicBezTo>
                <a:cubicBezTo>
                  <a:pt x="2128" y="458"/>
                  <a:pt x="2009" y="192"/>
                  <a:pt x="181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656583" y="3693880"/>
            <a:ext cx="541175" cy="594125"/>
            <a:chOff x="688975" y="2427288"/>
            <a:chExt cx="957263" cy="10509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159"/>
            <p:cNvSpPr>
              <a:spLocks noEditPoints="1"/>
            </p:cNvSpPr>
            <p:nvPr/>
          </p:nvSpPr>
          <p:spPr bwMode="auto">
            <a:xfrm>
              <a:off x="846138" y="2589213"/>
              <a:ext cx="644525" cy="889000"/>
            </a:xfrm>
            <a:custGeom>
              <a:avLst/>
              <a:gdLst>
                <a:gd name="T0" fmla="*/ 751 w 2030"/>
                <a:gd name="T1" fmla="*/ 300 h 2803"/>
                <a:gd name="T2" fmla="*/ 479 w 2030"/>
                <a:gd name="T3" fmla="*/ 467 h 2803"/>
                <a:gd name="T4" fmla="*/ 304 w 2030"/>
                <a:gd name="T5" fmla="*/ 724 h 2803"/>
                <a:gd name="T6" fmla="*/ 259 w 2030"/>
                <a:gd name="T7" fmla="*/ 1035 h 2803"/>
                <a:gd name="T8" fmla="*/ 313 w 2030"/>
                <a:gd name="T9" fmla="*/ 1285 h 2803"/>
                <a:gd name="T10" fmla="*/ 414 w 2030"/>
                <a:gd name="T11" fmla="*/ 1473 h 2803"/>
                <a:gd name="T12" fmla="*/ 530 w 2030"/>
                <a:gd name="T13" fmla="*/ 1648 h 2803"/>
                <a:gd name="T14" fmla="*/ 603 w 2030"/>
                <a:gd name="T15" fmla="*/ 1845 h 2803"/>
                <a:gd name="T16" fmla="*/ 647 w 2030"/>
                <a:gd name="T17" fmla="*/ 1980 h 2803"/>
                <a:gd name="T18" fmla="*/ 1346 w 2030"/>
                <a:gd name="T19" fmla="*/ 2014 h 2803"/>
                <a:gd name="T20" fmla="*/ 1422 w 2030"/>
                <a:gd name="T21" fmla="*/ 1915 h 2803"/>
                <a:gd name="T22" fmla="*/ 1461 w 2030"/>
                <a:gd name="T23" fmla="*/ 1723 h 2803"/>
                <a:gd name="T24" fmla="*/ 1571 w 2030"/>
                <a:gd name="T25" fmla="*/ 1540 h 2803"/>
                <a:gd name="T26" fmla="*/ 1679 w 2030"/>
                <a:gd name="T27" fmla="*/ 1366 h 2803"/>
                <a:gd name="T28" fmla="*/ 1757 w 2030"/>
                <a:gd name="T29" fmla="*/ 1144 h 2803"/>
                <a:gd name="T30" fmla="*/ 1762 w 2030"/>
                <a:gd name="T31" fmla="*/ 846 h 2803"/>
                <a:gd name="T32" fmla="*/ 1635 w 2030"/>
                <a:gd name="T33" fmla="*/ 560 h 2803"/>
                <a:gd name="T34" fmla="*/ 1398 w 2030"/>
                <a:gd name="T35" fmla="*/ 353 h 2803"/>
                <a:gd name="T36" fmla="*/ 1084 w 2030"/>
                <a:gd name="T37" fmla="*/ 259 h 2803"/>
                <a:gd name="T38" fmla="*/ 1258 w 2030"/>
                <a:gd name="T39" fmla="*/ 30 h 2803"/>
                <a:gd name="T40" fmla="*/ 1614 w 2030"/>
                <a:gd name="T41" fmla="*/ 189 h 2803"/>
                <a:gd name="T42" fmla="*/ 1878 w 2030"/>
                <a:gd name="T43" fmla="*/ 462 h 2803"/>
                <a:gd name="T44" fmla="*/ 2016 w 2030"/>
                <a:gd name="T45" fmla="*/ 816 h 2803"/>
                <a:gd name="T46" fmla="*/ 2014 w 2030"/>
                <a:gd name="T47" fmla="*/ 1167 h 2803"/>
                <a:gd name="T48" fmla="*/ 1936 w 2030"/>
                <a:gd name="T49" fmla="*/ 1425 h 2803"/>
                <a:gd name="T50" fmla="*/ 1827 w 2030"/>
                <a:gd name="T51" fmla="*/ 1619 h 2803"/>
                <a:gd name="T52" fmla="*/ 1715 w 2030"/>
                <a:gd name="T53" fmla="*/ 1787 h 2803"/>
                <a:gd name="T54" fmla="*/ 1678 w 2030"/>
                <a:gd name="T55" fmla="*/ 1936 h 2803"/>
                <a:gd name="T56" fmla="*/ 1573 w 2030"/>
                <a:gd name="T57" fmla="*/ 2152 h 2803"/>
                <a:gd name="T58" fmla="*/ 1488 w 2030"/>
                <a:gd name="T59" fmla="*/ 2297 h 2803"/>
                <a:gd name="T60" fmla="*/ 1481 w 2030"/>
                <a:gd name="T61" fmla="*/ 2432 h 2803"/>
                <a:gd name="T62" fmla="*/ 1477 w 2030"/>
                <a:gd name="T63" fmla="*/ 2494 h 2803"/>
                <a:gd name="T64" fmla="*/ 1447 w 2030"/>
                <a:gd name="T65" fmla="*/ 2578 h 2803"/>
                <a:gd name="T66" fmla="*/ 1341 w 2030"/>
                <a:gd name="T67" fmla="*/ 2669 h 2803"/>
                <a:gd name="T68" fmla="*/ 1185 w 2030"/>
                <a:gd name="T69" fmla="*/ 2782 h 2803"/>
                <a:gd name="T70" fmla="*/ 891 w 2030"/>
                <a:gd name="T71" fmla="*/ 2800 h 2803"/>
                <a:gd name="T72" fmla="*/ 762 w 2030"/>
                <a:gd name="T73" fmla="*/ 2701 h 2803"/>
                <a:gd name="T74" fmla="*/ 607 w 2030"/>
                <a:gd name="T75" fmla="*/ 2609 h 2803"/>
                <a:gd name="T76" fmla="*/ 556 w 2030"/>
                <a:gd name="T77" fmla="*/ 2512 h 2803"/>
                <a:gd name="T78" fmla="*/ 551 w 2030"/>
                <a:gd name="T79" fmla="*/ 2468 h 2803"/>
                <a:gd name="T80" fmla="*/ 545 w 2030"/>
                <a:gd name="T81" fmla="*/ 2353 h 2803"/>
                <a:gd name="T82" fmla="*/ 538 w 2030"/>
                <a:gd name="T83" fmla="*/ 2224 h 2803"/>
                <a:gd name="T84" fmla="*/ 376 w 2030"/>
                <a:gd name="T85" fmla="*/ 2027 h 2803"/>
                <a:gd name="T86" fmla="*/ 340 w 2030"/>
                <a:gd name="T87" fmla="*/ 1841 h 2803"/>
                <a:gd name="T88" fmla="*/ 247 w 2030"/>
                <a:gd name="T89" fmla="*/ 1684 h 2803"/>
                <a:gd name="T90" fmla="*/ 137 w 2030"/>
                <a:gd name="T91" fmla="*/ 1510 h 2803"/>
                <a:gd name="T92" fmla="*/ 41 w 2030"/>
                <a:gd name="T93" fmla="*/ 1280 h 2803"/>
                <a:gd name="T94" fmla="*/ 0 w 2030"/>
                <a:gd name="T95" fmla="*/ 975 h 2803"/>
                <a:gd name="T96" fmla="*/ 80 w 2030"/>
                <a:gd name="T97" fmla="*/ 596 h 2803"/>
                <a:gd name="T98" fmla="*/ 298 w 2030"/>
                <a:gd name="T99" fmla="*/ 287 h 2803"/>
                <a:gd name="T100" fmla="*/ 621 w 2030"/>
                <a:gd name="T101" fmla="*/ 77 h 2803"/>
                <a:gd name="T102" fmla="*/ 1015 w 2030"/>
                <a:gd name="T10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30" h="2803">
                  <a:moveTo>
                    <a:pt x="1015" y="255"/>
                  </a:moveTo>
                  <a:lnTo>
                    <a:pt x="946" y="259"/>
                  </a:lnTo>
                  <a:lnTo>
                    <a:pt x="879" y="267"/>
                  </a:lnTo>
                  <a:lnTo>
                    <a:pt x="814" y="281"/>
                  </a:lnTo>
                  <a:lnTo>
                    <a:pt x="751" y="300"/>
                  </a:lnTo>
                  <a:lnTo>
                    <a:pt x="690" y="325"/>
                  </a:lnTo>
                  <a:lnTo>
                    <a:pt x="632" y="354"/>
                  </a:lnTo>
                  <a:lnTo>
                    <a:pt x="578" y="388"/>
                  </a:lnTo>
                  <a:lnTo>
                    <a:pt x="527" y="425"/>
                  </a:lnTo>
                  <a:lnTo>
                    <a:pt x="479" y="467"/>
                  </a:lnTo>
                  <a:lnTo>
                    <a:pt x="435" y="511"/>
                  </a:lnTo>
                  <a:lnTo>
                    <a:pt x="396" y="560"/>
                  </a:lnTo>
                  <a:lnTo>
                    <a:pt x="361" y="612"/>
                  </a:lnTo>
                  <a:lnTo>
                    <a:pt x="330" y="667"/>
                  </a:lnTo>
                  <a:lnTo>
                    <a:pt x="304" y="724"/>
                  </a:lnTo>
                  <a:lnTo>
                    <a:pt x="284" y="784"/>
                  </a:lnTo>
                  <a:lnTo>
                    <a:pt x="269" y="846"/>
                  </a:lnTo>
                  <a:lnTo>
                    <a:pt x="260" y="909"/>
                  </a:lnTo>
                  <a:lnTo>
                    <a:pt x="257" y="975"/>
                  </a:lnTo>
                  <a:lnTo>
                    <a:pt x="259" y="1035"/>
                  </a:lnTo>
                  <a:lnTo>
                    <a:pt x="264" y="1091"/>
                  </a:lnTo>
                  <a:lnTo>
                    <a:pt x="273" y="1144"/>
                  </a:lnTo>
                  <a:lnTo>
                    <a:pt x="284" y="1194"/>
                  </a:lnTo>
                  <a:lnTo>
                    <a:pt x="298" y="1241"/>
                  </a:lnTo>
                  <a:lnTo>
                    <a:pt x="313" y="1285"/>
                  </a:lnTo>
                  <a:lnTo>
                    <a:pt x="331" y="1327"/>
                  </a:lnTo>
                  <a:lnTo>
                    <a:pt x="351" y="1366"/>
                  </a:lnTo>
                  <a:lnTo>
                    <a:pt x="371" y="1404"/>
                  </a:lnTo>
                  <a:lnTo>
                    <a:pt x="393" y="1439"/>
                  </a:lnTo>
                  <a:lnTo>
                    <a:pt x="414" y="1473"/>
                  </a:lnTo>
                  <a:lnTo>
                    <a:pt x="437" y="1507"/>
                  </a:lnTo>
                  <a:lnTo>
                    <a:pt x="458" y="1539"/>
                  </a:lnTo>
                  <a:lnTo>
                    <a:pt x="483" y="1575"/>
                  </a:lnTo>
                  <a:lnTo>
                    <a:pt x="507" y="1612"/>
                  </a:lnTo>
                  <a:lnTo>
                    <a:pt x="530" y="1648"/>
                  </a:lnTo>
                  <a:lnTo>
                    <a:pt x="551" y="1685"/>
                  </a:lnTo>
                  <a:lnTo>
                    <a:pt x="569" y="1723"/>
                  </a:lnTo>
                  <a:lnTo>
                    <a:pt x="584" y="1762"/>
                  </a:lnTo>
                  <a:lnTo>
                    <a:pt x="595" y="1802"/>
                  </a:lnTo>
                  <a:lnTo>
                    <a:pt x="603" y="1845"/>
                  </a:lnTo>
                  <a:lnTo>
                    <a:pt x="605" y="1890"/>
                  </a:lnTo>
                  <a:lnTo>
                    <a:pt x="608" y="1915"/>
                  </a:lnTo>
                  <a:lnTo>
                    <a:pt x="618" y="1939"/>
                  </a:lnTo>
                  <a:lnTo>
                    <a:pt x="630" y="1960"/>
                  </a:lnTo>
                  <a:lnTo>
                    <a:pt x="647" y="1980"/>
                  </a:lnTo>
                  <a:lnTo>
                    <a:pt x="665" y="1998"/>
                  </a:lnTo>
                  <a:lnTo>
                    <a:pt x="684" y="2014"/>
                  </a:lnTo>
                  <a:lnTo>
                    <a:pt x="701" y="2027"/>
                  </a:lnTo>
                  <a:lnTo>
                    <a:pt x="1328" y="2027"/>
                  </a:lnTo>
                  <a:lnTo>
                    <a:pt x="1346" y="2014"/>
                  </a:lnTo>
                  <a:lnTo>
                    <a:pt x="1365" y="1998"/>
                  </a:lnTo>
                  <a:lnTo>
                    <a:pt x="1384" y="1980"/>
                  </a:lnTo>
                  <a:lnTo>
                    <a:pt x="1400" y="1960"/>
                  </a:lnTo>
                  <a:lnTo>
                    <a:pt x="1412" y="1939"/>
                  </a:lnTo>
                  <a:lnTo>
                    <a:pt x="1422" y="1915"/>
                  </a:lnTo>
                  <a:lnTo>
                    <a:pt x="1425" y="1890"/>
                  </a:lnTo>
                  <a:lnTo>
                    <a:pt x="1427" y="1845"/>
                  </a:lnTo>
                  <a:lnTo>
                    <a:pt x="1434" y="1802"/>
                  </a:lnTo>
                  <a:lnTo>
                    <a:pt x="1446" y="1762"/>
                  </a:lnTo>
                  <a:lnTo>
                    <a:pt x="1461" y="1723"/>
                  </a:lnTo>
                  <a:lnTo>
                    <a:pt x="1478" y="1686"/>
                  </a:lnTo>
                  <a:lnTo>
                    <a:pt x="1499" y="1648"/>
                  </a:lnTo>
                  <a:lnTo>
                    <a:pt x="1521" y="1612"/>
                  </a:lnTo>
                  <a:lnTo>
                    <a:pt x="1546" y="1576"/>
                  </a:lnTo>
                  <a:lnTo>
                    <a:pt x="1571" y="1540"/>
                  </a:lnTo>
                  <a:lnTo>
                    <a:pt x="1593" y="1508"/>
                  </a:lnTo>
                  <a:lnTo>
                    <a:pt x="1615" y="1474"/>
                  </a:lnTo>
                  <a:lnTo>
                    <a:pt x="1637" y="1440"/>
                  </a:lnTo>
                  <a:lnTo>
                    <a:pt x="1659" y="1404"/>
                  </a:lnTo>
                  <a:lnTo>
                    <a:pt x="1679" y="1366"/>
                  </a:lnTo>
                  <a:lnTo>
                    <a:pt x="1699" y="1327"/>
                  </a:lnTo>
                  <a:lnTo>
                    <a:pt x="1716" y="1285"/>
                  </a:lnTo>
                  <a:lnTo>
                    <a:pt x="1732" y="1241"/>
                  </a:lnTo>
                  <a:lnTo>
                    <a:pt x="1746" y="1194"/>
                  </a:lnTo>
                  <a:lnTo>
                    <a:pt x="1757" y="1144"/>
                  </a:lnTo>
                  <a:lnTo>
                    <a:pt x="1766" y="1091"/>
                  </a:lnTo>
                  <a:lnTo>
                    <a:pt x="1771" y="1035"/>
                  </a:lnTo>
                  <a:lnTo>
                    <a:pt x="1773" y="975"/>
                  </a:lnTo>
                  <a:lnTo>
                    <a:pt x="1770" y="909"/>
                  </a:lnTo>
                  <a:lnTo>
                    <a:pt x="1762" y="846"/>
                  </a:lnTo>
                  <a:lnTo>
                    <a:pt x="1746" y="783"/>
                  </a:lnTo>
                  <a:lnTo>
                    <a:pt x="1726" y="724"/>
                  </a:lnTo>
                  <a:lnTo>
                    <a:pt x="1701" y="667"/>
                  </a:lnTo>
                  <a:lnTo>
                    <a:pt x="1669" y="611"/>
                  </a:lnTo>
                  <a:lnTo>
                    <a:pt x="1635" y="560"/>
                  </a:lnTo>
                  <a:lnTo>
                    <a:pt x="1595" y="511"/>
                  </a:lnTo>
                  <a:lnTo>
                    <a:pt x="1551" y="467"/>
                  </a:lnTo>
                  <a:lnTo>
                    <a:pt x="1504" y="425"/>
                  </a:lnTo>
                  <a:lnTo>
                    <a:pt x="1452" y="387"/>
                  </a:lnTo>
                  <a:lnTo>
                    <a:pt x="1398" y="353"/>
                  </a:lnTo>
                  <a:lnTo>
                    <a:pt x="1340" y="325"/>
                  </a:lnTo>
                  <a:lnTo>
                    <a:pt x="1279" y="300"/>
                  </a:lnTo>
                  <a:lnTo>
                    <a:pt x="1216" y="281"/>
                  </a:lnTo>
                  <a:lnTo>
                    <a:pt x="1151" y="267"/>
                  </a:lnTo>
                  <a:lnTo>
                    <a:pt x="1084" y="259"/>
                  </a:lnTo>
                  <a:lnTo>
                    <a:pt x="1015" y="255"/>
                  </a:lnTo>
                  <a:close/>
                  <a:moveTo>
                    <a:pt x="1015" y="0"/>
                  </a:moveTo>
                  <a:lnTo>
                    <a:pt x="1098" y="4"/>
                  </a:lnTo>
                  <a:lnTo>
                    <a:pt x="1180" y="14"/>
                  </a:lnTo>
                  <a:lnTo>
                    <a:pt x="1258" y="30"/>
                  </a:lnTo>
                  <a:lnTo>
                    <a:pt x="1336" y="50"/>
                  </a:lnTo>
                  <a:lnTo>
                    <a:pt x="1409" y="77"/>
                  </a:lnTo>
                  <a:lnTo>
                    <a:pt x="1481" y="110"/>
                  </a:lnTo>
                  <a:lnTo>
                    <a:pt x="1549" y="147"/>
                  </a:lnTo>
                  <a:lnTo>
                    <a:pt x="1614" y="189"/>
                  </a:lnTo>
                  <a:lnTo>
                    <a:pt x="1675" y="236"/>
                  </a:lnTo>
                  <a:lnTo>
                    <a:pt x="1732" y="287"/>
                  </a:lnTo>
                  <a:lnTo>
                    <a:pt x="1785" y="341"/>
                  </a:lnTo>
                  <a:lnTo>
                    <a:pt x="1834" y="400"/>
                  </a:lnTo>
                  <a:lnTo>
                    <a:pt x="1878" y="462"/>
                  </a:lnTo>
                  <a:lnTo>
                    <a:pt x="1917" y="527"/>
                  </a:lnTo>
                  <a:lnTo>
                    <a:pt x="1950" y="596"/>
                  </a:lnTo>
                  <a:lnTo>
                    <a:pt x="1978" y="668"/>
                  </a:lnTo>
                  <a:lnTo>
                    <a:pt x="2001" y="740"/>
                  </a:lnTo>
                  <a:lnTo>
                    <a:pt x="2016" y="816"/>
                  </a:lnTo>
                  <a:lnTo>
                    <a:pt x="2027" y="895"/>
                  </a:lnTo>
                  <a:lnTo>
                    <a:pt x="2030" y="975"/>
                  </a:lnTo>
                  <a:lnTo>
                    <a:pt x="2028" y="1042"/>
                  </a:lnTo>
                  <a:lnTo>
                    <a:pt x="2023" y="1107"/>
                  </a:lnTo>
                  <a:lnTo>
                    <a:pt x="2014" y="1167"/>
                  </a:lnTo>
                  <a:lnTo>
                    <a:pt x="2003" y="1226"/>
                  </a:lnTo>
                  <a:lnTo>
                    <a:pt x="1989" y="1280"/>
                  </a:lnTo>
                  <a:lnTo>
                    <a:pt x="1973" y="1331"/>
                  </a:lnTo>
                  <a:lnTo>
                    <a:pt x="1955" y="1380"/>
                  </a:lnTo>
                  <a:lnTo>
                    <a:pt x="1936" y="1425"/>
                  </a:lnTo>
                  <a:lnTo>
                    <a:pt x="1915" y="1468"/>
                  </a:lnTo>
                  <a:lnTo>
                    <a:pt x="1894" y="1509"/>
                  </a:lnTo>
                  <a:lnTo>
                    <a:pt x="1871" y="1548"/>
                  </a:lnTo>
                  <a:lnTo>
                    <a:pt x="1849" y="1585"/>
                  </a:lnTo>
                  <a:lnTo>
                    <a:pt x="1827" y="1619"/>
                  </a:lnTo>
                  <a:lnTo>
                    <a:pt x="1805" y="1651"/>
                  </a:lnTo>
                  <a:lnTo>
                    <a:pt x="1783" y="1683"/>
                  </a:lnTo>
                  <a:lnTo>
                    <a:pt x="1757" y="1721"/>
                  </a:lnTo>
                  <a:lnTo>
                    <a:pt x="1734" y="1755"/>
                  </a:lnTo>
                  <a:lnTo>
                    <a:pt x="1715" y="1787"/>
                  </a:lnTo>
                  <a:lnTo>
                    <a:pt x="1701" y="1815"/>
                  </a:lnTo>
                  <a:lnTo>
                    <a:pt x="1690" y="1841"/>
                  </a:lnTo>
                  <a:lnTo>
                    <a:pt x="1683" y="1866"/>
                  </a:lnTo>
                  <a:lnTo>
                    <a:pt x="1681" y="1890"/>
                  </a:lnTo>
                  <a:lnTo>
                    <a:pt x="1678" y="1936"/>
                  </a:lnTo>
                  <a:lnTo>
                    <a:pt x="1668" y="1982"/>
                  </a:lnTo>
                  <a:lnTo>
                    <a:pt x="1654" y="2027"/>
                  </a:lnTo>
                  <a:lnTo>
                    <a:pt x="1632" y="2071"/>
                  </a:lnTo>
                  <a:lnTo>
                    <a:pt x="1605" y="2112"/>
                  </a:lnTo>
                  <a:lnTo>
                    <a:pt x="1573" y="2152"/>
                  </a:lnTo>
                  <a:lnTo>
                    <a:pt x="1535" y="2189"/>
                  </a:lnTo>
                  <a:lnTo>
                    <a:pt x="1492" y="2224"/>
                  </a:lnTo>
                  <a:lnTo>
                    <a:pt x="1491" y="2245"/>
                  </a:lnTo>
                  <a:lnTo>
                    <a:pt x="1490" y="2270"/>
                  </a:lnTo>
                  <a:lnTo>
                    <a:pt x="1488" y="2297"/>
                  </a:lnTo>
                  <a:lnTo>
                    <a:pt x="1487" y="2325"/>
                  </a:lnTo>
                  <a:lnTo>
                    <a:pt x="1485" y="2353"/>
                  </a:lnTo>
                  <a:lnTo>
                    <a:pt x="1484" y="2381"/>
                  </a:lnTo>
                  <a:lnTo>
                    <a:pt x="1482" y="2408"/>
                  </a:lnTo>
                  <a:lnTo>
                    <a:pt x="1481" y="2432"/>
                  </a:lnTo>
                  <a:lnTo>
                    <a:pt x="1479" y="2452"/>
                  </a:lnTo>
                  <a:lnTo>
                    <a:pt x="1478" y="2468"/>
                  </a:lnTo>
                  <a:lnTo>
                    <a:pt x="1478" y="2479"/>
                  </a:lnTo>
                  <a:lnTo>
                    <a:pt x="1477" y="2482"/>
                  </a:lnTo>
                  <a:lnTo>
                    <a:pt x="1477" y="2494"/>
                  </a:lnTo>
                  <a:lnTo>
                    <a:pt x="1475" y="2509"/>
                  </a:lnTo>
                  <a:lnTo>
                    <a:pt x="1471" y="2525"/>
                  </a:lnTo>
                  <a:lnTo>
                    <a:pt x="1466" y="2541"/>
                  </a:lnTo>
                  <a:lnTo>
                    <a:pt x="1457" y="2560"/>
                  </a:lnTo>
                  <a:lnTo>
                    <a:pt x="1447" y="2578"/>
                  </a:lnTo>
                  <a:lnTo>
                    <a:pt x="1433" y="2596"/>
                  </a:lnTo>
                  <a:lnTo>
                    <a:pt x="1417" y="2616"/>
                  </a:lnTo>
                  <a:lnTo>
                    <a:pt x="1396" y="2634"/>
                  </a:lnTo>
                  <a:lnTo>
                    <a:pt x="1370" y="2653"/>
                  </a:lnTo>
                  <a:lnTo>
                    <a:pt x="1341" y="2669"/>
                  </a:lnTo>
                  <a:lnTo>
                    <a:pt x="1308" y="2686"/>
                  </a:lnTo>
                  <a:lnTo>
                    <a:pt x="1268" y="2701"/>
                  </a:lnTo>
                  <a:lnTo>
                    <a:pt x="1245" y="2730"/>
                  </a:lnTo>
                  <a:lnTo>
                    <a:pt x="1216" y="2757"/>
                  </a:lnTo>
                  <a:lnTo>
                    <a:pt x="1185" y="2782"/>
                  </a:lnTo>
                  <a:lnTo>
                    <a:pt x="1163" y="2793"/>
                  </a:lnTo>
                  <a:lnTo>
                    <a:pt x="1139" y="2800"/>
                  </a:lnTo>
                  <a:lnTo>
                    <a:pt x="1114" y="2803"/>
                  </a:lnTo>
                  <a:lnTo>
                    <a:pt x="916" y="2803"/>
                  </a:lnTo>
                  <a:lnTo>
                    <a:pt x="891" y="2800"/>
                  </a:lnTo>
                  <a:lnTo>
                    <a:pt x="867" y="2793"/>
                  </a:lnTo>
                  <a:lnTo>
                    <a:pt x="845" y="2782"/>
                  </a:lnTo>
                  <a:lnTo>
                    <a:pt x="814" y="2757"/>
                  </a:lnTo>
                  <a:lnTo>
                    <a:pt x="785" y="2730"/>
                  </a:lnTo>
                  <a:lnTo>
                    <a:pt x="762" y="2701"/>
                  </a:lnTo>
                  <a:lnTo>
                    <a:pt x="720" y="2684"/>
                  </a:lnTo>
                  <a:lnTo>
                    <a:pt x="685" y="2667"/>
                  </a:lnTo>
                  <a:lnTo>
                    <a:pt x="653" y="2648"/>
                  </a:lnTo>
                  <a:lnTo>
                    <a:pt x="628" y="2629"/>
                  </a:lnTo>
                  <a:lnTo>
                    <a:pt x="607" y="2609"/>
                  </a:lnTo>
                  <a:lnTo>
                    <a:pt x="590" y="2588"/>
                  </a:lnTo>
                  <a:lnTo>
                    <a:pt x="578" y="2568"/>
                  </a:lnTo>
                  <a:lnTo>
                    <a:pt x="567" y="2549"/>
                  </a:lnTo>
                  <a:lnTo>
                    <a:pt x="561" y="2530"/>
                  </a:lnTo>
                  <a:lnTo>
                    <a:pt x="556" y="2512"/>
                  </a:lnTo>
                  <a:lnTo>
                    <a:pt x="554" y="2496"/>
                  </a:lnTo>
                  <a:lnTo>
                    <a:pt x="552" y="2482"/>
                  </a:lnTo>
                  <a:lnTo>
                    <a:pt x="552" y="2482"/>
                  </a:lnTo>
                  <a:lnTo>
                    <a:pt x="552" y="2479"/>
                  </a:lnTo>
                  <a:lnTo>
                    <a:pt x="551" y="2468"/>
                  </a:lnTo>
                  <a:lnTo>
                    <a:pt x="550" y="2452"/>
                  </a:lnTo>
                  <a:lnTo>
                    <a:pt x="549" y="2432"/>
                  </a:lnTo>
                  <a:lnTo>
                    <a:pt x="548" y="2408"/>
                  </a:lnTo>
                  <a:lnTo>
                    <a:pt x="546" y="2381"/>
                  </a:lnTo>
                  <a:lnTo>
                    <a:pt x="545" y="2353"/>
                  </a:lnTo>
                  <a:lnTo>
                    <a:pt x="543" y="2325"/>
                  </a:lnTo>
                  <a:lnTo>
                    <a:pt x="542" y="2297"/>
                  </a:lnTo>
                  <a:lnTo>
                    <a:pt x="540" y="2270"/>
                  </a:lnTo>
                  <a:lnTo>
                    <a:pt x="539" y="2245"/>
                  </a:lnTo>
                  <a:lnTo>
                    <a:pt x="538" y="2224"/>
                  </a:lnTo>
                  <a:lnTo>
                    <a:pt x="495" y="2189"/>
                  </a:lnTo>
                  <a:lnTo>
                    <a:pt x="457" y="2152"/>
                  </a:lnTo>
                  <a:lnTo>
                    <a:pt x="425" y="2112"/>
                  </a:lnTo>
                  <a:lnTo>
                    <a:pt x="398" y="2071"/>
                  </a:lnTo>
                  <a:lnTo>
                    <a:pt x="376" y="2027"/>
                  </a:lnTo>
                  <a:lnTo>
                    <a:pt x="362" y="1982"/>
                  </a:lnTo>
                  <a:lnTo>
                    <a:pt x="352" y="1936"/>
                  </a:lnTo>
                  <a:lnTo>
                    <a:pt x="349" y="1890"/>
                  </a:lnTo>
                  <a:lnTo>
                    <a:pt x="347" y="1866"/>
                  </a:lnTo>
                  <a:lnTo>
                    <a:pt x="340" y="1841"/>
                  </a:lnTo>
                  <a:lnTo>
                    <a:pt x="329" y="1815"/>
                  </a:lnTo>
                  <a:lnTo>
                    <a:pt x="314" y="1787"/>
                  </a:lnTo>
                  <a:lnTo>
                    <a:pt x="296" y="1755"/>
                  </a:lnTo>
                  <a:lnTo>
                    <a:pt x="274" y="1721"/>
                  </a:lnTo>
                  <a:lnTo>
                    <a:pt x="247" y="1684"/>
                  </a:lnTo>
                  <a:lnTo>
                    <a:pt x="226" y="1652"/>
                  </a:lnTo>
                  <a:lnTo>
                    <a:pt x="204" y="1619"/>
                  </a:lnTo>
                  <a:lnTo>
                    <a:pt x="181" y="1585"/>
                  </a:lnTo>
                  <a:lnTo>
                    <a:pt x="159" y="1548"/>
                  </a:lnTo>
                  <a:lnTo>
                    <a:pt x="137" y="1510"/>
                  </a:lnTo>
                  <a:lnTo>
                    <a:pt x="115" y="1468"/>
                  </a:lnTo>
                  <a:lnTo>
                    <a:pt x="94" y="1425"/>
                  </a:lnTo>
                  <a:lnTo>
                    <a:pt x="75" y="1380"/>
                  </a:lnTo>
                  <a:lnTo>
                    <a:pt x="56" y="1331"/>
                  </a:lnTo>
                  <a:lnTo>
                    <a:pt x="41" y="1280"/>
                  </a:lnTo>
                  <a:lnTo>
                    <a:pt x="27" y="1226"/>
                  </a:lnTo>
                  <a:lnTo>
                    <a:pt x="16" y="1167"/>
                  </a:lnTo>
                  <a:lnTo>
                    <a:pt x="7" y="1107"/>
                  </a:lnTo>
                  <a:lnTo>
                    <a:pt x="2" y="1042"/>
                  </a:lnTo>
                  <a:lnTo>
                    <a:pt x="0" y="975"/>
                  </a:lnTo>
                  <a:lnTo>
                    <a:pt x="3" y="895"/>
                  </a:lnTo>
                  <a:lnTo>
                    <a:pt x="13" y="816"/>
                  </a:lnTo>
                  <a:lnTo>
                    <a:pt x="29" y="740"/>
                  </a:lnTo>
                  <a:lnTo>
                    <a:pt x="52" y="668"/>
                  </a:lnTo>
                  <a:lnTo>
                    <a:pt x="80" y="596"/>
                  </a:lnTo>
                  <a:lnTo>
                    <a:pt x="113" y="527"/>
                  </a:lnTo>
                  <a:lnTo>
                    <a:pt x="152" y="462"/>
                  </a:lnTo>
                  <a:lnTo>
                    <a:pt x="196" y="400"/>
                  </a:lnTo>
                  <a:lnTo>
                    <a:pt x="245" y="341"/>
                  </a:lnTo>
                  <a:lnTo>
                    <a:pt x="298" y="287"/>
                  </a:lnTo>
                  <a:lnTo>
                    <a:pt x="355" y="236"/>
                  </a:lnTo>
                  <a:lnTo>
                    <a:pt x="416" y="189"/>
                  </a:lnTo>
                  <a:lnTo>
                    <a:pt x="481" y="147"/>
                  </a:lnTo>
                  <a:lnTo>
                    <a:pt x="549" y="110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2" y="30"/>
                  </a:lnTo>
                  <a:lnTo>
                    <a:pt x="850" y="14"/>
                  </a:lnTo>
                  <a:lnTo>
                    <a:pt x="932" y="4"/>
                  </a:lnTo>
                  <a:lnTo>
                    <a:pt x="10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160"/>
            <p:cNvSpPr>
              <a:spLocks/>
            </p:cNvSpPr>
            <p:nvPr/>
          </p:nvSpPr>
          <p:spPr bwMode="auto">
            <a:xfrm>
              <a:off x="1147763" y="2427288"/>
              <a:ext cx="39688" cy="101600"/>
            </a:xfrm>
            <a:custGeom>
              <a:avLst/>
              <a:gdLst>
                <a:gd name="T0" fmla="*/ 64 w 128"/>
                <a:gd name="T1" fmla="*/ 0 h 318"/>
                <a:gd name="T2" fmla="*/ 64 w 128"/>
                <a:gd name="T3" fmla="*/ 0 h 318"/>
                <a:gd name="T4" fmla="*/ 81 w 128"/>
                <a:gd name="T5" fmla="*/ 2 h 318"/>
                <a:gd name="T6" fmla="*/ 96 w 128"/>
                <a:gd name="T7" fmla="*/ 9 h 318"/>
                <a:gd name="T8" fmla="*/ 109 w 128"/>
                <a:gd name="T9" fmla="*/ 19 h 318"/>
                <a:gd name="T10" fmla="*/ 120 w 128"/>
                <a:gd name="T11" fmla="*/ 32 h 318"/>
                <a:gd name="T12" fmla="*/ 126 w 128"/>
                <a:gd name="T13" fmla="*/ 47 h 318"/>
                <a:gd name="T14" fmla="*/ 128 w 128"/>
                <a:gd name="T15" fmla="*/ 64 h 318"/>
                <a:gd name="T16" fmla="*/ 128 w 128"/>
                <a:gd name="T17" fmla="*/ 254 h 318"/>
                <a:gd name="T18" fmla="*/ 126 w 128"/>
                <a:gd name="T19" fmla="*/ 272 h 318"/>
                <a:gd name="T20" fmla="*/ 120 w 128"/>
                <a:gd name="T21" fmla="*/ 287 h 318"/>
                <a:gd name="T22" fmla="*/ 109 w 128"/>
                <a:gd name="T23" fmla="*/ 300 h 318"/>
                <a:gd name="T24" fmla="*/ 96 w 128"/>
                <a:gd name="T25" fmla="*/ 310 h 318"/>
                <a:gd name="T26" fmla="*/ 81 w 128"/>
                <a:gd name="T27" fmla="*/ 316 h 318"/>
                <a:gd name="T28" fmla="*/ 64 w 128"/>
                <a:gd name="T29" fmla="*/ 318 h 318"/>
                <a:gd name="T30" fmla="*/ 47 w 128"/>
                <a:gd name="T31" fmla="*/ 316 h 318"/>
                <a:gd name="T32" fmla="*/ 31 w 128"/>
                <a:gd name="T33" fmla="*/ 310 h 318"/>
                <a:gd name="T34" fmla="*/ 19 w 128"/>
                <a:gd name="T35" fmla="*/ 300 h 318"/>
                <a:gd name="T36" fmla="*/ 8 w 128"/>
                <a:gd name="T37" fmla="*/ 287 h 318"/>
                <a:gd name="T38" fmla="*/ 2 w 128"/>
                <a:gd name="T39" fmla="*/ 272 h 318"/>
                <a:gd name="T40" fmla="*/ 0 w 128"/>
                <a:gd name="T41" fmla="*/ 254 h 318"/>
                <a:gd name="T42" fmla="*/ 0 w 128"/>
                <a:gd name="T43" fmla="*/ 64 h 318"/>
                <a:gd name="T44" fmla="*/ 2 w 128"/>
                <a:gd name="T45" fmla="*/ 47 h 318"/>
                <a:gd name="T46" fmla="*/ 8 w 128"/>
                <a:gd name="T47" fmla="*/ 32 h 318"/>
                <a:gd name="T48" fmla="*/ 19 w 128"/>
                <a:gd name="T49" fmla="*/ 19 h 318"/>
                <a:gd name="T50" fmla="*/ 31 w 128"/>
                <a:gd name="T51" fmla="*/ 9 h 318"/>
                <a:gd name="T52" fmla="*/ 47 w 128"/>
                <a:gd name="T53" fmla="*/ 2 h 318"/>
                <a:gd name="T54" fmla="*/ 64 w 128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318">
                  <a:moveTo>
                    <a:pt x="64" y="0"/>
                  </a:moveTo>
                  <a:lnTo>
                    <a:pt x="64" y="0"/>
                  </a:lnTo>
                  <a:lnTo>
                    <a:pt x="81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20" y="32"/>
                  </a:lnTo>
                  <a:lnTo>
                    <a:pt x="126" y="47"/>
                  </a:lnTo>
                  <a:lnTo>
                    <a:pt x="128" y="64"/>
                  </a:lnTo>
                  <a:lnTo>
                    <a:pt x="128" y="254"/>
                  </a:lnTo>
                  <a:lnTo>
                    <a:pt x="126" y="272"/>
                  </a:lnTo>
                  <a:lnTo>
                    <a:pt x="120" y="287"/>
                  </a:lnTo>
                  <a:lnTo>
                    <a:pt x="109" y="300"/>
                  </a:lnTo>
                  <a:lnTo>
                    <a:pt x="96" y="310"/>
                  </a:lnTo>
                  <a:lnTo>
                    <a:pt x="81" y="316"/>
                  </a:lnTo>
                  <a:lnTo>
                    <a:pt x="64" y="318"/>
                  </a:lnTo>
                  <a:lnTo>
                    <a:pt x="47" y="316"/>
                  </a:lnTo>
                  <a:lnTo>
                    <a:pt x="31" y="310"/>
                  </a:lnTo>
                  <a:lnTo>
                    <a:pt x="19" y="300"/>
                  </a:lnTo>
                  <a:lnTo>
                    <a:pt x="8" y="287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161"/>
            <p:cNvSpPr>
              <a:spLocks/>
            </p:cNvSpPr>
            <p:nvPr/>
          </p:nvSpPr>
          <p:spPr bwMode="auto">
            <a:xfrm>
              <a:off x="917575" y="2487613"/>
              <a:ext cx="71438" cy="93663"/>
            </a:xfrm>
            <a:custGeom>
              <a:avLst/>
              <a:gdLst>
                <a:gd name="T0" fmla="*/ 64 w 225"/>
                <a:gd name="T1" fmla="*/ 0 h 293"/>
                <a:gd name="T2" fmla="*/ 81 w 225"/>
                <a:gd name="T3" fmla="*/ 2 h 293"/>
                <a:gd name="T4" fmla="*/ 96 w 225"/>
                <a:gd name="T5" fmla="*/ 8 h 293"/>
                <a:gd name="T6" fmla="*/ 110 w 225"/>
                <a:gd name="T7" fmla="*/ 19 h 293"/>
                <a:gd name="T8" fmla="*/ 120 w 225"/>
                <a:gd name="T9" fmla="*/ 32 h 293"/>
                <a:gd name="T10" fmla="*/ 216 w 225"/>
                <a:gd name="T11" fmla="*/ 198 h 293"/>
                <a:gd name="T12" fmla="*/ 223 w 225"/>
                <a:gd name="T13" fmla="*/ 213 h 293"/>
                <a:gd name="T14" fmla="*/ 225 w 225"/>
                <a:gd name="T15" fmla="*/ 230 h 293"/>
                <a:gd name="T16" fmla="*/ 223 w 225"/>
                <a:gd name="T17" fmla="*/ 246 h 293"/>
                <a:gd name="T18" fmla="*/ 216 w 225"/>
                <a:gd name="T19" fmla="*/ 261 h 293"/>
                <a:gd name="T20" fmla="*/ 207 w 225"/>
                <a:gd name="T21" fmla="*/ 275 h 293"/>
                <a:gd name="T22" fmla="*/ 193 w 225"/>
                <a:gd name="T23" fmla="*/ 285 h 293"/>
                <a:gd name="T24" fmla="*/ 178 w 225"/>
                <a:gd name="T25" fmla="*/ 291 h 293"/>
                <a:gd name="T26" fmla="*/ 161 w 225"/>
                <a:gd name="T27" fmla="*/ 293 h 293"/>
                <a:gd name="T28" fmla="*/ 144 w 225"/>
                <a:gd name="T29" fmla="*/ 291 h 293"/>
                <a:gd name="T30" fmla="*/ 129 w 225"/>
                <a:gd name="T31" fmla="*/ 285 h 293"/>
                <a:gd name="T32" fmla="*/ 116 w 225"/>
                <a:gd name="T33" fmla="*/ 275 h 293"/>
                <a:gd name="T34" fmla="*/ 105 w 225"/>
                <a:gd name="T35" fmla="*/ 261 h 293"/>
                <a:gd name="T36" fmla="*/ 9 w 225"/>
                <a:gd name="T37" fmla="*/ 96 h 293"/>
                <a:gd name="T38" fmla="*/ 3 w 225"/>
                <a:gd name="T39" fmla="*/ 80 h 293"/>
                <a:gd name="T40" fmla="*/ 0 w 225"/>
                <a:gd name="T41" fmla="*/ 63 h 293"/>
                <a:gd name="T42" fmla="*/ 3 w 225"/>
                <a:gd name="T43" fmla="*/ 48 h 293"/>
                <a:gd name="T44" fmla="*/ 9 w 225"/>
                <a:gd name="T45" fmla="*/ 32 h 293"/>
                <a:gd name="T46" fmla="*/ 19 w 225"/>
                <a:gd name="T47" fmla="*/ 20 h 293"/>
                <a:gd name="T48" fmla="*/ 32 w 225"/>
                <a:gd name="T49" fmla="*/ 9 h 293"/>
                <a:gd name="T50" fmla="*/ 49 w 225"/>
                <a:gd name="T51" fmla="*/ 2 h 293"/>
                <a:gd name="T52" fmla="*/ 64 w 225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93">
                  <a:moveTo>
                    <a:pt x="64" y="0"/>
                  </a:moveTo>
                  <a:lnTo>
                    <a:pt x="81" y="2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120" y="32"/>
                  </a:lnTo>
                  <a:lnTo>
                    <a:pt x="216" y="198"/>
                  </a:lnTo>
                  <a:lnTo>
                    <a:pt x="223" y="213"/>
                  </a:lnTo>
                  <a:lnTo>
                    <a:pt x="225" y="230"/>
                  </a:lnTo>
                  <a:lnTo>
                    <a:pt x="223" y="246"/>
                  </a:lnTo>
                  <a:lnTo>
                    <a:pt x="216" y="261"/>
                  </a:lnTo>
                  <a:lnTo>
                    <a:pt x="207" y="275"/>
                  </a:lnTo>
                  <a:lnTo>
                    <a:pt x="193" y="285"/>
                  </a:lnTo>
                  <a:lnTo>
                    <a:pt x="178" y="291"/>
                  </a:lnTo>
                  <a:lnTo>
                    <a:pt x="161" y="293"/>
                  </a:lnTo>
                  <a:lnTo>
                    <a:pt x="144" y="291"/>
                  </a:lnTo>
                  <a:lnTo>
                    <a:pt x="129" y="285"/>
                  </a:lnTo>
                  <a:lnTo>
                    <a:pt x="116" y="275"/>
                  </a:lnTo>
                  <a:lnTo>
                    <a:pt x="105" y="261"/>
                  </a:lnTo>
                  <a:lnTo>
                    <a:pt x="9" y="96"/>
                  </a:lnTo>
                  <a:lnTo>
                    <a:pt x="3" y="80"/>
                  </a:lnTo>
                  <a:lnTo>
                    <a:pt x="0" y="63"/>
                  </a:lnTo>
                  <a:lnTo>
                    <a:pt x="3" y="48"/>
                  </a:lnTo>
                  <a:lnTo>
                    <a:pt x="9" y="32"/>
                  </a:lnTo>
                  <a:lnTo>
                    <a:pt x="19" y="20"/>
                  </a:lnTo>
                  <a:lnTo>
                    <a:pt x="32" y="9"/>
                  </a:lnTo>
                  <a:lnTo>
                    <a:pt x="4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162"/>
            <p:cNvSpPr>
              <a:spLocks/>
            </p:cNvSpPr>
            <p:nvPr/>
          </p:nvSpPr>
          <p:spPr bwMode="auto">
            <a:xfrm>
              <a:off x="750888" y="2655888"/>
              <a:ext cx="93663" cy="69850"/>
            </a:xfrm>
            <a:custGeom>
              <a:avLst/>
              <a:gdLst>
                <a:gd name="T0" fmla="*/ 64 w 295"/>
                <a:gd name="T1" fmla="*/ 0 h 222"/>
                <a:gd name="T2" fmla="*/ 80 w 295"/>
                <a:gd name="T3" fmla="*/ 2 h 222"/>
                <a:gd name="T4" fmla="*/ 96 w 295"/>
                <a:gd name="T5" fmla="*/ 8 h 222"/>
                <a:gd name="T6" fmla="*/ 263 w 295"/>
                <a:gd name="T7" fmla="*/ 103 h 222"/>
                <a:gd name="T8" fmla="*/ 277 w 295"/>
                <a:gd name="T9" fmla="*/ 114 h 222"/>
                <a:gd name="T10" fmla="*/ 286 w 295"/>
                <a:gd name="T11" fmla="*/ 127 h 222"/>
                <a:gd name="T12" fmla="*/ 293 w 295"/>
                <a:gd name="T13" fmla="*/ 142 h 222"/>
                <a:gd name="T14" fmla="*/ 295 w 295"/>
                <a:gd name="T15" fmla="*/ 158 h 222"/>
                <a:gd name="T16" fmla="*/ 293 w 295"/>
                <a:gd name="T17" fmla="*/ 174 h 222"/>
                <a:gd name="T18" fmla="*/ 286 w 295"/>
                <a:gd name="T19" fmla="*/ 190 h 222"/>
                <a:gd name="T20" fmla="*/ 276 w 295"/>
                <a:gd name="T21" fmla="*/ 204 h 222"/>
                <a:gd name="T22" fmla="*/ 262 w 295"/>
                <a:gd name="T23" fmla="*/ 214 h 222"/>
                <a:gd name="T24" fmla="*/ 246 w 295"/>
                <a:gd name="T25" fmla="*/ 220 h 222"/>
                <a:gd name="T26" fmla="*/ 231 w 295"/>
                <a:gd name="T27" fmla="*/ 222 h 222"/>
                <a:gd name="T28" fmla="*/ 214 w 295"/>
                <a:gd name="T29" fmla="*/ 220 h 222"/>
                <a:gd name="T30" fmla="*/ 198 w 295"/>
                <a:gd name="T31" fmla="*/ 213 h 222"/>
                <a:gd name="T32" fmla="*/ 31 w 295"/>
                <a:gd name="T33" fmla="*/ 118 h 222"/>
                <a:gd name="T34" fmla="*/ 18 w 295"/>
                <a:gd name="T35" fmla="*/ 108 h 222"/>
                <a:gd name="T36" fmla="*/ 8 w 295"/>
                <a:gd name="T37" fmla="*/ 94 h 222"/>
                <a:gd name="T38" fmla="*/ 2 w 295"/>
                <a:gd name="T39" fmla="*/ 80 h 222"/>
                <a:gd name="T40" fmla="*/ 0 w 295"/>
                <a:gd name="T41" fmla="*/ 63 h 222"/>
                <a:gd name="T42" fmla="*/ 2 w 295"/>
                <a:gd name="T43" fmla="*/ 46 h 222"/>
                <a:gd name="T44" fmla="*/ 8 w 295"/>
                <a:gd name="T45" fmla="*/ 31 h 222"/>
                <a:gd name="T46" fmla="*/ 19 w 295"/>
                <a:gd name="T47" fmla="*/ 17 h 222"/>
                <a:gd name="T48" fmla="*/ 32 w 295"/>
                <a:gd name="T49" fmla="*/ 8 h 222"/>
                <a:gd name="T50" fmla="*/ 47 w 295"/>
                <a:gd name="T51" fmla="*/ 2 h 222"/>
                <a:gd name="T52" fmla="*/ 64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64" y="0"/>
                  </a:moveTo>
                  <a:lnTo>
                    <a:pt x="80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7" y="114"/>
                  </a:lnTo>
                  <a:lnTo>
                    <a:pt x="286" y="127"/>
                  </a:lnTo>
                  <a:lnTo>
                    <a:pt x="293" y="142"/>
                  </a:lnTo>
                  <a:lnTo>
                    <a:pt x="295" y="158"/>
                  </a:lnTo>
                  <a:lnTo>
                    <a:pt x="293" y="174"/>
                  </a:lnTo>
                  <a:lnTo>
                    <a:pt x="286" y="190"/>
                  </a:lnTo>
                  <a:lnTo>
                    <a:pt x="276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1" y="222"/>
                  </a:lnTo>
                  <a:lnTo>
                    <a:pt x="214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4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6"/>
                  </a:lnTo>
                  <a:lnTo>
                    <a:pt x="8" y="31"/>
                  </a:lnTo>
                  <a:lnTo>
                    <a:pt x="19" y="17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163"/>
            <p:cNvSpPr>
              <a:spLocks/>
            </p:cNvSpPr>
            <p:nvPr/>
          </p:nvSpPr>
          <p:spPr bwMode="auto">
            <a:xfrm>
              <a:off x="688975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2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2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8 h 128"/>
                <a:gd name="T34" fmla="*/ 19 w 321"/>
                <a:gd name="T35" fmla="*/ 109 h 128"/>
                <a:gd name="T36" fmla="*/ 9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9 w 321"/>
                <a:gd name="T45" fmla="*/ 32 h 128"/>
                <a:gd name="T46" fmla="*/ 19 w 321"/>
                <a:gd name="T47" fmla="*/ 18 h 128"/>
                <a:gd name="T48" fmla="*/ 32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2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2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8"/>
                  </a:lnTo>
                  <a:lnTo>
                    <a:pt x="19" y="109"/>
                  </a:lnTo>
                  <a:lnTo>
                    <a:pt x="9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64"/>
            <p:cNvSpPr>
              <a:spLocks/>
            </p:cNvSpPr>
            <p:nvPr/>
          </p:nvSpPr>
          <p:spPr bwMode="auto">
            <a:xfrm>
              <a:off x="750888" y="3079750"/>
              <a:ext cx="93663" cy="71438"/>
            </a:xfrm>
            <a:custGeom>
              <a:avLst/>
              <a:gdLst>
                <a:gd name="T0" fmla="*/ 231 w 295"/>
                <a:gd name="T1" fmla="*/ 0 h 224"/>
                <a:gd name="T2" fmla="*/ 247 w 295"/>
                <a:gd name="T3" fmla="*/ 3 h 224"/>
                <a:gd name="T4" fmla="*/ 262 w 295"/>
                <a:gd name="T5" fmla="*/ 8 h 224"/>
                <a:gd name="T6" fmla="*/ 276 w 295"/>
                <a:gd name="T7" fmla="*/ 19 h 224"/>
                <a:gd name="T8" fmla="*/ 286 w 295"/>
                <a:gd name="T9" fmla="*/ 32 h 224"/>
                <a:gd name="T10" fmla="*/ 293 w 295"/>
                <a:gd name="T11" fmla="*/ 48 h 224"/>
                <a:gd name="T12" fmla="*/ 295 w 295"/>
                <a:gd name="T13" fmla="*/ 65 h 224"/>
                <a:gd name="T14" fmla="*/ 293 w 295"/>
                <a:gd name="T15" fmla="*/ 80 h 224"/>
                <a:gd name="T16" fmla="*/ 286 w 295"/>
                <a:gd name="T17" fmla="*/ 96 h 224"/>
                <a:gd name="T18" fmla="*/ 276 w 295"/>
                <a:gd name="T19" fmla="*/ 109 h 224"/>
                <a:gd name="T20" fmla="*/ 263 w 295"/>
                <a:gd name="T21" fmla="*/ 120 h 224"/>
                <a:gd name="T22" fmla="*/ 96 w 295"/>
                <a:gd name="T23" fmla="*/ 215 h 224"/>
                <a:gd name="T24" fmla="*/ 81 w 295"/>
                <a:gd name="T25" fmla="*/ 221 h 224"/>
                <a:gd name="T26" fmla="*/ 64 w 295"/>
                <a:gd name="T27" fmla="*/ 224 h 224"/>
                <a:gd name="T28" fmla="*/ 47 w 295"/>
                <a:gd name="T29" fmla="*/ 221 h 224"/>
                <a:gd name="T30" fmla="*/ 32 w 295"/>
                <a:gd name="T31" fmla="*/ 216 h 224"/>
                <a:gd name="T32" fmla="*/ 19 w 295"/>
                <a:gd name="T33" fmla="*/ 205 h 224"/>
                <a:gd name="T34" fmla="*/ 8 w 295"/>
                <a:gd name="T35" fmla="*/ 192 h 224"/>
                <a:gd name="T36" fmla="*/ 2 w 295"/>
                <a:gd name="T37" fmla="*/ 176 h 224"/>
                <a:gd name="T38" fmla="*/ 0 w 295"/>
                <a:gd name="T39" fmla="*/ 159 h 224"/>
                <a:gd name="T40" fmla="*/ 2 w 295"/>
                <a:gd name="T41" fmla="*/ 144 h 224"/>
                <a:gd name="T42" fmla="*/ 8 w 295"/>
                <a:gd name="T43" fmla="*/ 128 h 224"/>
                <a:gd name="T44" fmla="*/ 18 w 295"/>
                <a:gd name="T45" fmla="*/ 116 h 224"/>
                <a:gd name="T46" fmla="*/ 31 w 295"/>
                <a:gd name="T47" fmla="*/ 105 h 224"/>
                <a:gd name="T48" fmla="*/ 198 w 295"/>
                <a:gd name="T49" fmla="*/ 10 h 224"/>
                <a:gd name="T50" fmla="*/ 215 w 295"/>
                <a:gd name="T51" fmla="*/ 2 h 224"/>
                <a:gd name="T52" fmla="*/ 231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231" y="0"/>
                  </a:moveTo>
                  <a:lnTo>
                    <a:pt x="247" y="3"/>
                  </a:lnTo>
                  <a:lnTo>
                    <a:pt x="262" y="8"/>
                  </a:lnTo>
                  <a:lnTo>
                    <a:pt x="276" y="19"/>
                  </a:lnTo>
                  <a:lnTo>
                    <a:pt x="286" y="32"/>
                  </a:lnTo>
                  <a:lnTo>
                    <a:pt x="293" y="48"/>
                  </a:lnTo>
                  <a:lnTo>
                    <a:pt x="295" y="65"/>
                  </a:lnTo>
                  <a:lnTo>
                    <a:pt x="293" y="80"/>
                  </a:lnTo>
                  <a:lnTo>
                    <a:pt x="286" y="96"/>
                  </a:lnTo>
                  <a:lnTo>
                    <a:pt x="276" y="109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1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65"/>
            <p:cNvSpPr>
              <a:spLocks/>
            </p:cNvSpPr>
            <p:nvPr/>
          </p:nvSpPr>
          <p:spPr bwMode="auto">
            <a:xfrm>
              <a:off x="1492250" y="3079750"/>
              <a:ext cx="93663" cy="71438"/>
            </a:xfrm>
            <a:custGeom>
              <a:avLst/>
              <a:gdLst>
                <a:gd name="T0" fmla="*/ 64 w 295"/>
                <a:gd name="T1" fmla="*/ 0 h 224"/>
                <a:gd name="T2" fmla="*/ 81 w 295"/>
                <a:gd name="T3" fmla="*/ 2 h 224"/>
                <a:gd name="T4" fmla="*/ 97 w 295"/>
                <a:gd name="T5" fmla="*/ 10 h 224"/>
                <a:gd name="T6" fmla="*/ 263 w 295"/>
                <a:gd name="T7" fmla="*/ 105 h 224"/>
                <a:gd name="T8" fmla="*/ 277 w 295"/>
                <a:gd name="T9" fmla="*/ 116 h 224"/>
                <a:gd name="T10" fmla="*/ 287 w 295"/>
                <a:gd name="T11" fmla="*/ 128 h 224"/>
                <a:gd name="T12" fmla="*/ 293 w 295"/>
                <a:gd name="T13" fmla="*/ 144 h 224"/>
                <a:gd name="T14" fmla="*/ 295 w 295"/>
                <a:gd name="T15" fmla="*/ 159 h 224"/>
                <a:gd name="T16" fmla="*/ 293 w 295"/>
                <a:gd name="T17" fmla="*/ 176 h 224"/>
                <a:gd name="T18" fmla="*/ 287 w 295"/>
                <a:gd name="T19" fmla="*/ 192 h 224"/>
                <a:gd name="T20" fmla="*/ 276 w 295"/>
                <a:gd name="T21" fmla="*/ 205 h 224"/>
                <a:gd name="T22" fmla="*/ 262 w 295"/>
                <a:gd name="T23" fmla="*/ 216 h 224"/>
                <a:gd name="T24" fmla="*/ 248 w 295"/>
                <a:gd name="T25" fmla="*/ 221 h 224"/>
                <a:gd name="T26" fmla="*/ 231 w 295"/>
                <a:gd name="T27" fmla="*/ 224 h 224"/>
                <a:gd name="T28" fmla="*/ 214 w 295"/>
                <a:gd name="T29" fmla="*/ 221 h 224"/>
                <a:gd name="T30" fmla="*/ 198 w 295"/>
                <a:gd name="T31" fmla="*/ 215 h 224"/>
                <a:gd name="T32" fmla="*/ 32 w 295"/>
                <a:gd name="T33" fmla="*/ 120 h 224"/>
                <a:gd name="T34" fmla="*/ 19 w 295"/>
                <a:gd name="T35" fmla="*/ 109 h 224"/>
                <a:gd name="T36" fmla="*/ 9 w 295"/>
                <a:gd name="T37" fmla="*/ 96 h 224"/>
                <a:gd name="T38" fmla="*/ 2 w 295"/>
                <a:gd name="T39" fmla="*/ 80 h 224"/>
                <a:gd name="T40" fmla="*/ 0 w 295"/>
                <a:gd name="T41" fmla="*/ 65 h 224"/>
                <a:gd name="T42" fmla="*/ 2 w 295"/>
                <a:gd name="T43" fmla="*/ 48 h 224"/>
                <a:gd name="T44" fmla="*/ 9 w 295"/>
                <a:gd name="T45" fmla="*/ 32 h 224"/>
                <a:gd name="T46" fmla="*/ 19 w 295"/>
                <a:gd name="T47" fmla="*/ 19 h 224"/>
                <a:gd name="T48" fmla="*/ 33 w 295"/>
                <a:gd name="T49" fmla="*/ 8 h 224"/>
                <a:gd name="T50" fmla="*/ 47 w 295"/>
                <a:gd name="T51" fmla="*/ 3 h 224"/>
                <a:gd name="T52" fmla="*/ 64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64" y="0"/>
                  </a:moveTo>
                  <a:lnTo>
                    <a:pt x="81" y="2"/>
                  </a:lnTo>
                  <a:lnTo>
                    <a:pt x="97" y="10"/>
                  </a:lnTo>
                  <a:lnTo>
                    <a:pt x="263" y="105"/>
                  </a:lnTo>
                  <a:lnTo>
                    <a:pt x="277" y="116"/>
                  </a:lnTo>
                  <a:lnTo>
                    <a:pt x="287" y="128"/>
                  </a:lnTo>
                  <a:lnTo>
                    <a:pt x="293" y="144"/>
                  </a:lnTo>
                  <a:lnTo>
                    <a:pt x="295" y="159"/>
                  </a:lnTo>
                  <a:lnTo>
                    <a:pt x="293" y="176"/>
                  </a:lnTo>
                  <a:lnTo>
                    <a:pt x="287" y="192"/>
                  </a:lnTo>
                  <a:lnTo>
                    <a:pt x="276" y="205"/>
                  </a:lnTo>
                  <a:lnTo>
                    <a:pt x="262" y="216"/>
                  </a:lnTo>
                  <a:lnTo>
                    <a:pt x="248" y="221"/>
                  </a:lnTo>
                  <a:lnTo>
                    <a:pt x="231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3" y="8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66"/>
            <p:cNvSpPr>
              <a:spLocks/>
            </p:cNvSpPr>
            <p:nvPr/>
          </p:nvSpPr>
          <p:spPr bwMode="auto">
            <a:xfrm>
              <a:off x="1544638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1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1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1 w 321"/>
                <a:gd name="T33" fmla="*/ 118 h 128"/>
                <a:gd name="T34" fmla="*/ 19 w 321"/>
                <a:gd name="T35" fmla="*/ 109 h 128"/>
                <a:gd name="T36" fmla="*/ 8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8 w 321"/>
                <a:gd name="T45" fmla="*/ 32 h 128"/>
                <a:gd name="T46" fmla="*/ 19 w 321"/>
                <a:gd name="T47" fmla="*/ 18 h 128"/>
                <a:gd name="T48" fmla="*/ 31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1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1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1" y="118"/>
                  </a:lnTo>
                  <a:lnTo>
                    <a:pt x="19" y="109"/>
                  </a:lnTo>
                  <a:lnTo>
                    <a:pt x="8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1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67"/>
            <p:cNvSpPr>
              <a:spLocks/>
            </p:cNvSpPr>
            <p:nvPr/>
          </p:nvSpPr>
          <p:spPr bwMode="auto">
            <a:xfrm>
              <a:off x="1492250" y="2655888"/>
              <a:ext cx="93663" cy="69850"/>
            </a:xfrm>
            <a:custGeom>
              <a:avLst/>
              <a:gdLst>
                <a:gd name="T0" fmla="*/ 231 w 295"/>
                <a:gd name="T1" fmla="*/ 0 h 222"/>
                <a:gd name="T2" fmla="*/ 248 w 295"/>
                <a:gd name="T3" fmla="*/ 2 h 222"/>
                <a:gd name="T4" fmla="*/ 262 w 295"/>
                <a:gd name="T5" fmla="*/ 8 h 222"/>
                <a:gd name="T6" fmla="*/ 276 w 295"/>
                <a:gd name="T7" fmla="*/ 17 h 222"/>
                <a:gd name="T8" fmla="*/ 287 w 295"/>
                <a:gd name="T9" fmla="*/ 31 h 222"/>
                <a:gd name="T10" fmla="*/ 293 w 295"/>
                <a:gd name="T11" fmla="*/ 46 h 222"/>
                <a:gd name="T12" fmla="*/ 295 w 295"/>
                <a:gd name="T13" fmla="*/ 63 h 222"/>
                <a:gd name="T14" fmla="*/ 293 w 295"/>
                <a:gd name="T15" fmla="*/ 80 h 222"/>
                <a:gd name="T16" fmla="*/ 287 w 295"/>
                <a:gd name="T17" fmla="*/ 94 h 222"/>
                <a:gd name="T18" fmla="*/ 277 w 295"/>
                <a:gd name="T19" fmla="*/ 108 h 222"/>
                <a:gd name="T20" fmla="*/ 263 w 295"/>
                <a:gd name="T21" fmla="*/ 118 h 222"/>
                <a:gd name="T22" fmla="*/ 97 w 295"/>
                <a:gd name="T23" fmla="*/ 213 h 222"/>
                <a:gd name="T24" fmla="*/ 81 w 295"/>
                <a:gd name="T25" fmla="*/ 220 h 222"/>
                <a:gd name="T26" fmla="*/ 64 w 295"/>
                <a:gd name="T27" fmla="*/ 222 h 222"/>
                <a:gd name="T28" fmla="*/ 48 w 295"/>
                <a:gd name="T29" fmla="*/ 220 h 222"/>
                <a:gd name="T30" fmla="*/ 33 w 295"/>
                <a:gd name="T31" fmla="*/ 214 h 222"/>
                <a:gd name="T32" fmla="*/ 19 w 295"/>
                <a:gd name="T33" fmla="*/ 204 h 222"/>
                <a:gd name="T34" fmla="*/ 9 w 295"/>
                <a:gd name="T35" fmla="*/ 190 h 222"/>
                <a:gd name="T36" fmla="*/ 2 w 295"/>
                <a:gd name="T37" fmla="*/ 174 h 222"/>
                <a:gd name="T38" fmla="*/ 0 w 295"/>
                <a:gd name="T39" fmla="*/ 158 h 222"/>
                <a:gd name="T40" fmla="*/ 2 w 295"/>
                <a:gd name="T41" fmla="*/ 142 h 222"/>
                <a:gd name="T42" fmla="*/ 9 w 295"/>
                <a:gd name="T43" fmla="*/ 127 h 222"/>
                <a:gd name="T44" fmla="*/ 19 w 295"/>
                <a:gd name="T45" fmla="*/ 114 h 222"/>
                <a:gd name="T46" fmla="*/ 32 w 295"/>
                <a:gd name="T47" fmla="*/ 103 h 222"/>
                <a:gd name="T48" fmla="*/ 198 w 295"/>
                <a:gd name="T49" fmla="*/ 8 h 222"/>
                <a:gd name="T50" fmla="*/ 215 w 295"/>
                <a:gd name="T51" fmla="*/ 2 h 222"/>
                <a:gd name="T52" fmla="*/ 231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231" y="0"/>
                  </a:moveTo>
                  <a:lnTo>
                    <a:pt x="248" y="2"/>
                  </a:lnTo>
                  <a:lnTo>
                    <a:pt x="262" y="8"/>
                  </a:lnTo>
                  <a:lnTo>
                    <a:pt x="276" y="17"/>
                  </a:lnTo>
                  <a:lnTo>
                    <a:pt x="287" y="31"/>
                  </a:lnTo>
                  <a:lnTo>
                    <a:pt x="293" y="46"/>
                  </a:lnTo>
                  <a:lnTo>
                    <a:pt x="295" y="63"/>
                  </a:lnTo>
                  <a:lnTo>
                    <a:pt x="293" y="80"/>
                  </a:lnTo>
                  <a:lnTo>
                    <a:pt x="287" y="94"/>
                  </a:lnTo>
                  <a:lnTo>
                    <a:pt x="277" y="108"/>
                  </a:lnTo>
                  <a:lnTo>
                    <a:pt x="263" y="118"/>
                  </a:lnTo>
                  <a:lnTo>
                    <a:pt x="97" y="213"/>
                  </a:lnTo>
                  <a:lnTo>
                    <a:pt x="81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3" y="214"/>
                  </a:lnTo>
                  <a:lnTo>
                    <a:pt x="19" y="204"/>
                  </a:lnTo>
                  <a:lnTo>
                    <a:pt x="9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9" y="127"/>
                  </a:lnTo>
                  <a:lnTo>
                    <a:pt x="19" y="114"/>
                  </a:lnTo>
                  <a:lnTo>
                    <a:pt x="32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68"/>
            <p:cNvSpPr>
              <a:spLocks/>
            </p:cNvSpPr>
            <p:nvPr/>
          </p:nvSpPr>
          <p:spPr bwMode="auto">
            <a:xfrm>
              <a:off x="1346200" y="2487613"/>
              <a:ext cx="71438" cy="93663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6 w 224"/>
                <a:gd name="T7" fmla="*/ 20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6 h 292"/>
                <a:gd name="T18" fmla="*/ 120 w 224"/>
                <a:gd name="T19" fmla="*/ 261 h 292"/>
                <a:gd name="T20" fmla="*/ 109 w 224"/>
                <a:gd name="T21" fmla="*/ 275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3 w 224"/>
                <a:gd name="T31" fmla="*/ 284 h 292"/>
                <a:gd name="T32" fmla="*/ 18 w 224"/>
                <a:gd name="T33" fmla="*/ 274 h 292"/>
                <a:gd name="T34" fmla="*/ 8 w 224"/>
                <a:gd name="T35" fmla="*/ 261 h 292"/>
                <a:gd name="T36" fmla="*/ 2 w 224"/>
                <a:gd name="T37" fmla="*/ 246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8 h 292"/>
                <a:gd name="T44" fmla="*/ 105 w 224"/>
                <a:gd name="T45" fmla="*/ 32 h 292"/>
                <a:gd name="T46" fmla="*/ 115 w 224"/>
                <a:gd name="T47" fmla="*/ 19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6" y="20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6"/>
                  </a:lnTo>
                  <a:lnTo>
                    <a:pt x="120" y="261"/>
                  </a:lnTo>
                  <a:lnTo>
                    <a:pt x="109" y="275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3" y="284"/>
                  </a:lnTo>
                  <a:lnTo>
                    <a:pt x="18" y="274"/>
                  </a:lnTo>
                  <a:lnTo>
                    <a:pt x="8" y="261"/>
                  </a:lnTo>
                  <a:lnTo>
                    <a:pt x="2" y="246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8"/>
                  </a:lnTo>
                  <a:lnTo>
                    <a:pt x="105" y="32"/>
                  </a:lnTo>
                  <a:lnTo>
                    <a:pt x="115" y="19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69"/>
            <p:cNvSpPr>
              <a:spLocks/>
            </p:cNvSpPr>
            <p:nvPr/>
          </p:nvSpPr>
          <p:spPr bwMode="auto">
            <a:xfrm>
              <a:off x="1119188" y="2732088"/>
              <a:ext cx="96838" cy="315913"/>
            </a:xfrm>
            <a:custGeom>
              <a:avLst/>
              <a:gdLst>
                <a:gd name="T0" fmla="*/ 154 w 308"/>
                <a:gd name="T1" fmla="*/ 0 h 992"/>
                <a:gd name="T2" fmla="*/ 185 w 308"/>
                <a:gd name="T3" fmla="*/ 2 h 992"/>
                <a:gd name="T4" fmla="*/ 213 w 308"/>
                <a:gd name="T5" fmla="*/ 7 h 992"/>
                <a:gd name="T6" fmla="*/ 238 w 308"/>
                <a:gd name="T7" fmla="*/ 17 h 992"/>
                <a:gd name="T8" fmla="*/ 259 w 308"/>
                <a:gd name="T9" fmla="*/ 30 h 992"/>
                <a:gd name="T10" fmla="*/ 277 w 308"/>
                <a:gd name="T11" fmla="*/ 47 h 992"/>
                <a:gd name="T12" fmla="*/ 290 w 308"/>
                <a:gd name="T13" fmla="*/ 67 h 992"/>
                <a:gd name="T14" fmla="*/ 301 w 308"/>
                <a:gd name="T15" fmla="*/ 91 h 992"/>
                <a:gd name="T16" fmla="*/ 306 w 308"/>
                <a:gd name="T17" fmla="*/ 119 h 992"/>
                <a:gd name="T18" fmla="*/ 308 w 308"/>
                <a:gd name="T19" fmla="*/ 150 h 992"/>
                <a:gd name="T20" fmla="*/ 308 w 308"/>
                <a:gd name="T21" fmla="*/ 375 h 992"/>
                <a:gd name="T22" fmla="*/ 307 w 308"/>
                <a:gd name="T23" fmla="*/ 405 h 992"/>
                <a:gd name="T24" fmla="*/ 304 w 308"/>
                <a:gd name="T25" fmla="*/ 435 h 992"/>
                <a:gd name="T26" fmla="*/ 301 w 308"/>
                <a:gd name="T27" fmla="*/ 467 h 992"/>
                <a:gd name="T28" fmla="*/ 240 w 308"/>
                <a:gd name="T29" fmla="*/ 920 h 992"/>
                <a:gd name="T30" fmla="*/ 236 w 308"/>
                <a:gd name="T31" fmla="*/ 942 h 992"/>
                <a:gd name="T32" fmla="*/ 228 w 308"/>
                <a:gd name="T33" fmla="*/ 960 h 992"/>
                <a:gd name="T34" fmla="*/ 219 w 308"/>
                <a:gd name="T35" fmla="*/ 972 h 992"/>
                <a:gd name="T36" fmla="*/ 206 w 308"/>
                <a:gd name="T37" fmla="*/ 982 h 992"/>
                <a:gd name="T38" fmla="*/ 192 w 308"/>
                <a:gd name="T39" fmla="*/ 988 h 992"/>
                <a:gd name="T40" fmla="*/ 174 w 308"/>
                <a:gd name="T41" fmla="*/ 991 h 992"/>
                <a:gd name="T42" fmla="*/ 154 w 308"/>
                <a:gd name="T43" fmla="*/ 992 h 992"/>
                <a:gd name="T44" fmla="*/ 134 w 308"/>
                <a:gd name="T45" fmla="*/ 991 h 992"/>
                <a:gd name="T46" fmla="*/ 116 w 308"/>
                <a:gd name="T47" fmla="*/ 988 h 992"/>
                <a:gd name="T48" fmla="*/ 102 w 308"/>
                <a:gd name="T49" fmla="*/ 982 h 992"/>
                <a:gd name="T50" fmla="*/ 89 w 308"/>
                <a:gd name="T51" fmla="*/ 972 h 992"/>
                <a:gd name="T52" fmla="*/ 79 w 308"/>
                <a:gd name="T53" fmla="*/ 960 h 992"/>
                <a:gd name="T54" fmla="*/ 72 w 308"/>
                <a:gd name="T55" fmla="*/ 942 h 992"/>
                <a:gd name="T56" fmla="*/ 68 w 308"/>
                <a:gd name="T57" fmla="*/ 920 h 992"/>
                <a:gd name="T58" fmla="*/ 7 w 308"/>
                <a:gd name="T59" fmla="*/ 467 h 992"/>
                <a:gd name="T60" fmla="*/ 4 w 308"/>
                <a:gd name="T61" fmla="*/ 435 h 992"/>
                <a:gd name="T62" fmla="*/ 1 w 308"/>
                <a:gd name="T63" fmla="*/ 405 h 992"/>
                <a:gd name="T64" fmla="*/ 0 w 308"/>
                <a:gd name="T65" fmla="*/ 375 h 992"/>
                <a:gd name="T66" fmla="*/ 0 w 308"/>
                <a:gd name="T67" fmla="*/ 150 h 992"/>
                <a:gd name="T68" fmla="*/ 2 w 308"/>
                <a:gd name="T69" fmla="*/ 119 h 992"/>
                <a:gd name="T70" fmla="*/ 7 w 308"/>
                <a:gd name="T71" fmla="*/ 91 h 992"/>
                <a:gd name="T72" fmla="*/ 18 w 308"/>
                <a:gd name="T73" fmla="*/ 67 h 992"/>
                <a:gd name="T74" fmla="*/ 31 w 308"/>
                <a:gd name="T75" fmla="*/ 47 h 992"/>
                <a:gd name="T76" fmla="*/ 49 w 308"/>
                <a:gd name="T77" fmla="*/ 30 h 992"/>
                <a:gd name="T78" fmla="*/ 70 w 308"/>
                <a:gd name="T79" fmla="*/ 17 h 992"/>
                <a:gd name="T80" fmla="*/ 95 w 308"/>
                <a:gd name="T81" fmla="*/ 7 h 992"/>
                <a:gd name="T82" fmla="*/ 122 w 308"/>
                <a:gd name="T83" fmla="*/ 2 h 992"/>
                <a:gd name="T84" fmla="*/ 154 w 308"/>
                <a:gd name="T85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2">
                  <a:moveTo>
                    <a:pt x="154" y="0"/>
                  </a:moveTo>
                  <a:lnTo>
                    <a:pt x="185" y="2"/>
                  </a:lnTo>
                  <a:lnTo>
                    <a:pt x="213" y="7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0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7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8" y="960"/>
                  </a:lnTo>
                  <a:lnTo>
                    <a:pt x="219" y="972"/>
                  </a:lnTo>
                  <a:lnTo>
                    <a:pt x="206" y="982"/>
                  </a:lnTo>
                  <a:lnTo>
                    <a:pt x="192" y="988"/>
                  </a:lnTo>
                  <a:lnTo>
                    <a:pt x="174" y="991"/>
                  </a:lnTo>
                  <a:lnTo>
                    <a:pt x="154" y="992"/>
                  </a:lnTo>
                  <a:lnTo>
                    <a:pt x="134" y="991"/>
                  </a:lnTo>
                  <a:lnTo>
                    <a:pt x="116" y="988"/>
                  </a:lnTo>
                  <a:lnTo>
                    <a:pt x="102" y="982"/>
                  </a:lnTo>
                  <a:lnTo>
                    <a:pt x="89" y="972"/>
                  </a:lnTo>
                  <a:lnTo>
                    <a:pt x="79" y="960"/>
                  </a:lnTo>
                  <a:lnTo>
                    <a:pt x="72" y="942"/>
                  </a:lnTo>
                  <a:lnTo>
                    <a:pt x="68" y="920"/>
                  </a:lnTo>
                  <a:lnTo>
                    <a:pt x="7" y="467"/>
                  </a:lnTo>
                  <a:lnTo>
                    <a:pt x="4" y="435"/>
                  </a:lnTo>
                  <a:lnTo>
                    <a:pt x="1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2" y="119"/>
                  </a:lnTo>
                  <a:lnTo>
                    <a:pt x="7" y="91"/>
                  </a:lnTo>
                  <a:lnTo>
                    <a:pt x="18" y="67"/>
                  </a:lnTo>
                  <a:lnTo>
                    <a:pt x="31" y="47"/>
                  </a:lnTo>
                  <a:lnTo>
                    <a:pt x="49" y="30"/>
                  </a:lnTo>
                  <a:lnTo>
                    <a:pt x="70" y="17"/>
                  </a:lnTo>
                  <a:lnTo>
                    <a:pt x="95" y="7"/>
                  </a:lnTo>
                  <a:lnTo>
                    <a:pt x="122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170"/>
            <p:cNvSpPr>
              <a:spLocks/>
            </p:cNvSpPr>
            <p:nvPr/>
          </p:nvSpPr>
          <p:spPr bwMode="auto">
            <a:xfrm>
              <a:off x="1116013" y="3087688"/>
              <a:ext cx="103188" cy="101600"/>
            </a:xfrm>
            <a:custGeom>
              <a:avLst/>
              <a:gdLst>
                <a:gd name="T0" fmla="*/ 161 w 321"/>
                <a:gd name="T1" fmla="*/ 0 h 319"/>
                <a:gd name="T2" fmla="*/ 193 w 321"/>
                <a:gd name="T3" fmla="*/ 4 h 319"/>
                <a:gd name="T4" fmla="*/ 223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9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9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2 h 319"/>
                <a:gd name="T28" fmla="*/ 223 w 321"/>
                <a:gd name="T29" fmla="*/ 306 h 319"/>
                <a:gd name="T30" fmla="*/ 193 w 321"/>
                <a:gd name="T31" fmla="*/ 316 h 319"/>
                <a:gd name="T32" fmla="*/ 161 w 321"/>
                <a:gd name="T33" fmla="*/ 319 h 319"/>
                <a:gd name="T34" fmla="*/ 128 w 321"/>
                <a:gd name="T35" fmla="*/ 316 h 319"/>
                <a:gd name="T36" fmla="*/ 99 w 321"/>
                <a:gd name="T37" fmla="*/ 306 h 319"/>
                <a:gd name="T38" fmla="*/ 72 w 321"/>
                <a:gd name="T39" fmla="*/ 292 h 319"/>
                <a:gd name="T40" fmla="*/ 48 w 321"/>
                <a:gd name="T41" fmla="*/ 272 h 319"/>
                <a:gd name="T42" fmla="*/ 28 w 321"/>
                <a:gd name="T43" fmla="*/ 249 h 319"/>
                <a:gd name="T44" fmla="*/ 13 w 321"/>
                <a:gd name="T45" fmla="*/ 222 h 319"/>
                <a:gd name="T46" fmla="*/ 4 w 321"/>
                <a:gd name="T47" fmla="*/ 192 h 319"/>
                <a:gd name="T48" fmla="*/ 0 w 321"/>
                <a:gd name="T49" fmla="*/ 159 h 319"/>
                <a:gd name="T50" fmla="*/ 4 w 321"/>
                <a:gd name="T51" fmla="*/ 128 h 319"/>
                <a:gd name="T52" fmla="*/ 13 w 321"/>
                <a:gd name="T53" fmla="*/ 98 h 319"/>
                <a:gd name="T54" fmla="*/ 28 w 321"/>
                <a:gd name="T55" fmla="*/ 71 h 319"/>
                <a:gd name="T56" fmla="*/ 48 w 321"/>
                <a:gd name="T57" fmla="*/ 47 h 319"/>
                <a:gd name="T58" fmla="*/ 72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1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1" y="0"/>
                  </a:moveTo>
                  <a:lnTo>
                    <a:pt x="193" y="4"/>
                  </a:lnTo>
                  <a:lnTo>
                    <a:pt x="223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9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9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2"/>
                  </a:lnTo>
                  <a:lnTo>
                    <a:pt x="223" y="306"/>
                  </a:lnTo>
                  <a:lnTo>
                    <a:pt x="193" y="316"/>
                  </a:lnTo>
                  <a:lnTo>
                    <a:pt x="161" y="319"/>
                  </a:lnTo>
                  <a:lnTo>
                    <a:pt x="128" y="316"/>
                  </a:lnTo>
                  <a:lnTo>
                    <a:pt x="99" y="306"/>
                  </a:lnTo>
                  <a:lnTo>
                    <a:pt x="72" y="292"/>
                  </a:lnTo>
                  <a:lnTo>
                    <a:pt x="48" y="272"/>
                  </a:lnTo>
                  <a:lnTo>
                    <a:pt x="28" y="249"/>
                  </a:lnTo>
                  <a:lnTo>
                    <a:pt x="13" y="222"/>
                  </a:lnTo>
                  <a:lnTo>
                    <a:pt x="4" y="192"/>
                  </a:lnTo>
                  <a:lnTo>
                    <a:pt x="0" y="159"/>
                  </a:lnTo>
                  <a:lnTo>
                    <a:pt x="4" y="128"/>
                  </a:lnTo>
                  <a:lnTo>
                    <a:pt x="13" y="98"/>
                  </a:lnTo>
                  <a:lnTo>
                    <a:pt x="28" y="71"/>
                  </a:lnTo>
                  <a:lnTo>
                    <a:pt x="48" y="47"/>
                  </a:lnTo>
                  <a:lnTo>
                    <a:pt x="72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5627795" y="2949840"/>
            <a:ext cx="1571517" cy="15715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730285" y="3255818"/>
            <a:ext cx="1366536" cy="1165335"/>
          </a:xfrm>
          <a:custGeom>
            <a:avLst/>
            <a:gdLst>
              <a:gd name="T0" fmla="*/ 1816 w 2128"/>
              <a:gd name="T1" fmla="*/ 0 h 1816"/>
              <a:gd name="T2" fmla="*/ 1532 w 2128"/>
              <a:gd name="T3" fmla="*/ 520 h 1816"/>
              <a:gd name="T4" fmla="*/ 596 w 2128"/>
              <a:gd name="T5" fmla="*/ 520 h 1816"/>
              <a:gd name="T6" fmla="*/ 312 w 2128"/>
              <a:gd name="T7" fmla="*/ 0 h 1816"/>
              <a:gd name="T8" fmla="*/ 0 w 2128"/>
              <a:gd name="T9" fmla="*/ 752 h 1816"/>
              <a:gd name="T10" fmla="*/ 1064 w 2128"/>
              <a:gd name="T11" fmla="*/ 1816 h 1816"/>
              <a:gd name="T12" fmla="*/ 2128 w 2128"/>
              <a:gd name="T13" fmla="*/ 752 h 1816"/>
              <a:gd name="T14" fmla="*/ 1816 w 2128"/>
              <a:gd name="T15" fmla="*/ 0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8" h="1816">
                <a:moveTo>
                  <a:pt x="1816" y="0"/>
                </a:moveTo>
                <a:cubicBezTo>
                  <a:pt x="1532" y="520"/>
                  <a:pt x="1532" y="520"/>
                  <a:pt x="1532" y="520"/>
                </a:cubicBezTo>
                <a:cubicBezTo>
                  <a:pt x="596" y="520"/>
                  <a:pt x="596" y="520"/>
                  <a:pt x="596" y="520"/>
                </a:cubicBezTo>
                <a:cubicBezTo>
                  <a:pt x="312" y="0"/>
                  <a:pt x="312" y="0"/>
                  <a:pt x="312" y="0"/>
                </a:cubicBezTo>
                <a:cubicBezTo>
                  <a:pt x="119" y="192"/>
                  <a:pt x="0" y="458"/>
                  <a:pt x="0" y="752"/>
                </a:cubicBezTo>
                <a:cubicBezTo>
                  <a:pt x="0" y="1340"/>
                  <a:pt x="476" y="1816"/>
                  <a:pt x="1064" y="1816"/>
                </a:cubicBezTo>
                <a:cubicBezTo>
                  <a:pt x="1652" y="1816"/>
                  <a:pt x="2128" y="1340"/>
                  <a:pt x="2128" y="752"/>
                </a:cubicBezTo>
                <a:cubicBezTo>
                  <a:pt x="2128" y="458"/>
                  <a:pt x="2009" y="192"/>
                  <a:pt x="181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136660" y="3740464"/>
            <a:ext cx="553788" cy="482816"/>
            <a:chOff x="977900" y="3124200"/>
            <a:chExt cx="879476" cy="7667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4" name="Freeform 185"/>
            <p:cNvSpPr>
              <a:spLocks/>
            </p:cNvSpPr>
            <p:nvPr/>
          </p:nvSpPr>
          <p:spPr bwMode="auto">
            <a:xfrm>
              <a:off x="1563688" y="3233738"/>
              <a:ext cx="120650" cy="246063"/>
            </a:xfrm>
            <a:custGeom>
              <a:avLst/>
              <a:gdLst>
                <a:gd name="T0" fmla="*/ 262 w 455"/>
                <a:gd name="T1" fmla="*/ 3 h 931"/>
                <a:gd name="T2" fmla="*/ 284 w 455"/>
                <a:gd name="T3" fmla="*/ 37 h 931"/>
                <a:gd name="T4" fmla="*/ 286 w 455"/>
                <a:gd name="T5" fmla="*/ 107 h 931"/>
                <a:gd name="T6" fmla="*/ 289 w 455"/>
                <a:gd name="T7" fmla="*/ 110 h 931"/>
                <a:gd name="T8" fmla="*/ 301 w 455"/>
                <a:gd name="T9" fmla="*/ 112 h 931"/>
                <a:gd name="T10" fmla="*/ 344 w 455"/>
                <a:gd name="T11" fmla="*/ 121 h 931"/>
                <a:gd name="T12" fmla="*/ 396 w 455"/>
                <a:gd name="T13" fmla="*/ 135 h 931"/>
                <a:gd name="T14" fmla="*/ 425 w 455"/>
                <a:gd name="T15" fmla="*/ 155 h 931"/>
                <a:gd name="T16" fmla="*/ 408 w 455"/>
                <a:gd name="T17" fmla="*/ 224 h 931"/>
                <a:gd name="T18" fmla="*/ 386 w 455"/>
                <a:gd name="T19" fmla="*/ 245 h 931"/>
                <a:gd name="T20" fmla="*/ 359 w 455"/>
                <a:gd name="T21" fmla="*/ 242 h 931"/>
                <a:gd name="T22" fmla="*/ 338 w 455"/>
                <a:gd name="T23" fmla="*/ 233 h 931"/>
                <a:gd name="T24" fmla="*/ 288 w 455"/>
                <a:gd name="T25" fmla="*/ 220 h 931"/>
                <a:gd name="T26" fmla="*/ 219 w 455"/>
                <a:gd name="T27" fmla="*/ 217 h 931"/>
                <a:gd name="T28" fmla="*/ 169 w 455"/>
                <a:gd name="T29" fmla="*/ 236 h 931"/>
                <a:gd name="T30" fmla="*/ 146 w 455"/>
                <a:gd name="T31" fmla="*/ 267 h 931"/>
                <a:gd name="T32" fmla="*/ 143 w 455"/>
                <a:gd name="T33" fmla="*/ 304 h 931"/>
                <a:gd name="T34" fmla="*/ 162 w 455"/>
                <a:gd name="T35" fmla="*/ 340 h 931"/>
                <a:gd name="T36" fmla="*/ 214 w 455"/>
                <a:gd name="T37" fmla="*/ 374 h 931"/>
                <a:gd name="T38" fmla="*/ 310 w 455"/>
                <a:gd name="T39" fmla="*/ 416 h 931"/>
                <a:gd name="T40" fmla="*/ 401 w 455"/>
                <a:gd name="T41" fmla="*/ 476 h 931"/>
                <a:gd name="T42" fmla="*/ 447 w 455"/>
                <a:gd name="T43" fmla="*/ 553 h 931"/>
                <a:gd name="T44" fmla="*/ 453 w 455"/>
                <a:gd name="T45" fmla="*/ 646 h 931"/>
                <a:gd name="T46" fmla="*/ 419 w 455"/>
                <a:gd name="T47" fmla="*/ 730 h 931"/>
                <a:gd name="T48" fmla="*/ 349 w 455"/>
                <a:gd name="T49" fmla="*/ 790 h 931"/>
                <a:gd name="T50" fmla="*/ 283 w 455"/>
                <a:gd name="T51" fmla="*/ 813 h 931"/>
                <a:gd name="T52" fmla="*/ 279 w 455"/>
                <a:gd name="T53" fmla="*/ 816 h 931"/>
                <a:gd name="T54" fmla="*/ 278 w 455"/>
                <a:gd name="T55" fmla="*/ 895 h 931"/>
                <a:gd name="T56" fmla="*/ 255 w 455"/>
                <a:gd name="T57" fmla="*/ 929 h 931"/>
                <a:gd name="T58" fmla="*/ 192 w 455"/>
                <a:gd name="T59" fmla="*/ 929 h 931"/>
                <a:gd name="T60" fmla="*/ 169 w 455"/>
                <a:gd name="T61" fmla="*/ 895 h 931"/>
                <a:gd name="T62" fmla="*/ 168 w 455"/>
                <a:gd name="T63" fmla="*/ 820 h 931"/>
                <a:gd name="T64" fmla="*/ 163 w 455"/>
                <a:gd name="T65" fmla="*/ 817 h 931"/>
                <a:gd name="T66" fmla="*/ 148 w 455"/>
                <a:gd name="T67" fmla="*/ 815 h 931"/>
                <a:gd name="T68" fmla="*/ 96 w 455"/>
                <a:gd name="T69" fmla="*/ 804 h 931"/>
                <a:gd name="T70" fmla="*/ 34 w 455"/>
                <a:gd name="T71" fmla="*/ 785 h 931"/>
                <a:gd name="T72" fmla="*/ 2 w 455"/>
                <a:gd name="T73" fmla="*/ 762 h 931"/>
                <a:gd name="T74" fmla="*/ 19 w 455"/>
                <a:gd name="T75" fmla="*/ 692 h 931"/>
                <a:gd name="T76" fmla="*/ 41 w 455"/>
                <a:gd name="T77" fmla="*/ 671 h 931"/>
                <a:gd name="T78" fmla="*/ 62 w 455"/>
                <a:gd name="T79" fmla="*/ 671 h 931"/>
                <a:gd name="T80" fmla="*/ 77 w 455"/>
                <a:gd name="T81" fmla="*/ 677 h 931"/>
                <a:gd name="T82" fmla="*/ 115 w 455"/>
                <a:gd name="T83" fmla="*/ 691 h 931"/>
                <a:gd name="T84" fmla="*/ 168 w 455"/>
                <a:gd name="T85" fmla="*/ 707 h 931"/>
                <a:gd name="T86" fmla="*/ 233 w 455"/>
                <a:gd name="T87" fmla="*/ 709 h 931"/>
                <a:gd name="T88" fmla="*/ 296 w 455"/>
                <a:gd name="T89" fmla="*/ 678 h 931"/>
                <a:gd name="T90" fmla="*/ 320 w 455"/>
                <a:gd name="T91" fmla="*/ 622 h 931"/>
                <a:gd name="T92" fmla="*/ 300 w 455"/>
                <a:gd name="T93" fmla="*/ 568 h 931"/>
                <a:gd name="T94" fmla="*/ 237 w 455"/>
                <a:gd name="T95" fmla="*/ 523 h 931"/>
                <a:gd name="T96" fmla="*/ 150 w 455"/>
                <a:gd name="T97" fmla="*/ 486 h 931"/>
                <a:gd name="T98" fmla="*/ 78 w 455"/>
                <a:gd name="T99" fmla="*/ 444 h 931"/>
                <a:gd name="T100" fmla="*/ 26 w 455"/>
                <a:gd name="T101" fmla="*/ 385 h 931"/>
                <a:gd name="T102" fmla="*/ 7 w 455"/>
                <a:gd name="T103" fmla="*/ 304 h 931"/>
                <a:gd name="T104" fmla="*/ 27 w 455"/>
                <a:gd name="T105" fmla="*/ 220 h 931"/>
                <a:gd name="T106" fmla="*/ 83 w 455"/>
                <a:gd name="T107" fmla="*/ 154 h 931"/>
                <a:gd name="T108" fmla="*/ 169 w 455"/>
                <a:gd name="T109" fmla="*/ 115 h 931"/>
                <a:gd name="T110" fmla="*/ 174 w 455"/>
                <a:gd name="T111" fmla="*/ 113 h 931"/>
                <a:gd name="T112" fmla="*/ 177 w 455"/>
                <a:gd name="T113" fmla="*/ 107 h 931"/>
                <a:gd name="T114" fmla="*/ 188 w 455"/>
                <a:gd name="T115" fmla="*/ 1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5" h="931">
                  <a:moveTo>
                    <a:pt x="215" y="0"/>
                  </a:moveTo>
                  <a:lnTo>
                    <a:pt x="247" y="0"/>
                  </a:lnTo>
                  <a:lnTo>
                    <a:pt x="262" y="3"/>
                  </a:lnTo>
                  <a:lnTo>
                    <a:pt x="274" y="10"/>
                  </a:lnTo>
                  <a:lnTo>
                    <a:pt x="282" y="23"/>
                  </a:lnTo>
                  <a:lnTo>
                    <a:pt x="284" y="37"/>
                  </a:lnTo>
                  <a:lnTo>
                    <a:pt x="285" y="103"/>
                  </a:lnTo>
                  <a:lnTo>
                    <a:pt x="285" y="106"/>
                  </a:lnTo>
                  <a:lnTo>
                    <a:pt x="286" y="107"/>
                  </a:lnTo>
                  <a:lnTo>
                    <a:pt x="287" y="108"/>
                  </a:lnTo>
                  <a:lnTo>
                    <a:pt x="288" y="109"/>
                  </a:lnTo>
                  <a:lnTo>
                    <a:pt x="289" y="110"/>
                  </a:lnTo>
                  <a:lnTo>
                    <a:pt x="290" y="110"/>
                  </a:lnTo>
                  <a:lnTo>
                    <a:pt x="293" y="110"/>
                  </a:lnTo>
                  <a:lnTo>
                    <a:pt x="301" y="112"/>
                  </a:lnTo>
                  <a:lnTo>
                    <a:pt x="313" y="114"/>
                  </a:lnTo>
                  <a:lnTo>
                    <a:pt x="327" y="117"/>
                  </a:lnTo>
                  <a:lnTo>
                    <a:pt x="344" y="121"/>
                  </a:lnTo>
                  <a:lnTo>
                    <a:pt x="362" y="125"/>
                  </a:lnTo>
                  <a:lnTo>
                    <a:pt x="380" y="130"/>
                  </a:lnTo>
                  <a:lnTo>
                    <a:pt x="396" y="135"/>
                  </a:lnTo>
                  <a:lnTo>
                    <a:pt x="411" y="141"/>
                  </a:lnTo>
                  <a:lnTo>
                    <a:pt x="419" y="146"/>
                  </a:lnTo>
                  <a:lnTo>
                    <a:pt x="425" y="155"/>
                  </a:lnTo>
                  <a:lnTo>
                    <a:pt x="428" y="165"/>
                  </a:lnTo>
                  <a:lnTo>
                    <a:pt x="426" y="177"/>
                  </a:lnTo>
                  <a:lnTo>
                    <a:pt x="408" y="224"/>
                  </a:lnTo>
                  <a:lnTo>
                    <a:pt x="403" y="233"/>
                  </a:lnTo>
                  <a:lnTo>
                    <a:pt x="395" y="240"/>
                  </a:lnTo>
                  <a:lnTo>
                    <a:pt x="386" y="245"/>
                  </a:lnTo>
                  <a:lnTo>
                    <a:pt x="376" y="246"/>
                  </a:lnTo>
                  <a:lnTo>
                    <a:pt x="367" y="245"/>
                  </a:lnTo>
                  <a:lnTo>
                    <a:pt x="359" y="242"/>
                  </a:lnTo>
                  <a:lnTo>
                    <a:pt x="357" y="241"/>
                  </a:lnTo>
                  <a:lnTo>
                    <a:pt x="350" y="238"/>
                  </a:lnTo>
                  <a:lnTo>
                    <a:pt x="338" y="233"/>
                  </a:lnTo>
                  <a:lnTo>
                    <a:pt x="324" y="229"/>
                  </a:lnTo>
                  <a:lnTo>
                    <a:pt x="307" y="224"/>
                  </a:lnTo>
                  <a:lnTo>
                    <a:pt x="288" y="220"/>
                  </a:lnTo>
                  <a:lnTo>
                    <a:pt x="266" y="217"/>
                  </a:lnTo>
                  <a:lnTo>
                    <a:pt x="242" y="216"/>
                  </a:lnTo>
                  <a:lnTo>
                    <a:pt x="219" y="217"/>
                  </a:lnTo>
                  <a:lnTo>
                    <a:pt x="199" y="221"/>
                  </a:lnTo>
                  <a:lnTo>
                    <a:pt x="183" y="228"/>
                  </a:lnTo>
                  <a:lnTo>
                    <a:pt x="169" y="236"/>
                  </a:lnTo>
                  <a:lnTo>
                    <a:pt x="159" y="245"/>
                  </a:lnTo>
                  <a:lnTo>
                    <a:pt x="151" y="256"/>
                  </a:lnTo>
                  <a:lnTo>
                    <a:pt x="146" y="267"/>
                  </a:lnTo>
                  <a:lnTo>
                    <a:pt x="142" y="279"/>
                  </a:lnTo>
                  <a:lnTo>
                    <a:pt x="141" y="291"/>
                  </a:lnTo>
                  <a:lnTo>
                    <a:pt x="143" y="304"/>
                  </a:lnTo>
                  <a:lnTo>
                    <a:pt x="146" y="317"/>
                  </a:lnTo>
                  <a:lnTo>
                    <a:pt x="152" y="329"/>
                  </a:lnTo>
                  <a:lnTo>
                    <a:pt x="162" y="340"/>
                  </a:lnTo>
                  <a:lnTo>
                    <a:pt x="175" y="351"/>
                  </a:lnTo>
                  <a:lnTo>
                    <a:pt x="192" y="363"/>
                  </a:lnTo>
                  <a:lnTo>
                    <a:pt x="214" y="374"/>
                  </a:lnTo>
                  <a:lnTo>
                    <a:pt x="239" y="386"/>
                  </a:lnTo>
                  <a:lnTo>
                    <a:pt x="270" y="398"/>
                  </a:lnTo>
                  <a:lnTo>
                    <a:pt x="310" y="416"/>
                  </a:lnTo>
                  <a:lnTo>
                    <a:pt x="345" y="435"/>
                  </a:lnTo>
                  <a:lnTo>
                    <a:pt x="376" y="455"/>
                  </a:lnTo>
                  <a:lnTo>
                    <a:pt x="401" y="476"/>
                  </a:lnTo>
                  <a:lnTo>
                    <a:pt x="421" y="500"/>
                  </a:lnTo>
                  <a:lnTo>
                    <a:pt x="436" y="525"/>
                  </a:lnTo>
                  <a:lnTo>
                    <a:pt x="447" y="553"/>
                  </a:lnTo>
                  <a:lnTo>
                    <a:pt x="453" y="582"/>
                  </a:lnTo>
                  <a:lnTo>
                    <a:pt x="455" y="614"/>
                  </a:lnTo>
                  <a:lnTo>
                    <a:pt x="453" y="646"/>
                  </a:lnTo>
                  <a:lnTo>
                    <a:pt x="446" y="676"/>
                  </a:lnTo>
                  <a:lnTo>
                    <a:pt x="435" y="704"/>
                  </a:lnTo>
                  <a:lnTo>
                    <a:pt x="419" y="730"/>
                  </a:lnTo>
                  <a:lnTo>
                    <a:pt x="399" y="753"/>
                  </a:lnTo>
                  <a:lnTo>
                    <a:pt x="376" y="773"/>
                  </a:lnTo>
                  <a:lnTo>
                    <a:pt x="349" y="790"/>
                  </a:lnTo>
                  <a:lnTo>
                    <a:pt x="317" y="803"/>
                  </a:lnTo>
                  <a:lnTo>
                    <a:pt x="284" y="813"/>
                  </a:lnTo>
                  <a:lnTo>
                    <a:pt x="283" y="813"/>
                  </a:lnTo>
                  <a:lnTo>
                    <a:pt x="282" y="814"/>
                  </a:lnTo>
                  <a:lnTo>
                    <a:pt x="280" y="815"/>
                  </a:lnTo>
                  <a:lnTo>
                    <a:pt x="279" y="816"/>
                  </a:lnTo>
                  <a:lnTo>
                    <a:pt x="278" y="818"/>
                  </a:lnTo>
                  <a:lnTo>
                    <a:pt x="278" y="821"/>
                  </a:lnTo>
                  <a:lnTo>
                    <a:pt x="278" y="895"/>
                  </a:lnTo>
                  <a:lnTo>
                    <a:pt x="275" y="909"/>
                  </a:lnTo>
                  <a:lnTo>
                    <a:pt x="267" y="921"/>
                  </a:lnTo>
                  <a:lnTo>
                    <a:pt x="255" y="929"/>
                  </a:lnTo>
                  <a:lnTo>
                    <a:pt x="241" y="931"/>
                  </a:lnTo>
                  <a:lnTo>
                    <a:pt x="206" y="931"/>
                  </a:lnTo>
                  <a:lnTo>
                    <a:pt x="192" y="929"/>
                  </a:lnTo>
                  <a:lnTo>
                    <a:pt x="180" y="921"/>
                  </a:lnTo>
                  <a:lnTo>
                    <a:pt x="172" y="909"/>
                  </a:lnTo>
                  <a:lnTo>
                    <a:pt x="169" y="895"/>
                  </a:lnTo>
                  <a:lnTo>
                    <a:pt x="169" y="825"/>
                  </a:lnTo>
                  <a:lnTo>
                    <a:pt x="169" y="822"/>
                  </a:lnTo>
                  <a:lnTo>
                    <a:pt x="168" y="820"/>
                  </a:lnTo>
                  <a:lnTo>
                    <a:pt x="166" y="819"/>
                  </a:lnTo>
                  <a:lnTo>
                    <a:pt x="165" y="818"/>
                  </a:lnTo>
                  <a:lnTo>
                    <a:pt x="163" y="817"/>
                  </a:lnTo>
                  <a:lnTo>
                    <a:pt x="162" y="817"/>
                  </a:lnTo>
                  <a:lnTo>
                    <a:pt x="158" y="817"/>
                  </a:lnTo>
                  <a:lnTo>
                    <a:pt x="148" y="815"/>
                  </a:lnTo>
                  <a:lnTo>
                    <a:pt x="134" y="812"/>
                  </a:lnTo>
                  <a:lnTo>
                    <a:pt x="116" y="808"/>
                  </a:lnTo>
                  <a:lnTo>
                    <a:pt x="96" y="804"/>
                  </a:lnTo>
                  <a:lnTo>
                    <a:pt x="76" y="798"/>
                  </a:lnTo>
                  <a:lnTo>
                    <a:pt x="54" y="792"/>
                  </a:lnTo>
                  <a:lnTo>
                    <a:pt x="34" y="785"/>
                  </a:lnTo>
                  <a:lnTo>
                    <a:pt x="17" y="777"/>
                  </a:lnTo>
                  <a:lnTo>
                    <a:pt x="9" y="771"/>
                  </a:lnTo>
                  <a:lnTo>
                    <a:pt x="2" y="762"/>
                  </a:lnTo>
                  <a:lnTo>
                    <a:pt x="0" y="752"/>
                  </a:lnTo>
                  <a:lnTo>
                    <a:pt x="2" y="740"/>
                  </a:lnTo>
                  <a:lnTo>
                    <a:pt x="19" y="692"/>
                  </a:lnTo>
                  <a:lnTo>
                    <a:pt x="24" y="683"/>
                  </a:lnTo>
                  <a:lnTo>
                    <a:pt x="32" y="676"/>
                  </a:lnTo>
                  <a:lnTo>
                    <a:pt x="41" y="671"/>
                  </a:lnTo>
                  <a:lnTo>
                    <a:pt x="52" y="669"/>
                  </a:lnTo>
                  <a:lnTo>
                    <a:pt x="57" y="670"/>
                  </a:lnTo>
                  <a:lnTo>
                    <a:pt x="62" y="671"/>
                  </a:lnTo>
                  <a:lnTo>
                    <a:pt x="67" y="673"/>
                  </a:lnTo>
                  <a:lnTo>
                    <a:pt x="71" y="674"/>
                  </a:lnTo>
                  <a:lnTo>
                    <a:pt x="77" y="677"/>
                  </a:lnTo>
                  <a:lnTo>
                    <a:pt x="87" y="681"/>
                  </a:lnTo>
                  <a:lnTo>
                    <a:pt x="100" y="686"/>
                  </a:lnTo>
                  <a:lnTo>
                    <a:pt x="115" y="691"/>
                  </a:lnTo>
                  <a:lnTo>
                    <a:pt x="132" y="697"/>
                  </a:lnTo>
                  <a:lnTo>
                    <a:pt x="150" y="703"/>
                  </a:lnTo>
                  <a:lnTo>
                    <a:pt x="168" y="707"/>
                  </a:lnTo>
                  <a:lnTo>
                    <a:pt x="187" y="710"/>
                  </a:lnTo>
                  <a:lnTo>
                    <a:pt x="204" y="711"/>
                  </a:lnTo>
                  <a:lnTo>
                    <a:pt x="233" y="709"/>
                  </a:lnTo>
                  <a:lnTo>
                    <a:pt x="258" y="702"/>
                  </a:lnTo>
                  <a:lnTo>
                    <a:pt x="279" y="691"/>
                  </a:lnTo>
                  <a:lnTo>
                    <a:pt x="296" y="678"/>
                  </a:lnTo>
                  <a:lnTo>
                    <a:pt x="309" y="662"/>
                  </a:lnTo>
                  <a:lnTo>
                    <a:pt x="317" y="643"/>
                  </a:lnTo>
                  <a:lnTo>
                    <a:pt x="320" y="622"/>
                  </a:lnTo>
                  <a:lnTo>
                    <a:pt x="318" y="602"/>
                  </a:lnTo>
                  <a:lnTo>
                    <a:pt x="311" y="585"/>
                  </a:lnTo>
                  <a:lnTo>
                    <a:pt x="300" y="568"/>
                  </a:lnTo>
                  <a:lnTo>
                    <a:pt x="285" y="553"/>
                  </a:lnTo>
                  <a:lnTo>
                    <a:pt x="264" y="538"/>
                  </a:lnTo>
                  <a:lnTo>
                    <a:pt x="237" y="523"/>
                  </a:lnTo>
                  <a:lnTo>
                    <a:pt x="204" y="509"/>
                  </a:lnTo>
                  <a:lnTo>
                    <a:pt x="177" y="498"/>
                  </a:lnTo>
                  <a:lnTo>
                    <a:pt x="150" y="486"/>
                  </a:lnTo>
                  <a:lnTo>
                    <a:pt x="124" y="473"/>
                  </a:lnTo>
                  <a:lnTo>
                    <a:pt x="100" y="459"/>
                  </a:lnTo>
                  <a:lnTo>
                    <a:pt x="78" y="444"/>
                  </a:lnTo>
                  <a:lnTo>
                    <a:pt x="57" y="426"/>
                  </a:lnTo>
                  <a:lnTo>
                    <a:pt x="40" y="407"/>
                  </a:lnTo>
                  <a:lnTo>
                    <a:pt x="26" y="385"/>
                  </a:lnTo>
                  <a:lnTo>
                    <a:pt x="16" y="361"/>
                  </a:lnTo>
                  <a:lnTo>
                    <a:pt x="9" y="333"/>
                  </a:lnTo>
                  <a:lnTo>
                    <a:pt x="7" y="304"/>
                  </a:lnTo>
                  <a:lnTo>
                    <a:pt x="9" y="274"/>
                  </a:lnTo>
                  <a:lnTo>
                    <a:pt x="16" y="246"/>
                  </a:lnTo>
                  <a:lnTo>
                    <a:pt x="27" y="220"/>
                  </a:lnTo>
                  <a:lnTo>
                    <a:pt x="42" y="196"/>
                  </a:lnTo>
                  <a:lnTo>
                    <a:pt x="60" y="173"/>
                  </a:lnTo>
                  <a:lnTo>
                    <a:pt x="83" y="154"/>
                  </a:lnTo>
                  <a:lnTo>
                    <a:pt x="109" y="138"/>
                  </a:lnTo>
                  <a:lnTo>
                    <a:pt x="137" y="125"/>
                  </a:lnTo>
                  <a:lnTo>
                    <a:pt x="169" y="115"/>
                  </a:lnTo>
                  <a:lnTo>
                    <a:pt x="170" y="115"/>
                  </a:lnTo>
                  <a:lnTo>
                    <a:pt x="172" y="114"/>
                  </a:lnTo>
                  <a:lnTo>
                    <a:pt x="174" y="113"/>
                  </a:lnTo>
                  <a:lnTo>
                    <a:pt x="175" y="111"/>
                  </a:lnTo>
                  <a:lnTo>
                    <a:pt x="177" y="109"/>
                  </a:lnTo>
                  <a:lnTo>
                    <a:pt x="177" y="107"/>
                  </a:lnTo>
                  <a:lnTo>
                    <a:pt x="177" y="37"/>
                  </a:lnTo>
                  <a:lnTo>
                    <a:pt x="180" y="23"/>
                  </a:lnTo>
                  <a:lnTo>
                    <a:pt x="188" y="10"/>
                  </a:lnTo>
                  <a:lnTo>
                    <a:pt x="200" y="3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186"/>
            <p:cNvSpPr>
              <a:spLocks noEditPoints="1"/>
            </p:cNvSpPr>
            <p:nvPr/>
          </p:nvSpPr>
          <p:spPr bwMode="auto">
            <a:xfrm>
              <a:off x="1392238" y="3124200"/>
              <a:ext cx="465138" cy="465138"/>
            </a:xfrm>
            <a:custGeom>
              <a:avLst/>
              <a:gdLst>
                <a:gd name="T0" fmla="*/ 751 w 1757"/>
                <a:gd name="T1" fmla="*/ 216 h 1755"/>
                <a:gd name="T2" fmla="*/ 574 w 1757"/>
                <a:gd name="T3" fmla="*/ 277 h 1755"/>
                <a:gd name="T4" fmla="*/ 423 w 1757"/>
                <a:gd name="T5" fmla="*/ 380 h 1755"/>
                <a:gd name="T6" fmla="*/ 307 w 1757"/>
                <a:gd name="T7" fmla="*/ 520 h 1755"/>
                <a:gd name="T8" fmla="*/ 231 w 1757"/>
                <a:gd name="T9" fmla="*/ 688 h 1755"/>
                <a:gd name="T10" fmla="*/ 204 w 1757"/>
                <a:gd name="T11" fmla="*/ 878 h 1755"/>
                <a:gd name="T12" fmla="*/ 231 w 1757"/>
                <a:gd name="T13" fmla="*/ 1067 h 1755"/>
                <a:gd name="T14" fmla="*/ 307 w 1757"/>
                <a:gd name="T15" fmla="*/ 1235 h 1755"/>
                <a:gd name="T16" fmla="*/ 423 w 1757"/>
                <a:gd name="T17" fmla="*/ 1375 h 1755"/>
                <a:gd name="T18" fmla="*/ 574 w 1757"/>
                <a:gd name="T19" fmla="*/ 1480 h 1755"/>
                <a:gd name="T20" fmla="*/ 751 w 1757"/>
                <a:gd name="T21" fmla="*/ 1539 h 1755"/>
                <a:gd name="T22" fmla="*/ 944 w 1757"/>
                <a:gd name="T23" fmla="*/ 1548 h 1755"/>
                <a:gd name="T24" fmla="*/ 1127 w 1757"/>
                <a:gd name="T25" fmla="*/ 1505 h 1755"/>
                <a:gd name="T26" fmla="*/ 1287 w 1757"/>
                <a:gd name="T27" fmla="*/ 1414 h 1755"/>
                <a:gd name="T28" fmla="*/ 1416 w 1757"/>
                <a:gd name="T29" fmla="*/ 1286 h 1755"/>
                <a:gd name="T30" fmla="*/ 1506 w 1757"/>
                <a:gd name="T31" fmla="*/ 1126 h 1755"/>
                <a:gd name="T32" fmla="*/ 1550 w 1757"/>
                <a:gd name="T33" fmla="*/ 943 h 1755"/>
                <a:gd name="T34" fmla="*/ 1541 w 1757"/>
                <a:gd name="T35" fmla="*/ 749 h 1755"/>
                <a:gd name="T36" fmla="*/ 1481 w 1757"/>
                <a:gd name="T37" fmla="*/ 573 h 1755"/>
                <a:gd name="T38" fmla="*/ 1377 w 1757"/>
                <a:gd name="T39" fmla="*/ 423 h 1755"/>
                <a:gd name="T40" fmla="*/ 1237 w 1757"/>
                <a:gd name="T41" fmla="*/ 307 h 1755"/>
                <a:gd name="T42" fmla="*/ 1068 w 1757"/>
                <a:gd name="T43" fmla="*/ 230 h 1755"/>
                <a:gd name="T44" fmla="*/ 879 w 1757"/>
                <a:gd name="T45" fmla="*/ 204 h 1755"/>
                <a:gd name="T46" fmla="*/ 1021 w 1757"/>
                <a:gd name="T47" fmla="*/ 12 h 1755"/>
                <a:gd name="T48" fmla="*/ 1220 w 1757"/>
                <a:gd name="T49" fmla="*/ 69 h 1755"/>
                <a:gd name="T50" fmla="*/ 1397 w 1757"/>
                <a:gd name="T51" fmla="*/ 170 h 1755"/>
                <a:gd name="T52" fmla="*/ 1545 w 1757"/>
                <a:gd name="T53" fmla="*/ 307 h 1755"/>
                <a:gd name="T54" fmla="*/ 1659 w 1757"/>
                <a:gd name="T55" fmla="*/ 475 h 1755"/>
                <a:gd name="T56" fmla="*/ 1732 w 1757"/>
                <a:gd name="T57" fmla="*/ 667 h 1755"/>
                <a:gd name="T58" fmla="*/ 1757 w 1757"/>
                <a:gd name="T59" fmla="*/ 878 h 1755"/>
                <a:gd name="T60" fmla="*/ 1732 w 1757"/>
                <a:gd name="T61" fmla="*/ 1088 h 1755"/>
                <a:gd name="T62" fmla="*/ 1659 w 1757"/>
                <a:gd name="T63" fmla="*/ 1280 h 1755"/>
                <a:gd name="T64" fmla="*/ 1545 w 1757"/>
                <a:gd name="T65" fmla="*/ 1448 h 1755"/>
                <a:gd name="T66" fmla="*/ 1397 w 1757"/>
                <a:gd name="T67" fmla="*/ 1585 h 1755"/>
                <a:gd name="T68" fmla="*/ 1220 w 1757"/>
                <a:gd name="T69" fmla="*/ 1686 h 1755"/>
                <a:gd name="T70" fmla="*/ 1021 w 1757"/>
                <a:gd name="T71" fmla="*/ 1743 h 1755"/>
                <a:gd name="T72" fmla="*/ 806 w 1757"/>
                <a:gd name="T73" fmla="*/ 1752 h 1755"/>
                <a:gd name="T74" fmla="*/ 601 w 1757"/>
                <a:gd name="T75" fmla="*/ 1710 h 1755"/>
                <a:gd name="T76" fmla="*/ 416 w 1757"/>
                <a:gd name="T77" fmla="*/ 1623 h 1755"/>
                <a:gd name="T78" fmla="*/ 257 w 1757"/>
                <a:gd name="T79" fmla="*/ 1498 h 1755"/>
                <a:gd name="T80" fmla="*/ 132 w 1757"/>
                <a:gd name="T81" fmla="*/ 1340 h 1755"/>
                <a:gd name="T82" fmla="*/ 45 w 1757"/>
                <a:gd name="T83" fmla="*/ 1155 h 1755"/>
                <a:gd name="T84" fmla="*/ 3 w 1757"/>
                <a:gd name="T85" fmla="*/ 950 h 1755"/>
                <a:gd name="T86" fmla="*/ 11 w 1757"/>
                <a:gd name="T87" fmla="*/ 735 h 1755"/>
                <a:gd name="T88" fmla="*/ 69 w 1757"/>
                <a:gd name="T89" fmla="*/ 536 h 1755"/>
                <a:gd name="T90" fmla="*/ 170 w 1757"/>
                <a:gd name="T91" fmla="*/ 359 h 1755"/>
                <a:gd name="T92" fmla="*/ 307 w 1757"/>
                <a:gd name="T93" fmla="*/ 211 h 1755"/>
                <a:gd name="T94" fmla="*/ 475 w 1757"/>
                <a:gd name="T95" fmla="*/ 99 h 1755"/>
                <a:gd name="T96" fmla="*/ 667 w 1757"/>
                <a:gd name="T97" fmla="*/ 26 h 1755"/>
                <a:gd name="T98" fmla="*/ 879 w 1757"/>
                <a:gd name="T99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57" h="1755">
                  <a:moveTo>
                    <a:pt x="879" y="204"/>
                  </a:moveTo>
                  <a:lnTo>
                    <a:pt x="813" y="207"/>
                  </a:lnTo>
                  <a:lnTo>
                    <a:pt x="751" y="216"/>
                  </a:lnTo>
                  <a:lnTo>
                    <a:pt x="689" y="230"/>
                  </a:lnTo>
                  <a:lnTo>
                    <a:pt x="630" y="250"/>
                  </a:lnTo>
                  <a:lnTo>
                    <a:pt x="574" y="277"/>
                  </a:lnTo>
                  <a:lnTo>
                    <a:pt x="520" y="307"/>
                  </a:lnTo>
                  <a:lnTo>
                    <a:pt x="471" y="341"/>
                  </a:lnTo>
                  <a:lnTo>
                    <a:pt x="423" y="380"/>
                  </a:lnTo>
                  <a:lnTo>
                    <a:pt x="380" y="423"/>
                  </a:lnTo>
                  <a:lnTo>
                    <a:pt x="342" y="470"/>
                  </a:lnTo>
                  <a:lnTo>
                    <a:pt x="307" y="520"/>
                  </a:lnTo>
                  <a:lnTo>
                    <a:pt x="276" y="573"/>
                  </a:lnTo>
                  <a:lnTo>
                    <a:pt x="251" y="630"/>
                  </a:lnTo>
                  <a:lnTo>
                    <a:pt x="231" y="688"/>
                  </a:lnTo>
                  <a:lnTo>
                    <a:pt x="216" y="749"/>
                  </a:lnTo>
                  <a:lnTo>
                    <a:pt x="207" y="813"/>
                  </a:lnTo>
                  <a:lnTo>
                    <a:pt x="204" y="878"/>
                  </a:lnTo>
                  <a:lnTo>
                    <a:pt x="207" y="943"/>
                  </a:lnTo>
                  <a:lnTo>
                    <a:pt x="216" y="1006"/>
                  </a:lnTo>
                  <a:lnTo>
                    <a:pt x="231" y="1067"/>
                  </a:lnTo>
                  <a:lnTo>
                    <a:pt x="251" y="1126"/>
                  </a:lnTo>
                  <a:lnTo>
                    <a:pt x="276" y="1182"/>
                  </a:lnTo>
                  <a:lnTo>
                    <a:pt x="307" y="1235"/>
                  </a:lnTo>
                  <a:lnTo>
                    <a:pt x="342" y="1286"/>
                  </a:lnTo>
                  <a:lnTo>
                    <a:pt x="380" y="1332"/>
                  </a:lnTo>
                  <a:lnTo>
                    <a:pt x="423" y="1375"/>
                  </a:lnTo>
                  <a:lnTo>
                    <a:pt x="471" y="1414"/>
                  </a:lnTo>
                  <a:lnTo>
                    <a:pt x="520" y="1449"/>
                  </a:lnTo>
                  <a:lnTo>
                    <a:pt x="574" y="1480"/>
                  </a:lnTo>
                  <a:lnTo>
                    <a:pt x="630" y="1505"/>
                  </a:lnTo>
                  <a:lnTo>
                    <a:pt x="689" y="1525"/>
                  </a:lnTo>
                  <a:lnTo>
                    <a:pt x="751" y="1539"/>
                  </a:lnTo>
                  <a:lnTo>
                    <a:pt x="813" y="1548"/>
                  </a:lnTo>
                  <a:lnTo>
                    <a:pt x="879" y="1552"/>
                  </a:lnTo>
                  <a:lnTo>
                    <a:pt x="944" y="1548"/>
                  </a:lnTo>
                  <a:lnTo>
                    <a:pt x="1007" y="1539"/>
                  </a:lnTo>
                  <a:lnTo>
                    <a:pt x="1068" y="1525"/>
                  </a:lnTo>
                  <a:lnTo>
                    <a:pt x="1127" y="1505"/>
                  </a:lnTo>
                  <a:lnTo>
                    <a:pt x="1183" y="1480"/>
                  </a:lnTo>
                  <a:lnTo>
                    <a:pt x="1237" y="1449"/>
                  </a:lnTo>
                  <a:lnTo>
                    <a:pt x="1287" y="1414"/>
                  </a:lnTo>
                  <a:lnTo>
                    <a:pt x="1334" y="1375"/>
                  </a:lnTo>
                  <a:lnTo>
                    <a:pt x="1377" y="1332"/>
                  </a:lnTo>
                  <a:lnTo>
                    <a:pt x="1416" y="1286"/>
                  </a:lnTo>
                  <a:lnTo>
                    <a:pt x="1451" y="1235"/>
                  </a:lnTo>
                  <a:lnTo>
                    <a:pt x="1481" y="1182"/>
                  </a:lnTo>
                  <a:lnTo>
                    <a:pt x="1506" y="1126"/>
                  </a:lnTo>
                  <a:lnTo>
                    <a:pt x="1526" y="1067"/>
                  </a:lnTo>
                  <a:lnTo>
                    <a:pt x="1541" y="1006"/>
                  </a:lnTo>
                  <a:lnTo>
                    <a:pt x="1550" y="943"/>
                  </a:lnTo>
                  <a:lnTo>
                    <a:pt x="1554" y="878"/>
                  </a:lnTo>
                  <a:lnTo>
                    <a:pt x="1550" y="813"/>
                  </a:lnTo>
                  <a:lnTo>
                    <a:pt x="1541" y="749"/>
                  </a:lnTo>
                  <a:lnTo>
                    <a:pt x="1526" y="688"/>
                  </a:lnTo>
                  <a:lnTo>
                    <a:pt x="1506" y="630"/>
                  </a:lnTo>
                  <a:lnTo>
                    <a:pt x="1481" y="573"/>
                  </a:lnTo>
                  <a:lnTo>
                    <a:pt x="1451" y="520"/>
                  </a:lnTo>
                  <a:lnTo>
                    <a:pt x="1416" y="470"/>
                  </a:lnTo>
                  <a:lnTo>
                    <a:pt x="1377" y="423"/>
                  </a:lnTo>
                  <a:lnTo>
                    <a:pt x="1334" y="380"/>
                  </a:lnTo>
                  <a:lnTo>
                    <a:pt x="1287" y="341"/>
                  </a:lnTo>
                  <a:lnTo>
                    <a:pt x="1237" y="307"/>
                  </a:lnTo>
                  <a:lnTo>
                    <a:pt x="1183" y="277"/>
                  </a:lnTo>
                  <a:lnTo>
                    <a:pt x="1127" y="250"/>
                  </a:lnTo>
                  <a:lnTo>
                    <a:pt x="1068" y="230"/>
                  </a:lnTo>
                  <a:lnTo>
                    <a:pt x="1007" y="216"/>
                  </a:lnTo>
                  <a:lnTo>
                    <a:pt x="944" y="207"/>
                  </a:lnTo>
                  <a:lnTo>
                    <a:pt x="879" y="204"/>
                  </a:lnTo>
                  <a:close/>
                  <a:moveTo>
                    <a:pt x="879" y="0"/>
                  </a:moveTo>
                  <a:lnTo>
                    <a:pt x="951" y="3"/>
                  </a:lnTo>
                  <a:lnTo>
                    <a:pt x="1021" y="12"/>
                  </a:lnTo>
                  <a:lnTo>
                    <a:pt x="1090" y="26"/>
                  </a:lnTo>
                  <a:lnTo>
                    <a:pt x="1157" y="45"/>
                  </a:lnTo>
                  <a:lnTo>
                    <a:pt x="1220" y="69"/>
                  </a:lnTo>
                  <a:lnTo>
                    <a:pt x="1283" y="99"/>
                  </a:lnTo>
                  <a:lnTo>
                    <a:pt x="1341" y="132"/>
                  </a:lnTo>
                  <a:lnTo>
                    <a:pt x="1397" y="170"/>
                  </a:lnTo>
                  <a:lnTo>
                    <a:pt x="1451" y="211"/>
                  </a:lnTo>
                  <a:lnTo>
                    <a:pt x="1500" y="258"/>
                  </a:lnTo>
                  <a:lnTo>
                    <a:pt x="1545" y="307"/>
                  </a:lnTo>
                  <a:lnTo>
                    <a:pt x="1588" y="359"/>
                  </a:lnTo>
                  <a:lnTo>
                    <a:pt x="1625" y="415"/>
                  </a:lnTo>
                  <a:lnTo>
                    <a:pt x="1659" y="475"/>
                  </a:lnTo>
                  <a:lnTo>
                    <a:pt x="1688" y="536"/>
                  </a:lnTo>
                  <a:lnTo>
                    <a:pt x="1713" y="601"/>
                  </a:lnTo>
                  <a:lnTo>
                    <a:pt x="1732" y="667"/>
                  </a:lnTo>
                  <a:lnTo>
                    <a:pt x="1746" y="735"/>
                  </a:lnTo>
                  <a:lnTo>
                    <a:pt x="1754" y="806"/>
                  </a:lnTo>
                  <a:lnTo>
                    <a:pt x="1757" y="878"/>
                  </a:lnTo>
                  <a:lnTo>
                    <a:pt x="1754" y="950"/>
                  </a:lnTo>
                  <a:lnTo>
                    <a:pt x="1746" y="1020"/>
                  </a:lnTo>
                  <a:lnTo>
                    <a:pt x="1732" y="1088"/>
                  </a:lnTo>
                  <a:lnTo>
                    <a:pt x="1713" y="1155"/>
                  </a:lnTo>
                  <a:lnTo>
                    <a:pt x="1688" y="1219"/>
                  </a:lnTo>
                  <a:lnTo>
                    <a:pt x="1659" y="1280"/>
                  </a:lnTo>
                  <a:lnTo>
                    <a:pt x="1625" y="1340"/>
                  </a:lnTo>
                  <a:lnTo>
                    <a:pt x="1588" y="1396"/>
                  </a:lnTo>
                  <a:lnTo>
                    <a:pt x="1545" y="1448"/>
                  </a:lnTo>
                  <a:lnTo>
                    <a:pt x="1500" y="1498"/>
                  </a:lnTo>
                  <a:lnTo>
                    <a:pt x="1451" y="1544"/>
                  </a:lnTo>
                  <a:lnTo>
                    <a:pt x="1397" y="1585"/>
                  </a:lnTo>
                  <a:lnTo>
                    <a:pt x="1341" y="1623"/>
                  </a:lnTo>
                  <a:lnTo>
                    <a:pt x="1283" y="1657"/>
                  </a:lnTo>
                  <a:lnTo>
                    <a:pt x="1220" y="1686"/>
                  </a:lnTo>
                  <a:lnTo>
                    <a:pt x="1157" y="1710"/>
                  </a:lnTo>
                  <a:lnTo>
                    <a:pt x="1090" y="1729"/>
                  </a:lnTo>
                  <a:lnTo>
                    <a:pt x="1021" y="1743"/>
                  </a:lnTo>
                  <a:lnTo>
                    <a:pt x="951" y="1752"/>
                  </a:lnTo>
                  <a:lnTo>
                    <a:pt x="879" y="1755"/>
                  </a:lnTo>
                  <a:lnTo>
                    <a:pt x="806" y="1752"/>
                  </a:lnTo>
                  <a:lnTo>
                    <a:pt x="737" y="1743"/>
                  </a:lnTo>
                  <a:lnTo>
                    <a:pt x="667" y="1729"/>
                  </a:lnTo>
                  <a:lnTo>
                    <a:pt x="601" y="1710"/>
                  </a:lnTo>
                  <a:lnTo>
                    <a:pt x="537" y="1686"/>
                  </a:lnTo>
                  <a:lnTo>
                    <a:pt x="475" y="1657"/>
                  </a:lnTo>
                  <a:lnTo>
                    <a:pt x="416" y="1623"/>
                  </a:lnTo>
                  <a:lnTo>
                    <a:pt x="360" y="1585"/>
                  </a:lnTo>
                  <a:lnTo>
                    <a:pt x="307" y="1544"/>
                  </a:lnTo>
                  <a:lnTo>
                    <a:pt x="257" y="1498"/>
                  </a:lnTo>
                  <a:lnTo>
                    <a:pt x="212" y="1448"/>
                  </a:lnTo>
                  <a:lnTo>
                    <a:pt x="170" y="1396"/>
                  </a:lnTo>
                  <a:lnTo>
                    <a:pt x="132" y="1340"/>
                  </a:lnTo>
                  <a:lnTo>
                    <a:pt x="98" y="1280"/>
                  </a:lnTo>
                  <a:lnTo>
                    <a:pt x="69" y="1219"/>
                  </a:lnTo>
                  <a:lnTo>
                    <a:pt x="45" y="1155"/>
                  </a:lnTo>
                  <a:lnTo>
                    <a:pt x="25" y="1088"/>
                  </a:lnTo>
                  <a:lnTo>
                    <a:pt x="11" y="1020"/>
                  </a:lnTo>
                  <a:lnTo>
                    <a:pt x="3" y="950"/>
                  </a:lnTo>
                  <a:lnTo>
                    <a:pt x="0" y="878"/>
                  </a:lnTo>
                  <a:lnTo>
                    <a:pt x="3" y="806"/>
                  </a:lnTo>
                  <a:lnTo>
                    <a:pt x="11" y="735"/>
                  </a:lnTo>
                  <a:lnTo>
                    <a:pt x="25" y="667"/>
                  </a:lnTo>
                  <a:lnTo>
                    <a:pt x="45" y="601"/>
                  </a:lnTo>
                  <a:lnTo>
                    <a:pt x="69" y="536"/>
                  </a:lnTo>
                  <a:lnTo>
                    <a:pt x="98" y="475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7"/>
                  </a:lnTo>
                  <a:lnTo>
                    <a:pt x="257" y="258"/>
                  </a:lnTo>
                  <a:lnTo>
                    <a:pt x="307" y="211"/>
                  </a:lnTo>
                  <a:lnTo>
                    <a:pt x="360" y="170"/>
                  </a:lnTo>
                  <a:lnTo>
                    <a:pt x="416" y="132"/>
                  </a:lnTo>
                  <a:lnTo>
                    <a:pt x="475" y="99"/>
                  </a:lnTo>
                  <a:lnTo>
                    <a:pt x="537" y="69"/>
                  </a:lnTo>
                  <a:lnTo>
                    <a:pt x="601" y="45"/>
                  </a:lnTo>
                  <a:lnTo>
                    <a:pt x="667" y="26"/>
                  </a:lnTo>
                  <a:lnTo>
                    <a:pt x="737" y="12"/>
                  </a:lnTo>
                  <a:lnTo>
                    <a:pt x="806" y="3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187"/>
            <p:cNvSpPr>
              <a:spLocks/>
            </p:cNvSpPr>
            <p:nvPr/>
          </p:nvSpPr>
          <p:spPr bwMode="auto">
            <a:xfrm>
              <a:off x="1219200" y="3611563"/>
              <a:ext cx="636588" cy="279400"/>
            </a:xfrm>
            <a:custGeom>
              <a:avLst/>
              <a:gdLst>
                <a:gd name="T0" fmla="*/ 761 w 2407"/>
                <a:gd name="T1" fmla="*/ 13 h 1058"/>
                <a:gd name="T2" fmla="*/ 945 w 2407"/>
                <a:gd name="T3" fmla="*/ 54 h 1058"/>
                <a:gd name="T4" fmla="*/ 1144 w 2407"/>
                <a:gd name="T5" fmla="*/ 109 h 1058"/>
                <a:gd name="T6" fmla="*/ 1328 w 2407"/>
                <a:gd name="T7" fmla="*/ 168 h 1058"/>
                <a:gd name="T8" fmla="*/ 1470 w 2407"/>
                <a:gd name="T9" fmla="*/ 213 h 1058"/>
                <a:gd name="T10" fmla="*/ 1549 w 2407"/>
                <a:gd name="T11" fmla="*/ 236 h 1058"/>
                <a:gd name="T12" fmla="*/ 1597 w 2407"/>
                <a:gd name="T13" fmla="*/ 284 h 1058"/>
                <a:gd name="T14" fmla="*/ 1603 w 2407"/>
                <a:gd name="T15" fmla="*/ 355 h 1058"/>
                <a:gd name="T16" fmla="*/ 1556 w 2407"/>
                <a:gd name="T17" fmla="*/ 425 h 1058"/>
                <a:gd name="T18" fmla="*/ 1444 w 2407"/>
                <a:gd name="T19" fmla="*/ 468 h 1058"/>
                <a:gd name="T20" fmla="*/ 1297 w 2407"/>
                <a:gd name="T21" fmla="*/ 477 h 1058"/>
                <a:gd name="T22" fmla="*/ 1145 w 2407"/>
                <a:gd name="T23" fmla="*/ 461 h 1058"/>
                <a:gd name="T24" fmla="*/ 1009 w 2407"/>
                <a:gd name="T25" fmla="*/ 438 h 1058"/>
                <a:gd name="T26" fmla="*/ 911 w 2407"/>
                <a:gd name="T27" fmla="*/ 421 h 1058"/>
                <a:gd name="T28" fmla="*/ 874 w 2407"/>
                <a:gd name="T29" fmla="*/ 427 h 1058"/>
                <a:gd name="T30" fmla="*/ 925 w 2407"/>
                <a:gd name="T31" fmla="*/ 489 h 1058"/>
                <a:gd name="T32" fmla="*/ 1055 w 2407"/>
                <a:gd name="T33" fmla="*/ 540 h 1058"/>
                <a:gd name="T34" fmla="*/ 1228 w 2407"/>
                <a:gd name="T35" fmla="*/ 574 h 1058"/>
                <a:gd name="T36" fmla="*/ 1410 w 2407"/>
                <a:gd name="T37" fmla="*/ 587 h 1058"/>
                <a:gd name="T38" fmla="*/ 1626 w 2407"/>
                <a:gd name="T39" fmla="*/ 562 h 1058"/>
                <a:gd name="T40" fmla="*/ 1995 w 2407"/>
                <a:gd name="T41" fmla="*/ 451 h 1058"/>
                <a:gd name="T42" fmla="*/ 2258 w 2407"/>
                <a:gd name="T43" fmla="*/ 329 h 1058"/>
                <a:gd name="T44" fmla="*/ 2353 w 2407"/>
                <a:gd name="T45" fmla="*/ 337 h 1058"/>
                <a:gd name="T46" fmla="*/ 2404 w 2407"/>
                <a:gd name="T47" fmla="*/ 411 h 1058"/>
                <a:gd name="T48" fmla="*/ 2381 w 2407"/>
                <a:gd name="T49" fmla="*/ 524 h 1058"/>
                <a:gd name="T50" fmla="*/ 2293 w 2407"/>
                <a:gd name="T51" fmla="*/ 617 h 1058"/>
                <a:gd name="T52" fmla="*/ 2172 w 2407"/>
                <a:gd name="T53" fmla="*/ 701 h 1058"/>
                <a:gd name="T54" fmla="*/ 2009 w 2407"/>
                <a:gd name="T55" fmla="*/ 802 h 1058"/>
                <a:gd name="T56" fmla="*/ 1828 w 2407"/>
                <a:gd name="T57" fmla="*/ 904 h 1058"/>
                <a:gd name="T58" fmla="*/ 1655 w 2407"/>
                <a:gd name="T59" fmla="*/ 991 h 1058"/>
                <a:gd name="T60" fmla="*/ 1515 w 2407"/>
                <a:gd name="T61" fmla="*/ 1047 h 1058"/>
                <a:gd name="T62" fmla="*/ 1417 w 2407"/>
                <a:gd name="T63" fmla="*/ 1058 h 1058"/>
                <a:gd name="T64" fmla="*/ 1255 w 2407"/>
                <a:gd name="T65" fmla="*/ 1044 h 1058"/>
                <a:gd name="T66" fmla="*/ 1042 w 2407"/>
                <a:gd name="T67" fmla="*/ 1016 h 1058"/>
                <a:gd name="T68" fmla="*/ 807 w 2407"/>
                <a:gd name="T69" fmla="*/ 979 h 1058"/>
                <a:gd name="T70" fmla="*/ 582 w 2407"/>
                <a:gd name="T71" fmla="*/ 941 h 1058"/>
                <a:gd name="T72" fmla="*/ 395 w 2407"/>
                <a:gd name="T73" fmla="*/ 907 h 1058"/>
                <a:gd name="T74" fmla="*/ 278 w 2407"/>
                <a:gd name="T75" fmla="*/ 885 h 1058"/>
                <a:gd name="T76" fmla="*/ 180 w 2407"/>
                <a:gd name="T77" fmla="*/ 888 h 1058"/>
                <a:gd name="T78" fmla="*/ 78 w 2407"/>
                <a:gd name="T79" fmla="*/ 946 h 1058"/>
                <a:gd name="T80" fmla="*/ 25 w 2407"/>
                <a:gd name="T81" fmla="*/ 979 h 1058"/>
                <a:gd name="T82" fmla="*/ 5 w 2407"/>
                <a:gd name="T83" fmla="*/ 961 h 1058"/>
                <a:gd name="T84" fmla="*/ 0 w 2407"/>
                <a:gd name="T85" fmla="*/ 942 h 1058"/>
                <a:gd name="T86" fmla="*/ 16 w 2407"/>
                <a:gd name="T87" fmla="*/ 698 h 1058"/>
                <a:gd name="T88" fmla="*/ 34 w 2407"/>
                <a:gd name="T89" fmla="*/ 414 h 1058"/>
                <a:gd name="T90" fmla="*/ 50 w 2407"/>
                <a:gd name="T91" fmla="*/ 161 h 1058"/>
                <a:gd name="T92" fmla="*/ 67 w 2407"/>
                <a:gd name="T93" fmla="*/ 77 h 1058"/>
                <a:gd name="T94" fmla="*/ 114 w 2407"/>
                <a:gd name="T95" fmla="*/ 63 h 1058"/>
                <a:gd name="T96" fmla="*/ 241 w 2407"/>
                <a:gd name="T97" fmla="*/ 43 h 1058"/>
                <a:gd name="T98" fmla="*/ 421 w 2407"/>
                <a:gd name="T99" fmla="*/ 18 h 1058"/>
                <a:gd name="T100" fmla="*/ 587 w 2407"/>
                <a:gd name="T101" fmla="*/ 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07" h="1058">
                  <a:moveTo>
                    <a:pt x="649" y="0"/>
                  </a:moveTo>
                  <a:lnTo>
                    <a:pt x="684" y="2"/>
                  </a:lnTo>
                  <a:lnTo>
                    <a:pt x="721" y="7"/>
                  </a:lnTo>
                  <a:lnTo>
                    <a:pt x="761" y="13"/>
                  </a:lnTo>
                  <a:lnTo>
                    <a:pt x="804" y="21"/>
                  </a:lnTo>
                  <a:lnTo>
                    <a:pt x="850" y="31"/>
                  </a:lnTo>
                  <a:lnTo>
                    <a:pt x="897" y="42"/>
                  </a:lnTo>
                  <a:lnTo>
                    <a:pt x="945" y="54"/>
                  </a:lnTo>
                  <a:lnTo>
                    <a:pt x="995" y="67"/>
                  </a:lnTo>
                  <a:lnTo>
                    <a:pt x="1045" y="81"/>
                  </a:lnTo>
                  <a:lnTo>
                    <a:pt x="1094" y="95"/>
                  </a:lnTo>
                  <a:lnTo>
                    <a:pt x="1144" y="109"/>
                  </a:lnTo>
                  <a:lnTo>
                    <a:pt x="1192" y="124"/>
                  </a:lnTo>
                  <a:lnTo>
                    <a:pt x="1240" y="140"/>
                  </a:lnTo>
                  <a:lnTo>
                    <a:pt x="1285" y="154"/>
                  </a:lnTo>
                  <a:lnTo>
                    <a:pt x="1328" y="168"/>
                  </a:lnTo>
                  <a:lnTo>
                    <a:pt x="1368" y="181"/>
                  </a:lnTo>
                  <a:lnTo>
                    <a:pt x="1406" y="193"/>
                  </a:lnTo>
                  <a:lnTo>
                    <a:pt x="1440" y="203"/>
                  </a:lnTo>
                  <a:lnTo>
                    <a:pt x="1470" y="213"/>
                  </a:lnTo>
                  <a:lnTo>
                    <a:pt x="1495" y="220"/>
                  </a:lnTo>
                  <a:lnTo>
                    <a:pt x="1517" y="226"/>
                  </a:lnTo>
                  <a:lnTo>
                    <a:pt x="1533" y="230"/>
                  </a:lnTo>
                  <a:lnTo>
                    <a:pt x="1549" y="236"/>
                  </a:lnTo>
                  <a:lnTo>
                    <a:pt x="1564" y="245"/>
                  </a:lnTo>
                  <a:lnTo>
                    <a:pt x="1577" y="256"/>
                  </a:lnTo>
                  <a:lnTo>
                    <a:pt x="1588" y="269"/>
                  </a:lnTo>
                  <a:lnTo>
                    <a:pt x="1597" y="284"/>
                  </a:lnTo>
                  <a:lnTo>
                    <a:pt x="1602" y="301"/>
                  </a:lnTo>
                  <a:lnTo>
                    <a:pt x="1606" y="319"/>
                  </a:lnTo>
                  <a:lnTo>
                    <a:pt x="1606" y="337"/>
                  </a:lnTo>
                  <a:lnTo>
                    <a:pt x="1603" y="355"/>
                  </a:lnTo>
                  <a:lnTo>
                    <a:pt x="1596" y="374"/>
                  </a:lnTo>
                  <a:lnTo>
                    <a:pt x="1587" y="392"/>
                  </a:lnTo>
                  <a:lnTo>
                    <a:pt x="1573" y="409"/>
                  </a:lnTo>
                  <a:lnTo>
                    <a:pt x="1556" y="425"/>
                  </a:lnTo>
                  <a:lnTo>
                    <a:pt x="1534" y="439"/>
                  </a:lnTo>
                  <a:lnTo>
                    <a:pt x="1507" y="451"/>
                  </a:lnTo>
                  <a:lnTo>
                    <a:pt x="1477" y="461"/>
                  </a:lnTo>
                  <a:lnTo>
                    <a:pt x="1444" y="468"/>
                  </a:lnTo>
                  <a:lnTo>
                    <a:pt x="1409" y="474"/>
                  </a:lnTo>
                  <a:lnTo>
                    <a:pt x="1373" y="477"/>
                  </a:lnTo>
                  <a:lnTo>
                    <a:pt x="1335" y="478"/>
                  </a:lnTo>
                  <a:lnTo>
                    <a:pt x="1297" y="477"/>
                  </a:lnTo>
                  <a:lnTo>
                    <a:pt x="1259" y="475"/>
                  </a:lnTo>
                  <a:lnTo>
                    <a:pt x="1219" y="472"/>
                  </a:lnTo>
                  <a:lnTo>
                    <a:pt x="1182" y="466"/>
                  </a:lnTo>
                  <a:lnTo>
                    <a:pt x="1145" y="461"/>
                  </a:lnTo>
                  <a:lnTo>
                    <a:pt x="1108" y="455"/>
                  </a:lnTo>
                  <a:lnTo>
                    <a:pt x="1073" y="449"/>
                  </a:lnTo>
                  <a:lnTo>
                    <a:pt x="1040" y="443"/>
                  </a:lnTo>
                  <a:lnTo>
                    <a:pt x="1009" y="438"/>
                  </a:lnTo>
                  <a:lnTo>
                    <a:pt x="980" y="432"/>
                  </a:lnTo>
                  <a:lnTo>
                    <a:pt x="953" y="428"/>
                  </a:lnTo>
                  <a:lnTo>
                    <a:pt x="930" y="424"/>
                  </a:lnTo>
                  <a:lnTo>
                    <a:pt x="911" y="421"/>
                  </a:lnTo>
                  <a:lnTo>
                    <a:pt x="895" y="420"/>
                  </a:lnTo>
                  <a:lnTo>
                    <a:pt x="884" y="420"/>
                  </a:lnTo>
                  <a:lnTo>
                    <a:pt x="876" y="423"/>
                  </a:lnTo>
                  <a:lnTo>
                    <a:pt x="874" y="427"/>
                  </a:lnTo>
                  <a:lnTo>
                    <a:pt x="877" y="443"/>
                  </a:lnTo>
                  <a:lnTo>
                    <a:pt x="887" y="458"/>
                  </a:lnTo>
                  <a:lnTo>
                    <a:pt x="903" y="474"/>
                  </a:lnTo>
                  <a:lnTo>
                    <a:pt x="925" y="489"/>
                  </a:lnTo>
                  <a:lnTo>
                    <a:pt x="951" y="503"/>
                  </a:lnTo>
                  <a:lnTo>
                    <a:pt x="983" y="516"/>
                  </a:lnTo>
                  <a:lnTo>
                    <a:pt x="1017" y="528"/>
                  </a:lnTo>
                  <a:lnTo>
                    <a:pt x="1055" y="540"/>
                  </a:lnTo>
                  <a:lnTo>
                    <a:pt x="1096" y="550"/>
                  </a:lnTo>
                  <a:lnTo>
                    <a:pt x="1139" y="559"/>
                  </a:lnTo>
                  <a:lnTo>
                    <a:pt x="1183" y="567"/>
                  </a:lnTo>
                  <a:lnTo>
                    <a:pt x="1228" y="574"/>
                  </a:lnTo>
                  <a:lnTo>
                    <a:pt x="1275" y="580"/>
                  </a:lnTo>
                  <a:lnTo>
                    <a:pt x="1320" y="584"/>
                  </a:lnTo>
                  <a:lnTo>
                    <a:pt x="1365" y="586"/>
                  </a:lnTo>
                  <a:lnTo>
                    <a:pt x="1410" y="587"/>
                  </a:lnTo>
                  <a:lnTo>
                    <a:pt x="1453" y="586"/>
                  </a:lnTo>
                  <a:lnTo>
                    <a:pt x="1493" y="584"/>
                  </a:lnTo>
                  <a:lnTo>
                    <a:pt x="1531" y="579"/>
                  </a:lnTo>
                  <a:lnTo>
                    <a:pt x="1626" y="562"/>
                  </a:lnTo>
                  <a:lnTo>
                    <a:pt x="1722" y="540"/>
                  </a:lnTo>
                  <a:lnTo>
                    <a:pt x="1816" y="514"/>
                  </a:lnTo>
                  <a:lnTo>
                    <a:pt x="1906" y="484"/>
                  </a:lnTo>
                  <a:lnTo>
                    <a:pt x="1995" y="451"/>
                  </a:lnTo>
                  <a:lnTo>
                    <a:pt x="2079" y="416"/>
                  </a:lnTo>
                  <a:lnTo>
                    <a:pt x="2157" y="379"/>
                  </a:lnTo>
                  <a:lnTo>
                    <a:pt x="2231" y="341"/>
                  </a:lnTo>
                  <a:lnTo>
                    <a:pt x="2258" y="329"/>
                  </a:lnTo>
                  <a:lnTo>
                    <a:pt x="2284" y="324"/>
                  </a:lnTo>
                  <a:lnTo>
                    <a:pt x="2308" y="323"/>
                  </a:lnTo>
                  <a:lnTo>
                    <a:pt x="2331" y="328"/>
                  </a:lnTo>
                  <a:lnTo>
                    <a:pt x="2353" y="337"/>
                  </a:lnTo>
                  <a:lnTo>
                    <a:pt x="2371" y="350"/>
                  </a:lnTo>
                  <a:lnTo>
                    <a:pt x="2386" y="367"/>
                  </a:lnTo>
                  <a:lnTo>
                    <a:pt x="2397" y="388"/>
                  </a:lnTo>
                  <a:lnTo>
                    <a:pt x="2404" y="411"/>
                  </a:lnTo>
                  <a:lnTo>
                    <a:pt x="2407" y="436"/>
                  </a:lnTo>
                  <a:lnTo>
                    <a:pt x="2404" y="464"/>
                  </a:lnTo>
                  <a:lnTo>
                    <a:pt x="2395" y="494"/>
                  </a:lnTo>
                  <a:lnTo>
                    <a:pt x="2381" y="524"/>
                  </a:lnTo>
                  <a:lnTo>
                    <a:pt x="2359" y="555"/>
                  </a:lnTo>
                  <a:lnTo>
                    <a:pt x="2330" y="586"/>
                  </a:lnTo>
                  <a:lnTo>
                    <a:pt x="2314" y="600"/>
                  </a:lnTo>
                  <a:lnTo>
                    <a:pt x="2293" y="617"/>
                  </a:lnTo>
                  <a:lnTo>
                    <a:pt x="2269" y="635"/>
                  </a:lnTo>
                  <a:lnTo>
                    <a:pt x="2240" y="656"/>
                  </a:lnTo>
                  <a:lnTo>
                    <a:pt x="2208" y="678"/>
                  </a:lnTo>
                  <a:lnTo>
                    <a:pt x="2172" y="701"/>
                  </a:lnTo>
                  <a:lnTo>
                    <a:pt x="2135" y="726"/>
                  </a:lnTo>
                  <a:lnTo>
                    <a:pt x="2095" y="750"/>
                  </a:lnTo>
                  <a:lnTo>
                    <a:pt x="2052" y="776"/>
                  </a:lnTo>
                  <a:lnTo>
                    <a:pt x="2009" y="802"/>
                  </a:lnTo>
                  <a:lnTo>
                    <a:pt x="1965" y="829"/>
                  </a:lnTo>
                  <a:lnTo>
                    <a:pt x="1919" y="854"/>
                  </a:lnTo>
                  <a:lnTo>
                    <a:pt x="1873" y="879"/>
                  </a:lnTo>
                  <a:lnTo>
                    <a:pt x="1828" y="904"/>
                  </a:lnTo>
                  <a:lnTo>
                    <a:pt x="1782" y="928"/>
                  </a:lnTo>
                  <a:lnTo>
                    <a:pt x="1739" y="950"/>
                  </a:lnTo>
                  <a:lnTo>
                    <a:pt x="1696" y="971"/>
                  </a:lnTo>
                  <a:lnTo>
                    <a:pt x="1655" y="991"/>
                  </a:lnTo>
                  <a:lnTo>
                    <a:pt x="1615" y="1009"/>
                  </a:lnTo>
                  <a:lnTo>
                    <a:pt x="1579" y="1024"/>
                  </a:lnTo>
                  <a:lnTo>
                    <a:pt x="1545" y="1037"/>
                  </a:lnTo>
                  <a:lnTo>
                    <a:pt x="1515" y="1047"/>
                  </a:lnTo>
                  <a:lnTo>
                    <a:pt x="1487" y="1054"/>
                  </a:lnTo>
                  <a:lnTo>
                    <a:pt x="1469" y="1057"/>
                  </a:lnTo>
                  <a:lnTo>
                    <a:pt x="1446" y="1058"/>
                  </a:lnTo>
                  <a:lnTo>
                    <a:pt x="1417" y="1058"/>
                  </a:lnTo>
                  <a:lnTo>
                    <a:pt x="1383" y="1056"/>
                  </a:lnTo>
                  <a:lnTo>
                    <a:pt x="1344" y="1053"/>
                  </a:lnTo>
                  <a:lnTo>
                    <a:pt x="1301" y="1049"/>
                  </a:lnTo>
                  <a:lnTo>
                    <a:pt x="1255" y="1044"/>
                  </a:lnTo>
                  <a:lnTo>
                    <a:pt x="1205" y="1038"/>
                  </a:lnTo>
                  <a:lnTo>
                    <a:pt x="1153" y="1032"/>
                  </a:lnTo>
                  <a:lnTo>
                    <a:pt x="1099" y="1024"/>
                  </a:lnTo>
                  <a:lnTo>
                    <a:pt x="1042" y="1016"/>
                  </a:lnTo>
                  <a:lnTo>
                    <a:pt x="984" y="1008"/>
                  </a:lnTo>
                  <a:lnTo>
                    <a:pt x="925" y="999"/>
                  </a:lnTo>
                  <a:lnTo>
                    <a:pt x="867" y="990"/>
                  </a:lnTo>
                  <a:lnTo>
                    <a:pt x="807" y="979"/>
                  </a:lnTo>
                  <a:lnTo>
                    <a:pt x="749" y="970"/>
                  </a:lnTo>
                  <a:lnTo>
                    <a:pt x="692" y="960"/>
                  </a:lnTo>
                  <a:lnTo>
                    <a:pt x="636" y="950"/>
                  </a:lnTo>
                  <a:lnTo>
                    <a:pt x="582" y="941"/>
                  </a:lnTo>
                  <a:lnTo>
                    <a:pt x="530" y="932"/>
                  </a:lnTo>
                  <a:lnTo>
                    <a:pt x="482" y="923"/>
                  </a:lnTo>
                  <a:lnTo>
                    <a:pt x="437" y="915"/>
                  </a:lnTo>
                  <a:lnTo>
                    <a:pt x="395" y="907"/>
                  </a:lnTo>
                  <a:lnTo>
                    <a:pt x="358" y="900"/>
                  </a:lnTo>
                  <a:lnTo>
                    <a:pt x="326" y="894"/>
                  </a:lnTo>
                  <a:lnTo>
                    <a:pt x="299" y="889"/>
                  </a:lnTo>
                  <a:lnTo>
                    <a:pt x="278" y="885"/>
                  </a:lnTo>
                  <a:lnTo>
                    <a:pt x="262" y="881"/>
                  </a:lnTo>
                  <a:lnTo>
                    <a:pt x="235" y="878"/>
                  </a:lnTo>
                  <a:lnTo>
                    <a:pt x="207" y="881"/>
                  </a:lnTo>
                  <a:lnTo>
                    <a:pt x="180" y="888"/>
                  </a:lnTo>
                  <a:lnTo>
                    <a:pt x="154" y="899"/>
                  </a:lnTo>
                  <a:lnTo>
                    <a:pt x="128" y="913"/>
                  </a:lnTo>
                  <a:lnTo>
                    <a:pt x="102" y="929"/>
                  </a:lnTo>
                  <a:lnTo>
                    <a:pt x="78" y="946"/>
                  </a:lnTo>
                  <a:lnTo>
                    <a:pt x="57" y="964"/>
                  </a:lnTo>
                  <a:lnTo>
                    <a:pt x="44" y="973"/>
                  </a:lnTo>
                  <a:lnTo>
                    <a:pt x="33" y="978"/>
                  </a:lnTo>
                  <a:lnTo>
                    <a:pt x="25" y="979"/>
                  </a:lnTo>
                  <a:lnTo>
                    <a:pt x="18" y="977"/>
                  </a:lnTo>
                  <a:lnTo>
                    <a:pt x="12" y="973"/>
                  </a:lnTo>
                  <a:lnTo>
                    <a:pt x="8" y="968"/>
                  </a:lnTo>
                  <a:lnTo>
                    <a:pt x="5" y="961"/>
                  </a:lnTo>
                  <a:lnTo>
                    <a:pt x="2" y="955"/>
                  </a:lnTo>
                  <a:lnTo>
                    <a:pt x="1" y="949"/>
                  </a:lnTo>
                  <a:lnTo>
                    <a:pt x="1" y="944"/>
                  </a:lnTo>
                  <a:lnTo>
                    <a:pt x="0" y="942"/>
                  </a:lnTo>
                  <a:lnTo>
                    <a:pt x="4" y="889"/>
                  </a:lnTo>
                  <a:lnTo>
                    <a:pt x="8" y="830"/>
                  </a:lnTo>
                  <a:lnTo>
                    <a:pt x="12" y="766"/>
                  </a:lnTo>
                  <a:lnTo>
                    <a:pt x="16" y="698"/>
                  </a:lnTo>
                  <a:lnTo>
                    <a:pt x="21" y="628"/>
                  </a:lnTo>
                  <a:lnTo>
                    <a:pt x="25" y="557"/>
                  </a:lnTo>
                  <a:lnTo>
                    <a:pt x="30" y="485"/>
                  </a:lnTo>
                  <a:lnTo>
                    <a:pt x="34" y="414"/>
                  </a:lnTo>
                  <a:lnTo>
                    <a:pt x="39" y="345"/>
                  </a:lnTo>
                  <a:lnTo>
                    <a:pt x="43" y="279"/>
                  </a:lnTo>
                  <a:lnTo>
                    <a:pt x="47" y="217"/>
                  </a:lnTo>
                  <a:lnTo>
                    <a:pt x="50" y="161"/>
                  </a:lnTo>
                  <a:lnTo>
                    <a:pt x="54" y="110"/>
                  </a:lnTo>
                  <a:lnTo>
                    <a:pt x="56" y="96"/>
                  </a:lnTo>
                  <a:lnTo>
                    <a:pt x="60" y="85"/>
                  </a:lnTo>
                  <a:lnTo>
                    <a:pt x="67" y="77"/>
                  </a:lnTo>
                  <a:lnTo>
                    <a:pt x="76" y="72"/>
                  </a:lnTo>
                  <a:lnTo>
                    <a:pt x="87" y="68"/>
                  </a:lnTo>
                  <a:lnTo>
                    <a:pt x="99" y="65"/>
                  </a:lnTo>
                  <a:lnTo>
                    <a:pt x="114" y="63"/>
                  </a:lnTo>
                  <a:lnTo>
                    <a:pt x="131" y="60"/>
                  </a:lnTo>
                  <a:lnTo>
                    <a:pt x="164" y="55"/>
                  </a:lnTo>
                  <a:lnTo>
                    <a:pt x="201" y="49"/>
                  </a:lnTo>
                  <a:lnTo>
                    <a:pt x="241" y="43"/>
                  </a:lnTo>
                  <a:lnTo>
                    <a:pt x="285" y="36"/>
                  </a:lnTo>
                  <a:lnTo>
                    <a:pt x="329" y="30"/>
                  </a:lnTo>
                  <a:lnTo>
                    <a:pt x="375" y="24"/>
                  </a:lnTo>
                  <a:lnTo>
                    <a:pt x="421" y="18"/>
                  </a:lnTo>
                  <a:lnTo>
                    <a:pt x="466" y="13"/>
                  </a:lnTo>
                  <a:lnTo>
                    <a:pt x="509" y="8"/>
                  </a:lnTo>
                  <a:lnTo>
                    <a:pt x="550" y="4"/>
                  </a:lnTo>
                  <a:lnTo>
                    <a:pt x="587" y="2"/>
                  </a:lnTo>
                  <a:lnTo>
                    <a:pt x="621" y="0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188"/>
            <p:cNvSpPr>
              <a:spLocks noEditPoints="1"/>
            </p:cNvSpPr>
            <p:nvPr/>
          </p:nvSpPr>
          <p:spPr bwMode="auto">
            <a:xfrm>
              <a:off x="977900" y="3617913"/>
              <a:ext cx="201613" cy="260350"/>
            </a:xfrm>
            <a:custGeom>
              <a:avLst/>
              <a:gdLst>
                <a:gd name="T0" fmla="*/ 396 w 764"/>
                <a:gd name="T1" fmla="*/ 588 h 983"/>
                <a:gd name="T2" fmla="*/ 367 w 764"/>
                <a:gd name="T3" fmla="*/ 591 h 983"/>
                <a:gd name="T4" fmla="*/ 340 w 764"/>
                <a:gd name="T5" fmla="*/ 599 h 983"/>
                <a:gd name="T6" fmla="*/ 316 w 764"/>
                <a:gd name="T7" fmla="*/ 612 h 983"/>
                <a:gd name="T8" fmla="*/ 295 w 764"/>
                <a:gd name="T9" fmla="*/ 630 h 983"/>
                <a:gd name="T10" fmla="*/ 278 w 764"/>
                <a:gd name="T11" fmla="*/ 651 h 983"/>
                <a:gd name="T12" fmla="*/ 265 w 764"/>
                <a:gd name="T13" fmla="*/ 674 h 983"/>
                <a:gd name="T14" fmla="*/ 257 w 764"/>
                <a:gd name="T15" fmla="*/ 701 h 983"/>
                <a:gd name="T16" fmla="*/ 254 w 764"/>
                <a:gd name="T17" fmla="*/ 729 h 983"/>
                <a:gd name="T18" fmla="*/ 257 w 764"/>
                <a:gd name="T19" fmla="*/ 757 h 983"/>
                <a:gd name="T20" fmla="*/ 265 w 764"/>
                <a:gd name="T21" fmla="*/ 784 h 983"/>
                <a:gd name="T22" fmla="*/ 278 w 764"/>
                <a:gd name="T23" fmla="*/ 809 h 983"/>
                <a:gd name="T24" fmla="*/ 295 w 764"/>
                <a:gd name="T25" fmla="*/ 830 h 983"/>
                <a:gd name="T26" fmla="*/ 316 w 764"/>
                <a:gd name="T27" fmla="*/ 847 h 983"/>
                <a:gd name="T28" fmla="*/ 340 w 764"/>
                <a:gd name="T29" fmla="*/ 860 h 983"/>
                <a:gd name="T30" fmla="*/ 367 w 764"/>
                <a:gd name="T31" fmla="*/ 868 h 983"/>
                <a:gd name="T32" fmla="*/ 396 w 764"/>
                <a:gd name="T33" fmla="*/ 871 h 983"/>
                <a:gd name="T34" fmla="*/ 424 w 764"/>
                <a:gd name="T35" fmla="*/ 868 h 983"/>
                <a:gd name="T36" fmla="*/ 450 w 764"/>
                <a:gd name="T37" fmla="*/ 860 h 983"/>
                <a:gd name="T38" fmla="*/ 474 w 764"/>
                <a:gd name="T39" fmla="*/ 847 h 983"/>
                <a:gd name="T40" fmla="*/ 496 w 764"/>
                <a:gd name="T41" fmla="*/ 830 h 983"/>
                <a:gd name="T42" fmla="*/ 513 w 764"/>
                <a:gd name="T43" fmla="*/ 809 h 983"/>
                <a:gd name="T44" fmla="*/ 526 w 764"/>
                <a:gd name="T45" fmla="*/ 784 h 983"/>
                <a:gd name="T46" fmla="*/ 534 w 764"/>
                <a:gd name="T47" fmla="*/ 757 h 983"/>
                <a:gd name="T48" fmla="*/ 537 w 764"/>
                <a:gd name="T49" fmla="*/ 729 h 983"/>
                <a:gd name="T50" fmla="*/ 534 w 764"/>
                <a:gd name="T51" fmla="*/ 701 h 983"/>
                <a:gd name="T52" fmla="*/ 526 w 764"/>
                <a:gd name="T53" fmla="*/ 674 h 983"/>
                <a:gd name="T54" fmla="*/ 513 w 764"/>
                <a:gd name="T55" fmla="*/ 651 h 983"/>
                <a:gd name="T56" fmla="*/ 496 w 764"/>
                <a:gd name="T57" fmla="*/ 630 h 983"/>
                <a:gd name="T58" fmla="*/ 474 w 764"/>
                <a:gd name="T59" fmla="*/ 612 h 983"/>
                <a:gd name="T60" fmla="*/ 450 w 764"/>
                <a:gd name="T61" fmla="*/ 599 h 983"/>
                <a:gd name="T62" fmla="*/ 424 w 764"/>
                <a:gd name="T63" fmla="*/ 591 h 983"/>
                <a:gd name="T64" fmla="*/ 396 w 764"/>
                <a:gd name="T65" fmla="*/ 588 h 983"/>
                <a:gd name="T66" fmla="*/ 185 w 764"/>
                <a:gd name="T67" fmla="*/ 0 h 983"/>
                <a:gd name="T68" fmla="*/ 697 w 764"/>
                <a:gd name="T69" fmla="*/ 25 h 983"/>
                <a:gd name="T70" fmla="*/ 716 w 764"/>
                <a:gd name="T71" fmla="*/ 29 h 983"/>
                <a:gd name="T72" fmla="*/ 732 w 764"/>
                <a:gd name="T73" fmla="*/ 37 h 983"/>
                <a:gd name="T74" fmla="*/ 746 w 764"/>
                <a:gd name="T75" fmla="*/ 49 h 983"/>
                <a:gd name="T76" fmla="*/ 756 w 764"/>
                <a:gd name="T77" fmla="*/ 64 h 983"/>
                <a:gd name="T78" fmla="*/ 763 w 764"/>
                <a:gd name="T79" fmla="*/ 81 h 983"/>
                <a:gd name="T80" fmla="*/ 764 w 764"/>
                <a:gd name="T81" fmla="*/ 100 h 983"/>
                <a:gd name="T82" fmla="*/ 701 w 764"/>
                <a:gd name="T83" fmla="*/ 913 h 983"/>
                <a:gd name="T84" fmla="*/ 697 w 764"/>
                <a:gd name="T85" fmla="*/ 932 h 983"/>
                <a:gd name="T86" fmla="*/ 688 w 764"/>
                <a:gd name="T87" fmla="*/ 949 h 983"/>
                <a:gd name="T88" fmla="*/ 676 w 764"/>
                <a:gd name="T89" fmla="*/ 964 h 983"/>
                <a:gd name="T90" fmla="*/ 661 w 764"/>
                <a:gd name="T91" fmla="*/ 974 h 983"/>
                <a:gd name="T92" fmla="*/ 643 w 764"/>
                <a:gd name="T93" fmla="*/ 981 h 983"/>
                <a:gd name="T94" fmla="*/ 624 w 764"/>
                <a:gd name="T95" fmla="*/ 983 h 983"/>
                <a:gd name="T96" fmla="*/ 56 w 764"/>
                <a:gd name="T97" fmla="*/ 983 h 983"/>
                <a:gd name="T98" fmla="*/ 38 w 764"/>
                <a:gd name="T99" fmla="*/ 980 h 983"/>
                <a:gd name="T100" fmla="*/ 22 w 764"/>
                <a:gd name="T101" fmla="*/ 972 h 983"/>
                <a:gd name="T102" fmla="*/ 11 w 764"/>
                <a:gd name="T103" fmla="*/ 961 h 983"/>
                <a:gd name="T104" fmla="*/ 3 w 764"/>
                <a:gd name="T105" fmla="*/ 945 h 983"/>
                <a:gd name="T106" fmla="*/ 0 w 764"/>
                <a:gd name="T107" fmla="*/ 928 h 983"/>
                <a:gd name="T108" fmla="*/ 2 w 764"/>
                <a:gd name="T109" fmla="*/ 910 h 983"/>
                <a:gd name="T110" fmla="*/ 96 w 764"/>
                <a:gd name="T111" fmla="*/ 66 h 983"/>
                <a:gd name="T112" fmla="*/ 103 w 764"/>
                <a:gd name="T113" fmla="*/ 48 h 983"/>
                <a:gd name="T114" fmla="*/ 114 w 764"/>
                <a:gd name="T115" fmla="*/ 32 h 983"/>
                <a:gd name="T116" fmla="*/ 129 w 764"/>
                <a:gd name="T117" fmla="*/ 18 h 983"/>
                <a:gd name="T118" fmla="*/ 146 w 764"/>
                <a:gd name="T119" fmla="*/ 8 h 983"/>
                <a:gd name="T120" fmla="*/ 165 w 764"/>
                <a:gd name="T121" fmla="*/ 2 h 983"/>
                <a:gd name="T122" fmla="*/ 185 w 764"/>
                <a:gd name="T123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983">
                  <a:moveTo>
                    <a:pt x="396" y="588"/>
                  </a:moveTo>
                  <a:lnTo>
                    <a:pt x="367" y="591"/>
                  </a:lnTo>
                  <a:lnTo>
                    <a:pt x="340" y="599"/>
                  </a:lnTo>
                  <a:lnTo>
                    <a:pt x="316" y="612"/>
                  </a:lnTo>
                  <a:lnTo>
                    <a:pt x="295" y="630"/>
                  </a:lnTo>
                  <a:lnTo>
                    <a:pt x="278" y="651"/>
                  </a:lnTo>
                  <a:lnTo>
                    <a:pt x="265" y="674"/>
                  </a:lnTo>
                  <a:lnTo>
                    <a:pt x="257" y="701"/>
                  </a:lnTo>
                  <a:lnTo>
                    <a:pt x="254" y="729"/>
                  </a:lnTo>
                  <a:lnTo>
                    <a:pt x="257" y="757"/>
                  </a:lnTo>
                  <a:lnTo>
                    <a:pt x="265" y="784"/>
                  </a:lnTo>
                  <a:lnTo>
                    <a:pt x="278" y="809"/>
                  </a:lnTo>
                  <a:lnTo>
                    <a:pt x="295" y="830"/>
                  </a:lnTo>
                  <a:lnTo>
                    <a:pt x="316" y="847"/>
                  </a:lnTo>
                  <a:lnTo>
                    <a:pt x="340" y="860"/>
                  </a:lnTo>
                  <a:lnTo>
                    <a:pt x="367" y="868"/>
                  </a:lnTo>
                  <a:lnTo>
                    <a:pt x="396" y="871"/>
                  </a:lnTo>
                  <a:lnTo>
                    <a:pt x="424" y="868"/>
                  </a:lnTo>
                  <a:lnTo>
                    <a:pt x="450" y="860"/>
                  </a:lnTo>
                  <a:lnTo>
                    <a:pt x="474" y="847"/>
                  </a:lnTo>
                  <a:lnTo>
                    <a:pt x="496" y="830"/>
                  </a:lnTo>
                  <a:lnTo>
                    <a:pt x="513" y="809"/>
                  </a:lnTo>
                  <a:lnTo>
                    <a:pt x="526" y="784"/>
                  </a:lnTo>
                  <a:lnTo>
                    <a:pt x="534" y="757"/>
                  </a:lnTo>
                  <a:lnTo>
                    <a:pt x="537" y="729"/>
                  </a:lnTo>
                  <a:lnTo>
                    <a:pt x="534" y="701"/>
                  </a:lnTo>
                  <a:lnTo>
                    <a:pt x="526" y="674"/>
                  </a:lnTo>
                  <a:lnTo>
                    <a:pt x="513" y="651"/>
                  </a:lnTo>
                  <a:lnTo>
                    <a:pt x="496" y="630"/>
                  </a:lnTo>
                  <a:lnTo>
                    <a:pt x="474" y="612"/>
                  </a:lnTo>
                  <a:lnTo>
                    <a:pt x="450" y="599"/>
                  </a:lnTo>
                  <a:lnTo>
                    <a:pt x="424" y="591"/>
                  </a:lnTo>
                  <a:lnTo>
                    <a:pt x="396" y="588"/>
                  </a:lnTo>
                  <a:close/>
                  <a:moveTo>
                    <a:pt x="185" y="0"/>
                  </a:moveTo>
                  <a:lnTo>
                    <a:pt x="697" y="25"/>
                  </a:lnTo>
                  <a:lnTo>
                    <a:pt x="716" y="29"/>
                  </a:lnTo>
                  <a:lnTo>
                    <a:pt x="732" y="37"/>
                  </a:lnTo>
                  <a:lnTo>
                    <a:pt x="746" y="49"/>
                  </a:lnTo>
                  <a:lnTo>
                    <a:pt x="756" y="64"/>
                  </a:lnTo>
                  <a:lnTo>
                    <a:pt x="763" y="81"/>
                  </a:lnTo>
                  <a:lnTo>
                    <a:pt x="764" y="100"/>
                  </a:lnTo>
                  <a:lnTo>
                    <a:pt x="701" y="913"/>
                  </a:lnTo>
                  <a:lnTo>
                    <a:pt x="697" y="932"/>
                  </a:lnTo>
                  <a:lnTo>
                    <a:pt x="688" y="949"/>
                  </a:lnTo>
                  <a:lnTo>
                    <a:pt x="676" y="964"/>
                  </a:lnTo>
                  <a:lnTo>
                    <a:pt x="661" y="974"/>
                  </a:lnTo>
                  <a:lnTo>
                    <a:pt x="643" y="981"/>
                  </a:lnTo>
                  <a:lnTo>
                    <a:pt x="624" y="983"/>
                  </a:lnTo>
                  <a:lnTo>
                    <a:pt x="56" y="983"/>
                  </a:lnTo>
                  <a:lnTo>
                    <a:pt x="38" y="980"/>
                  </a:lnTo>
                  <a:lnTo>
                    <a:pt x="22" y="972"/>
                  </a:lnTo>
                  <a:lnTo>
                    <a:pt x="11" y="961"/>
                  </a:lnTo>
                  <a:lnTo>
                    <a:pt x="3" y="945"/>
                  </a:lnTo>
                  <a:lnTo>
                    <a:pt x="0" y="928"/>
                  </a:lnTo>
                  <a:lnTo>
                    <a:pt x="2" y="910"/>
                  </a:lnTo>
                  <a:lnTo>
                    <a:pt x="96" y="66"/>
                  </a:lnTo>
                  <a:lnTo>
                    <a:pt x="103" y="48"/>
                  </a:lnTo>
                  <a:lnTo>
                    <a:pt x="114" y="32"/>
                  </a:lnTo>
                  <a:lnTo>
                    <a:pt x="129" y="18"/>
                  </a:lnTo>
                  <a:lnTo>
                    <a:pt x="146" y="8"/>
                  </a:lnTo>
                  <a:lnTo>
                    <a:pt x="165" y="2"/>
                  </a:lnTo>
                  <a:lnTo>
                    <a:pt x="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3384604" y="4223280"/>
            <a:ext cx="1571517" cy="15715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3487094" y="4529258"/>
            <a:ext cx="1366537" cy="1165335"/>
          </a:xfrm>
          <a:custGeom>
            <a:avLst/>
            <a:gdLst>
              <a:gd name="T0" fmla="*/ 1816 w 2128"/>
              <a:gd name="T1" fmla="*/ 0 h 1816"/>
              <a:gd name="T2" fmla="*/ 1532 w 2128"/>
              <a:gd name="T3" fmla="*/ 520 h 1816"/>
              <a:gd name="T4" fmla="*/ 596 w 2128"/>
              <a:gd name="T5" fmla="*/ 520 h 1816"/>
              <a:gd name="T6" fmla="*/ 312 w 2128"/>
              <a:gd name="T7" fmla="*/ 0 h 1816"/>
              <a:gd name="T8" fmla="*/ 0 w 2128"/>
              <a:gd name="T9" fmla="*/ 752 h 1816"/>
              <a:gd name="T10" fmla="*/ 1064 w 2128"/>
              <a:gd name="T11" fmla="*/ 1816 h 1816"/>
              <a:gd name="T12" fmla="*/ 2128 w 2128"/>
              <a:gd name="T13" fmla="*/ 752 h 1816"/>
              <a:gd name="T14" fmla="*/ 1816 w 2128"/>
              <a:gd name="T15" fmla="*/ 0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8" h="1816">
                <a:moveTo>
                  <a:pt x="1816" y="0"/>
                </a:moveTo>
                <a:cubicBezTo>
                  <a:pt x="1532" y="520"/>
                  <a:pt x="1532" y="520"/>
                  <a:pt x="1532" y="520"/>
                </a:cubicBezTo>
                <a:cubicBezTo>
                  <a:pt x="596" y="520"/>
                  <a:pt x="596" y="520"/>
                  <a:pt x="596" y="520"/>
                </a:cubicBezTo>
                <a:cubicBezTo>
                  <a:pt x="312" y="0"/>
                  <a:pt x="312" y="0"/>
                  <a:pt x="312" y="0"/>
                </a:cubicBezTo>
                <a:cubicBezTo>
                  <a:pt x="119" y="192"/>
                  <a:pt x="0" y="458"/>
                  <a:pt x="0" y="752"/>
                </a:cubicBezTo>
                <a:cubicBezTo>
                  <a:pt x="0" y="1340"/>
                  <a:pt x="476" y="1816"/>
                  <a:pt x="1064" y="1816"/>
                </a:cubicBezTo>
                <a:cubicBezTo>
                  <a:pt x="1652" y="1816"/>
                  <a:pt x="2128" y="1340"/>
                  <a:pt x="2128" y="752"/>
                </a:cubicBezTo>
                <a:cubicBezTo>
                  <a:pt x="2128" y="458"/>
                  <a:pt x="2009" y="192"/>
                  <a:pt x="181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899775" y="5034004"/>
            <a:ext cx="541175" cy="519729"/>
            <a:chOff x="890588" y="2374900"/>
            <a:chExt cx="681038" cy="6540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7" name="Freeform 175"/>
            <p:cNvSpPr>
              <a:spLocks/>
            </p:cNvSpPr>
            <p:nvPr/>
          </p:nvSpPr>
          <p:spPr bwMode="auto">
            <a:xfrm>
              <a:off x="989013" y="2462213"/>
              <a:ext cx="157163" cy="152400"/>
            </a:xfrm>
            <a:custGeom>
              <a:avLst/>
              <a:gdLst>
                <a:gd name="T0" fmla="*/ 311 w 791"/>
                <a:gd name="T1" fmla="*/ 0 h 769"/>
                <a:gd name="T2" fmla="*/ 353 w 791"/>
                <a:gd name="T3" fmla="*/ 3 h 769"/>
                <a:gd name="T4" fmla="*/ 393 w 791"/>
                <a:gd name="T5" fmla="*/ 11 h 769"/>
                <a:gd name="T6" fmla="*/ 431 w 791"/>
                <a:gd name="T7" fmla="*/ 24 h 769"/>
                <a:gd name="T8" fmla="*/ 467 w 791"/>
                <a:gd name="T9" fmla="*/ 42 h 769"/>
                <a:gd name="T10" fmla="*/ 500 w 791"/>
                <a:gd name="T11" fmla="*/ 64 h 769"/>
                <a:gd name="T12" fmla="*/ 530 w 791"/>
                <a:gd name="T13" fmla="*/ 90 h 769"/>
                <a:gd name="T14" fmla="*/ 556 w 791"/>
                <a:gd name="T15" fmla="*/ 121 h 769"/>
                <a:gd name="T16" fmla="*/ 578 w 791"/>
                <a:gd name="T17" fmla="*/ 153 h 769"/>
                <a:gd name="T18" fmla="*/ 596 w 791"/>
                <a:gd name="T19" fmla="*/ 189 h 769"/>
                <a:gd name="T20" fmla="*/ 610 w 791"/>
                <a:gd name="T21" fmla="*/ 227 h 769"/>
                <a:gd name="T22" fmla="*/ 618 w 791"/>
                <a:gd name="T23" fmla="*/ 268 h 769"/>
                <a:gd name="T24" fmla="*/ 620 w 791"/>
                <a:gd name="T25" fmla="*/ 310 h 769"/>
                <a:gd name="T26" fmla="*/ 618 w 791"/>
                <a:gd name="T27" fmla="*/ 350 h 769"/>
                <a:gd name="T28" fmla="*/ 610 w 791"/>
                <a:gd name="T29" fmla="*/ 388 h 769"/>
                <a:gd name="T30" fmla="*/ 597 w 791"/>
                <a:gd name="T31" fmla="*/ 424 h 769"/>
                <a:gd name="T32" fmla="*/ 581 w 791"/>
                <a:gd name="T33" fmla="*/ 458 h 769"/>
                <a:gd name="T34" fmla="*/ 791 w 791"/>
                <a:gd name="T35" fmla="*/ 656 h 769"/>
                <a:gd name="T36" fmla="*/ 752 w 791"/>
                <a:gd name="T37" fmla="*/ 691 h 769"/>
                <a:gd name="T38" fmla="*/ 716 w 791"/>
                <a:gd name="T39" fmla="*/ 729 h 769"/>
                <a:gd name="T40" fmla="*/ 683 w 791"/>
                <a:gd name="T41" fmla="*/ 769 h 769"/>
                <a:gd name="T42" fmla="*/ 474 w 791"/>
                <a:gd name="T43" fmla="*/ 572 h 769"/>
                <a:gd name="T44" fmla="*/ 437 w 791"/>
                <a:gd name="T45" fmla="*/ 592 h 769"/>
                <a:gd name="T46" fmla="*/ 397 w 791"/>
                <a:gd name="T47" fmla="*/ 607 h 769"/>
                <a:gd name="T48" fmla="*/ 355 w 791"/>
                <a:gd name="T49" fmla="*/ 616 h 769"/>
                <a:gd name="T50" fmla="*/ 311 w 791"/>
                <a:gd name="T51" fmla="*/ 619 h 769"/>
                <a:gd name="T52" fmla="*/ 269 w 791"/>
                <a:gd name="T53" fmla="*/ 617 h 769"/>
                <a:gd name="T54" fmla="*/ 228 w 791"/>
                <a:gd name="T55" fmla="*/ 609 h 769"/>
                <a:gd name="T56" fmla="*/ 190 w 791"/>
                <a:gd name="T57" fmla="*/ 595 h 769"/>
                <a:gd name="T58" fmla="*/ 154 w 791"/>
                <a:gd name="T59" fmla="*/ 577 h 769"/>
                <a:gd name="T60" fmla="*/ 120 w 791"/>
                <a:gd name="T61" fmla="*/ 555 h 769"/>
                <a:gd name="T62" fmla="*/ 91 w 791"/>
                <a:gd name="T63" fmla="*/ 529 h 769"/>
                <a:gd name="T64" fmla="*/ 65 w 791"/>
                <a:gd name="T65" fmla="*/ 500 h 769"/>
                <a:gd name="T66" fmla="*/ 43 w 791"/>
                <a:gd name="T67" fmla="*/ 466 h 769"/>
                <a:gd name="T68" fmla="*/ 25 w 791"/>
                <a:gd name="T69" fmla="*/ 430 h 769"/>
                <a:gd name="T70" fmla="*/ 11 w 791"/>
                <a:gd name="T71" fmla="*/ 392 h 769"/>
                <a:gd name="T72" fmla="*/ 4 w 791"/>
                <a:gd name="T73" fmla="*/ 352 h 769"/>
                <a:gd name="T74" fmla="*/ 0 w 791"/>
                <a:gd name="T75" fmla="*/ 310 h 769"/>
                <a:gd name="T76" fmla="*/ 4 w 791"/>
                <a:gd name="T77" fmla="*/ 268 h 769"/>
                <a:gd name="T78" fmla="*/ 11 w 791"/>
                <a:gd name="T79" fmla="*/ 227 h 769"/>
                <a:gd name="T80" fmla="*/ 25 w 791"/>
                <a:gd name="T81" fmla="*/ 189 h 769"/>
                <a:gd name="T82" fmla="*/ 43 w 791"/>
                <a:gd name="T83" fmla="*/ 153 h 769"/>
                <a:gd name="T84" fmla="*/ 65 w 791"/>
                <a:gd name="T85" fmla="*/ 121 h 769"/>
                <a:gd name="T86" fmla="*/ 91 w 791"/>
                <a:gd name="T87" fmla="*/ 90 h 769"/>
                <a:gd name="T88" fmla="*/ 120 w 791"/>
                <a:gd name="T89" fmla="*/ 64 h 769"/>
                <a:gd name="T90" fmla="*/ 154 w 791"/>
                <a:gd name="T91" fmla="*/ 42 h 769"/>
                <a:gd name="T92" fmla="*/ 190 w 791"/>
                <a:gd name="T93" fmla="*/ 24 h 769"/>
                <a:gd name="T94" fmla="*/ 228 w 791"/>
                <a:gd name="T95" fmla="*/ 11 h 769"/>
                <a:gd name="T96" fmla="*/ 269 w 791"/>
                <a:gd name="T97" fmla="*/ 3 h 769"/>
                <a:gd name="T98" fmla="*/ 311 w 791"/>
                <a:gd name="T99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1" h="769">
                  <a:moveTo>
                    <a:pt x="311" y="0"/>
                  </a:moveTo>
                  <a:lnTo>
                    <a:pt x="353" y="3"/>
                  </a:lnTo>
                  <a:lnTo>
                    <a:pt x="393" y="11"/>
                  </a:lnTo>
                  <a:lnTo>
                    <a:pt x="431" y="24"/>
                  </a:lnTo>
                  <a:lnTo>
                    <a:pt x="467" y="42"/>
                  </a:lnTo>
                  <a:lnTo>
                    <a:pt x="500" y="64"/>
                  </a:lnTo>
                  <a:lnTo>
                    <a:pt x="530" y="90"/>
                  </a:lnTo>
                  <a:lnTo>
                    <a:pt x="556" y="121"/>
                  </a:lnTo>
                  <a:lnTo>
                    <a:pt x="578" y="153"/>
                  </a:lnTo>
                  <a:lnTo>
                    <a:pt x="596" y="189"/>
                  </a:lnTo>
                  <a:lnTo>
                    <a:pt x="610" y="227"/>
                  </a:lnTo>
                  <a:lnTo>
                    <a:pt x="618" y="268"/>
                  </a:lnTo>
                  <a:lnTo>
                    <a:pt x="620" y="310"/>
                  </a:lnTo>
                  <a:lnTo>
                    <a:pt x="618" y="350"/>
                  </a:lnTo>
                  <a:lnTo>
                    <a:pt x="610" y="388"/>
                  </a:lnTo>
                  <a:lnTo>
                    <a:pt x="597" y="424"/>
                  </a:lnTo>
                  <a:lnTo>
                    <a:pt x="581" y="458"/>
                  </a:lnTo>
                  <a:lnTo>
                    <a:pt x="791" y="656"/>
                  </a:lnTo>
                  <a:lnTo>
                    <a:pt x="752" y="691"/>
                  </a:lnTo>
                  <a:lnTo>
                    <a:pt x="716" y="729"/>
                  </a:lnTo>
                  <a:lnTo>
                    <a:pt x="683" y="769"/>
                  </a:lnTo>
                  <a:lnTo>
                    <a:pt x="474" y="572"/>
                  </a:lnTo>
                  <a:lnTo>
                    <a:pt x="437" y="592"/>
                  </a:lnTo>
                  <a:lnTo>
                    <a:pt x="397" y="607"/>
                  </a:lnTo>
                  <a:lnTo>
                    <a:pt x="355" y="616"/>
                  </a:lnTo>
                  <a:lnTo>
                    <a:pt x="311" y="619"/>
                  </a:lnTo>
                  <a:lnTo>
                    <a:pt x="269" y="617"/>
                  </a:lnTo>
                  <a:lnTo>
                    <a:pt x="228" y="609"/>
                  </a:lnTo>
                  <a:lnTo>
                    <a:pt x="190" y="595"/>
                  </a:lnTo>
                  <a:lnTo>
                    <a:pt x="154" y="577"/>
                  </a:lnTo>
                  <a:lnTo>
                    <a:pt x="120" y="555"/>
                  </a:lnTo>
                  <a:lnTo>
                    <a:pt x="91" y="529"/>
                  </a:lnTo>
                  <a:lnTo>
                    <a:pt x="65" y="500"/>
                  </a:lnTo>
                  <a:lnTo>
                    <a:pt x="43" y="466"/>
                  </a:lnTo>
                  <a:lnTo>
                    <a:pt x="25" y="430"/>
                  </a:lnTo>
                  <a:lnTo>
                    <a:pt x="11" y="392"/>
                  </a:lnTo>
                  <a:lnTo>
                    <a:pt x="4" y="352"/>
                  </a:lnTo>
                  <a:lnTo>
                    <a:pt x="0" y="310"/>
                  </a:lnTo>
                  <a:lnTo>
                    <a:pt x="4" y="268"/>
                  </a:lnTo>
                  <a:lnTo>
                    <a:pt x="11" y="227"/>
                  </a:lnTo>
                  <a:lnTo>
                    <a:pt x="25" y="189"/>
                  </a:lnTo>
                  <a:lnTo>
                    <a:pt x="43" y="153"/>
                  </a:lnTo>
                  <a:lnTo>
                    <a:pt x="65" y="121"/>
                  </a:lnTo>
                  <a:lnTo>
                    <a:pt x="91" y="90"/>
                  </a:lnTo>
                  <a:lnTo>
                    <a:pt x="120" y="64"/>
                  </a:lnTo>
                  <a:lnTo>
                    <a:pt x="154" y="42"/>
                  </a:lnTo>
                  <a:lnTo>
                    <a:pt x="190" y="24"/>
                  </a:lnTo>
                  <a:lnTo>
                    <a:pt x="228" y="11"/>
                  </a:lnTo>
                  <a:lnTo>
                    <a:pt x="269" y="3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176"/>
            <p:cNvSpPr>
              <a:spLocks/>
            </p:cNvSpPr>
            <p:nvPr/>
          </p:nvSpPr>
          <p:spPr bwMode="auto">
            <a:xfrm>
              <a:off x="1293813" y="2374900"/>
              <a:ext cx="160338" cy="212725"/>
            </a:xfrm>
            <a:custGeom>
              <a:avLst/>
              <a:gdLst>
                <a:gd name="T0" fmla="*/ 497 w 808"/>
                <a:gd name="T1" fmla="*/ 0 h 1074"/>
                <a:gd name="T2" fmla="*/ 497 w 808"/>
                <a:gd name="T3" fmla="*/ 0 h 1074"/>
                <a:gd name="T4" fmla="*/ 539 w 808"/>
                <a:gd name="T5" fmla="*/ 3 h 1074"/>
                <a:gd name="T6" fmla="*/ 579 w 808"/>
                <a:gd name="T7" fmla="*/ 11 h 1074"/>
                <a:gd name="T8" fmla="*/ 618 w 808"/>
                <a:gd name="T9" fmla="*/ 25 h 1074"/>
                <a:gd name="T10" fmla="*/ 654 w 808"/>
                <a:gd name="T11" fmla="*/ 43 h 1074"/>
                <a:gd name="T12" fmla="*/ 687 w 808"/>
                <a:gd name="T13" fmla="*/ 65 h 1074"/>
                <a:gd name="T14" fmla="*/ 716 w 808"/>
                <a:gd name="T15" fmla="*/ 91 h 1074"/>
                <a:gd name="T16" fmla="*/ 743 w 808"/>
                <a:gd name="T17" fmla="*/ 121 h 1074"/>
                <a:gd name="T18" fmla="*/ 765 w 808"/>
                <a:gd name="T19" fmla="*/ 153 h 1074"/>
                <a:gd name="T20" fmla="*/ 783 w 808"/>
                <a:gd name="T21" fmla="*/ 189 h 1074"/>
                <a:gd name="T22" fmla="*/ 796 w 808"/>
                <a:gd name="T23" fmla="*/ 228 h 1074"/>
                <a:gd name="T24" fmla="*/ 805 w 808"/>
                <a:gd name="T25" fmla="*/ 268 h 1074"/>
                <a:gd name="T26" fmla="*/ 808 w 808"/>
                <a:gd name="T27" fmla="*/ 310 h 1074"/>
                <a:gd name="T28" fmla="*/ 805 w 808"/>
                <a:gd name="T29" fmla="*/ 352 h 1074"/>
                <a:gd name="T30" fmla="*/ 796 w 808"/>
                <a:gd name="T31" fmla="*/ 392 h 1074"/>
                <a:gd name="T32" fmla="*/ 783 w 808"/>
                <a:gd name="T33" fmla="*/ 431 h 1074"/>
                <a:gd name="T34" fmla="*/ 765 w 808"/>
                <a:gd name="T35" fmla="*/ 467 h 1074"/>
                <a:gd name="T36" fmla="*/ 743 w 808"/>
                <a:gd name="T37" fmla="*/ 500 h 1074"/>
                <a:gd name="T38" fmla="*/ 716 w 808"/>
                <a:gd name="T39" fmla="*/ 529 h 1074"/>
                <a:gd name="T40" fmla="*/ 687 w 808"/>
                <a:gd name="T41" fmla="*/ 555 h 1074"/>
                <a:gd name="T42" fmla="*/ 654 w 808"/>
                <a:gd name="T43" fmla="*/ 577 h 1074"/>
                <a:gd name="T44" fmla="*/ 618 w 808"/>
                <a:gd name="T45" fmla="*/ 595 h 1074"/>
                <a:gd name="T46" fmla="*/ 579 w 808"/>
                <a:gd name="T47" fmla="*/ 609 h 1074"/>
                <a:gd name="T48" fmla="*/ 539 w 808"/>
                <a:gd name="T49" fmla="*/ 617 h 1074"/>
                <a:gd name="T50" fmla="*/ 497 w 808"/>
                <a:gd name="T51" fmla="*/ 621 h 1074"/>
                <a:gd name="T52" fmla="*/ 468 w 808"/>
                <a:gd name="T53" fmla="*/ 618 h 1074"/>
                <a:gd name="T54" fmla="*/ 440 w 808"/>
                <a:gd name="T55" fmla="*/ 613 h 1074"/>
                <a:gd name="T56" fmla="*/ 411 w 808"/>
                <a:gd name="T57" fmla="*/ 607 h 1074"/>
                <a:gd name="T58" fmla="*/ 134 w 808"/>
                <a:gd name="T59" fmla="*/ 1074 h 1074"/>
                <a:gd name="T60" fmla="*/ 91 w 808"/>
                <a:gd name="T61" fmla="*/ 1044 h 1074"/>
                <a:gd name="T62" fmla="*/ 47 w 808"/>
                <a:gd name="T63" fmla="*/ 1017 h 1074"/>
                <a:gd name="T64" fmla="*/ 0 w 808"/>
                <a:gd name="T65" fmla="*/ 994 h 1074"/>
                <a:gd name="T66" fmla="*/ 276 w 808"/>
                <a:gd name="T67" fmla="*/ 528 h 1074"/>
                <a:gd name="T68" fmla="*/ 251 w 808"/>
                <a:gd name="T69" fmla="*/ 499 h 1074"/>
                <a:gd name="T70" fmla="*/ 229 w 808"/>
                <a:gd name="T71" fmla="*/ 466 h 1074"/>
                <a:gd name="T72" fmla="*/ 211 w 808"/>
                <a:gd name="T73" fmla="*/ 430 h 1074"/>
                <a:gd name="T74" fmla="*/ 199 w 808"/>
                <a:gd name="T75" fmla="*/ 392 h 1074"/>
                <a:gd name="T76" fmla="*/ 190 w 808"/>
                <a:gd name="T77" fmla="*/ 352 h 1074"/>
                <a:gd name="T78" fmla="*/ 187 w 808"/>
                <a:gd name="T79" fmla="*/ 310 h 1074"/>
                <a:gd name="T80" fmla="*/ 190 w 808"/>
                <a:gd name="T81" fmla="*/ 268 h 1074"/>
                <a:gd name="T82" fmla="*/ 199 w 808"/>
                <a:gd name="T83" fmla="*/ 227 h 1074"/>
                <a:gd name="T84" fmla="*/ 211 w 808"/>
                <a:gd name="T85" fmla="*/ 189 h 1074"/>
                <a:gd name="T86" fmla="*/ 229 w 808"/>
                <a:gd name="T87" fmla="*/ 153 h 1074"/>
                <a:gd name="T88" fmla="*/ 252 w 808"/>
                <a:gd name="T89" fmla="*/ 121 h 1074"/>
                <a:gd name="T90" fmla="*/ 278 w 808"/>
                <a:gd name="T91" fmla="*/ 91 h 1074"/>
                <a:gd name="T92" fmla="*/ 308 w 808"/>
                <a:gd name="T93" fmla="*/ 65 h 1074"/>
                <a:gd name="T94" fmla="*/ 341 w 808"/>
                <a:gd name="T95" fmla="*/ 43 h 1074"/>
                <a:gd name="T96" fmla="*/ 376 w 808"/>
                <a:gd name="T97" fmla="*/ 25 h 1074"/>
                <a:gd name="T98" fmla="*/ 414 w 808"/>
                <a:gd name="T99" fmla="*/ 11 h 1074"/>
                <a:gd name="T100" fmla="*/ 455 w 808"/>
                <a:gd name="T101" fmla="*/ 3 h 1074"/>
                <a:gd name="T102" fmla="*/ 497 w 808"/>
                <a:gd name="T103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8" h="1074">
                  <a:moveTo>
                    <a:pt x="497" y="0"/>
                  </a:moveTo>
                  <a:lnTo>
                    <a:pt x="497" y="0"/>
                  </a:lnTo>
                  <a:lnTo>
                    <a:pt x="539" y="3"/>
                  </a:lnTo>
                  <a:lnTo>
                    <a:pt x="579" y="11"/>
                  </a:lnTo>
                  <a:lnTo>
                    <a:pt x="618" y="25"/>
                  </a:lnTo>
                  <a:lnTo>
                    <a:pt x="654" y="43"/>
                  </a:lnTo>
                  <a:lnTo>
                    <a:pt x="687" y="65"/>
                  </a:lnTo>
                  <a:lnTo>
                    <a:pt x="716" y="91"/>
                  </a:lnTo>
                  <a:lnTo>
                    <a:pt x="743" y="121"/>
                  </a:lnTo>
                  <a:lnTo>
                    <a:pt x="765" y="153"/>
                  </a:lnTo>
                  <a:lnTo>
                    <a:pt x="783" y="189"/>
                  </a:lnTo>
                  <a:lnTo>
                    <a:pt x="796" y="228"/>
                  </a:lnTo>
                  <a:lnTo>
                    <a:pt x="805" y="268"/>
                  </a:lnTo>
                  <a:lnTo>
                    <a:pt x="808" y="310"/>
                  </a:lnTo>
                  <a:lnTo>
                    <a:pt x="805" y="352"/>
                  </a:lnTo>
                  <a:lnTo>
                    <a:pt x="796" y="392"/>
                  </a:lnTo>
                  <a:lnTo>
                    <a:pt x="783" y="431"/>
                  </a:lnTo>
                  <a:lnTo>
                    <a:pt x="765" y="467"/>
                  </a:lnTo>
                  <a:lnTo>
                    <a:pt x="743" y="500"/>
                  </a:lnTo>
                  <a:lnTo>
                    <a:pt x="716" y="529"/>
                  </a:lnTo>
                  <a:lnTo>
                    <a:pt x="687" y="555"/>
                  </a:lnTo>
                  <a:lnTo>
                    <a:pt x="654" y="577"/>
                  </a:lnTo>
                  <a:lnTo>
                    <a:pt x="618" y="595"/>
                  </a:lnTo>
                  <a:lnTo>
                    <a:pt x="579" y="609"/>
                  </a:lnTo>
                  <a:lnTo>
                    <a:pt x="539" y="617"/>
                  </a:lnTo>
                  <a:lnTo>
                    <a:pt x="497" y="621"/>
                  </a:lnTo>
                  <a:lnTo>
                    <a:pt x="468" y="618"/>
                  </a:lnTo>
                  <a:lnTo>
                    <a:pt x="440" y="613"/>
                  </a:lnTo>
                  <a:lnTo>
                    <a:pt x="411" y="607"/>
                  </a:lnTo>
                  <a:lnTo>
                    <a:pt x="134" y="1074"/>
                  </a:lnTo>
                  <a:lnTo>
                    <a:pt x="91" y="1044"/>
                  </a:lnTo>
                  <a:lnTo>
                    <a:pt x="47" y="1017"/>
                  </a:lnTo>
                  <a:lnTo>
                    <a:pt x="0" y="994"/>
                  </a:lnTo>
                  <a:lnTo>
                    <a:pt x="276" y="528"/>
                  </a:lnTo>
                  <a:lnTo>
                    <a:pt x="251" y="499"/>
                  </a:lnTo>
                  <a:lnTo>
                    <a:pt x="229" y="466"/>
                  </a:lnTo>
                  <a:lnTo>
                    <a:pt x="211" y="430"/>
                  </a:lnTo>
                  <a:lnTo>
                    <a:pt x="199" y="392"/>
                  </a:lnTo>
                  <a:lnTo>
                    <a:pt x="190" y="352"/>
                  </a:lnTo>
                  <a:lnTo>
                    <a:pt x="187" y="310"/>
                  </a:lnTo>
                  <a:lnTo>
                    <a:pt x="190" y="268"/>
                  </a:lnTo>
                  <a:lnTo>
                    <a:pt x="199" y="227"/>
                  </a:lnTo>
                  <a:lnTo>
                    <a:pt x="211" y="189"/>
                  </a:lnTo>
                  <a:lnTo>
                    <a:pt x="229" y="153"/>
                  </a:lnTo>
                  <a:lnTo>
                    <a:pt x="252" y="121"/>
                  </a:lnTo>
                  <a:lnTo>
                    <a:pt x="278" y="91"/>
                  </a:lnTo>
                  <a:lnTo>
                    <a:pt x="308" y="65"/>
                  </a:lnTo>
                  <a:lnTo>
                    <a:pt x="341" y="43"/>
                  </a:lnTo>
                  <a:lnTo>
                    <a:pt x="376" y="25"/>
                  </a:lnTo>
                  <a:lnTo>
                    <a:pt x="414" y="11"/>
                  </a:lnTo>
                  <a:lnTo>
                    <a:pt x="455" y="3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177"/>
            <p:cNvSpPr>
              <a:spLocks/>
            </p:cNvSpPr>
            <p:nvPr/>
          </p:nvSpPr>
          <p:spPr bwMode="auto">
            <a:xfrm>
              <a:off x="1373188" y="2665413"/>
              <a:ext cx="198438" cy="122238"/>
            </a:xfrm>
            <a:custGeom>
              <a:avLst/>
              <a:gdLst>
                <a:gd name="T0" fmla="*/ 691 w 1000"/>
                <a:gd name="T1" fmla="*/ 0 h 620"/>
                <a:gd name="T2" fmla="*/ 733 w 1000"/>
                <a:gd name="T3" fmla="*/ 3 h 620"/>
                <a:gd name="T4" fmla="*/ 773 w 1000"/>
                <a:gd name="T5" fmla="*/ 11 h 620"/>
                <a:gd name="T6" fmla="*/ 811 w 1000"/>
                <a:gd name="T7" fmla="*/ 25 h 620"/>
                <a:gd name="T8" fmla="*/ 847 w 1000"/>
                <a:gd name="T9" fmla="*/ 42 h 620"/>
                <a:gd name="T10" fmla="*/ 880 w 1000"/>
                <a:gd name="T11" fmla="*/ 65 h 620"/>
                <a:gd name="T12" fmla="*/ 910 w 1000"/>
                <a:gd name="T13" fmla="*/ 91 h 620"/>
                <a:gd name="T14" fmla="*/ 936 w 1000"/>
                <a:gd name="T15" fmla="*/ 120 h 620"/>
                <a:gd name="T16" fmla="*/ 958 w 1000"/>
                <a:gd name="T17" fmla="*/ 154 h 620"/>
                <a:gd name="T18" fmla="*/ 976 w 1000"/>
                <a:gd name="T19" fmla="*/ 190 h 620"/>
                <a:gd name="T20" fmla="*/ 990 w 1000"/>
                <a:gd name="T21" fmla="*/ 228 h 620"/>
                <a:gd name="T22" fmla="*/ 998 w 1000"/>
                <a:gd name="T23" fmla="*/ 268 h 620"/>
                <a:gd name="T24" fmla="*/ 1000 w 1000"/>
                <a:gd name="T25" fmla="*/ 310 h 620"/>
                <a:gd name="T26" fmla="*/ 998 w 1000"/>
                <a:gd name="T27" fmla="*/ 352 h 620"/>
                <a:gd name="T28" fmla="*/ 990 w 1000"/>
                <a:gd name="T29" fmla="*/ 393 h 620"/>
                <a:gd name="T30" fmla="*/ 976 w 1000"/>
                <a:gd name="T31" fmla="*/ 431 h 620"/>
                <a:gd name="T32" fmla="*/ 958 w 1000"/>
                <a:gd name="T33" fmla="*/ 466 h 620"/>
                <a:gd name="T34" fmla="*/ 936 w 1000"/>
                <a:gd name="T35" fmla="*/ 499 h 620"/>
                <a:gd name="T36" fmla="*/ 910 w 1000"/>
                <a:gd name="T37" fmla="*/ 530 h 620"/>
                <a:gd name="T38" fmla="*/ 880 w 1000"/>
                <a:gd name="T39" fmla="*/ 555 h 620"/>
                <a:gd name="T40" fmla="*/ 847 w 1000"/>
                <a:gd name="T41" fmla="*/ 578 h 620"/>
                <a:gd name="T42" fmla="*/ 811 w 1000"/>
                <a:gd name="T43" fmla="*/ 596 h 620"/>
                <a:gd name="T44" fmla="*/ 773 w 1000"/>
                <a:gd name="T45" fmla="*/ 609 h 620"/>
                <a:gd name="T46" fmla="*/ 733 w 1000"/>
                <a:gd name="T47" fmla="*/ 617 h 620"/>
                <a:gd name="T48" fmla="*/ 691 w 1000"/>
                <a:gd name="T49" fmla="*/ 620 h 620"/>
                <a:gd name="T50" fmla="*/ 649 w 1000"/>
                <a:gd name="T51" fmla="*/ 617 h 620"/>
                <a:gd name="T52" fmla="*/ 610 w 1000"/>
                <a:gd name="T53" fmla="*/ 610 h 620"/>
                <a:gd name="T54" fmla="*/ 572 w 1000"/>
                <a:gd name="T55" fmla="*/ 596 h 620"/>
                <a:gd name="T56" fmla="*/ 536 w 1000"/>
                <a:gd name="T57" fmla="*/ 579 h 620"/>
                <a:gd name="T58" fmla="*/ 504 w 1000"/>
                <a:gd name="T59" fmla="*/ 557 h 620"/>
                <a:gd name="T60" fmla="*/ 474 w 1000"/>
                <a:gd name="T61" fmla="*/ 532 h 620"/>
                <a:gd name="T62" fmla="*/ 449 w 1000"/>
                <a:gd name="T63" fmla="*/ 502 h 620"/>
                <a:gd name="T64" fmla="*/ 426 w 1000"/>
                <a:gd name="T65" fmla="*/ 470 h 620"/>
                <a:gd name="T66" fmla="*/ 408 w 1000"/>
                <a:gd name="T67" fmla="*/ 435 h 620"/>
                <a:gd name="T68" fmla="*/ 394 w 1000"/>
                <a:gd name="T69" fmla="*/ 398 h 620"/>
                <a:gd name="T70" fmla="*/ 386 w 1000"/>
                <a:gd name="T71" fmla="*/ 358 h 620"/>
                <a:gd name="T72" fmla="*/ 0 w 1000"/>
                <a:gd name="T73" fmla="*/ 320 h 620"/>
                <a:gd name="T74" fmla="*/ 8 w 1000"/>
                <a:gd name="T75" fmla="*/ 273 h 620"/>
                <a:gd name="T76" fmla="*/ 13 w 1000"/>
                <a:gd name="T77" fmla="*/ 223 h 620"/>
                <a:gd name="T78" fmla="*/ 15 w 1000"/>
                <a:gd name="T79" fmla="*/ 173 h 620"/>
                <a:gd name="T80" fmla="*/ 14 w 1000"/>
                <a:gd name="T81" fmla="*/ 165 h 620"/>
                <a:gd name="T82" fmla="*/ 400 w 1000"/>
                <a:gd name="T83" fmla="*/ 203 h 620"/>
                <a:gd name="T84" fmla="*/ 417 w 1000"/>
                <a:gd name="T85" fmla="*/ 165 h 620"/>
                <a:gd name="T86" fmla="*/ 439 w 1000"/>
                <a:gd name="T87" fmla="*/ 130 h 620"/>
                <a:gd name="T88" fmla="*/ 466 w 1000"/>
                <a:gd name="T89" fmla="*/ 98 h 620"/>
                <a:gd name="T90" fmla="*/ 496 w 1000"/>
                <a:gd name="T91" fmla="*/ 70 h 620"/>
                <a:gd name="T92" fmla="*/ 529 w 1000"/>
                <a:gd name="T93" fmla="*/ 46 h 620"/>
                <a:gd name="T94" fmla="*/ 566 w 1000"/>
                <a:gd name="T95" fmla="*/ 27 h 620"/>
                <a:gd name="T96" fmla="*/ 606 w 1000"/>
                <a:gd name="T97" fmla="*/ 12 h 620"/>
                <a:gd name="T98" fmla="*/ 647 w 1000"/>
                <a:gd name="T99" fmla="*/ 4 h 620"/>
                <a:gd name="T100" fmla="*/ 691 w 1000"/>
                <a:gd name="T101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" h="620">
                  <a:moveTo>
                    <a:pt x="691" y="0"/>
                  </a:moveTo>
                  <a:lnTo>
                    <a:pt x="733" y="3"/>
                  </a:lnTo>
                  <a:lnTo>
                    <a:pt x="773" y="11"/>
                  </a:lnTo>
                  <a:lnTo>
                    <a:pt x="811" y="25"/>
                  </a:lnTo>
                  <a:lnTo>
                    <a:pt x="847" y="42"/>
                  </a:lnTo>
                  <a:lnTo>
                    <a:pt x="880" y="65"/>
                  </a:lnTo>
                  <a:lnTo>
                    <a:pt x="910" y="91"/>
                  </a:lnTo>
                  <a:lnTo>
                    <a:pt x="936" y="120"/>
                  </a:lnTo>
                  <a:lnTo>
                    <a:pt x="958" y="154"/>
                  </a:lnTo>
                  <a:lnTo>
                    <a:pt x="976" y="190"/>
                  </a:lnTo>
                  <a:lnTo>
                    <a:pt x="990" y="228"/>
                  </a:lnTo>
                  <a:lnTo>
                    <a:pt x="998" y="268"/>
                  </a:lnTo>
                  <a:lnTo>
                    <a:pt x="1000" y="310"/>
                  </a:lnTo>
                  <a:lnTo>
                    <a:pt x="998" y="352"/>
                  </a:lnTo>
                  <a:lnTo>
                    <a:pt x="990" y="393"/>
                  </a:lnTo>
                  <a:lnTo>
                    <a:pt x="976" y="431"/>
                  </a:lnTo>
                  <a:lnTo>
                    <a:pt x="958" y="466"/>
                  </a:lnTo>
                  <a:lnTo>
                    <a:pt x="936" y="499"/>
                  </a:lnTo>
                  <a:lnTo>
                    <a:pt x="910" y="530"/>
                  </a:lnTo>
                  <a:lnTo>
                    <a:pt x="880" y="555"/>
                  </a:lnTo>
                  <a:lnTo>
                    <a:pt x="847" y="578"/>
                  </a:lnTo>
                  <a:lnTo>
                    <a:pt x="811" y="596"/>
                  </a:lnTo>
                  <a:lnTo>
                    <a:pt x="773" y="609"/>
                  </a:lnTo>
                  <a:lnTo>
                    <a:pt x="733" y="617"/>
                  </a:lnTo>
                  <a:lnTo>
                    <a:pt x="691" y="620"/>
                  </a:lnTo>
                  <a:lnTo>
                    <a:pt x="649" y="617"/>
                  </a:lnTo>
                  <a:lnTo>
                    <a:pt x="610" y="610"/>
                  </a:lnTo>
                  <a:lnTo>
                    <a:pt x="572" y="596"/>
                  </a:lnTo>
                  <a:lnTo>
                    <a:pt x="536" y="579"/>
                  </a:lnTo>
                  <a:lnTo>
                    <a:pt x="504" y="557"/>
                  </a:lnTo>
                  <a:lnTo>
                    <a:pt x="474" y="532"/>
                  </a:lnTo>
                  <a:lnTo>
                    <a:pt x="449" y="502"/>
                  </a:lnTo>
                  <a:lnTo>
                    <a:pt x="426" y="470"/>
                  </a:lnTo>
                  <a:lnTo>
                    <a:pt x="408" y="435"/>
                  </a:lnTo>
                  <a:lnTo>
                    <a:pt x="394" y="398"/>
                  </a:lnTo>
                  <a:lnTo>
                    <a:pt x="386" y="358"/>
                  </a:lnTo>
                  <a:lnTo>
                    <a:pt x="0" y="320"/>
                  </a:lnTo>
                  <a:lnTo>
                    <a:pt x="8" y="273"/>
                  </a:lnTo>
                  <a:lnTo>
                    <a:pt x="13" y="223"/>
                  </a:lnTo>
                  <a:lnTo>
                    <a:pt x="15" y="173"/>
                  </a:lnTo>
                  <a:lnTo>
                    <a:pt x="14" y="165"/>
                  </a:lnTo>
                  <a:lnTo>
                    <a:pt x="400" y="203"/>
                  </a:lnTo>
                  <a:lnTo>
                    <a:pt x="417" y="165"/>
                  </a:lnTo>
                  <a:lnTo>
                    <a:pt x="439" y="130"/>
                  </a:lnTo>
                  <a:lnTo>
                    <a:pt x="466" y="98"/>
                  </a:lnTo>
                  <a:lnTo>
                    <a:pt x="496" y="70"/>
                  </a:lnTo>
                  <a:lnTo>
                    <a:pt x="529" y="46"/>
                  </a:lnTo>
                  <a:lnTo>
                    <a:pt x="566" y="27"/>
                  </a:lnTo>
                  <a:lnTo>
                    <a:pt x="606" y="12"/>
                  </a:lnTo>
                  <a:lnTo>
                    <a:pt x="647" y="4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178"/>
            <p:cNvSpPr>
              <a:spLocks/>
            </p:cNvSpPr>
            <p:nvPr/>
          </p:nvSpPr>
          <p:spPr bwMode="auto">
            <a:xfrm>
              <a:off x="1236663" y="2832100"/>
              <a:ext cx="122238" cy="196850"/>
            </a:xfrm>
            <a:custGeom>
              <a:avLst/>
              <a:gdLst>
                <a:gd name="T0" fmla="*/ 234 w 621"/>
                <a:gd name="T1" fmla="*/ 0 h 995"/>
                <a:gd name="T2" fmla="*/ 320 w 621"/>
                <a:gd name="T3" fmla="*/ 377 h 995"/>
                <a:gd name="T4" fmla="*/ 364 w 621"/>
                <a:gd name="T5" fmla="*/ 381 h 995"/>
                <a:gd name="T6" fmla="*/ 407 w 621"/>
                <a:gd name="T7" fmla="*/ 391 h 995"/>
                <a:gd name="T8" fmla="*/ 447 w 621"/>
                <a:gd name="T9" fmla="*/ 408 h 995"/>
                <a:gd name="T10" fmla="*/ 484 w 621"/>
                <a:gd name="T11" fmla="*/ 429 h 995"/>
                <a:gd name="T12" fmla="*/ 518 w 621"/>
                <a:gd name="T13" fmla="*/ 456 h 995"/>
                <a:gd name="T14" fmla="*/ 547 w 621"/>
                <a:gd name="T15" fmla="*/ 486 h 995"/>
                <a:gd name="T16" fmla="*/ 573 w 621"/>
                <a:gd name="T17" fmla="*/ 520 h 995"/>
                <a:gd name="T18" fmla="*/ 593 w 621"/>
                <a:gd name="T19" fmla="*/ 558 h 995"/>
                <a:gd name="T20" fmla="*/ 608 w 621"/>
                <a:gd name="T21" fmla="*/ 598 h 995"/>
                <a:gd name="T22" fmla="*/ 618 w 621"/>
                <a:gd name="T23" fmla="*/ 641 h 995"/>
                <a:gd name="T24" fmla="*/ 621 w 621"/>
                <a:gd name="T25" fmla="*/ 686 h 995"/>
                <a:gd name="T26" fmla="*/ 618 w 621"/>
                <a:gd name="T27" fmla="*/ 728 h 995"/>
                <a:gd name="T28" fmla="*/ 609 w 621"/>
                <a:gd name="T29" fmla="*/ 768 h 995"/>
                <a:gd name="T30" fmla="*/ 597 w 621"/>
                <a:gd name="T31" fmla="*/ 806 h 995"/>
                <a:gd name="T32" fmla="*/ 578 w 621"/>
                <a:gd name="T33" fmla="*/ 842 h 995"/>
                <a:gd name="T34" fmla="*/ 556 w 621"/>
                <a:gd name="T35" fmla="*/ 875 h 995"/>
                <a:gd name="T36" fmla="*/ 529 w 621"/>
                <a:gd name="T37" fmla="*/ 905 h 995"/>
                <a:gd name="T38" fmla="*/ 500 w 621"/>
                <a:gd name="T39" fmla="*/ 931 h 995"/>
                <a:gd name="T40" fmla="*/ 467 w 621"/>
                <a:gd name="T41" fmla="*/ 953 h 995"/>
                <a:gd name="T42" fmla="*/ 432 w 621"/>
                <a:gd name="T43" fmla="*/ 971 h 995"/>
                <a:gd name="T44" fmla="*/ 393 w 621"/>
                <a:gd name="T45" fmla="*/ 985 h 995"/>
                <a:gd name="T46" fmla="*/ 353 w 621"/>
                <a:gd name="T47" fmla="*/ 993 h 995"/>
                <a:gd name="T48" fmla="*/ 311 w 621"/>
                <a:gd name="T49" fmla="*/ 995 h 995"/>
                <a:gd name="T50" fmla="*/ 269 w 621"/>
                <a:gd name="T51" fmla="*/ 993 h 995"/>
                <a:gd name="T52" fmla="*/ 229 w 621"/>
                <a:gd name="T53" fmla="*/ 985 h 995"/>
                <a:gd name="T54" fmla="*/ 190 w 621"/>
                <a:gd name="T55" fmla="*/ 971 h 995"/>
                <a:gd name="T56" fmla="*/ 154 w 621"/>
                <a:gd name="T57" fmla="*/ 953 h 995"/>
                <a:gd name="T58" fmla="*/ 121 w 621"/>
                <a:gd name="T59" fmla="*/ 931 h 995"/>
                <a:gd name="T60" fmla="*/ 92 w 621"/>
                <a:gd name="T61" fmla="*/ 905 h 995"/>
                <a:gd name="T62" fmla="*/ 65 w 621"/>
                <a:gd name="T63" fmla="*/ 875 h 995"/>
                <a:gd name="T64" fmla="*/ 43 w 621"/>
                <a:gd name="T65" fmla="*/ 842 h 995"/>
                <a:gd name="T66" fmla="*/ 26 w 621"/>
                <a:gd name="T67" fmla="*/ 806 h 995"/>
                <a:gd name="T68" fmla="*/ 12 w 621"/>
                <a:gd name="T69" fmla="*/ 768 h 995"/>
                <a:gd name="T70" fmla="*/ 3 w 621"/>
                <a:gd name="T71" fmla="*/ 728 h 995"/>
                <a:gd name="T72" fmla="*/ 0 w 621"/>
                <a:gd name="T73" fmla="*/ 686 h 995"/>
                <a:gd name="T74" fmla="*/ 3 w 621"/>
                <a:gd name="T75" fmla="*/ 642 h 995"/>
                <a:gd name="T76" fmla="*/ 13 w 621"/>
                <a:gd name="T77" fmla="*/ 600 h 995"/>
                <a:gd name="T78" fmla="*/ 28 w 621"/>
                <a:gd name="T79" fmla="*/ 561 h 995"/>
                <a:gd name="T80" fmla="*/ 48 w 621"/>
                <a:gd name="T81" fmla="*/ 524 h 995"/>
                <a:gd name="T82" fmla="*/ 72 w 621"/>
                <a:gd name="T83" fmla="*/ 490 h 995"/>
                <a:gd name="T84" fmla="*/ 100 w 621"/>
                <a:gd name="T85" fmla="*/ 460 h 995"/>
                <a:gd name="T86" fmla="*/ 133 w 621"/>
                <a:gd name="T87" fmla="*/ 434 h 995"/>
                <a:gd name="T88" fmla="*/ 169 w 621"/>
                <a:gd name="T89" fmla="*/ 413 h 995"/>
                <a:gd name="T90" fmla="*/ 81 w 621"/>
                <a:gd name="T91" fmla="*/ 35 h 995"/>
                <a:gd name="T92" fmla="*/ 134 w 621"/>
                <a:gd name="T93" fmla="*/ 26 h 995"/>
                <a:gd name="T94" fmla="*/ 184 w 621"/>
                <a:gd name="T95" fmla="*/ 15 h 995"/>
                <a:gd name="T96" fmla="*/ 234 w 621"/>
                <a:gd name="T97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1" h="995">
                  <a:moveTo>
                    <a:pt x="234" y="0"/>
                  </a:moveTo>
                  <a:lnTo>
                    <a:pt x="320" y="377"/>
                  </a:lnTo>
                  <a:lnTo>
                    <a:pt x="364" y="381"/>
                  </a:lnTo>
                  <a:lnTo>
                    <a:pt x="407" y="391"/>
                  </a:lnTo>
                  <a:lnTo>
                    <a:pt x="447" y="408"/>
                  </a:lnTo>
                  <a:lnTo>
                    <a:pt x="484" y="429"/>
                  </a:lnTo>
                  <a:lnTo>
                    <a:pt x="518" y="456"/>
                  </a:lnTo>
                  <a:lnTo>
                    <a:pt x="547" y="486"/>
                  </a:lnTo>
                  <a:lnTo>
                    <a:pt x="573" y="520"/>
                  </a:lnTo>
                  <a:lnTo>
                    <a:pt x="593" y="558"/>
                  </a:lnTo>
                  <a:lnTo>
                    <a:pt x="608" y="598"/>
                  </a:lnTo>
                  <a:lnTo>
                    <a:pt x="618" y="641"/>
                  </a:lnTo>
                  <a:lnTo>
                    <a:pt x="621" y="686"/>
                  </a:lnTo>
                  <a:lnTo>
                    <a:pt x="618" y="728"/>
                  </a:lnTo>
                  <a:lnTo>
                    <a:pt x="609" y="768"/>
                  </a:lnTo>
                  <a:lnTo>
                    <a:pt x="597" y="806"/>
                  </a:lnTo>
                  <a:lnTo>
                    <a:pt x="578" y="842"/>
                  </a:lnTo>
                  <a:lnTo>
                    <a:pt x="556" y="875"/>
                  </a:lnTo>
                  <a:lnTo>
                    <a:pt x="529" y="905"/>
                  </a:lnTo>
                  <a:lnTo>
                    <a:pt x="500" y="931"/>
                  </a:lnTo>
                  <a:lnTo>
                    <a:pt x="467" y="953"/>
                  </a:lnTo>
                  <a:lnTo>
                    <a:pt x="432" y="971"/>
                  </a:lnTo>
                  <a:lnTo>
                    <a:pt x="393" y="985"/>
                  </a:lnTo>
                  <a:lnTo>
                    <a:pt x="353" y="993"/>
                  </a:lnTo>
                  <a:lnTo>
                    <a:pt x="311" y="995"/>
                  </a:lnTo>
                  <a:lnTo>
                    <a:pt x="269" y="993"/>
                  </a:lnTo>
                  <a:lnTo>
                    <a:pt x="229" y="985"/>
                  </a:lnTo>
                  <a:lnTo>
                    <a:pt x="190" y="971"/>
                  </a:lnTo>
                  <a:lnTo>
                    <a:pt x="154" y="953"/>
                  </a:lnTo>
                  <a:lnTo>
                    <a:pt x="121" y="931"/>
                  </a:lnTo>
                  <a:lnTo>
                    <a:pt x="92" y="905"/>
                  </a:lnTo>
                  <a:lnTo>
                    <a:pt x="65" y="875"/>
                  </a:lnTo>
                  <a:lnTo>
                    <a:pt x="43" y="842"/>
                  </a:lnTo>
                  <a:lnTo>
                    <a:pt x="26" y="806"/>
                  </a:lnTo>
                  <a:lnTo>
                    <a:pt x="12" y="768"/>
                  </a:lnTo>
                  <a:lnTo>
                    <a:pt x="3" y="728"/>
                  </a:lnTo>
                  <a:lnTo>
                    <a:pt x="0" y="686"/>
                  </a:lnTo>
                  <a:lnTo>
                    <a:pt x="3" y="642"/>
                  </a:lnTo>
                  <a:lnTo>
                    <a:pt x="13" y="600"/>
                  </a:lnTo>
                  <a:lnTo>
                    <a:pt x="28" y="561"/>
                  </a:lnTo>
                  <a:lnTo>
                    <a:pt x="48" y="524"/>
                  </a:lnTo>
                  <a:lnTo>
                    <a:pt x="72" y="490"/>
                  </a:lnTo>
                  <a:lnTo>
                    <a:pt x="100" y="460"/>
                  </a:lnTo>
                  <a:lnTo>
                    <a:pt x="133" y="434"/>
                  </a:lnTo>
                  <a:lnTo>
                    <a:pt x="169" y="413"/>
                  </a:lnTo>
                  <a:lnTo>
                    <a:pt x="81" y="35"/>
                  </a:lnTo>
                  <a:lnTo>
                    <a:pt x="134" y="26"/>
                  </a:lnTo>
                  <a:lnTo>
                    <a:pt x="184" y="15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179"/>
            <p:cNvSpPr>
              <a:spLocks/>
            </p:cNvSpPr>
            <p:nvPr/>
          </p:nvSpPr>
          <p:spPr bwMode="auto">
            <a:xfrm>
              <a:off x="890588" y="2728913"/>
              <a:ext cx="217488" cy="127000"/>
            </a:xfrm>
            <a:custGeom>
              <a:avLst/>
              <a:gdLst>
                <a:gd name="T0" fmla="*/ 1049 w 1099"/>
                <a:gd name="T1" fmla="*/ 0 h 640"/>
                <a:gd name="T2" fmla="*/ 1063 w 1099"/>
                <a:gd name="T3" fmla="*/ 51 h 640"/>
                <a:gd name="T4" fmla="*/ 1079 w 1099"/>
                <a:gd name="T5" fmla="*/ 100 h 640"/>
                <a:gd name="T6" fmla="*/ 1099 w 1099"/>
                <a:gd name="T7" fmla="*/ 148 h 640"/>
                <a:gd name="T8" fmla="*/ 618 w 1099"/>
                <a:gd name="T9" fmla="*/ 310 h 640"/>
                <a:gd name="T10" fmla="*/ 619 w 1099"/>
                <a:gd name="T11" fmla="*/ 319 h 640"/>
                <a:gd name="T12" fmla="*/ 620 w 1099"/>
                <a:gd name="T13" fmla="*/ 330 h 640"/>
                <a:gd name="T14" fmla="*/ 618 w 1099"/>
                <a:gd name="T15" fmla="*/ 372 h 640"/>
                <a:gd name="T16" fmla="*/ 609 w 1099"/>
                <a:gd name="T17" fmla="*/ 413 h 640"/>
                <a:gd name="T18" fmla="*/ 596 w 1099"/>
                <a:gd name="T19" fmla="*/ 451 h 640"/>
                <a:gd name="T20" fmla="*/ 578 w 1099"/>
                <a:gd name="T21" fmla="*/ 486 h 640"/>
                <a:gd name="T22" fmla="*/ 556 w 1099"/>
                <a:gd name="T23" fmla="*/ 519 h 640"/>
                <a:gd name="T24" fmla="*/ 529 w 1099"/>
                <a:gd name="T25" fmla="*/ 550 h 640"/>
                <a:gd name="T26" fmla="*/ 500 w 1099"/>
                <a:gd name="T27" fmla="*/ 576 h 640"/>
                <a:gd name="T28" fmla="*/ 466 w 1099"/>
                <a:gd name="T29" fmla="*/ 598 h 640"/>
                <a:gd name="T30" fmla="*/ 430 w 1099"/>
                <a:gd name="T31" fmla="*/ 616 h 640"/>
                <a:gd name="T32" fmla="*/ 392 w 1099"/>
                <a:gd name="T33" fmla="*/ 630 h 640"/>
                <a:gd name="T34" fmla="*/ 351 w 1099"/>
                <a:gd name="T35" fmla="*/ 637 h 640"/>
                <a:gd name="T36" fmla="*/ 309 w 1099"/>
                <a:gd name="T37" fmla="*/ 640 h 640"/>
                <a:gd name="T38" fmla="*/ 267 w 1099"/>
                <a:gd name="T39" fmla="*/ 637 h 640"/>
                <a:gd name="T40" fmla="*/ 227 w 1099"/>
                <a:gd name="T41" fmla="*/ 630 h 640"/>
                <a:gd name="T42" fmla="*/ 189 w 1099"/>
                <a:gd name="T43" fmla="*/ 616 h 640"/>
                <a:gd name="T44" fmla="*/ 154 w 1099"/>
                <a:gd name="T45" fmla="*/ 598 h 640"/>
                <a:gd name="T46" fmla="*/ 120 w 1099"/>
                <a:gd name="T47" fmla="*/ 576 h 640"/>
                <a:gd name="T48" fmla="*/ 90 w 1099"/>
                <a:gd name="T49" fmla="*/ 550 h 640"/>
                <a:gd name="T50" fmla="*/ 64 w 1099"/>
                <a:gd name="T51" fmla="*/ 519 h 640"/>
                <a:gd name="T52" fmla="*/ 42 w 1099"/>
                <a:gd name="T53" fmla="*/ 486 h 640"/>
                <a:gd name="T54" fmla="*/ 24 w 1099"/>
                <a:gd name="T55" fmla="*/ 451 h 640"/>
                <a:gd name="T56" fmla="*/ 12 w 1099"/>
                <a:gd name="T57" fmla="*/ 413 h 640"/>
                <a:gd name="T58" fmla="*/ 3 w 1099"/>
                <a:gd name="T59" fmla="*/ 372 h 640"/>
                <a:gd name="T60" fmla="*/ 0 w 1099"/>
                <a:gd name="T61" fmla="*/ 330 h 640"/>
                <a:gd name="T62" fmla="*/ 3 w 1099"/>
                <a:gd name="T63" fmla="*/ 288 h 640"/>
                <a:gd name="T64" fmla="*/ 12 w 1099"/>
                <a:gd name="T65" fmla="*/ 248 h 640"/>
                <a:gd name="T66" fmla="*/ 24 w 1099"/>
                <a:gd name="T67" fmla="*/ 210 h 640"/>
                <a:gd name="T68" fmla="*/ 42 w 1099"/>
                <a:gd name="T69" fmla="*/ 174 h 640"/>
                <a:gd name="T70" fmla="*/ 64 w 1099"/>
                <a:gd name="T71" fmla="*/ 140 h 640"/>
                <a:gd name="T72" fmla="*/ 90 w 1099"/>
                <a:gd name="T73" fmla="*/ 111 h 640"/>
                <a:gd name="T74" fmla="*/ 120 w 1099"/>
                <a:gd name="T75" fmla="*/ 85 h 640"/>
                <a:gd name="T76" fmla="*/ 154 w 1099"/>
                <a:gd name="T77" fmla="*/ 62 h 640"/>
                <a:gd name="T78" fmla="*/ 189 w 1099"/>
                <a:gd name="T79" fmla="*/ 45 h 640"/>
                <a:gd name="T80" fmla="*/ 227 w 1099"/>
                <a:gd name="T81" fmla="*/ 31 h 640"/>
                <a:gd name="T82" fmla="*/ 267 w 1099"/>
                <a:gd name="T83" fmla="*/ 24 h 640"/>
                <a:gd name="T84" fmla="*/ 309 w 1099"/>
                <a:gd name="T85" fmla="*/ 20 h 640"/>
                <a:gd name="T86" fmla="*/ 350 w 1099"/>
                <a:gd name="T87" fmla="*/ 23 h 640"/>
                <a:gd name="T88" fmla="*/ 388 w 1099"/>
                <a:gd name="T89" fmla="*/ 31 h 640"/>
                <a:gd name="T90" fmla="*/ 425 w 1099"/>
                <a:gd name="T91" fmla="*/ 42 h 640"/>
                <a:gd name="T92" fmla="*/ 460 w 1099"/>
                <a:gd name="T93" fmla="*/ 59 h 640"/>
                <a:gd name="T94" fmla="*/ 491 w 1099"/>
                <a:gd name="T95" fmla="*/ 79 h 640"/>
                <a:gd name="T96" fmla="*/ 521 w 1099"/>
                <a:gd name="T97" fmla="*/ 104 h 640"/>
                <a:gd name="T98" fmla="*/ 547 w 1099"/>
                <a:gd name="T99" fmla="*/ 131 h 640"/>
                <a:gd name="T100" fmla="*/ 569 w 1099"/>
                <a:gd name="T101" fmla="*/ 161 h 640"/>
                <a:gd name="T102" fmla="*/ 1049 w 1099"/>
                <a:gd name="T10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9" h="640">
                  <a:moveTo>
                    <a:pt x="1049" y="0"/>
                  </a:moveTo>
                  <a:lnTo>
                    <a:pt x="1063" y="51"/>
                  </a:lnTo>
                  <a:lnTo>
                    <a:pt x="1079" y="100"/>
                  </a:lnTo>
                  <a:lnTo>
                    <a:pt x="1099" y="148"/>
                  </a:lnTo>
                  <a:lnTo>
                    <a:pt x="618" y="310"/>
                  </a:lnTo>
                  <a:lnTo>
                    <a:pt x="619" y="319"/>
                  </a:lnTo>
                  <a:lnTo>
                    <a:pt x="620" y="330"/>
                  </a:lnTo>
                  <a:lnTo>
                    <a:pt x="618" y="372"/>
                  </a:lnTo>
                  <a:lnTo>
                    <a:pt x="609" y="413"/>
                  </a:lnTo>
                  <a:lnTo>
                    <a:pt x="596" y="451"/>
                  </a:lnTo>
                  <a:lnTo>
                    <a:pt x="578" y="486"/>
                  </a:lnTo>
                  <a:lnTo>
                    <a:pt x="556" y="519"/>
                  </a:lnTo>
                  <a:lnTo>
                    <a:pt x="529" y="550"/>
                  </a:lnTo>
                  <a:lnTo>
                    <a:pt x="500" y="576"/>
                  </a:lnTo>
                  <a:lnTo>
                    <a:pt x="466" y="598"/>
                  </a:lnTo>
                  <a:lnTo>
                    <a:pt x="430" y="616"/>
                  </a:lnTo>
                  <a:lnTo>
                    <a:pt x="392" y="630"/>
                  </a:lnTo>
                  <a:lnTo>
                    <a:pt x="351" y="637"/>
                  </a:lnTo>
                  <a:lnTo>
                    <a:pt x="309" y="640"/>
                  </a:lnTo>
                  <a:lnTo>
                    <a:pt x="267" y="637"/>
                  </a:lnTo>
                  <a:lnTo>
                    <a:pt x="227" y="630"/>
                  </a:lnTo>
                  <a:lnTo>
                    <a:pt x="189" y="616"/>
                  </a:lnTo>
                  <a:lnTo>
                    <a:pt x="154" y="598"/>
                  </a:lnTo>
                  <a:lnTo>
                    <a:pt x="120" y="576"/>
                  </a:lnTo>
                  <a:lnTo>
                    <a:pt x="90" y="550"/>
                  </a:lnTo>
                  <a:lnTo>
                    <a:pt x="64" y="519"/>
                  </a:lnTo>
                  <a:lnTo>
                    <a:pt x="42" y="486"/>
                  </a:lnTo>
                  <a:lnTo>
                    <a:pt x="24" y="451"/>
                  </a:lnTo>
                  <a:lnTo>
                    <a:pt x="12" y="413"/>
                  </a:lnTo>
                  <a:lnTo>
                    <a:pt x="3" y="372"/>
                  </a:lnTo>
                  <a:lnTo>
                    <a:pt x="0" y="330"/>
                  </a:lnTo>
                  <a:lnTo>
                    <a:pt x="3" y="288"/>
                  </a:lnTo>
                  <a:lnTo>
                    <a:pt x="12" y="248"/>
                  </a:lnTo>
                  <a:lnTo>
                    <a:pt x="24" y="210"/>
                  </a:lnTo>
                  <a:lnTo>
                    <a:pt x="42" y="174"/>
                  </a:lnTo>
                  <a:lnTo>
                    <a:pt x="64" y="140"/>
                  </a:lnTo>
                  <a:lnTo>
                    <a:pt x="90" y="111"/>
                  </a:lnTo>
                  <a:lnTo>
                    <a:pt x="120" y="85"/>
                  </a:lnTo>
                  <a:lnTo>
                    <a:pt x="154" y="62"/>
                  </a:lnTo>
                  <a:lnTo>
                    <a:pt x="189" y="45"/>
                  </a:lnTo>
                  <a:lnTo>
                    <a:pt x="227" y="31"/>
                  </a:lnTo>
                  <a:lnTo>
                    <a:pt x="267" y="24"/>
                  </a:lnTo>
                  <a:lnTo>
                    <a:pt x="309" y="20"/>
                  </a:lnTo>
                  <a:lnTo>
                    <a:pt x="350" y="23"/>
                  </a:lnTo>
                  <a:lnTo>
                    <a:pt x="388" y="31"/>
                  </a:lnTo>
                  <a:lnTo>
                    <a:pt x="425" y="42"/>
                  </a:lnTo>
                  <a:lnTo>
                    <a:pt x="460" y="59"/>
                  </a:lnTo>
                  <a:lnTo>
                    <a:pt x="491" y="79"/>
                  </a:lnTo>
                  <a:lnTo>
                    <a:pt x="521" y="104"/>
                  </a:lnTo>
                  <a:lnTo>
                    <a:pt x="547" y="131"/>
                  </a:lnTo>
                  <a:lnTo>
                    <a:pt x="569" y="161"/>
                  </a:lnTo>
                  <a:lnTo>
                    <a:pt x="1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80"/>
            <p:cNvSpPr>
              <a:spLocks/>
            </p:cNvSpPr>
            <p:nvPr/>
          </p:nvSpPr>
          <p:spPr bwMode="auto">
            <a:xfrm>
              <a:off x="1130301" y="2593975"/>
              <a:ext cx="211138" cy="211138"/>
            </a:xfrm>
            <a:custGeom>
              <a:avLst/>
              <a:gdLst>
                <a:gd name="T0" fmla="*/ 531 w 1064"/>
                <a:gd name="T1" fmla="*/ 0 h 1063"/>
                <a:gd name="T2" fmla="*/ 589 w 1064"/>
                <a:gd name="T3" fmla="*/ 3 h 1063"/>
                <a:gd name="T4" fmla="*/ 646 w 1064"/>
                <a:gd name="T5" fmla="*/ 12 h 1063"/>
                <a:gd name="T6" fmla="*/ 700 w 1064"/>
                <a:gd name="T7" fmla="*/ 27 h 1063"/>
                <a:gd name="T8" fmla="*/ 751 w 1064"/>
                <a:gd name="T9" fmla="*/ 47 h 1063"/>
                <a:gd name="T10" fmla="*/ 800 w 1064"/>
                <a:gd name="T11" fmla="*/ 72 h 1063"/>
                <a:gd name="T12" fmla="*/ 846 w 1064"/>
                <a:gd name="T13" fmla="*/ 103 h 1063"/>
                <a:gd name="T14" fmla="*/ 888 w 1064"/>
                <a:gd name="T15" fmla="*/ 137 h 1063"/>
                <a:gd name="T16" fmla="*/ 926 w 1064"/>
                <a:gd name="T17" fmla="*/ 175 h 1063"/>
                <a:gd name="T18" fmla="*/ 961 w 1064"/>
                <a:gd name="T19" fmla="*/ 217 h 1063"/>
                <a:gd name="T20" fmla="*/ 991 w 1064"/>
                <a:gd name="T21" fmla="*/ 264 h 1063"/>
                <a:gd name="T22" fmla="*/ 1016 w 1064"/>
                <a:gd name="T23" fmla="*/ 312 h 1063"/>
                <a:gd name="T24" fmla="*/ 1036 w 1064"/>
                <a:gd name="T25" fmla="*/ 364 h 1063"/>
                <a:gd name="T26" fmla="*/ 1051 w 1064"/>
                <a:gd name="T27" fmla="*/ 417 h 1063"/>
                <a:gd name="T28" fmla="*/ 1060 w 1064"/>
                <a:gd name="T29" fmla="*/ 473 h 1063"/>
                <a:gd name="T30" fmla="*/ 1064 w 1064"/>
                <a:gd name="T31" fmla="*/ 531 h 1063"/>
                <a:gd name="T32" fmla="*/ 1060 w 1064"/>
                <a:gd name="T33" fmla="*/ 589 h 1063"/>
                <a:gd name="T34" fmla="*/ 1051 w 1064"/>
                <a:gd name="T35" fmla="*/ 646 h 1063"/>
                <a:gd name="T36" fmla="*/ 1036 w 1064"/>
                <a:gd name="T37" fmla="*/ 699 h 1063"/>
                <a:gd name="T38" fmla="*/ 1016 w 1064"/>
                <a:gd name="T39" fmla="*/ 751 h 1063"/>
                <a:gd name="T40" fmla="*/ 991 w 1064"/>
                <a:gd name="T41" fmla="*/ 799 h 1063"/>
                <a:gd name="T42" fmla="*/ 961 w 1064"/>
                <a:gd name="T43" fmla="*/ 846 h 1063"/>
                <a:gd name="T44" fmla="*/ 926 w 1064"/>
                <a:gd name="T45" fmla="*/ 888 h 1063"/>
                <a:gd name="T46" fmla="*/ 888 w 1064"/>
                <a:gd name="T47" fmla="*/ 927 h 1063"/>
                <a:gd name="T48" fmla="*/ 846 w 1064"/>
                <a:gd name="T49" fmla="*/ 960 h 1063"/>
                <a:gd name="T50" fmla="*/ 800 w 1064"/>
                <a:gd name="T51" fmla="*/ 991 h 1063"/>
                <a:gd name="T52" fmla="*/ 751 w 1064"/>
                <a:gd name="T53" fmla="*/ 1016 h 1063"/>
                <a:gd name="T54" fmla="*/ 700 w 1064"/>
                <a:gd name="T55" fmla="*/ 1036 h 1063"/>
                <a:gd name="T56" fmla="*/ 646 w 1064"/>
                <a:gd name="T57" fmla="*/ 1051 h 1063"/>
                <a:gd name="T58" fmla="*/ 589 w 1064"/>
                <a:gd name="T59" fmla="*/ 1060 h 1063"/>
                <a:gd name="T60" fmla="*/ 531 w 1064"/>
                <a:gd name="T61" fmla="*/ 1063 h 1063"/>
                <a:gd name="T62" fmla="*/ 473 w 1064"/>
                <a:gd name="T63" fmla="*/ 1060 h 1063"/>
                <a:gd name="T64" fmla="*/ 418 w 1064"/>
                <a:gd name="T65" fmla="*/ 1051 h 1063"/>
                <a:gd name="T66" fmla="*/ 364 w 1064"/>
                <a:gd name="T67" fmla="*/ 1036 h 1063"/>
                <a:gd name="T68" fmla="*/ 312 w 1064"/>
                <a:gd name="T69" fmla="*/ 1016 h 1063"/>
                <a:gd name="T70" fmla="*/ 264 w 1064"/>
                <a:gd name="T71" fmla="*/ 991 h 1063"/>
                <a:gd name="T72" fmla="*/ 218 w 1064"/>
                <a:gd name="T73" fmla="*/ 960 h 1063"/>
                <a:gd name="T74" fmla="*/ 176 w 1064"/>
                <a:gd name="T75" fmla="*/ 927 h 1063"/>
                <a:gd name="T76" fmla="*/ 137 w 1064"/>
                <a:gd name="T77" fmla="*/ 888 h 1063"/>
                <a:gd name="T78" fmla="*/ 103 w 1064"/>
                <a:gd name="T79" fmla="*/ 846 h 1063"/>
                <a:gd name="T80" fmla="*/ 73 w 1064"/>
                <a:gd name="T81" fmla="*/ 799 h 1063"/>
                <a:gd name="T82" fmla="*/ 47 w 1064"/>
                <a:gd name="T83" fmla="*/ 751 h 1063"/>
                <a:gd name="T84" fmla="*/ 27 w 1064"/>
                <a:gd name="T85" fmla="*/ 699 h 1063"/>
                <a:gd name="T86" fmla="*/ 13 w 1064"/>
                <a:gd name="T87" fmla="*/ 646 h 1063"/>
                <a:gd name="T88" fmla="*/ 3 w 1064"/>
                <a:gd name="T89" fmla="*/ 589 h 1063"/>
                <a:gd name="T90" fmla="*/ 0 w 1064"/>
                <a:gd name="T91" fmla="*/ 531 h 1063"/>
                <a:gd name="T92" fmla="*/ 3 w 1064"/>
                <a:gd name="T93" fmla="*/ 473 h 1063"/>
                <a:gd name="T94" fmla="*/ 13 w 1064"/>
                <a:gd name="T95" fmla="*/ 417 h 1063"/>
                <a:gd name="T96" fmla="*/ 27 w 1064"/>
                <a:gd name="T97" fmla="*/ 364 h 1063"/>
                <a:gd name="T98" fmla="*/ 47 w 1064"/>
                <a:gd name="T99" fmla="*/ 312 h 1063"/>
                <a:gd name="T100" fmla="*/ 73 w 1064"/>
                <a:gd name="T101" fmla="*/ 264 h 1063"/>
                <a:gd name="T102" fmla="*/ 103 w 1064"/>
                <a:gd name="T103" fmla="*/ 217 h 1063"/>
                <a:gd name="T104" fmla="*/ 137 w 1064"/>
                <a:gd name="T105" fmla="*/ 175 h 1063"/>
                <a:gd name="T106" fmla="*/ 176 w 1064"/>
                <a:gd name="T107" fmla="*/ 137 h 1063"/>
                <a:gd name="T108" fmla="*/ 218 w 1064"/>
                <a:gd name="T109" fmla="*/ 103 h 1063"/>
                <a:gd name="T110" fmla="*/ 264 w 1064"/>
                <a:gd name="T111" fmla="*/ 72 h 1063"/>
                <a:gd name="T112" fmla="*/ 312 w 1064"/>
                <a:gd name="T113" fmla="*/ 47 h 1063"/>
                <a:gd name="T114" fmla="*/ 364 w 1064"/>
                <a:gd name="T115" fmla="*/ 27 h 1063"/>
                <a:gd name="T116" fmla="*/ 418 w 1064"/>
                <a:gd name="T117" fmla="*/ 12 h 1063"/>
                <a:gd name="T118" fmla="*/ 473 w 1064"/>
                <a:gd name="T119" fmla="*/ 3 h 1063"/>
                <a:gd name="T120" fmla="*/ 531 w 1064"/>
                <a:gd name="T121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4" h="1063">
                  <a:moveTo>
                    <a:pt x="531" y="0"/>
                  </a:moveTo>
                  <a:lnTo>
                    <a:pt x="589" y="3"/>
                  </a:lnTo>
                  <a:lnTo>
                    <a:pt x="646" y="12"/>
                  </a:lnTo>
                  <a:lnTo>
                    <a:pt x="700" y="27"/>
                  </a:lnTo>
                  <a:lnTo>
                    <a:pt x="751" y="47"/>
                  </a:lnTo>
                  <a:lnTo>
                    <a:pt x="800" y="72"/>
                  </a:lnTo>
                  <a:lnTo>
                    <a:pt x="846" y="103"/>
                  </a:lnTo>
                  <a:lnTo>
                    <a:pt x="888" y="137"/>
                  </a:lnTo>
                  <a:lnTo>
                    <a:pt x="926" y="175"/>
                  </a:lnTo>
                  <a:lnTo>
                    <a:pt x="961" y="217"/>
                  </a:lnTo>
                  <a:lnTo>
                    <a:pt x="991" y="264"/>
                  </a:lnTo>
                  <a:lnTo>
                    <a:pt x="1016" y="312"/>
                  </a:lnTo>
                  <a:lnTo>
                    <a:pt x="1036" y="364"/>
                  </a:lnTo>
                  <a:lnTo>
                    <a:pt x="1051" y="417"/>
                  </a:lnTo>
                  <a:lnTo>
                    <a:pt x="1060" y="473"/>
                  </a:lnTo>
                  <a:lnTo>
                    <a:pt x="1064" y="531"/>
                  </a:lnTo>
                  <a:lnTo>
                    <a:pt x="1060" y="589"/>
                  </a:lnTo>
                  <a:lnTo>
                    <a:pt x="1051" y="646"/>
                  </a:lnTo>
                  <a:lnTo>
                    <a:pt x="1036" y="699"/>
                  </a:lnTo>
                  <a:lnTo>
                    <a:pt x="1016" y="751"/>
                  </a:lnTo>
                  <a:lnTo>
                    <a:pt x="991" y="799"/>
                  </a:lnTo>
                  <a:lnTo>
                    <a:pt x="961" y="846"/>
                  </a:lnTo>
                  <a:lnTo>
                    <a:pt x="926" y="888"/>
                  </a:lnTo>
                  <a:lnTo>
                    <a:pt x="888" y="927"/>
                  </a:lnTo>
                  <a:lnTo>
                    <a:pt x="846" y="960"/>
                  </a:lnTo>
                  <a:lnTo>
                    <a:pt x="800" y="991"/>
                  </a:lnTo>
                  <a:lnTo>
                    <a:pt x="751" y="1016"/>
                  </a:lnTo>
                  <a:lnTo>
                    <a:pt x="700" y="1036"/>
                  </a:lnTo>
                  <a:lnTo>
                    <a:pt x="646" y="1051"/>
                  </a:lnTo>
                  <a:lnTo>
                    <a:pt x="589" y="1060"/>
                  </a:lnTo>
                  <a:lnTo>
                    <a:pt x="531" y="1063"/>
                  </a:lnTo>
                  <a:lnTo>
                    <a:pt x="473" y="1060"/>
                  </a:lnTo>
                  <a:lnTo>
                    <a:pt x="418" y="1051"/>
                  </a:lnTo>
                  <a:lnTo>
                    <a:pt x="364" y="1036"/>
                  </a:lnTo>
                  <a:lnTo>
                    <a:pt x="312" y="1016"/>
                  </a:lnTo>
                  <a:lnTo>
                    <a:pt x="264" y="991"/>
                  </a:lnTo>
                  <a:lnTo>
                    <a:pt x="218" y="960"/>
                  </a:lnTo>
                  <a:lnTo>
                    <a:pt x="176" y="927"/>
                  </a:lnTo>
                  <a:lnTo>
                    <a:pt x="137" y="888"/>
                  </a:lnTo>
                  <a:lnTo>
                    <a:pt x="103" y="846"/>
                  </a:lnTo>
                  <a:lnTo>
                    <a:pt x="73" y="799"/>
                  </a:lnTo>
                  <a:lnTo>
                    <a:pt x="47" y="751"/>
                  </a:lnTo>
                  <a:lnTo>
                    <a:pt x="27" y="699"/>
                  </a:lnTo>
                  <a:lnTo>
                    <a:pt x="13" y="646"/>
                  </a:lnTo>
                  <a:lnTo>
                    <a:pt x="3" y="589"/>
                  </a:lnTo>
                  <a:lnTo>
                    <a:pt x="0" y="531"/>
                  </a:lnTo>
                  <a:lnTo>
                    <a:pt x="3" y="473"/>
                  </a:lnTo>
                  <a:lnTo>
                    <a:pt x="13" y="417"/>
                  </a:lnTo>
                  <a:lnTo>
                    <a:pt x="27" y="364"/>
                  </a:lnTo>
                  <a:lnTo>
                    <a:pt x="47" y="312"/>
                  </a:lnTo>
                  <a:lnTo>
                    <a:pt x="73" y="264"/>
                  </a:lnTo>
                  <a:lnTo>
                    <a:pt x="103" y="217"/>
                  </a:lnTo>
                  <a:lnTo>
                    <a:pt x="137" y="175"/>
                  </a:lnTo>
                  <a:lnTo>
                    <a:pt x="176" y="137"/>
                  </a:lnTo>
                  <a:lnTo>
                    <a:pt x="218" y="103"/>
                  </a:lnTo>
                  <a:lnTo>
                    <a:pt x="264" y="72"/>
                  </a:lnTo>
                  <a:lnTo>
                    <a:pt x="312" y="47"/>
                  </a:lnTo>
                  <a:lnTo>
                    <a:pt x="364" y="27"/>
                  </a:lnTo>
                  <a:lnTo>
                    <a:pt x="418" y="12"/>
                  </a:lnTo>
                  <a:lnTo>
                    <a:pt x="473" y="3"/>
                  </a:lnTo>
                  <a:lnTo>
                    <a:pt x="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Oval 59"/>
          <p:cNvSpPr/>
          <p:nvPr/>
        </p:nvSpPr>
        <p:spPr>
          <a:xfrm>
            <a:off x="3384604" y="1676400"/>
            <a:ext cx="1571517" cy="157151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3487094" y="1982377"/>
            <a:ext cx="1366537" cy="1165335"/>
          </a:xfrm>
          <a:custGeom>
            <a:avLst/>
            <a:gdLst>
              <a:gd name="T0" fmla="*/ 1816 w 2128"/>
              <a:gd name="T1" fmla="*/ 0 h 1816"/>
              <a:gd name="T2" fmla="*/ 1532 w 2128"/>
              <a:gd name="T3" fmla="*/ 520 h 1816"/>
              <a:gd name="T4" fmla="*/ 596 w 2128"/>
              <a:gd name="T5" fmla="*/ 520 h 1816"/>
              <a:gd name="T6" fmla="*/ 312 w 2128"/>
              <a:gd name="T7" fmla="*/ 0 h 1816"/>
              <a:gd name="T8" fmla="*/ 0 w 2128"/>
              <a:gd name="T9" fmla="*/ 752 h 1816"/>
              <a:gd name="T10" fmla="*/ 1064 w 2128"/>
              <a:gd name="T11" fmla="*/ 1816 h 1816"/>
              <a:gd name="T12" fmla="*/ 2128 w 2128"/>
              <a:gd name="T13" fmla="*/ 752 h 1816"/>
              <a:gd name="T14" fmla="*/ 1816 w 2128"/>
              <a:gd name="T15" fmla="*/ 0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8" h="1816">
                <a:moveTo>
                  <a:pt x="1816" y="0"/>
                </a:moveTo>
                <a:cubicBezTo>
                  <a:pt x="1532" y="520"/>
                  <a:pt x="1532" y="520"/>
                  <a:pt x="1532" y="520"/>
                </a:cubicBezTo>
                <a:cubicBezTo>
                  <a:pt x="596" y="520"/>
                  <a:pt x="596" y="520"/>
                  <a:pt x="596" y="520"/>
                </a:cubicBezTo>
                <a:cubicBezTo>
                  <a:pt x="312" y="0"/>
                  <a:pt x="312" y="0"/>
                  <a:pt x="312" y="0"/>
                </a:cubicBezTo>
                <a:cubicBezTo>
                  <a:pt x="119" y="192"/>
                  <a:pt x="0" y="458"/>
                  <a:pt x="0" y="752"/>
                </a:cubicBezTo>
                <a:cubicBezTo>
                  <a:pt x="0" y="1340"/>
                  <a:pt x="476" y="1816"/>
                  <a:pt x="1064" y="1816"/>
                </a:cubicBezTo>
                <a:cubicBezTo>
                  <a:pt x="1652" y="1816"/>
                  <a:pt x="2128" y="1340"/>
                  <a:pt x="2128" y="752"/>
                </a:cubicBezTo>
                <a:cubicBezTo>
                  <a:pt x="2128" y="458"/>
                  <a:pt x="2009" y="192"/>
                  <a:pt x="181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Freeform 193"/>
          <p:cNvSpPr>
            <a:spLocks noEditPoints="1"/>
          </p:cNvSpPr>
          <p:nvPr/>
        </p:nvSpPr>
        <p:spPr bwMode="auto">
          <a:xfrm>
            <a:off x="3960211" y="2471882"/>
            <a:ext cx="420302" cy="517561"/>
          </a:xfrm>
          <a:custGeom>
            <a:avLst/>
            <a:gdLst>
              <a:gd name="T0" fmla="*/ 1982 w 2908"/>
              <a:gd name="T1" fmla="*/ 2871 h 3576"/>
              <a:gd name="T2" fmla="*/ 1840 w 2908"/>
              <a:gd name="T3" fmla="*/ 2941 h 3576"/>
              <a:gd name="T4" fmla="*/ 2172 w 2908"/>
              <a:gd name="T5" fmla="*/ 3267 h 3576"/>
              <a:gd name="T6" fmla="*/ 2700 w 2908"/>
              <a:gd name="T7" fmla="*/ 2735 h 3576"/>
              <a:gd name="T8" fmla="*/ 2607 w 2908"/>
              <a:gd name="T9" fmla="*/ 2605 h 3576"/>
              <a:gd name="T10" fmla="*/ 1479 w 2908"/>
              <a:gd name="T11" fmla="*/ 2605 h 3576"/>
              <a:gd name="T12" fmla="*/ 939 w 2908"/>
              <a:gd name="T13" fmla="*/ 2646 h 3576"/>
              <a:gd name="T14" fmla="*/ 953 w 2908"/>
              <a:gd name="T15" fmla="*/ 2505 h 3576"/>
              <a:gd name="T16" fmla="*/ 829 w 2908"/>
              <a:gd name="T17" fmla="*/ 2453 h 3576"/>
              <a:gd name="T18" fmla="*/ 451 w 2908"/>
              <a:gd name="T19" fmla="*/ 2589 h 3576"/>
              <a:gd name="T20" fmla="*/ 483 w 2908"/>
              <a:gd name="T21" fmla="*/ 2505 h 3576"/>
              <a:gd name="T22" fmla="*/ 2245 w 2908"/>
              <a:gd name="T23" fmla="*/ 2247 h 3576"/>
              <a:gd name="T24" fmla="*/ 2714 w 2908"/>
              <a:gd name="T25" fmla="*/ 2443 h 3576"/>
              <a:gd name="T26" fmla="*/ 2908 w 2908"/>
              <a:gd name="T27" fmla="*/ 2912 h 3576"/>
              <a:gd name="T28" fmla="*/ 2714 w 2908"/>
              <a:gd name="T29" fmla="*/ 3381 h 3576"/>
              <a:gd name="T30" fmla="*/ 2245 w 2908"/>
              <a:gd name="T31" fmla="*/ 3576 h 3576"/>
              <a:gd name="T32" fmla="*/ 1776 w 2908"/>
              <a:gd name="T33" fmla="*/ 3381 h 3576"/>
              <a:gd name="T34" fmla="*/ 1582 w 2908"/>
              <a:gd name="T35" fmla="*/ 2912 h 3576"/>
              <a:gd name="T36" fmla="*/ 1776 w 2908"/>
              <a:gd name="T37" fmla="*/ 2443 h 3576"/>
              <a:gd name="T38" fmla="*/ 2245 w 2908"/>
              <a:gd name="T39" fmla="*/ 2247 h 3576"/>
              <a:gd name="T40" fmla="*/ 1582 w 2908"/>
              <a:gd name="T41" fmla="*/ 2146 h 3576"/>
              <a:gd name="T42" fmla="*/ 939 w 2908"/>
              <a:gd name="T43" fmla="*/ 2187 h 3576"/>
              <a:gd name="T44" fmla="*/ 953 w 2908"/>
              <a:gd name="T45" fmla="*/ 2046 h 3576"/>
              <a:gd name="T46" fmla="*/ 829 w 2908"/>
              <a:gd name="T47" fmla="*/ 2016 h 3576"/>
              <a:gd name="T48" fmla="*/ 451 w 2908"/>
              <a:gd name="T49" fmla="*/ 2151 h 3576"/>
              <a:gd name="T50" fmla="*/ 483 w 2908"/>
              <a:gd name="T51" fmla="*/ 2068 h 3576"/>
              <a:gd name="T52" fmla="*/ 970 w 2908"/>
              <a:gd name="T53" fmla="*/ 1635 h 3576"/>
              <a:gd name="T54" fmla="*/ 1834 w 2908"/>
              <a:gd name="T55" fmla="*/ 1753 h 3576"/>
              <a:gd name="T56" fmla="*/ 928 w 2908"/>
              <a:gd name="T57" fmla="*/ 1767 h 3576"/>
              <a:gd name="T58" fmla="*/ 970 w 2908"/>
              <a:gd name="T59" fmla="*/ 1635 h 3576"/>
              <a:gd name="T60" fmla="*/ 821 w 2908"/>
              <a:gd name="T61" fmla="*/ 1594 h 3576"/>
              <a:gd name="T62" fmla="*/ 441 w 2908"/>
              <a:gd name="T63" fmla="*/ 1706 h 3576"/>
              <a:gd name="T64" fmla="*/ 497 w 2908"/>
              <a:gd name="T65" fmla="*/ 1636 h 3576"/>
              <a:gd name="T66" fmla="*/ 1785 w 2908"/>
              <a:gd name="T67" fmla="*/ 1175 h 3576"/>
              <a:gd name="T68" fmla="*/ 1827 w 2908"/>
              <a:gd name="T69" fmla="*/ 1307 h 3576"/>
              <a:gd name="T70" fmla="*/ 921 w 2908"/>
              <a:gd name="T71" fmla="*/ 1293 h 3576"/>
              <a:gd name="T72" fmla="*/ 790 w 2908"/>
              <a:gd name="T73" fmla="*/ 1061 h 3576"/>
              <a:gd name="T74" fmla="*/ 633 w 2908"/>
              <a:gd name="T75" fmla="*/ 1351 h 3576"/>
              <a:gd name="T76" fmla="*/ 435 w 2908"/>
              <a:gd name="T77" fmla="*/ 1238 h 3576"/>
              <a:gd name="T78" fmla="*/ 510 w 2908"/>
              <a:gd name="T79" fmla="*/ 1189 h 3576"/>
              <a:gd name="T80" fmla="*/ 563 w 2908"/>
              <a:gd name="T81" fmla="*/ 384 h 3576"/>
              <a:gd name="T82" fmla="*/ 699 w 2908"/>
              <a:gd name="T83" fmla="*/ 636 h 3576"/>
              <a:gd name="T84" fmla="*/ 1631 w 2908"/>
              <a:gd name="T85" fmla="*/ 614 h 3576"/>
              <a:gd name="T86" fmla="*/ 1729 w 2908"/>
              <a:gd name="T87" fmla="*/ 358 h 3576"/>
              <a:gd name="T88" fmla="*/ 2260 w 2908"/>
              <a:gd name="T89" fmla="*/ 451 h 3576"/>
              <a:gd name="T90" fmla="*/ 2175 w 2908"/>
              <a:gd name="T91" fmla="*/ 2098 h 3576"/>
              <a:gd name="T92" fmla="*/ 1450 w 2908"/>
              <a:gd name="T93" fmla="*/ 3095 h 3576"/>
              <a:gd name="T94" fmla="*/ 49 w 2908"/>
              <a:gd name="T95" fmla="*/ 3146 h 3576"/>
              <a:gd name="T96" fmla="*/ 22 w 2908"/>
              <a:gd name="T97" fmla="*/ 468 h 3576"/>
              <a:gd name="T98" fmla="*/ 1148 w 2908"/>
              <a:gd name="T99" fmla="*/ 102 h 3576"/>
              <a:gd name="T100" fmla="*/ 1082 w 2908"/>
              <a:gd name="T101" fmla="*/ 218 h 3576"/>
              <a:gd name="T102" fmla="*/ 1214 w 2908"/>
              <a:gd name="T103" fmla="*/ 218 h 3576"/>
              <a:gd name="T104" fmla="*/ 1148 w 2908"/>
              <a:gd name="T105" fmla="*/ 102 h 3576"/>
              <a:gd name="T106" fmla="*/ 1303 w 2908"/>
              <a:gd name="T107" fmla="*/ 88 h 3576"/>
              <a:gd name="T108" fmla="*/ 1364 w 2908"/>
              <a:gd name="T109" fmla="*/ 245 h 3576"/>
              <a:gd name="T110" fmla="*/ 1607 w 2908"/>
              <a:gd name="T111" fmla="*/ 322 h 3576"/>
              <a:gd name="T112" fmla="*/ 1588 w 2908"/>
              <a:gd name="T113" fmla="*/ 518 h 3576"/>
              <a:gd name="T114" fmla="*/ 730 w 2908"/>
              <a:gd name="T115" fmla="*/ 536 h 3576"/>
              <a:gd name="T116" fmla="*/ 675 w 2908"/>
              <a:gd name="T117" fmla="*/ 348 h 3576"/>
              <a:gd name="T118" fmla="*/ 913 w 2908"/>
              <a:gd name="T119" fmla="*/ 252 h 3576"/>
              <a:gd name="T120" fmla="*/ 980 w 2908"/>
              <a:gd name="T121" fmla="*/ 11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08" h="3576">
                <a:moveTo>
                  <a:pt x="2607" y="2605"/>
                </a:moveTo>
                <a:lnTo>
                  <a:pt x="2585" y="2607"/>
                </a:lnTo>
                <a:lnTo>
                  <a:pt x="2563" y="2613"/>
                </a:lnTo>
                <a:lnTo>
                  <a:pt x="2543" y="2623"/>
                </a:lnTo>
                <a:lnTo>
                  <a:pt x="2526" y="2640"/>
                </a:lnTo>
                <a:lnTo>
                  <a:pt x="2181" y="3027"/>
                </a:lnTo>
                <a:lnTo>
                  <a:pt x="2003" y="2884"/>
                </a:lnTo>
                <a:lnTo>
                  <a:pt x="1982" y="2871"/>
                </a:lnTo>
                <a:lnTo>
                  <a:pt x="1961" y="2863"/>
                </a:lnTo>
                <a:lnTo>
                  <a:pt x="1939" y="2861"/>
                </a:lnTo>
                <a:lnTo>
                  <a:pt x="1916" y="2863"/>
                </a:lnTo>
                <a:lnTo>
                  <a:pt x="1895" y="2871"/>
                </a:lnTo>
                <a:lnTo>
                  <a:pt x="1875" y="2882"/>
                </a:lnTo>
                <a:lnTo>
                  <a:pt x="1859" y="2899"/>
                </a:lnTo>
                <a:lnTo>
                  <a:pt x="1846" y="2919"/>
                </a:lnTo>
                <a:lnTo>
                  <a:pt x="1840" y="2941"/>
                </a:lnTo>
                <a:lnTo>
                  <a:pt x="1836" y="2963"/>
                </a:lnTo>
                <a:lnTo>
                  <a:pt x="1840" y="2985"/>
                </a:lnTo>
                <a:lnTo>
                  <a:pt x="1846" y="3007"/>
                </a:lnTo>
                <a:lnTo>
                  <a:pt x="1858" y="3026"/>
                </a:lnTo>
                <a:lnTo>
                  <a:pt x="1875" y="3043"/>
                </a:lnTo>
                <a:lnTo>
                  <a:pt x="2130" y="3247"/>
                </a:lnTo>
                <a:lnTo>
                  <a:pt x="2150" y="3260"/>
                </a:lnTo>
                <a:lnTo>
                  <a:pt x="2172" y="3267"/>
                </a:lnTo>
                <a:lnTo>
                  <a:pt x="2193" y="3269"/>
                </a:lnTo>
                <a:lnTo>
                  <a:pt x="2215" y="3267"/>
                </a:lnTo>
                <a:lnTo>
                  <a:pt x="2235" y="3261"/>
                </a:lnTo>
                <a:lnTo>
                  <a:pt x="2254" y="3250"/>
                </a:lnTo>
                <a:lnTo>
                  <a:pt x="2270" y="3236"/>
                </a:lnTo>
                <a:lnTo>
                  <a:pt x="2678" y="2775"/>
                </a:lnTo>
                <a:lnTo>
                  <a:pt x="2691" y="2756"/>
                </a:lnTo>
                <a:lnTo>
                  <a:pt x="2700" y="2735"/>
                </a:lnTo>
                <a:lnTo>
                  <a:pt x="2704" y="2712"/>
                </a:lnTo>
                <a:lnTo>
                  <a:pt x="2702" y="2691"/>
                </a:lnTo>
                <a:lnTo>
                  <a:pt x="2697" y="2669"/>
                </a:lnTo>
                <a:lnTo>
                  <a:pt x="2686" y="2648"/>
                </a:lnTo>
                <a:lnTo>
                  <a:pt x="2670" y="2631"/>
                </a:lnTo>
                <a:lnTo>
                  <a:pt x="2650" y="2618"/>
                </a:lnTo>
                <a:lnTo>
                  <a:pt x="2629" y="2609"/>
                </a:lnTo>
                <a:lnTo>
                  <a:pt x="2607" y="2605"/>
                </a:lnTo>
                <a:close/>
                <a:moveTo>
                  <a:pt x="970" y="2503"/>
                </a:moveTo>
                <a:lnTo>
                  <a:pt x="1428" y="2503"/>
                </a:lnTo>
                <a:lnTo>
                  <a:pt x="1445" y="2505"/>
                </a:lnTo>
                <a:lnTo>
                  <a:pt x="1459" y="2513"/>
                </a:lnTo>
                <a:lnTo>
                  <a:pt x="1469" y="2524"/>
                </a:lnTo>
                <a:lnTo>
                  <a:pt x="1477" y="2538"/>
                </a:lnTo>
                <a:lnTo>
                  <a:pt x="1479" y="2554"/>
                </a:lnTo>
                <a:lnTo>
                  <a:pt x="1479" y="2605"/>
                </a:lnTo>
                <a:lnTo>
                  <a:pt x="1477" y="2621"/>
                </a:lnTo>
                <a:lnTo>
                  <a:pt x="1469" y="2635"/>
                </a:lnTo>
                <a:lnTo>
                  <a:pt x="1459" y="2646"/>
                </a:lnTo>
                <a:lnTo>
                  <a:pt x="1445" y="2654"/>
                </a:lnTo>
                <a:lnTo>
                  <a:pt x="1428" y="2656"/>
                </a:lnTo>
                <a:lnTo>
                  <a:pt x="970" y="2656"/>
                </a:lnTo>
                <a:lnTo>
                  <a:pt x="953" y="2654"/>
                </a:lnTo>
                <a:lnTo>
                  <a:pt x="939" y="2646"/>
                </a:lnTo>
                <a:lnTo>
                  <a:pt x="928" y="2635"/>
                </a:lnTo>
                <a:lnTo>
                  <a:pt x="921" y="2621"/>
                </a:lnTo>
                <a:lnTo>
                  <a:pt x="919" y="2605"/>
                </a:lnTo>
                <a:lnTo>
                  <a:pt x="919" y="2554"/>
                </a:lnTo>
                <a:lnTo>
                  <a:pt x="921" y="2538"/>
                </a:lnTo>
                <a:lnTo>
                  <a:pt x="928" y="2524"/>
                </a:lnTo>
                <a:lnTo>
                  <a:pt x="939" y="2513"/>
                </a:lnTo>
                <a:lnTo>
                  <a:pt x="953" y="2505"/>
                </a:lnTo>
                <a:lnTo>
                  <a:pt x="970" y="2503"/>
                </a:lnTo>
                <a:close/>
                <a:moveTo>
                  <a:pt x="790" y="2388"/>
                </a:moveTo>
                <a:lnTo>
                  <a:pt x="804" y="2392"/>
                </a:lnTo>
                <a:lnTo>
                  <a:pt x="817" y="2400"/>
                </a:lnTo>
                <a:lnTo>
                  <a:pt x="827" y="2411"/>
                </a:lnTo>
                <a:lnTo>
                  <a:pt x="832" y="2425"/>
                </a:lnTo>
                <a:lnTo>
                  <a:pt x="832" y="2439"/>
                </a:lnTo>
                <a:lnTo>
                  <a:pt x="829" y="2453"/>
                </a:lnTo>
                <a:lnTo>
                  <a:pt x="821" y="2466"/>
                </a:lnTo>
                <a:lnTo>
                  <a:pt x="633" y="2678"/>
                </a:lnTo>
                <a:lnTo>
                  <a:pt x="622" y="2686"/>
                </a:lnTo>
                <a:lnTo>
                  <a:pt x="610" y="2692"/>
                </a:lnTo>
                <a:lnTo>
                  <a:pt x="597" y="2694"/>
                </a:lnTo>
                <a:lnTo>
                  <a:pt x="582" y="2691"/>
                </a:lnTo>
                <a:lnTo>
                  <a:pt x="568" y="2683"/>
                </a:lnTo>
                <a:lnTo>
                  <a:pt x="451" y="2589"/>
                </a:lnTo>
                <a:lnTo>
                  <a:pt x="441" y="2578"/>
                </a:lnTo>
                <a:lnTo>
                  <a:pt x="435" y="2565"/>
                </a:lnTo>
                <a:lnTo>
                  <a:pt x="434" y="2551"/>
                </a:lnTo>
                <a:lnTo>
                  <a:pt x="436" y="2537"/>
                </a:lnTo>
                <a:lnTo>
                  <a:pt x="444" y="2523"/>
                </a:lnTo>
                <a:lnTo>
                  <a:pt x="454" y="2513"/>
                </a:lnTo>
                <a:lnTo>
                  <a:pt x="468" y="2508"/>
                </a:lnTo>
                <a:lnTo>
                  <a:pt x="483" y="2505"/>
                </a:lnTo>
                <a:lnTo>
                  <a:pt x="497" y="2509"/>
                </a:lnTo>
                <a:lnTo>
                  <a:pt x="510" y="2516"/>
                </a:lnTo>
                <a:lnTo>
                  <a:pt x="592" y="2582"/>
                </a:lnTo>
                <a:lnTo>
                  <a:pt x="751" y="2404"/>
                </a:lnTo>
                <a:lnTo>
                  <a:pt x="762" y="2394"/>
                </a:lnTo>
                <a:lnTo>
                  <a:pt x="776" y="2389"/>
                </a:lnTo>
                <a:lnTo>
                  <a:pt x="790" y="2388"/>
                </a:lnTo>
                <a:close/>
                <a:moveTo>
                  <a:pt x="2245" y="2247"/>
                </a:moveTo>
                <a:lnTo>
                  <a:pt x="2312" y="2251"/>
                </a:lnTo>
                <a:lnTo>
                  <a:pt x="2378" y="2262"/>
                </a:lnTo>
                <a:lnTo>
                  <a:pt x="2442" y="2278"/>
                </a:lnTo>
                <a:lnTo>
                  <a:pt x="2503" y="2299"/>
                </a:lnTo>
                <a:lnTo>
                  <a:pt x="2561" y="2328"/>
                </a:lnTo>
                <a:lnTo>
                  <a:pt x="2615" y="2361"/>
                </a:lnTo>
                <a:lnTo>
                  <a:pt x="2666" y="2399"/>
                </a:lnTo>
                <a:lnTo>
                  <a:pt x="2714" y="2443"/>
                </a:lnTo>
                <a:lnTo>
                  <a:pt x="2756" y="2489"/>
                </a:lnTo>
                <a:lnTo>
                  <a:pt x="2795" y="2540"/>
                </a:lnTo>
                <a:lnTo>
                  <a:pt x="2828" y="2595"/>
                </a:lnTo>
                <a:lnTo>
                  <a:pt x="2856" y="2654"/>
                </a:lnTo>
                <a:lnTo>
                  <a:pt x="2878" y="2715"/>
                </a:lnTo>
                <a:lnTo>
                  <a:pt x="2895" y="2778"/>
                </a:lnTo>
                <a:lnTo>
                  <a:pt x="2904" y="2843"/>
                </a:lnTo>
                <a:lnTo>
                  <a:pt x="2908" y="2912"/>
                </a:lnTo>
                <a:lnTo>
                  <a:pt x="2904" y="2980"/>
                </a:lnTo>
                <a:lnTo>
                  <a:pt x="2895" y="3046"/>
                </a:lnTo>
                <a:lnTo>
                  <a:pt x="2878" y="3109"/>
                </a:lnTo>
                <a:lnTo>
                  <a:pt x="2856" y="3171"/>
                </a:lnTo>
                <a:lnTo>
                  <a:pt x="2828" y="3228"/>
                </a:lnTo>
                <a:lnTo>
                  <a:pt x="2795" y="3283"/>
                </a:lnTo>
                <a:lnTo>
                  <a:pt x="2756" y="3334"/>
                </a:lnTo>
                <a:lnTo>
                  <a:pt x="2714" y="3381"/>
                </a:lnTo>
                <a:lnTo>
                  <a:pt x="2666" y="3424"/>
                </a:lnTo>
                <a:lnTo>
                  <a:pt x="2615" y="3462"/>
                </a:lnTo>
                <a:lnTo>
                  <a:pt x="2561" y="3496"/>
                </a:lnTo>
                <a:lnTo>
                  <a:pt x="2503" y="3524"/>
                </a:lnTo>
                <a:lnTo>
                  <a:pt x="2442" y="3546"/>
                </a:lnTo>
                <a:lnTo>
                  <a:pt x="2378" y="3563"/>
                </a:lnTo>
                <a:lnTo>
                  <a:pt x="2312" y="3573"/>
                </a:lnTo>
                <a:lnTo>
                  <a:pt x="2245" y="3576"/>
                </a:lnTo>
                <a:lnTo>
                  <a:pt x="2177" y="3573"/>
                </a:lnTo>
                <a:lnTo>
                  <a:pt x="2111" y="3563"/>
                </a:lnTo>
                <a:lnTo>
                  <a:pt x="2047" y="3546"/>
                </a:lnTo>
                <a:lnTo>
                  <a:pt x="1987" y="3524"/>
                </a:lnTo>
                <a:lnTo>
                  <a:pt x="1928" y="3496"/>
                </a:lnTo>
                <a:lnTo>
                  <a:pt x="1874" y="3462"/>
                </a:lnTo>
                <a:lnTo>
                  <a:pt x="1823" y="3424"/>
                </a:lnTo>
                <a:lnTo>
                  <a:pt x="1776" y="3381"/>
                </a:lnTo>
                <a:lnTo>
                  <a:pt x="1733" y="3334"/>
                </a:lnTo>
                <a:lnTo>
                  <a:pt x="1695" y="3283"/>
                </a:lnTo>
                <a:lnTo>
                  <a:pt x="1662" y="3228"/>
                </a:lnTo>
                <a:lnTo>
                  <a:pt x="1634" y="3171"/>
                </a:lnTo>
                <a:lnTo>
                  <a:pt x="1611" y="3109"/>
                </a:lnTo>
                <a:lnTo>
                  <a:pt x="1595" y="3046"/>
                </a:lnTo>
                <a:lnTo>
                  <a:pt x="1585" y="2980"/>
                </a:lnTo>
                <a:lnTo>
                  <a:pt x="1582" y="2912"/>
                </a:lnTo>
                <a:lnTo>
                  <a:pt x="1585" y="2843"/>
                </a:lnTo>
                <a:lnTo>
                  <a:pt x="1595" y="2778"/>
                </a:lnTo>
                <a:lnTo>
                  <a:pt x="1611" y="2715"/>
                </a:lnTo>
                <a:lnTo>
                  <a:pt x="1634" y="2654"/>
                </a:lnTo>
                <a:lnTo>
                  <a:pt x="1662" y="2595"/>
                </a:lnTo>
                <a:lnTo>
                  <a:pt x="1695" y="2540"/>
                </a:lnTo>
                <a:lnTo>
                  <a:pt x="1733" y="2489"/>
                </a:lnTo>
                <a:lnTo>
                  <a:pt x="1776" y="2443"/>
                </a:lnTo>
                <a:lnTo>
                  <a:pt x="1823" y="2399"/>
                </a:lnTo>
                <a:lnTo>
                  <a:pt x="1874" y="2361"/>
                </a:lnTo>
                <a:lnTo>
                  <a:pt x="1928" y="2328"/>
                </a:lnTo>
                <a:lnTo>
                  <a:pt x="1987" y="2299"/>
                </a:lnTo>
                <a:lnTo>
                  <a:pt x="2047" y="2278"/>
                </a:lnTo>
                <a:lnTo>
                  <a:pt x="2111" y="2262"/>
                </a:lnTo>
                <a:lnTo>
                  <a:pt x="2177" y="2251"/>
                </a:lnTo>
                <a:lnTo>
                  <a:pt x="2245" y="2247"/>
                </a:lnTo>
                <a:close/>
                <a:moveTo>
                  <a:pt x="970" y="2044"/>
                </a:moveTo>
                <a:lnTo>
                  <a:pt x="1531" y="2044"/>
                </a:lnTo>
                <a:lnTo>
                  <a:pt x="1546" y="2046"/>
                </a:lnTo>
                <a:lnTo>
                  <a:pt x="1560" y="2053"/>
                </a:lnTo>
                <a:lnTo>
                  <a:pt x="1572" y="2064"/>
                </a:lnTo>
                <a:lnTo>
                  <a:pt x="1579" y="2078"/>
                </a:lnTo>
                <a:lnTo>
                  <a:pt x="1582" y="2095"/>
                </a:lnTo>
                <a:lnTo>
                  <a:pt x="1582" y="2146"/>
                </a:lnTo>
                <a:lnTo>
                  <a:pt x="1579" y="2162"/>
                </a:lnTo>
                <a:lnTo>
                  <a:pt x="1572" y="2176"/>
                </a:lnTo>
                <a:lnTo>
                  <a:pt x="1560" y="2187"/>
                </a:lnTo>
                <a:lnTo>
                  <a:pt x="1546" y="2194"/>
                </a:lnTo>
                <a:lnTo>
                  <a:pt x="1531" y="2197"/>
                </a:lnTo>
                <a:lnTo>
                  <a:pt x="970" y="2197"/>
                </a:lnTo>
                <a:lnTo>
                  <a:pt x="953" y="2194"/>
                </a:lnTo>
                <a:lnTo>
                  <a:pt x="939" y="2187"/>
                </a:lnTo>
                <a:lnTo>
                  <a:pt x="928" y="2176"/>
                </a:lnTo>
                <a:lnTo>
                  <a:pt x="921" y="2162"/>
                </a:lnTo>
                <a:lnTo>
                  <a:pt x="919" y="2146"/>
                </a:lnTo>
                <a:lnTo>
                  <a:pt x="919" y="2095"/>
                </a:lnTo>
                <a:lnTo>
                  <a:pt x="921" y="2078"/>
                </a:lnTo>
                <a:lnTo>
                  <a:pt x="928" y="2064"/>
                </a:lnTo>
                <a:lnTo>
                  <a:pt x="939" y="2053"/>
                </a:lnTo>
                <a:lnTo>
                  <a:pt x="953" y="2046"/>
                </a:lnTo>
                <a:lnTo>
                  <a:pt x="970" y="2044"/>
                </a:lnTo>
                <a:close/>
                <a:moveTo>
                  <a:pt x="790" y="1951"/>
                </a:moveTo>
                <a:lnTo>
                  <a:pt x="804" y="1954"/>
                </a:lnTo>
                <a:lnTo>
                  <a:pt x="817" y="1962"/>
                </a:lnTo>
                <a:lnTo>
                  <a:pt x="827" y="1973"/>
                </a:lnTo>
                <a:lnTo>
                  <a:pt x="832" y="1987"/>
                </a:lnTo>
                <a:lnTo>
                  <a:pt x="832" y="2001"/>
                </a:lnTo>
                <a:lnTo>
                  <a:pt x="829" y="2016"/>
                </a:lnTo>
                <a:lnTo>
                  <a:pt x="821" y="2029"/>
                </a:lnTo>
                <a:lnTo>
                  <a:pt x="633" y="2240"/>
                </a:lnTo>
                <a:lnTo>
                  <a:pt x="622" y="2249"/>
                </a:lnTo>
                <a:lnTo>
                  <a:pt x="610" y="2254"/>
                </a:lnTo>
                <a:lnTo>
                  <a:pt x="597" y="2256"/>
                </a:lnTo>
                <a:lnTo>
                  <a:pt x="582" y="2253"/>
                </a:lnTo>
                <a:lnTo>
                  <a:pt x="568" y="2245"/>
                </a:lnTo>
                <a:lnTo>
                  <a:pt x="451" y="2151"/>
                </a:lnTo>
                <a:lnTo>
                  <a:pt x="441" y="2140"/>
                </a:lnTo>
                <a:lnTo>
                  <a:pt x="435" y="2127"/>
                </a:lnTo>
                <a:lnTo>
                  <a:pt x="434" y="2113"/>
                </a:lnTo>
                <a:lnTo>
                  <a:pt x="436" y="2099"/>
                </a:lnTo>
                <a:lnTo>
                  <a:pt x="444" y="2085"/>
                </a:lnTo>
                <a:lnTo>
                  <a:pt x="454" y="2075"/>
                </a:lnTo>
                <a:lnTo>
                  <a:pt x="468" y="2070"/>
                </a:lnTo>
                <a:lnTo>
                  <a:pt x="483" y="2068"/>
                </a:lnTo>
                <a:lnTo>
                  <a:pt x="497" y="2071"/>
                </a:lnTo>
                <a:lnTo>
                  <a:pt x="510" y="2078"/>
                </a:lnTo>
                <a:lnTo>
                  <a:pt x="592" y="2145"/>
                </a:lnTo>
                <a:lnTo>
                  <a:pt x="751" y="1966"/>
                </a:lnTo>
                <a:lnTo>
                  <a:pt x="762" y="1956"/>
                </a:lnTo>
                <a:lnTo>
                  <a:pt x="776" y="1952"/>
                </a:lnTo>
                <a:lnTo>
                  <a:pt x="790" y="1951"/>
                </a:lnTo>
                <a:close/>
                <a:moveTo>
                  <a:pt x="970" y="1635"/>
                </a:moveTo>
                <a:lnTo>
                  <a:pt x="1785" y="1635"/>
                </a:lnTo>
                <a:lnTo>
                  <a:pt x="1802" y="1637"/>
                </a:lnTo>
                <a:lnTo>
                  <a:pt x="1816" y="1645"/>
                </a:lnTo>
                <a:lnTo>
                  <a:pt x="1827" y="1656"/>
                </a:lnTo>
                <a:lnTo>
                  <a:pt x="1834" y="1670"/>
                </a:lnTo>
                <a:lnTo>
                  <a:pt x="1836" y="1686"/>
                </a:lnTo>
                <a:lnTo>
                  <a:pt x="1836" y="1737"/>
                </a:lnTo>
                <a:lnTo>
                  <a:pt x="1834" y="1753"/>
                </a:lnTo>
                <a:lnTo>
                  <a:pt x="1827" y="1767"/>
                </a:lnTo>
                <a:lnTo>
                  <a:pt x="1816" y="1778"/>
                </a:lnTo>
                <a:lnTo>
                  <a:pt x="1802" y="1786"/>
                </a:lnTo>
                <a:lnTo>
                  <a:pt x="1785" y="1788"/>
                </a:lnTo>
                <a:lnTo>
                  <a:pt x="970" y="1788"/>
                </a:lnTo>
                <a:lnTo>
                  <a:pt x="953" y="1786"/>
                </a:lnTo>
                <a:lnTo>
                  <a:pt x="939" y="1778"/>
                </a:lnTo>
                <a:lnTo>
                  <a:pt x="928" y="1767"/>
                </a:lnTo>
                <a:lnTo>
                  <a:pt x="921" y="1753"/>
                </a:lnTo>
                <a:lnTo>
                  <a:pt x="919" y="1737"/>
                </a:lnTo>
                <a:lnTo>
                  <a:pt x="919" y="1686"/>
                </a:lnTo>
                <a:lnTo>
                  <a:pt x="921" y="1670"/>
                </a:lnTo>
                <a:lnTo>
                  <a:pt x="928" y="1656"/>
                </a:lnTo>
                <a:lnTo>
                  <a:pt x="939" y="1645"/>
                </a:lnTo>
                <a:lnTo>
                  <a:pt x="953" y="1637"/>
                </a:lnTo>
                <a:lnTo>
                  <a:pt x="970" y="1635"/>
                </a:lnTo>
                <a:close/>
                <a:moveTo>
                  <a:pt x="790" y="1516"/>
                </a:moveTo>
                <a:lnTo>
                  <a:pt x="804" y="1519"/>
                </a:lnTo>
                <a:lnTo>
                  <a:pt x="817" y="1528"/>
                </a:lnTo>
                <a:lnTo>
                  <a:pt x="827" y="1539"/>
                </a:lnTo>
                <a:lnTo>
                  <a:pt x="832" y="1553"/>
                </a:lnTo>
                <a:lnTo>
                  <a:pt x="832" y="1567"/>
                </a:lnTo>
                <a:lnTo>
                  <a:pt x="829" y="1581"/>
                </a:lnTo>
                <a:lnTo>
                  <a:pt x="821" y="1594"/>
                </a:lnTo>
                <a:lnTo>
                  <a:pt x="633" y="1805"/>
                </a:lnTo>
                <a:lnTo>
                  <a:pt x="622" y="1814"/>
                </a:lnTo>
                <a:lnTo>
                  <a:pt x="610" y="1819"/>
                </a:lnTo>
                <a:lnTo>
                  <a:pt x="597" y="1822"/>
                </a:lnTo>
                <a:lnTo>
                  <a:pt x="582" y="1818"/>
                </a:lnTo>
                <a:lnTo>
                  <a:pt x="568" y="1811"/>
                </a:lnTo>
                <a:lnTo>
                  <a:pt x="451" y="1716"/>
                </a:lnTo>
                <a:lnTo>
                  <a:pt x="441" y="1706"/>
                </a:lnTo>
                <a:lnTo>
                  <a:pt x="435" y="1693"/>
                </a:lnTo>
                <a:lnTo>
                  <a:pt x="434" y="1679"/>
                </a:lnTo>
                <a:lnTo>
                  <a:pt x="436" y="1663"/>
                </a:lnTo>
                <a:lnTo>
                  <a:pt x="444" y="1650"/>
                </a:lnTo>
                <a:lnTo>
                  <a:pt x="454" y="1641"/>
                </a:lnTo>
                <a:lnTo>
                  <a:pt x="468" y="1635"/>
                </a:lnTo>
                <a:lnTo>
                  <a:pt x="483" y="1633"/>
                </a:lnTo>
                <a:lnTo>
                  <a:pt x="497" y="1636"/>
                </a:lnTo>
                <a:lnTo>
                  <a:pt x="510" y="1644"/>
                </a:lnTo>
                <a:lnTo>
                  <a:pt x="592" y="1710"/>
                </a:lnTo>
                <a:lnTo>
                  <a:pt x="751" y="1531"/>
                </a:lnTo>
                <a:lnTo>
                  <a:pt x="762" y="1521"/>
                </a:lnTo>
                <a:lnTo>
                  <a:pt x="776" y="1517"/>
                </a:lnTo>
                <a:lnTo>
                  <a:pt x="790" y="1516"/>
                </a:lnTo>
                <a:close/>
                <a:moveTo>
                  <a:pt x="970" y="1175"/>
                </a:moveTo>
                <a:lnTo>
                  <a:pt x="1785" y="1175"/>
                </a:lnTo>
                <a:lnTo>
                  <a:pt x="1802" y="1178"/>
                </a:lnTo>
                <a:lnTo>
                  <a:pt x="1816" y="1184"/>
                </a:lnTo>
                <a:lnTo>
                  <a:pt x="1827" y="1196"/>
                </a:lnTo>
                <a:lnTo>
                  <a:pt x="1834" y="1210"/>
                </a:lnTo>
                <a:lnTo>
                  <a:pt x="1836" y="1226"/>
                </a:lnTo>
                <a:lnTo>
                  <a:pt x="1836" y="1278"/>
                </a:lnTo>
                <a:lnTo>
                  <a:pt x="1834" y="1293"/>
                </a:lnTo>
                <a:lnTo>
                  <a:pt x="1827" y="1307"/>
                </a:lnTo>
                <a:lnTo>
                  <a:pt x="1816" y="1319"/>
                </a:lnTo>
                <a:lnTo>
                  <a:pt x="1802" y="1325"/>
                </a:lnTo>
                <a:lnTo>
                  <a:pt x="1785" y="1329"/>
                </a:lnTo>
                <a:lnTo>
                  <a:pt x="970" y="1329"/>
                </a:lnTo>
                <a:lnTo>
                  <a:pt x="953" y="1325"/>
                </a:lnTo>
                <a:lnTo>
                  <a:pt x="939" y="1319"/>
                </a:lnTo>
                <a:lnTo>
                  <a:pt x="928" y="1307"/>
                </a:lnTo>
                <a:lnTo>
                  <a:pt x="921" y="1293"/>
                </a:lnTo>
                <a:lnTo>
                  <a:pt x="919" y="1278"/>
                </a:lnTo>
                <a:lnTo>
                  <a:pt x="919" y="1226"/>
                </a:lnTo>
                <a:lnTo>
                  <a:pt x="921" y="1210"/>
                </a:lnTo>
                <a:lnTo>
                  <a:pt x="928" y="1196"/>
                </a:lnTo>
                <a:lnTo>
                  <a:pt x="939" y="1184"/>
                </a:lnTo>
                <a:lnTo>
                  <a:pt x="953" y="1178"/>
                </a:lnTo>
                <a:lnTo>
                  <a:pt x="970" y="1175"/>
                </a:lnTo>
                <a:close/>
                <a:moveTo>
                  <a:pt x="790" y="1061"/>
                </a:moveTo>
                <a:lnTo>
                  <a:pt x="804" y="1065"/>
                </a:lnTo>
                <a:lnTo>
                  <a:pt x="817" y="1073"/>
                </a:lnTo>
                <a:lnTo>
                  <a:pt x="827" y="1085"/>
                </a:lnTo>
                <a:lnTo>
                  <a:pt x="832" y="1098"/>
                </a:lnTo>
                <a:lnTo>
                  <a:pt x="832" y="1113"/>
                </a:lnTo>
                <a:lnTo>
                  <a:pt x="829" y="1127"/>
                </a:lnTo>
                <a:lnTo>
                  <a:pt x="821" y="1139"/>
                </a:lnTo>
                <a:lnTo>
                  <a:pt x="633" y="1351"/>
                </a:lnTo>
                <a:lnTo>
                  <a:pt x="622" y="1360"/>
                </a:lnTo>
                <a:lnTo>
                  <a:pt x="610" y="1365"/>
                </a:lnTo>
                <a:lnTo>
                  <a:pt x="597" y="1366"/>
                </a:lnTo>
                <a:lnTo>
                  <a:pt x="582" y="1364"/>
                </a:lnTo>
                <a:lnTo>
                  <a:pt x="568" y="1357"/>
                </a:lnTo>
                <a:lnTo>
                  <a:pt x="451" y="1262"/>
                </a:lnTo>
                <a:lnTo>
                  <a:pt x="441" y="1252"/>
                </a:lnTo>
                <a:lnTo>
                  <a:pt x="435" y="1238"/>
                </a:lnTo>
                <a:lnTo>
                  <a:pt x="434" y="1223"/>
                </a:lnTo>
                <a:lnTo>
                  <a:pt x="436" y="1209"/>
                </a:lnTo>
                <a:lnTo>
                  <a:pt x="444" y="1196"/>
                </a:lnTo>
                <a:lnTo>
                  <a:pt x="454" y="1187"/>
                </a:lnTo>
                <a:lnTo>
                  <a:pt x="468" y="1180"/>
                </a:lnTo>
                <a:lnTo>
                  <a:pt x="483" y="1179"/>
                </a:lnTo>
                <a:lnTo>
                  <a:pt x="497" y="1181"/>
                </a:lnTo>
                <a:lnTo>
                  <a:pt x="510" y="1189"/>
                </a:lnTo>
                <a:lnTo>
                  <a:pt x="592" y="1255"/>
                </a:lnTo>
                <a:lnTo>
                  <a:pt x="751" y="1077"/>
                </a:lnTo>
                <a:lnTo>
                  <a:pt x="762" y="1067"/>
                </a:lnTo>
                <a:lnTo>
                  <a:pt x="776" y="1062"/>
                </a:lnTo>
                <a:lnTo>
                  <a:pt x="790" y="1061"/>
                </a:lnTo>
                <a:close/>
                <a:moveTo>
                  <a:pt x="154" y="358"/>
                </a:moveTo>
                <a:lnTo>
                  <a:pt x="567" y="358"/>
                </a:lnTo>
                <a:lnTo>
                  <a:pt x="563" y="384"/>
                </a:lnTo>
                <a:lnTo>
                  <a:pt x="562" y="411"/>
                </a:lnTo>
                <a:lnTo>
                  <a:pt x="565" y="452"/>
                </a:lnTo>
                <a:lnTo>
                  <a:pt x="575" y="491"/>
                </a:lnTo>
                <a:lnTo>
                  <a:pt x="590" y="527"/>
                </a:lnTo>
                <a:lnTo>
                  <a:pt x="610" y="560"/>
                </a:lnTo>
                <a:lnTo>
                  <a:pt x="635" y="589"/>
                </a:lnTo>
                <a:lnTo>
                  <a:pt x="665" y="616"/>
                </a:lnTo>
                <a:lnTo>
                  <a:pt x="699" y="636"/>
                </a:lnTo>
                <a:lnTo>
                  <a:pt x="735" y="651"/>
                </a:lnTo>
                <a:lnTo>
                  <a:pt x="774" y="661"/>
                </a:lnTo>
                <a:lnTo>
                  <a:pt x="815" y="664"/>
                </a:lnTo>
                <a:lnTo>
                  <a:pt x="1481" y="664"/>
                </a:lnTo>
                <a:lnTo>
                  <a:pt x="1522" y="661"/>
                </a:lnTo>
                <a:lnTo>
                  <a:pt x="1561" y="651"/>
                </a:lnTo>
                <a:lnTo>
                  <a:pt x="1597" y="636"/>
                </a:lnTo>
                <a:lnTo>
                  <a:pt x="1631" y="614"/>
                </a:lnTo>
                <a:lnTo>
                  <a:pt x="1660" y="589"/>
                </a:lnTo>
                <a:lnTo>
                  <a:pt x="1686" y="559"/>
                </a:lnTo>
                <a:lnTo>
                  <a:pt x="1706" y="526"/>
                </a:lnTo>
                <a:lnTo>
                  <a:pt x="1722" y="489"/>
                </a:lnTo>
                <a:lnTo>
                  <a:pt x="1731" y="449"/>
                </a:lnTo>
                <a:lnTo>
                  <a:pt x="1735" y="407"/>
                </a:lnTo>
                <a:lnTo>
                  <a:pt x="1733" y="383"/>
                </a:lnTo>
                <a:lnTo>
                  <a:pt x="1729" y="358"/>
                </a:lnTo>
                <a:lnTo>
                  <a:pt x="2041" y="358"/>
                </a:lnTo>
                <a:lnTo>
                  <a:pt x="2084" y="360"/>
                </a:lnTo>
                <a:lnTo>
                  <a:pt x="2123" y="366"/>
                </a:lnTo>
                <a:lnTo>
                  <a:pt x="2158" y="377"/>
                </a:lnTo>
                <a:lnTo>
                  <a:pt x="2190" y="390"/>
                </a:lnTo>
                <a:lnTo>
                  <a:pt x="2217" y="407"/>
                </a:lnTo>
                <a:lnTo>
                  <a:pt x="2241" y="428"/>
                </a:lnTo>
                <a:lnTo>
                  <a:pt x="2260" y="451"/>
                </a:lnTo>
                <a:lnTo>
                  <a:pt x="2276" y="476"/>
                </a:lnTo>
                <a:lnTo>
                  <a:pt x="2286" y="503"/>
                </a:lnTo>
                <a:lnTo>
                  <a:pt x="2294" y="532"/>
                </a:lnTo>
                <a:lnTo>
                  <a:pt x="2296" y="562"/>
                </a:lnTo>
                <a:lnTo>
                  <a:pt x="2296" y="2097"/>
                </a:lnTo>
                <a:lnTo>
                  <a:pt x="2270" y="2096"/>
                </a:lnTo>
                <a:lnTo>
                  <a:pt x="2245" y="2095"/>
                </a:lnTo>
                <a:lnTo>
                  <a:pt x="2175" y="2098"/>
                </a:lnTo>
                <a:lnTo>
                  <a:pt x="2107" y="2107"/>
                </a:lnTo>
                <a:lnTo>
                  <a:pt x="2041" y="2122"/>
                </a:lnTo>
                <a:lnTo>
                  <a:pt x="2041" y="920"/>
                </a:lnTo>
                <a:lnTo>
                  <a:pt x="255" y="920"/>
                </a:lnTo>
                <a:lnTo>
                  <a:pt x="255" y="2963"/>
                </a:lnTo>
                <a:lnTo>
                  <a:pt x="1432" y="2963"/>
                </a:lnTo>
                <a:lnTo>
                  <a:pt x="1438" y="3030"/>
                </a:lnTo>
                <a:lnTo>
                  <a:pt x="1450" y="3095"/>
                </a:lnTo>
                <a:lnTo>
                  <a:pt x="1467" y="3158"/>
                </a:lnTo>
                <a:lnTo>
                  <a:pt x="1489" y="3218"/>
                </a:lnTo>
                <a:lnTo>
                  <a:pt x="204" y="3218"/>
                </a:lnTo>
                <a:lnTo>
                  <a:pt x="168" y="3215"/>
                </a:lnTo>
                <a:lnTo>
                  <a:pt x="133" y="3205"/>
                </a:lnTo>
                <a:lnTo>
                  <a:pt x="102" y="3190"/>
                </a:lnTo>
                <a:lnTo>
                  <a:pt x="72" y="3171"/>
                </a:lnTo>
                <a:lnTo>
                  <a:pt x="49" y="3146"/>
                </a:lnTo>
                <a:lnTo>
                  <a:pt x="28" y="3118"/>
                </a:lnTo>
                <a:lnTo>
                  <a:pt x="13" y="3085"/>
                </a:lnTo>
                <a:lnTo>
                  <a:pt x="3" y="3050"/>
                </a:lnTo>
                <a:lnTo>
                  <a:pt x="0" y="3014"/>
                </a:lnTo>
                <a:lnTo>
                  <a:pt x="0" y="562"/>
                </a:lnTo>
                <a:lnTo>
                  <a:pt x="3" y="529"/>
                </a:lnTo>
                <a:lnTo>
                  <a:pt x="10" y="497"/>
                </a:lnTo>
                <a:lnTo>
                  <a:pt x="22" y="468"/>
                </a:lnTo>
                <a:lnTo>
                  <a:pt x="37" y="441"/>
                </a:lnTo>
                <a:lnTo>
                  <a:pt x="54" y="417"/>
                </a:lnTo>
                <a:lnTo>
                  <a:pt x="72" y="397"/>
                </a:lnTo>
                <a:lnTo>
                  <a:pt x="93" y="380"/>
                </a:lnTo>
                <a:lnTo>
                  <a:pt x="114" y="368"/>
                </a:lnTo>
                <a:lnTo>
                  <a:pt x="134" y="360"/>
                </a:lnTo>
                <a:lnTo>
                  <a:pt x="154" y="358"/>
                </a:lnTo>
                <a:close/>
                <a:moveTo>
                  <a:pt x="1148" y="102"/>
                </a:moveTo>
                <a:lnTo>
                  <a:pt x="1127" y="105"/>
                </a:lnTo>
                <a:lnTo>
                  <a:pt x="1109" y="113"/>
                </a:lnTo>
                <a:lnTo>
                  <a:pt x="1094" y="125"/>
                </a:lnTo>
                <a:lnTo>
                  <a:pt x="1082" y="140"/>
                </a:lnTo>
                <a:lnTo>
                  <a:pt x="1074" y="158"/>
                </a:lnTo>
                <a:lnTo>
                  <a:pt x="1071" y="179"/>
                </a:lnTo>
                <a:lnTo>
                  <a:pt x="1074" y="199"/>
                </a:lnTo>
                <a:lnTo>
                  <a:pt x="1082" y="218"/>
                </a:lnTo>
                <a:lnTo>
                  <a:pt x="1094" y="233"/>
                </a:lnTo>
                <a:lnTo>
                  <a:pt x="1109" y="245"/>
                </a:lnTo>
                <a:lnTo>
                  <a:pt x="1127" y="252"/>
                </a:lnTo>
                <a:lnTo>
                  <a:pt x="1148" y="256"/>
                </a:lnTo>
                <a:lnTo>
                  <a:pt x="1169" y="252"/>
                </a:lnTo>
                <a:lnTo>
                  <a:pt x="1187" y="245"/>
                </a:lnTo>
                <a:lnTo>
                  <a:pt x="1202" y="233"/>
                </a:lnTo>
                <a:lnTo>
                  <a:pt x="1214" y="218"/>
                </a:lnTo>
                <a:lnTo>
                  <a:pt x="1222" y="199"/>
                </a:lnTo>
                <a:lnTo>
                  <a:pt x="1225" y="179"/>
                </a:lnTo>
                <a:lnTo>
                  <a:pt x="1222" y="158"/>
                </a:lnTo>
                <a:lnTo>
                  <a:pt x="1214" y="140"/>
                </a:lnTo>
                <a:lnTo>
                  <a:pt x="1202" y="125"/>
                </a:lnTo>
                <a:lnTo>
                  <a:pt x="1187" y="113"/>
                </a:lnTo>
                <a:lnTo>
                  <a:pt x="1169" y="105"/>
                </a:lnTo>
                <a:lnTo>
                  <a:pt x="1148" y="102"/>
                </a:lnTo>
                <a:close/>
                <a:moveTo>
                  <a:pt x="1146" y="0"/>
                </a:moveTo>
                <a:lnTo>
                  <a:pt x="1150" y="0"/>
                </a:lnTo>
                <a:lnTo>
                  <a:pt x="1182" y="3"/>
                </a:lnTo>
                <a:lnTo>
                  <a:pt x="1212" y="11"/>
                </a:lnTo>
                <a:lnTo>
                  <a:pt x="1239" y="24"/>
                </a:lnTo>
                <a:lnTo>
                  <a:pt x="1264" y="41"/>
                </a:lnTo>
                <a:lnTo>
                  <a:pt x="1285" y="63"/>
                </a:lnTo>
                <a:lnTo>
                  <a:pt x="1303" y="88"/>
                </a:lnTo>
                <a:lnTo>
                  <a:pt x="1316" y="115"/>
                </a:lnTo>
                <a:lnTo>
                  <a:pt x="1323" y="145"/>
                </a:lnTo>
                <a:lnTo>
                  <a:pt x="1327" y="177"/>
                </a:lnTo>
                <a:lnTo>
                  <a:pt x="1327" y="179"/>
                </a:lnTo>
                <a:lnTo>
                  <a:pt x="1329" y="199"/>
                </a:lnTo>
                <a:lnTo>
                  <a:pt x="1337" y="218"/>
                </a:lnTo>
                <a:lnTo>
                  <a:pt x="1349" y="233"/>
                </a:lnTo>
                <a:lnTo>
                  <a:pt x="1364" y="245"/>
                </a:lnTo>
                <a:lnTo>
                  <a:pt x="1382" y="252"/>
                </a:lnTo>
                <a:lnTo>
                  <a:pt x="1402" y="256"/>
                </a:lnTo>
                <a:lnTo>
                  <a:pt x="1481" y="256"/>
                </a:lnTo>
                <a:lnTo>
                  <a:pt x="1512" y="259"/>
                </a:lnTo>
                <a:lnTo>
                  <a:pt x="1540" y="268"/>
                </a:lnTo>
                <a:lnTo>
                  <a:pt x="1566" y="282"/>
                </a:lnTo>
                <a:lnTo>
                  <a:pt x="1588" y="300"/>
                </a:lnTo>
                <a:lnTo>
                  <a:pt x="1607" y="322"/>
                </a:lnTo>
                <a:lnTo>
                  <a:pt x="1621" y="348"/>
                </a:lnTo>
                <a:lnTo>
                  <a:pt x="1630" y="377"/>
                </a:lnTo>
                <a:lnTo>
                  <a:pt x="1633" y="407"/>
                </a:lnTo>
                <a:lnTo>
                  <a:pt x="1633" y="411"/>
                </a:lnTo>
                <a:lnTo>
                  <a:pt x="1630" y="441"/>
                </a:lnTo>
                <a:lnTo>
                  <a:pt x="1621" y="469"/>
                </a:lnTo>
                <a:lnTo>
                  <a:pt x="1607" y="495"/>
                </a:lnTo>
                <a:lnTo>
                  <a:pt x="1588" y="518"/>
                </a:lnTo>
                <a:lnTo>
                  <a:pt x="1566" y="536"/>
                </a:lnTo>
                <a:lnTo>
                  <a:pt x="1540" y="550"/>
                </a:lnTo>
                <a:lnTo>
                  <a:pt x="1512" y="559"/>
                </a:lnTo>
                <a:lnTo>
                  <a:pt x="1481" y="562"/>
                </a:lnTo>
                <a:lnTo>
                  <a:pt x="815" y="562"/>
                </a:lnTo>
                <a:lnTo>
                  <a:pt x="784" y="559"/>
                </a:lnTo>
                <a:lnTo>
                  <a:pt x="756" y="550"/>
                </a:lnTo>
                <a:lnTo>
                  <a:pt x="730" y="536"/>
                </a:lnTo>
                <a:lnTo>
                  <a:pt x="708" y="518"/>
                </a:lnTo>
                <a:lnTo>
                  <a:pt x="689" y="495"/>
                </a:lnTo>
                <a:lnTo>
                  <a:pt x="675" y="469"/>
                </a:lnTo>
                <a:lnTo>
                  <a:pt x="667" y="441"/>
                </a:lnTo>
                <a:lnTo>
                  <a:pt x="663" y="411"/>
                </a:lnTo>
                <a:lnTo>
                  <a:pt x="663" y="407"/>
                </a:lnTo>
                <a:lnTo>
                  <a:pt x="667" y="377"/>
                </a:lnTo>
                <a:lnTo>
                  <a:pt x="675" y="348"/>
                </a:lnTo>
                <a:lnTo>
                  <a:pt x="689" y="322"/>
                </a:lnTo>
                <a:lnTo>
                  <a:pt x="708" y="300"/>
                </a:lnTo>
                <a:lnTo>
                  <a:pt x="730" y="282"/>
                </a:lnTo>
                <a:lnTo>
                  <a:pt x="756" y="268"/>
                </a:lnTo>
                <a:lnTo>
                  <a:pt x="784" y="259"/>
                </a:lnTo>
                <a:lnTo>
                  <a:pt x="815" y="256"/>
                </a:lnTo>
                <a:lnTo>
                  <a:pt x="894" y="256"/>
                </a:lnTo>
                <a:lnTo>
                  <a:pt x="913" y="252"/>
                </a:lnTo>
                <a:lnTo>
                  <a:pt x="932" y="245"/>
                </a:lnTo>
                <a:lnTo>
                  <a:pt x="947" y="233"/>
                </a:lnTo>
                <a:lnTo>
                  <a:pt x="959" y="218"/>
                </a:lnTo>
                <a:lnTo>
                  <a:pt x="966" y="199"/>
                </a:lnTo>
                <a:lnTo>
                  <a:pt x="970" y="179"/>
                </a:lnTo>
                <a:lnTo>
                  <a:pt x="970" y="177"/>
                </a:lnTo>
                <a:lnTo>
                  <a:pt x="973" y="145"/>
                </a:lnTo>
                <a:lnTo>
                  <a:pt x="980" y="115"/>
                </a:lnTo>
                <a:lnTo>
                  <a:pt x="993" y="88"/>
                </a:lnTo>
                <a:lnTo>
                  <a:pt x="1011" y="63"/>
                </a:lnTo>
                <a:lnTo>
                  <a:pt x="1032" y="41"/>
                </a:lnTo>
                <a:lnTo>
                  <a:pt x="1057" y="24"/>
                </a:lnTo>
                <a:lnTo>
                  <a:pt x="1084" y="11"/>
                </a:lnTo>
                <a:lnTo>
                  <a:pt x="1115" y="3"/>
                </a:lnTo>
                <a:lnTo>
                  <a:pt x="114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rved Left Arrow 18"/>
          <p:cNvSpPr/>
          <p:nvPr/>
        </p:nvSpPr>
        <p:spPr>
          <a:xfrm rot="18337559">
            <a:off x="5438262" y="1609853"/>
            <a:ext cx="611348" cy="1380041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Curved Left Arrow 72"/>
          <p:cNvSpPr/>
          <p:nvPr/>
        </p:nvSpPr>
        <p:spPr>
          <a:xfrm rot="13653898" flipH="1" flipV="1">
            <a:off x="5414855" y="4561330"/>
            <a:ext cx="611348" cy="1380041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Curved Left Arrow 73"/>
          <p:cNvSpPr/>
          <p:nvPr/>
        </p:nvSpPr>
        <p:spPr>
          <a:xfrm rot="18000000" flipH="1" flipV="1">
            <a:off x="2164318" y="4561330"/>
            <a:ext cx="611348" cy="1380041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rved Left Arrow 74"/>
          <p:cNvSpPr/>
          <p:nvPr/>
        </p:nvSpPr>
        <p:spPr>
          <a:xfrm rot="2700000" flipH="1" flipV="1">
            <a:off x="2164317" y="1472031"/>
            <a:ext cx="611348" cy="1380041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369518" y="2210767"/>
            <a:ext cx="3677894" cy="5853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369518" y="2796161"/>
            <a:ext cx="3677894" cy="26130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Circle Concept for PowerPoint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131067" y="3566321"/>
            <a:ext cx="20785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141412" y="2949840"/>
            <a:ext cx="1571517" cy="15715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1243902" y="3255818"/>
            <a:ext cx="1366536" cy="1165335"/>
          </a:xfrm>
          <a:custGeom>
            <a:avLst/>
            <a:gdLst>
              <a:gd name="T0" fmla="*/ 1816 w 2128"/>
              <a:gd name="T1" fmla="*/ 0 h 1816"/>
              <a:gd name="T2" fmla="*/ 1532 w 2128"/>
              <a:gd name="T3" fmla="*/ 520 h 1816"/>
              <a:gd name="T4" fmla="*/ 596 w 2128"/>
              <a:gd name="T5" fmla="*/ 520 h 1816"/>
              <a:gd name="T6" fmla="*/ 312 w 2128"/>
              <a:gd name="T7" fmla="*/ 0 h 1816"/>
              <a:gd name="T8" fmla="*/ 0 w 2128"/>
              <a:gd name="T9" fmla="*/ 752 h 1816"/>
              <a:gd name="T10" fmla="*/ 1064 w 2128"/>
              <a:gd name="T11" fmla="*/ 1816 h 1816"/>
              <a:gd name="T12" fmla="*/ 2128 w 2128"/>
              <a:gd name="T13" fmla="*/ 752 h 1816"/>
              <a:gd name="T14" fmla="*/ 1816 w 2128"/>
              <a:gd name="T15" fmla="*/ 0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8" h="1816">
                <a:moveTo>
                  <a:pt x="1816" y="0"/>
                </a:moveTo>
                <a:cubicBezTo>
                  <a:pt x="1532" y="520"/>
                  <a:pt x="1532" y="520"/>
                  <a:pt x="1532" y="520"/>
                </a:cubicBezTo>
                <a:cubicBezTo>
                  <a:pt x="596" y="520"/>
                  <a:pt x="596" y="520"/>
                  <a:pt x="596" y="520"/>
                </a:cubicBezTo>
                <a:cubicBezTo>
                  <a:pt x="312" y="0"/>
                  <a:pt x="312" y="0"/>
                  <a:pt x="312" y="0"/>
                </a:cubicBezTo>
                <a:cubicBezTo>
                  <a:pt x="119" y="192"/>
                  <a:pt x="0" y="458"/>
                  <a:pt x="0" y="752"/>
                </a:cubicBezTo>
                <a:cubicBezTo>
                  <a:pt x="0" y="1340"/>
                  <a:pt x="476" y="1816"/>
                  <a:pt x="1064" y="1816"/>
                </a:cubicBezTo>
                <a:cubicBezTo>
                  <a:pt x="1652" y="1816"/>
                  <a:pt x="2128" y="1340"/>
                  <a:pt x="2128" y="752"/>
                </a:cubicBezTo>
                <a:cubicBezTo>
                  <a:pt x="2128" y="458"/>
                  <a:pt x="2009" y="192"/>
                  <a:pt x="181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656583" y="3693880"/>
            <a:ext cx="541175" cy="594125"/>
            <a:chOff x="688975" y="2427288"/>
            <a:chExt cx="957263" cy="10509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159"/>
            <p:cNvSpPr>
              <a:spLocks noEditPoints="1"/>
            </p:cNvSpPr>
            <p:nvPr/>
          </p:nvSpPr>
          <p:spPr bwMode="auto">
            <a:xfrm>
              <a:off x="846138" y="2589213"/>
              <a:ext cx="644525" cy="889000"/>
            </a:xfrm>
            <a:custGeom>
              <a:avLst/>
              <a:gdLst>
                <a:gd name="T0" fmla="*/ 751 w 2030"/>
                <a:gd name="T1" fmla="*/ 300 h 2803"/>
                <a:gd name="T2" fmla="*/ 479 w 2030"/>
                <a:gd name="T3" fmla="*/ 467 h 2803"/>
                <a:gd name="T4" fmla="*/ 304 w 2030"/>
                <a:gd name="T5" fmla="*/ 724 h 2803"/>
                <a:gd name="T6" fmla="*/ 259 w 2030"/>
                <a:gd name="T7" fmla="*/ 1035 h 2803"/>
                <a:gd name="T8" fmla="*/ 313 w 2030"/>
                <a:gd name="T9" fmla="*/ 1285 h 2803"/>
                <a:gd name="T10" fmla="*/ 414 w 2030"/>
                <a:gd name="T11" fmla="*/ 1473 h 2803"/>
                <a:gd name="T12" fmla="*/ 530 w 2030"/>
                <a:gd name="T13" fmla="*/ 1648 h 2803"/>
                <a:gd name="T14" fmla="*/ 603 w 2030"/>
                <a:gd name="T15" fmla="*/ 1845 h 2803"/>
                <a:gd name="T16" fmla="*/ 647 w 2030"/>
                <a:gd name="T17" fmla="*/ 1980 h 2803"/>
                <a:gd name="T18" fmla="*/ 1346 w 2030"/>
                <a:gd name="T19" fmla="*/ 2014 h 2803"/>
                <a:gd name="T20" fmla="*/ 1422 w 2030"/>
                <a:gd name="T21" fmla="*/ 1915 h 2803"/>
                <a:gd name="T22" fmla="*/ 1461 w 2030"/>
                <a:gd name="T23" fmla="*/ 1723 h 2803"/>
                <a:gd name="T24" fmla="*/ 1571 w 2030"/>
                <a:gd name="T25" fmla="*/ 1540 h 2803"/>
                <a:gd name="T26" fmla="*/ 1679 w 2030"/>
                <a:gd name="T27" fmla="*/ 1366 h 2803"/>
                <a:gd name="T28" fmla="*/ 1757 w 2030"/>
                <a:gd name="T29" fmla="*/ 1144 h 2803"/>
                <a:gd name="T30" fmla="*/ 1762 w 2030"/>
                <a:gd name="T31" fmla="*/ 846 h 2803"/>
                <a:gd name="T32" fmla="*/ 1635 w 2030"/>
                <a:gd name="T33" fmla="*/ 560 h 2803"/>
                <a:gd name="T34" fmla="*/ 1398 w 2030"/>
                <a:gd name="T35" fmla="*/ 353 h 2803"/>
                <a:gd name="T36" fmla="*/ 1084 w 2030"/>
                <a:gd name="T37" fmla="*/ 259 h 2803"/>
                <a:gd name="T38" fmla="*/ 1258 w 2030"/>
                <a:gd name="T39" fmla="*/ 30 h 2803"/>
                <a:gd name="T40" fmla="*/ 1614 w 2030"/>
                <a:gd name="T41" fmla="*/ 189 h 2803"/>
                <a:gd name="T42" fmla="*/ 1878 w 2030"/>
                <a:gd name="T43" fmla="*/ 462 h 2803"/>
                <a:gd name="T44" fmla="*/ 2016 w 2030"/>
                <a:gd name="T45" fmla="*/ 816 h 2803"/>
                <a:gd name="T46" fmla="*/ 2014 w 2030"/>
                <a:gd name="T47" fmla="*/ 1167 h 2803"/>
                <a:gd name="T48" fmla="*/ 1936 w 2030"/>
                <a:gd name="T49" fmla="*/ 1425 h 2803"/>
                <a:gd name="T50" fmla="*/ 1827 w 2030"/>
                <a:gd name="T51" fmla="*/ 1619 h 2803"/>
                <a:gd name="T52" fmla="*/ 1715 w 2030"/>
                <a:gd name="T53" fmla="*/ 1787 h 2803"/>
                <a:gd name="T54" fmla="*/ 1678 w 2030"/>
                <a:gd name="T55" fmla="*/ 1936 h 2803"/>
                <a:gd name="T56" fmla="*/ 1573 w 2030"/>
                <a:gd name="T57" fmla="*/ 2152 h 2803"/>
                <a:gd name="T58" fmla="*/ 1488 w 2030"/>
                <a:gd name="T59" fmla="*/ 2297 h 2803"/>
                <a:gd name="T60" fmla="*/ 1481 w 2030"/>
                <a:gd name="T61" fmla="*/ 2432 h 2803"/>
                <a:gd name="T62" fmla="*/ 1477 w 2030"/>
                <a:gd name="T63" fmla="*/ 2494 h 2803"/>
                <a:gd name="T64" fmla="*/ 1447 w 2030"/>
                <a:gd name="T65" fmla="*/ 2578 h 2803"/>
                <a:gd name="T66" fmla="*/ 1341 w 2030"/>
                <a:gd name="T67" fmla="*/ 2669 h 2803"/>
                <a:gd name="T68" fmla="*/ 1185 w 2030"/>
                <a:gd name="T69" fmla="*/ 2782 h 2803"/>
                <a:gd name="T70" fmla="*/ 891 w 2030"/>
                <a:gd name="T71" fmla="*/ 2800 h 2803"/>
                <a:gd name="T72" fmla="*/ 762 w 2030"/>
                <a:gd name="T73" fmla="*/ 2701 h 2803"/>
                <a:gd name="T74" fmla="*/ 607 w 2030"/>
                <a:gd name="T75" fmla="*/ 2609 h 2803"/>
                <a:gd name="T76" fmla="*/ 556 w 2030"/>
                <a:gd name="T77" fmla="*/ 2512 h 2803"/>
                <a:gd name="T78" fmla="*/ 551 w 2030"/>
                <a:gd name="T79" fmla="*/ 2468 h 2803"/>
                <a:gd name="T80" fmla="*/ 545 w 2030"/>
                <a:gd name="T81" fmla="*/ 2353 h 2803"/>
                <a:gd name="T82" fmla="*/ 538 w 2030"/>
                <a:gd name="T83" fmla="*/ 2224 h 2803"/>
                <a:gd name="T84" fmla="*/ 376 w 2030"/>
                <a:gd name="T85" fmla="*/ 2027 h 2803"/>
                <a:gd name="T86" fmla="*/ 340 w 2030"/>
                <a:gd name="T87" fmla="*/ 1841 h 2803"/>
                <a:gd name="T88" fmla="*/ 247 w 2030"/>
                <a:gd name="T89" fmla="*/ 1684 h 2803"/>
                <a:gd name="T90" fmla="*/ 137 w 2030"/>
                <a:gd name="T91" fmla="*/ 1510 h 2803"/>
                <a:gd name="T92" fmla="*/ 41 w 2030"/>
                <a:gd name="T93" fmla="*/ 1280 h 2803"/>
                <a:gd name="T94" fmla="*/ 0 w 2030"/>
                <a:gd name="T95" fmla="*/ 975 h 2803"/>
                <a:gd name="T96" fmla="*/ 80 w 2030"/>
                <a:gd name="T97" fmla="*/ 596 h 2803"/>
                <a:gd name="T98" fmla="*/ 298 w 2030"/>
                <a:gd name="T99" fmla="*/ 287 h 2803"/>
                <a:gd name="T100" fmla="*/ 621 w 2030"/>
                <a:gd name="T101" fmla="*/ 77 h 2803"/>
                <a:gd name="T102" fmla="*/ 1015 w 2030"/>
                <a:gd name="T10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30" h="2803">
                  <a:moveTo>
                    <a:pt x="1015" y="255"/>
                  </a:moveTo>
                  <a:lnTo>
                    <a:pt x="946" y="259"/>
                  </a:lnTo>
                  <a:lnTo>
                    <a:pt x="879" y="267"/>
                  </a:lnTo>
                  <a:lnTo>
                    <a:pt x="814" y="281"/>
                  </a:lnTo>
                  <a:lnTo>
                    <a:pt x="751" y="300"/>
                  </a:lnTo>
                  <a:lnTo>
                    <a:pt x="690" y="325"/>
                  </a:lnTo>
                  <a:lnTo>
                    <a:pt x="632" y="354"/>
                  </a:lnTo>
                  <a:lnTo>
                    <a:pt x="578" y="388"/>
                  </a:lnTo>
                  <a:lnTo>
                    <a:pt x="527" y="425"/>
                  </a:lnTo>
                  <a:lnTo>
                    <a:pt x="479" y="467"/>
                  </a:lnTo>
                  <a:lnTo>
                    <a:pt x="435" y="511"/>
                  </a:lnTo>
                  <a:lnTo>
                    <a:pt x="396" y="560"/>
                  </a:lnTo>
                  <a:lnTo>
                    <a:pt x="361" y="612"/>
                  </a:lnTo>
                  <a:lnTo>
                    <a:pt x="330" y="667"/>
                  </a:lnTo>
                  <a:lnTo>
                    <a:pt x="304" y="724"/>
                  </a:lnTo>
                  <a:lnTo>
                    <a:pt x="284" y="784"/>
                  </a:lnTo>
                  <a:lnTo>
                    <a:pt x="269" y="846"/>
                  </a:lnTo>
                  <a:lnTo>
                    <a:pt x="260" y="909"/>
                  </a:lnTo>
                  <a:lnTo>
                    <a:pt x="257" y="975"/>
                  </a:lnTo>
                  <a:lnTo>
                    <a:pt x="259" y="1035"/>
                  </a:lnTo>
                  <a:lnTo>
                    <a:pt x="264" y="1091"/>
                  </a:lnTo>
                  <a:lnTo>
                    <a:pt x="273" y="1144"/>
                  </a:lnTo>
                  <a:lnTo>
                    <a:pt x="284" y="1194"/>
                  </a:lnTo>
                  <a:lnTo>
                    <a:pt x="298" y="1241"/>
                  </a:lnTo>
                  <a:lnTo>
                    <a:pt x="313" y="1285"/>
                  </a:lnTo>
                  <a:lnTo>
                    <a:pt x="331" y="1327"/>
                  </a:lnTo>
                  <a:lnTo>
                    <a:pt x="351" y="1366"/>
                  </a:lnTo>
                  <a:lnTo>
                    <a:pt x="371" y="1404"/>
                  </a:lnTo>
                  <a:lnTo>
                    <a:pt x="393" y="1439"/>
                  </a:lnTo>
                  <a:lnTo>
                    <a:pt x="414" y="1473"/>
                  </a:lnTo>
                  <a:lnTo>
                    <a:pt x="437" y="1507"/>
                  </a:lnTo>
                  <a:lnTo>
                    <a:pt x="458" y="1539"/>
                  </a:lnTo>
                  <a:lnTo>
                    <a:pt x="483" y="1575"/>
                  </a:lnTo>
                  <a:lnTo>
                    <a:pt x="507" y="1612"/>
                  </a:lnTo>
                  <a:lnTo>
                    <a:pt x="530" y="1648"/>
                  </a:lnTo>
                  <a:lnTo>
                    <a:pt x="551" y="1685"/>
                  </a:lnTo>
                  <a:lnTo>
                    <a:pt x="569" y="1723"/>
                  </a:lnTo>
                  <a:lnTo>
                    <a:pt x="584" y="1762"/>
                  </a:lnTo>
                  <a:lnTo>
                    <a:pt x="595" y="1802"/>
                  </a:lnTo>
                  <a:lnTo>
                    <a:pt x="603" y="1845"/>
                  </a:lnTo>
                  <a:lnTo>
                    <a:pt x="605" y="1890"/>
                  </a:lnTo>
                  <a:lnTo>
                    <a:pt x="608" y="1915"/>
                  </a:lnTo>
                  <a:lnTo>
                    <a:pt x="618" y="1939"/>
                  </a:lnTo>
                  <a:lnTo>
                    <a:pt x="630" y="1960"/>
                  </a:lnTo>
                  <a:lnTo>
                    <a:pt x="647" y="1980"/>
                  </a:lnTo>
                  <a:lnTo>
                    <a:pt x="665" y="1998"/>
                  </a:lnTo>
                  <a:lnTo>
                    <a:pt x="684" y="2014"/>
                  </a:lnTo>
                  <a:lnTo>
                    <a:pt x="701" y="2027"/>
                  </a:lnTo>
                  <a:lnTo>
                    <a:pt x="1328" y="2027"/>
                  </a:lnTo>
                  <a:lnTo>
                    <a:pt x="1346" y="2014"/>
                  </a:lnTo>
                  <a:lnTo>
                    <a:pt x="1365" y="1998"/>
                  </a:lnTo>
                  <a:lnTo>
                    <a:pt x="1384" y="1980"/>
                  </a:lnTo>
                  <a:lnTo>
                    <a:pt x="1400" y="1960"/>
                  </a:lnTo>
                  <a:lnTo>
                    <a:pt x="1412" y="1939"/>
                  </a:lnTo>
                  <a:lnTo>
                    <a:pt x="1422" y="1915"/>
                  </a:lnTo>
                  <a:lnTo>
                    <a:pt x="1425" y="1890"/>
                  </a:lnTo>
                  <a:lnTo>
                    <a:pt x="1427" y="1845"/>
                  </a:lnTo>
                  <a:lnTo>
                    <a:pt x="1434" y="1802"/>
                  </a:lnTo>
                  <a:lnTo>
                    <a:pt x="1446" y="1762"/>
                  </a:lnTo>
                  <a:lnTo>
                    <a:pt x="1461" y="1723"/>
                  </a:lnTo>
                  <a:lnTo>
                    <a:pt x="1478" y="1686"/>
                  </a:lnTo>
                  <a:lnTo>
                    <a:pt x="1499" y="1648"/>
                  </a:lnTo>
                  <a:lnTo>
                    <a:pt x="1521" y="1612"/>
                  </a:lnTo>
                  <a:lnTo>
                    <a:pt x="1546" y="1576"/>
                  </a:lnTo>
                  <a:lnTo>
                    <a:pt x="1571" y="1540"/>
                  </a:lnTo>
                  <a:lnTo>
                    <a:pt x="1593" y="1508"/>
                  </a:lnTo>
                  <a:lnTo>
                    <a:pt x="1615" y="1474"/>
                  </a:lnTo>
                  <a:lnTo>
                    <a:pt x="1637" y="1440"/>
                  </a:lnTo>
                  <a:lnTo>
                    <a:pt x="1659" y="1404"/>
                  </a:lnTo>
                  <a:lnTo>
                    <a:pt x="1679" y="1366"/>
                  </a:lnTo>
                  <a:lnTo>
                    <a:pt x="1699" y="1327"/>
                  </a:lnTo>
                  <a:lnTo>
                    <a:pt x="1716" y="1285"/>
                  </a:lnTo>
                  <a:lnTo>
                    <a:pt x="1732" y="1241"/>
                  </a:lnTo>
                  <a:lnTo>
                    <a:pt x="1746" y="1194"/>
                  </a:lnTo>
                  <a:lnTo>
                    <a:pt x="1757" y="1144"/>
                  </a:lnTo>
                  <a:lnTo>
                    <a:pt x="1766" y="1091"/>
                  </a:lnTo>
                  <a:lnTo>
                    <a:pt x="1771" y="1035"/>
                  </a:lnTo>
                  <a:lnTo>
                    <a:pt x="1773" y="975"/>
                  </a:lnTo>
                  <a:lnTo>
                    <a:pt x="1770" y="909"/>
                  </a:lnTo>
                  <a:lnTo>
                    <a:pt x="1762" y="846"/>
                  </a:lnTo>
                  <a:lnTo>
                    <a:pt x="1746" y="783"/>
                  </a:lnTo>
                  <a:lnTo>
                    <a:pt x="1726" y="724"/>
                  </a:lnTo>
                  <a:lnTo>
                    <a:pt x="1701" y="667"/>
                  </a:lnTo>
                  <a:lnTo>
                    <a:pt x="1669" y="611"/>
                  </a:lnTo>
                  <a:lnTo>
                    <a:pt x="1635" y="560"/>
                  </a:lnTo>
                  <a:lnTo>
                    <a:pt x="1595" y="511"/>
                  </a:lnTo>
                  <a:lnTo>
                    <a:pt x="1551" y="467"/>
                  </a:lnTo>
                  <a:lnTo>
                    <a:pt x="1504" y="425"/>
                  </a:lnTo>
                  <a:lnTo>
                    <a:pt x="1452" y="387"/>
                  </a:lnTo>
                  <a:lnTo>
                    <a:pt x="1398" y="353"/>
                  </a:lnTo>
                  <a:lnTo>
                    <a:pt x="1340" y="325"/>
                  </a:lnTo>
                  <a:lnTo>
                    <a:pt x="1279" y="300"/>
                  </a:lnTo>
                  <a:lnTo>
                    <a:pt x="1216" y="281"/>
                  </a:lnTo>
                  <a:lnTo>
                    <a:pt x="1151" y="267"/>
                  </a:lnTo>
                  <a:lnTo>
                    <a:pt x="1084" y="259"/>
                  </a:lnTo>
                  <a:lnTo>
                    <a:pt x="1015" y="255"/>
                  </a:lnTo>
                  <a:close/>
                  <a:moveTo>
                    <a:pt x="1015" y="0"/>
                  </a:moveTo>
                  <a:lnTo>
                    <a:pt x="1098" y="4"/>
                  </a:lnTo>
                  <a:lnTo>
                    <a:pt x="1180" y="14"/>
                  </a:lnTo>
                  <a:lnTo>
                    <a:pt x="1258" y="30"/>
                  </a:lnTo>
                  <a:lnTo>
                    <a:pt x="1336" y="50"/>
                  </a:lnTo>
                  <a:lnTo>
                    <a:pt x="1409" y="77"/>
                  </a:lnTo>
                  <a:lnTo>
                    <a:pt x="1481" y="110"/>
                  </a:lnTo>
                  <a:lnTo>
                    <a:pt x="1549" y="147"/>
                  </a:lnTo>
                  <a:lnTo>
                    <a:pt x="1614" y="189"/>
                  </a:lnTo>
                  <a:lnTo>
                    <a:pt x="1675" y="236"/>
                  </a:lnTo>
                  <a:lnTo>
                    <a:pt x="1732" y="287"/>
                  </a:lnTo>
                  <a:lnTo>
                    <a:pt x="1785" y="341"/>
                  </a:lnTo>
                  <a:lnTo>
                    <a:pt x="1834" y="400"/>
                  </a:lnTo>
                  <a:lnTo>
                    <a:pt x="1878" y="462"/>
                  </a:lnTo>
                  <a:lnTo>
                    <a:pt x="1917" y="527"/>
                  </a:lnTo>
                  <a:lnTo>
                    <a:pt x="1950" y="596"/>
                  </a:lnTo>
                  <a:lnTo>
                    <a:pt x="1978" y="668"/>
                  </a:lnTo>
                  <a:lnTo>
                    <a:pt x="2001" y="740"/>
                  </a:lnTo>
                  <a:lnTo>
                    <a:pt x="2016" y="816"/>
                  </a:lnTo>
                  <a:lnTo>
                    <a:pt x="2027" y="895"/>
                  </a:lnTo>
                  <a:lnTo>
                    <a:pt x="2030" y="975"/>
                  </a:lnTo>
                  <a:lnTo>
                    <a:pt x="2028" y="1042"/>
                  </a:lnTo>
                  <a:lnTo>
                    <a:pt x="2023" y="1107"/>
                  </a:lnTo>
                  <a:lnTo>
                    <a:pt x="2014" y="1167"/>
                  </a:lnTo>
                  <a:lnTo>
                    <a:pt x="2003" y="1226"/>
                  </a:lnTo>
                  <a:lnTo>
                    <a:pt x="1989" y="1280"/>
                  </a:lnTo>
                  <a:lnTo>
                    <a:pt x="1973" y="1331"/>
                  </a:lnTo>
                  <a:lnTo>
                    <a:pt x="1955" y="1380"/>
                  </a:lnTo>
                  <a:lnTo>
                    <a:pt x="1936" y="1425"/>
                  </a:lnTo>
                  <a:lnTo>
                    <a:pt x="1915" y="1468"/>
                  </a:lnTo>
                  <a:lnTo>
                    <a:pt x="1894" y="1509"/>
                  </a:lnTo>
                  <a:lnTo>
                    <a:pt x="1871" y="1548"/>
                  </a:lnTo>
                  <a:lnTo>
                    <a:pt x="1849" y="1585"/>
                  </a:lnTo>
                  <a:lnTo>
                    <a:pt x="1827" y="1619"/>
                  </a:lnTo>
                  <a:lnTo>
                    <a:pt x="1805" y="1651"/>
                  </a:lnTo>
                  <a:lnTo>
                    <a:pt x="1783" y="1683"/>
                  </a:lnTo>
                  <a:lnTo>
                    <a:pt x="1757" y="1721"/>
                  </a:lnTo>
                  <a:lnTo>
                    <a:pt x="1734" y="1755"/>
                  </a:lnTo>
                  <a:lnTo>
                    <a:pt x="1715" y="1787"/>
                  </a:lnTo>
                  <a:lnTo>
                    <a:pt x="1701" y="1815"/>
                  </a:lnTo>
                  <a:lnTo>
                    <a:pt x="1690" y="1841"/>
                  </a:lnTo>
                  <a:lnTo>
                    <a:pt x="1683" y="1866"/>
                  </a:lnTo>
                  <a:lnTo>
                    <a:pt x="1681" y="1890"/>
                  </a:lnTo>
                  <a:lnTo>
                    <a:pt x="1678" y="1936"/>
                  </a:lnTo>
                  <a:lnTo>
                    <a:pt x="1668" y="1982"/>
                  </a:lnTo>
                  <a:lnTo>
                    <a:pt x="1654" y="2027"/>
                  </a:lnTo>
                  <a:lnTo>
                    <a:pt x="1632" y="2071"/>
                  </a:lnTo>
                  <a:lnTo>
                    <a:pt x="1605" y="2112"/>
                  </a:lnTo>
                  <a:lnTo>
                    <a:pt x="1573" y="2152"/>
                  </a:lnTo>
                  <a:lnTo>
                    <a:pt x="1535" y="2189"/>
                  </a:lnTo>
                  <a:lnTo>
                    <a:pt x="1492" y="2224"/>
                  </a:lnTo>
                  <a:lnTo>
                    <a:pt x="1491" y="2245"/>
                  </a:lnTo>
                  <a:lnTo>
                    <a:pt x="1490" y="2270"/>
                  </a:lnTo>
                  <a:lnTo>
                    <a:pt x="1488" y="2297"/>
                  </a:lnTo>
                  <a:lnTo>
                    <a:pt x="1487" y="2325"/>
                  </a:lnTo>
                  <a:lnTo>
                    <a:pt x="1485" y="2353"/>
                  </a:lnTo>
                  <a:lnTo>
                    <a:pt x="1484" y="2381"/>
                  </a:lnTo>
                  <a:lnTo>
                    <a:pt x="1482" y="2408"/>
                  </a:lnTo>
                  <a:lnTo>
                    <a:pt x="1481" y="2432"/>
                  </a:lnTo>
                  <a:lnTo>
                    <a:pt x="1479" y="2452"/>
                  </a:lnTo>
                  <a:lnTo>
                    <a:pt x="1478" y="2468"/>
                  </a:lnTo>
                  <a:lnTo>
                    <a:pt x="1478" y="2479"/>
                  </a:lnTo>
                  <a:lnTo>
                    <a:pt x="1477" y="2482"/>
                  </a:lnTo>
                  <a:lnTo>
                    <a:pt x="1477" y="2494"/>
                  </a:lnTo>
                  <a:lnTo>
                    <a:pt x="1475" y="2509"/>
                  </a:lnTo>
                  <a:lnTo>
                    <a:pt x="1471" y="2525"/>
                  </a:lnTo>
                  <a:lnTo>
                    <a:pt x="1466" y="2541"/>
                  </a:lnTo>
                  <a:lnTo>
                    <a:pt x="1457" y="2560"/>
                  </a:lnTo>
                  <a:lnTo>
                    <a:pt x="1447" y="2578"/>
                  </a:lnTo>
                  <a:lnTo>
                    <a:pt x="1433" y="2596"/>
                  </a:lnTo>
                  <a:lnTo>
                    <a:pt x="1417" y="2616"/>
                  </a:lnTo>
                  <a:lnTo>
                    <a:pt x="1396" y="2634"/>
                  </a:lnTo>
                  <a:lnTo>
                    <a:pt x="1370" y="2653"/>
                  </a:lnTo>
                  <a:lnTo>
                    <a:pt x="1341" y="2669"/>
                  </a:lnTo>
                  <a:lnTo>
                    <a:pt x="1308" y="2686"/>
                  </a:lnTo>
                  <a:lnTo>
                    <a:pt x="1268" y="2701"/>
                  </a:lnTo>
                  <a:lnTo>
                    <a:pt x="1245" y="2730"/>
                  </a:lnTo>
                  <a:lnTo>
                    <a:pt x="1216" y="2757"/>
                  </a:lnTo>
                  <a:lnTo>
                    <a:pt x="1185" y="2782"/>
                  </a:lnTo>
                  <a:lnTo>
                    <a:pt x="1163" y="2793"/>
                  </a:lnTo>
                  <a:lnTo>
                    <a:pt x="1139" y="2800"/>
                  </a:lnTo>
                  <a:lnTo>
                    <a:pt x="1114" y="2803"/>
                  </a:lnTo>
                  <a:lnTo>
                    <a:pt x="916" y="2803"/>
                  </a:lnTo>
                  <a:lnTo>
                    <a:pt x="891" y="2800"/>
                  </a:lnTo>
                  <a:lnTo>
                    <a:pt x="867" y="2793"/>
                  </a:lnTo>
                  <a:lnTo>
                    <a:pt x="845" y="2782"/>
                  </a:lnTo>
                  <a:lnTo>
                    <a:pt x="814" y="2757"/>
                  </a:lnTo>
                  <a:lnTo>
                    <a:pt x="785" y="2730"/>
                  </a:lnTo>
                  <a:lnTo>
                    <a:pt x="762" y="2701"/>
                  </a:lnTo>
                  <a:lnTo>
                    <a:pt x="720" y="2684"/>
                  </a:lnTo>
                  <a:lnTo>
                    <a:pt x="685" y="2667"/>
                  </a:lnTo>
                  <a:lnTo>
                    <a:pt x="653" y="2648"/>
                  </a:lnTo>
                  <a:lnTo>
                    <a:pt x="628" y="2629"/>
                  </a:lnTo>
                  <a:lnTo>
                    <a:pt x="607" y="2609"/>
                  </a:lnTo>
                  <a:lnTo>
                    <a:pt x="590" y="2588"/>
                  </a:lnTo>
                  <a:lnTo>
                    <a:pt x="578" y="2568"/>
                  </a:lnTo>
                  <a:lnTo>
                    <a:pt x="567" y="2549"/>
                  </a:lnTo>
                  <a:lnTo>
                    <a:pt x="561" y="2530"/>
                  </a:lnTo>
                  <a:lnTo>
                    <a:pt x="556" y="2512"/>
                  </a:lnTo>
                  <a:lnTo>
                    <a:pt x="554" y="2496"/>
                  </a:lnTo>
                  <a:lnTo>
                    <a:pt x="552" y="2482"/>
                  </a:lnTo>
                  <a:lnTo>
                    <a:pt x="552" y="2482"/>
                  </a:lnTo>
                  <a:lnTo>
                    <a:pt x="552" y="2479"/>
                  </a:lnTo>
                  <a:lnTo>
                    <a:pt x="551" y="2468"/>
                  </a:lnTo>
                  <a:lnTo>
                    <a:pt x="550" y="2452"/>
                  </a:lnTo>
                  <a:lnTo>
                    <a:pt x="549" y="2432"/>
                  </a:lnTo>
                  <a:lnTo>
                    <a:pt x="548" y="2408"/>
                  </a:lnTo>
                  <a:lnTo>
                    <a:pt x="546" y="2381"/>
                  </a:lnTo>
                  <a:lnTo>
                    <a:pt x="545" y="2353"/>
                  </a:lnTo>
                  <a:lnTo>
                    <a:pt x="543" y="2325"/>
                  </a:lnTo>
                  <a:lnTo>
                    <a:pt x="542" y="2297"/>
                  </a:lnTo>
                  <a:lnTo>
                    <a:pt x="540" y="2270"/>
                  </a:lnTo>
                  <a:lnTo>
                    <a:pt x="539" y="2245"/>
                  </a:lnTo>
                  <a:lnTo>
                    <a:pt x="538" y="2224"/>
                  </a:lnTo>
                  <a:lnTo>
                    <a:pt x="495" y="2189"/>
                  </a:lnTo>
                  <a:lnTo>
                    <a:pt x="457" y="2152"/>
                  </a:lnTo>
                  <a:lnTo>
                    <a:pt x="425" y="2112"/>
                  </a:lnTo>
                  <a:lnTo>
                    <a:pt x="398" y="2071"/>
                  </a:lnTo>
                  <a:lnTo>
                    <a:pt x="376" y="2027"/>
                  </a:lnTo>
                  <a:lnTo>
                    <a:pt x="362" y="1982"/>
                  </a:lnTo>
                  <a:lnTo>
                    <a:pt x="352" y="1936"/>
                  </a:lnTo>
                  <a:lnTo>
                    <a:pt x="349" y="1890"/>
                  </a:lnTo>
                  <a:lnTo>
                    <a:pt x="347" y="1866"/>
                  </a:lnTo>
                  <a:lnTo>
                    <a:pt x="340" y="1841"/>
                  </a:lnTo>
                  <a:lnTo>
                    <a:pt x="329" y="1815"/>
                  </a:lnTo>
                  <a:lnTo>
                    <a:pt x="314" y="1787"/>
                  </a:lnTo>
                  <a:lnTo>
                    <a:pt x="296" y="1755"/>
                  </a:lnTo>
                  <a:lnTo>
                    <a:pt x="274" y="1721"/>
                  </a:lnTo>
                  <a:lnTo>
                    <a:pt x="247" y="1684"/>
                  </a:lnTo>
                  <a:lnTo>
                    <a:pt x="226" y="1652"/>
                  </a:lnTo>
                  <a:lnTo>
                    <a:pt x="204" y="1619"/>
                  </a:lnTo>
                  <a:lnTo>
                    <a:pt x="181" y="1585"/>
                  </a:lnTo>
                  <a:lnTo>
                    <a:pt x="159" y="1548"/>
                  </a:lnTo>
                  <a:lnTo>
                    <a:pt x="137" y="1510"/>
                  </a:lnTo>
                  <a:lnTo>
                    <a:pt x="115" y="1468"/>
                  </a:lnTo>
                  <a:lnTo>
                    <a:pt x="94" y="1425"/>
                  </a:lnTo>
                  <a:lnTo>
                    <a:pt x="75" y="1380"/>
                  </a:lnTo>
                  <a:lnTo>
                    <a:pt x="56" y="1331"/>
                  </a:lnTo>
                  <a:lnTo>
                    <a:pt x="41" y="1280"/>
                  </a:lnTo>
                  <a:lnTo>
                    <a:pt x="27" y="1226"/>
                  </a:lnTo>
                  <a:lnTo>
                    <a:pt x="16" y="1167"/>
                  </a:lnTo>
                  <a:lnTo>
                    <a:pt x="7" y="1107"/>
                  </a:lnTo>
                  <a:lnTo>
                    <a:pt x="2" y="1042"/>
                  </a:lnTo>
                  <a:lnTo>
                    <a:pt x="0" y="975"/>
                  </a:lnTo>
                  <a:lnTo>
                    <a:pt x="3" y="895"/>
                  </a:lnTo>
                  <a:lnTo>
                    <a:pt x="13" y="816"/>
                  </a:lnTo>
                  <a:lnTo>
                    <a:pt x="29" y="740"/>
                  </a:lnTo>
                  <a:lnTo>
                    <a:pt x="52" y="668"/>
                  </a:lnTo>
                  <a:lnTo>
                    <a:pt x="80" y="596"/>
                  </a:lnTo>
                  <a:lnTo>
                    <a:pt x="113" y="527"/>
                  </a:lnTo>
                  <a:lnTo>
                    <a:pt x="152" y="462"/>
                  </a:lnTo>
                  <a:lnTo>
                    <a:pt x="196" y="400"/>
                  </a:lnTo>
                  <a:lnTo>
                    <a:pt x="245" y="341"/>
                  </a:lnTo>
                  <a:lnTo>
                    <a:pt x="298" y="287"/>
                  </a:lnTo>
                  <a:lnTo>
                    <a:pt x="355" y="236"/>
                  </a:lnTo>
                  <a:lnTo>
                    <a:pt x="416" y="189"/>
                  </a:lnTo>
                  <a:lnTo>
                    <a:pt x="481" y="147"/>
                  </a:lnTo>
                  <a:lnTo>
                    <a:pt x="549" y="110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2" y="30"/>
                  </a:lnTo>
                  <a:lnTo>
                    <a:pt x="850" y="14"/>
                  </a:lnTo>
                  <a:lnTo>
                    <a:pt x="932" y="4"/>
                  </a:lnTo>
                  <a:lnTo>
                    <a:pt x="10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160"/>
            <p:cNvSpPr>
              <a:spLocks/>
            </p:cNvSpPr>
            <p:nvPr/>
          </p:nvSpPr>
          <p:spPr bwMode="auto">
            <a:xfrm>
              <a:off x="1147763" y="2427288"/>
              <a:ext cx="39688" cy="101600"/>
            </a:xfrm>
            <a:custGeom>
              <a:avLst/>
              <a:gdLst>
                <a:gd name="T0" fmla="*/ 64 w 128"/>
                <a:gd name="T1" fmla="*/ 0 h 318"/>
                <a:gd name="T2" fmla="*/ 64 w 128"/>
                <a:gd name="T3" fmla="*/ 0 h 318"/>
                <a:gd name="T4" fmla="*/ 81 w 128"/>
                <a:gd name="T5" fmla="*/ 2 h 318"/>
                <a:gd name="T6" fmla="*/ 96 w 128"/>
                <a:gd name="T7" fmla="*/ 9 h 318"/>
                <a:gd name="T8" fmla="*/ 109 w 128"/>
                <a:gd name="T9" fmla="*/ 19 h 318"/>
                <a:gd name="T10" fmla="*/ 120 w 128"/>
                <a:gd name="T11" fmla="*/ 32 h 318"/>
                <a:gd name="T12" fmla="*/ 126 w 128"/>
                <a:gd name="T13" fmla="*/ 47 h 318"/>
                <a:gd name="T14" fmla="*/ 128 w 128"/>
                <a:gd name="T15" fmla="*/ 64 h 318"/>
                <a:gd name="T16" fmla="*/ 128 w 128"/>
                <a:gd name="T17" fmla="*/ 254 h 318"/>
                <a:gd name="T18" fmla="*/ 126 w 128"/>
                <a:gd name="T19" fmla="*/ 272 h 318"/>
                <a:gd name="T20" fmla="*/ 120 w 128"/>
                <a:gd name="T21" fmla="*/ 287 h 318"/>
                <a:gd name="T22" fmla="*/ 109 w 128"/>
                <a:gd name="T23" fmla="*/ 300 h 318"/>
                <a:gd name="T24" fmla="*/ 96 w 128"/>
                <a:gd name="T25" fmla="*/ 310 h 318"/>
                <a:gd name="T26" fmla="*/ 81 w 128"/>
                <a:gd name="T27" fmla="*/ 316 h 318"/>
                <a:gd name="T28" fmla="*/ 64 w 128"/>
                <a:gd name="T29" fmla="*/ 318 h 318"/>
                <a:gd name="T30" fmla="*/ 47 w 128"/>
                <a:gd name="T31" fmla="*/ 316 h 318"/>
                <a:gd name="T32" fmla="*/ 31 w 128"/>
                <a:gd name="T33" fmla="*/ 310 h 318"/>
                <a:gd name="T34" fmla="*/ 19 w 128"/>
                <a:gd name="T35" fmla="*/ 300 h 318"/>
                <a:gd name="T36" fmla="*/ 8 w 128"/>
                <a:gd name="T37" fmla="*/ 287 h 318"/>
                <a:gd name="T38" fmla="*/ 2 w 128"/>
                <a:gd name="T39" fmla="*/ 272 h 318"/>
                <a:gd name="T40" fmla="*/ 0 w 128"/>
                <a:gd name="T41" fmla="*/ 254 h 318"/>
                <a:gd name="T42" fmla="*/ 0 w 128"/>
                <a:gd name="T43" fmla="*/ 64 h 318"/>
                <a:gd name="T44" fmla="*/ 2 w 128"/>
                <a:gd name="T45" fmla="*/ 47 h 318"/>
                <a:gd name="T46" fmla="*/ 8 w 128"/>
                <a:gd name="T47" fmla="*/ 32 h 318"/>
                <a:gd name="T48" fmla="*/ 19 w 128"/>
                <a:gd name="T49" fmla="*/ 19 h 318"/>
                <a:gd name="T50" fmla="*/ 31 w 128"/>
                <a:gd name="T51" fmla="*/ 9 h 318"/>
                <a:gd name="T52" fmla="*/ 47 w 128"/>
                <a:gd name="T53" fmla="*/ 2 h 318"/>
                <a:gd name="T54" fmla="*/ 64 w 128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318">
                  <a:moveTo>
                    <a:pt x="64" y="0"/>
                  </a:moveTo>
                  <a:lnTo>
                    <a:pt x="64" y="0"/>
                  </a:lnTo>
                  <a:lnTo>
                    <a:pt x="81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20" y="32"/>
                  </a:lnTo>
                  <a:lnTo>
                    <a:pt x="126" y="47"/>
                  </a:lnTo>
                  <a:lnTo>
                    <a:pt x="128" y="64"/>
                  </a:lnTo>
                  <a:lnTo>
                    <a:pt x="128" y="254"/>
                  </a:lnTo>
                  <a:lnTo>
                    <a:pt x="126" y="272"/>
                  </a:lnTo>
                  <a:lnTo>
                    <a:pt x="120" y="287"/>
                  </a:lnTo>
                  <a:lnTo>
                    <a:pt x="109" y="300"/>
                  </a:lnTo>
                  <a:lnTo>
                    <a:pt x="96" y="310"/>
                  </a:lnTo>
                  <a:lnTo>
                    <a:pt x="81" y="316"/>
                  </a:lnTo>
                  <a:lnTo>
                    <a:pt x="64" y="318"/>
                  </a:lnTo>
                  <a:lnTo>
                    <a:pt x="47" y="316"/>
                  </a:lnTo>
                  <a:lnTo>
                    <a:pt x="31" y="310"/>
                  </a:lnTo>
                  <a:lnTo>
                    <a:pt x="19" y="300"/>
                  </a:lnTo>
                  <a:lnTo>
                    <a:pt x="8" y="287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161"/>
            <p:cNvSpPr>
              <a:spLocks/>
            </p:cNvSpPr>
            <p:nvPr/>
          </p:nvSpPr>
          <p:spPr bwMode="auto">
            <a:xfrm>
              <a:off x="917575" y="2487613"/>
              <a:ext cx="71438" cy="93663"/>
            </a:xfrm>
            <a:custGeom>
              <a:avLst/>
              <a:gdLst>
                <a:gd name="T0" fmla="*/ 64 w 225"/>
                <a:gd name="T1" fmla="*/ 0 h 293"/>
                <a:gd name="T2" fmla="*/ 81 w 225"/>
                <a:gd name="T3" fmla="*/ 2 h 293"/>
                <a:gd name="T4" fmla="*/ 96 w 225"/>
                <a:gd name="T5" fmla="*/ 8 h 293"/>
                <a:gd name="T6" fmla="*/ 110 w 225"/>
                <a:gd name="T7" fmla="*/ 19 h 293"/>
                <a:gd name="T8" fmla="*/ 120 w 225"/>
                <a:gd name="T9" fmla="*/ 32 h 293"/>
                <a:gd name="T10" fmla="*/ 216 w 225"/>
                <a:gd name="T11" fmla="*/ 198 h 293"/>
                <a:gd name="T12" fmla="*/ 223 w 225"/>
                <a:gd name="T13" fmla="*/ 213 h 293"/>
                <a:gd name="T14" fmla="*/ 225 w 225"/>
                <a:gd name="T15" fmla="*/ 230 h 293"/>
                <a:gd name="T16" fmla="*/ 223 w 225"/>
                <a:gd name="T17" fmla="*/ 246 h 293"/>
                <a:gd name="T18" fmla="*/ 216 w 225"/>
                <a:gd name="T19" fmla="*/ 261 h 293"/>
                <a:gd name="T20" fmla="*/ 207 w 225"/>
                <a:gd name="T21" fmla="*/ 275 h 293"/>
                <a:gd name="T22" fmla="*/ 193 w 225"/>
                <a:gd name="T23" fmla="*/ 285 h 293"/>
                <a:gd name="T24" fmla="*/ 178 w 225"/>
                <a:gd name="T25" fmla="*/ 291 h 293"/>
                <a:gd name="T26" fmla="*/ 161 w 225"/>
                <a:gd name="T27" fmla="*/ 293 h 293"/>
                <a:gd name="T28" fmla="*/ 144 w 225"/>
                <a:gd name="T29" fmla="*/ 291 h 293"/>
                <a:gd name="T30" fmla="*/ 129 w 225"/>
                <a:gd name="T31" fmla="*/ 285 h 293"/>
                <a:gd name="T32" fmla="*/ 116 w 225"/>
                <a:gd name="T33" fmla="*/ 275 h 293"/>
                <a:gd name="T34" fmla="*/ 105 w 225"/>
                <a:gd name="T35" fmla="*/ 261 h 293"/>
                <a:gd name="T36" fmla="*/ 9 w 225"/>
                <a:gd name="T37" fmla="*/ 96 h 293"/>
                <a:gd name="T38" fmla="*/ 3 w 225"/>
                <a:gd name="T39" fmla="*/ 80 h 293"/>
                <a:gd name="T40" fmla="*/ 0 w 225"/>
                <a:gd name="T41" fmla="*/ 63 h 293"/>
                <a:gd name="T42" fmla="*/ 3 w 225"/>
                <a:gd name="T43" fmla="*/ 48 h 293"/>
                <a:gd name="T44" fmla="*/ 9 w 225"/>
                <a:gd name="T45" fmla="*/ 32 h 293"/>
                <a:gd name="T46" fmla="*/ 19 w 225"/>
                <a:gd name="T47" fmla="*/ 20 h 293"/>
                <a:gd name="T48" fmla="*/ 32 w 225"/>
                <a:gd name="T49" fmla="*/ 9 h 293"/>
                <a:gd name="T50" fmla="*/ 49 w 225"/>
                <a:gd name="T51" fmla="*/ 2 h 293"/>
                <a:gd name="T52" fmla="*/ 64 w 225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93">
                  <a:moveTo>
                    <a:pt x="64" y="0"/>
                  </a:moveTo>
                  <a:lnTo>
                    <a:pt x="81" y="2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120" y="32"/>
                  </a:lnTo>
                  <a:lnTo>
                    <a:pt x="216" y="198"/>
                  </a:lnTo>
                  <a:lnTo>
                    <a:pt x="223" y="213"/>
                  </a:lnTo>
                  <a:lnTo>
                    <a:pt x="225" y="230"/>
                  </a:lnTo>
                  <a:lnTo>
                    <a:pt x="223" y="246"/>
                  </a:lnTo>
                  <a:lnTo>
                    <a:pt x="216" y="261"/>
                  </a:lnTo>
                  <a:lnTo>
                    <a:pt x="207" y="275"/>
                  </a:lnTo>
                  <a:lnTo>
                    <a:pt x="193" y="285"/>
                  </a:lnTo>
                  <a:lnTo>
                    <a:pt x="178" y="291"/>
                  </a:lnTo>
                  <a:lnTo>
                    <a:pt x="161" y="293"/>
                  </a:lnTo>
                  <a:lnTo>
                    <a:pt x="144" y="291"/>
                  </a:lnTo>
                  <a:lnTo>
                    <a:pt x="129" y="285"/>
                  </a:lnTo>
                  <a:lnTo>
                    <a:pt x="116" y="275"/>
                  </a:lnTo>
                  <a:lnTo>
                    <a:pt x="105" y="261"/>
                  </a:lnTo>
                  <a:lnTo>
                    <a:pt x="9" y="96"/>
                  </a:lnTo>
                  <a:lnTo>
                    <a:pt x="3" y="80"/>
                  </a:lnTo>
                  <a:lnTo>
                    <a:pt x="0" y="63"/>
                  </a:lnTo>
                  <a:lnTo>
                    <a:pt x="3" y="48"/>
                  </a:lnTo>
                  <a:lnTo>
                    <a:pt x="9" y="32"/>
                  </a:lnTo>
                  <a:lnTo>
                    <a:pt x="19" y="20"/>
                  </a:lnTo>
                  <a:lnTo>
                    <a:pt x="32" y="9"/>
                  </a:lnTo>
                  <a:lnTo>
                    <a:pt x="4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162"/>
            <p:cNvSpPr>
              <a:spLocks/>
            </p:cNvSpPr>
            <p:nvPr/>
          </p:nvSpPr>
          <p:spPr bwMode="auto">
            <a:xfrm>
              <a:off x="750888" y="2655888"/>
              <a:ext cx="93663" cy="69850"/>
            </a:xfrm>
            <a:custGeom>
              <a:avLst/>
              <a:gdLst>
                <a:gd name="T0" fmla="*/ 64 w 295"/>
                <a:gd name="T1" fmla="*/ 0 h 222"/>
                <a:gd name="T2" fmla="*/ 80 w 295"/>
                <a:gd name="T3" fmla="*/ 2 h 222"/>
                <a:gd name="T4" fmla="*/ 96 w 295"/>
                <a:gd name="T5" fmla="*/ 8 h 222"/>
                <a:gd name="T6" fmla="*/ 263 w 295"/>
                <a:gd name="T7" fmla="*/ 103 h 222"/>
                <a:gd name="T8" fmla="*/ 277 w 295"/>
                <a:gd name="T9" fmla="*/ 114 h 222"/>
                <a:gd name="T10" fmla="*/ 286 w 295"/>
                <a:gd name="T11" fmla="*/ 127 h 222"/>
                <a:gd name="T12" fmla="*/ 293 w 295"/>
                <a:gd name="T13" fmla="*/ 142 h 222"/>
                <a:gd name="T14" fmla="*/ 295 w 295"/>
                <a:gd name="T15" fmla="*/ 158 h 222"/>
                <a:gd name="T16" fmla="*/ 293 w 295"/>
                <a:gd name="T17" fmla="*/ 174 h 222"/>
                <a:gd name="T18" fmla="*/ 286 w 295"/>
                <a:gd name="T19" fmla="*/ 190 h 222"/>
                <a:gd name="T20" fmla="*/ 276 w 295"/>
                <a:gd name="T21" fmla="*/ 204 h 222"/>
                <a:gd name="T22" fmla="*/ 262 w 295"/>
                <a:gd name="T23" fmla="*/ 214 h 222"/>
                <a:gd name="T24" fmla="*/ 246 w 295"/>
                <a:gd name="T25" fmla="*/ 220 h 222"/>
                <a:gd name="T26" fmla="*/ 231 w 295"/>
                <a:gd name="T27" fmla="*/ 222 h 222"/>
                <a:gd name="T28" fmla="*/ 214 w 295"/>
                <a:gd name="T29" fmla="*/ 220 h 222"/>
                <a:gd name="T30" fmla="*/ 198 w 295"/>
                <a:gd name="T31" fmla="*/ 213 h 222"/>
                <a:gd name="T32" fmla="*/ 31 w 295"/>
                <a:gd name="T33" fmla="*/ 118 h 222"/>
                <a:gd name="T34" fmla="*/ 18 w 295"/>
                <a:gd name="T35" fmla="*/ 108 h 222"/>
                <a:gd name="T36" fmla="*/ 8 w 295"/>
                <a:gd name="T37" fmla="*/ 94 h 222"/>
                <a:gd name="T38" fmla="*/ 2 w 295"/>
                <a:gd name="T39" fmla="*/ 80 h 222"/>
                <a:gd name="T40" fmla="*/ 0 w 295"/>
                <a:gd name="T41" fmla="*/ 63 h 222"/>
                <a:gd name="T42" fmla="*/ 2 w 295"/>
                <a:gd name="T43" fmla="*/ 46 h 222"/>
                <a:gd name="T44" fmla="*/ 8 w 295"/>
                <a:gd name="T45" fmla="*/ 31 h 222"/>
                <a:gd name="T46" fmla="*/ 19 w 295"/>
                <a:gd name="T47" fmla="*/ 17 h 222"/>
                <a:gd name="T48" fmla="*/ 32 w 295"/>
                <a:gd name="T49" fmla="*/ 8 h 222"/>
                <a:gd name="T50" fmla="*/ 47 w 295"/>
                <a:gd name="T51" fmla="*/ 2 h 222"/>
                <a:gd name="T52" fmla="*/ 64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64" y="0"/>
                  </a:moveTo>
                  <a:lnTo>
                    <a:pt x="80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7" y="114"/>
                  </a:lnTo>
                  <a:lnTo>
                    <a:pt x="286" y="127"/>
                  </a:lnTo>
                  <a:lnTo>
                    <a:pt x="293" y="142"/>
                  </a:lnTo>
                  <a:lnTo>
                    <a:pt x="295" y="158"/>
                  </a:lnTo>
                  <a:lnTo>
                    <a:pt x="293" y="174"/>
                  </a:lnTo>
                  <a:lnTo>
                    <a:pt x="286" y="190"/>
                  </a:lnTo>
                  <a:lnTo>
                    <a:pt x="276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1" y="222"/>
                  </a:lnTo>
                  <a:lnTo>
                    <a:pt x="214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4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6"/>
                  </a:lnTo>
                  <a:lnTo>
                    <a:pt x="8" y="31"/>
                  </a:lnTo>
                  <a:lnTo>
                    <a:pt x="19" y="17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163"/>
            <p:cNvSpPr>
              <a:spLocks/>
            </p:cNvSpPr>
            <p:nvPr/>
          </p:nvSpPr>
          <p:spPr bwMode="auto">
            <a:xfrm>
              <a:off x="688975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2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2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8 h 128"/>
                <a:gd name="T34" fmla="*/ 19 w 321"/>
                <a:gd name="T35" fmla="*/ 109 h 128"/>
                <a:gd name="T36" fmla="*/ 9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9 w 321"/>
                <a:gd name="T45" fmla="*/ 32 h 128"/>
                <a:gd name="T46" fmla="*/ 19 w 321"/>
                <a:gd name="T47" fmla="*/ 18 h 128"/>
                <a:gd name="T48" fmla="*/ 32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2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2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8"/>
                  </a:lnTo>
                  <a:lnTo>
                    <a:pt x="19" y="109"/>
                  </a:lnTo>
                  <a:lnTo>
                    <a:pt x="9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64"/>
            <p:cNvSpPr>
              <a:spLocks/>
            </p:cNvSpPr>
            <p:nvPr/>
          </p:nvSpPr>
          <p:spPr bwMode="auto">
            <a:xfrm>
              <a:off x="750888" y="3079750"/>
              <a:ext cx="93663" cy="71438"/>
            </a:xfrm>
            <a:custGeom>
              <a:avLst/>
              <a:gdLst>
                <a:gd name="T0" fmla="*/ 231 w 295"/>
                <a:gd name="T1" fmla="*/ 0 h 224"/>
                <a:gd name="T2" fmla="*/ 247 w 295"/>
                <a:gd name="T3" fmla="*/ 3 h 224"/>
                <a:gd name="T4" fmla="*/ 262 w 295"/>
                <a:gd name="T5" fmla="*/ 8 h 224"/>
                <a:gd name="T6" fmla="*/ 276 w 295"/>
                <a:gd name="T7" fmla="*/ 19 h 224"/>
                <a:gd name="T8" fmla="*/ 286 w 295"/>
                <a:gd name="T9" fmla="*/ 32 h 224"/>
                <a:gd name="T10" fmla="*/ 293 w 295"/>
                <a:gd name="T11" fmla="*/ 48 h 224"/>
                <a:gd name="T12" fmla="*/ 295 w 295"/>
                <a:gd name="T13" fmla="*/ 65 h 224"/>
                <a:gd name="T14" fmla="*/ 293 w 295"/>
                <a:gd name="T15" fmla="*/ 80 h 224"/>
                <a:gd name="T16" fmla="*/ 286 w 295"/>
                <a:gd name="T17" fmla="*/ 96 h 224"/>
                <a:gd name="T18" fmla="*/ 276 w 295"/>
                <a:gd name="T19" fmla="*/ 109 h 224"/>
                <a:gd name="T20" fmla="*/ 263 w 295"/>
                <a:gd name="T21" fmla="*/ 120 h 224"/>
                <a:gd name="T22" fmla="*/ 96 w 295"/>
                <a:gd name="T23" fmla="*/ 215 h 224"/>
                <a:gd name="T24" fmla="*/ 81 w 295"/>
                <a:gd name="T25" fmla="*/ 221 h 224"/>
                <a:gd name="T26" fmla="*/ 64 w 295"/>
                <a:gd name="T27" fmla="*/ 224 h 224"/>
                <a:gd name="T28" fmla="*/ 47 w 295"/>
                <a:gd name="T29" fmla="*/ 221 h 224"/>
                <a:gd name="T30" fmla="*/ 32 w 295"/>
                <a:gd name="T31" fmla="*/ 216 h 224"/>
                <a:gd name="T32" fmla="*/ 19 w 295"/>
                <a:gd name="T33" fmla="*/ 205 h 224"/>
                <a:gd name="T34" fmla="*/ 8 w 295"/>
                <a:gd name="T35" fmla="*/ 192 h 224"/>
                <a:gd name="T36" fmla="*/ 2 w 295"/>
                <a:gd name="T37" fmla="*/ 176 h 224"/>
                <a:gd name="T38" fmla="*/ 0 w 295"/>
                <a:gd name="T39" fmla="*/ 159 h 224"/>
                <a:gd name="T40" fmla="*/ 2 w 295"/>
                <a:gd name="T41" fmla="*/ 144 h 224"/>
                <a:gd name="T42" fmla="*/ 8 w 295"/>
                <a:gd name="T43" fmla="*/ 128 h 224"/>
                <a:gd name="T44" fmla="*/ 18 w 295"/>
                <a:gd name="T45" fmla="*/ 116 h 224"/>
                <a:gd name="T46" fmla="*/ 31 w 295"/>
                <a:gd name="T47" fmla="*/ 105 h 224"/>
                <a:gd name="T48" fmla="*/ 198 w 295"/>
                <a:gd name="T49" fmla="*/ 10 h 224"/>
                <a:gd name="T50" fmla="*/ 215 w 295"/>
                <a:gd name="T51" fmla="*/ 2 h 224"/>
                <a:gd name="T52" fmla="*/ 231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231" y="0"/>
                  </a:moveTo>
                  <a:lnTo>
                    <a:pt x="247" y="3"/>
                  </a:lnTo>
                  <a:lnTo>
                    <a:pt x="262" y="8"/>
                  </a:lnTo>
                  <a:lnTo>
                    <a:pt x="276" y="19"/>
                  </a:lnTo>
                  <a:lnTo>
                    <a:pt x="286" y="32"/>
                  </a:lnTo>
                  <a:lnTo>
                    <a:pt x="293" y="48"/>
                  </a:lnTo>
                  <a:lnTo>
                    <a:pt x="295" y="65"/>
                  </a:lnTo>
                  <a:lnTo>
                    <a:pt x="293" y="80"/>
                  </a:lnTo>
                  <a:lnTo>
                    <a:pt x="286" y="96"/>
                  </a:lnTo>
                  <a:lnTo>
                    <a:pt x="276" y="109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1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65"/>
            <p:cNvSpPr>
              <a:spLocks/>
            </p:cNvSpPr>
            <p:nvPr/>
          </p:nvSpPr>
          <p:spPr bwMode="auto">
            <a:xfrm>
              <a:off x="1492250" y="3079750"/>
              <a:ext cx="93663" cy="71438"/>
            </a:xfrm>
            <a:custGeom>
              <a:avLst/>
              <a:gdLst>
                <a:gd name="T0" fmla="*/ 64 w 295"/>
                <a:gd name="T1" fmla="*/ 0 h 224"/>
                <a:gd name="T2" fmla="*/ 81 w 295"/>
                <a:gd name="T3" fmla="*/ 2 h 224"/>
                <a:gd name="T4" fmla="*/ 97 w 295"/>
                <a:gd name="T5" fmla="*/ 10 h 224"/>
                <a:gd name="T6" fmla="*/ 263 w 295"/>
                <a:gd name="T7" fmla="*/ 105 h 224"/>
                <a:gd name="T8" fmla="*/ 277 w 295"/>
                <a:gd name="T9" fmla="*/ 116 h 224"/>
                <a:gd name="T10" fmla="*/ 287 w 295"/>
                <a:gd name="T11" fmla="*/ 128 h 224"/>
                <a:gd name="T12" fmla="*/ 293 w 295"/>
                <a:gd name="T13" fmla="*/ 144 h 224"/>
                <a:gd name="T14" fmla="*/ 295 w 295"/>
                <a:gd name="T15" fmla="*/ 159 h 224"/>
                <a:gd name="T16" fmla="*/ 293 w 295"/>
                <a:gd name="T17" fmla="*/ 176 h 224"/>
                <a:gd name="T18" fmla="*/ 287 w 295"/>
                <a:gd name="T19" fmla="*/ 192 h 224"/>
                <a:gd name="T20" fmla="*/ 276 w 295"/>
                <a:gd name="T21" fmla="*/ 205 h 224"/>
                <a:gd name="T22" fmla="*/ 262 w 295"/>
                <a:gd name="T23" fmla="*/ 216 h 224"/>
                <a:gd name="T24" fmla="*/ 248 w 295"/>
                <a:gd name="T25" fmla="*/ 221 h 224"/>
                <a:gd name="T26" fmla="*/ 231 w 295"/>
                <a:gd name="T27" fmla="*/ 224 h 224"/>
                <a:gd name="T28" fmla="*/ 214 w 295"/>
                <a:gd name="T29" fmla="*/ 221 h 224"/>
                <a:gd name="T30" fmla="*/ 198 w 295"/>
                <a:gd name="T31" fmla="*/ 215 h 224"/>
                <a:gd name="T32" fmla="*/ 32 w 295"/>
                <a:gd name="T33" fmla="*/ 120 h 224"/>
                <a:gd name="T34" fmla="*/ 19 w 295"/>
                <a:gd name="T35" fmla="*/ 109 h 224"/>
                <a:gd name="T36" fmla="*/ 9 w 295"/>
                <a:gd name="T37" fmla="*/ 96 h 224"/>
                <a:gd name="T38" fmla="*/ 2 w 295"/>
                <a:gd name="T39" fmla="*/ 80 h 224"/>
                <a:gd name="T40" fmla="*/ 0 w 295"/>
                <a:gd name="T41" fmla="*/ 65 h 224"/>
                <a:gd name="T42" fmla="*/ 2 w 295"/>
                <a:gd name="T43" fmla="*/ 48 h 224"/>
                <a:gd name="T44" fmla="*/ 9 w 295"/>
                <a:gd name="T45" fmla="*/ 32 h 224"/>
                <a:gd name="T46" fmla="*/ 19 w 295"/>
                <a:gd name="T47" fmla="*/ 19 h 224"/>
                <a:gd name="T48" fmla="*/ 33 w 295"/>
                <a:gd name="T49" fmla="*/ 8 h 224"/>
                <a:gd name="T50" fmla="*/ 47 w 295"/>
                <a:gd name="T51" fmla="*/ 3 h 224"/>
                <a:gd name="T52" fmla="*/ 64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64" y="0"/>
                  </a:moveTo>
                  <a:lnTo>
                    <a:pt x="81" y="2"/>
                  </a:lnTo>
                  <a:lnTo>
                    <a:pt x="97" y="10"/>
                  </a:lnTo>
                  <a:lnTo>
                    <a:pt x="263" y="105"/>
                  </a:lnTo>
                  <a:lnTo>
                    <a:pt x="277" y="116"/>
                  </a:lnTo>
                  <a:lnTo>
                    <a:pt x="287" y="128"/>
                  </a:lnTo>
                  <a:lnTo>
                    <a:pt x="293" y="144"/>
                  </a:lnTo>
                  <a:lnTo>
                    <a:pt x="295" y="159"/>
                  </a:lnTo>
                  <a:lnTo>
                    <a:pt x="293" y="176"/>
                  </a:lnTo>
                  <a:lnTo>
                    <a:pt x="287" y="192"/>
                  </a:lnTo>
                  <a:lnTo>
                    <a:pt x="276" y="205"/>
                  </a:lnTo>
                  <a:lnTo>
                    <a:pt x="262" y="216"/>
                  </a:lnTo>
                  <a:lnTo>
                    <a:pt x="248" y="221"/>
                  </a:lnTo>
                  <a:lnTo>
                    <a:pt x="231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3" y="8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66"/>
            <p:cNvSpPr>
              <a:spLocks/>
            </p:cNvSpPr>
            <p:nvPr/>
          </p:nvSpPr>
          <p:spPr bwMode="auto">
            <a:xfrm>
              <a:off x="1544638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1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1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1 w 321"/>
                <a:gd name="T33" fmla="*/ 118 h 128"/>
                <a:gd name="T34" fmla="*/ 19 w 321"/>
                <a:gd name="T35" fmla="*/ 109 h 128"/>
                <a:gd name="T36" fmla="*/ 8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8 w 321"/>
                <a:gd name="T45" fmla="*/ 32 h 128"/>
                <a:gd name="T46" fmla="*/ 19 w 321"/>
                <a:gd name="T47" fmla="*/ 18 h 128"/>
                <a:gd name="T48" fmla="*/ 31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1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1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1" y="118"/>
                  </a:lnTo>
                  <a:lnTo>
                    <a:pt x="19" y="109"/>
                  </a:lnTo>
                  <a:lnTo>
                    <a:pt x="8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1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67"/>
            <p:cNvSpPr>
              <a:spLocks/>
            </p:cNvSpPr>
            <p:nvPr/>
          </p:nvSpPr>
          <p:spPr bwMode="auto">
            <a:xfrm>
              <a:off x="1492250" y="2655888"/>
              <a:ext cx="93663" cy="69850"/>
            </a:xfrm>
            <a:custGeom>
              <a:avLst/>
              <a:gdLst>
                <a:gd name="T0" fmla="*/ 231 w 295"/>
                <a:gd name="T1" fmla="*/ 0 h 222"/>
                <a:gd name="T2" fmla="*/ 248 w 295"/>
                <a:gd name="T3" fmla="*/ 2 h 222"/>
                <a:gd name="T4" fmla="*/ 262 w 295"/>
                <a:gd name="T5" fmla="*/ 8 h 222"/>
                <a:gd name="T6" fmla="*/ 276 w 295"/>
                <a:gd name="T7" fmla="*/ 17 h 222"/>
                <a:gd name="T8" fmla="*/ 287 w 295"/>
                <a:gd name="T9" fmla="*/ 31 h 222"/>
                <a:gd name="T10" fmla="*/ 293 w 295"/>
                <a:gd name="T11" fmla="*/ 46 h 222"/>
                <a:gd name="T12" fmla="*/ 295 w 295"/>
                <a:gd name="T13" fmla="*/ 63 h 222"/>
                <a:gd name="T14" fmla="*/ 293 w 295"/>
                <a:gd name="T15" fmla="*/ 80 h 222"/>
                <a:gd name="T16" fmla="*/ 287 w 295"/>
                <a:gd name="T17" fmla="*/ 94 h 222"/>
                <a:gd name="T18" fmla="*/ 277 w 295"/>
                <a:gd name="T19" fmla="*/ 108 h 222"/>
                <a:gd name="T20" fmla="*/ 263 w 295"/>
                <a:gd name="T21" fmla="*/ 118 h 222"/>
                <a:gd name="T22" fmla="*/ 97 w 295"/>
                <a:gd name="T23" fmla="*/ 213 h 222"/>
                <a:gd name="T24" fmla="*/ 81 w 295"/>
                <a:gd name="T25" fmla="*/ 220 h 222"/>
                <a:gd name="T26" fmla="*/ 64 w 295"/>
                <a:gd name="T27" fmla="*/ 222 h 222"/>
                <a:gd name="T28" fmla="*/ 48 w 295"/>
                <a:gd name="T29" fmla="*/ 220 h 222"/>
                <a:gd name="T30" fmla="*/ 33 w 295"/>
                <a:gd name="T31" fmla="*/ 214 h 222"/>
                <a:gd name="T32" fmla="*/ 19 w 295"/>
                <a:gd name="T33" fmla="*/ 204 h 222"/>
                <a:gd name="T34" fmla="*/ 9 w 295"/>
                <a:gd name="T35" fmla="*/ 190 h 222"/>
                <a:gd name="T36" fmla="*/ 2 w 295"/>
                <a:gd name="T37" fmla="*/ 174 h 222"/>
                <a:gd name="T38" fmla="*/ 0 w 295"/>
                <a:gd name="T39" fmla="*/ 158 h 222"/>
                <a:gd name="T40" fmla="*/ 2 w 295"/>
                <a:gd name="T41" fmla="*/ 142 h 222"/>
                <a:gd name="T42" fmla="*/ 9 w 295"/>
                <a:gd name="T43" fmla="*/ 127 h 222"/>
                <a:gd name="T44" fmla="*/ 19 w 295"/>
                <a:gd name="T45" fmla="*/ 114 h 222"/>
                <a:gd name="T46" fmla="*/ 32 w 295"/>
                <a:gd name="T47" fmla="*/ 103 h 222"/>
                <a:gd name="T48" fmla="*/ 198 w 295"/>
                <a:gd name="T49" fmla="*/ 8 h 222"/>
                <a:gd name="T50" fmla="*/ 215 w 295"/>
                <a:gd name="T51" fmla="*/ 2 h 222"/>
                <a:gd name="T52" fmla="*/ 231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231" y="0"/>
                  </a:moveTo>
                  <a:lnTo>
                    <a:pt x="248" y="2"/>
                  </a:lnTo>
                  <a:lnTo>
                    <a:pt x="262" y="8"/>
                  </a:lnTo>
                  <a:lnTo>
                    <a:pt x="276" y="17"/>
                  </a:lnTo>
                  <a:lnTo>
                    <a:pt x="287" y="31"/>
                  </a:lnTo>
                  <a:lnTo>
                    <a:pt x="293" y="46"/>
                  </a:lnTo>
                  <a:lnTo>
                    <a:pt x="295" y="63"/>
                  </a:lnTo>
                  <a:lnTo>
                    <a:pt x="293" y="80"/>
                  </a:lnTo>
                  <a:lnTo>
                    <a:pt x="287" y="94"/>
                  </a:lnTo>
                  <a:lnTo>
                    <a:pt x="277" y="108"/>
                  </a:lnTo>
                  <a:lnTo>
                    <a:pt x="263" y="118"/>
                  </a:lnTo>
                  <a:lnTo>
                    <a:pt x="97" y="213"/>
                  </a:lnTo>
                  <a:lnTo>
                    <a:pt x="81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3" y="214"/>
                  </a:lnTo>
                  <a:lnTo>
                    <a:pt x="19" y="204"/>
                  </a:lnTo>
                  <a:lnTo>
                    <a:pt x="9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9" y="127"/>
                  </a:lnTo>
                  <a:lnTo>
                    <a:pt x="19" y="114"/>
                  </a:lnTo>
                  <a:lnTo>
                    <a:pt x="32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68"/>
            <p:cNvSpPr>
              <a:spLocks/>
            </p:cNvSpPr>
            <p:nvPr/>
          </p:nvSpPr>
          <p:spPr bwMode="auto">
            <a:xfrm>
              <a:off x="1346200" y="2487613"/>
              <a:ext cx="71438" cy="93663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6 w 224"/>
                <a:gd name="T7" fmla="*/ 20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6 h 292"/>
                <a:gd name="T18" fmla="*/ 120 w 224"/>
                <a:gd name="T19" fmla="*/ 261 h 292"/>
                <a:gd name="T20" fmla="*/ 109 w 224"/>
                <a:gd name="T21" fmla="*/ 275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3 w 224"/>
                <a:gd name="T31" fmla="*/ 284 h 292"/>
                <a:gd name="T32" fmla="*/ 18 w 224"/>
                <a:gd name="T33" fmla="*/ 274 h 292"/>
                <a:gd name="T34" fmla="*/ 8 w 224"/>
                <a:gd name="T35" fmla="*/ 261 h 292"/>
                <a:gd name="T36" fmla="*/ 2 w 224"/>
                <a:gd name="T37" fmla="*/ 246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8 h 292"/>
                <a:gd name="T44" fmla="*/ 105 w 224"/>
                <a:gd name="T45" fmla="*/ 32 h 292"/>
                <a:gd name="T46" fmla="*/ 115 w 224"/>
                <a:gd name="T47" fmla="*/ 19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6" y="20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6"/>
                  </a:lnTo>
                  <a:lnTo>
                    <a:pt x="120" y="261"/>
                  </a:lnTo>
                  <a:lnTo>
                    <a:pt x="109" y="275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3" y="284"/>
                  </a:lnTo>
                  <a:lnTo>
                    <a:pt x="18" y="274"/>
                  </a:lnTo>
                  <a:lnTo>
                    <a:pt x="8" y="261"/>
                  </a:lnTo>
                  <a:lnTo>
                    <a:pt x="2" y="246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8"/>
                  </a:lnTo>
                  <a:lnTo>
                    <a:pt x="105" y="32"/>
                  </a:lnTo>
                  <a:lnTo>
                    <a:pt x="115" y="19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69"/>
            <p:cNvSpPr>
              <a:spLocks/>
            </p:cNvSpPr>
            <p:nvPr/>
          </p:nvSpPr>
          <p:spPr bwMode="auto">
            <a:xfrm>
              <a:off x="1119188" y="2732088"/>
              <a:ext cx="96838" cy="315913"/>
            </a:xfrm>
            <a:custGeom>
              <a:avLst/>
              <a:gdLst>
                <a:gd name="T0" fmla="*/ 154 w 308"/>
                <a:gd name="T1" fmla="*/ 0 h 992"/>
                <a:gd name="T2" fmla="*/ 185 w 308"/>
                <a:gd name="T3" fmla="*/ 2 h 992"/>
                <a:gd name="T4" fmla="*/ 213 w 308"/>
                <a:gd name="T5" fmla="*/ 7 h 992"/>
                <a:gd name="T6" fmla="*/ 238 w 308"/>
                <a:gd name="T7" fmla="*/ 17 h 992"/>
                <a:gd name="T8" fmla="*/ 259 w 308"/>
                <a:gd name="T9" fmla="*/ 30 h 992"/>
                <a:gd name="T10" fmla="*/ 277 w 308"/>
                <a:gd name="T11" fmla="*/ 47 h 992"/>
                <a:gd name="T12" fmla="*/ 290 w 308"/>
                <a:gd name="T13" fmla="*/ 67 h 992"/>
                <a:gd name="T14" fmla="*/ 301 w 308"/>
                <a:gd name="T15" fmla="*/ 91 h 992"/>
                <a:gd name="T16" fmla="*/ 306 w 308"/>
                <a:gd name="T17" fmla="*/ 119 h 992"/>
                <a:gd name="T18" fmla="*/ 308 w 308"/>
                <a:gd name="T19" fmla="*/ 150 h 992"/>
                <a:gd name="T20" fmla="*/ 308 w 308"/>
                <a:gd name="T21" fmla="*/ 375 h 992"/>
                <a:gd name="T22" fmla="*/ 307 w 308"/>
                <a:gd name="T23" fmla="*/ 405 h 992"/>
                <a:gd name="T24" fmla="*/ 304 w 308"/>
                <a:gd name="T25" fmla="*/ 435 h 992"/>
                <a:gd name="T26" fmla="*/ 301 w 308"/>
                <a:gd name="T27" fmla="*/ 467 h 992"/>
                <a:gd name="T28" fmla="*/ 240 w 308"/>
                <a:gd name="T29" fmla="*/ 920 h 992"/>
                <a:gd name="T30" fmla="*/ 236 w 308"/>
                <a:gd name="T31" fmla="*/ 942 h 992"/>
                <a:gd name="T32" fmla="*/ 228 w 308"/>
                <a:gd name="T33" fmla="*/ 960 h 992"/>
                <a:gd name="T34" fmla="*/ 219 w 308"/>
                <a:gd name="T35" fmla="*/ 972 h 992"/>
                <a:gd name="T36" fmla="*/ 206 w 308"/>
                <a:gd name="T37" fmla="*/ 982 h 992"/>
                <a:gd name="T38" fmla="*/ 192 w 308"/>
                <a:gd name="T39" fmla="*/ 988 h 992"/>
                <a:gd name="T40" fmla="*/ 174 w 308"/>
                <a:gd name="T41" fmla="*/ 991 h 992"/>
                <a:gd name="T42" fmla="*/ 154 w 308"/>
                <a:gd name="T43" fmla="*/ 992 h 992"/>
                <a:gd name="T44" fmla="*/ 134 w 308"/>
                <a:gd name="T45" fmla="*/ 991 h 992"/>
                <a:gd name="T46" fmla="*/ 116 w 308"/>
                <a:gd name="T47" fmla="*/ 988 h 992"/>
                <a:gd name="T48" fmla="*/ 102 w 308"/>
                <a:gd name="T49" fmla="*/ 982 h 992"/>
                <a:gd name="T50" fmla="*/ 89 w 308"/>
                <a:gd name="T51" fmla="*/ 972 h 992"/>
                <a:gd name="T52" fmla="*/ 79 w 308"/>
                <a:gd name="T53" fmla="*/ 960 h 992"/>
                <a:gd name="T54" fmla="*/ 72 w 308"/>
                <a:gd name="T55" fmla="*/ 942 h 992"/>
                <a:gd name="T56" fmla="*/ 68 w 308"/>
                <a:gd name="T57" fmla="*/ 920 h 992"/>
                <a:gd name="T58" fmla="*/ 7 w 308"/>
                <a:gd name="T59" fmla="*/ 467 h 992"/>
                <a:gd name="T60" fmla="*/ 4 w 308"/>
                <a:gd name="T61" fmla="*/ 435 h 992"/>
                <a:gd name="T62" fmla="*/ 1 w 308"/>
                <a:gd name="T63" fmla="*/ 405 h 992"/>
                <a:gd name="T64" fmla="*/ 0 w 308"/>
                <a:gd name="T65" fmla="*/ 375 h 992"/>
                <a:gd name="T66" fmla="*/ 0 w 308"/>
                <a:gd name="T67" fmla="*/ 150 h 992"/>
                <a:gd name="T68" fmla="*/ 2 w 308"/>
                <a:gd name="T69" fmla="*/ 119 h 992"/>
                <a:gd name="T70" fmla="*/ 7 w 308"/>
                <a:gd name="T71" fmla="*/ 91 h 992"/>
                <a:gd name="T72" fmla="*/ 18 w 308"/>
                <a:gd name="T73" fmla="*/ 67 h 992"/>
                <a:gd name="T74" fmla="*/ 31 w 308"/>
                <a:gd name="T75" fmla="*/ 47 h 992"/>
                <a:gd name="T76" fmla="*/ 49 w 308"/>
                <a:gd name="T77" fmla="*/ 30 h 992"/>
                <a:gd name="T78" fmla="*/ 70 w 308"/>
                <a:gd name="T79" fmla="*/ 17 h 992"/>
                <a:gd name="T80" fmla="*/ 95 w 308"/>
                <a:gd name="T81" fmla="*/ 7 h 992"/>
                <a:gd name="T82" fmla="*/ 122 w 308"/>
                <a:gd name="T83" fmla="*/ 2 h 992"/>
                <a:gd name="T84" fmla="*/ 154 w 308"/>
                <a:gd name="T85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2">
                  <a:moveTo>
                    <a:pt x="154" y="0"/>
                  </a:moveTo>
                  <a:lnTo>
                    <a:pt x="185" y="2"/>
                  </a:lnTo>
                  <a:lnTo>
                    <a:pt x="213" y="7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0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7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8" y="960"/>
                  </a:lnTo>
                  <a:lnTo>
                    <a:pt x="219" y="972"/>
                  </a:lnTo>
                  <a:lnTo>
                    <a:pt x="206" y="982"/>
                  </a:lnTo>
                  <a:lnTo>
                    <a:pt x="192" y="988"/>
                  </a:lnTo>
                  <a:lnTo>
                    <a:pt x="174" y="991"/>
                  </a:lnTo>
                  <a:lnTo>
                    <a:pt x="154" y="992"/>
                  </a:lnTo>
                  <a:lnTo>
                    <a:pt x="134" y="991"/>
                  </a:lnTo>
                  <a:lnTo>
                    <a:pt x="116" y="988"/>
                  </a:lnTo>
                  <a:lnTo>
                    <a:pt x="102" y="982"/>
                  </a:lnTo>
                  <a:lnTo>
                    <a:pt x="89" y="972"/>
                  </a:lnTo>
                  <a:lnTo>
                    <a:pt x="79" y="960"/>
                  </a:lnTo>
                  <a:lnTo>
                    <a:pt x="72" y="942"/>
                  </a:lnTo>
                  <a:lnTo>
                    <a:pt x="68" y="920"/>
                  </a:lnTo>
                  <a:lnTo>
                    <a:pt x="7" y="467"/>
                  </a:lnTo>
                  <a:lnTo>
                    <a:pt x="4" y="435"/>
                  </a:lnTo>
                  <a:lnTo>
                    <a:pt x="1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2" y="119"/>
                  </a:lnTo>
                  <a:lnTo>
                    <a:pt x="7" y="91"/>
                  </a:lnTo>
                  <a:lnTo>
                    <a:pt x="18" y="67"/>
                  </a:lnTo>
                  <a:lnTo>
                    <a:pt x="31" y="47"/>
                  </a:lnTo>
                  <a:lnTo>
                    <a:pt x="49" y="30"/>
                  </a:lnTo>
                  <a:lnTo>
                    <a:pt x="70" y="17"/>
                  </a:lnTo>
                  <a:lnTo>
                    <a:pt x="95" y="7"/>
                  </a:lnTo>
                  <a:lnTo>
                    <a:pt x="122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170"/>
            <p:cNvSpPr>
              <a:spLocks/>
            </p:cNvSpPr>
            <p:nvPr/>
          </p:nvSpPr>
          <p:spPr bwMode="auto">
            <a:xfrm>
              <a:off x="1116013" y="3087688"/>
              <a:ext cx="103188" cy="101600"/>
            </a:xfrm>
            <a:custGeom>
              <a:avLst/>
              <a:gdLst>
                <a:gd name="T0" fmla="*/ 161 w 321"/>
                <a:gd name="T1" fmla="*/ 0 h 319"/>
                <a:gd name="T2" fmla="*/ 193 w 321"/>
                <a:gd name="T3" fmla="*/ 4 h 319"/>
                <a:gd name="T4" fmla="*/ 223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9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9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2 h 319"/>
                <a:gd name="T28" fmla="*/ 223 w 321"/>
                <a:gd name="T29" fmla="*/ 306 h 319"/>
                <a:gd name="T30" fmla="*/ 193 w 321"/>
                <a:gd name="T31" fmla="*/ 316 h 319"/>
                <a:gd name="T32" fmla="*/ 161 w 321"/>
                <a:gd name="T33" fmla="*/ 319 h 319"/>
                <a:gd name="T34" fmla="*/ 128 w 321"/>
                <a:gd name="T35" fmla="*/ 316 h 319"/>
                <a:gd name="T36" fmla="*/ 99 w 321"/>
                <a:gd name="T37" fmla="*/ 306 h 319"/>
                <a:gd name="T38" fmla="*/ 72 w 321"/>
                <a:gd name="T39" fmla="*/ 292 h 319"/>
                <a:gd name="T40" fmla="*/ 48 w 321"/>
                <a:gd name="T41" fmla="*/ 272 h 319"/>
                <a:gd name="T42" fmla="*/ 28 w 321"/>
                <a:gd name="T43" fmla="*/ 249 h 319"/>
                <a:gd name="T44" fmla="*/ 13 w 321"/>
                <a:gd name="T45" fmla="*/ 222 h 319"/>
                <a:gd name="T46" fmla="*/ 4 w 321"/>
                <a:gd name="T47" fmla="*/ 192 h 319"/>
                <a:gd name="T48" fmla="*/ 0 w 321"/>
                <a:gd name="T49" fmla="*/ 159 h 319"/>
                <a:gd name="T50" fmla="*/ 4 w 321"/>
                <a:gd name="T51" fmla="*/ 128 h 319"/>
                <a:gd name="T52" fmla="*/ 13 w 321"/>
                <a:gd name="T53" fmla="*/ 98 h 319"/>
                <a:gd name="T54" fmla="*/ 28 w 321"/>
                <a:gd name="T55" fmla="*/ 71 h 319"/>
                <a:gd name="T56" fmla="*/ 48 w 321"/>
                <a:gd name="T57" fmla="*/ 47 h 319"/>
                <a:gd name="T58" fmla="*/ 72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1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1" y="0"/>
                  </a:moveTo>
                  <a:lnTo>
                    <a:pt x="193" y="4"/>
                  </a:lnTo>
                  <a:lnTo>
                    <a:pt x="223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9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9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2"/>
                  </a:lnTo>
                  <a:lnTo>
                    <a:pt x="223" y="306"/>
                  </a:lnTo>
                  <a:lnTo>
                    <a:pt x="193" y="316"/>
                  </a:lnTo>
                  <a:lnTo>
                    <a:pt x="161" y="319"/>
                  </a:lnTo>
                  <a:lnTo>
                    <a:pt x="128" y="316"/>
                  </a:lnTo>
                  <a:lnTo>
                    <a:pt x="99" y="306"/>
                  </a:lnTo>
                  <a:lnTo>
                    <a:pt x="72" y="292"/>
                  </a:lnTo>
                  <a:lnTo>
                    <a:pt x="48" y="272"/>
                  </a:lnTo>
                  <a:lnTo>
                    <a:pt x="28" y="249"/>
                  </a:lnTo>
                  <a:lnTo>
                    <a:pt x="13" y="222"/>
                  </a:lnTo>
                  <a:lnTo>
                    <a:pt x="4" y="192"/>
                  </a:lnTo>
                  <a:lnTo>
                    <a:pt x="0" y="159"/>
                  </a:lnTo>
                  <a:lnTo>
                    <a:pt x="4" y="128"/>
                  </a:lnTo>
                  <a:lnTo>
                    <a:pt x="13" y="98"/>
                  </a:lnTo>
                  <a:lnTo>
                    <a:pt x="28" y="71"/>
                  </a:lnTo>
                  <a:lnTo>
                    <a:pt x="48" y="47"/>
                  </a:lnTo>
                  <a:lnTo>
                    <a:pt x="72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5627795" y="2949840"/>
            <a:ext cx="1571517" cy="15715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730285" y="3255818"/>
            <a:ext cx="1366536" cy="1165335"/>
          </a:xfrm>
          <a:custGeom>
            <a:avLst/>
            <a:gdLst>
              <a:gd name="T0" fmla="*/ 1816 w 2128"/>
              <a:gd name="T1" fmla="*/ 0 h 1816"/>
              <a:gd name="T2" fmla="*/ 1532 w 2128"/>
              <a:gd name="T3" fmla="*/ 520 h 1816"/>
              <a:gd name="T4" fmla="*/ 596 w 2128"/>
              <a:gd name="T5" fmla="*/ 520 h 1816"/>
              <a:gd name="T6" fmla="*/ 312 w 2128"/>
              <a:gd name="T7" fmla="*/ 0 h 1816"/>
              <a:gd name="T8" fmla="*/ 0 w 2128"/>
              <a:gd name="T9" fmla="*/ 752 h 1816"/>
              <a:gd name="T10" fmla="*/ 1064 w 2128"/>
              <a:gd name="T11" fmla="*/ 1816 h 1816"/>
              <a:gd name="T12" fmla="*/ 2128 w 2128"/>
              <a:gd name="T13" fmla="*/ 752 h 1816"/>
              <a:gd name="T14" fmla="*/ 1816 w 2128"/>
              <a:gd name="T15" fmla="*/ 0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8" h="1816">
                <a:moveTo>
                  <a:pt x="1816" y="0"/>
                </a:moveTo>
                <a:cubicBezTo>
                  <a:pt x="1532" y="520"/>
                  <a:pt x="1532" y="520"/>
                  <a:pt x="1532" y="520"/>
                </a:cubicBezTo>
                <a:cubicBezTo>
                  <a:pt x="596" y="520"/>
                  <a:pt x="596" y="520"/>
                  <a:pt x="596" y="520"/>
                </a:cubicBezTo>
                <a:cubicBezTo>
                  <a:pt x="312" y="0"/>
                  <a:pt x="312" y="0"/>
                  <a:pt x="312" y="0"/>
                </a:cubicBezTo>
                <a:cubicBezTo>
                  <a:pt x="119" y="192"/>
                  <a:pt x="0" y="458"/>
                  <a:pt x="0" y="752"/>
                </a:cubicBezTo>
                <a:cubicBezTo>
                  <a:pt x="0" y="1340"/>
                  <a:pt x="476" y="1816"/>
                  <a:pt x="1064" y="1816"/>
                </a:cubicBezTo>
                <a:cubicBezTo>
                  <a:pt x="1652" y="1816"/>
                  <a:pt x="2128" y="1340"/>
                  <a:pt x="2128" y="752"/>
                </a:cubicBezTo>
                <a:cubicBezTo>
                  <a:pt x="2128" y="458"/>
                  <a:pt x="2009" y="192"/>
                  <a:pt x="181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136660" y="3740464"/>
            <a:ext cx="553788" cy="482816"/>
            <a:chOff x="977900" y="3124200"/>
            <a:chExt cx="879476" cy="766763"/>
          </a:xfrm>
          <a:solidFill>
            <a:schemeClr val="accent6">
              <a:lumMod val="75000"/>
            </a:schemeClr>
          </a:solidFill>
        </p:grpSpPr>
        <p:sp>
          <p:nvSpPr>
            <p:cNvPr id="54" name="Freeform 185"/>
            <p:cNvSpPr>
              <a:spLocks/>
            </p:cNvSpPr>
            <p:nvPr/>
          </p:nvSpPr>
          <p:spPr bwMode="auto">
            <a:xfrm>
              <a:off x="1563688" y="3233738"/>
              <a:ext cx="120650" cy="246063"/>
            </a:xfrm>
            <a:custGeom>
              <a:avLst/>
              <a:gdLst>
                <a:gd name="T0" fmla="*/ 262 w 455"/>
                <a:gd name="T1" fmla="*/ 3 h 931"/>
                <a:gd name="T2" fmla="*/ 284 w 455"/>
                <a:gd name="T3" fmla="*/ 37 h 931"/>
                <a:gd name="T4" fmla="*/ 286 w 455"/>
                <a:gd name="T5" fmla="*/ 107 h 931"/>
                <a:gd name="T6" fmla="*/ 289 w 455"/>
                <a:gd name="T7" fmla="*/ 110 h 931"/>
                <a:gd name="T8" fmla="*/ 301 w 455"/>
                <a:gd name="T9" fmla="*/ 112 h 931"/>
                <a:gd name="T10" fmla="*/ 344 w 455"/>
                <a:gd name="T11" fmla="*/ 121 h 931"/>
                <a:gd name="T12" fmla="*/ 396 w 455"/>
                <a:gd name="T13" fmla="*/ 135 h 931"/>
                <a:gd name="T14" fmla="*/ 425 w 455"/>
                <a:gd name="T15" fmla="*/ 155 h 931"/>
                <a:gd name="T16" fmla="*/ 408 w 455"/>
                <a:gd name="T17" fmla="*/ 224 h 931"/>
                <a:gd name="T18" fmla="*/ 386 w 455"/>
                <a:gd name="T19" fmla="*/ 245 h 931"/>
                <a:gd name="T20" fmla="*/ 359 w 455"/>
                <a:gd name="T21" fmla="*/ 242 h 931"/>
                <a:gd name="T22" fmla="*/ 338 w 455"/>
                <a:gd name="T23" fmla="*/ 233 h 931"/>
                <a:gd name="T24" fmla="*/ 288 w 455"/>
                <a:gd name="T25" fmla="*/ 220 h 931"/>
                <a:gd name="T26" fmla="*/ 219 w 455"/>
                <a:gd name="T27" fmla="*/ 217 h 931"/>
                <a:gd name="T28" fmla="*/ 169 w 455"/>
                <a:gd name="T29" fmla="*/ 236 h 931"/>
                <a:gd name="T30" fmla="*/ 146 w 455"/>
                <a:gd name="T31" fmla="*/ 267 h 931"/>
                <a:gd name="T32" fmla="*/ 143 w 455"/>
                <a:gd name="T33" fmla="*/ 304 h 931"/>
                <a:gd name="T34" fmla="*/ 162 w 455"/>
                <a:gd name="T35" fmla="*/ 340 h 931"/>
                <a:gd name="T36" fmla="*/ 214 w 455"/>
                <a:gd name="T37" fmla="*/ 374 h 931"/>
                <a:gd name="T38" fmla="*/ 310 w 455"/>
                <a:gd name="T39" fmla="*/ 416 h 931"/>
                <a:gd name="T40" fmla="*/ 401 w 455"/>
                <a:gd name="T41" fmla="*/ 476 h 931"/>
                <a:gd name="T42" fmla="*/ 447 w 455"/>
                <a:gd name="T43" fmla="*/ 553 h 931"/>
                <a:gd name="T44" fmla="*/ 453 w 455"/>
                <a:gd name="T45" fmla="*/ 646 h 931"/>
                <a:gd name="T46" fmla="*/ 419 w 455"/>
                <a:gd name="T47" fmla="*/ 730 h 931"/>
                <a:gd name="T48" fmla="*/ 349 w 455"/>
                <a:gd name="T49" fmla="*/ 790 h 931"/>
                <a:gd name="T50" fmla="*/ 283 w 455"/>
                <a:gd name="T51" fmla="*/ 813 h 931"/>
                <a:gd name="T52" fmla="*/ 279 w 455"/>
                <a:gd name="T53" fmla="*/ 816 h 931"/>
                <a:gd name="T54" fmla="*/ 278 w 455"/>
                <a:gd name="T55" fmla="*/ 895 h 931"/>
                <a:gd name="T56" fmla="*/ 255 w 455"/>
                <a:gd name="T57" fmla="*/ 929 h 931"/>
                <a:gd name="T58" fmla="*/ 192 w 455"/>
                <a:gd name="T59" fmla="*/ 929 h 931"/>
                <a:gd name="T60" fmla="*/ 169 w 455"/>
                <a:gd name="T61" fmla="*/ 895 h 931"/>
                <a:gd name="T62" fmla="*/ 168 w 455"/>
                <a:gd name="T63" fmla="*/ 820 h 931"/>
                <a:gd name="T64" fmla="*/ 163 w 455"/>
                <a:gd name="T65" fmla="*/ 817 h 931"/>
                <a:gd name="T66" fmla="*/ 148 w 455"/>
                <a:gd name="T67" fmla="*/ 815 h 931"/>
                <a:gd name="T68" fmla="*/ 96 w 455"/>
                <a:gd name="T69" fmla="*/ 804 h 931"/>
                <a:gd name="T70" fmla="*/ 34 w 455"/>
                <a:gd name="T71" fmla="*/ 785 h 931"/>
                <a:gd name="T72" fmla="*/ 2 w 455"/>
                <a:gd name="T73" fmla="*/ 762 h 931"/>
                <a:gd name="T74" fmla="*/ 19 w 455"/>
                <a:gd name="T75" fmla="*/ 692 h 931"/>
                <a:gd name="T76" fmla="*/ 41 w 455"/>
                <a:gd name="T77" fmla="*/ 671 h 931"/>
                <a:gd name="T78" fmla="*/ 62 w 455"/>
                <a:gd name="T79" fmla="*/ 671 h 931"/>
                <a:gd name="T80" fmla="*/ 77 w 455"/>
                <a:gd name="T81" fmla="*/ 677 h 931"/>
                <a:gd name="T82" fmla="*/ 115 w 455"/>
                <a:gd name="T83" fmla="*/ 691 h 931"/>
                <a:gd name="T84" fmla="*/ 168 w 455"/>
                <a:gd name="T85" fmla="*/ 707 h 931"/>
                <a:gd name="T86" fmla="*/ 233 w 455"/>
                <a:gd name="T87" fmla="*/ 709 h 931"/>
                <a:gd name="T88" fmla="*/ 296 w 455"/>
                <a:gd name="T89" fmla="*/ 678 h 931"/>
                <a:gd name="T90" fmla="*/ 320 w 455"/>
                <a:gd name="T91" fmla="*/ 622 h 931"/>
                <a:gd name="T92" fmla="*/ 300 w 455"/>
                <a:gd name="T93" fmla="*/ 568 h 931"/>
                <a:gd name="T94" fmla="*/ 237 w 455"/>
                <a:gd name="T95" fmla="*/ 523 h 931"/>
                <a:gd name="T96" fmla="*/ 150 w 455"/>
                <a:gd name="T97" fmla="*/ 486 h 931"/>
                <a:gd name="T98" fmla="*/ 78 w 455"/>
                <a:gd name="T99" fmla="*/ 444 h 931"/>
                <a:gd name="T100" fmla="*/ 26 w 455"/>
                <a:gd name="T101" fmla="*/ 385 h 931"/>
                <a:gd name="T102" fmla="*/ 7 w 455"/>
                <a:gd name="T103" fmla="*/ 304 h 931"/>
                <a:gd name="T104" fmla="*/ 27 w 455"/>
                <a:gd name="T105" fmla="*/ 220 h 931"/>
                <a:gd name="T106" fmla="*/ 83 w 455"/>
                <a:gd name="T107" fmla="*/ 154 h 931"/>
                <a:gd name="T108" fmla="*/ 169 w 455"/>
                <a:gd name="T109" fmla="*/ 115 h 931"/>
                <a:gd name="T110" fmla="*/ 174 w 455"/>
                <a:gd name="T111" fmla="*/ 113 h 931"/>
                <a:gd name="T112" fmla="*/ 177 w 455"/>
                <a:gd name="T113" fmla="*/ 107 h 931"/>
                <a:gd name="T114" fmla="*/ 188 w 455"/>
                <a:gd name="T115" fmla="*/ 1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5" h="931">
                  <a:moveTo>
                    <a:pt x="215" y="0"/>
                  </a:moveTo>
                  <a:lnTo>
                    <a:pt x="247" y="0"/>
                  </a:lnTo>
                  <a:lnTo>
                    <a:pt x="262" y="3"/>
                  </a:lnTo>
                  <a:lnTo>
                    <a:pt x="274" y="10"/>
                  </a:lnTo>
                  <a:lnTo>
                    <a:pt x="282" y="23"/>
                  </a:lnTo>
                  <a:lnTo>
                    <a:pt x="284" y="37"/>
                  </a:lnTo>
                  <a:lnTo>
                    <a:pt x="285" y="103"/>
                  </a:lnTo>
                  <a:lnTo>
                    <a:pt x="285" y="106"/>
                  </a:lnTo>
                  <a:lnTo>
                    <a:pt x="286" y="107"/>
                  </a:lnTo>
                  <a:lnTo>
                    <a:pt x="287" y="108"/>
                  </a:lnTo>
                  <a:lnTo>
                    <a:pt x="288" y="109"/>
                  </a:lnTo>
                  <a:lnTo>
                    <a:pt x="289" y="110"/>
                  </a:lnTo>
                  <a:lnTo>
                    <a:pt x="290" y="110"/>
                  </a:lnTo>
                  <a:lnTo>
                    <a:pt x="293" y="110"/>
                  </a:lnTo>
                  <a:lnTo>
                    <a:pt x="301" y="112"/>
                  </a:lnTo>
                  <a:lnTo>
                    <a:pt x="313" y="114"/>
                  </a:lnTo>
                  <a:lnTo>
                    <a:pt x="327" y="117"/>
                  </a:lnTo>
                  <a:lnTo>
                    <a:pt x="344" y="121"/>
                  </a:lnTo>
                  <a:lnTo>
                    <a:pt x="362" y="125"/>
                  </a:lnTo>
                  <a:lnTo>
                    <a:pt x="380" y="130"/>
                  </a:lnTo>
                  <a:lnTo>
                    <a:pt x="396" y="135"/>
                  </a:lnTo>
                  <a:lnTo>
                    <a:pt x="411" y="141"/>
                  </a:lnTo>
                  <a:lnTo>
                    <a:pt x="419" y="146"/>
                  </a:lnTo>
                  <a:lnTo>
                    <a:pt x="425" y="155"/>
                  </a:lnTo>
                  <a:lnTo>
                    <a:pt x="428" y="165"/>
                  </a:lnTo>
                  <a:lnTo>
                    <a:pt x="426" y="177"/>
                  </a:lnTo>
                  <a:lnTo>
                    <a:pt x="408" y="224"/>
                  </a:lnTo>
                  <a:lnTo>
                    <a:pt x="403" y="233"/>
                  </a:lnTo>
                  <a:lnTo>
                    <a:pt x="395" y="240"/>
                  </a:lnTo>
                  <a:lnTo>
                    <a:pt x="386" y="245"/>
                  </a:lnTo>
                  <a:lnTo>
                    <a:pt x="376" y="246"/>
                  </a:lnTo>
                  <a:lnTo>
                    <a:pt x="367" y="245"/>
                  </a:lnTo>
                  <a:lnTo>
                    <a:pt x="359" y="242"/>
                  </a:lnTo>
                  <a:lnTo>
                    <a:pt x="357" y="241"/>
                  </a:lnTo>
                  <a:lnTo>
                    <a:pt x="350" y="238"/>
                  </a:lnTo>
                  <a:lnTo>
                    <a:pt x="338" y="233"/>
                  </a:lnTo>
                  <a:lnTo>
                    <a:pt x="324" y="229"/>
                  </a:lnTo>
                  <a:lnTo>
                    <a:pt x="307" y="224"/>
                  </a:lnTo>
                  <a:lnTo>
                    <a:pt x="288" y="220"/>
                  </a:lnTo>
                  <a:lnTo>
                    <a:pt x="266" y="217"/>
                  </a:lnTo>
                  <a:lnTo>
                    <a:pt x="242" y="216"/>
                  </a:lnTo>
                  <a:lnTo>
                    <a:pt x="219" y="217"/>
                  </a:lnTo>
                  <a:lnTo>
                    <a:pt x="199" y="221"/>
                  </a:lnTo>
                  <a:lnTo>
                    <a:pt x="183" y="228"/>
                  </a:lnTo>
                  <a:lnTo>
                    <a:pt x="169" y="236"/>
                  </a:lnTo>
                  <a:lnTo>
                    <a:pt x="159" y="245"/>
                  </a:lnTo>
                  <a:lnTo>
                    <a:pt x="151" y="256"/>
                  </a:lnTo>
                  <a:lnTo>
                    <a:pt x="146" y="267"/>
                  </a:lnTo>
                  <a:lnTo>
                    <a:pt x="142" y="279"/>
                  </a:lnTo>
                  <a:lnTo>
                    <a:pt x="141" y="291"/>
                  </a:lnTo>
                  <a:lnTo>
                    <a:pt x="143" y="304"/>
                  </a:lnTo>
                  <a:lnTo>
                    <a:pt x="146" y="317"/>
                  </a:lnTo>
                  <a:lnTo>
                    <a:pt x="152" y="329"/>
                  </a:lnTo>
                  <a:lnTo>
                    <a:pt x="162" y="340"/>
                  </a:lnTo>
                  <a:lnTo>
                    <a:pt x="175" y="351"/>
                  </a:lnTo>
                  <a:lnTo>
                    <a:pt x="192" y="363"/>
                  </a:lnTo>
                  <a:lnTo>
                    <a:pt x="214" y="374"/>
                  </a:lnTo>
                  <a:lnTo>
                    <a:pt x="239" y="386"/>
                  </a:lnTo>
                  <a:lnTo>
                    <a:pt x="270" y="398"/>
                  </a:lnTo>
                  <a:lnTo>
                    <a:pt x="310" y="416"/>
                  </a:lnTo>
                  <a:lnTo>
                    <a:pt x="345" y="435"/>
                  </a:lnTo>
                  <a:lnTo>
                    <a:pt x="376" y="455"/>
                  </a:lnTo>
                  <a:lnTo>
                    <a:pt x="401" y="476"/>
                  </a:lnTo>
                  <a:lnTo>
                    <a:pt x="421" y="500"/>
                  </a:lnTo>
                  <a:lnTo>
                    <a:pt x="436" y="525"/>
                  </a:lnTo>
                  <a:lnTo>
                    <a:pt x="447" y="553"/>
                  </a:lnTo>
                  <a:lnTo>
                    <a:pt x="453" y="582"/>
                  </a:lnTo>
                  <a:lnTo>
                    <a:pt x="455" y="614"/>
                  </a:lnTo>
                  <a:lnTo>
                    <a:pt x="453" y="646"/>
                  </a:lnTo>
                  <a:lnTo>
                    <a:pt x="446" y="676"/>
                  </a:lnTo>
                  <a:lnTo>
                    <a:pt x="435" y="704"/>
                  </a:lnTo>
                  <a:lnTo>
                    <a:pt x="419" y="730"/>
                  </a:lnTo>
                  <a:lnTo>
                    <a:pt x="399" y="753"/>
                  </a:lnTo>
                  <a:lnTo>
                    <a:pt x="376" y="773"/>
                  </a:lnTo>
                  <a:lnTo>
                    <a:pt x="349" y="790"/>
                  </a:lnTo>
                  <a:lnTo>
                    <a:pt x="317" y="803"/>
                  </a:lnTo>
                  <a:lnTo>
                    <a:pt x="284" y="813"/>
                  </a:lnTo>
                  <a:lnTo>
                    <a:pt x="283" y="813"/>
                  </a:lnTo>
                  <a:lnTo>
                    <a:pt x="282" y="814"/>
                  </a:lnTo>
                  <a:lnTo>
                    <a:pt x="280" y="815"/>
                  </a:lnTo>
                  <a:lnTo>
                    <a:pt x="279" y="816"/>
                  </a:lnTo>
                  <a:lnTo>
                    <a:pt x="278" y="818"/>
                  </a:lnTo>
                  <a:lnTo>
                    <a:pt x="278" y="821"/>
                  </a:lnTo>
                  <a:lnTo>
                    <a:pt x="278" y="895"/>
                  </a:lnTo>
                  <a:lnTo>
                    <a:pt x="275" y="909"/>
                  </a:lnTo>
                  <a:lnTo>
                    <a:pt x="267" y="921"/>
                  </a:lnTo>
                  <a:lnTo>
                    <a:pt x="255" y="929"/>
                  </a:lnTo>
                  <a:lnTo>
                    <a:pt x="241" y="931"/>
                  </a:lnTo>
                  <a:lnTo>
                    <a:pt x="206" y="931"/>
                  </a:lnTo>
                  <a:lnTo>
                    <a:pt x="192" y="929"/>
                  </a:lnTo>
                  <a:lnTo>
                    <a:pt x="180" y="921"/>
                  </a:lnTo>
                  <a:lnTo>
                    <a:pt x="172" y="909"/>
                  </a:lnTo>
                  <a:lnTo>
                    <a:pt x="169" y="895"/>
                  </a:lnTo>
                  <a:lnTo>
                    <a:pt x="169" y="825"/>
                  </a:lnTo>
                  <a:lnTo>
                    <a:pt x="169" y="822"/>
                  </a:lnTo>
                  <a:lnTo>
                    <a:pt x="168" y="820"/>
                  </a:lnTo>
                  <a:lnTo>
                    <a:pt x="166" y="819"/>
                  </a:lnTo>
                  <a:lnTo>
                    <a:pt x="165" y="818"/>
                  </a:lnTo>
                  <a:lnTo>
                    <a:pt x="163" y="817"/>
                  </a:lnTo>
                  <a:lnTo>
                    <a:pt x="162" y="817"/>
                  </a:lnTo>
                  <a:lnTo>
                    <a:pt x="158" y="817"/>
                  </a:lnTo>
                  <a:lnTo>
                    <a:pt x="148" y="815"/>
                  </a:lnTo>
                  <a:lnTo>
                    <a:pt x="134" y="812"/>
                  </a:lnTo>
                  <a:lnTo>
                    <a:pt x="116" y="808"/>
                  </a:lnTo>
                  <a:lnTo>
                    <a:pt x="96" y="804"/>
                  </a:lnTo>
                  <a:lnTo>
                    <a:pt x="76" y="798"/>
                  </a:lnTo>
                  <a:lnTo>
                    <a:pt x="54" y="792"/>
                  </a:lnTo>
                  <a:lnTo>
                    <a:pt x="34" y="785"/>
                  </a:lnTo>
                  <a:lnTo>
                    <a:pt x="17" y="777"/>
                  </a:lnTo>
                  <a:lnTo>
                    <a:pt x="9" y="771"/>
                  </a:lnTo>
                  <a:lnTo>
                    <a:pt x="2" y="762"/>
                  </a:lnTo>
                  <a:lnTo>
                    <a:pt x="0" y="752"/>
                  </a:lnTo>
                  <a:lnTo>
                    <a:pt x="2" y="740"/>
                  </a:lnTo>
                  <a:lnTo>
                    <a:pt x="19" y="692"/>
                  </a:lnTo>
                  <a:lnTo>
                    <a:pt x="24" y="683"/>
                  </a:lnTo>
                  <a:lnTo>
                    <a:pt x="32" y="676"/>
                  </a:lnTo>
                  <a:lnTo>
                    <a:pt x="41" y="671"/>
                  </a:lnTo>
                  <a:lnTo>
                    <a:pt x="52" y="669"/>
                  </a:lnTo>
                  <a:lnTo>
                    <a:pt x="57" y="670"/>
                  </a:lnTo>
                  <a:lnTo>
                    <a:pt x="62" y="671"/>
                  </a:lnTo>
                  <a:lnTo>
                    <a:pt x="67" y="673"/>
                  </a:lnTo>
                  <a:lnTo>
                    <a:pt x="71" y="674"/>
                  </a:lnTo>
                  <a:lnTo>
                    <a:pt x="77" y="677"/>
                  </a:lnTo>
                  <a:lnTo>
                    <a:pt x="87" y="681"/>
                  </a:lnTo>
                  <a:lnTo>
                    <a:pt x="100" y="686"/>
                  </a:lnTo>
                  <a:lnTo>
                    <a:pt x="115" y="691"/>
                  </a:lnTo>
                  <a:lnTo>
                    <a:pt x="132" y="697"/>
                  </a:lnTo>
                  <a:lnTo>
                    <a:pt x="150" y="703"/>
                  </a:lnTo>
                  <a:lnTo>
                    <a:pt x="168" y="707"/>
                  </a:lnTo>
                  <a:lnTo>
                    <a:pt x="187" y="710"/>
                  </a:lnTo>
                  <a:lnTo>
                    <a:pt x="204" y="711"/>
                  </a:lnTo>
                  <a:lnTo>
                    <a:pt x="233" y="709"/>
                  </a:lnTo>
                  <a:lnTo>
                    <a:pt x="258" y="702"/>
                  </a:lnTo>
                  <a:lnTo>
                    <a:pt x="279" y="691"/>
                  </a:lnTo>
                  <a:lnTo>
                    <a:pt x="296" y="678"/>
                  </a:lnTo>
                  <a:lnTo>
                    <a:pt x="309" y="662"/>
                  </a:lnTo>
                  <a:lnTo>
                    <a:pt x="317" y="643"/>
                  </a:lnTo>
                  <a:lnTo>
                    <a:pt x="320" y="622"/>
                  </a:lnTo>
                  <a:lnTo>
                    <a:pt x="318" y="602"/>
                  </a:lnTo>
                  <a:lnTo>
                    <a:pt x="311" y="585"/>
                  </a:lnTo>
                  <a:lnTo>
                    <a:pt x="300" y="568"/>
                  </a:lnTo>
                  <a:lnTo>
                    <a:pt x="285" y="553"/>
                  </a:lnTo>
                  <a:lnTo>
                    <a:pt x="264" y="538"/>
                  </a:lnTo>
                  <a:lnTo>
                    <a:pt x="237" y="523"/>
                  </a:lnTo>
                  <a:lnTo>
                    <a:pt x="204" y="509"/>
                  </a:lnTo>
                  <a:lnTo>
                    <a:pt x="177" y="498"/>
                  </a:lnTo>
                  <a:lnTo>
                    <a:pt x="150" y="486"/>
                  </a:lnTo>
                  <a:lnTo>
                    <a:pt x="124" y="473"/>
                  </a:lnTo>
                  <a:lnTo>
                    <a:pt x="100" y="459"/>
                  </a:lnTo>
                  <a:lnTo>
                    <a:pt x="78" y="444"/>
                  </a:lnTo>
                  <a:lnTo>
                    <a:pt x="57" y="426"/>
                  </a:lnTo>
                  <a:lnTo>
                    <a:pt x="40" y="407"/>
                  </a:lnTo>
                  <a:lnTo>
                    <a:pt x="26" y="385"/>
                  </a:lnTo>
                  <a:lnTo>
                    <a:pt x="16" y="361"/>
                  </a:lnTo>
                  <a:lnTo>
                    <a:pt x="9" y="333"/>
                  </a:lnTo>
                  <a:lnTo>
                    <a:pt x="7" y="304"/>
                  </a:lnTo>
                  <a:lnTo>
                    <a:pt x="9" y="274"/>
                  </a:lnTo>
                  <a:lnTo>
                    <a:pt x="16" y="246"/>
                  </a:lnTo>
                  <a:lnTo>
                    <a:pt x="27" y="220"/>
                  </a:lnTo>
                  <a:lnTo>
                    <a:pt x="42" y="196"/>
                  </a:lnTo>
                  <a:lnTo>
                    <a:pt x="60" y="173"/>
                  </a:lnTo>
                  <a:lnTo>
                    <a:pt x="83" y="154"/>
                  </a:lnTo>
                  <a:lnTo>
                    <a:pt x="109" y="138"/>
                  </a:lnTo>
                  <a:lnTo>
                    <a:pt x="137" y="125"/>
                  </a:lnTo>
                  <a:lnTo>
                    <a:pt x="169" y="115"/>
                  </a:lnTo>
                  <a:lnTo>
                    <a:pt x="170" y="115"/>
                  </a:lnTo>
                  <a:lnTo>
                    <a:pt x="172" y="114"/>
                  </a:lnTo>
                  <a:lnTo>
                    <a:pt x="174" y="113"/>
                  </a:lnTo>
                  <a:lnTo>
                    <a:pt x="175" y="111"/>
                  </a:lnTo>
                  <a:lnTo>
                    <a:pt x="177" y="109"/>
                  </a:lnTo>
                  <a:lnTo>
                    <a:pt x="177" y="107"/>
                  </a:lnTo>
                  <a:lnTo>
                    <a:pt x="177" y="37"/>
                  </a:lnTo>
                  <a:lnTo>
                    <a:pt x="180" y="23"/>
                  </a:lnTo>
                  <a:lnTo>
                    <a:pt x="188" y="10"/>
                  </a:lnTo>
                  <a:lnTo>
                    <a:pt x="200" y="3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186"/>
            <p:cNvSpPr>
              <a:spLocks noEditPoints="1"/>
            </p:cNvSpPr>
            <p:nvPr/>
          </p:nvSpPr>
          <p:spPr bwMode="auto">
            <a:xfrm>
              <a:off x="1392238" y="3124200"/>
              <a:ext cx="465138" cy="465138"/>
            </a:xfrm>
            <a:custGeom>
              <a:avLst/>
              <a:gdLst>
                <a:gd name="T0" fmla="*/ 751 w 1757"/>
                <a:gd name="T1" fmla="*/ 216 h 1755"/>
                <a:gd name="T2" fmla="*/ 574 w 1757"/>
                <a:gd name="T3" fmla="*/ 277 h 1755"/>
                <a:gd name="T4" fmla="*/ 423 w 1757"/>
                <a:gd name="T5" fmla="*/ 380 h 1755"/>
                <a:gd name="T6" fmla="*/ 307 w 1757"/>
                <a:gd name="T7" fmla="*/ 520 h 1755"/>
                <a:gd name="T8" fmla="*/ 231 w 1757"/>
                <a:gd name="T9" fmla="*/ 688 h 1755"/>
                <a:gd name="T10" fmla="*/ 204 w 1757"/>
                <a:gd name="T11" fmla="*/ 878 h 1755"/>
                <a:gd name="T12" fmla="*/ 231 w 1757"/>
                <a:gd name="T13" fmla="*/ 1067 h 1755"/>
                <a:gd name="T14" fmla="*/ 307 w 1757"/>
                <a:gd name="T15" fmla="*/ 1235 h 1755"/>
                <a:gd name="T16" fmla="*/ 423 w 1757"/>
                <a:gd name="T17" fmla="*/ 1375 h 1755"/>
                <a:gd name="T18" fmla="*/ 574 w 1757"/>
                <a:gd name="T19" fmla="*/ 1480 h 1755"/>
                <a:gd name="T20" fmla="*/ 751 w 1757"/>
                <a:gd name="T21" fmla="*/ 1539 h 1755"/>
                <a:gd name="T22" fmla="*/ 944 w 1757"/>
                <a:gd name="T23" fmla="*/ 1548 h 1755"/>
                <a:gd name="T24" fmla="*/ 1127 w 1757"/>
                <a:gd name="T25" fmla="*/ 1505 h 1755"/>
                <a:gd name="T26" fmla="*/ 1287 w 1757"/>
                <a:gd name="T27" fmla="*/ 1414 h 1755"/>
                <a:gd name="T28" fmla="*/ 1416 w 1757"/>
                <a:gd name="T29" fmla="*/ 1286 h 1755"/>
                <a:gd name="T30" fmla="*/ 1506 w 1757"/>
                <a:gd name="T31" fmla="*/ 1126 h 1755"/>
                <a:gd name="T32" fmla="*/ 1550 w 1757"/>
                <a:gd name="T33" fmla="*/ 943 h 1755"/>
                <a:gd name="T34" fmla="*/ 1541 w 1757"/>
                <a:gd name="T35" fmla="*/ 749 h 1755"/>
                <a:gd name="T36" fmla="*/ 1481 w 1757"/>
                <a:gd name="T37" fmla="*/ 573 h 1755"/>
                <a:gd name="T38" fmla="*/ 1377 w 1757"/>
                <a:gd name="T39" fmla="*/ 423 h 1755"/>
                <a:gd name="T40" fmla="*/ 1237 w 1757"/>
                <a:gd name="T41" fmla="*/ 307 h 1755"/>
                <a:gd name="T42" fmla="*/ 1068 w 1757"/>
                <a:gd name="T43" fmla="*/ 230 h 1755"/>
                <a:gd name="T44" fmla="*/ 879 w 1757"/>
                <a:gd name="T45" fmla="*/ 204 h 1755"/>
                <a:gd name="T46" fmla="*/ 1021 w 1757"/>
                <a:gd name="T47" fmla="*/ 12 h 1755"/>
                <a:gd name="T48" fmla="*/ 1220 w 1757"/>
                <a:gd name="T49" fmla="*/ 69 h 1755"/>
                <a:gd name="T50" fmla="*/ 1397 w 1757"/>
                <a:gd name="T51" fmla="*/ 170 h 1755"/>
                <a:gd name="T52" fmla="*/ 1545 w 1757"/>
                <a:gd name="T53" fmla="*/ 307 h 1755"/>
                <a:gd name="T54" fmla="*/ 1659 w 1757"/>
                <a:gd name="T55" fmla="*/ 475 h 1755"/>
                <a:gd name="T56" fmla="*/ 1732 w 1757"/>
                <a:gd name="T57" fmla="*/ 667 h 1755"/>
                <a:gd name="T58" fmla="*/ 1757 w 1757"/>
                <a:gd name="T59" fmla="*/ 878 h 1755"/>
                <a:gd name="T60" fmla="*/ 1732 w 1757"/>
                <a:gd name="T61" fmla="*/ 1088 h 1755"/>
                <a:gd name="T62" fmla="*/ 1659 w 1757"/>
                <a:gd name="T63" fmla="*/ 1280 h 1755"/>
                <a:gd name="T64" fmla="*/ 1545 w 1757"/>
                <a:gd name="T65" fmla="*/ 1448 h 1755"/>
                <a:gd name="T66" fmla="*/ 1397 w 1757"/>
                <a:gd name="T67" fmla="*/ 1585 h 1755"/>
                <a:gd name="T68" fmla="*/ 1220 w 1757"/>
                <a:gd name="T69" fmla="*/ 1686 h 1755"/>
                <a:gd name="T70" fmla="*/ 1021 w 1757"/>
                <a:gd name="T71" fmla="*/ 1743 h 1755"/>
                <a:gd name="T72" fmla="*/ 806 w 1757"/>
                <a:gd name="T73" fmla="*/ 1752 h 1755"/>
                <a:gd name="T74" fmla="*/ 601 w 1757"/>
                <a:gd name="T75" fmla="*/ 1710 h 1755"/>
                <a:gd name="T76" fmla="*/ 416 w 1757"/>
                <a:gd name="T77" fmla="*/ 1623 h 1755"/>
                <a:gd name="T78" fmla="*/ 257 w 1757"/>
                <a:gd name="T79" fmla="*/ 1498 h 1755"/>
                <a:gd name="T80" fmla="*/ 132 w 1757"/>
                <a:gd name="T81" fmla="*/ 1340 h 1755"/>
                <a:gd name="T82" fmla="*/ 45 w 1757"/>
                <a:gd name="T83" fmla="*/ 1155 h 1755"/>
                <a:gd name="T84" fmla="*/ 3 w 1757"/>
                <a:gd name="T85" fmla="*/ 950 h 1755"/>
                <a:gd name="T86" fmla="*/ 11 w 1757"/>
                <a:gd name="T87" fmla="*/ 735 h 1755"/>
                <a:gd name="T88" fmla="*/ 69 w 1757"/>
                <a:gd name="T89" fmla="*/ 536 h 1755"/>
                <a:gd name="T90" fmla="*/ 170 w 1757"/>
                <a:gd name="T91" fmla="*/ 359 h 1755"/>
                <a:gd name="T92" fmla="*/ 307 w 1757"/>
                <a:gd name="T93" fmla="*/ 211 h 1755"/>
                <a:gd name="T94" fmla="*/ 475 w 1757"/>
                <a:gd name="T95" fmla="*/ 99 h 1755"/>
                <a:gd name="T96" fmla="*/ 667 w 1757"/>
                <a:gd name="T97" fmla="*/ 26 h 1755"/>
                <a:gd name="T98" fmla="*/ 879 w 1757"/>
                <a:gd name="T99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57" h="1755">
                  <a:moveTo>
                    <a:pt x="879" y="204"/>
                  </a:moveTo>
                  <a:lnTo>
                    <a:pt x="813" y="207"/>
                  </a:lnTo>
                  <a:lnTo>
                    <a:pt x="751" y="216"/>
                  </a:lnTo>
                  <a:lnTo>
                    <a:pt x="689" y="230"/>
                  </a:lnTo>
                  <a:lnTo>
                    <a:pt x="630" y="250"/>
                  </a:lnTo>
                  <a:lnTo>
                    <a:pt x="574" y="277"/>
                  </a:lnTo>
                  <a:lnTo>
                    <a:pt x="520" y="307"/>
                  </a:lnTo>
                  <a:lnTo>
                    <a:pt x="471" y="341"/>
                  </a:lnTo>
                  <a:lnTo>
                    <a:pt x="423" y="380"/>
                  </a:lnTo>
                  <a:lnTo>
                    <a:pt x="380" y="423"/>
                  </a:lnTo>
                  <a:lnTo>
                    <a:pt x="342" y="470"/>
                  </a:lnTo>
                  <a:lnTo>
                    <a:pt x="307" y="520"/>
                  </a:lnTo>
                  <a:lnTo>
                    <a:pt x="276" y="573"/>
                  </a:lnTo>
                  <a:lnTo>
                    <a:pt x="251" y="630"/>
                  </a:lnTo>
                  <a:lnTo>
                    <a:pt x="231" y="688"/>
                  </a:lnTo>
                  <a:lnTo>
                    <a:pt x="216" y="749"/>
                  </a:lnTo>
                  <a:lnTo>
                    <a:pt x="207" y="813"/>
                  </a:lnTo>
                  <a:lnTo>
                    <a:pt x="204" y="878"/>
                  </a:lnTo>
                  <a:lnTo>
                    <a:pt x="207" y="943"/>
                  </a:lnTo>
                  <a:lnTo>
                    <a:pt x="216" y="1006"/>
                  </a:lnTo>
                  <a:lnTo>
                    <a:pt x="231" y="1067"/>
                  </a:lnTo>
                  <a:lnTo>
                    <a:pt x="251" y="1126"/>
                  </a:lnTo>
                  <a:lnTo>
                    <a:pt x="276" y="1182"/>
                  </a:lnTo>
                  <a:lnTo>
                    <a:pt x="307" y="1235"/>
                  </a:lnTo>
                  <a:lnTo>
                    <a:pt x="342" y="1286"/>
                  </a:lnTo>
                  <a:lnTo>
                    <a:pt x="380" y="1332"/>
                  </a:lnTo>
                  <a:lnTo>
                    <a:pt x="423" y="1375"/>
                  </a:lnTo>
                  <a:lnTo>
                    <a:pt x="471" y="1414"/>
                  </a:lnTo>
                  <a:lnTo>
                    <a:pt x="520" y="1449"/>
                  </a:lnTo>
                  <a:lnTo>
                    <a:pt x="574" y="1480"/>
                  </a:lnTo>
                  <a:lnTo>
                    <a:pt x="630" y="1505"/>
                  </a:lnTo>
                  <a:lnTo>
                    <a:pt x="689" y="1525"/>
                  </a:lnTo>
                  <a:lnTo>
                    <a:pt x="751" y="1539"/>
                  </a:lnTo>
                  <a:lnTo>
                    <a:pt x="813" y="1548"/>
                  </a:lnTo>
                  <a:lnTo>
                    <a:pt x="879" y="1552"/>
                  </a:lnTo>
                  <a:lnTo>
                    <a:pt x="944" y="1548"/>
                  </a:lnTo>
                  <a:lnTo>
                    <a:pt x="1007" y="1539"/>
                  </a:lnTo>
                  <a:lnTo>
                    <a:pt x="1068" y="1525"/>
                  </a:lnTo>
                  <a:lnTo>
                    <a:pt x="1127" y="1505"/>
                  </a:lnTo>
                  <a:lnTo>
                    <a:pt x="1183" y="1480"/>
                  </a:lnTo>
                  <a:lnTo>
                    <a:pt x="1237" y="1449"/>
                  </a:lnTo>
                  <a:lnTo>
                    <a:pt x="1287" y="1414"/>
                  </a:lnTo>
                  <a:lnTo>
                    <a:pt x="1334" y="1375"/>
                  </a:lnTo>
                  <a:lnTo>
                    <a:pt x="1377" y="1332"/>
                  </a:lnTo>
                  <a:lnTo>
                    <a:pt x="1416" y="1286"/>
                  </a:lnTo>
                  <a:lnTo>
                    <a:pt x="1451" y="1235"/>
                  </a:lnTo>
                  <a:lnTo>
                    <a:pt x="1481" y="1182"/>
                  </a:lnTo>
                  <a:lnTo>
                    <a:pt x="1506" y="1126"/>
                  </a:lnTo>
                  <a:lnTo>
                    <a:pt x="1526" y="1067"/>
                  </a:lnTo>
                  <a:lnTo>
                    <a:pt x="1541" y="1006"/>
                  </a:lnTo>
                  <a:lnTo>
                    <a:pt x="1550" y="943"/>
                  </a:lnTo>
                  <a:lnTo>
                    <a:pt x="1554" y="878"/>
                  </a:lnTo>
                  <a:lnTo>
                    <a:pt x="1550" y="813"/>
                  </a:lnTo>
                  <a:lnTo>
                    <a:pt x="1541" y="749"/>
                  </a:lnTo>
                  <a:lnTo>
                    <a:pt x="1526" y="688"/>
                  </a:lnTo>
                  <a:lnTo>
                    <a:pt x="1506" y="630"/>
                  </a:lnTo>
                  <a:lnTo>
                    <a:pt x="1481" y="573"/>
                  </a:lnTo>
                  <a:lnTo>
                    <a:pt x="1451" y="520"/>
                  </a:lnTo>
                  <a:lnTo>
                    <a:pt x="1416" y="470"/>
                  </a:lnTo>
                  <a:lnTo>
                    <a:pt x="1377" y="423"/>
                  </a:lnTo>
                  <a:lnTo>
                    <a:pt x="1334" y="380"/>
                  </a:lnTo>
                  <a:lnTo>
                    <a:pt x="1287" y="341"/>
                  </a:lnTo>
                  <a:lnTo>
                    <a:pt x="1237" y="307"/>
                  </a:lnTo>
                  <a:lnTo>
                    <a:pt x="1183" y="277"/>
                  </a:lnTo>
                  <a:lnTo>
                    <a:pt x="1127" y="250"/>
                  </a:lnTo>
                  <a:lnTo>
                    <a:pt x="1068" y="230"/>
                  </a:lnTo>
                  <a:lnTo>
                    <a:pt x="1007" y="216"/>
                  </a:lnTo>
                  <a:lnTo>
                    <a:pt x="944" y="207"/>
                  </a:lnTo>
                  <a:lnTo>
                    <a:pt x="879" y="204"/>
                  </a:lnTo>
                  <a:close/>
                  <a:moveTo>
                    <a:pt x="879" y="0"/>
                  </a:moveTo>
                  <a:lnTo>
                    <a:pt x="951" y="3"/>
                  </a:lnTo>
                  <a:lnTo>
                    <a:pt x="1021" y="12"/>
                  </a:lnTo>
                  <a:lnTo>
                    <a:pt x="1090" y="26"/>
                  </a:lnTo>
                  <a:lnTo>
                    <a:pt x="1157" y="45"/>
                  </a:lnTo>
                  <a:lnTo>
                    <a:pt x="1220" y="69"/>
                  </a:lnTo>
                  <a:lnTo>
                    <a:pt x="1283" y="99"/>
                  </a:lnTo>
                  <a:lnTo>
                    <a:pt x="1341" y="132"/>
                  </a:lnTo>
                  <a:lnTo>
                    <a:pt x="1397" y="170"/>
                  </a:lnTo>
                  <a:lnTo>
                    <a:pt x="1451" y="211"/>
                  </a:lnTo>
                  <a:lnTo>
                    <a:pt x="1500" y="258"/>
                  </a:lnTo>
                  <a:lnTo>
                    <a:pt x="1545" y="307"/>
                  </a:lnTo>
                  <a:lnTo>
                    <a:pt x="1588" y="359"/>
                  </a:lnTo>
                  <a:lnTo>
                    <a:pt x="1625" y="415"/>
                  </a:lnTo>
                  <a:lnTo>
                    <a:pt x="1659" y="475"/>
                  </a:lnTo>
                  <a:lnTo>
                    <a:pt x="1688" y="536"/>
                  </a:lnTo>
                  <a:lnTo>
                    <a:pt x="1713" y="601"/>
                  </a:lnTo>
                  <a:lnTo>
                    <a:pt x="1732" y="667"/>
                  </a:lnTo>
                  <a:lnTo>
                    <a:pt x="1746" y="735"/>
                  </a:lnTo>
                  <a:lnTo>
                    <a:pt x="1754" y="806"/>
                  </a:lnTo>
                  <a:lnTo>
                    <a:pt x="1757" y="878"/>
                  </a:lnTo>
                  <a:lnTo>
                    <a:pt x="1754" y="950"/>
                  </a:lnTo>
                  <a:lnTo>
                    <a:pt x="1746" y="1020"/>
                  </a:lnTo>
                  <a:lnTo>
                    <a:pt x="1732" y="1088"/>
                  </a:lnTo>
                  <a:lnTo>
                    <a:pt x="1713" y="1155"/>
                  </a:lnTo>
                  <a:lnTo>
                    <a:pt x="1688" y="1219"/>
                  </a:lnTo>
                  <a:lnTo>
                    <a:pt x="1659" y="1280"/>
                  </a:lnTo>
                  <a:lnTo>
                    <a:pt x="1625" y="1340"/>
                  </a:lnTo>
                  <a:lnTo>
                    <a:pt x="1588" y="1396"/>
                  </a:lnTo>
                  <a:lnTo>
                    <a:pt x="1545" y="1448"/>
                  </a:lnTo>
                  <a:lnTo>
                    <a:pt x="1500" y="1498"/>
                  </a:lnTo>
                  <a:lnTo>
                    <a:pt x="1451" y="1544"/>
                  </a:lnTo>
                  <a:lnTo>
                    <a:pt x="1397" y="1585"/>
                  </a:lnTo>
                  <a:lnTo>
                    <a:pt x="1341" y="1623"/>
                  </a:lnTo>
                  <a:lnTo>
                    <a:pt x="1283" y="1657"/>
                  </a:lnTo>
                  <a:lnTo>
                    <a:pt x="1220" y="1686"/>
                  </a:lnTo>
                  <a:lnTo>
                    <a:pt x="1157" y="1710"/>
                  </a:lnTo>
                  <a:lnTo>
                    <a:pt x="1090" y="1729"/>
                  </a:lnTo>
                  <a:lnTo>
                    <a:pt x="1021" y="1743"/>
                  </a:lnTo>
                  <a:lnTo>
                    <a:pt x="951" y="1752"/>
                  </a:lnTo>
                  <a:lnTo>
                    <a:pt x="879" y="1755"/>
                  </a:lnTo>
                  <a:lnTo>
                    <a:pt x="806" y="1752"/>
                  </a:lnTo>
                  <a:lnTo>
                    <a:pt x="737" y="1743"/>
                  </a:lnTo>
                  <a:lnTo>
                    <a:pt x="667" y="1729"/>
                  </a:lnTo>
                  <a:lnTo>
                    <a:pt x="601" y="1710"/>
                  </a:lnTo>
                  <a:lnTo>
                    <a:pt x="537" y="1686"/>
                  </a:lnTo>
                  <a:lnTo>
                    <a:pt x="475" y="1657"/>
                  </a:lnTo>
                  <a:lnTo>
                    <a:pt x="416" y="1623"/>
                  </a:lnTo>
                  <a:lnTo>
                    <a:pt x="360" y="1585"/>
                  </a:lnTo>
                  <a:lnTo>
                    <a:pt x="307" y="1544"/>
                  </a:lnTo>
                  <a:lnTo>
                    <a:pt x="257" y="1498"/>
                  </a:lnTo>
                  <a:lnTo>
                    <a:pt x="212" y="1448"/>
                  </a:lnTo>
                  <a:lnTo>
                    <a:pt x="170" y="1396"/>
                  </a:lnTo>
                  <a:lnTo>
                    <a:pt x="132" y="1340"/>
                  </a:lnTo>
                  <a:lnTo>
                    <a:pt x="98" y="1280"/>
                  </a:lnTo>
                  <a:lnTo>
                    <a:pt x="69" y="1219"/>
                  </a:lnTo>
                  <a:lnTo>
                    <a:pt x="45" y="1155"/>
                  </a:lnTo>
                  <a:lnTo>
                    <a:pt x="25" y="1088"/>
                  </a:lnTo>
                  <a:lnTo>
                    <a:pt x="11" y="1020"/>
                  </a:lnTo>
                  <a:lnTo>
                    <a:pt x="3" y="950"/>
                  </a:lnTo>
                  <a:lnTo>
                    <a:pt x="0" y="878"/>
                  </a:lnTo>
                  <a:lnTo>
                    <a:pt x="3" y="806"/>
                  </a:lnTo>
                  <a:lnTo>
                    <a:pt x="11" y="735"/>
                  </a:lnTo>
                  <a:lnTo>
                    <a:pt x="25" y="667"/>
                  </a:lnTo>
                  <a:lnTo>
                    <a:pt x="45" y="601"/>
                  </a:lnTo>
                  <a:lnTo>
                    <a:pt x="69" y="536"/>
                  </a:lnTo>
                  <a:lnTo>
                    <a:pt x="98" y="475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7"/>
                  </a:lnTo>
                  <a:lnTo>
                    <a:pt x="257" y="258"/>
                  </a:lnTo>
                  <a:lnTo>
                    <a:pt x="307" y="211"/>
                  </a:lnTo>
                  <a:lnTo>
                    <a:pt x="360" y="170"/>
                  </a:lnTo>
                  <a:lnTo>
                    <a:pt x="416" y="132"/>
                  </a:lnTo>
                  <a:lnTo>
                    <a:pt x="475" y="99"/>
                  </a:lnTo>
                  <a:lnTo>
                    <a:pt x="537" y="69"/>
                  </a:lnTo>
                  <a:lnTo>
                    <a:pt x="601" y="45"/>
                  </a:lnTo>
                  <a:lnTo>
                    <a:pt x="667" y="26"/>
                  </a:lnTo>
                  <a:lnTo>
                    <a:pt x="737" y="12"/>
                  </a:lnTo>
                  <a:lnTo>
                    <a:pt x="806" y="3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187"/>
            <p:cNvSpPr>
              <a:spLocks/>
            </p:cNvSpPr>
            <p:nvPr/>
          </p:nvSpPr>
          <p:spPr bwMode="auto">
            <a:xfrm>
              <a:off x="1219200" y="3611563"/>
              <a:ext cx="636588" cy="279400"/>
            </a:xfrm>
            <a:custGeom>
              <a:avLst/>
              <a:gdLst>
                <a:gd name="T0" fmla="*/ 761 w 2407"/>
                <a:gd name="T1" fmla="*/ 13 h 1058"/>
                <a:gd name="T2" fmla="*/ 945 w 2407"/>
                <a:gd name="T3" fmla="*/ 54 h 1058"/>
                <a:gd name="T4" fmla="*/ 1144 w 2407"/>
                <a:gd name="T5" fmla="*/ 109 h 1058"/>
                <a:gd name="T6" fmla="*/ 1328 w 2407"/>
                <a:gd name="T7" fmla="*/ 168 h 1058"/>
                <a:gd name="T8" fmla="*/ 1470 w 2407"/>
                <a:gd name="T9" fmla="*/ 213 h 1058"/>
                <a:gd name="T10" fmla="*/ 1549 w 2407"/>
                <a:gd name="T11" fmla="*/ 236 h 1058"/>
                <a:gd name="T12" fmla="*/ 1597 w 2407"/>
                <a:gd name="T13" fmla="*/ 284 h 1058"/>
                <a:gd name="T14" fmla="*/ 1603 w 2407"/>
                <a:gd name="T15" fmla="*/ 355 h 1058"/>
                <a:gd name="T16" fmla="*/ 1556 w 2407"/>
                <a:gd name="T17" fmla="*/ 425 h 1058"/>
                <a:gd name="T18" fmla="*/ 1444 w 2407"/>
                <a:gd name="T19" fmla="*/ 468 h 1058"/>
                <a:gd name="T20" fmla="*/ 1297 w 2407"/>
                <a:gd name="T21" fmla="*/ 477 h 1058"/>
                <a:gd name="T22" fmla="*/ 1145 w 2407"/>
                <a:gd name="T23" fmla="*/ 461 h 1058"/>
                <a:gd name="T24" fmla="*/ 1009 w 2407"/>
                <a:gd name="T25" fmla="*/ 438 h 1058"/>
                <a:gd name="T26" fmla="*/ 911 w 2407"/>
                <a:gd name="T27" fmla="*/ 421 h 1058"/>
                <a:gd name="T28" fmla="*/ 874 w 2407"/>
                <a:gd name="T29" fmla="*/ 427 h 1058"/>
                <a:gd name="T30" fmla="*/ 925 w 2407"/>
                <a:gd name="T31" fmla="*/ 489 h 1058"/>
                <a:gd name="T32" fmla="*/ 1055 w 2407"/>
                <a:gd name="T33" fmla="*/ 540 h 1058"/>
                <a:gd name="T34" fmla="*/ 1228 w 2407"/>
                <a:gd name="T35" fmla="*/ 574 h 1058"/>
                <a:gd name="T36" fmla="*/ 1410 w 2407"/>
                <a:gd name="T37" fmla="*/ 587 h 1058"/>
                <a:gd name="T38" fmla="*/ 1626 w 2407"/>
                <a:gd name="T39" fmla="*/ 562 h 1058"/>
                <a:gd name="T40" fmla="*/ 1995 w 2407"/>
                <a:gd name="T41" fmla="*/ 451 h 1058"/>
                <a:gd name="T42" fmla="*/ 2258 w 2407"/>
                <a:gd name="T43" fmla="*/ 329 h 1058"/>
                <a:gd name="T44" fmla="*/ 2353 w 2407"/>
                <a:gd name="T45" fmla="*/ 337 h 1058"/>
                <a:gd name="T46" fmla="*/ 2404 w 2407"/>
                <a:gd name="T47" fmla="*/ 411 h 1058"/>
                <a:gd name="T48" fmla="*/ 2381 w 2407"/>
                <a:gd name="T49" fmla="*/ 524 h 1058"/>
                <a:gd name="T50" fmla="*/ 2293 w 2407"/>
                <a:gd name="T51" fmla="*/ 617 h 1058"/>
                <a:gd name="T52" fmla="*/ 2172 w 2407"/>
                <a:gd name="T53" fmla="*/ 701 h 1058"/>
                <a:gd name="T54" fmla="*/ 2009 w 2407"/>
                <a:gd name="T55" fmla="*/ 802 h 1058"/>
                <a:gd name="T56" fmla="*/ 1828 w 2407"/>
                <a:gd name="T57" fmla="*/ 904 h 1058"/>
                <a:gd name="T58" fmla="*/ 1655 w 2407"/>
                <a:gd name="T59" fmla="*/ 991 h 1058"/>
                <a:gd name="T60" fmla="*/ 1515 w 2407"/>
                <a:gd name="T61" fmla="*/ 1047 h 1058"/>
                <a:gd name="T62" fmla="*/ 1417 w 2407"/>
                <a:gd name="T63" fmla="*/ 1058 h 1058"/>
                <a:gd name="T64" fmla="*/ 1255 w 2407"/>
                <a:gd name="T65" fmla="*/ 1044 h 1058"/>
                <a:gd name="T66" fmla="*/ 1042 w 2407"/>
                <a:gd name="T67" fmla="*/ 1016 h 1058"/>
                <a:gd name="T68" fmla="*/ 807 w 2407"/>
                <a:gd name="T69" fmla="*/ 979 h 1058"/>
                <a:gd name="T70" fmla="*/ 582 w 2407"/>
                <a:gd name="T71" fmla="*/ 941 h 1058"/>
                <a:gd name="T72" fmla="*/ 395 w 2407"/>
                <a:gd name="T73" fmla="*/ 907 h 1058"/>
                <a:gd name="T74" fmla="*/ 278 w 2407"/>
                <a:gd name="T75" fmla="*/ 885 h 1058"/>
                <a:gd name="T76" fmla="*/ 180 w 2407"/>
                <a:gd name="T77" fmla="*/ 888 h 1058"/>
                <a:gd name="T78" fmla="*/ 78 w 2407"/>
                <a:gd name="T79" fmla="*/ 946 h 1058"/>
                <a:gd name="T80" fmla="*/ 25 w 2407"/>
                <a:gd name="T81" fmla="*/ 979 h 1058"/>
                <a:gd name="T82" fmla="*/ 5 w 2407"/>
                <a:gd name="T83" fmla="*/ 961 h 1058"/>
                <a:gd name="T84" fmla="*/ 0 w 2407"/>
                <a:gd name="T85" fmla="*/ 942 h 1058"/>
                <a:gd name="T86" fmla="*/ 16 w 2407"/>
                <a:gd name="T87" fmla="*/ 698 h 1058"/>
                <a:gd name="T88" fmla="*/ 34 w 2407"/>
                <a:gd name="T89" fmla="*/ 414 h 1058"/>
                <a:gd name="T90" fmla="*/ 50 w 2407"/>
                <a:gd name="T91" fmla="*/ 161 h 1058"/>
                <a:gd name="T92" fmla="*/ 67 w 2407"/>
                <a:gd name="T93" fmla="*/ 77 h 1058"/>
                <a:gd name="T94" fmla="*/ 114 w 2407"/>
                <a:gd name="T95" fmla="*/ 63 h 1058"/>
                <a:gd name="T96" fmla="*/ 241 w 2407"/>
                <a:gd name="T97" fmla="*/ 43 h 1058"/>
                <a:gd name="T98" fmla="*/ 421 w 2407"/>
                <a:gd name="T99" fmla="*/ 18 h 1058"/>
                <a:gd name="T100" fmla="*/ 587 w 2407"/>
                <a:gd name="T101" fmla="*/ 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07" h="1058">
                  <a:moveTo>
                    <a:pt x="649" y="0"/>
                  </a:moveTo>
                  <a:lnTo>
                    <a:pt x="684" y="2"/>
                  </a:lnTo>
                  <a:lnTo>
                    <a:pt x="721" y="7"/>
                  </a:lnTo>
                  <a:lnTo>
                    <a:pt x="761" y="13"/>
                  </a:lnTo>
                  <a:lnTo>
                    <a:pt x="804" y="21"/>
                  </a:lnTo>
                  <a:lnTo>
                    <a:pt x="850" y="31"/>
                  </a:lnTo>
                  <a:lnTo>
                    <a:pt x="897" y="42"/>
                  </a:lnTo>
                  <a:lnTo>
                    <a:pt x="945" y="54"/>
                  </a:lnTo>
                  <a:lnTo>
                    <a:pt x="995" y="67"/>
                  </a:lnTo>
                  <a:lnTo>
                    <a:pt x="1045" y="81"/>
                  </a:lnTo>
                  <a:lnTo>
                    <a:pt x="1094" y="95"/>
                  </a:lnTo>
                  <a:lnTo>
                    <a:pt x="1144" y="109"/>
                  </a:lnTo>
                  <a:lnTo>
                    <a:pt x="1192" y="124"/>
                  </a:lnTo>
                  <a:lnTo>
                    <a:pt x="1240" y="140"/>
                  </a:lnTo>
                  <a:lnTo>
                    <a:pt x="1285" y="154"/>
                  </a:lnTo>
                  <a:lnTo>
                    <a:pt x="1328" y="168"/>
                  </a:lnTo>
                  <a:lnTo>
                    <a:pt x="1368" y="181"/>
                  </a:lnTo>
                  <a:lnTo>
                    <a:pt x="1406" y="193"/>
                  </a:lnTo>
                  <a:lnTo>
                    <a:pt x="1440" y="203"/>
                  </a:lnTo>
                  <a:lnTo>
                    <a:pt x="1470" y="213"/>
                  </a:lnTo>
                  <a:lnTo>
                    <a:pt x="1495" y="220"/>
                  </a:lnTo>
                  <a:lnTo>
                    <a:pt x="1517" y="226"/>
                  </a:lnTo>
                  <a:lnTo>
                    <a:pt x="1533" y="230"/>
                  </a:lnTo>
                  <a:lnTo>
                    <a:pt x="1549" y="236"/>
                  </a:lnTo>
                  <a:lnTo>
                    <a:pt x="1564" y="245"/>
                  </a:lnTo>
                  <a:lnTo>
                    <a:pt x="1577" y="256"/>
                  </a:lnTo>
                  <a:lnTo>
                    <a:pt x="1588" y="269"/>
                  </a:lnTo>
                  <a:lnTo>
                    <a:pt x="1597" y="284"/>
                  </a:lnTo>
                  <a:lnTo>
                    <a:pt x="1602" y="301"/>
                  </a:lnTo>
                  <a:lnTo>
                    <a:pt x="1606" y="319"/>
                  </a:lnTo>
                  <a:lnTo>
                    <a:pt x="1606" y="337"/>
                  </a:lnTo>
                  <a:lnTo>
                    <a:pt x="1603" y="355"/>
                  </a:lnTo>
                  <a:lnTo>
                    <a:pt x="1596" y="374"/>
                  </a:lnTo>
                  <a:lnTo>
                    <a:pt x="1587" y="392"/>
                  </a:lnTo>
                  <a:lnTo>
                    <a:pt x="1573" y="409"/>
                  </a:lnTo>
                  <a:lnTo>
                    <a:pt x="1556" y="425"/>
                  </a:lnTo>
                  <a:lnTo>
                    <a:pt x="1534" y="439"/>
                  </a:lnTo>
                  <a:lnTo>
                    <a:pt x="1507" y="451"/>
                  </a:lnTo>
                  <a:lnTo>
                    <a:pt x="1477" y="461"/>
                  </a:lnTo>
                  <a:lnTo>
                    <a:pt x="1444" y="468"/>
                  </a:lnTo>
                  <a:lnTo>
                    <a:pt x="1409" y="474"/>
                  </a:lnTo>
                  <a:lnTo>
                    <a:pt x="1373" y="477"/>
                  </a:lnTo>
                  <a:lnTo>
                    <a:pt x="1335" y="478"/>
                  </a:lnTo>
                  <a:lnTo>
                    <a:pt x="1297" y="477"/>
                  </a:lnTo>
                  <a:lnTo>
                    <a:pt x="1259" y="475"/>
                  </a:lnTo>
                  <a:lnTo>
                    <a:pt x="1219" y="472"/>
                  </a:lnTo>
                  <a:lnTo>
                    <a:pt x="1182" y="466"/>
                  </a:lnTo>
                  <a:lnTo>
                    <a:pt x="1145" y="461"/>
                  </a:lnTo>
                  <a:lnTo>
                    <a:pt x="1108" y="455"/>
                  </a:lnTo>
                  <a:lnTo>
                    <a:pt x="1073" y="449"/>
                  </a:lnTo>
                  <a:lnTo>
                    <a:pt x="1040" y="443"/>
                  </a:lnTo>
                  <a:lnTo>
                    <a:pt x="1009" y="438"/>
                  </a:lnTo>
                  <a:lnTo>
                    <a:pt x="980" y="432"/>
                  </a:lnTo>
                  <a:lnTo>
                    <a:pt x="953" y="428"/>
                  </a:lnTo>
                  <a:lnTo>
                    <a:pt x="930" y="424"/>
                  </a:lnTo>
                  <a:lnTo>
                    <a:pt x="911" y="421"/>
                  </a:lnTo>
                  <a:lnTo>
                    <a:pt x="895" y="420"/>
                  </a:lnTo>
                  <a:lnTo>
                    <a:pt x="884" y="420"/>
                  </a:lnTo>
                  <a:lnTo>
                    <a:pt x="876" y="423"/>
                  </a:lnTo>
                  <a:lnTo>
                    <a:pt x="874" y="427"/>
                  </a:lnTo>
                  <a:lnTo>
                    <a:pt x="877" y="443"/>
                  </a:lnTo>
                  <a:lnTo>
                    <a:pt x="887" y="458"/>
                  </a:lnTo>
                  <a:lnTo>
                    <a:pt x="903" y="474"/>
                  </a:lnTo>
                  <a:lnTo>
                    <a:pt x="925" y="489"/>
                  </a:lnTo>
                  <a:lnTo>
                    <a:pt x="951" y="503"/>
                  </a:lnTo>
                  <a:lnTo>
                    <a:pt x="983" y="516"/>
                  </a:lnTo>
                  <a:lnTo>
                    <a:pt x="1017" y="528"/>
                  </a:lnTo>
                  <a:lnTo>
                    <a:pt x="1055" y="540"/>
                  </a:lnTo>
                  <a:lnTo>
                    <a:pt x="1096" y="550"/>
                  </a:lnTo>
                  <a:lnTo>
                    <a:pt x="1139" y="559"/>
                  </a:lnTo>
                  <a:lnTo>
                    <a:pt x="1183" y="567"/>
                  </a:lnTo>
                  <a:lnTo>
                    <a:pt x="1228" y="574"/>
                  </a:lnTo>
                  <a:lnTo>
                    <a:pt x="1275" y="580"/>
                  </a:lnTo>
                  <a:lnTo>
                    <a:pt x="1320" y="584"/>
                  </a:lnTo>
                  <a:lnTo>
                    <a:pt x="1365" y="586"/>
                  </a:lnTo>
                  <a:lnTo>
                    <a:pt x="1410" y="587"/>
                  </a:lnTo>
                  <a:lnTo>
                    <a:pt x="1453" y="586"/>
                  </a:lnTo>
                  <a:lnTo>
                    <a:pt x="1493" y="584"/>
                  </a:lnTo>
                  <a:lnTo>
                    <a:pt x="1531" y="579"/>
                  </a:lnTo>
                  <a:lnTo>
                    <a:pt x="1626" y="562"/>
                  </a:lnTo>
                  <a:lnTo>
                    <a:pt x="1722" y="540"/>
                  </a:lnTo>
                  <a:lnTo>
                    <a:pt x="1816" y="514"/>
                  </a:lnTo>
                  <a:lnTo>
                    <a:pt x="1906" y="484"/>
                  </a:lnTo>
                  <a:lnTo>
                    <a:pt x="1995" y="451"/>
                  </a:lnTo>
                  <a:lnTo>
                    <a:pt x="2079" y="416"/>
                  </a:lnTo>
                  <a:lnTo>
                    <a:pt x="2157" y="379"/>
                  </a:lnTo>
                  <a:lnTo>
                    <a:pt x="2231" y="341"/>
                  </a:lnTo>
                  <a:lnTo>
                    <a:pt x="2258" y="329"/>
                  </a:lnTo>
                  <a:lnTo>
                    <a:pt x="2284" y="324"/>
                  </a:lnTo>
                  <a:lnTo>
                    <a:pt x="2308" y="323"/>
                  </a:lnTo>
                  <a:lnTo>
                    <a:pt x="2331" y="328"/>
                  </a:lnTo>
                  <a:lnTo>
                    <a:pt x="2353" y="337"/>
                  </a:lnTo>
                  <a:lnTo>
                    <a:pt x="2371" y="350"/>
                  </a:lnTo>
                  <a:lnTo>
                    <a:pt x="2386" y="367"/>
                  </a:lnTo>
                  <a:lnTo>
                    <a:pt x="2397" y="388"/>
                  </a:lnTo>
                  <a:lnTo>
                    <a:pt x="2404" y="411"/>
                  </a:lnTo>
                  <a:lnTo>
                    <a:pt x="2407" y="436"/>
                  </a:lnTo>
                  <a:lnTo>
                    <a:pt x="2404" y="464"/>
                  </a:lnTo>
                  <a:lnTo>
                    <a:pt x="2395" y="494"/>
                  </a:lnTo>
                  <a:lnTo>
                    <a:pt x="2381" y="524"/>
                  </a:lnTo>
                  <a:lnTo>
                    <a:pt x="2359" y="555"/>
                  </a:lnTo>
                  <a:lnTo>
                    <a:pt x="2330" y="586"/>
                  </a:lnTo>
                  <a:lnTo>
                    <a:pt x="2314" y="600"/>
                  </a:lnTo>
                  <a:lnTo>
                    <a:pt x="2293" y="617"/>
                  </a:lnTo>
                  <a:lnTo>
                    <a:pt x="2269" y="635"/>
                  </a:lnTo>
                  <a:lnTo>
                    <a:pt x="2240" y="656"/>
                  </a:lnTo>
                  <a:lnTo>
                    <a:pt x="2208" y="678"/>
                  </a:lnTo>
                  <a:lnTo>
                    <a:pt x="2172" y="701"/>
                  </a:lnTo>
                  <a:lnTo>
                    <a:pt x="2135" y="726"/>
                  </a:lnTo>
                  <a:lnTo>
                    <a:pt x="2095" y="750"/>
                  </a:lnTo>
                  <a:lnTo>
                    <a:pt x="2052" y="776"/>
                  </a:lnTo>
                  <a:lnTo>
                    <a:pt x="2009" y="802"/>
                  </a:lnTo>
                  <a:lnTo>
                    <a:pt x="1965" y="829"/>
                  </a:lnTo>
                  <a:lnTo>
                    <a:pt x="1919" y="854"/>
                  </a:lnTo>
                  <a:lnTo>
                    <a:pt x="1873" y="879"/>
                  </a:lnTo>
                  <a:lnTo>
                    <a:pt x="1828" y="904"/>
                  </a:lnTo>
                  <a:lnTo>
                    <a:pt x="1782" y="928"/>
                  </a:lnTo>
                  <a:lnTo>
                    <a:pt x="1739" y="950"/>
                  </a:lnTo>
                  <a:lnTo>
                    <a:pt x="1696" y="971"/>
                  </a:lnTo>
                  <a:lnTo>
                    <a:pt x="1655" y="991"/>
                  </a:lnTo>
                  <a:lnTo>
                    <a:pt x="1615" y="1009"/>
                  </a:lnTo>
                  <a:lnTo>
                    <a:pt x="1579" y="1024"/>
                  </a:lnTo>
                  <a:lnTo>
                    <a:pt x="1545" y="1037"/>
                  </a:lnTo>
                  <a:lnTo>
                    <a:pt x="1515" y="1047"/>
                  </a:lnTo>
                  <a:lnTo>
                    <a:pt x="1487" y="1054"/>
                  </a:lnTo>
                  <a:lnTo>
                    <a:pt x="1469" y="1057"/>
                  </a:lnTo>
                  <a:lnTo>
                    <a:pt x="1446" y="1058"/>
                  </a:lnTo>
                  <a:lnTo>
                    <a:pt x="1417" y="1058"/>
                  </a:lnTo>
                  <a:lnTo>
                    <a:pt x="1383" y="1056"/>
                  </a:lnTo>
                  <a:lnTo>
                    <a:pt x="1344" y="1053"/>
                  </a:lnTo>
                  <a:lnTo>
                    <a:pt x="1301" y="1049"/>
                  </a:lnTo>
                  <a:lnTo>
                    <a:pt x="1255" y="1044"/>
                  </a:lnTo>
                  <a:lnTo>
                    <a:pt x="1205" y="1038"/>
                  </a:lnTo>
                  <a:lnTo>
                    <a:pt x="1153" y="1032"/>
                  </a:lnTo>
                  <a:lnTo>
                    <a:pt x="1099" y="1024"/>
                  </a:lnTo>
                  <a:lnTo>
                    <a:pt x="1042" y="1016"/>
                  </a:lnTo>
                  <a:lnTo>
                    <a:pt x="984" y="1008"/>
                  </a:lnTo>
                  <a:lnTo>
                    <a:pt x="925" y="999"/>
                  </a:lnTo>
                  <a:lnTo>
                    <a:pt x="867" y="990"/>
                  </a:lnTo>
                  <a:lnTo>
                    <a:pt x="807" y="979"/>
                  </a:lnTo>
                  <a:lnTo>
                    <a:pt x="749" y="970"/>
                  </a:lnTo>
                  <a:lnTo>
                    <a:pt x="692" y="960"/>
                  </a:lnTo>
                  <a:lnTo>
                    <a:pt x="636" y="950"/>
                  </a:lnTo>
                  <a:lnTo>
                    <a:pt x="582" y="941"/>
                  </a:lnTo>
                  <a:lnTo>
                    <a:pt x="530" y="932"/>
                  </a:lnTo>
                  <a:lnTo>
                    <a:pt x="482" y="923"/>
                  </a:lnTo>
                  <a:lnTo>
                    <a:pt x="437" y="915"/>
                  </a:lnTo>
                  <a:lnTo>
                    <a:pt x="395" y="907"/>
                  </a:lnTo>
                  <a:lnTo>
                    <a:pt x="358" y="900"/>
                  </a:lnTo>
                  <a:lnTo>
                    <a:pt x="326" y="894"/>
                  </a:lnTo>
                  <a:lnTo>
                    <a:pt x="299" y="889"/>
                  </a:lnTo>
                  <a:lnTo>
                    <a:pt x="278" y="885"/>
                  </a:lnTo>
                  <a:lnTo>
                    <a:pt x="262" y="881"/>
                  </a:lnTo>
                  <a:lnTo>
                    <a:pt x="235" y="878"/>
                  </a:lnTo>
                  <a:lnTo>
                    <a:pt x="207" y="881"/>
                  </a:lnTo>
                  <a:lnTo>
                    <a:pt x="180" y="888"/>
                  </a:lnTo>
                  <a:lnTo>
                    <a:pt x="154" y="899"/>
                  </a:lnTo>
                  <a:lnTo>
                    <a:pt x="128" y="913"/>
                  </a:lnTo>
                  <a:lnTo>
                    <a:pt x="102" y="929"/>
                  </a:lnTo>
                  <a:lnTo>
                    <a:pt x="78" y="946"/>
                  </a:lnTo>
                  <a:lnTo>
                    <a:pt x="57" y="964"/>
                  </a:lnTo>
                  <a:lnTo>
                    <a:pt x="44" y="973"/>
                  </a:lnTo>
                  <a:lnTo>
                    <a:pt x="33" y="978"/>
                  </a:lnTo>
                  <a:lnTo>
                    <a:pt x="25" y="979"/>
                  </a:lnTo>
                  <a:lnTo>
                    <a:pt x="18" y="977"/>
                  </a:lnTo>
                  <a:lnTo>
                    <a:pt x="12" y="973"/>
                  </a:lnTo>
                  <a:lnTo>
                    <a:pt x="8" y="968"/>
                  </a:lnTo>
                  <a:lnTo>
                    <a:pt x="5" y="961"/>
                  </a:lnTo>
                  <a:lnTo>
                    <a:pt x="2" y="955"/>
                  </a:lnTo>
                  <a:lnTo>
                    <a:pt x="1" y="949"/>
                  </a:lnTo>
                  <a:lnTo>
                    <a:pt x="1" y="944"/>
                  </a:lnTo>
                  <a:lnTo>
                    <a:pt x="0" y="942"/>
                  </a:lnTo>
                  <a:lnTo>
                    <a:pt x="4" y="889"/>
                  </a:lnTo>
                  <a:lnTo>
                    <a:pt x="8" y="830"/>
                  </a:lnTo>
                  <a:lnTo>
                    <a:pt x="12" y="766"/>
                  </a:lnTo>
                  <a:lnTo>
                    <a:pt x="16" y="698"/>
                  </a:lnTo>
                  <a:lnTo>
                    <a:pt x="21" y="628"/>
                  </a:lnTo>
                  <a:lnTo>
                    <a:pt x="25" y="557"/>
                  </a:lnTo>
                  <a:lnTo>
                    <a:pt x="30" y="485"/>
                  </a:lnTo>
                  <a:lnTo>
                    <a:pt x="34" y="414"/>
                  </a:lnTo>
                  <a:lnTo>
                    <a:pt x="39" y="345"/>
                  </a:lnTo>
                  <a:lnTo>
                    <a:pt x="43" y="279"/>
                  </a:lnTo>
                  <a:lnTo>
                    <a:pt x="47" y="217"/>
                  </a:lnTo>
                  <a:lnTo>
                    <a:pt x="50" y="161"/>
                  </a:lnTo>
                  <a:lnTo>
                    <a:pt x="54" y="110"/>
                  </a:lnTo>
                  <a:lnTo>
                    <a:pt x="56" y="96"/>
                  </a:lnTo>
                  <a:lnTo>
                    <a:pt x="60" y="85"/>
                  </a:lnTo>
                  <a:lnTo>
                    <a:pt x="67" y="77"/>
                  </a:lnTo>
                  <a:lnTo>
                    <a:pt x="76" y="72"/>
                  </a:lnTo>
                  <a:lnTo>
                    <a:pt x="87" y="68"/>
                  </a:lnTo>
                  <a:lnTo>
                    <a:pt x="99" y="65"/>
                  </a:lnTo>
                  <a:lnTo>
                    <a:pt x="114" y="63"/>
                  </a:lnTo>
                  <a:lnTo>
                    <a:pt x="131" y="60"/>
                  </a:lnTo>
                  <a:lnTo>
                    <a:pt x="164" y="55"/>
                  </a:lnTo>
                  <a:lnTo>
                    <a:pt x="201" y="49"/>
                  </a:lnTo>
                  <a:lnTo>
                    <a:pt x="241" y="43"/>
                  </a:lnTo>
                  <a:lnTo>
                    <a:pt x="285" y="36"/>
                  </a:lnTo>
                  <a:lnTo>
                    <a:pt x="329" y="30"/>
                  </a:lnTo>
                  <a:lnTo>
                    <a:pt x="375" y="24"/>
                  </a:lnTo>
                  <a:lnTo>
                    <a:pt x="421" y="18"/>
                  </a:lnTo>
                  <a:lnTo>
                    <a:pt x="466" y="13"/>
                  </a:lnTo>
                  <a:lnTo>
                    <a:pt x="509" y="8"/>
                  </a:lnTo>
                  <a:lnTo>
                    <a:pt x="550" y="4"/>
                  </a:lnTo>
                  <a:lnTo>
                    <a:pt x="587" y="2"/>
                  </a:lnTo>
                  <a:lnTo>
                    <a:pt x="621" y="0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188"/>
            <p:cNvSpPr>
              <a:spLocks noEditPoints="1"/>
            </p:cNvSpPr>
            <p:nvPr/>
          </p:nvSpPr>
          <p:spPr bwMode="auto">
            <a:xfrm>
              <a:off x="977900" y="3617913"/>
              <a:ext cx="201613" cy="260350"/>
            </a:xfrm>
            <a:custGeom>
              <a:avLst/>
              <a:gdLst>
                <a:gd name="T0" fmla="*/ 396 w 764"/>
                <a:gd name="T1" fmla="*/ 588 h 983"/>
                <a:gd name="T2" fmla="*/ 367 w 764"/>
                <a:gd name="T3" fmla="*/ 591 h 983"/>
                <a:gd name="T4" fmla="*/ 340 w 764"/>
                <a:gd name="T5" fmla="*/ 599 h 983"/>
                <a:gd name="T6" fmla="*/ 316 w 764"/>
                <a:gd name="T7" fmla="*/ 612 h 983"/>
                <a:gd name="T8" fmla="*/ 295 w 764"/>
                <a:gd name="T9" fmla="*/ 630 h 983"/>
                <a:gd name="T10" fmla="*/ 278 w 764"/>
                <a:gd name="T11" fmla="*/ 651 h 983"/>
                <a:gd name="T12" fmla="*/ 265 w 764"/>
                <a:gd name="T13" fmla="*/ 674 h 983"/>
                <a:gd name="T14" fmla="*/ 257 w 764"/>
                <a:gd name="T15" fmla="*/ 701 h 983"/>
                <a:gd name="T16" fmla="*/ 254 w 764"/>
                <a:gd name="T17" fmla="*/ 729 h 983"/>
                <a:gd name="T18" fmla="*/ 257 w 764"/>
                <a:gd name="T19" fmla="*/ 757 h 983"/>
                <a:gd name="T20" fmla="*/ 265 w 764"/>
                <a:gd name="T21" fmla="*/ 784 h 983"/>
                <a:gd name="T22" fmla="*/ 278 w 764"/>
                <a:gd name="T23" fmla="*/ 809 h 983"/>
                <a:gd name="T24" fmla="*/ 295 w 764"/>
                <a:gd name="T25" fmla="*/ 830 h 983"/>
                <a:gd name="T26" fmla="*/ 316 w 764"/>
                <a:gd name="T27" fmla="*/ 847 h 983"/>
                <a:gd name="T28" fmla="*/ 340 w 764"/>
                <a:gd name="T29" fmla="*/ 860 h 983"/>
                <a:gd name="T30" fmla="*/ 367 w 764"/>
                <a:gd name="T31" fmla="*/ 868 h 983"/>
                <a:gd name="T32" fmla="*/ 396 w 764"/>
                <a:gd name="T33" fmla="*/ 871 h 983"/>
                <a:gd name="T34" fmla="*/ 424 w 764"/>
                <a:gd name="T35" fmla="*/ 868 h 983"/>
                <a:gd name="T36" fmla="*/ 450 w 764"/>
                <a:gd name="T37" fmla="*/ 860 h 983"/>
                <a:gd name="T38" fmla="*/ 474 w 764"/>
                <a:gd name="T39" fmla="*/ 847 h 983"/>
                <a:gd name="T40" fmla="*/ 496 w 764"/>
                <a:gd name="T41" fmla="*/ 830 h 983"/>
                <a:gd name="T42" fmla="*/ 513 w 764"/>
                <a:gd name="T43" fmla="*/ 809 h 983"/>
                <a:gd name="T44" fmla="*/ 526 w 764"/>
                <a:gd name="T45" fmla="*/ 784 h 983"/>
                <a:gd name="T46" fmla="*/ 534 w 764"/>
                <a:gd name="T47" fmla="*/ 757 h 983"/>
                <a:gd name="T48" fmla="*/ 537 w 764"/>
                <a:gd name="T49" fmla="*/ 729 h 983"/>
                <a:gd name="T50" fmla="*/ 534 w 764"/>
                <a:gd name="T51" fmla="*/ 701 h 983"/>
                <a:gd name="T52" fmla="*/ 526 w 764"/>
                <a:gd name="T53" fmla="*/ 674 h 983"/>
                <a:gd name="T54" fmla="*/ 513 w 764"/>
                <a:gd name="T55" fmla="*/ 651 h 983"/>
                <a:gd name="T56" fmla="*/ 496 w 764"/>
                <a:gd name="T57" fmla="*/ 630 h 983"/>
                <a:gd name="T58" fmla="*/ 474 w 764"/>
                <a:gd name="T59" fmla="*/ 612 h 983"/>
                <a:gd name="T60" fmla="*/ 450 w 764"/>
                <a:gd name="T61" fmla="*/ 599 h 983"/>
                <a:gd name="T62" fmla="*/ 424 w 764"/>
                <a:gd name="T63" fmla="*/ 591 h 983"/>
                <a:gd name="T64" fmla="*/ 396 w 764"/>
                <a:gd name="T65" fmla="*/ 588 h 983"/>
                <a:gd name="T66" fmla="*/ 185 w 764"/>
                <a:gd name="T67" fmla="*/ 0 h 983"/>
                <a:gd name="T68" fmla="*/ 697 w 764"/>
                <a:gd name="T69" fmla="*/ 25 h 983"/>
                <a:gd name="T70" fmla="*/ 716 w 764"/>
                <a:gd name="T71" fmla="*/ 29 h 983"/>
                <a:gd name="T72" fmla="*/ 732 w 764"/>
                <a:gd name="T73" fmla="*/ 37 h 983"/>
                <a:gd name="T74" fmla="*/ 746 w 764"/>
                <a:gd name="T75" fmla="*/ 49 h 983"/>
                <a:gd name="T76" fmla="*/ 756 w 764"/>
                <a:gd name="T77" fmla="*/ 64 h 983"/>
                <a:gd name="T78" fmla="*/ 763 w 764"/>
                <a:gd name="T79" fmla="*/ 81 h 983"/>
                <a:gd name="T80" fmla="*/ 764 w 764"/>
                <a:gd name="T81" fmla="*/ 100 h 983"/>
                <a:gd name="T82" fmla="*/ 701 w 764"/>
                <a:gd name="T83" fmla="*/ 913 h 983"/>
                <a:gd name="T84" fmla="*/ 697 w 764"/>
                <a:gd name="T85" fmla="*/ 932 h 983"/>
                <a:gd name="T86" fmla="*/ 688 w 764"/>
                <a:gd name="T87" fmla="*/ 949 h 983"/>
                <a:gd name="T88" fmla="*/ 676 w 764"/>
                <a:gd name="T89" fmla="*/ 964 h 983"/>
                <a:gd name="T90" fmla="*/ 661 w 764"/>
                <a:gd name="T91" fmla="*/ 974 h 983"/>
                <a:gd name="T92" fmla="*/ 643 w 764"/>
                <a:gd name="T93" fmla="*/ 981 h 983"/>
                <a:gd name="T94" fmla="*/ 624 w 764"/>
                <a:gd name="T95" fmla="*/ 983 h 983"/>
                <a:gd name="T96" fmla="*/ 56 w 764"/>
                <a:gd name="T97" fmla="*/ 983 h 983"/>
                <a:gd name="T98" fmla="*/ 38 w 764"/>
                <a:gd name="T99" fmla="*/ 980 h 983"/>
                <a:gd name="T100" fmla="*/ 22 w 764"/>
                <a:gd name="T101" fmla="*/ 972 h 983"/>
                <a:gd name="T102" fmla="*/ 11 w 764"/>
                <a:gd name="T103" fmla="*/ 961 h 983"/>
                <a:gd name="T104" fmla="*/ 3 w 764"/>
                <a:gd name="T105" fmla="*/ 945 h 983"/>
                <a:gd name="T106" fmla="*/ 0 w 764"/>
                <a:gd name="T107" fmla="*/ 928 h 983"/>
                <a:gd name="T108" fmla="*/ 2 w 764"/>
                <a:gd name="T109" fmla="*/ 910 h 983"/>
                <a:gd name="T110" fmla="*/ 96 w 764"/>
                <a:gd name="T111" fmla="*/ 66 h 983"/>
                <a:gd name="T112" fmla="*/ 103 w 764"/>
                <a:gd name="T113" fmla="*/ 48 h 983"/>
                <a:gd name="T114" fmla="*/ 114 w 764"/>
                <a:gd name="T115" fmla="*/ 32 h 983"/>
                <a:gd name="T116" fmla="*/ 129 w 764"/>
                <a:gd name="T117" fmla="*/ 18 h 983"/>
                <a:gd name="T118" fmla="*/ 146 w 764"/>
                <a:gd name="T119" fmla="*/ 8 h 983"/>
                <a:gd name="T120" fmla="*/ 165 w 764"/>
                <a:gd name="T121" fmla="*/ 2 h 983"/>
                <a:gd name="T122" fmla="*/ 185 w 764"/>
                <a:gd name="T123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983">
                  <a:moveTo>
                    <a:pt x="396" y="588"/>
                  </a:moveTo>
                  <a:lnTo>
                    <a:pt x="367" y="591"/>
                  </a:lnTo>
                  <a:lnTo>
                    <a:pt x="340" y="599"/>
                  </a:lnTo>
                  <a:lnTo>
                    <a:pt x="316" y="612"/>
                  </a:lnTo>
                  <a:lnTo>
                    <a:pt x="295" y="630"/>
                  </a:lnTo>
                  <a:lnTo>
                    <a:pt x="278" y="651"/>
                  </a:lnTo>
                  <a:lnTo>
                    <a:pt x="265" y="674"/>
                  </a:lnTo>
                  <a:lnTo>
                    <a:pt x="257" y="701"/>
                  </a:lnTo>
                  <a:lnTo>
                    <a:pt x="254" y="729"/>
                  </a:lnTo>
                  <a:lnTo>
                    <a:pt x="257" y="757"/>
                  </a:lnTo>
                  <a:lnTo>
                    <a:pt x="265" y="784"/>
                  </a:lnTo>
                  <a:lnTo>
                    <a:pt x="278" y="809"/>
                  </a:lnTo>
                  <a:lnTo>
                    <a:pt x="295" y="830"/>
                  </a:lnTo>
                  <a:lnTo>
                    <a:pt x="316" y="847"/>
                  </a:lnTo>
                  <a:lnTo>
                    <a:pt x="340" y="860"/>
                  </a:lnTo>
                  <a:lnTo>
                    <a:pt x="367" y="868"/>
                  </a:lnTo>
                  <a:lnTo>
                    <a:pt x="396" y="871"/>
                  </a:lnTo>
                  <a:lnTo>
                    <a:pt x="424" y="868"/>
                  </a:lnTo>
                  <a:lnTo>
                    <a:pt x="450" y="860"/>
                  </a:lnTo>
                  <a:lnTo>
                    <a:pt x="474" y="847"/>
                  </a:lnTo>
                  <a:lnTo>
                    <a:pt x="496" y="830"/>
                  </a:lnTo>
                  <a:lnTo>
                    <a:pt x="513" y="809"/>
                  </a:lnTo>
                  <a:lnTo>
                    <a:pt x="526" y="784"/>
                  </a:lnTo>
                  <a:lnTo>
                    <a:pt x="534" y="757"/>
                  </a:lnTo>
                  <a:lnTo>
                    <a:pt x="537" y="729"/>
                  </a:lnTo>
                  <a:lnTo>
                    <a:pt x="534" y="701"/>
                  </a:lnTo>
                  <a:lnTo>
                    <a:pt x="526" y="674"/>
                  </a:lnTo>
                  <a:lnTo>
                    <a:pt x="513" y="651"/>
                  </a:lnTo>
                  <a:lnTo>
                    <a:pt x="496" y="630"/>
                  </a:lnTo>
                  <a:lnTo>
                    <a:pt x="474" y="612"/>
                  </a:lnTo>
                  <a:lnTo>
                    <a:pt x="450" y="599"/>
                  </a:lnTo>
                  <a:lnTo>
                    <a:pt x="424" y="591"/>
                  </a:lnTo>
                  <a:lnTo>
                    <a:pt x="396" y="588"/>
                  </a:lnTo>
                  <a:close/>
                  <a:moveTo>
                    <a:pt x="185" y="0"/>
                  </a:moveTo>
                  <a:lnTo>
                    <a:pt x="697" y="25"/>
                  </a:lnTo>
                  <a:lnTo>
                    <a:pt x="716" y="29"/>
                  </a:lnTo>
                  <a:lnTo>
                    <a:pt x="732" y="37"/>
                  </a:lnTo>
                  <a:lnTo>
                    <a:pt x="746" y="49"/>
                  </a:lnTo>
                  <a:lnTo>
                    <a:pt x="756" y="64"/>
                  </a:lnTo>
                  <a:lnTo>
                    <a:pt x="763" y="81"/>
                  </a:lnTo>
                  <a:lnTo>
                    <a:pt x="764" y="100"/>
                  </a:lnTo>
                  <a:lnTo>
                    <a:pt x="701" y="913"/>
                  </a:lnTo>
                  <a:lnTo>
                    <a:pt x="697" y="932"/>
                  </a:lnTo>
                  <a:lnTo>
                    <a:pt x="688" y="949"/>
                  </a:lnTo>
                  <a:lnTo>
                    <a:pt x="676" y="964"/>
                  </a:lnTo>
                  <a:lnTo>
                    <a:pt x="661" y="974"/>
                  </a:lnTo>
                  <a:lnTo>
                    <a:pt x="643" y="981"/>
                  </a:lnTo>
                  <a:lnTo>
                    <a:pt x="624" y="983"/>
                  </a:lnTo>
                  <a:lnTo>
                    <a:pt x="56" y="983"/>
                  </a:lnTo>
                  <a:lnTo>
                    <a:pt x="38" y="980"/>
                  </a:lnTo>
                  <a:lnTo>
                    <a:pt x="22" y="972"/>
                  </a:lnTo>
                  <a:lnTo>
                    <a:pt x="11" y="961"/>
                  </a:lnTo>
                  <a:lnTo>
                    <a:pt x="3" y="945"/>
                  </a:lnTo>
                  <a:lnTo>
                    <a:pt x="0" y="928"/>
                  </a:lnTo>
                  <a:lnTo>
                    <a:pt x="2" y="910"/>
                  </a:lnTo>
                  <a:lnTo>
                    <a:pt x="96" y="66"/>
                  </a:lnTo>
                  <a:lnTo>
                    <a:pt x="103" y="48"/>
                  </a:lnTo>
                  <a:lnTo>
                    <a:pt x="114" y="32"/>
                  </a:lnTo>
                  <a:lnTo>
                    <a:pt x="129" y="18"/>
                  </a:lnTo>
                  <a:lnTo>
                    <a:pt x="146" y="8"/>
                  </a:lnTo>
                  <a:lnTo>
                    <a:pt x="165" y="2"/>
                  </a:lnTo>
                  <a:lnTo>
                    <a:pt x="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3384604" y="4223280"/>
            <a:ext cx="1571517" cy="15715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3487094" y="4529258"/>
            <a:ext cx="1366537" cy="1165335"/>
          </a:xfrm>
          <a:custGeom>
            <a:avLst/>
            <a:gdLst>
              <a:gd name="T0" fmla="*/ 1816 w 2128"/>
              <a:gd name="T1" fmla="*/ 0 h 1816"/>
              <a:gd name="T2" fmla="*/ 1532 w 2128"/>
              <a:gd name="T3" fmla="*/ 520 h 1816"/>
              <a:gd name="T4" fmla="*/ 596 w 2128"/>
              <a:gd name="T5" fmla="*/ 520 h 1816"/>
              <a:gd name="T6" fmla="*/ 312 w 2128"/>
              <a:gd name="T7" fmla="*/ 0 h 1816"/>
              <a:gd name="T8" fmla="*/ 0 w 2128"/>
              <a:gd name="T9" fmla="*/ 752 h 1816"/>
              <a:gd name="T10" fmla="*/ 1064 w 2128"/>
              <a:gd name="T11" fmla="*/ 1816 h 1816"/>
              <a:gd name="T12" fmla="*/ 2128 w 2128"/>
              <a:gd name="T13" fmla="*/ 752 h 1816"/>
              <a:gd name="T14" fmla="*/ 1816 w 2128"/>
              <a:gd name="T15" fmla="*/ 0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8" h="1816">
                <a:moveTo>
                  <a:pt x="1816" y="0"/>
                </a:moveTo>
                <a:cubicBezTo>
                  <a:pt x="1532" y="520"/>
                  <a:pt x="1532" y="520"/>
                  <a:pt x="1532" y="520"/>
                </a:cubicBezTo>
                <a:cubicBezTo>
                  <a:pt x="596" y="520"/>
                  <a:pt x="596" y="520"/>
                  <a:pt x="596" y="520"/>
                </a:cubicBezTo>
                <a:cubicBezTo>
                  <a:pt x="312" y="0"/>
                  <a:pt x="312" y="0"/>
                  <a:pt x="312" y="0"/>
                </a:cubicBezTo>
                <a:cubicBezTo>
                  <a:pt x="119" y="192"/>
                  <a:pt x="0" y="458"/>
                  <a:pt x="0" y="752"/>
                </a:cubicBezTo>
                <a:cubicBezTo>
                  <a:pt x="0" y="1340"/>
                  <a:pt x="476" y="1816"/>
                  <a:pt x="1064" y="1816"/>
                </a:cubicBezTo>
                <a:cubicBezTo>
                  <a:pt x="1652" y="1816"/>
                  <a:pt x="2128" y="1340"/>
                  <a:pt x="2128" y="752"/>
                </a:cubicBezTo>
                <a:cubicBezTo>
                  <a:pt x="2128" y="458"/>
                  <a:pt x="2009" y="192"/>
                  <a:pt x="181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899775" y="5034004"/>
            <a:ext cx="541175" cy="519729"/>
            <a:chOff x="890588" y="2374900"/>
            <a:chExt cx="681038" cy="6540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7" name="Freeform 175"/>
            <p:cNvSpPr>
              <a:spLocks/>
            </p:cNvSpPr>
            <p:nvPr/>
          </p:nvSpPr>
          <p:spPr bwMode="auto">
            <a:xfrm>
              <a:off x="989013" y="2462213"/>
              <a:ext cx="157163" cy="152400"/>
            </a:xfrm>
            <a:custGeom>
              <a:avLst/>
              <a:gdLst>
                <a:gd name="T0" fmla="*/ 311 w 791"/>
                <a:gd name="T1" fmla="*/ 0 h 769"/>
                <a:gd name="T2" fmla="*/ 353 w 791"/>
                <a:gd name="T3" fmla="*/ 3 h 769"/>
                <a:gd name="T4" fmla="*/ 393 w 791"/>
                <a:gd name="T5" fmla="*/ 11 h 769"/>
                <a:gd name="T6" fmla="*/ 431 w 791"/>
                <a:gd name="T7" fmla="*/ 24 h 769"/>
                <a:gd name="T8" fmla="*/ 467 w 791"/>
                <a:gd name="T9" fmla="*/ 42 h 769"/>
                <a:gd name="T10" fmla="*/ 500 w 791"/>
                <a:gd name="T11" fmla="*/ 64 h 769"/>
                <a:gd name="T12" fmla="*/ 530 w 791"/>
                <a:gd name="T13" fmla="*/ 90 h 769"/>
                <a:gd name="T14" fmla="*/ 556 w 791"/>
                <a:gd name="T15" fmla="*/ 121 h 769"/>
                <a:gd name="T16" fmla="*/ 578 w 791"/>
                <a:gd name="T17" fmla="*/ 153 h 769"/>
                <a:gd name="T18" fmla="*/ 596 w 791"/>
                <a:gd name="T19" fmla="*/ 189 h 769"/>
                <a:gd name="T20" fmla="*/ 610 w 791"/>
                <a:gd name="T21" fmla="*/ 227 h 769"/>
                <a:gd name="T22" fmla="*/ 618 w 791"/>
                <a:gd name="T23" fmla="*/ 268 h 769"/>
                <a:gd name="T24" fmla="*/ 620 w 791"/>
                <a:gd name="T25" fmla="*/ 310 h 769"/>
                <a:gd name="T26" fmla="*/ 618 w 791"/>
                <a:gd name="T27" fmla="*/ 350 h 769"/>
                <a:gd name="T28" fmla="*/ 610 w 791"/>
                <a:gd name="T29" fmla="*/ 388 h 769"/>
                <a:gd name="T30" fmla="*/ 597 w 791"/>
                <a:gd name="T31" fmla="*/ 424 h 769"/>
                <a:gd name="T32" fmla="*/ 581 w 791"/>
                <a:gd name="T33" fmla="*/ 458 h 769"/>
                <a:gd name="T34" fmla="*/ 791 w 791"/>
                <a:gd name="T35" fmla="*/ 656 h 769"/>
                <a:gd name="T36" fmla="*/ 752 w 791"/>
                <a:gd name="T37" fmla="*/ 691 h 769"/>
                <a:gd name="T38" fmla="*/ 716 w 791"/>
                <a:gd name="T39" fmla="*/ 729 h 769"/>
                <a:gd name="T40" fmla="*/ 683 w 791"/>
                <a:gd name="T41" fmla="*/ 769 h 769"/>
                <a:gd name="T42" fmla="*/ 474 w 791"/>
                <a:gd name="T43" fmla="*/ 572 h 769"/>
                <a:gd name="T44" fmla="*/ 437 w 791"/>
                <a:gd name="T45" fmla="*/ 592 h 769"/>
                <a:gd name="T46" fmla="*/ 397 w 791"/>
                <a:gd name="T47" fmla="*/ 607 h 769"/>
                <a:gd name="T48" fmla="*/ 355 w 791"/>
                <a:gd name="T49" fmla="*/ 616 h 769"/>
                <a:gd name="T50" fmla="*/ 311 w 791"/>
                <a:gd name="T51" fmla="*/ 619 h 769"/>
                <a:gd name="T52" fmla="*/ 269 w 791"/>
                <a:gd name="T53" fmla="*/ 617 h 769"/>
                <a:gd name="T54" fmla="*/ 228 w 791"/>
                <a:gd name="T55" fmla="*/ 609 h 769"/>
                <a:gd name="T56" fmla="*/ 190 w 791"/>
                <a:gd name="T57" fmla="*/ 595 h 769"/>
                <a:gd name="T58" fmla="*/ 154 w 791"/>
                <a:gd name="T59" fmla="*/ 577 h 769"/>
                <a:gd name="T60" fmla="*/ 120 w 791"/>
                <a:gd name="T61" fmla="*/ 555 h 769"/>
                <a:gd name="T62" fmla="*/ 91 w 791"/>
                <a:gd name="T63" fmla="*/ 529 h 769"/>
                <a:gd name="T64" fmla="*/ 65 w 791"/>
                <a:gd name="T65" fmla="*/ 500 h 769"/>
                <a:gd name="T66" fmla="*/ 43 w 791"/>
                <a:gd name="T67" fmla="*/ 466 h 769"/>
                <a:gd name="T68" fmla="*/ 25 w 791"/>
                <a:gd name="T69" fmla="*/ 430 h 769"/>
                <a:gd name="T70" fmla="*/ 11 w 791"/>
                <a:gd name="T71" fmla="*/ 392 h 769"/>
                <a:gd name="T72" fmla="*/ 4 w 791"/>
                <a:gd name="T73" fmla="*/ 352 h 769"/>
                <a:gd name="T74" fmla="*/ 0 w 791"/>
                <a:gd name="T75" fmla="*/ 310 h 769"/>
                <a:gd name="T76" fmla="*/ 4 w 791"/>
                <a:gd name="T77" fmla="*/ 268 h 769"/>
                <a:gd name="T78" fmla="*/ 11 w 791"/>
                <a:gd name="T79" fmla="*/ 227 h 769"/>
                <a:gd name="T80" fmla="*/ 25 w 791"/>
                <a:gd name="T81" fmla="*/ 189 h 769"/>
                <a:gd name="T82" fmla="*/ 43 w 791"/>
                <a:gd name="T83" fmla="*/ 153 h 769"/>
                <a:gd name="T84" fmla="*/ 65 w 791"/>
                <a:gd name="T85" fmla="*/ 121 h 769"/>
                <a:gd name="T86" fmla="*/ 91 w 791"/>
                <a:gd name="T87" fmla="*/ 90 h 769"/>
                <a:gd name="T88" fmla="*/ 120 w 791"/>
                <a:gd name="T89" fmla="*/ 64 h 769"/>
                <a:gd name="T90" fmla="*/ 154 w 791"/>
                <a:gd name="T91" fmla="*/ 42 h 769"/>
                <a:gd name="T92" fmla="*/ 190 w 791"/>
                <a:gd name="T93" fmla="*/ 24 h 769"/>
                <a:gd name="T94" fmla="*/ 228 w 791"/>
                <a:gd name="T95" fmla="*/ 11 h 769"/>
                <a:gd name="T96" fmla="*/ 269 w 791"/>
                <a:gd name="T97" fmla="*/ 3 h 769"/>
                <a:gd name="T98" fmla="*/ 311 w 791"/>
                <a:gd name="T99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1" h="769">
                  <a:moveTo>
                    <a:pt x="311" y="0"/>
                  </a:moveTo>
                  <a:lnTo>
                    <a:pt x="353" y="3"/>
                  </a:lnTo>
                  <a:lnTo>
                    <a:pt x="393" y="11"/>
                  </a:lnTo>
                  <a:lnTo>
                    <a:pt x="431" y="24"/>
                  </a:lnTo>
                  <a:lnTo>
                    <a:pt x="467" y="42"/>
                  </a:lnTo>
                  <a:lnTo>
                    <a:pt x="500" y="64"/>
                  </a:lnTo>
                  <a:lnTo>
                    <a:pt x="530" y="90"/>
                  </a:lnTo>
                  <a:lnTo>
                    <a:pt x="556" y="121"/>
                  </a:lnTo>
                  <a:lnTo>
                    <a:pt x="578" y="153"/>
                  </a:lnTo>
                  <a:lnTo>
                    <a:pt x="596" y="189"/>
                  </a:lnTo>
                  <a:lnTo>
                    <a:pt x="610" y="227"/>
                  </a:lnTo>
                  <a:lnTo>
                    <a:pt x="618" y="268"/>
                  </a:lnTo>
                  <a:lnTo>
                    <a:pt x="620" y="310"/>
                  </a:lnTo>
                  <a:lnTo>
                    <a:pt x="618" y="350"/>
                  </a:lnTo>
                  <a:lnTo>
                    <a:pt x="610" y="388"/>
                  </a:lnTo>
                  <a:lnTo>
                    <a:pt x="597" y="424"/>
                  </a:lnTo>
                  <a:lnTo>
                    <a:pt x="581" y="458"/>
                  </a:lnTo>
                  <a:lnTo>
                    <a:pt x="791" y="656"/>
                  </a:lnTo>
                  <a:lnTo>
                    <a:pt x="752" y="691"/>
                  </a:lnTo>
                  <a:lnTo>
                    <a:pt x="716" y="729"/>
                  </a:lnTo>
                  <a:lnTo>
                    <a:pt x="683" y="769"/>
                  </a:lnTo>
                  <a:lnTo>
                    <a:pt x="474" y="572"/>
                  </a:lnTo>
                  <a:lnTo>
                    <a:pt x="437" y="592"/>
                  </a:lnTo>
                  <a:lnTo>
                    <a:pt x="397" y="607"/>
                  </a:lnTo>
                  <a:lnTo>
                    <a:pt x="355" y="616"/>
                  </a:lnTo>
                  <a:lnTo>
                    <a:pt x="311" y="619"/>
                  </a:lnTo>
                  <a:lnTo>
                    <a:pt x="269" y="617"/>
                  </a:lnTo>
                  <a:lnTo>
                    <a:pt x="228" y="609"/>
                  </a:lnTo>
                  <a:lnTo>
                    <a:pt x="190" y="595"/>
                  </a:lnTo>
                  <a:lnTo>
                    <a:pt x="154" y="577"/>
                  </a:lnTo>
                  <a:lnTo>
                    <a:pt x="120" y="555"/>
                  </a:lnTo>
                  <a:lnTo>
                    <a:pt x="91" y="529"/>
                  </a:lnTo>
                  <a:lnTo>
                    <a:pt x="65" y="500"/>
                  </a:lnTo>
                  <a:lnTo>
                    <a:pt x="43" y="466"/>
                  </a:lnTo>
                  <a:lnTo>
                    <a:pt x="25" y="430"/>
                  </a:lnTo>
                  <a:lnTo>
                    <a:pt x="11" y="392"/>
                  </a:lnTo>
                  <a:lnTo>
                    <a:pt x="4" y="352"/>
                  </a:lnTo>
                  <a:lnTo>
                    <a:pt x="0" y="310"/>
                  </a:lnTo>
                  <a:lnTo>
                    <a:pt x="4" y="268"/>
                  </a:lnTo>
                  <a:lnTo>
                    <a:pt x="11" y="227"/>
                  </a:lnTo>
                  <a:lnTo>
                    <a:pt x="25" y="189"/>
                  </a:lnTo>
                  <a:lnTo>
                    <a:pt x="43" y="153"/>
                  </a:lnTo>
                  <a:lnTo>
                    <a:pt x="65" y="121"/>
                  </a:lnTo>
                  <a:lnTo>
                    <a:pt x="91" y="90"/>
                  </a:lnTo>
                  <a:lnTo>
                    <a:pt x="120" y="64"/>
                  </a:lnTo>
                  <a:lnTo>
                    <a:pt x="154" y="42"/>
                  </a:lnTo>
                  <a:lnTo>
                    <a:pt x="190" y="24"/>
                  </a:lnTo>
                  <a:lnTo>
                    <a:pt x="228" y="11"/>
                  </a:lnTo>
                  <a:lnTo>
                    <a:pt x="269" y="3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176"/>
            <p:cNvSpPr>
              <a:spLocks/>
            </p:cNvSpPr>
            <p:nvPr/>
          </p:nvSpPr>
          <p:spPr bwMode="auto">
            <a:xfrm>
              <a:off x="1293813" y="2374900"/>
              <a:ext cx="160338" cy="212725"/>
            </a:xfrm>
            <a:custGeom>
              <a:avLst/>
              <a:gdLst>
                <a:gd name="T0" fmla="*/ 497 w 808"/>
                <a:gd name="T1" fmla="*/ 0 h 1074"/>
                <a:gd name="T2" fmla="*/ 497 w 808"/>
                <a:gd name="T3" fmla="*/ 0 h 1074"/>
                <a:gd name="T4" fmla="*/ 539 w 808"/>
                <a:gd name="T5" fmla="*/ 3 h 1074"/>
                <a:gd name="T6" fmla="*/ 579 w 808"/>
                <a:gd name="T7" fmla="*/ 11 h 1074"/>
                <a:gd name="T8" fmla="*/ 618 w 808"/>
                <a:gd name="T9" fmla="*/ 25 h 1074"/>
                <a:gd name="T10" fmla="*/ 654 w 808"/>
                <a:gd name="T11" fmla="*/ 43 h 1074"/>
                <a:gd name="T12" fmla="*/ 687 w 808"/>
                <a:gd name="T13" fmla="*/ 65 h 1074"/>
                <a:gd name="T14" fmla="*/ 716 w 808"/>
                <a:gd name="T15" fmla="*/ 91 h 1074"/>
                <a:gd name="T16" fmla="*/ 743 w 808"/>
                <a:gd name="T17" fmla="*/ 121 h 1074"/>
                <a:gd name="T18" fmla="*/ 765 w 808"/>
                <a:gd name="T19" fmla="*/ 153 h 1074"/>
                <a:gd name="T20" fmla="*/ 783 w 808"/>
                <a:gd name="T21" fmla="*/ 189 h 1074"/>
                <a:gd name="T22" fmla="*/ 796 w 808"/>
                <a:gd name="T23" fmla="*/ 228 h 1074"/>
                <a:gd name="T24" fmla="*/ 805 w 808"/>
                <a:gd name="T25" fmla="*/ 268 h 1074"/>
                <a:gd name="T26" fmla="*/ 808 w 808"/>
                <a:gd name="T27" fmla="*/ 310 h 1074"/>
                <a:gd name="T28" fmla="*/ 805 w 808"/>
                <a:gd name="T29" fmla="*/ 352 h 1074"/>
                <a:gd name="T30" fmla="*/ 796 w 808"/>
                <a:gd name="T31" fmla="*/ 392 h 1074"/>
                <a:gd name="T32" fmla="*/ 783 w 808"/>
                <a:gd name="T33" fmla="*/ 431 h 1074"/>
                <a:gd name="T34" fmla="*/ 765 w 808"/>
                <a:gd name="T35" fmla="*/ 467 h 1074"/>
                <a:gd name="T36" fmla="*/ 743 w 808"/>
                <a:gd name="T37" fmla="*/ 500 h 1074"/>
                <a:gd name="T38" fmla="*/ 716 w 808"/>
                <a:gd name="T39" fmla="*/ 529 h 1074"/>
                <a:gd name="T40" fmla="*/ 687 w 808"/>
                <a:gd name="T41" fmla="*/ 555 h 1074"/>
                <a:gd name="T42" fmla="*/ 654 w 808"/>
                <a:gd name="T43" fmla="*/ 577 h 1074"/>
                <a:gd name="T44" fmla="*/ 618 w 808"/>
                <a:gd name="T45" fmla="*/ 595 h 1074"/>
                <a:gd name="T46" fmla="*/ 579 w 808"/>
                <a:gd name="T47" fmla="*/ 609 h 1074"/>
                <a:gd name="T48" fmla="*/ 539 w 808"/>
                <a:gd name="T49" fmla="*/ 617 h 1074"/>
                <a:gd name="T50" fmla="*/ 497 w 808"/>
                <a:gd name="T51" fmla="*/ 621 h 1074"/>
                <a:gd name="T52" fmla="*/ 468 w 808"/>
                <a:gd name="T53" fmla="*/ 618 h 1074"/>
                <a:gd name="T54" fmla="*/ 440 w 808"/>
                <a:gd name="T55" fmla="*/ 613 h 1074"/>
                <a:gd name="T56" fmla="*/ 411 w 808"/>
                <a:gd name="T57" fmla="*/ 607 h 1074"/>
                <a:gd name="T58" fmla="*/ 134 w 808"/>
                <a:gd name="T59" fmla="*/ 1074 h 1074"/>
                <a:gd name="T60" fmla="*/ 91 w 808"/>
                <a:gd name="T61" fmla="*/ 1044 h 1074"/>
                <a:gd name="T62" fmla="*/ 47 w 808"/>
                <a:gd name="T63" fmla="*/ 1017 h 1074"/>
                <a:gd name="T64" fmla="*/ 0 w 808"/>
                <a:gd name="T65" fmla="*/ 994 h 1074"/>
                <a:gd name="T66" fmla="*/ 276 w 808"/>
                <a:gd name="T67" fmla="*/ 528 h 1074"/>
                <a:gd name="T68" fmla="*/ 251 w 808"/>
                <a:gd name="T69" fmla="*/ 499 h 1074"/>
                <a:gd name="T70" fmla="*/ 229 w 808"/>
                <a:gd name="T71" fmla="*/ 466 h 1074"/>
                <a:gd name="T72" fmla="*/ 211 w 808"/>
                <a:gd name="T73" fmla="*/ 430 h 1074"/>
                <a:gd name="T74" fmla="*/ 199 w 808"/>
                <a:gd name="T75" fmla="*/ 392 h 1074"/>
                <a:gd name="T76" fmla="*/ 190 w 808"/>
                <a:gd name="T77" fmla="*/ 352 h 1074"/>
                <a:gd name="T78" fmla="*/ 187 w 808"/>
                <a:gd name="T79" fmla="*/ 310 h 1074"/>
                <a:gd name="T80" fmla="*/ 190 w 808"/>
                <a:gd name="T81" fmla="*/ 268 h 1074"/>
                <a:gd name="T82" fmla="*/ 199 w 808"/>
                <a:gd name="T83" fmla="*/ 227 h 1074"/>
                <a:gd name="T84" fmla="*/ 211 w 808"/>
                <a:gd name="T85" fmla="*/ 189 h 1074"/>
                <a:gd name="T86" fmla="*/ 229 w 808"/>
                <a:gd name="T87" fmla="*/ 153 h 1074"/>
                <a:gd name="T88" fmla="*/ 252 w 808"/>
                <a:gd name="T89" fmla="*/ 121 h 1074"/>
                <a:gd name="T90" fmla="*/ 278 w 808"/>
                <a:gd name="T91" fmla="*/ 91 h 1074"/>
                <a:gd name="T92" fmla="*/ 308 w 808"/>
                <a:gd name="T93" fmla="*/ 65 h 1074"/>
                <a:gd name="T94" fmla="*/ 341 w 808"/>
                <a:gd name="T95" fmla="*/ 43 h 1074"/>
                <a:gd name="T96" fmla="*/ 376 w 808"/>
                <a:gd name="T97" fmla="*/ 25 h 1074"/>
                <a:gd name="T98" fmla="*/ 414 w 808"/>
                <a:gd name="T99" fmla="*/ 11 h 1074"/>
                <a:gd name="T100" fmla="*/ 455 w 808"/>
                <a:gd name="T101" fmla="*/ 3 h 1074"/>
                <a:gd name="T102" fmla="*/ 497 w 808"/>
                <a:gd name="T103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8" h="1074">
                  <a:moveTo>
                    <a:pt x="497" y="0"/>
                  </a:moveTo>
                  <a:lnTo>
                    <a:pt x="497" y="0"/>
                  </a:lnTo>
                  <a:lnTo>
                    <a:pt x="539" y="3"/>
                  </a:lnTo>
                  <a:lnTo>
                    <a:pt x="579" y="11"/>
                  </a:lnTo>
                  <a:lnTo>
                    <a:pt x="618" y="25"/>
                  </a:lnTo>
                  <a:lnTo>
                    <a:pt x="654" y="43"/>
                  </a:lnTo>
                  <a:lnTo>
                    <a:pt x="687" y="65"/>
                  </a:lnTo>
                  <a:lnTo>
                    <a:pt x="716" y="91"/>
                  </a:lnTo>
                  <a:lnTo>
                    <a:pt x="743" y="121"/>
                  </a:lnTo>
                  <a:lnTo>
                    <a:pt x="765" y="153"/>
                  </a:lnTo>
                  <a:lnTo>
                    <a:pt x="783" y="189"/>
                  </a:lnTo>
                  <a:lnTo>
                    <a:pt x="796" y="228"/>
                  </a:lnTo>
                  <a:lnTo>
                    <a:pt x="805" y="268"/>
                  </a:lnTo>
                  <a:lnTo>
                    <a:pt x="808" y="310"/>
                  </a:lnTo>
                  <a:lnTo>
                    <a:pt x="805" y="352"/>
                  </a:lnTo>
                  <a:lnTo>
                    <a:pt x="796" y="392"/>
                  </a:lnTo>
                  <a:lnTo>
                    <a:pt x="783" y="431"/>
                  </a:lnTo>
                  <a:lnTo>
                    <a:pt x="765" y="467"/>
                  </a:lnTo>
                  <a:lnTo>
                    <a:pt x="743" y="500"/>
                  </a:lnTo>
                  <a:lnTo>
                    <a:pt x="716" y="529"/>
                  </a:lnTo>
                  <a:lnTo>
                    <a:pt x="687" y="555"/>
                  </a:lnTo>
                  <a:lnTo>
                    <a:pt x="654" y="577"/>
                  </a:lnTo>
                  <a:lnTo>
                    <a:pt x="618" y="595"/>
                  </a:lnTo>
                  <a:lnTo>
                    <a:pt x="579" y="609"/>
                  </a:lnTo>
                  <a:lnTo>
                    <a:pt x="539" y="617"/>
                  </a:lnTo>
                  <a:lnTo>
                    <a:pt x="497" y="621"/>
                  </a:lnTo>
                  <a:lnTo>
                    <a:pt x="468" y="618"/>
                  </a:lnTo>
                  <a:lnTo>
                    <a:pt x="440" y="613"/>
                  </a:lnTo>
                  <a:lnTo>
                    <a:pt x="411" y="607"/>
                  </a:lnTo>
                  <a:lnTo>
                    <a:pt x="134" y="1074"/>
                  </a:lnTo>
                  <a:lnTo>
                    <a:pt x="91" y="1044"/>
                  </a:lnTo>
                  <a:lnTo>
                    <a:pt x="47" y="1017"/>
                  </a:lnTo>
                  <a:lnTo>
                    <a:pt x="0" y="994"/>
                  </a:lnTo>
                  <a:lnTo>
                    <a:pt x="276" y="528"/>
                  </a:lnTo>
                  <a:lnTo>
                    <a:pt x="251" y="499"/>
                  </a:lnTo>
                  <a:lnTo>
                    <a:pt x="229" y="466"/>
                  </a:lnTo>
                  <a:lnTo>
                    <a:pt x="211" y="430"/>
                  </a:lnTo>
                  <a:lnTo>
                    <a:pt x="199" y="392"/>
                  </a:lnTo>
                  <a:lnTo>
                    <a:pt x="190" y="352"/>
                  </a:lnTo>
                  <a:lnTo>
                    <a:pt x="187" y="310"/>
                  </a:lnTo>
                  <a:lnTo>
                    <a:pt x="190" y="268"/>
                  </a:lnTo>
                  <a:lnTo>
                    <a:pt x="199" y="227"/>
                  </a:lnTo>
                  <a:lnTo>
                    <a:pt x="211" y="189"/>
                  </a:lnTo>
                  <a:lnTo>
                    <a:pt x="229" y="153"/>
                  </a:lnTo>
                  <a:lnTo>
                    <a:pt x="252" y="121"/>
                  </a:lnTo>
                  <a:lnTo>
                    <a:pt x="278" y="91"/>
                  </a:lnTo>
                  <a:lnTo>
                    <a:pt x="308" y="65"/>
                  </a:lnTo>
                  <a:lnTo>
                    <a:pt x="341" y="43"/>
                  </a:lnTo>
                  <a:lnTo>
                    <a:pt x="376" y="25"/>
                  </a:lnTo>
                  <a:lnTo>
                    <a:pt x="414" y="11"/>
                  </a:lnTo>
                  <a:lnTo>
                    <a:pt x="455" y="3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177"/>
            <p:cNvSpPr>
              <a:spLocks/>
            </p:cNvSpPr>
            <p:nvPr/>
          </p:nvSpPr>
          <p:spPr bwMode="auto">
            <a:xfrm>
              <a:off x="1373188" y="2665413"/>
              <a:ext cx="198438" cy="122238"/>
            </a:xfrm>
            <a:custGeom>
              <a:avLst/>
              <a:gdLst>
                <a:gd name="T0" fmla="*/ 691 w 1000"/>
                <a:gd name="T1" fmla="*/ 0 h 620"/>
                <a:gd name="T2" fmla="*/ 733 w 1000"/>
                <a:gd name="T3" fmla="*/ 3 h 620"/>
                <a:gd name="T4" fmla="*/ 773 w 1000"/>
                <a:gd name="T5" fmla="*/ 11 h 620"/>
                <a:gd name="T6" fmla="*/ 811 w 1000"/>
                <a:gd name="T7" fmla="*/ 25 h 620"/>
                <a:gd name="T8" fmla="*/ 847 w 1000"/>
                <a:gd name="T9" fmla="*/ 42 h 620"/>
                <a:gd name="T10" fmla="*/ 880 w 1000"/>
                <a:gd name="T11" fmla="*/ 65 h 620"/>
                <a:gd name="T12" fmla="*/ 910 w 1000"/>
                <a:gd name="T13" fmla="*/ 91 h 620"/>
                <a:gd name="T14" fmla="*/ 936 w 1000"/>
                <a:gd name="T15" fmla="*/ 120 h 620"/>
                <a:gd name="T16" fmla="*/ 958 w 1000"/>
                <a:gd name="T17" fmla="*/ 154 h 620"/>
                <a:gd name="T18" fmla="*/ 976 w 1000"/>
                <a:gd name="T19" fmla="*/ 190 h 620"/>
                <a:gd name="T20" fmla="*/ 990 w 1000"/>
                <a:gd name="T21" fmla="*/ 228 h 620"/>
                <a:gd name="T22" fmla="*/ 998 w 1000"/>
                <a:gd name="T23" fmla="*/ 268 h 620"/>
                <a:gd name="T24" fmla="*/ 1000 w 1000"/>
                <a:gd name="T25" fmla="*/ 310 h 620"/>
                <a:gd name="T26" fmla="*/ 998 w 1000"/>
                <a:gd name="T27" fmla="*/ 352 h 620"/>
                <a:gd name="T28" fmla="*/ 990 w 1000"/>
                <a:gd name="T29" fmla="*/ 393 h 620"/>
                <a:gd name="T30" fmla="*/ 976 w 1000"/>
                <a:gd name="T31" fmla="*/ 431 h 620"/>
                <a:gd name="T32" fmla="*/ 958 w 1000"/>
                <a:gd name="T33" fmla="*/ 466 h 620"/>
                <a:gd name="T34" fmla="*/ 936 w 1000"/>
                <a:gd name="T35" fmla="*/ 499 h 620"/>
                <a:gd name="T36" fmla="*/ 910 w 1000"/>
                <a:gd name="T37" fmla="*/ 530 h 620"/>
                <a:gd name="T38" fmla="*/ 880 w 1000"/>
                <a:gd name="T39" fmla="*/ 555 h 620"/>
                <a:gd name="T40" fmla="*/ 847 w 1000"/>
                <a:gd name="T41" fmla="*/ 578 h 620"/>
                <a:gd name="T42" fmla="*/ 811 w 1000"/>
                <a:gd name="T43" fmla="*/ 596 h 620"/>
                <a:gd name="T44" fmla="*/ 773 w 1000"/>
                <a:gd name="T45" fmla="*/ 609 h 620"/>
                <a:gd name="T46" fmla="*/ 733 w 1000"/>
                <a:gd name="T47" fmla="*/ 617 h 620"/>
                <a:gd name="T48" fmla="*/ 691 w 1000"/>
                <a:gd name="T49" fmla="*/ 620 h 620"/>
                <a:gd name="T50" fmla="*/ 649 w 1000"/>
                <a:gd name="T51" fmla="*/ 617 h 620"/>
                <a:gd name="T52" fmla="*/ 610 w 1000"/>
                <a:gd name="T53" fmla="*/ 610 h 620"/>
                <a:gd name="T54" fmla="*/ 572 w 1000"/>
                <a:gd name="T55" fmla="*/ 596 h 620"/>
                <a:gd name="T56" fmla="*/ 536 w 1000"/>
                <a:gd name="T57" fmla="*/ 579 h 620"/>
                <a:gd name="T58" fmla="*/ 504 w 1000"/>
                <a:gd name="T59" fmla="*/ 557 h 620"/>
                <a:gd name="T60" fmla="*/ 474 w 1000"/>
                <a:gd name="T61" fmla="*/ 532 h 620"/>
                <a:gd name="T62" fmla="*/ 449 w 1000"/>
                <a:gd name="T63" fmla="*/ 502 h 620"/>
                <a:gd name="T64" fmla="*/ 426 w 1000"/>
                <a:gd name="T65" fmla="*/ 470 h 620"/>
                <a:gd name="T66" fmla="*/ 408 w 1000"/>
                <a:gd name="T67" fmla="*/ 435 h 620"/>
                <a:gd name="T68" fmla="*/ 394 w 1000"/>
                <a:gd name="T69" fmla="*/ 398 h 620"/>
                <a:gd name="T70" fmla="*/ 386 w 1000"/>
                <a:gd name="T71" fmla="*/ 358 h 620"/>
                <a:gd name="T72" fmla="*/ 0 w 1000"/>
                <a:gd name="T73" fmla="*/ 320 h 620"/>
                <a:gd name="T74" fmla="*/ 8 w 1000"/>
                <a:gd name="T75" fmla="*/ 273 h 620"/>
                <a:gd name="T76" fmla="*/ 13 w 1000"/>
                <a:gd name="T77" fmla="*/ 223 h 620"/>
                <a:gd name="T78" fmla="*/ 15 w 1000"/>
                <a:gd name="T79" fmla="*/ 173 h 620"/>
                <a:gd name="T80" fmla="*/ 14 w 1000"/>
                <a:gd name="T81" fmla="*/ 165 h 620"/>
                <a:gd name="T82" fmla="*/ 400 w 1000"/>
                <a:gd name="T83" fmla="*/ 203 h 620"/>
                <a:gd name="T84" fmla="*/ 417 w 1000"/>
                <a:gd name="T85" fmla="*/ 165 h 620"/>
                <a:gd name="T86" fmla="*/ 439 w 1000"/>
                <a:gd name="T87" fmla="*/ 130 h 620"/>
                <a:gd name="T88" fmla="*/ 466 w 1000"/>
                <a:gd name="T89" fmla="*/ 98 h 620"/>
                <a:gd name="T90" fmla="*/ 496 w 1000"/>
                <a:gd name="T91" fmla="*/ 70 h 620"/>
                <a:gd name="T92" fmla="*/ 529 w 1000"/>
                <a:gd name="T93" fmla="*/ 46 h 620"/>
                <a:gd name="T94" fmla="*/ 566 w 1000"/>
                <a:gd name="T95" fmla="*/ 27 h 620"/>
                <a:gd name="T96" fmla="*/ 606 w 1000"/>
                <a:gd name="T97" fmla="*/ 12 h 620"/>
                <a:gd name="T98" fmla="*/ 647 w 1000"/>
                <a:gd name="T99" fmla="*/ 4 h 620"/>
                <a:gd name="T100" fmla="*/ 691 w 1000"/>
                <a:gd name="T101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" h="620">
                  <a:moveTo>
                    <a:pt x="691" y="0"/>
                  </a:moveTo>
                  <a:lnTo>
                    <a:pt x="733" y="3"/>
                  </a:lnTo>
                  <a:lnTo>
                    <a:pt x="773" y="11"/>
                  </a:lnTo>
                  <a:lnTo>
                    <a:pt x="811" y="25"/>
                  </a:lnTo>
                  <a:lnTo>
                    <a:pt x="847" y="42"/>
                  </a:lnTo>
                  <a:lnTo>
                    <a:pt x="880" y="65"/>
                  </a:lnTo>
                  <a:lnTo>
                    <a:pt x="910" y="91"/>
                  </a:lnTo>
                  <a:lnTo>
                    <a:pt x="936" y="120"/>
                  </a:lnTo>
                  <a:lnTo>
                    <a:pt x="958" y="154"/>
                  </a:lnTo>
                  <a:lnTo>
                    <a:pt x="976" y="190"/>
                  </a:lnTo>
                  <a:lnTo>
                    <a:pt x="990" y="228"/>
                  </a:lnTo>
                  <a:lnTo>
                    <a:pt x="998" y="268"/>
                  </a:lnTo>
                  <a:lnTo>
                    <a:pt x="1000" y="310"/>
                  </a:lnTo>
                  <a:lnTo>
                    <a:pt x="998" y="352"/>
                  </a:lnTo>
                  <a:lnTo>
                    <a:pt x="990" y="393"/>
                  </a:lnTo>
                  <a:lnTo>
                    <a:pt x="976" y="431"/>
                  </a:lnTo>
                  <a:lnTo>
                    <a:pt x="958" y="466"/>
                  </a:lnTo>
                  <a:lnTo>
                    <a:pt x="936" y="499"/>
                  </a:lnTo>
                  <a:lnTo>
                    <a:pt x="910" y="530"/>
                  </a:lnTo>
                  <a:lnTo>
                    <a:pt x="880" y="555"/>
                  </a:lnTo>
                  <a:lnTo>
                    <a:pt x="847" y="578"/>
                  </a:lnTo>
                  <a:lnTo>
                    <a:pt x="811" y="596"/>
                  </a:lnTo>
                  <a:lnTo>
                    <a:pt x="773" y="609"/>
                  </a:lnTo>
                  <a:lnTo>
                    <a:pt x="733" y="617"/>
                  </a:lnTo>
                  <a:lnTo>
                    <a:pt x="691" y="620"/>
                  </a:lnTo>
                  <a:lnTo>
                    <a:pt x="649" y="617"/>
                  </a:lnTo>
                  <a:lnTo>
                    <a:pt x="610" y="610"/>
                  </a:lnTo>
                  <a:lnTo>
                    <a:pt x="572" y="596"/>
                  </a:lnTo>
                  <a:lnTo>
                    <a:pt x="536" y="579"/>
                  </a:lnTo>
                  <a:lnTo>
                    <a:pt x="504" y="557"/>
                  </a:lnTo>
                  <a:lnTo>
                    <a:pt x="474" y="532"/>
                  </a:lnTo>
                  <a:lnTo>
                    <a:pt x="449" y="502"/>
                  </a:lnTo>
                  <a:lnTo>
                    <a:pt x="426" y="470"/>
                  </a:lnTo>
                  <a:lnTo>
                    <a:pt x="408" y="435"/>
                  </a:lnTo>
                  <a:lnTo>
                    <a:pt x="394" y="398"/>
                  </a:lnTo>
                  <a:lnTo>
                    <a:pt x="386" y="358"/>
                  </a:lnTo>
                  <a:lnTo>
                    <a:pt x="0" y="320"/>
                  </a:lnTo>
                  <a:lnTo>
                    <a:pt x="8" y="273"/>
                  </a:lnTo>
                  <a:lnTo>
                    <a:pt x="13" y="223"/>
                  </a:lnTo>
                  <a:lnTo>
                    <a:pt x="15" y="173"/>
                  </a:lnTo>
                  <a:lnTo>
                    <a:pt x="14" y="165"/>
                  </a:lnTo>
                  <a:lnTo>
                    <a:pt x="400" y="203"/>
                  </a:lnTo>
                  <a:lnTo>
                    <a:pt x="417" y="165"/>
                  </a:lnTo>
                  <a:lnTo>
                    <a:pt x="439" y="130"/>
                  </a:lnTo>
                  <a:lnTo>
                    <a:pt x="466" y="98"/>
                  </a:lnTo>
                  <a:lnTo>
                    <a:pt x="496" y="70"/>
                  </a:lnTo>
                  <a:lnTo>
                    <a:pt x="529" y="46"/>
                  </a:lnTo>
                  <a:lnTo>
                    <a:pt x="566" y="27"/>
                  </a:lnTo>
                  <a:lnTo>
                    <a:pt x="606" y="12"/>
                  </a:lnTo>
                  <a:lnTo>
                    <a:pt x="647" y="4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178"/>
            <p:cNvSpPr>
              <a:spLocks/>
            </p:cNvSpPr>
            <p:nvPr/>
          </p:nvSpPr>
          <p:spPr bwMode="auto">
            <a:xfrm>
              <a:off x="1236663" y="2832100"/>
              <a:ext cx="122238" cy="196850"/>
            </a:xfrm>
            <a:custGeom>
              <a:avLst/>
              <a:gdLst>
                <a:gd name="T0" fmla="*/ 234 w 621"/>
                <a:gd name="T1" fmla="*/ 0 h 995"/>
                <a:gd name="T2" fmla="*/ 320 w 621"/>
                <a:gd name="T3" fmla="*/ 377 h 995"/>
                <a:gd name="T4" fmla="*/ 364 w 621"/>
                <a:gd name="T5" fmla="*/ 381 h 995"/>
                <a:gd name="T6" fmla="*/ 407 w 621"/>
                <a:gd name="T7" fmla="*/ 391 h 995"/>
                <a:gd name="T8" fmla="*/ 447 w 621"/>
                <a:gd name="T9" fmla="*/ 408 h 995"/>
                <a:gd name="T10" fmla="*/ 484 w 621"/>
                <a:gd name="T11" fmla="*/ 429 h 995"/>
                <a:gd name="T12" fmla="*/ 518 w 621"/>
                <a:gd name="T13" fmla="*/ 456 h 995"/>
                <a:gd name="T14" fmla="*/ 547 w 621"/>
                <a:gd name="T15" fmla="*/ 486 h 995"/>
                <a:gd name="T16" fmla="*/ 573 w 621"/>
                <a:gd name="T17" fmla="*/ 520 h 995"/>
                <a:gd name="T18" fmla="*/ 593 w 621"/>
                <a:gd name="T19" fmla="*/ 558 h 995"/>
                <a:gd name="T20" fmla="*/ 608 w 621"/>
                <a:gd name="T21" fmla="*/ 598 h 995"/>
                <a:gd name="T22" fmla="*/ 618 w 621"/>
                <a:gd name="T23" fmla="*/ 641 h 995"/>
                <a:gd name="T24" fmla="*/ 621 w 621"/>
                <a:gd name="T25" fmla="*/ 686 h 995"/>
                <a:gd name="T26" fmla="*/ 618 w 621"/>
                <a:gd name="T27" fmla="*/ 728 h 995"/>
                <a:gd name="T28" fmla="*/ 609 w 621"/>
                <a:gd name="T29" fmla="*/ 768 h 995"/>
                <a:gd name="T30" fmla="*/ 597 w 621"/>
                <a:gd name="T31" fmla="*/ 806 h 995"/>
                <a:gd name="T32" fmla="*/ 578 w 621"/>
                <a:gd name="T33" fmla="*/ 842 h 995"/>
                <a:gd name="T34" fmla="*/ 556 w 621"/>
                <a:gd name="T35" fmla="*/ 875 h 995"/>
                <a:gd name="T36" fmla="*/ 529 w 621"/>
                <a:gd name="T37" fmla="*/ 905 h 995"/>
                <a:gd name="T38" fmla="*/ 500 w 621"/>
                <a:gd name="T39" fmla="*/ 931 h 995"/>
                <a:gd name="T40" fmla="*/ 467 w 621"/>
                <a:gd name="T41" fmla="*/ 953 h 995"/>
                <a:gd name="T42" fmla="*/ 432 w 621"/>
                <a:gd name="T43" fmla="*/ 971 h 995"/>
                <a:gd name="T44" fmla="*/ 393 w 621"/>
                <a:gd name="T45" fmla="*/ 985 h 995"/>
                <a:gd name="T46" fmla="*/ 353 w 621"/>
                <a:gd name="T47" fmla="*/ 993 h 995"/>
                <a:gd name="T48" fmla="*/ 311 w 621"/>
                <a:gd name="T49" fmla="*/ 995 h 995"/>
                <a:gd name="T50" fmla="*/ 269 w 621"/>
                <a:gd name="T51" fmla="*/ 993 h 995"/>
                <a:gd name="T52" fmla="*/ 229 w 621"/>
                <a:gd name="T53" fmla="*/ 985 h 995"/>
                <a:gd name="T54" fmla="*/ 190 w 621"/>
                <a:gd name="T55" fmla="*/ 971 h 995"/>
                <a:gd name="T56" fmla="*/ 154 w 621"/>
                <a:gd name="T57" fmla="*/ 953 h 995"/>
                <a:gd name="T58" fmla="*/ 121 w 621"/>
                <a:gd name="T59" fmla="*/ 931 h 995"/>
                <a:gd name="T60" fmla="*/ 92 w 621"/>
                <a:gd name="T61" fmla="*/ 905 h 995"/>
                <a:gd name="T62" fmla="*/ 65 w 621"/>
                <a:gd name="T63" fmla="*/ 875 h 995"/>
                <a:gd name="T64" fmla="*/ 43 w 621"/>
                <a:gd name="T65" fmla="*/ 842 h 995"/>
                <a:gd name="T66" fmla="*/ 26 w 621"/>
                <a:gd name="T67" fmla="*/ 806 h 995"/>
                <a:gd name="T68" fmla="*/ 12 w 621"/>
                <a:gd name="T69" fmla="*/ 768 h 995"/>
                <a:gd name="T70" fmla="*/ 3 w 621"/>
                <a:gd name="T71" fmla="*/ 728 h 995"/>
                <a:gd name="T72" fmla="*/ 0 w 621"/>
                <a:gd name="T73" fmla="*/ 686 h 995"/>
                <a:gd name="T74" fmla="*/ 3 w 621"/>
                <a:gd name="T75" fmla="*/ 642 h 995"/>
                <a:gd name="T76" fmla="*/ 13 w 621"/>
                <a:gd name="T77" fmla="*/ 600 h 995"/>
                <a:gd name="T78" fmla="*/ 28 w 621"/>
                <a:gd name="T79" fmla="*/ 561 h 995"/>
                <a:gd name="T80" fmla="*/ 48 w 621"/>
                <a:gd name="T81" fmla="*/ 524 h 995"/>
                <a:gd name="T82" fmla="*/ 72 w 621"/>
                <a:gd name="T83" fmla="*/ 490 h 995"/>
                <a:gd name="T84" fmla="*/ 100 w 621"/>
                <a:gd name="T85" fmla="*/ 460 h 995"/>
                <a:gd name="T86" fmla="*/ 133 w 621"/>
                <a:gd name="T87" fmla="*/ 434 h 995"/>
                <a:gd name="T88" fmla="*/ 169 w 621"/>
                <a:gd name="T89" fmla="*/ 413 h 995"/>
                <a:gd name="T90" fmla="*/ 81 w 621"/>
                <a:gd name="T91" fmla="*/ 35 h 995"/>
                <a:gd name="T92" fmla="*/ 134 w 621"/>
                <a:gd name="T93" fmla="*/ 26 h 995"/>
                <a:gd name="T94" fmla="*/ 184 w 621"/>
                <a:gd name="T95" fmla="*/ 15 h 995"/>
                <a:gd name="T96" fmla="*/ 234 w 621"/>
                <a:gd name="T97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1" h="995">
                  <a:moveTo>
                    <a:pt x="234" y="0"/>
                  </a:moveTo>
                  <a:lnTo>
                    <a:pt x="320" y="377"/>
                  </a:lnTo>
                  <a:lnTo>
                    <a:pt x="364" y="381"/>
                  </a:lnTo>
                  <a:lnTo>
                    <a:pt x="407" y="391"/>
                  </a:lnTo>
                  <a:lnTo>
                    <a:pt x="447" y="408"/>
                  </a:lnTo>
                  <a:lnTo>
                    <a:pt x="484" y="429"/>
                  </a:lnTo>
                  <a:lnTo>
                    <a:pt x="518" y="456"/>
                  </a:lnTo>
                  <a:lnTo>
                    <a:pt x="547" y="486"/>
                  </a:lnTo>
                  <a:lnTo>
                    <a:pt x="573" y="520"/>
                  </a:lnTo>
                  <a:lnTo>
                    <a:pt x="593" y="558"/>
                  </a:lnTo>
                  <a:lnTo>
                    <a:pt x="608" y="598"/>
                  </a:lnTo>
                  <a:lnTo>
                    <a:pt x="618" y="641"/>
                  </a:lnTo>
                  <a:lnTo>
                    <a:pt x="621" y="686"/>
                  </a:lnTo>
                  <a:lnTo>
                    <a:pt x="618" y="728"/>
                  </a:lnTo>
                  <a:lnTo>
                    <a:pt x="609" y="768"/>
                  </a:lnTo>
                  <a:lnTo>
                    <a:pt x="597" y="806"/>
                  </a:lnTo>
                  <a:lnTo>
                    <a:pt x="578" y="842"/>
                  </a:lnTo>
                  <a:lnTo>
                    <a:pt x="556" y="875"/>
                  </a:lnTo>
                  <a:lnTo>
                    <a:pt x="529" y="905"/>
                  </a:lnTo>
                  <a:lnTo>
                    <a:pt x="500" y="931"/>
                  </a:lnTo>
                  <a:lnTo>
                    <a:pt x="467" y="953"/>
                  </a:lnTo>
                  <a:lnTo>
                    <a:pt x="432" y="971"/>
                  </a:lnTo>
                  <a:lnTo>
                    <a:pt x="393" y="985"/>
                  </a:lnTo>
                  <a:lnTo>
                    <a:pt x="353" y="993"/>
                  </a:lnTo>
                  <a:lnTo>
                    <a:pt x="311" y="995"/>
                  </a:lnTo>
                  <a:lnTo>
                    <a:pt x="269" y="993"/>
                  </a:lnTo>
                  <a:lnTo>
                    <a:pt x="229" y="985"/>
                  </a:lnTo>
                  <a:lnTo>
                    <a:pt x="190" y="971"/>
                  </a:lnTo>
                  <a:lnTo>
                    <a:pt x="154" y="953"/>
                  </a:lnTo>
                  <a:lnTo>
                    <a:pt x="121" y="931"/>
                  </a:lnTo>
                  <a:lnTo>
                    <a:pt x="92" y="905"/>
                  </a:lnTo>
                  <a:lnTo>
                    <a:pt x="65" y="875"/>
                  </a:lnTo>
                  <a:lnTo>
                    <a:pt x="43" y="842"/>
                  </a:lnTo>
                  <a:lnTo>
                    <a:pt x="26" y="806"/>
                  </a:lnTo>
                  <a:lnTo>
                    <a:pt x="12" y="768"/>
                  </a:lnTo>
                  <a:lnTo>
                    <a:pt x="3" y="728"/>
                  </a:lnTo>
                  <a:lnTo>
                    <a:pt x="0" y="686"/>
                  </a:lnTo>
                  <a:lnTo>
                    <a:pt x="3" y="642"/>
                  </a:lnTo>
                  <a:lnTo>
                    <a:pt x="13" y="600"/>
                  </a:lnTo>
                  <a:lnTo>
                    <a:pt x="28" y="561"/>
                  </a:lnTo>
                  <a:lnTo>
                    <a:pt x="48" y="524"/>
                  </a:lnTo>
                  <a:lnTo>
                    <a:pt x="72" y="490"/>
                  </a:lnTo>
                  <a:lnTo>
                    <a:pt x="100" y="460"/>
                  </a:lnTo>
                  <a:lnTo>
                    <a:pt x="133" y="434"/>
                  </a:lnTo>
                  <a:lnTo>
                    <a:pt x="169" y="413"/>
                  </a:lnTo>
                  <a:lnTo>
                    <a:pt x="81" y="35"/>
                  </a:lnTo>
                  <a:lnTo>
                    <a:pt x="134" y="26"/>
                  </a:lnTo>
                  <a:lnTo>
                    <a:pt x="184" y="15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179"/>
            <p:cNvSpPr>
              <a:spLocks/>
            </p:cNvSpPr>
            <p:nvPr/>
          </p:nvSpPr>
          <p:spPr bwMode="auto">
            <a:xfrm>
              <a:off x="890588" y="2728913"/>
              <a:ext cx="217488" cy="127000"/>
            </a:xfrm>
            <a:custGeom>
              <a:avLst/>
              <a:gdLst>
                <a:gd name="T0" fmla="*/ 1049 w 1099"/>
                <a:gd name="T1" fmla="*/ 0 h 640"/>
                <a:gd name="T2" fmla="*/ 1063 w 1099"/>
                <a:gd name="T3" fmla="*/ 51 h 640"/>
                <a:gd name="T4" fmla="*/ 1079 w 1099"/>
                <a:gd name="T5" fmla="*/ 100 h 640"/>
                <a:gd name="T6" fmla="*/ 1099 w 1099"/>
                <a:gd name="T7" fmla="*/ 148 h 640"/>
                <a:gd name="T8" fmla="*/ 618 w 1099"/>
                <a:gd name="T9" fmla="*/ 310 h 640"/>
                <a:gd name="T10" fmla="*/ 619 w 1099"/>
                <a:gd name="T11" fmla="*/ 319 h 640"/>
                <a:gd name="T12" fmla="*/ 620 w 1099"/>
                <a:gd name="T13" fmla="*/ 330 h 640"/>
                <a:gd name="T14" fmla="*/ 618 w 1099"/>
                <a:gd name="T15" fmla="*/ 372 h 640"/>
                <a:gd name="T16" fmla="*/ 609 w 1099"/>
                <a:gd name="T17" fmla="*/ 413 h 640"/>
                <a:gd name="T18" fmla="*/ 596 w 1099"/>
                <a:gd name="T19" fmla="*/ 451 h 640"/>
                <a:gd name="T20" fmla="*/ 578 w 1099"/>
                <a:gd name="T21" fmla="*/ 486 h 640"/>
                <a:gd name="T22" fmla="*/ 556 w 1099"/>
                <a:gd name="T23" fmla="*/ 519 h 640"/>
                <a:gd name="T24" fmla="*/ 529 w 1099"/>
                <a:gd name="T25" fmla="*/ 550 h 640"/>
                <a:gd name="T26" fmla="*/ 500 w 1099"/>
                <a:gd name="T27" fmla="*/ 576 h 640"/>
                <a:gd name="T28" fmla="*/ 466 w 1099"/>
                <a:gd name="T29" fmla="*/ 598 h 640"/>
                <a:gd name="T30" fmla="*/ 430 w 1099"/>
                <a:gd name="T31" fmla="*/ 616 h 640"/>
                <a:gd name="T32" fmla="*/ 392 w 1099"/>
                <a:gd name="T33" fmla="*/ 630 h 640"/>
                <a:gd name="T34" fmla="*/ 351 w 1099"/>
                <a:gd name="T35" fmla="*/ 637 h 640"/>
                <a:gd name="T36" fmla="*/ 309 w 1099"/>
                <a:gd name="T37" fmla="*/ 640 h 640"/>
                <a:gd name="T38" fmla="*/ 267 w 1099"/>
                <a:gd name="T39" fmla="*/ 637 h 640"/>
                <a:gd name="T40" fmla="*/ 227 w 1099"/>
                <a:gd name="T41" fmla="*/ 630 h 640"/>
                <a:gd name="T42" fmla="*/ 189 w 1099"/>
                <a:gd name="T43" fmla="*/ 616 h 640"/>
                <a:gd name="T44" fmla="*/ 154 w 1099"/>
                <a:gd name="T45" fmla="*/ 598 h 640"/>
                <a:gd name="T46" fmla="*/ 120 w 1099"/>
                <a:gd name="T47" fmla="*/ 576 h 640"/>
                <a:gd name="T48" fmla="*/ 90 w 1099"/>
                <a:gd name="T49" fmla="*/ 550 h 640"/>
                <a:gd name="T50" fmla="*/ 64 w 1099"/>
                <a:gd name="T51" fmla="*/ 519 h 640"/>
                <a:gd name="T52" fmla="*/ 42 w 1099"/>
                <a:gd name="T53" fmla="*/ 486 h 640"/>
                <a:gd name="T54" fmla="*/ 24 w 1099"/>
                <a:gd name="T55" fmla="*/ 451 h 640"/>
                <a:gd name="T56" fmla="*/ 12 w 1099"/>
                <a:gd name="T57" fmla="*/ 413 h 640"/>
                <a:gd name="T58" fmla="*/ 3 w 1099"/>
                <a:gd name="T59" fmla="*/ 372 h 640"/>
                <a:gd name="T60" fmla="*/ 0 w 1099"/>
                <a:gd name="T61" fmla="*/ 330 h 640"/>
                <a:gd name="T62" fmla="*/ 3 w 1099"/>
                <a:gd name="T63" fmla="*/ 288 h 640"/>
                <a:gd name="T64" fmla="*/ 12 w 1099"/>
                <a:gd name="T65" fmla="*/ 248 h 640"/>
                <a:gd name="T66" fmla="*/ 24 w 1099"/>
                <a:gd name="T67" fmla="*/ 210 h 640"/>
                <a:gd name="T68" fmla="*/ 42 w 1099"/>
                <a:gd name="T69" fmla="*/ 174 h 640"/>
                <a:gd name="T70" fmla="*/ 64 w 1099"/>
                <a:gd name="T71" fmla="*/ 140 h 640"/>
                <a:gd name="T72" fmla="*/ 90 w 1099"/>
                <a:gd name="T73" fmla="*/ 111 h 640"/>
                <a:gd name="T74" fmla="*/ 120 w 1099"/>
                <a:gd name="T75" fmla="*/ 85 h 640"/>
                <a:gd name="T76" fmla="*/ 154 w 1099"/>
                <a:gd name="T77" fmla="*/ 62 h 640"/>
                <a:gd name="T78" fmla="*/ 189 w 1099"/>
                <a:gd name="T79" fmla="*/ 45 h 640"/>
                <a:gd name="T80" fmla="*/ 227 w 1099"/>
                <a:gd name="T81" fmla="*/ 31 h 640"/>
                <a:gd name="T82" fmla="*/ 267 w 1099"/>
                <a:gd name="T83" fmla="*/ 24 h 640"/>
                <a:gd name="T84" fmla="*/ 309 w 1099"/>
                <a:gd name="T85" fmla="*/ 20 h 640"/>
                <a:gd name="T86" fmla="*/ 350 w 1099"/>
                <a:gd name="T87" fmla="*/ 23 h 640"/>
                <a:gd name="T88" fmla="*/ 388 w 1099"/>
                <a:gd name="T89" fmla="*/ 31 h 640"/>
                <a:gd name="T90" fmla="*/ 425 w 1099"/>
                <a:gd name="T91" fmla="*/ 42 h 640"/>
                <a:gd name="T92" fmla="*/ 460 w 1099"/>
                <a:gd name="T93" fmla="*/ 59 h 640"/>
                <a:gd name="T94" fmla="*/ 491 w 1099"/>
                <a:gd name="T95" fmla="*/ 79 h 640"/>
                <a:gd name="T96" fmla="*/ 521 w 1099"/>
                <a:gd name="T97" fmla="*/ 104 h 640"/>
                <a:gd name="T98" fmla="*/ 547 w 1099"/>
                <a:gd name="T99" fmla="*/ 131 h 640"/>
                <a:gd name="T100" fmla="*/ 569 w 1099"/>
                <a:gd name="T101" fmla="*/ 161 h 640"/>
                <a:gd name="T102" fmla="*/ 1049 w 1099"/>
                <a:gd name="T10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9" h="640">
                  <a:moveTo>
                    <a:pt x="1049" y="0"/>
                  </a:moveTo>
                  <a:lnTo>
                    <a:pt x="1063" y="51"/>
                  </a:lnTo>
                  <a:lnTo>
                    <a:pt x="1079" y="100"/>
                  </a:lnTo>
                  <a:lnTo>
                    <a:pt x="1099" y="148"/>
                  </a:lnTo>
                  <a:lnTo>
                    <a:pt x="618" y="310"/>
                  </a:lnTo>
                  <a:lnTo>
                    <a:pt x="619" y="319"/>
                  </a:lnTo>
                  <a:lnTo>
                    <a:pt x="620" y="330"/>
                  </a:lnTo>
                  <a:lnTo>
                    <a:pt x="618" y="372"/>
                  </a:lnTo>
                  <a:lnTo>
                    <a:pt x="609" y="413"/>
                  </a:lnTo>
                  <a:lnTo>
                    <a:pt x="596" y="451"/>
                  </a:lnTo>
                  <a:lnTo>
                    <a:pt x="578" y="486"/>
                  </a:lnTo>
                  <a:lnTo>
                    <a:pt x="556" y="519"/>
                  </a:lnTo>
                  <a:lnTo>
                    <a:pt x="529" y="550"/>
                  </a:lnTo>
                  <a:lnTo>
                    <a:pt x="500" y="576"/>
                  </a:lnTo>
                  <a:lnTo>
                    <a:pt x="466" y="598"/>
                  </a:lnTo>
                  <a:lnTo>
                    <a:pt x="430" y="616"/>
                  </a:lnTo>
                  <a:lnTo>
                    <a:pt x="392" y="630"/>
                  </a:lnTo>
                  <a:lnTo>
                    <a:pt x="351" y="637"/>
                  </a:lnTo>
                  <a:lnTo>
                    <a:pt x="309" y="640"/>
                  </a:lnTo>
                  <a:lnTo>
                    <a:pt x="267" y="637"/>
                  </a:lnTo>
                  <a:lnTo>
                    <a:pt x="227" y="630"/>
                  </a:lnTo>
                  <a:lnTo>
                    <a:pt x="189" y="616"/>
                  </a:lnTo>
                  <a:lnTo>
                    <a:pt x="154" y="598"/>
                  </a:lnTo>
                  <a:lnTo>
                    <a:pt x="120" y="576"/>
                  </a:lnTo>
                  <a:lnTo>
                    <a:pt x="90" y="550"/>
                  </a:lnTo>
                  <a:lnTo>
                    <a:pt x="64" y="519"/>
                  </a:lnTo>
                  <a:lnTo>
                    <a:pt x="42" y="486"/>
                  </a:lnTo>
                  <a:lnTo>
                    <a:pt x="24" y="451"/>
                  </a:lnTo>
                  <a:lnTo>
                    <a:pt x="12" y="413"/>
                  </a:lnTo>
                  <a:lnTo>
                    <a:pt x="3" y="372"/>
                  </a:lnTo>
                  <a:lnTo>
                    <a:pt x="0" y="330"/>
                  </a:lnTo>
                  <a:lnTo>
                    <a:pt x="3" y="288"/>
                  </a:lnTo>
                  <a:lnTo>
                    <a:pt x="12" y="248"/>
                  </a:lnTo>
                  <a:lnTo>
                    <a:pt x="24" y="210"/>
                  </a:lnTo>
                  <a:lnTo>
                    <a:pt x="42" y="174"/>
                  </a:lnTo>
                  <a:lnTo>
                    <a:pt x="64" y="140"/>
                  </a:lnTo>
                  <a:lnTo>
                    <a:pt x="90" y="111"/>
                  </a:lnTo>
                  <a:lnTo>
                    <a:pt x="120" y="85"/>
                  </a:lnTo>
                  <a:lnTo>
                    <a:pt x="154" y="62"/>
                  </a:lnTo>
                  <a:lnTo>
                    <a:pt x="189" y="45"/>
                  </a:lnTo>
                  <a:lnTo>
                    <a:pt x="227" y="31"/>
                  </a:lnTo>
                  <a:lnTo>
                    <a:pt x="267" y="24"/>
                  </a:lnTo>
                  <a:lnTo>
                    <a:pt x="309" y="20"/>
                  </a:lnTo>
                  <a:lnTo>
                    <a:pt x="350" y="23"/>
                  </a:lnTo>
                  <a:lnTo>
                    <a:pt x="388" y="31"/>
                  </a:lnTo>
                  <a:lnTo>
                    <a:pt x="425" y="42"/>
                  </a:lnTo>
                  <a:lnTo>
                    <a:pt x="460" y="59"/>
                  </a:lnTo>
                  <a:lnTo>
                    <a:pt x="491" y="79"/>
                  </a:lnTo>
                  <a:lnTo>
                    <a:pt x="521" y="104"/>
                  </a:lnTo>
                  <a:lnTo>
                    <a:pt x="547" y="131"/>
                  </a:lnTo>
                  <a:lnTo>
                    <a:pt x="569" y="161"/>
                  </a:lnTo>
                  <a:lnTo>
                    <a:pt x="1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80"/>
            <p:cNvSpPr>
              <a:spLocks/>
            </p:cNvSpPr>
            <p:nvPr/>
          </p:nvSpPr>
          <p:spPr bwMode="auto">
            <a:xfrm>
              <a:off x="1130301" y="2593975"/>
              <a:ext cx="211138" cy="211138"/>
            </a:xfrm>
            <a:custGeom>
              <a:avLst/>
              <a:gdLst>
                <a:gd name="T0" fmla="*/ 531 w 1064"/>
                <a:gd name="T1" fmla="*/ 0 h 1063"/>
                <a:gd name="T2" fmla="*/ 589 w 1064"/>
                <a:gd name="T3" fmla="*/ 3 h 1063"/>
                <a:gd name="T4" fmla="*/ 646 w 1064"/>
                <a:gd name="T5" fmla="*/ 12 h 1063"/>
                <a:gd name="T6" fmla="*/ 700 w 1064"/>
                <a:gd name="T7" fmla="*/ 27 h 1063"/>
                <a:gd name="T8" fmla="*/ 751 w 1064"/>
                <a:gd name="T9" fmla="*/ 47 h 1063"/>
                <a:gd name="T10" fmla="*/ 800 w 1064"/>
                <a:gd name="T11" fmla="*/ 72 h 1063"/>
                <a:gd name="T12" fmla="*/ 846 w 1064"/>
                <a:gd name="T13" fmla="*/ 103 h 1063"/>
                <a:gd name="T14" fmla="*/ 888 w 1064"/>
                <a:gd name="T15" fmla="*/ 137 h 1063"/>
                <a:gd name="T16" fmla="*/ 926 w 1064"/>
                <a:gd name="T17" fmla="*/ 175 h 1063"/>
                <a:gd name="T18" fmla="*/ 961 w 1064"/>
                <a:gd name="T19" fmla="*/ 217 h 1063"/>
                <a:gd name="T20" fmla="*/ 991 w 1064"/>
                <a:gd name="T21" fmla="*/ 264 h 1063"/>
                <a:gd name="T22" fmla="*/ 1016 w 1064"/>
                <a:gd name="T23" fmla="*/ 312 h 1063"/>
                <a:gd name="T24" fmla="*/ 1036 w 1064"/>
                <a:gd name="T25" fmla="*/ 364 h 1063"/>
                <a:gd name="T26" fmla="*/ 1051 w 1064"/>
                <a:gd name="T27" fmla="*/ 417 h 1063"/>
                <a:gd name="T28" fmla="*/ 1060 w 1064"/>
                <a:gd name="T29" fmla="*/ 473 h 1063"/>
                <a:gd name="T30" fmla="*/ 1064 w 1064"/>
                <a:gd name="T31" fmla="*/ 531 h 1063"/>
                <a:gd name="T32" fmla="*/ 1060 w 1064"/>
                <a:gd name="T33" fmla="*/ 589 h 1063"/>
                <a:gd name="T34" fmla="*/ 1051 w 1064"/>
                <a:gd name="T35" fmla="*/ 646 h 1063"/>
                <a:gd name="T36" fmla="*/ 1036 w 1064"/>
                <a:gd name="T37" fmla="*/ 699 h 1063"/>
                <a:gd name="T38" fmla="*/ 1016 w 1064"/>
                <a:gd name="T39" fmla="*/ 751 h 1063"/>
                <a:gd name="T40" fmla="*/ 991 w 1064"/>
                <a:gd name="T41" fmla="*/ 799 h 1063"/>
                <a:gd name="T42" fmla="*/ 961 w 1064"/>
                <a:gd name="T43" fmla="*/ 846 h 1063"/>
                <a:gd name="T44" fmla="*/ 926 w 1064"/>
                <a:gd name="T45" fmla="*/ 888 h 1063"/>
                <a:gd name="T46" fmla="*/ 888 w 1064"/>
                <a:gd name="T47" fmla="*/ 927 h 1063"/>
                <a:gd name="T48" fmla="*/ 846 w 1064"/>
                <a:gd name="T49" fmla="*/ 960 h 1063"/>
                <a:gd name="T50" fmla="*/ 800 w 1064"/>
                <a:gd name="T51" fmla="*/ 991 h 1063"/>
                <a:gd name="T52" fmla="*/ 751 w 1064"/>
                <a:gd name="T53" fmla="*/ 1016 h 1063"/>
                <a:gd name="T54" fmla="*/ 700 w 1064"/>
                <a:gd name="T55" fmla="*/ 1036 h 1063"/>
                <a:gd name="T56" fmla="*/ 646 w 1064"/>
                <a:gd name="T57" fmla="*/ 1051 h 1063"/>
                <a:gd name="T58" fmla="*/ 589 w 1064"/>
                <a:gd name="T59" fmla="*/ 1060 h 1063"/>
                <a:gd name="T60" fmla="*/ 531 w 1064"/>
                <a:gd name="T61" fmla="*/ 1063 h 1063"/>
                <a:gd name="T62" fmla="*/ 473 w 1064"/>
                <a:gd name="T63" fmla="*/ 1060 h 1063"/>
                <a:gd name="T64" fmla="*/ 418 w 1064"/>
                <a:gd name="T65" fmla="*/ 1051 h 1063"/>
                <a:gd name="T66" fmla="*/ 364 w 1064"/>
                <a:gd name="T67" fmla="*/ 1036 h 1063"/>
                <a:gd name="T68" fmla="*/ 312 w 1064"/>
                <a:gd name="T69" fmla="*/ 1016 h 1063"/>
                <a:gd name="T70" fmla="*/ 264 w 1064"/>
                <a:gd name="T71" fmla="*/ 991 h 1063"/>
                <a:gd name="T72" fmla="*/ 218 w 1064"/>
                <a:gd name="T73" fmla="*/ 960 h 1063"/>
                <a:gd name="T74" fmla="*/ 176 w 1064"/>
                <a:gd name="T75" fmla="*/ 927 h 1063"/>
                <a:gd name="T76" fmla="*/ 137 w 1064"/>
                <a:gd name="T77" fmla="*/ 888 h 1063"/>
                <a:gd name="T78" fmla="*/ 103 w 1064"/>
                <a:gd name="T79" fmla="*/ 846 h 1063"/>
                <a:gd name="T80" fmla="*/ 73 w 1064"/>
                <a:gd name="T81" fmla="*/ 799 h 1063"/>
                <a:gd name="T82" fmla="*/ 47 w 1064"/>
                <a:gd name="T83" fmla="*/ 751 h 1063"/>
                <a:gd name="T84" fmla="*/ 27 w 1064"/>
                <a:gd name="T85" fmla="*/ 699 h 1063"/>
                <a:gd name="T86" fmla="*/ 13 w 1064"/>
                <a:gd name="T87" fmla="*/ 646 h 1063"/>
                <a:gd name="T88" fmla="*/ 3 w 1064"/>
                <a:gd name="T89" fmla="*/ 589 h 1063"/>
                <a:gd name="T90" fmla="*/ 0 w 1064"/>
                <a:gd name="T91" fmla="*/ 531 h 1063"/>
                <a:gd name="T92" fmla="*/ 3 w 1064"/>
                <a:gd name="T93" fmla="*/ 473 h 1063"/>
                <a:gd name="T94" fmla="*/ 13 w 1064"/>
                <a:gd name="T95" fmla="*/ 417 h 1063"/>
                <a:gd name="T96" fmla="*/ 27 w 1064"/>
                <a:gd name="T97" fmla="*/ 364 h 1063"/>
                <a:gd name="T98" fmla="*/ 47 w 1064"/>
                <a:gd name="T99" fmla="*/ 312 h 1063"/>
                <a:gd name="T100" fmla="*/ 73 w 1064"/>
                <a:gd name="T101" fmla="*/ 264 h 1063"/>
                <a:gd name="T102" fmla="*/ 103 w 1064"/>
                <a:gd name="T103" fmla="*/ 217 h 1063"/>
                <a:gd name="T104" fmla="*/ 137 w 1064"/>
                <a:gd name="T105" fmla="*/ 175 h 1063"/>
                <a:gd name="T106" fmla="*/ 176 w 1064"/>
                <a:gd name="T107" fmla="*/ 137 h 1063"/>
                <a:gd name="T108" fmla="*/ 218 w 1064"/>
                <a:gd name="T109" fmla="*/ 103 h 1063"/>
                <a:gd name="T110" fmla="*/ 264 w 1064"/>
                <a:gd name="T111" fmla="*/ 72 h 1063"/>
                <a:gd name="T112" fmla="*/ 312 w 1064"/>
                <a:gd name="T113" fmla="*/ 47 h 1063"/>
                <a:gd name="T114" fmla="*/ 364 w 1064"/>
                <a:gd name="T115" fmla="*/ 27 h 1063"/>
                <a:gd name="T116" fmla="*/ 418 w 1064"/>
                <a:gd name="T117" fmla="*/ 12 h 1063"/>
                <a:gd name="T118" fmla="*/ 473 w 1064"/>
                <a:gd name="T119" fmla="*/ 3 h 1063"/>
                <a:gd name="T120" fmla="*/ 531 w 1064"/>
                <a:gd name="T121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4" h="1063">
                  <a:moveTo>
                    <a:pt x="531" y="0"/>
                  </a:moveTo>
                  <a:lnTo>
                    <a:pt x="589" y="3"/>
                  </a:lnTo>
                  <a:lnTo>
                    <a:pt x="646" y="12"/>
                  </a:lnTo>
                  <a:lnTo>
                    <a:pt x="700" y="27"/>
                  </a:lnTo>
                  <a:lnTo>
                    <a:pt x="751" y="47"/>
                  </a:lnTo>
                  <a:lnTo>
                    <a:pt x="800" y="72"/>
                  </a:lnTo>
                  <a:lnTo>
                    <a:pt x="846" y="103"/>
                  </a:lnTo>
                  <a:lnTo>
                    <a:pt x="888" y="137"/>
                  </a:lnTo>
                  <a:lnTo>
                    <a:pt x="926" y="175"/>
                  </a:lnTo>
                  <a:lnTo>
                    <a:pt x="961" y="217"/>
                  </a:lnTo>
                  <a:lnTo>
                    <a:pt x="991" y="264"/>
                  </a:lnTo>
                  <a:lnTo>
                    <a:pt x="1016" y="312"/>
                  </a:lnTo>
                  <a:lnTo>
                    <a:pt x="1036" y="364"/>
                  </a:lnTo>
                  <a:lnTo>
                    <a:pt x="1051" y="417"/>
                  </a:lnTo>
                  <a:lnTo>
                    <a:pt x="1060" y="473"/>
                  </a:lnTo>
                  <a:lnTo>
                    <a:pt x="1064" y="531"/>
                  </a:lnTo>
                  <a:lnTo>
                    <a:pt x="1060" y="589"/>
                  </a:lnTo>
                  <a:lnTo>
                    <a:pt x="1051" y="646"/>
                  </a:lnTo>
                  <a:lnTo>
                    <a:pt x="1036" y="699"/>
                  </a:lnTo>
                  <a:lnTo>
                    <a:pt x="1016" y="751"/>
                  </a:lnTo>
                  <a:lnTo>
                    <a:pt x="991" y="799"/>
                  </a:lnTo>
                  <a:lnTo>
                    <a:pt x="961" y="846"/>
                  </a:lnTo>
                  <a:lnTo>
                    <a:pt x="926" y="888"/>
                  </a:lnTo>
                  <a:lnTo>
                    <a:pt x="888" y="927"/>
                  </a:lnTo>
                  <a:lnTo>
                    <a:pt x="846" y="960"/>
                  </a:lnTo>
                  <a:lnTo>
                    <a:pt x="800" y="991"/>
                  </a:lnTo>
                  <a:lnTo>
                    <a:pt x="751" y="1016"/>
                  </a:lnTo>
                  <a:lnTo>
                    <a:pt x="700" y="1036"/>
                  </a:lnTo>
                  <a:lnTo>
                    <a:pt x="646" y="1051"/>
                  </a:lnTo>
                  <a:lnTo>
                    <a:pt x="589" y="1060"/>
                  </a:lnTo>
                  <a:lnTo>
                    <a:pt x="531" y="1063"/>
                  </a:lnTo>
                  <a:lnTo>
                    <a:pt x="473" y="1060"/>
                  </a:lnTo>
                  <a:lnTo>
                    <a:pt x="418" y="1051"/>
                  </a:lnTo>
                  <a:lnTo>
                    <a:pt x="364" y="1036"/>
                  </a:lnTo>
                  <a:lnTo>
                    <a:pt x="312" y="1016"/>
                  </a:lnTo>
                  <a:lnTo>
                    <a:pt x="264" y="991"/>
                  </a:lnTo>
                  <a:lnTo>
                    <a:pt x="218" y="960"/>
                  </a:lnTo>
                  <a:lnTo>
                    <a:pt x="176" y="927"/>
                  </a:lnTo>
                  <a:lnTo>
                    <a:pt x="137" y="888"/>
                  </a:lnTo>
                  <a:lnTo>
                    <a:pt x="103" y="846"/>
                  </a:lnTo>
                  <a:lnTo>
                    <a:pt x="73" y="799"/>
                  </a:lnTo>
                  <a:lnTo>
                    <a:pt x="47" y="751"/>
                  </a:lnTo>
                  <a:lnTo>
                    <a:pt x="27" y="699"/>
                  </a:lnTo>
                  <a:lnTo>
                    <a:pt x="13" y="646"/>
                  </a:lnTo>
                  <a:lnTo>
                    <a:pt x="3" y="589"/>
                  </a:lnTo>
                  <a:lnTo>
                    <a:pt x="0" y="531"/>
                  </a:lnTo>
                  <a:lnTo>
                    <a:pt x="3" y="473"/>
                  </a:lnTo>
                  <a:lnTo>
                    <a:pt x="13" y="417"/>
                  </a:lnTo>
                  <a:lnTo>
                    <a:pt x="27" y="364"/>
                  </a:lnTo>
                  <a:lnTo>
                    <a:pt x="47" y="312"/>
                  </a:lnTo>
                  <a:lnTo>
                    <a:pt x="73" y="264"/>
                  </a:lnTo>
                  <a:lnTo>
                    <a:pt x="103" y="217"/>
                  </a:lnTo>
                  <a:lnTo>
                    <a:pt x="137" y="175"/>
                  </a:lnTo>
                  <a:lnTo>
                    <a:pt x="176" y="137"/>
                  </a:lnTo>
                  <a:lnTo>
                    <a:pt x="218" y="103"/>
                  </a:lnTo>
                  <a:lnTo>
                    <a:pt x="264" y="72"/>
                  </a:lnTo>
                  <a:lnTo>
                    <a:pt x="312" y="47"/>
                  </a:lnTo>
                  <a:lnTo>
                    <a:pt x="364" y="27"/>
                  </a:lnTo>
                  <a:lnTo>
                    <a:pt x="418" y="12"/>
                  </a:lnTo>
                  <a:lnTo>
                    <a:pt x="473" y="3"/>
                  </a:lnTo>
                  <a:lnTo>
                    <a:pt x="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Oval 59"/>
          <p:cNvSpPr/>
          <p:nvPr/>
        </p:nvSpPr>
        <p:spPr>
          <a:xfrm>
            <a:off x="3384604" y="1676400"/>
            <a:ext cx="1571517" cy="15715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3487094" y="1982377"/>
            <a:ext cx="1366537" cy="1165335"/>
          </a:xfrm>
          <a:custGeom>
            <a:avLst/>
            <a:gdLst>
              <a:gd name="T0" fmla="*/ 1816 w 2128"/>
              <a:gd name="T1" fmla="*/ 0 h 1816"/>
              <a:gd name="T2" fmla="*/ 1532 w 2128"/>
              <a:gd name="T3" fmla="*/ 520 h 1816"/>
              <a:gd name="T4" fmla="*/ 596 w 2128"/>
              <a:gd name="T5" fmla="*/ 520 h 1816"/>
              <a:gd name="T6" fmla="*/ 312 w 2128"/>
              <a:gd name="T7" fmla="*/ 0 h 1816"/>
              <a:gd name="T8" fmla="*/ 0 w 2128"/>
              <a:gd name="T9" fmla="*/ 752 h 1816"/>
              <a:gd name="T10" fmla="*/ 1064 w 2128"/>
              <a:gd name="T11" fmla="*/ 1816 h 1816"/>
              <a:gd name="T12" fmla="*/ 2128 w 2128"/>
              <a:gd name="T13" fmla="*/ 752 h 1816"/>
              <a:gd name="T14" fmla="*/ 1816 w 2128"/>
              <a:gd name="T15" fmla="*/ 0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8" h="1816">
                <a:moveTo>
                  <a:pt x="1816" y="0"/>
                </a:moveTo>
                <a:cubicBezTo>
                  <a:pt x="1532" y="520"/>
                  <a:pt x="1532" y="520"/>
                  <a:pt x="1532" y="520"/>
                </a:cubicBezTo>
                <a:cubicBezTo>
                  <a:pt x="596" y="520"/>
                  <a:pt x="596" y="520"/>
                  <a:pt x="596" y="520"/>
                </a:cubicBezTo>
                <a:cubicBezTo>
                  <a:pt x="312" y="0"/>
                  <a:pt x="312" y="0"/>
                  <a:pt x="312" y="0"/>
                </a:cubicBezTo>
                <a:cubicBezTo>
                  <a:pt x="119" y="192"/>
                  <a:pt x="0" y="458"/>
                  <a:pt x="0" y="752"/>
                </a:cubicBezTo>
                <a:cubicBezTo>
                  <a:pt x="0" y="1340"/>
                  <a:pt x="476" y="1816"/>
                  <a:pt x="1064" y="1816"/>
                </a:cubicBezTo>
                <a:cubicBezTo>
                  <a:pt x="1652" y="1816"/>
                  <a:pt x="2128" y="1340"/>
                  <a:pt x="2128" y="752"/>
                </a:cubicBezTo>
                <a:cubicBezTo>
                  <a:pt x="2128" y="458"/>
                  <a:pt x="2009" y="192"/>
                  <a:pt x="181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Freeform 193"/>
          <p:cNvSpPr>
            <a:spLocks noEditPoints="1"/>
          </p:cNvSpPr>
          <p:nvPr/>
        </p:nvSpPr>
        <p:spPr bwMode="auto">
          <a:xfrm>
            <a:off x="3960211" y="2471882"/>
            <a:ext cx="420302" cy="517561"/>
          </a:xfrm>
          <a:custGeom>
            <a:avLst/>
            <a:gdLst>
              <a:gd name="T0" fmla="*/ 1982 w 2908"/>
              <a:gd name="T1" fmla="*/ 2871 h 3576"/>
              <a:gd name="T2" fmla="*/ 1840 w 2908"/>
              <a:gd name="T3" fmla="*/ 2941 h 3576"/>
              <a:gd name="T4" fmla="*/ 2172 w 2908"/>
              <a:gd name="T5" fmla="*/ 3267 h 3576"/>
              <a:gd name="T6" fmla="*/ 2700 w 2908"/>
              <a:gd name="T7" fmla="*/ 2735 h 3576"/>
              <a:gd name="T8" fmla="*/ 2607 w 2908"/>
              <a:gd name="T9" fmla="*/ 2605 h 3576"/>
              <a:gd name="T10" fmla="*/ 1479 w 2908"/>
              <a:gd name="T11" fmla="*/ 2605 h 3576"/>
              <a:gd name="T12" fmla="*/ 939 w 2908"/>
              <a:gd name="T13" fmla="*/ 2646 h 3576"/>
              <a:gd name="T14" fmla="*/ 953 w 2908"/>
              <a:gd name="T15" fmla="*/ 2505 h 3576"/>
              <a:gd name="T16" fmla="*/ 829 w 2908"/>
              <a:gd name="T17" fmla="*/ 2453 h 3576"/>
              <a:gd name="T18" fmla="*/ 451 w 2908"/>
              <a:gd name="T19" fmla="*/ 2589 h 3576"/>
              <a:gd name="T20" fmla="*/ 483 w 2908"/>
              <a:gd name="T21" fmla="*/ 2505 h 3576"/>
              <a:gd name="T22" fmla="*/ 2245 w 2908"/>
              <a:gd name="T23" fmla="*/ 2247 h 3576"/>
              <a:gd name="T24" fmla="*/ 2714 w 2908"/>
              <a:gd name="T25" fmla="*/ 2443 h 3576"/>
              <a:gd name="T26" fmla="*/ 2908 w 2908"/>
              <a:gd name="T27" fmla="*/ 2912 h 3576"/>
              <a:gd name="T28" fmla="*/ 2714 w 2908"/>
              <a:gd name="T29" fmla="*/ 3381 h 3576"/>
              <a:gd name="T30" fmla="*/ 2245 w 2908"/>
              <a:gd name="T31" fmla="*/ 3576 h 3576"/>
              <a:gd name="T32" fmla="*/ 1776 w 2908"/>
              <a:gd name="T33" fmla="*/ 3381 h 3576"/>
              <a:gd name="T34" fmla="*/ 1582 w 2908"/>
              <a:gd name="T35" fmla="*/ 2912 h 3576"/>
              <a:gd name="T36" fmla="*/ 1776 w 2908"/>
              <a:gd name="T37" fmla="*/ 2443 h 3576"/>
              <a:gd name="T38" fmla="*/ 2245 w 2908"/>
              <a:gd name="T39" fmla="*/ 2247 h 3576"/>
              <a:gd name="T40" fmla="*/ 1582 w 2908"/>
              <a:gd name="T41" fmla="*/ 2146 h 3576"/>
              <a:gd name="T42" fmla="*/ 939 w 2908"/>
              <a:gd name="T43" fmla="*/ 2187 h 3576"/>
              <a:gd name="T44" fmla="*/ 953 w 2908"/>
              <a:gd name="T45" fmla="*/ 2046 h 3576"/>
              <a:gd name="T46" fmla="*/ 829 w 2908"/>
              <a:gd name="T47" fmla="*/ 2016 h 3576"/>
              <a:gd name="T48" fmla="*/ 451 w 2908"/>
              <a:gd name="T49" fmla="*/ 2151 h 3576"/>
              <a:gd name="T50" fmla="*/ 483 w 2908"/>
              <a:gd name="T51" fmla="*/ 2068 h 3576"/>
              <a:gd name="T52" fmla="*/ 970 w 2908"/>
              <a:gd name="T53" fmla="*/ 1635 h 3576"/>
              <a:gd name="T54" fmla="*/ 1834 w 2908"/>
              <a:gd name="T55" fmla="*/ 1753 h 3576"/>
              <a:gd name="T56" fmla="*/ 928 w 2908"/>
              <a:gd name="T57" fmla="*/ 1767 h 3576"/>
              <a:gd name="T58" fmla="*/ 970 w 2908"/>
              <a:gd name="T59" fmla="*/ 1635 h 3576"/>
              <a:gd name="T60" fmla="*/ 821 w 2908"/>
              <a:gd name="T61" fmla="*/ 1594 h 3576"/>
              <a:gd name="T62" fmla="*/ 441 w 2908"/>
              <a:gd name="T63" fmla="*/ 1706 h 3576"/>
              <a:gd name="T64" fmla="*/ 497 w 2908"/>
              <a:gd name="T65" fmla="*/ 1636 h 3576"/>
              <a:gd name="T66" fmla="*/ 1785 w 2908"/>
              <a:gd name="T67" fmla="*/ 1175 h 3576"/>
              <a:gd name="T68" fmla="*/ 1827 w 2908"/>
              <a:gd name="T69" fmla="*/ 1307 h 3576"/>
              <a:gd name="T70" fmla="*/ 921 w 2908"/>
              <a:gd name="T71" fmla="*/ 1293 h 3576"/>
              <a:gd name="T72" fmla="*/ 790 w 2908"/>
              <a:gd name="T73" fmla="*/ 1061 h 3576"/>
              <a:gd name="T74" fmla="*/ 633 w 2908"/>
              <a:gd name="T75" fmla="*/ 1351 h 3576"/>
              <a:gd name="T76" fmla="*/ 435 w 2908"/>
              <a:gd name="T77" fmla="*/ 1238 h 3576"/>
              <a:gd name="T78" fmla="*/ 510 w 2908"/>
              <a:gd name="T79" fmla="*/ 1189 h 3576"/>
              <a:gd name="T80" fmla="*/ 563 w 2908"/>
              <a:gd name="T81" fmla="*/ 384 h 3576"/>
              <a:gd name="T82" fmla="*/ 699 w 2908"/>
              <a:gd name="T83" fmla="*/ 636 h 3576"/>
              <a:gd name="T84" fmla="*/ 1631 w 2908"/>
              <a:gd name="T85" fmla="*/ 614 h 3576"/>
              <a:gd name="T86" fmla="*/ 1729 w 2908"/>
              <a:gd name="T87" fmla="*/ 358 h 3576"/>
              <a:gd name="T88" fmla="*/ 2260 w 2908"/>
              <a:gd name="T89" fmla="*/ 451 h 3576"/>
              <a:gd name="T90" fmla="*/ 2175 w 2908"/>
              <a:gd name="T91" fmla="*/ 2098 h 3576"/>
              <a:gd name="T92" fmla="*/ 1450 w 2908"/>
              <a:gd name="T93" fmla="*/ 3095 h 3576"/>
              <a:gd name="T94" fmla="*/ 49 w 2908"/>
              <a:gd name="T95" fmla="*/ 3146 h 3576"/>
              <a:gd name="T96" fmla="*/ 22 w 2908"/>
              <a:gd name="T97" fmla="*/ 468 h 3576"/>
              <a:gd name="T98" fmla="*/ 1148 w 2908"/>
              <a:gd name="T99" fmla="*/ 102 h 3576"/>
              <a:gd name="T100" fmla="*/ 1082 w 2908"/>
              <a:gd name="T101" fmla="*/ 218 h 3576"/>
              <a:gd name="T102" fmla="*/ 1214 w 2908"/>
              <a:gd name="T103" fmla="*/ 218 h 3576"/>
              <a:gd name="T104" fmla="*/ 1148 w 2908"/>
              <a:gd name="T105" fmla="*/ 102 h 3576"/>
              <a:gd name="T106" fmla="*/ 1303 w 2908"/>
              <a:gd name="T107" fmla="*/ 88 h 3576"/>
              <a:gd name="T108" fmla="*/ 1364 w 2908"/>
              <a:gd name="T109" fmla="*/ 245 h 3576"/>
              <a:gd name="T110" fmla="*/ 1607 w 2908"/>
              <a:gd name="T111" fmla="*/ 322 h 3576"/>
              <a:gd name="T112" fmla="*/ 1588 w 2908"/>
              <a:gd name="T113" fmla="*/ 518 h 3576"/>
              <a:gd name="T114" fmla="*/ 730 w 2908"/>
              <a:gd name="T115" fmla="*/ 536 h 3576"/>
              <a:gd name="T116" fmla="*/ 675 w 2908"/>
              <a:gd name="T117" fmla="*/ 348 h 3576"/>
              <a:gd name="T118" fmla="*/ 913 w 2908"/>
              <a:gd name="T119" fmla="*/ 252 h 3576"/>
              <a:gd name="T120" fmla="*/ 980 w 2908"/>
              <a:gd name="T121" fmla="*/ 11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08" h="3576">
                <a:moveTo>
                  <a:pt x="2607" y="2605"/>
                </a:moveTo>
                <a:lnTo>
                  <a:pt x="2585" y="2607"/>
                </a:lnTo>
                <a:lnTo>
                  <a:pt x="2563" y="2613"/>
                </a:lnTo>
                <a:lnTo>
                  <a:pt x="2543" y="2623"/>
                </a:lnTo>
                <a:lnTo>
                  <a:pt x="2526" y="2640"/>
                </a:lnTo>
                <a:lnTo>
                  <a:pt x="2181" y="3027"/>
                </a:lnTo>
                <a:lnTo>
                  <a:pt x="2003" y="2884"/>
                </a:lnTo>
                <a:lnTo>
                  <a:pt x="1982" y="2871"/>
                </a:lnTo>
                <a:lnTo>
                  <a:pt x="1961" y="2863"/>
                </a:lnTo>
                <a:lnTo>
                  <a:pt x="1939" y="2861"/>
                </a:lnTo>
                <a:lnTo>
                  <a:pt x="1916" y="2863"/>
                </a:lnTo>
                <a:lnTo>
                  <a:pt x="1895" y="2871"/>
                </a:lnTo>
                <a:lnTo>
                  <a:pt x="1875" y="2882"/>
                </a:lnTo>
                <a:lnTo>
                  <a:pt x="1859" y="2899"/>
                </a:lnTo>
                <a:lnTo>
                  <a:pt x="1846" y="2919"/>
                </a:lnTo>
                <a:lnTo>
                  <a:pt x="1840" y="2941"/>
                </a:lnTo>
                <a:lnTo>
                  <a:pt x="1836" y="2963"/>
                </a:lnTo>
                <a:lnTo>
                  <a:pt x="1840" y="2985"/>
                </a:lnTo>
                <a:lnTo>
                  <a:pt x="1846" y="3007"/>
                </a:lnTo>
                <a:lnTo>
                  <a:pt x="1858" y="3026"/>
                </a:lnTo>
                <a:lnTo>
                  <a:pt x="1875" y="3043"/>
                </a:lnTo>
                <a:lnTo>
                  <a:pt x="2130" y="3247"/>
                </a:lnTo>
                <a:lnTo>
                  <a:pt x="2150" y="3260"/>
                </a:lnTo>
                <a:lnTo>
                  <a:pt x="2172" y="3267"/>
                </a:lnTo>
                <a:lnTo>
                  <a:pt x="2193" y="3269"/>
                </a:lnTo>
                <a:lnTo>
                  <a:pt x="2215" y="3267"/>
                </a:lnTo>
                <a:lnTo>
                  <a:pt x="2235" y="3261"/>
                </a:lnTo>
                <a:lnTo>
                  <a:pt x="2254" y="3250"/>
                </a:lnTo>
                <a:lnTo>
                  <a:pt x="2270" y="3236"/>
                </a:lnTo>
                <a:lnTo>
                  <a:pt x="2678" y="2775"/>
                </a:lnTo>
                <a:lnTo>
                  <a:pt x="2691" y="2756"/>
                </a:lnTo>
                <a:lnTo>
                  <a:pt x="2700" y="2735"/>
                </a:lnTo>
                <a:lnTo>
                  <a:pt x="2704" y="2712"/>
                </a:lnTo>
                <a:lnTo>
                  <a:pt x="2702" y="2691"/>
                </a:lnTo>
                <a:lnTo>
                  <a:pt x="2697" y="2669"/>
                </a:lnTo>
                <a:lnTo>
                  <a:pt x="2686" y="2648"/>
                </a:lnTo>
                <a:lnTo>
                  <a:pt x="2670" y="2631"/>
                </a:lnTo>
                <a:lnTo>
                  <a:pt x="2650" y="2618"/>
                </a:lnTo>
                <a:lnTo>
                  <a:pt x="2629" y="2609"/>
                </a:lnTo>
                <a:lnTo>
                  <a:pt x="2607" y="2605"/>
                </a:lnTo>
                <a:close/>
                <a:moveTo>
                  <a:pt x="970" y="2503"/>
                </a:moveTo>
                <a:lnTo>
                  <a:pt x="1428" y="2503"/>
                </a:lnTo>
                <a:lnTo>
                  <a:pt x="1445" y="2505"/>
                </a:lnTo>
                <a:lnTo>
                  <a:pt x="1459" y="2513"/>
                </a:lnTo>
                <a:lnTo>
                  <a:pt x="1469" y="2524"/>
                </a:lnTo>
                <a:lnTo>
                  <a:pt x="1477" y="2538"/>
                </a:lnTo>
                <a:lnTo>
                  <a:pt x="1479" y="2554"/>
                </a:lnTo>
                <a:lnTo>
                  <a:pt x="1479" y="2605"/>
                </a:lnTo>
                <a:lnTo>
                  <a:pt x="1477" y="2621"/>
                </a:lnTo>
                <a:lnTo>
                  <a:pt x="1469" y="2635"/>
                </a:lnTo>
                <a:lnTo>
                  <a:pt x="1459" y="2646"/>
                </a:lnTo>
                <a:lnTo>
                  <a:pt x="1445" y="2654"/>
                </a:lnTo>
                <a:lnTo>
                  <a:pt x="1428" y="2656"/>
                </a:lnTo>
                <a:lnTo>
                  <a:pt x="970" y="2656"/>
                </a:lnTo>
                <a:lnTo>
                  <a:pt x="953" y="2654"/>
                </a:lnTo>
                <a:lnTo>
                  <a:pt x="939" y="2646"/>
                </a:lnTo>
                <a:lnTo>
                  <a:pt x="928" y="2635"/>
                </a:lnTo>
                <a:lnTo>
                  <a:pt x="921" y="2621"/>
                </a:lnTo>
                <a:lnTo>
                  <a:pt x="919" y="2605"/>
                </a:lnTo>
                <a:lnTo>
                  <a:pt x="919" y="2554"/>
                </a:lnTo>
                <a:lnTo>
                  <a:pt x="921" y="2538"/>
                </a:lnTo>
                <a:lnTo>
                  <a:pt x="928" y="2524"/>
                </a:lnTo>
                <a:lnTo>
                  <a:pt x="939" y="2513"/>
                </a:lnTo>
                <a:lnTo>
                  <a:pt x="953" y="2505"/>
                </a:lnTo>
                <a:lnTo>
                  <a:pt x="970" y="2503"/>
                </a:lnTo>
                <a:close/>
                <a:moveTo>
                  <a:pt x="790" y="2388"/>
                </a:moveTo>
                <a:lnTo>
                  <a:pt x="804" y="2392"/>
                </a:lnTo>
                <a:lnTo>
                  <a:pt x="817" y="2400"/>
                </a:lnTo>
                <a:lnTo>
                  <a:pt x="827" y="2411"/>
                </a:lnTo>
                <a:lnTo>
                  <a:pt x="832" y="2425"/>
                </a:lnTo>
                <a:lnTo>
                  <a:pt x="832" y="2439"/>
                </a:lnTo>
                <a:lnTo>
                  <a:pt x="829" y="2453"/>
                </a:lnTo>
                <a:lnTo>
                  <a:pt x="821" y="2466"/>
                </a:lnTo>
                <a:lnTo>
                  <a:pt x="633" y="2678"/>
                </a:lnTo>
                <a:lnTo>
                  <a:pt x="622" y="2686"/>
                </a:lnTo>
                <a:lnTo>
                  <a:pt x="610" y="2692"/>
                </a:lnTo>
                <a:lnTo>
                  <a:pt x="597" y="2694"/>
                </a:lnTo>
                <a:lnTo>
                  <a:pt x="582" y="2691"/>
                </a:lnTo>
                <a:lnTo>
                  <a:pt x="568" y="2683"/>
                </a:lnTo>
                <a:lnTo>
                  <a:pt x="451" y="2589"/>
                </a:lnTo>
                <a:lnTo>
                  <a:pt x="441" y="2578"/>
                </a:lnTo>
                <a:lnTo>
                  <a:pt x="435" y="2565"/>
                </a:lnTo>
                <a:lnTo>
                  <a:pt x="434" y="2551"/>
                </a:lnTo>
                <a:lnTo>
                  <a:pt x="436" y="2537"/>
                </a:lnTo>
                <a:lnTo>
                  <a:pt x="444" y="2523"/>
                </a:lnTo>
                <a:lnTo>
                  <a:pt x="454" y="2513"/>
                </a:lnTo>
                <a:lnTo>
                  <a:pt x="468" y="2508"/>
                </a:lnTo>
                <a:lnTo>
                  <a:pt x="483" y="2505"/>
                </a:lnTo>
                <a:lnTo>
                  <a:pt x="497" y="2509"/>
                </a:lnTo>
                <a:lnTo>
                  <a:pt x="510" y="2516"/>
                </a:lnTo>
                <a:lnTo>
                  <a:pt x="592" y="2582"/>
                </a:lnTo>
                <a:lnTo>
                  <a:pt x="751" y="2404"/>
                </a:lnTo>
                <a:lnTo>
                  <a:pt x="762" y="2394"/>
                </a:lnTo>
                <a:lnTo>
                  <a:pt x="776" y="2389"/>
                </a:lnTo>
                <a:lnTo>
                  <a:pt x="790" y="2388"/>
                </a:lnTo>
                <a:close/>
                <a:moveTo>
                  <a:pt x="2245" y="2247"/>
                </a:moveTo>
                <a:lnTo>
                  <a:pt x="2312" y="2251"/>
                </a:lnTo>
                <a:lnTo>
                  <a:pt x="2378" y="2262"/>
                </a:lnTo>
                <a:lnTo>
                  <a:pt x="2442" y="2278"/>
                </a:lnTo>
                <a:lnTo>
                  <a:pt x="2503" y="2299"/>
                </a:lnTo>
                <a:lnTo>
                  <a:pt x="2561" y="2328"/>
                </a:lnTo>
                <a:lnTo>
                  <a:pt x="2615" y="2361"/>
                </a:lnTo>
                <a:lnTo>
                  <a:pt x="2666" y="2399"/>
                </a:lnTo>
                <a:lnTo>
                  <a:pt x="2714" y="2443"/>
                </a:lnTo>
                <a:lnTo>
                  <a:pt x="2756" y="2489"/>
                </a:lnTo>
                <a:lnTo>
                  <a:pt x="2795" y="2540"/>
                </a:lnTo>
                <a:lnTo>
                  <a:pt x="2828" y="2595"/>
                </a:lnTo>
                <a:lnTo>
                  <a:pt x="2856" y="2654"/>
                </a:lnTo>
                <a:lnTo>
                  <a:pt x="2878" y="2715"/>
                </a:lnTo>
                <a:lnTo>
                  <a:pt x="2895" y="2778"/>
                </a:lnTo>
                <a:lnTo>
                  <a:pt x="2904" y="2843"/>
                </a:lnTo>
                <a:lnTo>
                  <a:pt x="2908" y="2912"/>
                </a:lnTo>
                <a:lnTo>
                  <a:pt x="2904" y="2980"/>
                </a:lnTo>
                <a:lnTo>
                  <a:pt x="2895" y="3046"/>
                </a:lnTo>
                <a:lnTo>
                  <a:pt x="2878" y="3109"/>
                </a:lnTo>
                <a:lnTo>
                  <a:pt x="2856" y="3171"/>
                </a:lnTo>
                <a:lnTo>
                  <a:pt x="2828" y="3228"/>
                </a:lnTo>
                <a:lnTo>
                  <a:pt x="2795" y="3283"/>
                </a:lnTo>
                <a:lnTo>
                  <a:pt x="2756" y="3334"/>
                </a:lnTo>
                <a:lnTo>
                  <a:pt x="2714" y="3381"/>
                </a:lnTo>
                <a:lnTo>
                  <a:pt x="2666" y="3424"/>
                </a:lnTo>
                <a:lnTo>
                  <a:pt x="2615" y="3462"/>
                </a:lnTo>
                <a:lnTo>
                  <a:pt x="2561" y="3496"/>
                </a:lnTo>
                <a:lnTo>
                  <a:pt x="2503" y="3524"/>
                </a:lnTo>
                <a:lnTo>
                  <a:pt x="2442" y="3546"/>
                </a:lnTo>
                <a:lnTo>
                  <a:pt x="2378" y="3563"/>
                </a:lnTo>
                <a:lnTo>
                  <a:pt x="2312" y="3573"/>
                </a:lnTo>
                <a:lnTo>
                  <a:pt x="2245" y="3576"/>
                </a:lnTo>
                <a:lnTo>
                  <a:pt x="2177" y="3573"/>
                </a:lnTo>
                <a:lnTo>
                  <a:pt x="2111" y="3563"/>
                </a:lnTo>
                <a:lnTo>
                  <a:pt x="2047" y="3546"/>
                </a:lnTo>
                <a:lnTo>
                  <a:pt x="1987" y="3524"/>
                </a:lnTo>
                <a:lnTo>
                  <a:pt x="1928" y="3496"/>
                </a:lnTo>
                <a:lnTo>
                  <a:pt x="1874" y="3462"/>
                </a:lnTo>
                <a:lnTo>
                  <a:pt x="1823" y="3424"/>
                </a:lnTo>
                <a:lnTo>
                  <a:pt x="1776" y="3381"/>
                </a:lnTo>
                <a:lnTo>
                  <a:pt x="1733" y="3334"/>
                </a:lnTo>
                <a:lnTo>
                  <a:pt x="1695" y="3283"/>
                </a:lnTo>
                <a:lnTo>
                  <a:pt x="1662" y="3228"/>
                </a:lnTo>
                <a:lnTo>
                  <a:pt x="1634" y="3171"/>
                </a:lnTo>
                <a:lnTo>
                  <a:pt x="1611" y="3109"/>
                </a:lnTo>
                <a:lnTo>
                  <a:pt x="1595" y="3046"/>
                </a:lnTo>
                <a:lnTo>
                  <a:pt x="1585" y="2980"/>
                </a:lnTo>
                <a:lnTo>
                  <a:pt x="1582" y="2912"/>
                </a:lnTo>
                <a:lnTo>
                  <a:pt x="1585" y="2843"/>
                </a:lnTo>
                <a:lnTo>
                  <a:pt x="1595" y="2778"/>
                </a:lnTo>
                <a:lnTo>
                  <a:pt x="1611" y="2715"/>
                </a:lnTo>
                <a:lnTo>
                  <a:pt x="1634" y="2654"/>
                </a:lnTo>
                <a:lnTo>
                  <a:pt x="1662" y="2595"/>
                </a:lnTo>
                <a:lnTo>
                  <a:pt x="1695" y="2540"/>
                </a:lnTo>
                <a:lnTo>
                  <a:pt x="1733" y="2489"/>
                </a:lnTo>
                <a:lnTo>
                  <a:pt x="1776" y="2443"/>
                </a:lnTo>
                <a:lnTo>
                  <a:pt x="1823" y="2399"/>
                </a:lnTo>
                <a:lnTo>
                  <a:pt x="1874" y="2361"/>
                </a:lnTo>
                <a:lnTo>
                  <a:pt x="1928" y="2328"/>
                </a:lnTo>
                <a:lnTo>
                  <a:pt x="1987" y="2299"/>
                </a:lnTo>
                <a:lnTo>
                  <a:pt x="2047" y="2278"/>
                </a:lnTo>
                <a:lnTo>
                  <a:pt x="2111" y="2262"/>
                </a:lnTo>
                <a:lnTo>
                  <a:pt x="2177" y="2251"/>
                </a:lnTo>
                <a:lnTo>
                  <a:pt x="2245" y="2247"/>
                </a:lnTo>
                <a:close/>
                <a:moveTo>
                  <a:pt x="970" y="2044"/>
                </a:moveTo>
                <a:lnTo>
                  <a:pt x="1531" y="2044"/>
                </a:lnTo>
                <a:lnTo>
                  <a:pt x="1546" y="2046"/>
                </a:lnTo>
                <a:lnTo>
                  <a:pt x="1560" y="2053"/>
                </a:lnTo>
                <a:lnTo>
                  <a:pt x="1572" y="2064"/>
                </a:lnTo>
                <a:lnTo>
                  <a:pt x="1579" y="2078"/>
                </a:lnTo>
                <a:lnTo>
                  <a:pt x="1582" y="2095"/>
                </a:lnTo>
                <a:lnTo>
                  <a:pt x="1582" y="2146"/>
                </a:lnTo>
                <a:lnTo>
                  <a:pt x="1579" y="2162"/>
                </a:lnTo>
                <a:lnTo>
                  <a:pt x="1572" y="2176"/>
                </a:lnTo>
                <a:lnTo>
                  <a:pt x="1560" y="2187"/>
                </a:lnTo>
                <a:lnTo>
                  <a:pt x="1546" y="2194"/>
                </a:lnTo>
                <a:lnTo>
                  <a:pt x="1531" y="2197"/>
                </a:lnTo>
                <a:lnTo>
                  <a:pt x="970" y="2197"/>
                </a:lnTo>
                <a:lnTo>
                  <a:pt x="953" y="2194"/>
                </a:lnTo>
                <a:lnTo>
                  <a:pt x="939" y="2187"/>
                </a:lnTo>
                <a:lnTo>
                  <a:pt x="928" y="2176"/>
                </a:lnTo>
                <a:lnTo>
                  <a:pt x="921" y="2162"/>
                </a:lnTo>
                <a:lnTo>
                  <a:pt x="919" y="2146"/>
                </a:lnTo>
                <a:lnTo>
                  <a:pt x="919" y="2095"/>
                </a:lnTo>
                <a:lnTo>
                  <a:pt x="921" y="2078"/>
                </a:lnTo>
                <a:lnTo>
                  <a:pt x="928" y="2064"/>
                </a:lnTo>
                <a:lnTo>
                  <a:pt x="939" y="2053"/>
                </a:lnTo>
                <a:lnTo>
                  <a:pt x="953" y="2046"/>
                </a:lnTo>
                <a:lnTo>
                  <a:pt x="970" y="2044"/>
                </a:lnTo>
                <a:close/>
                <a:moveTo>
                  <a:pt x="790" y="1951"/>
                </a:moveTo>
                <a:lnTo>
                  <a:pt x="804" y="1954"/>
                </a:lnTo>
                <a:lnTo>
                  <a:pt x="817" y="1962"/>
                </a:lnTo>
                <a:lnTo>
                  <a:pt x="827" y="1973"/>
                </a:lnTo>
                <a:lnTo>
                  <a:pt x="832" y="1987"/>
                </a:lnTo>
                <a:lnTo>
                  <a:pt x="832" y="2001"/>
                </a:lnTo>
                <a:lnTo>
                  <a:pt x="829" y="2016"/>
                </a:lnTo>
                <a:lnTo>
                  <a:pt x="821" y="2029"/>
                </a:lnTo>
                <a:lnTo>
                  <a:pt x="633" y="2240"/>
                </a:lnTo>
                <a:lnTo>
                  <a:pt x="622" y="2249"/>
                </a:lnTo>
                <a:lnTo>
                  <a:pt x="610" y="2254"/>
                </a:lnTo>
                <a:lnTo>
                  <a:pt x="597" y="2256"/>
                </a:lnTo>
                <a:lnTo>
                  <a:pt x="582" y="2253"/>
                </a:lnTo>
                <a:lnTo>
                  <a:pt x="568" y="2245"/>
                </a:lnTo>
                <a:lnTo>
                  <a:pt x="451" y="2151"/>
                </a:lnTo>
                <a:lnTo>
                  <a:pt x="441" y="2140"/>
                </a:lnTo>
                <a:lnTo>
                  <a:pt x="435" y="2127"/>
                </a:lnTo>
                <a:lnTo>
                  <a:pt x="434" y="2113"/>
                </a:lnTo>
                <a:lnTo>
                  <a:pt x="436" y="2099"/>
                </a:lnTo>
                <a:lnTo>
                  <a:pt x="444" y="2085"/>
                </a:lnTo>
                <a:lnTo>
                  <a:pt x="454" y="2075"/>
                </a:lnTo>
                <a:lnTo>
                  <a:pt x="468" y="2070"/>
                </a:lnTo>
                <a:lnTo>
                  <a:pt x="483" y="2068"/>
                </a:lnTo>
                <a:lnTo>
                  <a:pt x="497" y="2071"/>
                </a:lnTo>
                <a:lnTo>
                  <a:pt x="510" y="2078"/>
                </a:lnTo>
                <a:lnTo>
                  <a:pt x="592" y="2145"/>
                </a:lnTo>
                <a:lnTo>
                  <a:pt x="751" y="1966"/>
                </a:lnTo>
                <a:lnTo>
                  <a:pt x="762" y="1956"/>
                </a:lnTo>
                <a:lnTo>
                  <a:pt x="776" y="1952"/>
                </a:lnTo>
                <a:lnTo>
                  <a:pt x="790" y="1951"/>
                </a:lnTo>
                <a:close/>
                <a:moveTo>
                  <a:pt x="970" y="1635"/>
                </a:moveTo>
                <a:lnTo>
                  <a:pt x="1785" y="1635"/>
                </a:lnTo>
                <a:lnTo>
                  <a:pt x="1802" y="1637"/>
                </a:lnTo>
                <a:lnTo>
                  <a:pt x="1816" y="1645"/>
                </a:lnTo>
                <a:lnTo>
                  <a:pt x="1827" y="1656"/>
                </a:lnTo>
                <a:lnTo>
                  <a:pt x="1834" y="1670"/>
                </a:lnTo>
                <a:lnTo>
                  <a:pt x="1836" y="1686"/>
                </a:lnTo>
                <a:lnTo>
                  <a:pt x="1836" y="1737"/>
                </a:lnTo>
                <a:lnTo>
                  <a:pt x="1834" y="1753"/>
                </a:lnTo>
                <a:lnTo>
                  <a:pt x="1827" y="1767"/>
                </a:lnTo>
                <a:lnTo>
                  <a:pt x="1816" y="1778"/>
                </a:lnTo>
                <a:lnTo>
                  <a:pt x="1802" y="1786"/>
                </a:lnTo>
                <a:lnTo>
                  <a:pt x="1785" y="1788"/>
                </a:lnTo>
                <a:lnTo>
                  <a:pt x="970" y="1788"/>
                </a:lnTo>
                <a:lnTo>
                  <a:pt x="953" y="1786"/>
                </a:lnTo>
                <a:lnTo>
                  <a:pt x="939" y="1778"/>
                </a:lnTo>
                <a:lnTo>
                  <a:pt x="928" y="1767"/>
                </a:lnTo>
                <a:lnTo>
                  <a:pt x="921" y="1753"/>
                </a:lnTo>
                <a:lnTo>
                  <a:pt x="919" y="1737"/>
                </a:lnTo>
                <a:lnTo>
                  <a:pt x="919" y="1686"/>
                </a:lnTo>
                <a:lnTo>
                  <a:pt x="921" y="1670"/>
                </a:lnTo>
                <a:lnTo>
                  <a:pt x="928" y="1656"/>
                </a:lnTo>
                <a:lnTo>
                  <a:pt x="939" y="1645"/>
                </a:lnTo>
                <a:lnTo>
                  <a:pt x="953" y="1637"/>
                </a:lnTo>
                <a:lnTo>
                  <a:pt x="970" y="1635"/>
                </a:lnTo>
                <a:close/>
                <a:moveTo>
                  <a:pt x="790" y="1516"/>
                </a:moveTo>
                <a:lnTo>
                  <a:pt x="804" y="1519"/>
                </a:lnTo>
                <a:lnTo>
                  <a:pt x="817" y="1528"/>
                </a:lnTo>
                <a:lnTo>
                  <a:pt x="827" y="1539"/>
                </a:lnTo>
                <a:lnTo>
                  <a:pt x="832" y="1553"/>
                </a:lnTo>
                <a:lnTo>
                  <a:pt x="832" y="1567"/>
                </a:lnTo>
                <a:lnTo>
                  <a:pt x="829" y="1581"/>
                </a:lnTo>
                <a:lnTo>
                  <a:pt x="821" y="1594"/>
                </a:lnTo>
                <a:lnTo>
                  <a:pt x="633" y="1805"/>
                </a:lnTo>
                <a:lnTo>
                  <a:pt x="622" y="1814"/>
                </a:lnTo>
                <a:lnTo>
                  <a:pt x="610" y="1819"/>
                </a:lnTo>
                <a:lnTo>
                  <a:pt x="597" y="1822"/>
                </a:lnTo>
                <a:lnTo>
                  <a:pt x="582" y="1818"/>
                </a:lnTo>
                <a:lnTo>
                  <a:pt x="568" y="1811"/>
                </a:lnTo>
                <a:lnTo>
                  <a:pt x="451" y="1716"/>
                </a:lnTo>
                <a:lnTo>
                  <a:pt x="441" y="1706"/>
                </a:lnTo>
                <a:lnTo>
                  <a:pt x="435" y="1693"/>
                </a:lnTo>
                <a:lnTo>
                  <a:pt x="434" y="1679"/>
                </a:lnTo>
                <a:lnTo>
                  <a:pt x="436" y="1663"/>
                </a:lnTo>
                <a:lnTo>
                  <a:pt x="444" y="1650"/>
                </a:lnTo>
                <a:lnTo>
                  <a:pt x="454" y="1641"/>
                </a:lnTo>
                <a:lnTo>
                  <a:pt x="468" y="1635"/>
                </a:lnTo>
                <a:lnTo>
                  <a:pt x="483" y="1633"/>
                </a:lnTo>
                <a:lnTo>
                  <a:pt x="497" y="1636"/>
                </a:lnTo>
                <a:lnTo>
                  <a:pt x="510" y="1644"/>
                </a:lnTo>
                <a:lnTo>
                  <a:pt x="592" y="1710"/>
                </a:lnTo>
                <a:lnTo>
                  <a:pt x="751" y="1531"/>
                </a:lnTo>
                <a:lnTo>
                  <a:pt x="762" y="1521"/>
                </a:lnTo>
                <a:lnTo>
                  <a:pt x="776" y="1517"/>
                </a:lnTo>
                <a:lnTo>
                  <a:pt x="790" y="1516"/>
                </a:lnTo>
                <a:close/>
                <a:moveTo>
                  <a:pt x="970" y="1175"/>
                </a:moveTo>
                <a:lnTo>
                  <a:pt x="1785" y="1175"/>
                </a:lnTo>
                <a:lnTo>
                  <a:pt x="1802" y="1178"/>
                </a:lnTo>
                <a:lnTo>
                  <a:pt x="1816" y="1184"/>
                </a:lnTo>
                <a:lnTo>
                  <a:pt x="1827" y="1196"/>
                </a:lnTo>
                <a:lnTo>
                  <a:pt x="1834" y="1210"/>
                </a:lnTo>
                <a:lnTo>
                  <a:pt x="1836" y="1226"/>
                </a:lnTo>
                <a:lnTo>
                  <a:pt x="1836" y="1278"/>
                </a:lnTo>
                <a:lnTo>
                  <a:pt x="1834" y="1293"/>
                </a:lnTo>
                <a:lnTo>
                  <a:pt x="1827" y="1307"/>
                </a:lnTo>
                <a:lnTo>
                  <a:pt x="1816" y="1319"/>
                </a:lnTo>
                <a:lnTo>
                  <a:pt x="1802" y="1325"/>
                </a:lnTo>
                <a:lnTo>
                  <a:pt x="1785" y="1329"/>
                </a:lnTo>
                <a:lnTo>
                  <a:pt x="970" y="1329"/>
                </a:lnTo>
                <a:lnTo>
                  <a:pt x="953" y="1325"/>
                </a:lnTo>
                <a:lnTo>
                  <a:pt x="939" y="1319"/>
                </a:lnTo>
                <a:lnTo>
                  <a:pt x="928" y="1307"/>
                </a:lnTo>
                <a:lnTo>
                  <a:pt x="921" y="1293"/>
                </a:lnTo>
                <a:lnTo>
                  <a:pt x="919" y="1278"/>
                </a:lnTo>
                <a:lnTo>
                  <a:pt x="919" y="1226"/>
                </a:lnTo>
                <a:lnTo>
                  <a:pt x="921" y="1210"/>
                </a:lnTo>
                <a:lnTo>
                  <a:pt x="928" y="1196"/>
                </a:lnTo>
                <a:lnTo>
                  <a:pt x="939" y="1184"/>
                </a:lnTo>
                <a:lnTo>
                  <a:pt x="953" y="1178"/>
                </a:lnTo>
                <a:lnTo>
                  <a:pt x="970" y="1175"/>
                </a:lnTo>
                <a:close/>
                <a:moveTo>
                  <a:pt x="790" y="1061"/>
                </a:moveTo>
                <a:lnTo>
                  <a:pt x="804" y="1065"/>
                </a:lnTo>
                <a:lnTo>
                  <a:pt x="817" y="1073"/>
                </a:lnTo>
                <a:lnTo>
                  <a:pt x="827" y="1085"/>
                </a:lnTo>
                <a:lnTo>
                  <a:pt x="832" y="1098"/>
                </a:lnTo>
                <a:lnTo>
                  <a:pt x="832" y="1113"/>
                </a:lnTo>
                <a:lnTo>
                  <a:pt x="829" y="1127"/>
                </a:lnTo>
                <a:lnTo>
                  <a:pt x="821" y="1139"/>
                </a:lnTo>
                <a:lnTo>
                  <a:pt x="633" y="1351"/>
                </a:lnTo>
                <a:lnTo>
                  <a:pt x="622" y="1360"/>
                </a:lnTo>
                <a:lnTo>
                  <a:pt x="610" y="1365"/>
                </a:lnTo>
                <a:lnTo>
                  <a:pt x="597" y="1366"/>
                </a:lnTo>
                <a:lnTo>
                  <a:pt x="582" y="1364"/>
                </a:lnTo>
                <a:lnTo>
                  <a:pt x="568" y="1357"/>
                </a:lnTo>
                <a:lnTo>
                  <a:pt x="451" y="1262"/>
                </a:lnTo>
                <a:lnTo>
                  <a:pt x="441" y="1252"/>
                </a:lnTo>
                <a:lnTo>
                  <a:pt x="435" y="1238"/>
                </a:lnTo>
                <a:lnTo>
                  <a:pt x="434" y="1223"/>
                </a:lnTo>
                <a:lnTo>
                  <a:pt x="436" y="1209"/>
                </a:lnTo>
                <a:lnTo>
                  <a:pt x="444" y="1196"/>
                </a:lnTo>
                <a:lnTo>
                  <a:pt x="454" y="1187"/>
                </a:lnTo>
                <a:lnTo>
                  <a:pt x="468" y="1180"/>
                </a:lnTo>
                <a:lnTo>
                  <a:pt x="483" y="1179"/>
                </a:lnTo>
                <a:lnTo>
                  <a:pt x="497" y="1181"/>
                </a:lnTo>
                <a:lnTo>
                  <a:pt x="510" y="1189"/>
                </a:lnTo>
                <a:lnTo>
                  <a:pt x="592" y="1255"/>
                </a:lnTo>
                <a:lnTo>
                  <a:pt x="751" y="1077"/>
                </a:lnTo>
                <a:lnTo>
                  <a:pt x="762" y="1067"/>
                </a:lnTo>
                <a:lnTo>
                  <a:pt x="776" y="1062"/>
                </a:lnTo>
                <a:lnTo>
                  <a:pt x="790" y="1061"/>
                </a:lnTo>
                <a:close/>
                <a:moveTo>
                  <a:pt x="154" y="358"/>
                </a:moveTo>
                <a:lnTo>
                  <a:pt x="567" y="358"/>
                </a:lnTo>
                <a:lnTo>
                  <a:pt x="563" y="384"/>
                </a:lnTo>
                <a:lnTo>
                  <a:pt x="562" y="411"/>
                </a:lnTo>
                <a:lnTo>
                  <a:pt x="565" y="452"/>
                </a:lnTo>
                <a:lnTo>
                  <a:pt x="575" y="491"/>
                </a:lnTo>
                <a:lnTo>
                  <a:pt x="590" y="527"/>
                </a:lnTo>
                <a:lnTo>
                  <a:pt x="610" y="560"/>
                </a:lnTo>
                <a:lnTo>
                  <a:pt x="635" y="589"/>
                </a:lnTo>
                <a:lnTo>
                  <a:pt x="665" y="616"/>
                </a:lnTo>
                <a:lnTo>
                  <a:pt x="699" y="636"/>
                </a:lnTo>
                <a:lnTo>
                  <a:pt x="735" y="651"/>
                </a:lnTo>
                <a:lnTo>
                  <a:pt x="774" y="661"/>
                </a:lnTo>
                <a:lnTo>
                  <a:pt x="815" y="664"/>
                </a:lnTo>
                <a:lnTo>
                  <a:pt x="1481" y="664"/>
                </a:lnTo>
                <a:lnTo>
                  <a:pt x="1522" y="661"/>
                </a:lnTo>
                <a:lnTo>
                  <a:pt x="1561" y="651"/>
                </a:lnTo>
                <a:lnTo>
                  <a:pt x="1597" y="636"/>
                </a:lnTo>
                <a:lnTo>
                  <a:pt x="1631" y="614"/>
                </a:lnTo>
                <a:lnTo>
                  <a:pt x="1660" y="589"/>
                </a:lnTo>
                <a:lnTo>
                  <a:pt x="1686" y="559"/>
                </a:lnTo>
                <a:lnTo>
                  <a:pt x="1706" y="526"/>
                </a:lnTo>
                <a:lnTo>
                  <a:pt x="1722" y="489"/>
                </a:lnTo>
                <a:lnTo>
                  <a:pt x="1731" y="449"/>
                </a:lnTo>
                <a:lnTo>
                  <a:pt x="1735" y="407"/>
                </a:lnTo>
                <a:lnTo>
                  <a:pt x="1733" y="383"/>
                </a:lnTo>
                <a:lnTo>
                  <a:pt x="1729" y="358"/>
                </a:lnTo>
                <a:lnTo>
                  <a:pt x="2041" y="358"/>
                </a:lnTo>
                <a:lnTo>
                  <a:pt x="2084" y="360"/>
                </a:lnTo>
                <a:lnTo>
                  <a:pt x="2123" y="366"/>
                </a:lnTo>
                <a:lnTo>
                  <a:pt x="2158" y="377"/>
                </a:lnTo>
                <a:lnTo>
                  <a:pt x="2190" y="390"/>
                </a:lnTo>
                <a:lnTo>
                  <a:pt x="2217" y="407"/>
                </a:lnTo>
                <a:lnTo>
                  <a:pt x="2241" y="428"/>
                </a:lnTo>
                <a:lnTo>
                  <a:pt x="2260" y="451"/>
                </a:lnTo>
                <a:lnTo>
                  <a:pt x="2276" y="476"/>
                </a:lnTo>
                <a:lnTo>
                  <a:pt x="2286" y="503"/>
                </a:lnTo>
                <a:lnTo>
                  <a:pt x="2294" y="532"/>
                </a:lnTo>
                <a:lnTo>
                  <a:pt x="2296" y="562"/>
                </a:lnTo>
                <a:lnTo>
                  <a:pt x="2296" y="2097"/>
                </a:lnTo>
                <a:lnTo>
                  <a:pt x="2270" y="2096"/>
                </a:lnTo>
                <a:lnTo>
                  <a:pt x="2245" y="2095"/>
                </a:lnTo>
                <a:lnTo>
                  <a:pt x="2175" y="2098"/>
                </a:lnTo>
                <a:lnTo>
                  <a:pt x="2107" y="2107"/>
                </a:lnTo>
                <a:lnTo>
                  <a:pt x="2041" y="2122"/>
                </a:lnTo>
                <a:lnTo>
                  <a:pt x="2041" y="920"/>
                </a:lnTo>
                <a:lnTo>
                  <a:pt x="255" y="920"/>
                </a:lnTo>
                <a:lnTo>
                  <a:pt x="255" y="2963"/>
                </a:lnTo>
                <a:lnTo>
                  <a:pt x="1432" y="2963"/>
                </a:lnTo>
                <a:lnTo>
                  <a:pt x="1438" y="3030"/>
                </a:lnTo>
                <a:lnTo>
                  <a:pt x="1450" y="3095"/>
                </a:lnTo>
                <a:lnTo>
                  <a:pt x="1467" y="3158"/>
                </a:lnTo>
                <a:lnTo>
                  <a:pt x="1489" y="3218"/>
                </a:lnTo>
                <a:lnTo>
                  <a:pt x="204" y="3218"/>
                </a:lnTo>
                <a:lnTo>
                  <a:pt x="168" y="3215"/>
                </a:lnTo>
                <a:lnTo>
                  <a:pt x="133" y="3205"/>
                </a:lnTo>
                <a:lnTo>
                  <a:pt x="102" y="3190"/>
                </a:lnTo>
                <a:lnTo>
                  <a:pt x="72" y="3171"/>
                </a:lnTo>
                <a:lnTo>
                  <a:pt x="49" y="3146"/>
                </a:lnTo>
                <a:lnTo>
                  <a:pt x="28" y="3118"/>
                </a:lnTo>
                <a:lnTo>
                  <a:pt x="13" y="3085"/>
                </a:lnTo>
                <a:lnTo>
                  <a:pt x="3" y="3050"/>
                </a:lnTo>
                <a:lnTo>
                  <a:pt x="0" y="3014"/>
                </a:lnTo>
                <a:lnTo>
                  <a:pt x="0" y="562"/>
                </a:lnTo>
                <a:lnTo>
                  <a:pt x="3" y="529"/>
                </a:lnTo>
                <a:lnTo>
                  <a:pt x="10" y="497"/>
                </a:lnTo>
                <a:lnTo>
                  <a:pt x="22" y="468"/>
                </a:lnTo>
                <a:lnTo>
                  <a:pt x="37" y="441"/>
                </a:lnTo>
                <a:lnTo>
                  <a:pt x="54" y="417"/>
                </a:lnTo>
                <a:lnTo>
                  <a:pt x="72" y="397"/>
                </a:lnTo>
                <a:lnTo>
                  <a:pt x="93" y="380"/>
                </a:lnTo>
                <a:lnTo>
                  <a:pt x="114" y="368"/>
                </a:lnTo>
                <a:lnTo>
                  <a:pt x="134" y="360"/>
                </a:lnTo>
                <a:lnTo>
                  <a:pt x="154" y="358"/>
                </a:lnTo>
                <a:close/>
                <a:moveTo>
                  <a:pt x="1148" y="102"/>
                </a:moveTo>
                <a:lnTo>
                  <a:pt x="1127" y="105"/>
                </a:lnTo>
                <a:lnTo>
                  <a:pt x="1109" y="113"/>
                </a:lnTo>
                <a:lnTo>
                  <a:pt x="1094" y="125"/>
                </a:lnTo>
                <a:lnTo>
                  <a:pt x="1082" y="140"/>
                </a:lnTo>
                <a:lnTo>
                  <a:pt x="1074" y="158"/>
                </a:lnTo>
                <a:lnTo>
                  <a:pt x="1071" y="179"/>
                </a:lnTo>
                <a:lnTo>
                  <a:pt x="1074" y="199"/>
                </a:lnTo>
                <a:lnTo>
                  <a:pt x="1082" y="218"/>
                </a:lnTo>
                <a:lnTo>
                  <a:pt x="1094" y="233"/>
                </a:lnTo>
                <a:lnTo>
                  <a:pt x="1109" y="245"/>
                </a:lnTo>
                <a:lnTo>
                  <a:pt x="1127" y="252"/>
                </a:lnTo>
                <a:lnTo>
                  <a:pt x="1148" y="256"/>
                </a:lnTo>
                <a:lnTo>
                  <a:pt x="1169" y="252"/>
                </a:lnTo>
                <a:lnTo>
                  <a:pt x="1187" y="245"/>
                </a:lnTo>
                <a:lnTo>
                  <a:pt x="1202" y="233"/>
                </a:lnTo>
                <a:lnTo>
                  <a:pt x="1214" y="218"/>
                </a:lnTo>
                <a:lnTo>
                  <a:pt x="1222" y="199"/>
                </a:lnTo>
                <a:lnTo>
                  <a:pt x="1225" y="179"/>
                </a:lnTo>
                <a:lnTo>
                  <a:pt x="1222" y="158"/>
                </a:lnTo>
                <a:lnTo>
                  <a:pt x="1214" y="140"/>
                </a:lnTo>
                <a:lnTo>
                  <a:pt x="1202" y="125"/>
                </a:lnTo>
                <a:lnTo>
                  <a:pt x="1187" y="113"/>
                </a:lnTo>
                <a:lnTo>
                  <a:pt x="1169" y="105"/>
                </a:lnTo>
                <a:lnTo>
                  <a:pt x="1148" y="102"/>
                </a:lnTo>
                <a:close/>
                <a:moveTo>
                  <a:pt x="1146" y="0"/>
                </a:moveTo>
                <a:lnTo>
                  <a:pt x="1150" y="0"/>
                </a:lnTo>
                <a:lnTo>
                  <a:pt x="1182" y="3"/>
                </a:lnTo>
                <a:lnTo>
                  <a:pt x="1212" y="11"/>
                </a:lnTo>
                <a:lnTo>
                  <a:pt x="1239" y="24"/>
                </a:lnTo>
                <a:lnTo>
                  <a:pt x="1264" y="41"/>
                </a:lnTo>
                <a:lnTo>
                  <a:pt x="1285" y="63"/>
                </a:lnTo>
                <a:lnTo>
                  <a:pt x="1303" y="88"/>
                </a:lnTo>
                <a:lnTo>
                  <a:pt x="1316" y="115"/>
                </a:lnTo>
                <a:lnTo>
                  <a:pt x="1323" y="145"/>
                </a:lnTo>
                <a:lnTo>
                  <a:pt x="1327" y="177"/>
                </a:lnTo>
                <a:lnTo>
                  <a:pt x="1327" y="179"/>
                </a:lnTo>
                <a:lnTo>
                  <a:pt x="1329" y="199"/>
                </a:lnTo>
                <a:lnTo>
                  <a:pt x="1337" y="218"/>
                </a:lnTo>
                <a:lnTo>
                  <a:pt x="1349" y="233"/>
                </a:lnTo>
                <a:lnTo>
                  <a:pt x="1364" y="245"/>
                </a:lnTo>
                <a:lnTo>
                  <a:pt x="1382" y="252"/>
                </a:lnTo>
                <a:lnTo>
                  <a:pt x="1402" y="256"/>
                </a:lnTo>
                <a:lnTo>
                  <a:pt x="1481" y="256"/>
                </a:lnTo>
                <a:lnTo>
                  <a:pt x="1512" y="259"/>
                </a:lnTo>
                <a:lnTo>
                  <a:pt x="1540" y="268"/>
                </a:lnTo>
                <a:lnTo>
                  <a:pt x="1566" y="282"/>
                </a:lnTo>
                <a:lnTo>
                  <a:pt x="1588" y="300"/>
                </a:lnTo>
                <a:lnTo>
                  <a:pt x="1607" y="322"/>
                </a:lnTo>
                <a:lnTo>
                  <a:pt x="1621" y="348"/>
                </a:lnTo>
                <a:lnTo>
                  <a:pt x="1630" y="377"/>
                </a:lnTo>
                <a:lnTo>
                  <a:pt x="1633" y="407"/>
                </a:lnTo>
                <a:lnTo>
                  <a:pt x="1633" y="411"/>
                </a:lnTo>
                <a:lnTo>
                  <a:pt x="1630" y="441"/>
                </a:lnTo>
                <a:lnTo>
                  <a:pt x="1621" y="469"/>
                </a:lnTo>
                <a:lnTo>
                  <a:pt x="1607" y="495"/>
                </a:lnTo>
                <a:lnTo>
                  <a:pt x="1588" y="518"/>
                </a:lnTo>
                <a:lnTo>
                  <a:pt x="1566" y="536"/>
                </a:lnTo>
                <a:lnTo>
                  <a:pt x="1540" y="550"/>
                </a:lnTo>
                <a:lnTo>
                  <a:pt x="1512" y="559"/>
                </a:lnTo>
                <a:lnTo>
                  <a:pt x="1481" y="562"/>
                </a:lnTo>
                <a:lnTo>
                  <a:pt x="815" y="562"/>
                </a:lnTo>
                <a:lnTo>
                  <a:pt x="784" y="559"/>
                </a:lnTo>
                <a:lnTo>
                  <a:pt x="756" y="550"/>
                </a:lnTo>
                <a:lnTo>
                  <a:pt x="730" y="536"/>
                </a:lnTo>
                <a:lnTo>
                  <a:pt x="708" y="518"/>
                </a:lnTo>
                <a:lnTo>
                  <a:pt x="689" y="495"/>
                </a:lnTo>
                <a:lnTo>
                  <a:pt x="675" y="469"/>
                </a:lnTo>
                <a:lnTo>
                  <a:pt x="667" y="441"/>
                </a:lnTo>
                <a:lnTo>
                  <a:pt x="663" y="411"/>
                </a:lnTo>
                <a:lnTo>
                  <a:pt x="663" y="407"/>
                </a:lnTo>
                <a:lnTo>
                  <a:pt x="667" y="377"/>
                </a:lnTo>
                <a:lnTo>
                  <a:pt x="675" y="348"/>
                </a:lnTo>
                <a:lnTo>
                  <a:pt x="689" y="322"/>
                </a:lnTo>
                <a:lnTo>
                  <a:pt x="708" y="300"/>
                </a:lnTo>
                <a:lnTo>
                  <a:pt x="730" y="282"/>
                </a:lnTo>
                <a:lnTo>
                  <a:pt x="756" y="268"/>
                </a:lnTo>
                <a:lnTo>
                  <a:pt x="784" y="259"/>
                </a:lnTo>
                <a:lnTo>
                  <a:pt x="815" y="256"/>
                </a:lnTo>
                <a:lnTo>
                  <a:pt x="894" y="256"/>
                </a:lnTo>
                <a:lnTo>
                  <a:pt x="913" y="252"/>
                </a:lnTo>
                <a:lnTo>
                  <a:pt x="932" y="245"/>
                </a:lnTo>
                <a:lnTo>
                  <a:pt x="947" y="233"/>
                </a:lnTo>
                <a:lnTo>
                  <a:pt x="959" y="218"/>
                </a:lnTo>
                <a:lnTo>
                  <a:pt x="966" y="199"/>
                </a:lnTo>
                <a:lnTo>
                  <a:pt x="970" y="179"/>
                </a:lnTo>
                <a:lnTo>
                  <a:pt x="970" y="177"/>
                </a:lnTo>
                <a:lnTo>
                  <a:pt x="973" y="145"/>
                </a:lnTo>
                <a:lnTo>
                  <a:pt x="980" y="115"/>
                </a:lnTo>
                <a:lnTo>
                  <a:pt x="993" y="88"/>
                </a:lnTo>
                <a:lnTo>
                  <a:pt x="1011" y="63"/>
                </a:lnTo>
                <a:lnTo>
                  <a:pt x="1032" y="41"/>
                </a:lnTo>
                <a:lnTo>
                  <a:pt x="1057" y="24"/>
                </a:lnTo>
                <a:lnTo>
                  <a:pt x="1084" y="11"/>
                </a:lnTo>
                <a:lnTo>
                  <a:pt x="1115" y="3"/>
                </a:lnTo>
                <a:lnTo>
                  <a:pt x="114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rved Left Arrow 18"/>
          <p:cNvSpPr/>
          <p:nvPr/>
        </p:nvSpPr>
        <p:spPr>
          <a:xfrm rot="18337559">
            <a:off x="5438262" y="1609853"/>
            <a:ext cx="611348" cy="1380041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Curved Left Arrow 72"/>
          <p:cNvSpPr/>
          <p:nvPr/>
        </p:nvSpPr>
        <p:spPr>
          <a:xfrm rot="13653898" flipH="1" flipV="1">
            <a:off x="5414855" y="4561330"/>
            <a:ext cx="611348" cy="1380041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Curved Left Arrow 73"/>
          <p:cNvSpPr/>
          <p:nvPr/>
        </p:nvSpPr>
        <p:spPr>
          <a:xfrm rot="18000000" flipH="1" flipV="1">
            <a:off x="2164318" y="4561330"/>
            <a:ext cx="611348" cy="1380041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rved Left Arrow 74"/>
          <p:cNvSpPr/>
          <p:nvPr/>
        </p:nvSpPr>
        <p:spPr>
          <a:xfrm rot="2700000" flipH="1" flipV="1">
            <a:off x="2164317" y="1472031"/>
            <a:ext cx="611348" cy="1380041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369518" y="2210767"/>
            <a:ext cx="3677894" cy="5853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369518" y="2796161"/>
            <a:ext cx="3677894" cy="2613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Circle Concept for PowerPoint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131067" y="3566321"/>
            <a:ext cx="20785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141412" y="2949840"/>
            <a:ext cx="1571517" cy="15715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1243902" y="3255818"/>
            <a:ext cx="1366536" cy="1165335"/>
          </a:xfrm>
          <a:custGeom>
            <a:avLst/>
            <a:gdLst>
              <a:gd name="T0" fmla="*/ 1816 w 2128"/>
              <a:gd name="T1" fmla="*/ 0 h 1816"/>
              <a:gd name="T2" fmla="*/ 1532 w 2128"/>
              <a:gd name="T3" fmla="*/ 520 h 1816"/>
              <a:gd name="T4" fmla="*/ 596 w 2128"/>
              <a:gd name="T5" fmla="*/ 520 h 1816"/>
              <a:gd name="T6" fmla="*/ 312 w 2128"/>
              <a:gd name="T7" fmla="*/ 0 h 1816"/>
              <a:gd name="T8" fmla="*/ 0 w 2128"/>
              <a:gd name="T9" fmla="*/ 752 h 1816"/>
              <a:gd name="T10" fmla="*/ 1064 w 2128"/>
              <a:gd name="T11" fmla="*/ 1816 h 1816"/>
              <a:gd name="T12" fmla="*/ 2128 w 2128"/>
              <a:gd name="T13" fmla="*/ 752 h 1816"/>
              <a:gd name="T14" fmla="*/ 1816 w 2128"/>
              <a:gd name="T15" fmla="*/ 0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8" h="1816">
                <a:moveTo>
                  <a:pt x="1816" y="0"/>
                </a:moveTo>
                <a:cubicBezTo>
                  <a:pt x="1532" y="520"/>
                  <a:pt x="1532" y="520"/>
                  <a:pt x="1532" y="520"/>
                </a:cubicBezTo>
                <a:cubicBezTo>
                  <a:pt x="596" y="520"/>
                  <a:pt x="596" y="520"/>
                  <a:pt x="596" y="520"/>
                </a:cubicBezTo>
                <a:cubicBezTo>
                  <a:pt x="312" y="0"/>
                  <a:pt x="312" y="0"/>
                  <a:pt x="312" y="0"/>
                </a:cubicBezTo>
                <a:cubicBezTo>
                  <a:pt x="119" y="192"/>
                  <a:pt x="0" y="458"/>
                  <a:pt x="0" y="752"/>
                </a:cubicBezTo>
                <a:cubicBezTo>
                  <a:pt x="0" y="1340"/>
                  <a:pt x="476" y="1816"/>
                  <a:pt x="1064" y="1816"/>
                </a:cubicBezTo>
                <a:cubicBezTo>
                  <a:pt x="1652" y="1816"/>
                  <a:pt x="2128" y="1340"/>
                  <a:pt x="2128" y="752"/>
                </a:cubicBezTo>
                <a:cubicBezTo>
                  <a:pt x="2128" y="458"/>
                  <a:pt x="2009" y="192"/>
                  <a:pt x="181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656583" y="3693880"/>
            <a:ext cx="541175" cy="594125"/>
            <a:chOff x="688975" y="2427288"/>
            <a:chExt cx="957263" cy="10509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159"/>
            <p:cNvSpPr>
              <a:spLocks noEditPoints="1"/>
            </p:cNvSpPr>
            <p:nvPr/>
          </p:nvSpPr>
          <p:spPr bwMode="auto">
            <a:xfrm>
              <a:off x="846138" y="2589213"/>
              <a:ext cx="644525" cy="889000"/>
            </a:xfrm>
            <a:custGeom>
              <a:avLst/>
              <a:gdLst>
                <a:gd name="T0" fmla="*/ 751 w 2030"/>
                <a:gd name="T1" fmla="*/ 300 h 2803"/>
                <a:gd name="T2" fmla="*/ 479 w 2030"/>
                <a:gd name="T3" fmla="*/ 467 h 2803"/>
                <a:gd name="T4" fmla="*/ 304 w 2030"/>
                <a:gd name="T5" fmla="*/ 724 h 2803"/>
                <a:gd name="T6" fmla="*/ 259 w 2030"/>
                <a:gd name="T7" fmla="*/ 1035 h 2803"/>
                <a:gd name="T8" fmla="*/ 313 w 2030"/>
                <a:gd name="T9" fmla="*/ 1285 h 2803"/>
                <a:gd name="T10" fmla="*/ 414 w 2030"/>
                <a:gd name="T11" fmla="*/ 1473 h 2803"/>
                <a:gd name="T12" fmla="*/ 530 w 2030"/>
                <a:gd name="T13" fmla="*/ 1648 h 2803"/>
                <a:gd name="T14" fmla="*/ 603 w 2030"/>
                <a:gd name="T15" fmla="*/ 1845 h 2803"/>
                <a:gd name="T16" fmla="*/ 647 w 2030"/>
                <a:gd name="T17" fmla="*/ 1980 h 2803"/>
                <a:gd name="T18" fmla="*/ 1346 w 2030"/>
                <a:gd name="T19" fmla="*/ 2014 h 2803"/>
                <a:gd name="T20" fmla="*/ 1422 w 2030"/>
                <a:gd name="T21" fmla="*/ 1915 h 2803"/>
                <a:gd name="T22" fmla="*/ 1461 w 2030"/>
                <a:gd name="T23" fmla="*/ 1723 h 2803"/>
                <a:gd name="T24" fmla="*/ 1571 w 2030"/>
                <a:gd name="T25" fmla="*/ 1540 h 2803"/>
                <a:gd name="T26" fmla="*/ 1679 w 2030"/>
                <a:gd name="T27" fmla="*/ 1366 h 2803"/>
                <a:gd name="T28" fmla="*/ 1757 w 2030"/>
                <a:gd name="T29" fmla="*/ 1144 h 2803"/>
                <a:gd name="T30" fmla="*/ 1762 w 2030"/>
                <a:gd name="T31" fmla="*/ 846 h 2803"/>
                <a:gd name="T32" fmla="*/ 1635 w 2030"/>
                <a:gd name="T33" fmla="*/ 560 h 2803"/>
                <a:gd name="T34" fmla="*/ 1398 w 2030"/>
                <a:gd name="T35" fmla="*/ 353 h 2803"/>
                <a:gd name="T36" fmla="*/ 1084 w 2030"/>
                <a:gd name="T37" fmla="*/ 259 h 2803"/>
                <a:gd name="T38" fmla="*/ 1258 w 2030"/>
                <a:gd name="T39" fmla="*/ 30 h 2803"/>
                <a:gd name="T40" fmla="*/ 1614 w 2030"/>
                <a:gd name="T41" fmla="*/ 189 h 2803"/>
                <a:gd name="T42" fmla="*/ 1878 w 2030"/>
                <a:gd name="T43" fmla="*/ 462 h 2803"/>
                <a:gd name="T44" fmla="*/ 2016 w 2030"/>
                <a:gd name="T45" fmla="*/ 816 h 2803"/>
                <a:gd name="T46" fmla="*/ 2014 w 2030"/>
                <a:gd name="T47" fmla="*/ 1167 h 2803"/>
                <a:gd name="T48" fmla="*/ 1936 w 2030"/>
                <a:gd name="T49" fmla="*/ 1425 h 2803"/>
                <a:gd name="T50" fmla="*/ 1827 w 2030"/>
                <a:gd name="T51" fmla="*/ 1619 h 2803"/>
                <a:gd name="T52" fmla="*/ 1715 w 2030"/>
                <a:gd name="T53" fmla="*/ 1787 h 2803"/>
                <a:gd name="T54" fmla="*/ 1678 w 2030"/>
                <a:gd name="T55" fmla="*/ 1936 h 2803"/>
                <a:gd name="T56" fmla="*/ 1573 w 2030"/>
                <a:gd name="T57" fmla="*/ 2152 h 2803"/>
                <a:gd name="T58" fmla="*/ 1488 w 2030"/>
                <a:gd name="T59" fmla="*/ 2297 h 2803"/>
                <a:gd name="T60" fmla="*/ 1481 w 2030"/>
                <a:gd name="T61" fmla="*/ 2432 h 2803"/>
                <a:gd name="T62" fmla="*/ 1477 w 2030"/>
                <a:gd name="T63" fmla="*/ 2494 h 2803"/>
                <a:gd name="T64" fmla="*/ 1447 w 2030"/>
                <a:gd name="T65" fmla="*/ 2578 h 2803"/>
                <a:gd name="T66" fmla="*/ 1341 w 2030"/>
                <a:gd name="T67" fmla="*/ 2669 h 2803"/>
                <a:gd name="T68" fmla="*/ 1185 w 2030"/>
                <a:gd name="T69" fmla="*/ 2782 h 2803"/>
                <a:gd name="T70" fmla="*/ 891 w 2030"/>
                <a:gd name="T71" fmla="*/ 2800 h 2803"/>
                <a:gd name="T72" fmla="*/ 762 w 2030"/>
                <a:gd name="T73" fmla="*/ 2701 h 2803"/>
                <a:gd name="T74" fmla="*/ 607 w 2030"/>
                <a:gd name="T75" fmla="*/ 2609 h 2803"/>
                <a:gd name="T76" fmla="*/ 556 w 2030"/>
                <a:gd name="T77" fmla="*/ 2512 h 2803"/>
                <a:gd name="T78" fmla="*/ 551 w 2030"/>
                <a:gd name="T79" fmla="*/ 2468 h 2803"/>
                <a:gd name="T80" fmla="*/ 545 w 2030"/>
                <a:gd name="T81" fmla="*/ 2353 h 2803"/>
                <a:gd name="T82" fmla="*/ 538 w 2030"/>
                <a:gd name="T83" fmla="*/ 2224 h 2803"/>
                <a:gd name="T84" fmla="*/ 376 w 2030"/>
                <a:gd name="T85" fmla="*/ 2027 h 2803"/>
                <a:gd name="T86" fmla="*/ 340 w 2030"/>
                <a:gd name="T87" fmla="*/ 1841 h 2803"/>
                <a:gd name="T88" fmla="*/ 247 w 2030"/>
                <a:gd name="T89" fmla="*/ 1684 h 2803"/>
                <a:gd name="T90" fmla="*/ 137 w 2030"/>
                <a:gd name="T91" fmla="*/ 1510 h 2803"/>
                <a:gd name="T92" fmla="*/ 41 w 2030"/>
                <a:gd name="T93" fmla="*/ 1280 h 2803"/>
                <a:gd name="T94" fmla="*/ 0 w 2030"/>
                <a:gd name="T95" fmla="*/ 975 h 2803"/>
                <a:gd name="T96" fmla="*/ 80 w 2030"/>
                <a:gd name="T97" fmla="*/ 596 h 2803"/>
                <a:gd name="T98" fmla="*/ 298 w 2030"/>
                <a:gd name="T99" fmla="*/ 287 h 2803"/>
                <a:gd name="T100" fmla="*/ 621 w 2030"/>
                <a:gd name="T101" fmla="*/ 77 h 2803"/>
                <a:gd name="T102" fmla="*/ 1015 w 2030"/>
                <a:gd name="T10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30" h="2803">
                  <a:moveTo>
                    <a:pt x="1015" y="255"/>
                  </a:moveTo>
                  <a:lnTo>
                    <a:pt x="946" y="259"/>
                  </a:lnTo>
                  <a:lnTo>
                    <a:pt x="879" y="267"/>
                  </a:lnTo>
                  <a:lnTo>
                    <a:pt x="814" y="281"/>
                  </a:lnTo>
                  <a:lnTo>
                    <a:pt x="751" y="300"/>
                  </a:lnTo>
                  <a:lnTo>
                    <a:pt x="690" y="325"/>
                  </a:lnTo>
                  <a:lnTo>
                    <a:pt x="632" y="354"/>
                  </a:lnTo>
                  <a:lnTo>
                    <a:pt x="578" y="388"/>
                  </a:lnTo>
                  <a:lnTo>
                    <a:pt x="527" y="425"/>
                  </a:lnTo>
                  <a:lnTo>
                    <a:pt x="479" y="467"/>
                  </a:lnTo>
                  <a:lnTo>
                    <a:pt x="435" y="511"/>
                  </a:lnTo>
                  <a:lnTo>
                    <a:pt x="396" y="560"/>
                  </a:lnTo>
                  <a:lnTo>
                    <a:pt x="361" y="612"/>
                  </a:lnTo>
                  <a:lnTo>
                    <a:pt x="330" y="667"/>
                  </a:lnTo>
                  <a:lnTo>
                    <a:pt x="304" y="724"/>
                  </a:lnTo>
                  <a:lnTo>
                    <a:pt x="284" y="784"/>
                  </a:lnTo>
                  <a:lnTo>
                    <a:pt x="269" y="846"/>
                  </a:lnTo>
                  <a:lnTo>
                    <a:pt x="260" y="909"/>
                  </a:lnTo>
                  <a:lnTo>
                    <a:pt x="257" y="975"/>
                  </a:lnTo>
                  <a:lnTo>
                    <a:pt x="259" y="1035"/>
                  </a:lnTo>
                  <a:lnTo>
                    <a:pt x="264" y="1091"/>
                  </a:lnTo>
                  <a:lnTo>
                    <a:pt x="273" y="1144"/>
                  </a:lnTo>
                  <a:lnTo>
                    <a:pt x="284" y="1194"/>
                  </a:lnTo>
                  <a:lnTo>
                    <a:pt x="298" y="1241"/>
                  </a:lnTo>
                  <a:lnTo>
                    <a:pt x="313" y="1285"/>
                  </a:lnTo>
                  <a:lnTo>
                    <a:pt x="331" y="1327"/>
                  </a:lnTo>
                  <a:lnTo>
                    <a:pt x="351" y="1366"/>
                  </a:lnTo>
                  <a:lnTo>
                    <a:pt x="371" y="1404"/>
                  </a:lnTo>
                  <a:lnTo>
                    <a:pt x="393" y="1439"/>
                  </a:lnTo>
                  <a:lnTo>
                    <a:pt x="414" y="1473"/>
                  </a:lnTo>
                  <a:lnTo>
                    <a:pt x="437" y="1507"/>
                  </a:lnTo>
                  <a:lnTo>
                    <a:pt x="458" y="1539"/>
                  </a:lnTo>
                  <a:lnTo>
                    <a:pt x="483" y="1575"/>
                  </a:lnTo>
                  <a:lnTo>
                    <a:pt x="507" y="1612"/>
                  </a:lnTo>
                  <a:lnTo>
                    <a:pt x="530" y="1648"/>
                  </a:lnTo>
                  <a:lnTo>
                    <a:pt x="551" y="1685"/>
                  </a:lnTo>
                  <a:lnTo>
                    <a:pt x="569" y="1723"/>
                  </a:lnTo>
                  <a:lnTo>
                    <a:pt x="584" y="1762"/>
                  </a:lnTo>
                  <a:lnTo>
                    <a:pt x="595" y="1802"/>
                  </a:lnTo>
                  <a:lnTo>
                    <a:pt x="603" y="1845"/>
                  </a:lnTo>
                  <a:lnTo>
                    <a:pt x="605" y="1890"/>
                  </a:lnTo>
                  <a:lnTo>
                    <a:pt x="608" y="1915"/>
                  </a:lnTo>
                  <a:lnTo>
                    <a:pt x="618" y="1939"/>
                  </a:lnTo>
                  <a:lnTo>
                    <a:pt x="630" y="1960"/>
                  </a:lnTo>
                  <a:lnTo>
                    <a:pt x="647" y="1980"/>
                  </a:lnTo>
                  <a:lnTo>
                    <a:pt x="665" y="1998"/>
                  </a:lnTo>
                  <a:lnTo>
                    <a:pt x="684" y="2014"/>
                  </a:lnTo>
                  <a:lnTo>
                    <a:pt x="701" y="2027"/>
                  </a:lnTo>
                  <a:lnTo>
                    <a:pt x="1328" y="2027"/>
                  </a:lnTo>
                  <a:lnTo>
                    <a:pt x="1346" y="2014"/>
                  </a:lnTo>
                  <a:lnTo>
                    <a:pt x="1365" y="1998"/>
                  </a:lnTo>
                  <a:lnTo>
                    <a:pt x="1384" y="1980"/>
                  </a:lnTo>
                  <a:lnTo>
                    <a:pt x="1400" y="1960"/>
                  </a:lnTo>
                  <a:lnTo>
                    <a:pt x="1412" y="1939"/>
                  </a:lnTo>
                  <a:lnTo>
                    <a:pt x="1422" y="1915"/>
                  </a:lnTo>
                  <a:lnTo>
                    <a:pt x="1425" y="1890"/>
                  </a:lnTo>
                  <a:lnTo>
                    <a:pt x="1427" y="1845"/>
                  </a:lnTo>
                  <a:lnTo>
                    <a:pt x="1434" y="1802"/>
                  </a:lnTo>
                  <a:lnTo>
                    <a:pt x="1446" y="1762"/>
                  </a:lnTo>
                  <a:lnTo>
                    <a:pt x="1461" y="1723"/>
                  </a:lnTo>
                  <a:lnTo>
                    <a:pt x="1478" y="1686"/>
                  </a:lnTo>
                  <a:lnTo>
                    <a:pt x="1499" y="1648"/>
                  </a:lnTo>
                  <a:lnTo>
                    <a:pt x="1521" y="1612"/>
                  </a:lnTo>
                  <a:lnTo>
                    <a:pt x="1546" y="1576"/>
                  </a:lnTo>
                  <a:lnTo>
                    <a:pt x="1571" y="1540"/>
                  </a:lnTo>
                  <a:lnTo>
                    <a:pt x="1593" y="1508"/>
                  </a:lnTo>
                  <a:lnTo>
                    <a:pt x="1615" y="1474"/>
                  </a:lnTo>
                  <a:lnTo>
                    <a:pt x="1637" y="1440"/>
                  </a:lnTo>
                  <a:lnTo>
                    <a:pt x="1659" y="1404"/>
                  </a:lnTo>
                  <a:lnTo>
                    <a:pt x="1679" y="1366"/>
                  </a:lnTo>
                  <a:lnTo>
                    <a:pt x="1699" y="1327"/>
                  </a:lnTo>
                  <a:lnTo>
                    <a:pt x="1716" y="1285"/>
                  </a:lnTo>
                  <a:lnTo>
                    <a:pt x="1732" y="1241"/>
                  </a:lnTo>
                  <a:lnTo>
                    <a:pt x="1746" y="1194"/>
                  </a:lnTo>
                  <a:lnTo>
                    <a:pt x="1757" y="1144"/>
                  </a:lnTo>
                  <a:lnTo>
                    <a:pt x="1766" y="1091"/>
                  </a:lnTo>
                  <a:lnTo>
                    <a:pt x="1771" y="1035"/>
                  </a:lnTo>
                  <a:lnTo>
                    <a:pt x="1773" y="975"/>
                  </a:lnTo>
                  <a:lnTo>
                    <a:pt x="1770" y="909"/>
                  </a:lnTo>
                  <a:lnTo>
                    <a:pt x="1762" y="846"/>
                  </a:lnTo>
                  <a:lnTo>
                    <a:pt x="1746" y="783"/>
                  </a:lnTo>
                  <a:lnTo>
                    <a:pt x="1726" y="724"/>
                  </a:lnTo>
                  <a:lnTo>
                    <a:pt x="1701" y="667"/>
                  </a:lnTo>
                  <a:lnTo>
                    <a:pt x="1669" y="611"/>
                  </a:lnTo>
                  <a:lnTo>
                    <a:pt x="1635" y="560"/>
                  </a:lnTo>
                  <a:lnTo>
                    <a:pt x="1595" y="511"/>
                  </a:lnTo>
                  <a:lnTo>
                    <a:pt x="1551" y="467"/>
                  </a:lnTo>
                  <a:lnTo>
                    <a:pt x="1504" y="425"/>
                  </a:lnTo>
                  <a:lnTo>
                    <a:pt x="1452" y="387"/>
                  </a:lnTo>
                  <a:lnTo>
                    <a:pt x="1398" y="353"/>
                  </a:lnTo>
                  <a:lnTo>
                    <a:pt x="1340" y="325"/>
                  </a:lnTo>
                  <a:lnTo>
                    <a:pt x="1279" y="300"/>
                  </a:lnTo>
                  <a:lnTo>
                    <a:pt x="1216" y="281"/>
                  </a:lnTo>
                  <a:lnTo>
                    <a:pt x="1151" y="267"/>
                  </a:lnTo>
                  <a:lnTo>
                    <a:pt x="1084" y="259"/>
                  </a:lnTo>
                  <a:lnTo>
                    <a:pt x="1015" y="255"/>
                  </a:lnTo>
                  <a:close/>
                  <a:moveTo>
                    <a:pt x="1015" y="0"/>
                  </a:moveTo>
                  <a:lnTo>
                    <a:pt x="1098" y="4"/>
                  </a:lnTo>
                  <a:lnTo>
                    <a:pt x="1180" y="14"/>
                  </a:lnTo>
                  <a:lnTo>
                    <a:pt x="1258" y="30"/>
                  </a:lnTo>
                  <a:lnTo>
                    <a:pt x="1336" y="50"/>
                  </a:lnTo>
                  <a:lnTo>
                    <a:pt x="1409" y="77"/>
                  </a:lnTo>
                  <a:lnTo>
                    <a:pt x="1481" y="110"/>
                  </a:lnTo>
                  <a:lnTo>
                    <a:pt x="1549" y="147"/>
                  </a:lnTo>
                  <a:lnTo>
                    <a:pt x="1614" y="189"/>
                  </a:lnTo>
                  <a:lnTo>
                    <a:pt x="1675" y="236"/>
                  </a:lnTo>
                  <a:lnTo>
                    <a:pt x="1732" y="287"/>
                  </a:lnTo>
                  <a:lnTo>
                    <a:pt x="1785" y="341"/>
                  </a:lnTo>
                  <a:lnTo>
                    <a:pt x="1834" y="400"/>
                  </a:lnTo>
                  <a:lnTo>
                    <a:pt x="1878" y="462"/>
                  </a:lnTo>
                  <a:lnTo>
                    <a:pt x="1917" y="527"/>
                  </a:lnTo>
                  <a:lnTo>
                    <a:pt x="1950" y="596"/>
                  </a:lnTo>
                  <a:lnTo>
                    <a:pt x="1978" y="668"/>
                  </a:lnTo>
                  <a:lnTo>
                    <a:pt x="2001" y="740"/>
                  </a:lnTo>
                  <a:lnTo>
                    <a:pt x="2016" y="816"/>
                  </a:lnTo>
                  <a:lnTo>
                    <a:pt x="2027" y="895"/>
                  </a:lnTo>
                  <a:lnTo>
                    <a:pt x="2030" y="975"/>
                  </a:lnTo>
                  <a:lnTo>
                    <a:pt x="2028" y="1042"/>
                  </a:lnTo>
                  <a:lnTo>
                    <a:pt x="2023" y="1107"/>
                  </a:lnTo>
                  <a:lnTo>
                    <a:pt x="2014" y="1167"/>
                  </a:lnTo>
                  <a:lnTo>
                    <a:pt x="2003" y="1226"/>
                  </a:lnTo>
                  <a:lnTo>
                    <a:pt x="1989" y="1280"/>
                  </a:lnTo>
                  <a:lnTo>
                    <a:pt x="1973" y="1331"/>
                  </a:lnTo>
                  <a:lnTo>
                    <a:pt x="1955" y="1380"/>
                  </a:lnTo>
                  <a:lnTo>
                    <a:pt x="1936" y="1425"/>
                  </a:lnTo>
                  <a:lnTo>
                    <a:pt x="1915" y="1468"/>
                  </a:lnTo>
                  <a:lnTo>
                    <a:pt x="1894" y="1509"/>
                  </a:lnTo>
                  <a:lnTo>
                    <a:pt x="1871" y="1548"/>
                  </a:lnTo>
                  <a:lnTo>
                    <a:pt x="1849" y="1585"/>
                  </a:lnTo>
                  <a:lnTo>
                    <a:pt x="1827" y="1619"/>
                  </a:lnTo>
                  <a:lnTo>
                    <a:pt x="1805" y="1651"/>
                  </a:lnTo>
                  <a:lnTo>
                    <a:pt x="1783" y="1683"/>
                  </a:lnTo>
                  <a:lnTo>
                    <a:pt x="1757" y="1721"/>
                  </a:lnTo>
                  <a:lnTo>
                    <a:pt x="1734" y="1755"/>
                  </a:lnTo>
                  <a:lnTo>
                    <a:pt x="1715" y="1787"/>
                  </a:lnTo>
                  <a:lnTo>
                    <a:pt x="1701" y="1815"/>
                  </a:lnTo>
                  <a:lnTo>
                    <a:pt x="1690" y="1841"/>
                  </a:lnTo>
                  <a:lnTo>
                    <a:pt x="1683" y="1866"/>
                  </a:lnTo>
                  <a:lnTo>
                    <a:pt x="1681" y="1890"/>
                  </a:lnTo>
                  <a:lnTo>
                    <a:pt x="1678" y="1936"/>
                  </a:lnTo>
                  <a:lnTo>
                    <a:pt x="1668" y="1982"/>
                  </a:lnTo>
                  <a:lnTo>
                    <a:pt x="1654" y="2027"/>
                  </a:lnTo>
                  <a:lnTo>
                    <a:pt x="1632" y="2071"/>
                  </a:lnTo>
                  <a:lnTo>
                    <a:pt x="1605" y="2112"/>
                  </a:lnTo>
                  <a:lnTo>
                    <a:pt x="1573" y="2152"/>
                  </a:lnTo>
                  <a:lnTo>
                    <a:pt x="1535" y="2189"/>
                  </a:lnTo>
                  <a:lnTo>
                    <a:pt x="1492" y="2224"/>
                  </a:lnTo>
                  <a:lnTo>
                    <a:pt x="1491" y="2245"/>
                  </a:lnTo>
                  <a:lnTo>
                    <a:pt x="1490" y="2270"/>
                  </a:lnTo>
                  <a:lnTo>
                    <a:pt x="1488" y="2297"/>
                  </a:lnTo>
                  <a:lnTo>
                    <a:pt x="1487" y="2325"/>
                  </a:lnTo>
                  <a:lnTo>
                    <a:pt x="1485" y="2353"/>
                  </a:lnTo>
                  <a:lnTo>
                    <a:pt x="1484" y="2381"/>
                  </a:lnTo>
                  <a:lnTo>
                    <a:pt x="1482" y="2408"/>
                  </a:lnTo>
                  <a:lnTo>
                    <a:pt x="1481" y="2432"/>
                  </a:lnTo>
                  <a:lnTo>
                    <a:pt x="1479" y="2452"/>
                  </a:lnTo>
                  <a:lnTo>
                    <a:pt x="1478" y="2468"/>
                  </a:lnTo>
                  <a:lnTo>
                    <a:pt x="1478" y="2479"/>
                  </a:lnTo>
                  <a:lnTo>
                    <a:pt x="1477" y="2482"/>
                  </a:lnTo>
                  <a:lnTo>
                    <a:pt x="1477" y="2494"/>
                  </a:lnTo>
                  <a:lnTo>
                    <a:pt x="1475" y="2509"/>
                  </a:lnTo>
                  <a:lnTo>
                    <a:pt x="1471" y="2525"/>
                  </a:lnTo>
                  <a:lnTo>
                    <a:pt x="1466" y="2541"/>
                  </a:lnTo>
                  <a:lnTo>
                    <a:pt x="1457" y="2560"/>
                  </a:lnTo>
                  <a:lnTo>
                    <a:pt x="1447" y="2578"/>
                  </a:lnTo>
                  <a:lnTo>
                    <a:pt x="1433" y="2596"/>
                  </a:lnTo>
                  <a:lnTo>
                    <a:pt x="1417" y="2616"/>
                  </a:lnTo>
                  <a:lnTo>
                    <a:pt x="1396" y="2634"/>
                  </a:lnTo>
                  <a:lnTo>
                    <a:pt x="1370" y="2653"/>
                  </a:lnTo>
                  <a:lnTo>
                    <a:pt x="1341" y="2669"/>
                  </a:lnTo>
                  <a:lnTo>
                    <a:pt x="1308" y="2686"/>
                  </a:lnTo>
                  <a:lnTo>
                    <a:pt x="1268" y="2701"/>
                  </a:lnTo>
                  <a:lnTo>
                    <a:pt x="1245" y="2730"/>
                  </a:lnTo>
                  <a:lnTo>
                    <a:pt x="1216" y="2757"/>
                  </a:lnTo>
                  <a:lnTo>
                    <a:pt x="1185" y="2782"/>
                  </a:lnTo>
                  <a:lnTo>
                    <a:pt x="1163" y="2793"/>
                  </a:lnTo>
                  <a:lnTo>
                    <a:pt x="1139" y="2800"/>
                  </a:lnTo>
                  <a:lnTo>
                    <a:pt x="1114" y="2803"/>
                  </a:lnTo>
                  <a:lnTo>
                    <a:pt x="916" y="2803"/>
                  </a:lnTo>
                  <a:lnTo>
                    <a:pt x="891" y="2800"/>
                  </a:lnTo>
                  <a:lnTo>
                    <a:pt x="867" y="2793"/>
                  </a:lnTo>
                  <a:lnTo>
                    <a:pt x="845" y="2782"/>
                  </a:lnTo>
                  <a:lnTo>
                    <a:pt x="814" y="2757"/>
                  </a:lnTo>
                  <a:lnTo>
                    <a:pt x="785" y="2730"/>
                  </a:lnTo>
                  <a:lnTo>
                    <a:pt x="762" y="2701"/>
                  </a:lnTo>
                  <a:lnTo>
                    <a:pt x="720" y="2684"/>
                  </a:lnTo>
                  <a:lnTo>
                    <a:pt x="685" y="2667"/>
                  </a:lnTo>
                  <a:lnTo>
                    <a:pt x="653" y="2648"/>
                  </a:lnTo>
                  <a:lnTo>
                    <a:pt x="628" y="2629"/>
                  </a:lnTo>
                  <a:lnTo>
                    <a:pt x="607" y="2609"/>
                  </a:lnTo>
                  <a:lnTo>
                    <a:pt x="590" y="2588"/>
                  </a:lnTo>
                  <a:lnTo>
                    <a:pt x="578" y="2568"/>
                  </a:lnTo>
                  <a:lnTo>
                    <a:pt x="567" y="2549"/>
                  </a:lnTo>
                  <a:lnTo>
                    <a:pt x="561" y="2530"/>
                  </a:lnTo>
                  <a:lnTo>
                    <a:pt x="556" y="2512"/>
                  </a:lnTo>
                  <a:lnTo>
                    <a:pt x="554" y="2496"/>
                  </a:lnTo>
                  <a:lnTo>
                    <a:pt x="552" y="2482"/>
                  </a:lnTo>
                  <a:lnTo>
                    <a:pt x="552" y="2482"/>
                  </a:lnTo>
                  <a:lnTo>
                    <a:pt x="552" y="2479"/>
                  </a:lnTo>
                  <a:lnTo>
                    <a:pt x="551" y="2468"/>
                  </a:lnTo>
                  <a:lnTo>
                    <a:pt x="550" y="2452"/>
                  </a:lnTo>
                  <a:lnTo>
                    <a:pt x="549" y="2432"/>
                  </a:lnTo>
                  <a:lnTo>
                    <a:pt x="548" y="2408"/>
                  </a:lnTo>
                  <a:lnTo>
                    <a:pt x="546" y="2381"/>
                  </a:lnTo>
                  <a:lnTo>
                    <a:pt x="545" y="2353"/>
                  </a:lnTo>
                  <a:lnTo>
                    <a:pt x="543" y="2325"/>
                  </a:lnTo>
                  <a:lnTo>
                    <a:pt x="542" y="2297"/>
                  </a:lnTo>
                  <a:lnTo>
                    <a:pt x="540" y="2270"/>
                  </a:lnTo>
                  <a:lnTo>
                    <a:pt x="539" y="2245"/>
                  </a:lnTo>
                  <a:lnTo>
                    <a:pt x="538" y="2224"/>
                  </a:lnTo>
                  <a:lnTo>
                    <a:pt x="495" y="2189"/>
                  </a:lnTo>
                  <a:lnTo>
                    <a:pt x="457" y="2152"/>
                  </a:lnTo>
                  <a:lnTo>
                    <a:pt x="425" y="2112"/>
                  </a:lnTo>
                  <a:lnTo>
                    <a:pt x="398" y="2071"/>
                  </a:lnTo>
                  <a:lnTo>
                    <a:pt x="376" y="2027"/>
                  </a:lnTo>
                  <a:lnTo>
                    <a:pt x="362" y="1982"/>
                  </a:lnTo>
                  <a:lnTo>
                    <a:pt x="352" y="1936"/>
                  </a:lnTo>
                  <a:lnTo>
                    <a:pt x="349" y="1890"/>
                  </a:lnTo>
                  <a:lnTo>
                    <a:pt x="347" y="1866"/>
                  </a:lnTo>
                  <a:lnTo>
                    <a:pt x="340" y="1841"/>
                  </a:lnTo>
                  <a:lnTo>
                    <a:pt x="329" y="1815"/>
                  </a:lnTo>
                  <a:lnTo>
                    <a:pt x="314" y="1787"/>
                  </a:lnTo>
                  <a:lnTo>
                    <a:pt x="296" y="1755"/>
                  </a:lnTo>
                  <a:lnTo>
                    <a:pt x="274" y="1721"/>
                  </a:lnTo>
                  <a:lnTo>
                    <a:pt x="247" y="1684"/>
                  </a:lnTo>
                  <a:lnTo>
                    <a:pt x="226" y="1652"/>
                  </a:lnTo>
                  <a:lnTo>
                    <a:pt x="204" y="1619"/>
                  </a:lnTo>
                  <a:lnTo>
                    <a:pt x="181" y="1585"/>
                  </a:lnTo>
                  <a:lnTo>
                    <a:pt x="159" y="1548"/>
                  </a:lnTo>
                  <a:lnTo>
                    <a:pt x="137" y="1510"/>
                  </a:lnTo>
                  <a:lnTo>
                    <a:pt x="115" y="1468"/>
                  </a:lnTo>
                  <a:lnTo>
                    <a:pt x="94" y="1425"/>
                  </a:lnTo>
                  <a:lnTo>
                    <a:pt x="75" y="1380"/>
                  </a:lnTo>
                  <a:lnTo>
                    <a:pt x="56" y="1331"/>
                  </a:lnTo>
                  <a:lnTo>
                    <a:pt x="41" y="1280"/>
                  </a:lnTo>
                  <a:lnTo>
                    <a:pt x="27" y="1226"/>
                  </a:lnTo>
                  <a:lnTo>
                    <a:pt x="16" y="1167"/>
                  </a:lnTo>
                  <a:lnTo>
                    <a:pt x="7" y="1107"/>
                  </a:lnTo>
                  <a:lnTo>
                    <a:pt x="2" y="1042"/>
                  </a:lnTo>
                  <a:lnTo>
                    <a:pt x="0" y="975"/>
                  </a:lnTo>
                  <a:lnTo>
                    <a:pt x="3" y="895"/>
                  </a:lnTo>
                  <a:lnTo>
                    <a:pt x="13" y="816"/>
                  </a:lnTo>
                  <a:lnTo>
                    <a:pt x="29" y="740"/>
                  </a:lnTo>
                  <a:lnTo>
                    <a:pt x="52" y="668"/>
                  </a:lnTo>
                  <a:lnTo>
                    <a:pt x="80" y="596"/>
                  </a:lnTo>
                  <a:lnTo>
                    <a:pt x="113" y="527"/>
                  </a:lnTo>
                  <a:lnTo>
                    <a:pt x="152" y="462"/>
                  </a:lnTo>
                  <a:lnTo>
                    <a:pt x="196" y="400"/>
                  </a:lnTo>
                  <a:lnTo>
                    <a:pt x="245" y="341"/>
                  </a:lnTo>
                  <a:lnTo>
                    <a:pt x="298" y="287"/>
                  </a:lnTo>
                  <a:lnTo>
                    <a:pt x="355" y="236"/>
                  </a:lnTo>
                  <a:lnTo>
                    <a:pt x="416" y="189"/>
                  </a:lnTo>
                  <a:lnTo>
                    <a:pt x="481" y="147"/>
                  </a:lnTo>
                  <a:lnTo>
                    <a:pt x="549" y="110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2" y="30"/>
                  </a:lnTo>
                  <a:lnTo>
                    <a:pt x="850" y="14"/>
                  </a:lnTo>
                  <a:lnTo>
                    <a:pt x="932" y="4"/>
                  </a:lnTo>
                  <a:lnTo>
                    <a:pt x="10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160"/>
            <p:cNvSpPr>
              <a:spLocks/>
            </p:cNvSpPr>
            <p:nvPr/>
          </p:nvSpPr>
          <p:spPr bwMode="auto">
            <a:xfrm>
              <a:off x="1147763" y="2427288"/>
              <a:ext cx="39688" cy="101600"/>
            </a:xfrm>
            <a:custGeom>
              <a:avLst/>
              <a:gdLst>
                <a:gd name="T0" fmla="*/ 64 w 128"/>
                <a:gd name="T1" fmla="*/ 0 h 318"/>
                <a:gd name="T2" fmla="*/ 64 w 128"/>
                <a:gd name="T3" fmla="*/ 0 h 318"/>
                <a:gd name="T4" fmla="*/ 81 w 128"/>
                <a:gd name="T5" fmla="*/ 2 h 318"/>
                <a:gd name="T6" fmla="*/ 96 w 128"/>
                <a:gd name="T7" fmla="*/ 9 h 318"/>
                <a:gd name="T8" fmla="*/ 109 w 128"/>
                <a:gd name="T9" fmla="*/ 19 h 318"/>
                <a:gd name="T10" fmla="*/ 120 w 128"/>
                <a:gd name="T11" fmla="*/ 32 h 318"/>
                <a:gd name="T12" fmla="*/ 126 w 128"/>
                <a:gd name="T13" fmla="*/ 47 h 318"/>
                <a:gd name="T14" fmla="*/ 128 w 128"/>
                <a:gd name="T15" fmla="*/ 64 h 318"/>
                <a:gd name="T16" fmla="*/ 128 w 128"/>
                <a:gd name="T17" fmla="*/ 254 h 318"/>
                <a:gd name="T18" fmla="*/ 126 w 128"/>
                <a:gd name="T19" fmla="*/ 272 h 318"/>
                <a:gd name="T20" fmla="*/ 120 w 128"/>
                <a:gd name="T21" fmla="*/ 287 h 318"/>
                <a:gd name="T22" fmla="*/ 109 w 128"/>
                <a:gd name="T23" fmla="*/ 300 h 318"/>
                <a:gd name="T24" fmla="*/ 96 w 128"/>
                <a:gd name="T25" fmla="*/ 310 h 318"/>
                <a:gd name="T26" fmla="*/ 81 w 128"/>
                <a:gd name="T27" fmla="*/ 316 h 318"/>
                <a:gd name="T28" fmla="*/ 64 w 128"/>
                <a:gd name="T29" fmla="*/ 318 h 318"/>
                <a:gd name="T30" fmla="*/ 47 w 128"/>
                <a:gd name="T31" fmla="*/ 316 h 318"/>
                <a:gd name="T32" fmla="*/ 31 w 128"/>
                <a:gd name="T33" fmla="*/ 310 h 318"/>
                <a:gd name="T34" fmla="*/ 19 w 128"/>
                <a:gd name="T35" fmla="*/ 300 h 318"/>
                <a:gd name="T36" fmla="*/ 8 w 128"/>
                <a:gd name="T37" fmla="*/ 287 h 318"/>
                <a:gd name="T38" fmla="*/ 2 w 128"/>
                <a:gd name="T39" fmla="*/ 272 h 318"/>
                <a:gd name="T40" fmla="*/ 0 w 128"/>
                <a:gd name="T41" fmla="*/ 254 h 318"/>
                <a:gd name="T42" fmla="*/ 0 w 128"/>
                <a:gd name="T43" fmla="*/ 64 h 318"/>
                <a:gd name="T44" fmla="*/ 2 w 128"/>
                <a:gd name="T45" fmla="*/ 47 h 318"/>
                <a:gd name="T46" fmla="*/ 8 w 128"/>
                <a:gd name="T47" fmla="*/ 32 h 318"/>
                <a:gd name="T48" fmla="*/ 19 w 128"/>
                <a:gd name="T49" fmla="*/ 19 h 318"/>
                <a:gd name="T50" fmla="*/ 31 w 128"/>
                <a:gd name="T51" fmla="*/ 9 h 318"/>
                <a:gd name="T52" fmla="*/ 47 w 128"/>
                <a:gd name="T53" fmla="*/ 2 h 318"/>
                <a:gd name="T54" fmla="*/ 64 w 128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318">
                  <a:moveTo>
                    <a:pt x="64" y="0"/>
                  </a:moveTo>
                  <a:lnTo>
                    <a:pt x="64" y="0"/>
                  </a:lnTo>
                  <a:lnTo>
                    <a:pt x="81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20" y="32"/>
                  </a:lnTo>
                  <a:lnTo>
                    <a:pt x="126" y="47"/>
                  </a:lnTo>
                  <a:lnTo>
                    <a:pt x="128" y="64"/>
                  </a:lnTo>
                  <a:lnTo>
                    <a:pt x="128" y="254"/>
                  </a:lnTo>
                  <a:lnTo>
                    <a:pt x="126" y="272"/>
                  </a:lnTo>
                  <a:lnTo>
                    <a:pt x="120" y="287"/>
                  </a:lnTo>
                  <a:lnTo>
                    <a:pt x="109" y="300"/>
                  </a:lnTo>
                  <a:lnTo>
                    <a:pt x="96" y="310"/>
                  </a:lnTo>
                  <a:lnTo>
                    <a:pt x="81" y="316"/>
                  </a:lnTo>
                  <a:lnTo>
                    <a:pt x="64" y="318"/>
                  </a:lnTo>
                  <a:lnTo>
                    <a:pt x="47" y="316"/>
                  </a:lnTo>
                  <a:lnTo>
                    <a:pt x="31" y="310"/>
                  </a:lnTo>
                  <a:lnTo>
                    <a:pt x="19" y="300"/>
                  </a:lnTo>
                  <a:lnTo>
                    <a:pt x="8" y="287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161"/>
            <p:cNvSpPr>
              <a:spLocks/>
            </p:cNvSpPr>
            <p:nvPr/>
          </p:nvSpPr>
          <p:spPr bwMode="auto">
            <a:xfrm>
              <a:off x="917575" y="2487613"/>
              <a:ext cx="71438" cy="93663"/>
            </a:xfrm>
            <a:custGeom>
              <a:avLst/>
              <a:gdLst>
                <a:gd name="T0" fmla="*/ 64 w 225"/>
                <a:gd name="T1" fmla="*/ 0 h 293"/>
                <a:gd name="T2" fmla="*/ 81 w 225"/>
                <a:gd name="T3" fmla="*/ 2 h 293"/>
                <a:gd name="T4" fmla="*/ 96 w 225"/>
                <a:gd name="T5" fmla="*/ 8 h 293"/>
                <a:gd name="T6" fmla="*/ 110 w 225"/>
                <a:gd name="T7" fmla="*/ 19 h 293"/>
                <a:gd name="T8" fmla="*/ 120 w 225"/>
                <a:gd name="T9" fmla="*/ 32 h 293"/>
                <a:gd name="T10" fmla="*/ 216 w 225"/>
                <a:gd name="T11" fmla="*/ 198 h 293"/>
                <a:gd name="T12" fmla="*/ 223 w 225"/>
                <a:gd name="T13" fmla="*/ 213 h 293"/>
                <a:gd name="T14" fmla="*/ 225 w 225"/>
                <a:gd name="T15" fmla="*/ 230 h 293"/>
                <a:gd name="T16" fmla="*/ 223 w 225"/>
                <a:gd name="T17" fmla="*/ 246 h 293"/>
                <a:gd name="T18" fmla="*/ 216 w 225"/>
                <a:gd name="T19" fmla="*/ 261 h 293"/>
                <a:gd name="T20" fmla="*/ 207 w 225"/>
                <a:gd name="T21" fmla="*/ 275 h 293"/>
                <a:gd name="T22" fmla="*/ 193 w 225"/>
                <a:gd name="T23" fmla="*/ 285 h 293"/>
                <a:gd name="T24" fmla="*/ 178 w 225"/>
                <a:gd name="T25" fmla="*/ 291 h 293"/>
                <a:gd name="T26" fmla="*/ 161 w 225"/>
                <a:gd name="T27" fmla="*/ 293 h 293"/>
                <a:gd name="T28" fmla="*/ 144 w 225"/>
                <a:gd name="T29" fmla="*/ 291 h 293"/>
                <a:gd name="T30" fmla="*/ 129 w 225"/>
                <a:gd name="T31" fmla="*/ 285 h 293"/>
                <a:gd name="T32" fmla="*/ 116 w 225"/>
                <a:gd name="T33" fmla="*/ 275 h 293"/>
                <a:gd name="T34" fmla="*/ 105 w 225"/>
                <a:gd name="T35" fmla="*/ 261 h 293"/>
                <a:gd name="T36" fmla="*/ 9 w 225"/>
                <a:gd name="T37" fmla="*/ 96 h 293"/>
                <a:gd name="T38" fmla="*/ 3 w 225"/>
                <a:gd name="T39" fmla="*/ 80 h 293"/>
                <a:gd name="T40" fmla="*/ 0 w 225"/>
                <a:gd name="T41" fmla="*/ 63 h 293"/>
                <a:gd name="T42" fmla="*/ 3 w 225"/>
                <a:gd name="T43" fmla="*/ 48 h 293"/>
                <a:gd name="T44" fmla="*/ 9 w 225"/>
                <a:gd name="T45" fmla="*/ 32 h 293"/>
                <a:gd name="T46" fmla="*/ 19 w 225"/>
                <a:gd name="T47" fmla="*/ 20 h 293"/>
                <a:gd name="T48" fmla="*/ 32 w 225"/>
                <a:gd name="T49" fmla="*/ 9 h 293"/>
                <a:gd name="T50" fmla="*/ 49 w 225"/>
                <a:gd name="T51" fmla="*/ 2 h 293"/>
                <a:gd name="T52" fmla="*/ 64 w 225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93">
                  <a:moveTo>
                    <a:pt x="64" y="0"/>
                  </a:moveTo>
                  <a:lnTo>
                    <a:pt x="81" y="2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120" y="32"/>
                  </a:lnTo>
                  <a:lnTo>
                    <a:pt x="216" y="198"/>
                  </a:lnTo>
                  <a:lnTo>
                    <a:pt x="223" y="213"/>
                  </a:lnTo>
                  <a:lnTo>
                    <a:pt x="225" y="230"/>
                  </a:lnTo>
                  <a:lnTo>
                    <a:pt x="223" y="246"/>
                  </a:lnTo>
                  <a:lnTo>
                    <a:pt x="216" y="261"/>
                  </a:lnTo>
                  <a:lnTo>
                    <a:pt x="207" y="275"/>
                  </a:lnTo>
                  <a:lnTo>
                    <a:pt x="193" y="285"/>
                  </a:lnTo>
                  <a:lnTo>
                    <a:pt x="178" y="291"/>
                  </a:lnTo>
                  <a:lnTo>
                    <a:pt x="161" y="293"/>
                  </a:lnTo>
                  <a:lnTo>
                    <a:pt x="144" y="291"/>
                  </a:lnTo>
                  <a:lnTo>
                    <a:pt x="129" y="285"/>
                  </a:lnTo>
                  <a:lnTo>
                    <a:pt x="116" y="275"/>
                  </a:lnTo>
                  <a:lnTo>
                    <a:pt x="105" y="261"/>
                  </a:lnTo>
                  <a:lnTo>
                    <a:pt x="9" y="96"/>
                  </a:lnTo>
                  <a:lnTo>
                    <a:pt x="3" y="80"/>
                  </a:lnTo>
                  <a:lnTo>
                    <a:pt x="0" y="63"/>
                  </a:lnTo>
                  <a:lnTo>
                    <a:pt x="3" y="48"/>
                  </a:lnTo>
                  <a:lnTo>
                    <a:pt x="9" y="32"/>
                  </a:lnTo>
                  <a:lnTo>
                    <a:pt x="19" y="20"/>
                  </a:lnTo>
                  <a:lnTo>
                    <a:pt x="32" y="9"/>
                  </a:lnTo>
                  <a:lnTo>
                    <a:pt x="4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162"/>
            <p:cNvSpPr>
              <a:spLocks/>
            </p:cNvSpPr>
            <p:nvPr/>
          </p:nvSpPr>
          <p:spPr bwMode="auto">
            <a:xfrm>
              <a:off x="750888" y="2655888"/>
              <a:ext cx="93663" cy="69850"/>
            </a:xfrm>
            <a:custGeom>
              <a:avLst/>
              <a:gdLst>
                <a:gd name="T0" fmla="*/ 64 w 295"/>
                <a:gd name="T1" fmla="*/ 0 h 222"/>
                <a:gd name="T2" fmla="*/ 80 w 295"/>
                <a:gd name="T3" fmla="*/ 2 h 222"/>
                <a:gd name="T4" fmla="*/ 96 w 295"/>
                <a:gd name="T5" fmla="*/ 8 h 222"/>
                <a:gd name="T6" fmla="*/ 263 w 295"/>
                <a:gd name="T7" fmla="*/ 103 h 222"/>
                <a:gd name="T8" fmla="*/ 277 w 295"/>
                <a:gd name="T9" fmla="*/ 114 h 222"/>
                <a:gd name="T10" fmla="*/ 286 w 295"/>
                <a:gd name="T11" fmla="*/ 127 h 222"/>
                <a:gd name="T12" fmla="*/ 293 w 295"/>
                <a:gd name="T13" fmla="*/ 142 h 222"/>
                <a:gd name="T14" fmla="*/ 295 w 295"/>
                <a:gd name="T15" fmla="*/ 158 h 222"/>
                <a:gd name="T16" fmla="*/ 293 w 295"/>
                <a:gd name="T17" fmla="*/ 174 h 222"/>
                <a:gd name="T18" fmla="*/ 286 w 295"/>
                <a:gd name="T19" fmla="*/ 190 h 222"/>
                <a:gd name="T20" fmla="*/ 276 w 295"/>
                <a:gd name="T21" fmla="*/ 204 h 222"/>
                <a:gd name="T22" fmla="*/ 262 w 295"/>
                <a:gd name="T23" fmla="*/ 214 h 222"/>
                <a:gd name="T24" fmla="*/ 246 w 295"/>
                <a:gd name="T25" fmla="*/ 220 h 222"/>
                <a:gd name="T26" fmla="*/ 231 w 295"/>
                <a:gd name="T27" fmla="*/ 222 h 222"/>
                <a:gd name="T28" fmla="*/ 214 w 295"/>
                <a:gd name="T29" fmla="*/ 220 h 222"/>
                <a:gd name="T30" fmla="*/ 198 w 295"/>
                <a:gd name="T31" fmla="*/ 213 h 222"/>
                <a:gd name="T32" fmla="*/ 31 w 295"/>
                <a:gd name="T33" fmla="*/ 118 h 222"/>
                <a:gd name="T34" fmla="*/ 18 w 295"/>
                <a:gd name="T35" fmla="*/ 108 h 222"/>
                <a:gd name="T36" fmla="*/ 8 w 295"/>
                <a:gd name="T37" fmla="*/ 94 h 222"/>
                <a:gd name="T38" fmla="*/ 2 w 295"/>
                <a:gd name="T39" fmla="*/ 80 h 222"/>
                <a:gd name="T40" fmla="*/ 0 w 295"/>
                <a:gd name="T41" fmla="*/ 63 h 222"/>
                <a:gd name="T42" fmla="*/ 2 w 295"/>
                <a:gd name="T43" fmla="*/ 46 h 222"/>
                <a:gd name="T44" fmla="*/ 8 w 295"/>
                <a:gd name="T45" fmla="*/ 31 h 222"/>
                <a:gd name="T46" fmla="*/ 19 w 295"/>
                <a:gd name="T47" fmla="*/ 17 h 222"/>
                <a:gd name="T48" fmla="*/ 32 w 295"/>
                <a:gd name="T49" fmla="*/ 8 h 222"/>
                <a:gd name="T50" fmla="*/ 47 w 295"/>
                <a:gd name="T51" fmla="*/ 2 h 222"/>
                <a:gd name="T52" fmla="*/ 64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64" y="0"/>
                  </a:moveTo>
                  <a:lnTo>
                    <a:pt x="80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7" y="114"/>
                  </a:lnTo>
                  <a:lnTo>
                    <a:pt x="286" y="127"/>
                  </a:lnTo>
                  <a:lnTo>
                    <a:pt x="293" y="142"/>
                  </a:lnTo>
                  <a:lnTo>
                    <a:pt x="295" y="158"/>
                  </a:lnTo>
                  <a:lnTo>
                    <a:pt x="293" y="174"/>
                  </a:lnTo>
                  <a:lnTo>
                    <a:pt x="286" y="190"/>
                  </a:lnTo>
                  <a:lnTo>
                    <a:pt x="276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1" y="222"/>
                  </a:lnTo>
                  <a:lnTo>
                    <a:pt x="214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4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6"/>
                  </a:lnTo>
                  <a:lnTo>
                    <a:pt x="8" y="31"/>
                  </a:lnTo>
                  <a:lnTo>
                    <a:pt x="19" y="17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163"/>
            <p:cNvSpPr>
              <a:spLocks/>
            </p:cNvSpPr>
            <p:nvPr/>
          </p:nvSpPr>
          <p:spPr bwMode="auto">
            <a:xfrm>
              <a:off x="688975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2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2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8 h 128"/>
                <a:gd name="T34" fmla="*/ 19 w 321"/>
                <a:gd name="T35" fmla="*/ 109 h 128"/>
                <a:gd name="T36" fmla="*/ 9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9 w 321"/>
                <a:gd name="T45" fmla="*/ 32 h 128"/>
                <a:gd name="T46" fmla="*/ 19 w 321"/>
                <a:gd name="T47" fmla="*/ 18 h 128"/>
                <a:gd name="T48" fmla="*/ 32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2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2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8"/>
                  </a:lnTo>
                  <a:lnTo>
                    <a:pt x="19" y="109"/>
                  </a:lnTo>
                  <a:lnTo>
                    <a:pt x="9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64"/>
            <p:cNvSpPr>
              <a:spLocks/>
            </p:cNvSpPr>
            <p:nvPr/>
          </p:nvSpPr>
          <p:spPr bwMode="auto">
            <a:xfrm>
              <a:off x="750888" y="3079750"/>
              <a:ext cx="93663" cy="71438"/>
            </a:xfrm>
            <a:custGeom>
              <a:avLst/>
              <a:gdLst>
                <a:gd name="T0" fmla="*/ 231 w 295"/>
                <a:gd name="T1" fmla="*/ 0 h 224"/>
                <a:gd name="T2" fmla="*/ 247 w 295"/>
                <a:gd name="T3" fmla="*/ 3 h 224"/>
                <a:gd name="T4" fmla="*/ 262 w 295"/>
                <a:gd name="T5" fmla="*/ 8 h 224"/>
                <a:gd name="T6" fmla="*/ 276 w 295"/>
                <a:gd name="T7" fmla="*/ 19 h 224"/>
                <a:gd name="T8" fmla="*/ 286 w 295"/>
                <a:gd name="T9" fmla="*/ 32 h 224"/>
                <a:gd name="T10" fmla="*/ 293 w 295"/>
                <a:gd name="T11" fmla="*/ 48 h 224"/>
                <a:gd name="T12" fmla="*/ 295 w 295"/>
                <a:gd name="T13" fmla="*/ 65 h 224"/>
                <a:gd name="T14" fmla="*/ 293 w 295"/>
                <a:gd name="T15" fmla="*/ 80 h 224"/>
                <a:gd name="T16" fmla="*/ 286 w 295"/>
                <a:gd name="T17" fmla="*/ 96 h 224"/>
                <a:gd name="T18" fmla="*/ 276 w 295"/>
                <a:gd name="T19" fmla="*/ 109 h 224"/>
                <a:gd name="T20" fmla="*/ 263 w 295"/>
                <a:gd name="T21" fmla="*/ 120 h 224"/>
                <a:gd name="T22" fmla="*/ 96 w 295"/>
                <a:gd name="T23" fmla="*/ 215 h 224"/>
                <a:gd name="T24" fmla="*/ 81 w 295"/>
                <a:gd name="T25" fmla="*/ 221 h 224"/>
                <a:gd name="T26" fmla="*/ 64 w 295"/>
                <a:gd name="T27" fmla="*/ 224 h 224"/>
                <a:gd name="T28" fmla="*/ 47 w 295"/>
                <a:gd name="T29" fmla="*/ 221 h 224"/>
                <a:gd name="T30" fmla="*/ 32 w 295"/>
                <a:gd name="T31" fmla="*/ 216 h 224"/>
                <a:gd name="T32" fmla="*/ 19 w 295"/>
                <a:gd name="T33" fmla="*/ 205 h 224"/>
                <a:gd name="T34" fmla="*/ 8 w 295"/>
                <a:gd name="T35" fmla="*/ 192 h 224"/>
                <a:gd name="T36" fmla="*/ 2 w 295"/>
                <a:gd name="T37" fmla="*/ 176 h 224"/>
                <a:gd name="T38" fmla="*/ 0 w 295"/>
                <a:gd name="T39" fmla="*/ 159 h 224"/>
                <a:gd name="T40" fmla="*/ 2 w 295"/>
                <a:gd name="T41" fmla="*/ 144 h 224"/>
                <a:gd name="T42" fmla="*/ 8 w 295"/>
                <a:gd name="T43" fmla="*/ 128 h 224"/>
                <a:gd name="T44" fmla="*/ 18 w 295"/>
                <a:gd name="T45" fmla="*/ 116 h 224"/>
                <a:gd name="T46" fmla="*/ 31 w 295"/>
                <a:gd name="T47" fmla="*/ 105 h 224"/>
                <a:gd name="T48" fmla="*/ 198 w 295"/>
                <a:gd name="T49" fmla="*/ 10 h 224"/>
                <a:gd name="T50" fmla="*/ 215 w 295"/>
                <a:gd name="T51" fmla="*/ 2 h 224"/>
                <a:gd name="T52" fmla="*/ 231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231" y="0"/>
                  </a:moveTo>
                  <a:lnTo>
                    <a:pt x="247" y="3"/>
                  </a:lnTo>
                  <a:lnTo>
                    <a:pt x="262" y="8"/>
                  </a:lnTo>
                  <a:lnTo>
                    <a:pt x="276" y="19"/>
                  </a:lnTo>
                  <a:lnTo>
                    <a:pt x="286" y="32"/>
                  </a:lnTo>
                  <a:lnTo>
                    <a:pt x="293" y="48"/>
                  </a:lnTo>
                  <a:lnTo>
                    <a:pt x="295" y="65"/>
                  </a:lnTo>
                  <a:lnTo>
                    <a:pt x="293" y="80"/>
                  </a:lnTo>
                  <a:lnTo>
                    <a:pt x="286" y="96"/>
                  </a:lnTo>
                  <a:lnTo>
                    <a:pt x="276" y="109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1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65"/>
            <p:cNvSpPr>
              <a:spLocks/>
            </p:cNvSpPr>
            <p:nvPr/>
          </p:nvSpPr>
          <p:spPr bwMode="auto">
            <a:xfrm>
              <a:off x="1492250" y="3079750"/>
              <a:ext cx="93663" cy="71438"/>
            </a:xfrm>
            <a:custGeom>
              <a:avLst/>
              <a:gdLst>
                <a:gd name="T0" fmla="*/ 64 w 295"/>
                <a:gd name="T1" fmla="*/ 0 h 224"/>
                <a:gd name="T2" fmla="*/ 81 w 295"/>
                <a:gd name="T3" fmla="*/ 2 h 224"/>
                <a:gd name="T4" fmla="*/ 97 w 295"/>
                <a:gd name="T5" fmla="*/ 10 h 224"/>
                <a:gd name="T6" fmla="*/ 263 w 295"/>
                <a:gd name="T7" fmla="*/ 105 h 224"/>
                <a:gd name="T8" fmla="*/ 277 w 295"/>
                <a:gd name="T9" fmla="*/ 116 h 224"/>
                <a:gd name="T10" fmla="*/ 287 w 295"/>
                <a:gd name="T11" fmla="*/ 128 h 224"/>
                <a:gd name="T12" fmla="*/ 293 w 295"/>
                <a:gd name="T13" fmla="*/ 144 h 224"/>
                <a:gd name="T14" fmla="*/ 295 w 295"/>
                <a:gd name="T15" fmla="*/ 159 h 224"/>
                <a:gd name="T16" fmla="*/ 293 w 295"/>
                <a:gd name="T17" fmla="*/ 176 h 224"/>
                <a:gd name="T18" fmla="*/ 287 w 295"/>
                <a:gd name="T19" fmla="*/ 192 h 224"/>
                <a:gd name="T20" fmla="*/ 276 w 295"/>
                <a:gd name="T21" fmla="*/ 205 h 224"/>
                <a:gd name="T22" fmla="*/ 262 w 295"/>
                <a:gd name="T23" fmla="*/ 216 h 224"/>
                <a:gd name="T24" fmla="*/ 248 w 295"/>
                <a:gd name="T25" fmla="*/ 221 h 224"/>
                <a:gd name="T26" fmla="*/ 231 w 295"/>
                <a:gd name="T27" fmla="*/ 224 h 224"/>
                <a:gd name="T28" fmla="*/ 214 w 295"/>
                <a:gd name="T29" fmla="*/ 221 h 224"/>
                <a:gd name="T30" fmla="*/ 198 w 295"/>
                <a:gd name="T31" fmla="*/ 215 h 224"/>
                <a:gd name="T32" fmla="*/ 32 w 295"/>
                <a:gd name="T33" fmla="*/ 120 h 224"/>
                <a:gd name="T34" fmla="*/ 19 w 295"/>
                <a:gd name="T35" fmla="*/ 109 h 224"/>
                <a:gd name="T36" fmla="*/ 9 w 295"/>
                <a:gd name="T37" fmla="*/ 96 h 224"/>
                <a:gd name="T38" fmla="*/ 2 w 295"/>
                <a:gd name="T39" fmla="*/ 80 h 224"/>
                <a:gd name="T40" fmla="*/ 0 w 295"/>
                <a:gd name="T41" fmla="*/ 65 h 224"/>
                <a:gd name="T42" fmla="*/ 2 w 295"/>
                <a:gd name="T43" fmla="*/ 48 h 224"/>
                <a:gd name="T44" fmla="*/ 9 w 295"/>
                <a:gd name="T45" fmla="*/ 32 h 224"/>
                <a:gd name="T46" fmla="*/ 19 w 295"/>
                <a:gd name="T47" fmla="*/ 19 h 224"/>
                <a:gd name="T48" fmla="*/ 33 w 295"/>
                <a:gd name="T49" fmla="*/ 8 h 224"/>
                <a:gd name="T50" fmla="*/ 47 w 295"/>
                <a:gd name="T51" fmla="*/ 3 h 224"/>
                <a:gd name="T52" fmla="*/ 64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64" y="0"/>
                  </a:moveTo>
                  <a:lnTo>
                    <a:pt x="81" y="2"/>
                  </a:lnTo>
                  <a:lnTo>
                    <a:pt x="97" y="10"/>
                  </a:lnTo>
                  <a:lnTo>
                    <a:pt x="263" y="105"/>
                  </a:lnTo>
                  <a:lnTo>
                    <a:pt x="277" y="116"/>
                  </a:lnTo>
                  <a:lnTo>
                    <a:pt x="287" y="128"/>
                  </a:lnTo>
                  <a:lnTo>
                    <a:pt x="293" y="144"/>
                  </a:lnTo>
                  <a:lnTo>
                    <a:pt x="295" y="159"/>
                  </a:lnTo>
                  <a:lnTo>
                    <a:pt x="293" y="176"/>
                  </a:lnTo>
                  <a:lnTo>
                    <a:pt x="287" y="192"/>
                  </a:lnTo>
                  <a:lnTo>
                    <a:pt x="276" y="205"/>
                  </a:lnTo>
                  <a:lnTo>
                    <a:pt x="262" y="216"/>
                  </a:lnTo>
                  <a:lnTo>
                    <a:pt x="248" y="221"/>
                  </a:lnTo>
                  <a:lnTo>
                    <a:pt x="231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3" y="8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66"/>
            <p:cNvSpPr>
              <a:spLocks/>
            </p:cNvSpPr>
            <p:nvPr/>
          </p:nvSpPr>
          <p:spPr bwMode="auto">
            <a:xfrm>
              <a:off x="1544638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1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1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1 w 321"/>
                <a:gd name="T33" fmla="*/ 118 h 128"/>
                <a:gd name="T34" fmla="*/ 19 w 321"/>
                <a:gd name="T35" fmla="*/ 109 h 128"/>
                <a:gd name="T36" fmla="*/ 8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8 w 321"/>
                <a:gd name="T45" fmla="*/ 32 h 128"/>
                <a:gd name="T46" fmla="*/ 19 w 321"/>
                <a:gd name="T47" fmla="*/ 18 h 128"/>
                <a:gd name="T48" fmla="*/ 31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1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1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1" y="118"/>
                  </a:lnTo>
                  <a:lnTo>
                    <a:pt x="19" y="109"/>
                  </a:lnTo>
                  <a:lnTo>
                    <a:pt x="8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1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67"/>
            <p:cNvSpPr>
              <a:spLocks/>
            </p:cNvSpPr>
            <p:nvPr/>
          </p:nvSpPr>
          <p:spPr bwMode="auto">
            <a:xfrm>
              <a:off x="1492250" y="2655888"/>
              <a:ext cx="93663" cy="69850"/>
            </a:xfrm>
            <a:custGeom>
              <a:avLst/>
              <a:gdLst>
                <a:gd name="T0" fmla="*/ 231 w 295"/>
                <a:gd name="T1" fmla="*/ 0 h 222"/>
                <a:gd name="T2" fmla="*/ 248 w 295"/>
                <a:gd name="T3" fmla="*/ 2 h 222"/>
                <a:gd name="T4" fmla="*/ 262 w 295"/>
                <a:gd name="T5" fmla="*/ 8 h 222"/>
                <a:gd name="T6" fmla="*/ 276 w 295"/>
                <a:gd name="T7" fmla="*/ 17 h 222"/>
                <a:gd name="T8" fmla="*/ 287 w 295"/>
                <a:gd name="T9" fmla="*/ 31 h 222"/>
                <a:gd name="T10" fmla="*/ 293 w 295"/>
                <a:gd name="T11" fmla="*/ 46 h 222"/>
                <a:gd name="T12" fmla="*/ 295 w 295"/>
                <a:gd name="T13" fmla="*/ 63 h 222"/>
                <a:gd name="T14" fmla="*/ 293 w 295"/>
                <a:gd name="T15" fmla="*/ 80 h 222"/>
                <a:gd name="T16" fmla="*/ 287 w 295"/>
                <a:gd name="T17" fmla="*/ 94 h 222"/>
                <a:gd name="T18" fmla="*/ 277 w 295"/>
                <a:gd name="T19" fmla="*/ 108 h 222"/>
                <a:gd name="T20" fmla="*/ 263 w 295"/>
                <a:gd name="T21" fmla="*/ 118 h 222"/>
                <a:gd name="T22" fmla="*/ 97 w 295"/>
                <a:gd name="T23" fmla="*/ 213 h 222"/>
                <a:gd name="T24" fmla="*/ 81 w 295"/>
                <a:gd name="T25" fmla="*/ 220 h 222"/>
                <a:gd name="T26" fmla="*/ 64 w 295"/>
                <a:gd name="T27" fmla="*/ 222 h 222"/>
                <a:gd name="T28" fmla="*/ 48 w 295"/>
                <a:gd name="T29" fmla="*/ 220 h 222"/>
                <a:gd name="T30" fmla="*/ 33 w 295"/>
                <a:gd name="T31" fmla="*/ 214 h 222"/>
                <a:gd name="T32" fmla="*/ 19 w 295"/>
                <a:gd name="T33" fmla="*/ 204 h 222"/>
                <a:gd name="T34" fmla="*/ 9 w 295"/>
                <a:gd name="T35" fmla="*/ 190 h 222"/>
                <a:gd name="T36" fmla="*/ 2 w 295"/>
                <a:gd name="T37" fmla="*/ 174 h 222"/>
                <a:gd name="T38" fmla="*/ 0 w 295"/>
                <a:gd name="T39" fmla="*/ 158 h 222"/>
                <a:gd name="T40" fmla="*/ 2 w 295"/>
                <a:gd name="T41" fmla="*/ 142 h 222"/>
                <a:gd name="T42" fmla="*/ 9 w 295"/>
                <a:gd name="T43" fmla="*/ 127 h 222"/>
                <a:gd name="T44" fmla="*/ 19 w 295"/>
                <a:gd name="T45" fmla="*/ 114 h 222"/>
                <a:gd name="T46" fmla="*/ 32 w 295"/>
                <a:gd name="T47" fmla="*/ 103 h 222"/>
                <a:gd name="T48" fmla="*/ 198 w 295"/>
                <a:gd name="T49" fmla="*/ 8 h 222"/>
                <a:gd name="T50" fmla="*/ 215 w 295"/>
                <a:gd name="T51" fmla="*/ 2 h 222"/>
                <a:gd name="T52" fmla="*/ 231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231" y="0"/>
                  </a:moveTo>
                  <a:lnTo>
                    <a:pt x="248" y="2"/>
                  </a:lnTo>
                  <a:lnTo>
                    <a:pt x="262" y="8"/>
                  </a:lnTo>
                  <a:lnTo>
                    <a:pt x="276" y="17"/>
                  </a:lnTo>
                  <a:lnTo>
                    <a:pt x="287" y="31"/>
                  </a:lnTo>
                  <a:lnTo>
                    <a:pt x="293" y="46"/>
                  </a:lnTo>
                  <a:lnTo>
                    <a:pt x="295" y="63"/>
                  </a:lnTo>
                  <a:lnTo>
                    <a:pt x="293" y="80"/>
                  </a:lnTo>
                  <a:lnTo>
                    <a:pt x="287" y="94"/>
                  </a:lnTo>
                  <a:lnTo>
                    <a:pt x="277" y="108"/>
                  </a:lnTo>
                  <a:lnTo>
                    <a:pt x="263" y="118"/>
                  </a:lnTo>
                  <a:lnTo>
                    <a:pt x="97" y="213"/>
                  </a:lnTo>
                  <a:lnTo>
                    <a:pt x="81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3" y="214"/>
                  </a:lnTo>
                  <a:lnTo>
                    <a:pt x="19" y="204"/>
                  </a:lnTo>
                  <a:lnTo>
                    <a:pt x="9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9" y="127"/>
                  </a:lnTo>
                  <a:lnTo>
                    <a:pt x="19" y="114"/>
                  </a:lnTo>
                  <a:lnTo>
                    <a:pt x="32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68"/>
            <p:cNvSpPr>
              <a:spLocks/>
            </p:cNvSpPr>
            <p:nvPr/>
          </p:nvSpPr>
          <p:spPr bwMode="auto">
            <a:xfrm>
              <a:off x="1346200" y="2487613"/>
              <a:ext cx="71438" cy="93663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6 w 224"/>
                <a:gd name="T7" fmla="*/ 20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6 h 292"/>
                <a:gd name="T18" fmla="*/ 120 w 224"/>
                <a:gd name="T19" fmla="*/ 261 h 292"/>
                <a:gd name="T20" fmla="*/ 109 w 224"/>
                <a:gd name="T21" fmla="*/ 275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3 w 224"/>
                <a:gd name="T31" fmla="*/ 284 h 292"/>
                <a:gd name="T32" fmla="*/ 18 w 224"/>
                <a:gd name="T33" fmla="*/ 274 h 292"/>
                <a:gd name="T34" fmla="*/ 8 w 224"/>
                <a:gd name="T35" fmla="*/ 261 h 292"/>
                <a:gd name="T36" fmla="*/ 2 w 224"/>
                <a:gd name="T37" fmla="*/ 246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8 h 292"/>
                <a:gd name="T44" fmla="*/ 105 w 224"/>
                <a:gd name="T45" fmla="*/ 32 h 292"/>
                <a:gd name="T46" fmla="*/ 115 w 224"/>
                <a:gd name="T47" fmla="*/ 19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6" y="20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6"/>
                  </a:lnTo>
                  <a:lnTo>
                    <a:pt x="120" y="261"/>
                  </a:lnTo>
                  <a:lnTo>
                    <a:pt x="109" y="275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3" y="284"/>
                  </a:lnTo>
                  <a:lnTo>
                    <a:pt x="18" y="274"/>
                  </a:lnTo>
                  <a:lnTo>
                    <a:pt x="8" y="261"/>
                  </a:lnTo>
                  <a:lnTo>
                    <a:pt x="2" y="246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8"/>
                  </a:lnTo>
                  <a:lnTo>
                    <a:pt x="105" y="32"/>
                  </a:lnTo>
                  <a:lnTo>
                    <a:pt x="115" y="19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69"/>
            <p:cNvSpPr>
              <a:spLocks/>
            </p:cNvSpPr>
            <p:nvPr/>
          </p:nvSpPr>
          <p:spPr bwMode="auto">
            <a:xfrm>
              <a:off x="1119188" y="2732088"/>
              <a:ext cx="96838" cy="315913"/>
            </a:xfrm>
            <a:custGeom>
              <a:avLst/>
              <a:gdLst>
                <a:gd name="T0" fmla="*/ 154 w 308"/>
                <a:gd name="T1" fmla="*/ 0 h 992"/>
                <a:gd name="T2" fmla="*/ 185 w 308"/>
                <a:gd name="T3" fmla="*/ 2 h 992"/>
                <a:gd name="T4" fmla="*/ 213 w 308"/>
                <a:gd name="T5" fmla="*/ 7 h 992"/>
                <a:gd name="T6" fmla="*/ 238 w 308"/>
                <a:gd name="T7" fmla="*/ 17 h 992"/>
                <a:gd name="T8" fmla="*/ 259 w 308"/>
                <a:gd name="T9" fmla="*/ 30 h 992"/>
                <a:gd name="T10" fmla="*/ 277 w 308"/>
                <a:gd name="T11" fmla="*/ 47 h 992"/>
                <a:gd name="T12" fmla="*/ 290 w 308"/>
                <a:gd name="T13" fmla="*/ 67 h 992"/>
                <a:gd name="T14" fmla="*/ 301 w 308"/>
                <a:gd name="T15" fmla="*/ 91 h 992"/>
                <a:gd name="T16" fmla="*/ 306 w 308"/>
                <a:gd name="T17" fmla="*/ 119 h 992"/>
                <a:gd name="T18" fmla="*/ 308 w 308"/>
                <a:gd name="T19" fmla="*/ 150 h 992"/>
                <a:gd name="T20" fmla="*/ 308 w 308"/>
                <a:gd name="T21" fmla="*/ 375 h 992"/>
                <a:gd name="T22" fmla="*/ 307 w 308"/>
                <a:gd name="T23" fmla="*/ 405 h 992"/>
                <a:gd name="T24" fmla="*/ 304 w 308"/>
                <a:gd name="T25" fmla="*/ 435 h 992"/>
                <a:gd name="T26" fmla="*/ 301 w 308"/>
                <a:gd name="T27" fmla="*/ 467 h 992"/>
                <a:gd name="T28" fmla="*/ 240 w 308"/>
                <a:gd name="T29" fmla="*/ 920 h 992"/>
                <a:gd name="T30" fmla="*/ 236 w 308"/>
                <a:gd name="T31" fmla="*/ 942 h 992"/>
                <a:gd name="T32" fmla="*/ 228 w 308"/>
                <a:gd name="T33" fmla="*/ 960 h 992"/>
                <a:gd name="T34" fmla="*/ 219 w 308"/>
                <a:gd name="T35" fmla="*/ 972 h 992"/>
                <a:gd name="T36" fmla="*/ 206 w 308"/>
                <a:gd name="T37" fmla="*/ 982 h 992"/>
                <a:gd name="T38" fmla="*/ 192 w 308"/>
                <a:gd name="T39" fmla="*/ 988 h 992"/>
                <a:gd name="T40" fmla="*/ 174 w 308"/>
                <a:gd name="T41" fmla="*/ 991 h 992"/>
                <a:gd name="T42" fmla="*/ 154 w 308"/>
                <a:gd name="T43" fmla="*/ 992 h 992"/>
                <a:gd name="T44" fmla="*/ 134 w 308"/>
                <a:gd name="T45" fmla="*/ 991 h 992"/>
                <a:gd name="T46" fmla="*/ 116 w 308"/>
                <a:gd name="T47" fmla="*/ 988 h 992"/>
                <a:gd name="T48" fmla="*/ 102 w 308"/>
                <a:gd name="T49" fmla="*/ 982 h 992"/>
                <a:gd name="T50" fmla="*/ 89 w 308"/>
                <a:gd name="T51" fmla="*/ 972 h 992"/>
                <a:gd name="T52" fmla="*/ 79 w 308"/>
                <a:gd name="T53" fmla="*/ 960 h 992"/>
                <a:gd name="T54" fmla="*/ 72 w 308"/>
                <a:gd name="T55" fmla="*/ 942 h 992"/>
                <a:gd name="T56" fmla="*/ 68 w 308"/>
                <a:gd name="T57" fmla="*/ 920 h 992"/>
                <a:gd name="T58" fmla="*/ 7 w 308"/>
                <a:gd name="T59" fmla="*/ 467 h 992"/>
                <a:gd name="T60" fmla="*/ 4 w 308"/>
                <a:gd name="T61" fmla="*/ 435 h 992"/>
                <a:gd name="T62" fmla="*/ 1 w 308"/>
                <a:gd name="T63" fmla="*/ 405 h 992"/>
                <a:gd name="T64" fmla="*/ 0 w 308"/>
                <a:gd name="T65" fmla="*/ 375 h 992"/>
                <a:gd name="T66" fmla="*/ 0 w 308"/>
                <a:gd name="T67" fmla="*/ 150 h 992"/>
                <a:gd name="T68" fmla="*/ 2 w 308"/>
                <a:gd name="T69" fmla="*/ 119 h 992"/>
                <a:gd name="T70" fmla="*/ 7 w 308"/>
                <a:gd name="T71" fmla="*/ 91 h 992"/>
                <a:gd name="T72" fmla="*/ 18 w 308"/>
                <a:gd name="T73" fmla="*/ 67 h 992"/>
                <a:gd name="T74" fmla="*/ 31 w 308"/>
                <a:gd name="T75" fmla="*/ 47 h 992"/>
                <a:gd name="T76" fmla="*/ 49 w 308"/>
                <a:gd name="T77" fmla="*/ 30 h 992"/>
                <a:gd name="T78" fmla="*/ 70 w 308"/>
                <a:gd name="T79" fmla="*/ 17 h 992"/>
                <a:gd name="T80" fmla="*/ 95 w 308"/>
                <a:gd name="T81" fmla="*/ 7 h 992"/>
                <a:gd name="T82" fmla="*/ 122 w 308"/>
                <a:gd name="T83" fmla="*/ 2 h 992"/>
                <a:gd name="T84" fmla="*/ 154 w 308"/>
                <a:gd name="T85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2">
                  <a:moveTo>
                    <a:pt x="154" y="0"/>
                  </a:moveTo>
                  <a:lnTo>
                    <a:pt x="185" y="2"/>
                  </a:lnTo>
                  <a:lnTo>
                    <a:pt x="213" y="7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0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7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8" y="960"/>
                  </a:lnTo>
                  <a:lnTo>
                    <a:pt x="219" y="972"/>
                  </a:lnTo>
                  <a:lnTo>
                    <a:pt x="206" y="982"/>
                  </a:lnTo>
                  <a:lnTo>
                    <a:pt x="192" y="988"/>
                  </a:lnTo>
                  <a:lnTo>
                    <a:pt x="174" y="991"/>
                  </a:lnTo>
                  <a:lnTo>
                    <a:pt x="154" y="992"/>
                  </a:lnTo>
                  <a:lnTo>
                    <a:pt x="134" y="991"/>
                  </a:lnTo>
                  <a:lnTo>
                    <a:pt x="116" y="988"/>
                  </a:lnTo>
                  <a:lnTo>
                    <a:pt x="102" y="982"/>
                  </a:lnTo>
                  <a:lnTo>
                    <a:pt x="89" y="972"/>
                  </a:lnTo>
                  <a:lnTo>
                    <a:pt x="79" y="960"/>
                  </a:lnTo>
                  <a:lnTo>
                    <a:pt x="72" y="942"/>
                  </a:lnTo>
                  <a:lnTo>
                    <a:pt x="68" y="920"/>
                  </a:lnTo>
                  <a:lnTo>
                    <a:pt x="7" y="467"/>
                  </a:lnTo>
                  <a:lnTo>
                    <a:pt x="4" y="435"/>
                  </a:lnTo>
                  <a:lnTo>
                    <a:pt x="1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2" y="119"/>
                  </a:lnTo>
                  <a:lnTo>
                    <a:pt x="7" y="91"/>
                  </a:lnTo>
                  <a:lnTo>
                    <a:pt x="18" y="67"/>
                  </a:lnTo>
                  <a:lnTo>
                    <a:pt x="31" y="47"/>
                  </a:lnTo>
                  <a:lnTo>
                    <a:pt x="49" y="30"/>
                  </a:lnTo>
                  <a:lnTo>
                    <a:pt x="70" y="17"/>
                  </a:lnTo>
                  <a:lnTo>
                    <a:pt x="95" y="7"/>
                  </a:lnTo>
                  <a:lnTo>
                    <a:pt x="122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170"/>
            <p:cNvSpPr>
              <a:spLocks/>
            </p:cNvSpPr>
            <p:nvPr/>
          </p:nvSpPr>
          <p:spPr bwMode="auto">
            <a:xfrm>
              <a:off x="1116013" y="3087688"/>
              <a:ext cx="103188" cy="101600"/>
            </a:xfrm>
            <a:custGeom>
              <a:avLst/>
              <a:gdLst>
                <a:gd name="T0" fmla="*/ 161 w 321"/>
                <a:gd name="T1" fmla="*/ 0 h 319"/>
                <a:gd name="T2" fmla="*/ 193 w 321"/>
                <a:gd name="T3" fmla="*/ 4 h 319"/>
                <a:gd name="T4" fmla="*/ 223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9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9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2 h 319"/>
                <a:gd name="T28" fmla="*/ 223 w 321"/>
                <a:gd name="T29" fmla="*/ 306 h 319"/>
                <a:gd name="T30" fmla="*/ 193 w 321"/>
                <a:gd name="T31" fmla="*/ 316 h 319"/>
                <a:gd name="T32" fmla="*/ 161 w 321"/>
                <a:gd name="T33" fmla="*/ 319 h 319"/>
                <a:gd name="T34" fmla="*/ 128 w 321"/>
                <a:gd name="T35" fmla="*/ 316 h 319"/>
                <a:gd name="T36" fmla="*/ 99 w 321"/>
                <a:gd name="T37" fmla="*/ 306 h 319"/>
                <a:gd name="T38" fmla="*/ 72 w 321"/>
                <a:gd name="T39" fmla="*/ 292 h 319"/>
                <a:gd name="T40" fmla="*/ 48 w 321"/>
                <a:gd name="T41" fmla="*/ 272 h 319"/>
                <a:gd name="T42" fmla="*/ 28 w 321"/>
                <a:gd name="T43" fmla="*/ 249 h 319"/>
                <a:gd name="T44" fmla="*/ 13 w 321"/>
                <a:gd name="T45" fmla="*/ 222 h 319"/>
                <a:gd name="T46" fmla="*/ 4 w 321"/>
                <a:gd name="T47" fmla="*/ 192 h 319"/>
                <a:gd name="T48" fmla="*/ 0 w 321"/>
                <a:gd name="T49" fmla="*/ 159 h 319"/>
                <a:gd name="T50" fmla="*/ 4 w 321"/>
                <a:gd name="T51" fmla="*/ 128 h 319"/>
                <a:gd name="T52" fmla="*/ 13 w 321"/>
                <a:gd name="T53" fmla="*/ 98 h 319"/>
                <a:gd name="T54" fmla="*/ 28 w 321"/>
                <a:gd name="T55" fmla="*/ 71 h 319"/>
                <a:gd name="T56" fmla="*/ 48 w 321"/>
                <a:gd name="T57" fmla="*/ 47 h 319"/>
                <a:gd name="T58" fmla="*/ 72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1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1" y="0"/>
                  </a:moveTo>
                  <a:lnTo>
                    <a:pt x="193" y="4"/>
                  </a:lnTo>
                  <a:lnTo>
                    <a:pt x="223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9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9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2"/>
                  </a:lnTo>
                  <a:lnTo>
                    <a:pt x="223" y="306"/>
                  </a:lnTo>
                  <a:lnTo>
                    <a:pt x="193" y="316"/>
                  </a:lnTo>
                  <a:lnTo>
                    <a:pt x="161" y="319"/>
                  </a:lnTo>
                  <a:lnTo>
                    <a:pt x="128" y="316"/>
                  </a:lnTo>
                  <a:lnTo>
                    <a:pt x="99" y="306"/>
                  </a:lnTo>
                  <a:lnTo>
                    <a:pt x="72" y="292"/>
                  </a:lnTo>
                  <a:lnTo>
                    <a:pt x="48" y="272"/>
                  </a:lnTo>
                  <a:lnTo>
                    <a:pt x="28" y="249"/>
                  </a:lnTo>
                  <a:lnTo>
                    <a:pt x="13" y="222"/>
                  </a:lnTo>
                  <a:lnTo>
                    <a:pt x="4" y="192"/>
                  </a:lnTo>
                  <a:lnTo>
                    <a:pt x="0" y="159"/>
                  </a:lnTo>
                  <a:lnTo>
                    <a:pt x="4" y="128"/>
                  </a:lnTo>
                  <a:lnTo>
                    <a:pt x="13" y="98"/>
                  </a:lnTo>
                  <a:lnTo>
                    <a:pt x="28" y="71"/>
                  </a:lnTo>
                  <a:lnTo>
                    <a:pt x="48" y="47"/>
                  </a:lnTo>
                  <a:lnTo>
                    <a:pt x="72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5627795" y="2949840"/>
            <a:ext cx="1571517" cy="15715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730285" y="3255818"/>
            <a:ext cx="1366536" cy="1165335"/>
          </a:xfrm>
          <a:custGeom>
            <a:avLst/>
            <a:gdLst>
              <a:gd name="T0" fmla="*/ 1816 w 2128"/>
              <a:gd name="T1" fmla="*/ 0 h 1816"/>
              <a:gd name="T2" fmla="*/ 1532 w 2128"/>
              <a:gd name="T3" fmla="*/ 520 h 1816"/>
              <a:gd name="T4" fmla="*/ 596 w 2128"/>
              <a:gd name="T5" fmla="*/ 520 h 1816"/>
              <a:gd name="T6" fmla="*/ 312 w 2128"/>
              <a:gd name="T7" fmla="*/ 0 h 1816"/>
              <a:gd name="T8" fmla="*/ 0 w 2128"/>
              <a:gd name="T9" fmla="*/ 752 h 1816"/>
              <a:gd name="T10" fmla="*/ 1064 w 2128"/>
              <a:gd name="T11" fmla="*/ 1816 h 1816"/>
              <a:gd name="T12" fmla="*/ 2128 w 2128"/>
              <a:gd name="T13" fmla="*/ 752 h 1816"/>
              <a:gd name="T14" fmla="*/ 1816 w 2128"/>
              <a:gd name="T15" fmla="*/ 0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8" h="1816">
                <a:moveTo>
                  <a:pt x="1816" y="0"/>
                </a:moveTo>
                <a:cubicBezTo>
                  <a:pt x="1532" y="520"/>
                  <a:pt x="1532" y="520"/>
                  <a:pt x="1532" y="520"/>
                </a:cubicBezTo>
                <a:cubicBezTo>
                  <a:pt x="596" y="520"/>
                  <a:pt x="596" y="520"/>
                  <a:pt x="596" y="520"/>
                </a:cubicBezTo>
                <a:cubicBezTo>
                  <a:pt x="312" y="0"/>
                  <a:pt x="312" y="0"/>
                  <a:pt x="312" y="0"/>
                </a:cubicBezTo>
                <a:cubicBezTo>
                  <a:pt x="119" y="192"/>
                  <a:pt x="0" y="458"/>
                  <a:pt x="0" y="752"/>
                </a:cubicBezTo>
                <a:cubicBezTo>
                  <a:pt x="0" y="1340"/>
                  <a:pt x="476" y="1816"/>
                  <a:pt x="1064" y="1816"/>
                </a:cubicBezTo>
                <a:cubicBezTo>
                  <a:pt x="1652" y="1816"/>
                  <a:pt x="2128" y="1340"/>
                  <a:pt x="2128" y="752"/>
                </a:cubicBezTo>
                <a:cubicBezTo>
                  <a:pt x="2128" y="458"/>
                  <a:pt x="2009" y="192"/>
                  <a:pt x="181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136660" y="3740464"/>
            <a:ext cx="553788" cy="482816"/>
            <a:chOff x="977900" y="3124200"/>
            <a:chExt cx="879476" cy="7667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4" name="Freeform 185"/>
            <p:cNvSpPr>
              <a:spLocks/>
            </p:cNvSpPr>
            <p:nvPr/>
          </p:nvSpPr>
          <p:spPr bwMode="auto">
            <a:xfrm>
              <a:off x="1563688" y="3233738"/>
              <a:ext cx="120650" cy="246063"/>
            </a:xfrm>
            <a:custGeom>
              <a:avLst/>
              <a:gdLst>
                <a:gd name="T0" fmla="*/ 262 w 455"/>
                <a:gd name="T1" fmla="*/ 3 h 931"/>
                <a:gd name="T2" fmla="*/ 284 w 455"/>
                <a:gd name="T3" fmla="*/ 37 h 931"/>
                <a:gd name="T4" fmla="*/ 286 w 455"/>
                <a:gd name="T5" fmla="*/ 107 h 931"/>
                <a:gd name="T6" fmla="*/ 289 w 455"/>
                <a:gd name="T7" fmla="*/ 110 h 931"/>
                <a:gd name="T8" fmla="*/ 301 w 455"/>
                <a:gd name="T9" fmla="*/ 112 h 931"/>
                <a:gd name="T10" fmla="*/ 344 w 455"/>
                <a:gd name="T11" fmla="*/ 121 h 931"/>
                <a:gd name="T12" fmla="*/ 396 w 455"/>
                <a:gd name="T13" fmla="*/ 135 h 931"/>
                <a:gd name="T14" fmla="*/ 425 w 455"/>
                <a:gd name="T15" fmla="*/ 155 h 931"/>
                <a:gd name="T16" fmla="*/ 408 w 455"/>
                <a:gd name="T17" fmla="*/ 224 h 931"/>
                <a:gd name="T18" fmla="*/ 386 w 455"/>
                <a:gd name="T19" fmla="*/ 245 h 931"/>
                <a:gd name="T20" fmla="*/ 359 w 455"/>
                <a:gd name="T21" fmla="*/ 242 h 931"/>
                <a:gd name="T22" fmla="*/ 338 w 455"/>
                <a:gd name="T23" fmla="*/ 233 h 931"/>
                <a:gd name="T24" fmla="*/ 288 w 455"/>
                <a:gd name="T25" fmla="*/ 220 h 931"/>
                <a:gd name="T26" fmla="*/ 219 w 455"/>
                <a:gd name="T27" fmla="*/ 217 h 931"/>
                <a:gd name="T28" fmla="*/ 169 w 455"/>
                <a:gd name="T29" fmla="*/ 236 h 931"/>
                <a:gd name="T30" fmla="*/ 146 w 455"/>
                <a:gd name="T31" fmla="*/ 267 h 931"/>
                <a:gd name="T32" fmla="*/ 143 w 455"/>
                <a:gd name="T33" fmla="*/ 304 h 931"/>
                <a:gd name="T34" fmla="*/ 162 w 455"/>
                <a:gd name="T35" fmla="*/ 340 h 931"/>
                <a:gd name="T36" fmla="*/ 214 w 455"/>
                <a:gd name="T37" fmla="*/ 374 h 931"/>
                <a:gd name="T38" fmla="*/ 310 w 455"/>
                <a:gd name="T39" fmla="*/ 416 h 931"/>
                <a:gd name="T40" fmla="*/ 401 w 455"/>
                <a:gd name="T41" fmla="*/ 476 h 931"/>
                <a:gd name="T42" fmla="*/ 447 w 455"/>
                <a:gd name="T43" fmla="*/ 553 h 931"/>
                <a:gd name="T44" fmla="*/ 453 w 455"/>
                <a:gd name="T45" fmla="*/ 646 h 931"/>
                <a:gd name="T46" fmla="*/ 419 w 455"/>
                <a:gd name="T47" fmla="*/ 730 h 931"/>
                <a:gd name="T48" fmla="*/ 349 w 455"/>
                <a:gd name="T49" fmla="*/ 790 h 931"/>
                <a:gd name="T50" fmla="*/ 283 w 455"/>
                <a:gd name="T51" fmla="*/ 813 h 931"/>
                <a:gd name="T52" fmla="*/ 279 w 455"/>
                <a:gd name="T53" fmla="*/ 816 h 931"/>
                <a:gd name="T54" fmla="*/ 278 w 455"/>
                <a:gd name="T55" fmla="*/ 895 h 931"/>
                <a:gd name="T56" fmla="*/ 255 w 455"/>
                <a:gd name="T57" fmla="*/ 929 h 931"/>
                <a:gd name="T58" fmla="*/ 192 w 455"/>
                <a:gd name="T59" fmla="*/ 929 h 931"/>
                <a:gd name="T60" fmla="*/ 169 w 455"/>
                <a:gd name="T61" fmla="*/ 895 h 931"/>
                <a:gd name="T62" fmla="*/ 168 w 455"/>
                <a:gd name="T63" fmla="*/ 820 h 931"/>
                <a:gd name="T64" fmla="*/ 163 w 455"/>
                <a:gd name="T65" fmla="*/ 817 h 931"/>
                <a:gd name="T66" fmla="*/ 148 w 455"/>
                <a:gd name="T67" fmla="*/ 815 h 931"/>
                <a:gd name="T68" fmla="*/ 96 w 455"/>
                <a:gd name="T69" fmla="*/ 804 h 931"/>
                <a:gd name="T70" fmla="*/ 34 w 455"/>
                <a:gd name="T71" fmla="*/ 785 h 931"/>
                <a:gd name="T72" fmla="*/ 2 w 455"/>
                <a:gd name="T73" fmla="*/ 762 h 931"/>
                <a:gd name="T74" fmla="*/ 19 w 455"/>
                <a:gd name="T75" fmla="*/ 692 h 931"/>
                <a:gd name="T76" fmla="*/ 41 w 455"/>
                <a:gd name="T77" fmla="*/ 671 h 931"/>
                <a:gd name="T78" fmla="*/ 62 w 455"/>
                <a:gd name="T79" fmla="*/ 671 h 931"/>
                <a:gd name="T80" fmla="*/ 77 w 455"/>
                <a:gd name="T81" fmla="*/ 677 h 931"/>
                <a:gd name="T82" fmla="*/ 115 w 455"/>
                <a:gd name="T83" fmla="*/ 691 h 931"/>
                <a:gd name="T84" fmla="*/ 168 w 455"/>
                <a:gd name="T85" fmla="*/ 707 h 931"/>
                <a:gd name="T86" fmla="*/ 233 w 455"/>
                <a:gd name="T87" fmla="*/ 709 h 931"/>
                <a:gd name="T88" fmla="*/ 296 w 455"/>
                <a:gd name="T89" fmla="*/ 678 h 931"/>
                <a:gd name="T90" fmla="*/ 320 w 455"/>
                <a:gd name="T91" fmla="*/ 622 h 931"/>
                <a:gd name="T92" fmla="*/ 300 w 455"/>
                <a:gd name="T93" fmla="*/ 568 h 931"/>
                <a:gd name="T94" fmla="*/ 237 w 455"/>
                <a:gd name="T95" fmla="*/ 523 h 931"/>
                <a:gd name="T96" fmla="*/ 150 w 455"/>
                <a:gd name="T97" fmla="*/ 486 h 931"/>
                <a:gd name="T98" fmla="*/ 78 w 455"/>
                <a:gd name="T99" fmla="*/ 444 h 931"/>
                <a:gd name="T100" fmla="*/ 26 w 455"/>
                <a:gd name="T101" fmla="*/ 385 h 931"/>
                <a:gd name="T102" fmla="*/ 7 w 455"/>
                <a:gd name="T103" fmla="*/ 304 h 931"/>
                <a:gd name="T104" fmla="*/ 27 w 455"/>
                <a:gd name="T105" fmla="*/ 220 h 931"/>
                <a:gd name="T106" fmla="*/ 83 w 455"/>
                <a:gd name="T107" fmla="*/ 154 h 931"/>
                <a:gd name="T108" fmla="*/ 169 w 455"/>
                <a:gd name="T109" fmla="*/ 115 h 931"/>
                <a:gd name="T110" fmla="*/ 174 w 455"/>
                <a:gd name="T111" fmla="*/ 113 h 931"/>
                <a:gd name="T112" fmla="*/ 177 w 455"/>
                <a:gd name="T113" fmla="*/ 107 h 931"/>
                <a:gd name="T114" fmla="*/ 188 w 455"/>
                <a:gd name="T115" fmla="*/ 1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5" h="931">
                  <a:moveTo>
                    <a:pt x="215" y="0"/>
                  </a:moveTo>
                  <a:lnTo>
                    <a:pt x="247" y="0"/>
                  </a:lnTo>
                  <a:lnTo>
                    <a:pt x="262" y="3"/>
                  </a:lnTo>
                  <a:lnTo>
                    <a:pt x="274" y="10"/>
                  </a:lnTo>
                  <a:lnTo>
                    <a:pt x="282" y="23"/>
                  </a:lnTo>
                  <a:lnTo>
                    <a:pt x="284" y="37"/>
                  </a:lnTo>
                  <a:lnTo>
                    <a:pt x="285" y="103"/>
                  </a:lnTo>
                  <a:lnTo>
                    <a:pt x="285" y="106"/>
                  </a:lnTo>
                  <a:lnTo>
                    <a:pt x="286" y="107"/>
                  </a:lnTo>
                  <a:lnTo>
                    <a:pt x="287" y="108"/>
                  </a:lnTo>
                  <a:lnTo>
                    <a:pt x="288" y="109"/>
                  </a:lnTo>
                  <a:lnTo>
                    <a:pt x="289" y="110"/>
                  </a:lnTo>
                  <a:lnTo>
                    <a:pt x="290" y="110"/>
                  </a:lnTo>
                  <a:lnTo>
                    <a:pt x="293" y="110"/>
                  </a:lnTo>
                  <a:lnTo>
                    <a:pt x="301" y="112"/>
                  </a:lnTo>
                  <a:lnTo>
                    <a:pt x="313" y="114"/>
                  </a:lnTo>
                  <a:lnTo>
                    <a:pt x="327" y="117"/>
                  </a:lnTo>
                  <a:lnTo>
                    <a:pt x="344" y="121"/>
                  </a:lnTo>
                  <a:lnTo>
                    <a:pt x="362" y="125"/>
                  </a:lnTo>
                  <a:lnTo>
                    <a:pt x="380" y="130"/>
                  </a:lnTo>
                  <a:lnTo>
                    <a:pt x="396" y="135"/>
                  </a:lnTo>
                  <a:lnTo>
                    <a:pt x="411" y="141"/>
                  </a:lnTo>
                  <a:lnTo>
                    <a:pt x="419" y="146"/>
                  </a:lnTo>
                  <a:lnTo>
                    <a:pt x="425" y="155"/>
                  </a:lnTo>
                  <a:lnTo>
                    <a:pt x="428" y="165"/>
                  </a:lnTo>
                  <a:lnTo>
                    <a:pt x="426" y="177"/>
                  </a:lnTo>
                  <a:lnTo>
                    <a:pt x="408" y="224"/>
                  </a:lnTo>
                  <a:lnTo>
                    <a:pt x="403" y="233"/>
                  </a:lnTo>
                  <a:lnTo>
                    <a:pt x="395" y="240"/>
                  </a:lnTo>
                  <a:lnTo>
                    <a:pt x="386" y="245"/>
                  </a:lnTo>
                  <a:lnTo>
                    <a:pt x="376" y="246"/>
                  </a:lnTo>
                  <a:lnTo>
                    <a:pt x="367" y="245"/>
                  </a:lnTo>
                  <a:lnTo>
                    <a:pt x="359" y="242"/>
                  </a:lnTo>
                  <a:lnTo>
                    <a:pt x="357" y="241"/>
                  </a:lnTo>
                  <a:lnTo>
                    <a:pt x="350" y="238"/>
                  </a:lnTo>
                  <a:lnTo>
                    <a:pt x="338" y="233"/>
                  </a:lnTo>
                  <a:lnTo>
                    <a:pt x="324" y="229"/>
                  </a:lnTo>
                  <a:lnTo>
                    <a:pt x="307" y="224"/>
                  </a:lnTo>
                  <a:lnTo>
                    <a:pt x="288" y="220"/>
                  </a:lnTo>
                  <a:lnTo>
                    <a:pt x="266" y="217"/>
                  </a:lnTo>
                  <a:lnTo>
                    <a:pt x="242" y="216"/>
                  </a:lnTo>
                  <a:lnTo>
                    <a:pt x="219" y="217"/>
                  </a:lnTo>
                  <a:lnTo>
                    <a:pt x="199" y="221"/>
                  </a:lnTo>
                  <a:lnTo>
                    <a:pt x="183" y="228"/>
                  </a:lnTo>
                  <a:lnTo>
                    <a:pt x="169" y="236"/>
                  </a:lnTo>
                  <a:lnTo>
                    <a:pt x="159" y="245"/>
                  </a:lnTo>
                  <a:lnTo>
                    <a:pt x="151" y="256"/>
                  </a:lnTo>
                  <a:lnTo>
                    <a:pt x="146" y="267"/>
                  </a:lnTo>
                  <a:lnTo>
                    <a:pt x="142" y="279"/>
                  </a:lnTo>
                  <a:lnTo>
                    <a:pt x="141" y="291"/>
                  </a:lnTo>
                  <a:lnTo>
                    <a:pt x="143" y="304"/>
                  </a:lnTo>
                  <a:lnTo>
                    <a:pt x="146" y="317"/>
                  </a:lnTo>
                  <a:lnTo>
                    <a:pt x="152" y="329"/>
                  </a:lnTo>
                  <a:lnTo>
                    <a:pt x="162" y="340"/>
                  </a:lnTo>
                  <a:lnTo>
                    <a:pt x="175" y="351"/>
                  </a:lnTo>
                  <a:lnTo>
                    <a:pt x="192" y="363"/>
                  </a:lnTo>
                  <a:lnTo>
                    <a:pt x="214" y="374"/>
                  </a:lnTo>
                  <a:lnTo>
                    <a:pt x="239" y="386"/>
                  </a:lnTo>
                  <a:lnTo>
                    <a:pt x="270" y="398"/>
                  </a:lnTo>
                  <a:lnTo>
                    <a:pt x="310" y="416"/>
                  </a:lnTo>
                  <a:lnTo>
                    <a:pt x="345" y="435"/>
                  </a:lnTo>
                  <a:lnTo>
                    <a:pt x="376" y="455"/>
                  </a:lnTo>
                  <a:lnTo>
                    <a:pt x="401" y="476"/>
                  </a:lnTo>
                  <a:lnTo>
                    <a:pt x="421" y="500"/>
                  </a:lnTo>
                  <a:lnTo>
                    <a:pt x="436" y="525"/>
                  </a:lnTo>
                  <a:lnTo>
                    <a:pt x="447" y="553"/>
                  </a:lnTo>
                  <a:lnTo>
                    <a:pt x="453" y="582"/>
                  </a:lnTo>
                  <a:lnTo>
                    <a:pt x="455" y="614"/>
                  </a:lnTo>
                  <a:lnTo>
                    <a:pt x="453" y="646"/>
                  </a:lnTo>
                  <a:lnTo>
                    <a:pt x="446" y="676"/>
                  </a:lnTo>
                  <a:lnTo>
                    <a:pt x="435" y="704"/>
                  </a:lnTo>
                  <a:lnTo>
                    <a:pt x="419" y="730"/>
                  </a:lnTo>
                  <a:lnTo>
                    <a:pt x="399" y="753"/>
                  </a:lnTo>
                  <a:lnTo>
                    <a:pt x="376" y="773"/>
                  </a:lnTo>
                  <a:lnTo>
                    <a:pt x="349" y="790"/>
                  </a:lnTo>
                  <a:lnTo>
                    <a:pt x="317" y="803"/>
                  </a:lnTo>
                  <a:lnTo>
                    <a:pt x="284" y="813"/>
                  </a:lnTo>
                  <a:lnTo>
                    <a:pt x="283" y="813"/>
                  </a:lnTo>
                  <a:lnTo>
                    <a:pt x="282" y="814"/>
                  </a:lnTo>
                  <a:lnTo>
                    <a:pt x="280" y="815"/>
                  </a:lnTo>
                  <a:lnTo>
                    <a:pt x="279" y="816"/>
                  </a:lnTo>
                  <a:lnTo>
                    <a:pt x="278" y="818"/>
                  </a:lnTo>
                  <a:lnTo>
                    <a:pt x="278" y="821"/>
                  </a:lnTo>
                  <a:lnTo>
                    <a:pt x="278" y="895"/>
                  </a:lnTo>
                  <a:lnTo>
                    <a:pt x="275" y="909"/>
                  </a:lnTo>
                  <a:lnTo>
                    <a:pt x="267" y="921"/>
                  </a:lnTo>
                  <a:lnTo>
                    <a:pt x="255" y="929"/>
                  </a:lnTo>
                  <a:lnTo>
                    <a:pt x="241" y="931"/>
                  </a:lnTo>
                  <a:lnTo>
                    <a:pt x="206" y="931"/>
                  </a:lnTo>
                  <a:lnTo>
                    <a:pt x="192" y="929"/>
                  </a:lnTo>
                  <a:lnTo>
                    <a:pt x="180" y="921"/>
                  </a:lnTo>
                  <a:lnTo>
                    <a:pt x="172" y="909"/>
                  </a:lnTo>
                  <a:lnTo>
                    <a:pt x="169" y="895"/>
                  </a:lnTo>
                  <a:lnTo>
                    <a:pt x="169" y="825"/>
                  </a:lnTo>
                  <a:lnTo>
                    <a:pt x="169" y="822"/>
                  </a:lnTo>
                  <a:lnTo>
                    <a:pt x="168" y="820"/>
                  </a:lnTo>
                  <a:lnTo>
                    <a:pt x="166" y="819"/>
                  </a:lnTo>
                  <a:lnTo>
                    <a:pt x="165" y="818"/>
                  </a:lnTo>
                  <a:lnTo>
                    <a:pt x="163" y="817"/>
                  </a:lnTo>
                  <a:lnTo>
                    <a:pt x="162" y="817"/>
                  </a:lnTo>
                  <a:lnTo>
                    <a:pt x="158" y="817"/>
                  </a:lnTo>
                  <a:lnTo>
                    <a:pt x="148" y="815"/>
                  </a:lnTo>
                  <a:lnTo>
                    <a:pt x="134" y="812"/>
                  </a:lnTo>
                  <a:lnTo>
                    <a:pt x="116" y="808"/>
                  </a:lnTo>
                  <a:lnTo>
                    <a:pt x="96" y="804"/>
                  </a:lnTo>
                  <a:lnTo>
                    <a:pt x="76" y="798"/>
                  </a:lnTo>
                  <a:lnTo>
                    <a:pt x="54" y="792"/>
                  </a:lnTo>
                  <a:lnTo>
                    <a:pt x="34" y="785"/>
                  </a:lnTo>
                  <a:lnTo>
                    <a:pt x="17" y="777"/>
                  </a:lnTo>
                  <a:lnTo>
                    <a:pt x="9" y="771"/>
                  </a:lnTo>
                  <a:lnTo>
                    <a:pt x="2" y="762"/>
                  </a:lnTo>
                  <a:lnTo>
                    <a:pt x="0" y="752"/>
                  </a:lnTo>
                  <a:lnTo>
                    <a:pt x="2" y="740"/>
                  </a:lnTo>
                  <a:lnTo>
                    <a:pt x="19" y="692"/>
                  </a:lnTo>
                  <a:lnTo>
                    <a:pt x="24" y="683"/>
                  </a:lnTo>
                  <a:lnTo>
                    <a:pt x="32" y="676"/>
                  </a:lnTo>
                  <a:lnTo>
                    <a:pt x="41" y="671"/>
                  </a:lnTo>
                  <a:lnTo>
                    <a:pt x="52" y="669"/>
                  </a:lnTo>
                  <a:lnTo>
                    <a:pt x="57" y="670"/>
                  </a:lnTo>
                  <a:lnTo>
                    <a:pt x="62" y="671"/>
                  </a:lnTo>
                  <a:lnTo>
                    <a:pt x="67" y="673"/>
                  </a:lnTo>
                  <a:lnTo>
                    <a:pt x="71" y="674"/>
                  </a:lnTo>
                  <a:lnTo>
                    <a:pt x="77" y="677"/>
                  </a:lnTo>
                  <a:lnTo>
                    <a:pt x="87" y="681"/>
                  </a:lnTo>
                  <a:lnTo>
                    <a:pt x="100" y="686"/>
                  </a:lnTo>
                  <a:lnTo>
                    <a:pt x="115" y="691"/>
                  </a:lnTo>
                  <a:lnTo>
                    <a:pt x="132" y="697"/>
                  </a:lnTo>
                  <a:lnTo>
                    <a:pt x="150" y="703"/>
                  </a:lnTo>
                  <a:lnTo>
                    <a:pt x="168" y="707"/>
                  </a:lnTo>
                  <a:lnTo>
                    <a:pt x="187" y="710"/>
                  </a:lnTo>
                  <a:lnTo>
                    <a:pt x="204" y="711"/>
                  </a:lnTo>
                  <a:lnTo>
                    <a:pt x="233" y="709"/>
                  </a:lnTo>
                  <a:lnTo>
                    <a:pt x="258" y="702"/>
                  </a:lnTo>
                  <a:lnTo>
                    <a:pt x="279" y="691"/>
                  </a:lnTo>
                  <a:lnTo>
                    <a:pt x="296" y="678"/>
                  </a:lnTo>
                  <a:lnTo>
                    <a:pt x="309" y="662"/>
                  </a:lnTo>
                  <a:lnTo>
                    <a:pt x="317" y="643"/>
                  </a:lnTo>
                  <a:lnTo>
                    <a:pt x="320" y="622"/>
                  </a:lnTo>
                  <a:lnTo>
                    <a:pt x="318" y="602"/>
                  </a:lnTo>
                  <a:lnTo>
                    <a:pt x="311" y="585"/>
                  </a:lnTo>
                  <a:lnTo>
                    <a:pt x="300" y="568"/>
                  </a:lnTo>
                  <a:lnTo>
                    <a:pt x="285" y="553"/>
                  </a:lnTo>
                  <a:lnTo>
                    <a:pt x="264" y="538"/>
                  </a:lnTo>
                  <a:lnTo>
                    <a:pt x="237" y="523"/>
                  </a:lnTo>
                  <a:lnTo>
                    <a:pt x="204" y="509"/>
                  </a:lnTo>
                  <a:lnTo>
                    <a:pt x="177" y="498"/>
                  </a:lnTo>
                  <a:lnTo>
                    <a:pt x="150" y="486"/>
                  </a:lnTo>
                  <a:lnTo>
                    <a:pt x="124" y="473"/>
                  </a:lnTo>
                  <a:lnTo>
                    <a:pt x="100" y="459"/>
                  </a:lnTo>
                  <a:lnTo>
                    <a:pt x="78" y="444"/>
                  </a:lnTo>
                  <a:lnTo>
                    <a:pt x="57" y="426"/>
                  </a:lnTo>
                  <a:lnTo>
                    <a:pt x="40" y="407"/>
                  </a:lnTo>
                  <a:lnTo>
                    <a:pt x="26" y="385"/>
                  </a:lnTo>
                  <a:lnTo>
                    <a:pt x="16" y="361"/>
                  </a:lnTo>
                  <a:lnTo>
                    <a:pt x="9" y="333"/>
                  </a:lnTo>
                  <a:lnTo>
                    <a:pt x="7" y="304"/>
                  </a:lnTo>
                  <a:lnTo>
                    <a:pt x="9" y="274"/>
                  </a:lnTo>
                  <a:lnTo>
                    <a:pt x="16" y="246"/>
                  </a:lnTo>
                  <a:lnTo>
                    <a:pt x="27" y="220"/>
                  </a:lnTo>
                  <a:lnTo>
                    <a:pt x="42" y="196"/>
                  </a:lnTo>
                  <a:lnTo>
                    <a:pt x="60" y="173"/>
                  </a:lnTo>
                  <a:lnTo>
                    <a:pt x="83" y="154"/>
                  </a:lnTo>
                  <a:lnTo>
                    <a:pt x="109" y="138"/>
                  </a:lnTo>
                  <a:lnTo>
                    <a:pt x="137" y="125"/>
                  </a:lnTo>
                  <a:lnTo>
                    <a:pt x="169" y="115"/>
                  </a:lnTo>
                  <a:lnTo>
                    <a:pt x="170" y="115"/>
                  </a:lnTo>
                  <a:lnTo>
                    <a:pt x="172" y="114"/>
                  </a:lnTo>
                  <a:lnTo>
                    <a:pt x="174" y="113"/>
                  </a:lnTo>
                  <a:lnTo>
                    <a:pt x="175" y="111"/>
                  </a:lnTo>
                  <a:lnTo>
                    <a:pt x="177" y="109"/>
                  </a:lnTo>
                  <a:lnTo>
                    <a:pt x="177" y="107"/>
                  </a:lnTo>
                  <a:lnTo>
                    <a:pt x="177" y="37"/>
                  </a:lnTo>
                  <a:lnTo>
                    <a:pt x="180" y="23"/>
                  </a:lnTo>
                  <a:lnTo>
                    <a:pt x="188" y="10"/>
                  </a:lnTo>
                  <a:lnTo>
                    <a:pt x="200" y="3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186"/>
            <p:cNvSpPr>
              <a:spLocks noEditPoints="1"/>
            </p:cNvSpPr>
            <p:nvPr/>
          </p:nvSpPr>
          <p:spPr bwMode="auto">
            <a:xfrm>
              <a:off x="1392238" y="3124200"/>
              <a:ext cx="465138" cy="465138"/>
            </a:xfrm>
            <a:custGeom>
              <a:avLst/>
              <a:gdLst>
                <a:gd name="T0" fmla="*/ 751 w 1757"/>
                <a:gd name="T1" fmla="*/ 216 h 1755"/>
                <a:gd name="T2" fmla="*/ 574 w 1757"/>
                <a:gd name="T3" fmla="*/ 277 h 1755"/>
                <a:gd name="T4" fmla="*/ 423 w 1757"/>
                <a:gd name="T5" fmla="*/ 380 h 1755"/>
                <a:gd name="T6" fmla="*/ 307 w 1757"/>
                <a:gd name="T7" fmla="*/ 520 h 1755"/>
                <a:gd name="T8" fmla="*/ 231 w 1757"/>
                <a:gd name="T9" fmla="*/ 688 h 1755"/>
                <a:gd name="T10" fmla="*/ 204 w 1757"/>
                <a:gd name="T11" fmla="*/ 878 h 1755"/>
                <a:gd name="T12" fmla="*/ 231 w 1757"/>
                <a:gd name="T13" fmla="*/ 1067 h 1755"/>
                <a:gd name="T14" fmla="*/ 307 w 1757"/>
                <a:gd name="T15" fmla="*/ 1235 h 1755"/>
                <a:gd name="T16" fmla="*/ 423 w 1757"/>
                <a:gd name="T17" fmla="*/ 1375 h 1755"/>
                <a:gd name="T18" fmla="*/ 574 w 1757"/>
                <a:gd name="T19" fmla="*/ 1480 h 1755"/>
                <a:gd name="T20" fmla="*/ 751 w 1757"/>
                <a:gd name="T21" fmla="*/ 1539 h 1755"/>
                <a:gd name="T22" fmla="*/ 944 w 1757"/>
                <a:gd name="T23" fmla="*/ 1548 h 1755"/>
                <a:gd name="T24" fmla="*/ 1127 w 1757"/>
                <a:gd name="T25" fmla="*/ 1505 h 1755"/>
                <a:gd name="T26" fmla="*/ 1287 w 1757"/>
                <a:gd name="T27" fmla="*/ 1414 h 1755"/>
                <a:gd name="T28" fmla="*/ 1416 w 1757"/>
                <a:gd name="T29" fmla="*/ 1286 h 1755"/>
                <a:gd name="T30" fmla="*/ 1506 w 1757"/>
                <a:gd name="T31" fmla="*/ 1126 h 1755"/>
                <a:gd name="T32" fmla="*/ 1550 w 1757"/>
                <a:gd name="T33" fmla="*/ 943 h 1755"/>
                <a:gd name="T34" fmla="*/ 1541 w 1757"/>
                <a:gd name="T35" fmla="*/ 749 h 1755"/>
                <a:gd name="T36" fmla="*/ 1481 w 1757"/>
                <a:gd name="T37" fmla="*/ 573 h 1755"/>
                <a:gd name="T38" fmla="*/ 1377 w 1757"/>
                <a:gd name="T39" fmla="*/ 423 h 1755"/>
                <a:gd name="T40" fmla="*/ 1237 w 1757"/>
                <a:gd name="T41" fmla="*/ 307 h 1755"/>
                <a:gd name="T42" fmla="*/ 1068 w 1757"/>
                <a:gd name="T43" fmla="*/ 230 h 1755"/>
                <a:gd name="T44" fmla="*/ 879 w 1757"/>
                <a:gd name="T45" fmla="*/ 204 h 1755"/>
                <a:gd name="T46" fmla="*/ 1021 w 1757"/>
                <a:gd name="T47" fmla="*/ 12 h 1755"/>
                <a:gd name="T48" fmla="*/ 1220 w 1757"/>
                <a:gd name="T49" fmla="*/ 69 h 1755"/>
                <a:gd name="T50" fmla="*/ 1397 w 1757"/>
                <a:gd name="T51" fmla="*/ 170 h 1755"/>
                <a:gd name="T52" fmla="*/ 1545 w 1757"/>
                <a:gd name="T53" fmla="*/ 307 h 1755"/>
                <a:gd name="T54" fmla="*/ 1659 w 1757"/>
                <a:gd name="T55" fmla="*/ 475 h 1755"/>
                <a:gd name="T56" fmla="*/ 1732 w 1757"/>
                <a:gd name="T57" fmla="*/ 667 h 1755"/>
                <a:gd name="T58" fmla="*/ 1757 w 1757"/>
                <a:gd name="T59" fmla="*/ 878 h 1755"/>
                <a:gd name="T60" fmla="*/ 1732 w 1757"/>
                <a:gd name="T61" fmla="*/ 1088 h 1755"/>
                <a:gd name="T62" fmla="*/ 1659 w 1757"/>
                <a:gd name="T63" fmla="*/ 1280 h 1755"/>
                <a:gd name="T64" fmla="*/ 1545 w 1757"/>
                <a:gd name="T65" fmla="*/ 1448 h 1755"/>
                <a:gd name="T66" fmla="*/ 1397 w 1757"/>
                <a:gd name="T67" fmla="*/ 1585 h 1755"/>
                <a:gd name="T68" fmla="*/ 1220 w 1757"/>
                <a:gd name="T69" fmla="*/ 1686 h 1755"/>
                <a:gd name="T70" fmla="*/ 1021 w 1757"/>
                <a:gd name="T71" fmla="*/ 1743 h 1755"/>
                <a:gd name="T72" fmla="*/ 806 w 1757"/>
                <a:gd name="T73" fmla="*/ 1752 h 1755"/>
                <a:gd name="T74" fmla="*/ 601 w 1757"/>
                <a:gd name="T75" fmla="*/ 1710 h 1755"/>
                <a:gd name="T76" fmla="*/ 416 w 1757"/>
                <a:gd name="T77" fmla="*/ 1623 h 1755"/>
                <a:gd name="T78" fmla="*/ 257 w 1757"/>
                <a:gd name="T79" fmla="*/ 1498 h 1755"/>
                <a:gd name="T80" fmla="*/ 132 w 1757"/>
                <a:gd name="T81" fmla="*/ 1340 h 1755"/>
                <a:gd name="T82" fmla="*/ 45 w 1757"/>
                <a:gd name="T83" fmla="*/ 1155 h 1755"/>
                <a:gd name="T84" fmla="*/ 3 w 1757"/>
                <a:gd name="T85" fmla="*/ 950 h 1755"/>
                <a:gd name="T86" fmla="*/ 11 w 1757"/>
                <a:gd name="T87" fmla="*/ 735 h 1755"/>
                <a:gd name="T88" fmla="*/ 69 w 1757"/>
                <a:gd name="T89" fmla="*/ 536 h 1755"/>
                <a:gd name="T90" fmla="*/ 170 w 1757"/>
                <a:gd name="T91" fmla="*/ 359 h 1755"/>
                <a:gd name="T92" fmla="*/ 307 w 1757"/>
                <a:gd name="T93" fmla="*/ 211 h 1755"/>
                <a:gd name="T94" fmla="*/ 475 w 1757"/>
                <a:gd name="T95" fmla="*/ 99 h 1755"/>
                <a:gd name="T96" fmla="*/ 667 w 1757"/>
                <a:gd name="T97" fmla="*/ 26 h 1755"/>
                <a:gd name="T98" fmla="*/ 879 w 1757"/>
                <a:gd name="T99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57" h="1755">
                  <a:moveTo>
                    <a:pt x="879" y="204"/>
                  </a:moveTo>
                  <a:lnTo>
                    <a:pt x="813" y="207"/>
                  </a:lnTo>
                  <a:lnTo>
                    <a:pt x="751" y="216"/>
                  </a:lnTo>
                  <a:lnTo>
                    <a:pt x="689" y="230"/>
                  </a:lnTo>
                  <a:lnTo>
                    <a:pt x="630" y="250"/>
                  </a:lnTo>
                  <a:lnTo>
                    <a:pt x="574" y="277"/>
                  </a:lnTo>
                  <a:lnTo>
                    <a:pt x="520" y="307"/>
                  </a:lnTo>
                  <a:lnTo>
                    <a:pt x="471" y="341"/>
                  </a:lnTo>
                  <a:lnTo>
                    <a:pt x="423" y="380"/>
                  </a:lnTo>
                  <a:lnTo>
                    <a:pt x="380" y="423"/>
                  </a:lnTo>
                  <a:lnTo>
                    <a:pt x="342" y="470"/>
                  </a:lnTo>
                  <a:lnTo>
                    <a:pt x="307" y="520"/>
                  </a:lnTo>
                  <a:lnTo>
                    <a:pt x="276" y="573"/>
                  </a:lnTo>
                  <a:lnTo>
                    <a:pt x="251" y="630"/>
                  </a:lnTo>
                  <a:lnTo>
                    <a:pt x="231" y="688"/>
                  </a:lnTo>
                  <a:lnTo>
                    <a:pt x="216" y="749"/>
                  </a:lnTo>
                  <a:lnTo>
                    <a:pt x="207" y="813"/>
                  </a:lnTo>
                  <a:lnTo>
                    <a:pt x="204" y="878"/>
                  </a:lnTo>
                  <a:lnTo>
                    <a:pt x="207" y="943"/>
                  </a:lnTo>
                  <a:lnTo>
                    <a:pt x="216" y="1006"/>
                  </a:lnTo>
                  <a:lnTo>
                    <a:pt x="231" y="1067"/>
                  </a:lnTo>
                  <a:lnTo>
                    <a:pt x="251" y="1126"/>
                  </a:lnTo>
                  <a:lnTo>
                    <a:pt x="276" y="1182"/>
                  </a:lnTo>
                  <a:lnTo>
                    <a:pt x="307" y="1235"/>
                  </a:lnTo>
                  <a:lnTo>
                    <a:pt x="342" y="1286"/>
                  </a:lnTo>
                  <a:lnTo>
                    <a:pt x="380" y="1332"/>
                  </a:lnTo>
                  <a:lnTo>
                    <a:pt x="423" y="1375"/>
                  </a:lnTo>
                  <a:lnTo>
                    <a:pt x="471" y="1414"/>
                  </a:lnTo>
                  <a:lnTo>
                    <a:pt x="520" y="1449"/>
                  </a:lnTo>
                  <a:lnTo>
                    <a:pt x="574" y="1480"/>
                  </a:lnTo>
                  <a:lnTo>
                    <a:pt x="630" y="1505"/>
                  </a:lnTo>
                  <a:lnTo>
                    <a:pt x="689" y="1525"/>
                  </a:lnTo>
                  <a:lnTo>
                    <a:pt x="751" y="1539"/>
                  </a:lnTo>
                  <a:lnTo>
                    <a:pt x="813" y="1548"/>
                  </a:lnTo>
                  <a:lnTo>
                    <a:pt x="879" y="1552"/>
                  </a:lnTo>
                  <a:lnTo>
                    <a:pt x="944" y="1548"/>
                  </a:lnTo>
                  <a:lnTo>
                    <a:pt x="1007" y="1539"/>
                  </a:lnTo>
                  <a:lnTo>
                    <a:pt x="1068" y="1525"/>
                  </a:lnTo>
                  <a:lnTo>
                    <a:pt x="1127" y="1505"/>
                  </a:lnTo>
                  <a:lnTo>
                    <a:pt x="1183" y="1480"/>
                  </a:lnTo>
                  <a:lnTo>
                    <a:pt x="1237" y="1449"/>
                  </a:lnTo>
                  <a:lnTo>
                    <a:pt x="1287" y="1414"/>
                  </a:lnTo>
                  <a:lnTo>
                    <a:pt x="1334" y="1375"/>
                  </a:lnTo>
                  <a:lnTo>
                    <a:pt x="1377" y="1332"/>
                  </a:lnTo>
                  <a:lnTo>
                    <a:pt x="1416" y="1286"/>
                  </a:lnTo>
                  <a:lnTo>
                    <a:pt x="1451" y="1235"/>
                  </a:lnTo>
                  <a:lnTo>
                    <a:pt x="1481" y="1182"/>
                  </a:lnTo>
                  <a:lnTo>
                    <a:pt x="1506" y="1126"/>
                  </a:lnTo>
                  <a:lnTo>
                    <a:pt x="1526" y="1067"/>
                  </a:lnTo>
                  <a:lnTo>
                    <a:pt x="1541" y="1006"/>
                  </a:lnTo>
                  <a:lnTo>
                    <a:pt x="1550" y="943"/>
                  </a:lnTo>
                  <a:lnTo>
                    <a:pt x="1554" y="878"/>
                  </a:lnTo>
                  <a:lnTo>
                    <a:pt x="1550" y="813"/>
                  </a:lnTo>
                  <a:lnTo>
                    <a:pt x="1541" y="749"/>
                  </a:lnTo>
                  <a:lnTo>
                    <a:pt x="1526" y="688"/>
                  </a:lnTo>
                  <a:lnTo>
                    <a:pt x="1506" y="630"/>
                  </a:lnTo>
                  <a:lnTo>
                    <a:pt x="1481" y="573"/>
                  </a:lnTo>
                  <a:lnTo>
                    <a:pt x="1451" y="520"/>
                  </a:lnTo>
                  <a:lnTo>
                    <a:pt x="1416" y="470"/>
                  </a:lnTo>
                  <a:lnTo>
                    <a:pt x="1377" y="423"/>
                  </a:lnTo>
                  <a:lnTo>
                    <a:pt x="1334" y="380"/>
                  </a:lnTo>
                  <a:lnTo>
                    <a:pt x="1287" y="341"/>
                  </a:lnTo>
                  <a:lnTo>
                    <a:pt x="1237" y="307"/>
                  </a:lnTo>
                  <a:lnTo>
                    <a:pt x="1183" y="277"/>
                  </a:lnTo>
                  <a:lnTo>
                    <a:pt x="1127" y="250"/>
                  </a:lnTo>
                  <a:lnTo>
                    <a:pt x="1068" y="230"/>
                  </a:lnTo>
                  <a:lnTo>
                    <a:pt x="1007" y="216"/>
                  </a:lnTo>
                  <a:lnTo>
                    <a:pt x="944" y="207"/>
                  </a:lnTo>
                  <a:lnTo>
                    <a:pt x="879" y="204"/>
                  </a:lnTo>
                  <a:close/>
                  <a:moveTo>
                    <a:pt x="879" y="0"/>
                  </a:moveTo>
                  <a:lnTo>
                    <a:pt x="951" y="3"/>
                  </a:lnTo>
                  <a:lnTo>
                    <a:pt x="1021" y="12"/>
                  </a:lnTo>
                  <a:lnTo>
                    <a:pt x="1090" y="26"/>
                  </a:lnTo>
                  <a:lnTo>
                    <a:pt x="1157" y="45"/>
                  </a:lnTo>
                  <a:lnTo>
                    <a:pt x="1220" y="69"/>
                  </a:lnTo>
                  <a:lnTo>
                    <a:pt x="1283" y="99"/>
                  </a:lnTo>
                  <a:lnTo>
                    <a:pt x="1341" y="132"/>
                  </a:lnTo>
                  <a:lnTo>
                    <a:pt x="1397" y="170"/>
                  </a:lnTo>
                  <a:lnTo>
                    <a:pt x="1451" y="211"/>
                  </a:lnTo>
                  <a:lnTo>
                    <a:pt x="1500" y="258"/>
                  </a:lnTo>
                  <a:lnTo>
                    <a:pt x="1545" y="307"/>
                  </a:lnTo>
                  <a:lnTo>
                    <a:pt x="1588" y="359"/>
                  </a:lnTo>
                  <a:lnTo>
                    <a:pt x="1625" y="415"/>
                  </a:lnTo>
                  <a:lnTo>
                    <a:pt x="1659" y="475"/>
                  </a:lnTo>
                  <a:lnTo>
                    <a:pt x="1688" y="536"/>
                  </a:lnTo>
                  <a:lnTo>
                    <a:pt x="1713" y="601"/>
                  </a:lnTo>
                  <a:lnTo>
                    <a:pt x="1732" y="667"/>
                  </a:lnTo>
                  <a:lnTo>
                    <a:pt x="1746" y="735"/>
                  </a:lnTo>
                  <a:lnTo>
                    <a:pt x="1754" y="806"/>
                  </a:lnTo>
                  <a:lnTo>
                    <a:pt x="1757" y="878"/>
                  </a:lnTo>
                  <a:lnTo>
                    <a:pt x="1754" y="950"/>
                  </a:lnTo>
                  <a:lnTo>
                    <a:pt x="1746" y="1020"/>
                  </a:lnTo>
                  <a:lnTo>
                    <a:pt x="1732" y="1088"/>
                  </a:lnTo>
                  <a:lnTo>
                    <a:pt x="1713" y="1155"/>
                  </a:lnTo>
                  <a:lnTo>
                    <a:pt x="1688" y="1219"/>
                  </a:lnTo>
                  <a:lnTo>
                    <a:pt x="1659" y="1280"/>
                  </a:lnTo>
                  <a:lnTo>
                    <a:pt x="1625" y="1340"/>
                  </a:lnTo>
                  <a:lnTo>
                    <a:pt x="1588" y="1396"/>
                  </a:lnTo>
                  <a:lnTo>
                    <a:pt x="1545" y="1448"/>
                  </a:lnTo>
                  <a:lnTo>
                    <a:pt x="1500" y="1498"/>
                  </a:lnTo>
                  <a:lnTo>
                    <a:pt x="1451" y="1544"/>
                  </a:lnTo>
                  <a:lnTo>
                    <a:pt x="1397" y="1585"/>
                  </a:lnTo>
                  <a:lnTo>
                    <a:pt x="1341" y="1623"/>
                  </a:lnTo>
                  <a:lnTo>
                    <a:pt x="1283" y="1657"/>
                  </a:lnTo>
                  <a:lnTo>
                    <a:pt x="1220" y="1686"/>
                  </a:lnTo>
                  <a:lnTo>
                    <a:pt x="1157" y="1710"/>
                  </a:lnTo>
                  <a:lnTo>
                    <a:pt x="1090" y="1729"/>
                  </a:lnTo>
                  <a:lnTo>
                    <a:pt x="1021" y="1743"/>
                  </a:lnTo>
                  <a:lnTo>
                    <a:pt x="951" y="1752"/>
                  </a:lnTo>
                  <a:lnTo>
                    <a:pt x="879" y="1755"/>
                  </a:lnTo>
                  <a:lnTo>
                    <a:pt x="806" y="1752"/>
                  </a:lnTo>
                  <a:lnTo>
                    <a:pt x="737" y="1743"/>
                  </a:lnTo>
                  <a:lnTo>
                    <a:pt x="667" y="1729"/>
                  </a:lnTo>
                  <a:lnTo>
                    <a:pt x="601" y="1710"/>
                  </a:lnTo>
                  <a:lnTo>
                    <a:pt x="537" y="1686"/>
                  </a:lnTo>
                  <a:lnTo>
                    <a:pt x="475" y="1657"/>
                  </a:lnTo>
                  <a:lnTo>
                    <a:pt x="416" y="1623"/>
                  </a:lnTo>
                  <a:lnTo>
                    <a:pt x="360" y="1585"/>
                  </a:lnTo>
                  <a:lnTo>
                    <a:pt x="307" y="1544"/>
                  </a:lnTo>
                  <a:lnTo>
                    <a:pt x="257" y="1498"/>
                  </a:lnTo>
                  <a:lnTo>
                    <a:pt x="212" y="1448"/>
                  </a:lnTo>
                  <a:lnTo>
                    <a:pt x="170" y="1396"/>
                  </a:lnTo>
                  <a:lnTo>
                    <a:pt x="132" y="1340"/>
                  </a:lnTo>
                  <a:lnTo>
                    <a:pt x="98" y="1280"/>
                  </a:lnTo>
                  <a:lnTo>
                    <a:pt x="69" y="1219"/>
                  </a:lnTo>
                  <a:lnTo>
                    <a:pt x="45" y="1155"/>
                  </a:lnTo>
                  <a:lnTo>
                    <a:pt x="25" y="1088"/>
                  </a:lnTo>
                  <a:lnTo>
                    <a:pt x="11" y="1020"/>
                  </a:lnTo>
                  <a:lnTo>
                    <a:pt x="3" y="950"/>
                  </a:lnTo>
                  <a:lnTo>
                    <a:pt x="0" y="878"/>
                  </a:lnTo>
                  <a:lnTo>
                    <a:pt x="3" y="806"/>
                  </a:lnTo>
                  <a:lnTo>
                    <a:pt x="11" y="735"/>
                  </a:lnTo>
                  <a:lnTo>
                    <a:pt x="25" y="667"/>
                  </a:lnTo>
                  <a:lnTo>
                    <a:pt x="45" y="601"/>
                  </a:lnTo>
                  <a:lnTo>
                    <a:pt x="69" y="536"/>
                  </a:lnTo>
                  <a:lnTo>
                    <a:pt x="98" y="475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7"/>
                  </a:lnTo>
                  <a:lnTo>
                    <a:pt x="257" y="258"/>
                  </a:lnTo>
                  <a:lnTo>
                    <a:pt x="307" y="211"/>
                  </a:lnTo>
                  <a:lnTo>
                    <a:pt x="360" y="170"/>
                  </a:lnTo>
                  <a:lnTo>
                    <a:pt x="416" y="132"/>
                  </a:lnTo>
                  <a:lnTo>
                    <a:pt x="475" y="99"/>
                  </a:lnTo>
                  <a:lnTo>
                    <a:pt x="537" y="69"/>
                  </a:lnTo>
                  <a:lnTo>
                    <a:pt x="601" y="45"/>
                  </a:lnTo>
                  <a:lnTo>
                    <a:pt x="667" y="26"/>
                  </a:lnTo>
                  <a:lnTo>
                    <a:pt x="737" y="12"/>
                  </a:lnTo>
                  <a:lnTo>
                    <a:pt x="806" y="3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187"/>
            <p:cNvSpPr>
              <a:spLocks/>
            </p:cNvSpPr>
            <p:nvPr/>
          </p:nvSpPr>
          <p:spPr bwMode="auto">
            <a:xfrm>
              <a:off x="1219200" y="3611563"/>
              <a:ext cx="636588" cy="279400"/>
            </a:xfrm>
            <a:custGeom>
              <a:avLst/>
              <a:gdLst>
                <a:gd name="T0" fmla="*/ 761 w 2407"/>
                <a:gd name="T1" fmla="*/ 13 h 1058"/>
                <a:gd name="T2" fmla="*/ 945 w 2407"/>
                <a:gd name="T3" fmla="*/ 54 h 1058"/>
                <a:gd name="T4" fmla="*/ 1144 w 2407"/>
                <a:gd name="T5" fmla="*/ 109 h 1058"/>
                <a:gd name="T6" fmla="*/ 1328 w 2407"/>
                <a:gd name="T7" fmla="*/ 168 h 1058"/>
                <a:gd name="T8" fmla="*/ 1470 w 2407"/>
                <a:gd name="T9" fmla="*/ 213 h 1058"/>
                <a:gd name="T10" fmla="*/ 1549 w 2407"/>
                <a:gd name="T11" fmla="*/ 236 h 1058"/>
                <a:gd name="T12" fmla="*/ 1597 w 2407"/>
                <a:gd name="T13" fmla="*/ 284 h 1058"/>
                <a:gd name="T14" fmla="*/ 1603 w 2407"/>
                <a:gd name="T15" fmla="*/ 355 h 1058"/>
                <a:gd name="T16" fmla="*/ 1556 w 2407"/>
                <a:gd name="T17" fmla="*/ 425 h 1058"/>
                <a:gd name="T18" fmla="*/ 1444 w 2407"/>
                <a:gd name="T19" fmla="*/ 468 h 1058"/>
                <a:gd name="T20" fmla="*/ 1297 w 2407"/>
                <a:gd name="T21" fmla="*/ 477 h 1058"/>
                <a:gd name="T22" fmla="*/ 1145 w 2407"/>
                <a:gd name="T23" fmla="*/ 461 h 1058"/>
                <a:gd name="T24" fmla="*/ 1009 w 2407"/>
                <a:gd name="T25" fmla="*/ 438 h 1058"/>
                <a:gd name="T26" fmla="*/ 911 w 2407"/>
                <a:gd name="T27" fmla="*/ 421 h 1058"/>
                <a:gd name="T28" fmla="*/ 874 w 2407"/>
                <a:gd name="T29" fmla="*/ 427 h 1058"/>
                <a:gd name="T30" fmla="*/ 925 w 2407"/>
                <a:gd name="T31" fmla="*/ 489 h 1058"/>
                <a:gd name="T32" fmla="*/ 1055 w 2407"/>
                <a:gd name="T33" fmla="*/ 540 h 1058"/>
                <a:gd name="T34" fmla="*/ 1228 w 2407"/>
                <a:gd name="T35" fmla="*/ 574 h 1058"/>
                <a:gd name="T36" fmla="*/ 1410 w 2407"/>
                <a:gd name="T37" fmla="*/ 587 h 1058"/>
                <a:gd name="T38" fmla="*/ 1626 w 2407"/>
                <a:gd name="T39" fmla="*/ 562 h 1058"/>
                <a:gd name="T40" fmla="*/ 1995 w 2407"/>
                <a:gd name="T41" fmla="*/ 451 h 1058"/>
                <a:gd name="T42" fmla="*/ 2258 w 2407"/>
                <a:gd name="T43" fmla="*/ 329 h 1058"/>
                <a:gd name="T44" fmla="*/ 2353 w 2407"/>
                <a:gd name="T45" fmla="*/ 337 h 1058"/>
                <a:gd name="T46" fmla="*/ 2404 w 2407"/>
                <a:gd name="T47" fmla="*/ 411 h 1058"/>
                <a:gd name="T48" fmla="*/ 2381 w 2407"/>
                <a:gd name="T49" fmla="*/ 524 h 1058"/>
                <a:gd name="T50" fmla="*/ 2293 w 2407"/>
                <a:gd name="T51" fmla="*/ 617 h 1058"/>
                <a:gd name="T52" fmla="*/ 2172 w 2407"/>
                <a:gd name="T53" fmla="*/ 701 h 1058"/>
                <a:gd name="T54" fmla="*/ 2009 w 2407"/>
                <a:gd name="T55" fmla="*/ 802 h 1058"/>
                <a:gd name="T56" fmla="*/ 1828 w 2407"/>
                <a:gd name="T57" fmla="*/ 904 h 1058"/>
                <a:gd name="T58" fmla="*/ 1655 w 2407"/>
                <a:gd name="T59" fmla="*/ 991 h 1058"/>
                <a:gd name="T60" fmla="*/ 1515 w 2407"/>
                <a:gd name="T61" fmla="*/ 1047 h 1058"/>
                <a:gd name="T62" fmla="*/ 1417 w 2407"/>
                <a:gd name="T63" fmla="*/ 1058 h 1058"/>
                <a:gd name="T64" fmla="*/ 1255 w 2407"/>
                <a:gd name="T65" fmla="*/ 1044 h 1058"/>
                <a:gd name="T66" fmla="*/ 1042 w 2407"/>
                <a:gd name="T67" fmla="*/ 1016 h 1058"/>
                <a:gd name="T68" fmla="*/ 807 w 2407"/>
                <a:gd name="T69" fmla="*/ 979 h 1058"/>
                <a:gd name="T70" fmla="*/ 582 w 2407"/>
                <a:gd name="T71" fmla="*/ 941 h 1058"/>
                <a:gd name="T72" fmla="*/ 395 w 2407"/>
                <a:gd name="T73" fmla="*/ 907 h 1058"/>
                <a:gd name="T74" fmla="*/ 278 w 2407"/>
                <a:gd name="T75" fmla="*/ 885 h 1058"/>
                <a:gd name="T76" fmla="*/ 180 w 2407"/>
                <a:gd name="T77" fmla="*/ 888 h 1058"/>
                <a:gd name="T78" fmla="*/ 78 w 2407"/>
                <a:gd name="T79" fmla="*/ 946 h 1058"/>
                <a:gd name="T80" fmla="*/ 25 w 2407"/>
                <a:gd name="T81" fmla="*/ 979 h 1058"/>
                <a:gd name="T82" fmla="*/ 5 w 2407"/>
                <a:gd name="T83" fmla="*/ 961 h 1058"/>
                <a:gd name="T84" fmla="*/ 0 w 2407"/>
                <a:gd name="T85" fmla="*/ 942 h 1058"/>
                <a:gd name="T86" fmla="*/ 16 w 2407"/>
                <a:gd name="T87" fmla="*/ 698 h 1058"/>
                <a:gd name="T88" fmla="*/ 34 w 2407"/>
                <a:gd name="T89" fmla="*/ 414 h 1058"/>
                <a:gd name="T90" fmla="*/ 50 w 2407"/>
                <a:gd name="T91" fmla="*/ 161 h 1058"/>
                <a:gd name="T92" fmla="*/ 67 w 2407"/>
                <a:gd name="T93" fmla="*/ 77 h 1058"/>
                <a:gd name="T94" fmla="*/ 114 w 2407"/>
                <a:gd name="T95" fmla="*/ 63 h 1058"/>
                <a:gd name="T96" fmla="*/ 241 w 2407"/>
                <a:gd name="T97" fmla="*/ 43 h 1058"/>
                <a:gd name="T98" fmla="*/ 421 w 2407"/>
                <a:gd name="T99" fmla="*/ 18 h 1058"/>
                <a:gd name="T100" fmla="*/ 587 w 2407"/>
                <a:gd name="T101" fmla="*/ 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07" h="1058">
                  <a:moveTo>
                    <a:pt x="649" y="0"/>
                  </a:moveTo>
                  <a:lnTo>
                    <a:pt x="684" y="2"/>
                  </a:lnTo>
                  <a:lnTo>
                    <a:pt x="721" y="7"/>
                  </a:lnTo>
                  <a:lnTo>
                    <a:pt x="761" y="13"/>
                  </a:lnTo>
                  <a:lnTo>
                    <a:pt x="804" y="21"/>
                  </a:lnTo>
                  <a:lnTo>
                    <a:pt x="850" y="31"/>
                  </a:lnTo>
                  <a:lnTo>
                    <a:pt x="897" y="42"/>
                  </a:lnTo>
                  <a:lnTo>
                    <a:pt x="945" y="54"/>
                  </a:lnTo>
                  <a:lnTo>
                    <a:pt x="995" y="67"/>
                  </a:lnTo>
                  <a:lnTo>
                    <a:pt x="1045" y="81"/>
                  </a:lnTo>
                  <a:lnTo>
                    <a:pt x="1094" y="95"/>
                  </a:lnTo>
                  <a:lnTo>
                    <a:pt x="1144" y="109"/>
                  </a:lnTo>
                  <a:lnTo>
                    <a:pt x="1192" y="124"/>
                  </a:lnTo>
                  <a:lnTo>
                    <a:pt x="1240" y="140"/>
                  </a:lnTo>
                  <a:lnTo>
                    <a:pt x="1285" y="154"/>
                  </a:lnTo>
                  <a:lnTo>
                    <a:pt x="1328" y="168"/>
                  </a:lnTo>
                  <a:lnTo>
                    <a:pt x="1368" y="181"/>
                  </a:lnTo>
                  <a:lnTo>
                    <a:pt x="1406" y="193"/>
                  </a:lnTo>
                  <a:lnTo>
                    <a:pt x="1440" y="203"/>
                  </a:lnTo>
                  <a:lnTo>
                    <a:pt x="1470" y="213"/>
                  </a:lnTo>
                  <a:lnTo>
                    <a:pt x="1495" y="220"/>
                  </a:lnTo>
                  <a:lnTo>
                    <a:pt x="1517" y="226"/>
                  </a:lnTo>
                  <a:lnTo>
                    <a:pt x="1533" y="230"/>
                  </a:lnTo>
                  <a:lnTo>
                    <a:pt x="1549" y="236"/>
                  </a:lnTo>
                  <a:lnTo>
                    <a:pt x="1564" y="245"/>
                  </a:lnTo>
                  <a:lnTo>
                    <a:pt x="1577" y="256"/>
                  </a:lnTo>
                  <a:lnTo>
                    <a:pt x="1588" y="269"/>
                  </a:lnTo>
                  <a:lnTo>
                    <a:pt x="1597" y="284"/>
                  </a:lnTo>
                  <a:lnTo>
                    <a:pt x="1602" y="301"/>
                  </a:lnTo>
                  <a:lnTo>
                    <a:pt x="1606" y="319"/>
                  </a:lnTo>
                  <a:lnTo>
                    <a:pt x="1606" y="337"/>
                  </a:lnTo>
                  <a:lnTo>
                    <a:pt x="1603" y="355"/>
                  </a:lnTo>
                  <a:lnTo>
                    <a:pt x="1596" y="374"/>
                  </a:lnTo>
                  <a:lnTo>
                    <a:pt x="1587" y="392"/>
                  </a:lnTo>
                  <a:lnTo>
                    <a:pt x="1573" y="409"/>
                  </a:lnTo>
                  <a:lnTo>
                    <a:pt x="1556" y="425"/>
                  </a:lnTo>
                  <a:lnTo>
                    <a:pt x="1534" y="439"/>
                  </a:lnTo>
                  <a:lnTo>
                    <a:pt x="1507" y="451"/>
                  </a:lnTo>
                  <a:lnTo>
                    <a:pt x="1477" y="461"/>
                  </a:lnTo>
                  <a:lnTo>
                    <a:pt x="1444" y="468"/>
                  </a:lnTo>
                  <a:lnTo>
                    <a:pt x="1409" y="474"/>
                  </a:lnTo>
                  <a:lnTo>
                    <a:pt x="1373" y="477"/>
                  </a:lnTo>
                  <a:lnTo>
                    <a:pt x="1335" y="478"/>
                  </a:lnTo>
                  <a:lnTo>
                    <a:pt x="1297" y="477"/>
                  </a:lnTo>
                  <a:lnTo>
                    <a:pt x="1259" y="475"/>
                  </a:lnTo>
                  <a:lnTo>
                    <a:pt x="1219" y="472"/>
                  </a:lnTo>
                  <a:lnTo>
                    <a:pt x="1182" y="466"/>
                  </a:lnTo>
                  <a:lnTo>
                    <a:pt x="1145" y="461"/>
                  </a:lnTo>
                  <a:lnTo>
                    <a:pt x="1108" y="455"/>
                  </a:lnTo>
                  <a:lnTo>
                    <a:pt x="1073" y="449"/>
                  </a:lnTo>
                  <a:lnTo>
                    <a:pt x="1040" y="443"/>
                  </a:lnTo>
                  <a:lnTo>
                    <a:pt x="1009" y="438"/>
                  </a:lnTo>
                  <a:lnTo>
                    <a:pt x="980" y="432"/>
                  </a:lnTo>
                  <a:lnTo>
                    <a:pt x="953" y="428"/>
                  </a:lnTo>
                  <a:lnTo>
                    <a:pt x="930" y="424"/>
                  </a:lnTo>
                  <a:lnTo>
                    <a:pt x="911" y="421"/>
                  </a:lnTo>
                  <a:lnTo>
                    <a:pt x="895" y="420"/>
                  </a:lnTo>
                  <a:lnTo>
                    <a:pt x="884" y="420"/>
                  </a:lnTo>
                  <a:lnTo>
                    <a:pt x="876" y="423"/>
                  </a:lnTo>
                  <a:lnTo>
                    <a:pt x="874" y="427"/>
                  </a:lnTo>
                  <a:lnTo>
                    <a:pt x="877" y="443"/>
                  </a:lnTo>
                  <a:lnTo>
                    <a:pt x="887" y="458"/>
                  </a:lnTo>
                  <a:lnTo>
                    <a:pt x="903" y="474"/>
                  </a:lnTo>
                  <a:lnTo>
                    <a:pt x="925" y="489"/>
                  </a:lnTo>
                  <a:lnTo>
                    <a:pt x="951" y="503"/>
                  </a:lnTo>
                  <a:lnTo>
                    <a:pt x="983" y="516"/>
                  </a:lnTo>
                  <a:lnTo>
                    <a:pt x="1017" y="528"/>
                  </a:lnTo>
                  <a:lnTo>
                    <a:pt x="1055" y="540"/>
                  </a:lnTo>
                  <a:lnTo>
                    <a:pt x="1096" y="550"/>
                  </a:lnTo>
                  <a:lnTo>
                    <a:pt x="1139" y="559"/>
                  </a:lnTo>
                  <a:lnTo>
                    <a:pt x="1183" y="567"/>
                  </a:lnTo>
                  <a:lnTo>
                    <a:pt x="1228" y="574"/>
                  </a:lnTo>
                  <a:lnTo>
                    <a:pt x="1275" y="580"/>
                  </a:lnTo>
                  <a:lnTo>
                    <a:pt x="1320" y="584"/>
                  </a:lnTo>
                  <a:lnTo>
                    <a:pt x="1365" y="586"/>
                  </a:lnTo>
                  <a:lnTo>
                    <a:pt x="1410" y="587"/>
                  </a:lnTo>
                  <a:lnTo>
                    <a:pt x="1453" y="586"/>
                  </a:lnTo>
                  <a:lnTo>
                    <a:pt x="1493" y="584"/>
                  </a:lnTo>
                  <a:lnTo>
                    <a:pt x="1531" y="579"/>
                  </a:lnTo>
                  <a:lnTo>
                    <a:pt x="1626" y="562"/>
                  </a:lnTo>
                  <a:lnTo>
                    <a:pt x="1722" y="540"/>
                  </a:lnTo>
                  <a:lnTo>
                    <a:pt x="1816" y="514"/>
                  </a:lnTo>
                  <a:lnTo>
                    <a:pt x="1906" y="484"/>
                  </a:lnTo>
                  <a:lnTo>
                    <a:pt x="1995" y="451"/>
                  </a:lnTo>
                  <a:lnTo>
                    <a:pt x="2079" y="416"/>
                  </a:lnTo>
                  <a:lnTo>
                    <a:pt x="2157" y="379"/>
                  </a:lnTo>
                  <a:lnTo>
                    <a:pt x="2231" y="341"/>
                  </a:lnTo>
                  <a:lnTo>
                    <a:pt x="2258" y="329"/>
                  </a:lnTo>
                  <a:lnTo>
                    <a:pt x="2284" y="324"/>
                  </a:lnTo>
                  <a:lnTo>
                    <a:pt x="2308" y="323"/>
                  </a:lnTo>
                  <a:lnTo>
                    <a:pt x="2331" y="328"/>
                  </a:lnTo>
                  <a:lnTo>
                    <a:pt x="2353" y="337"/>
                  </a:lnTo>
                  <a:lnTo>
                    <a:pt x="2371" y="350"/>
                  </a:lnTo>
                  <a:lnTo>
                    <a:pt x="2386" y="367"/>
                  </a:lnTo>
                  <a:lnTo>
                    <a:pt x="2397" y="388"/>
                  </a:lnTo>
                  <a:lnTo>
                    <a:pt x="2404" y="411"/>
                  </a:lnTo>
                  <a:lnTo>
                    <a:pt x="2407" y="436"/>
                  </a:lnTo>
                  <a:lnTo>
                    <a:pt x="2404" y="464"/>
                  </a:lnTo>
                  <a:lnTo>
                    <a:pt x="2395" y="494"/>
                  </a:lnTo>
                  <a:lnTo>
                    <a:pt x="2381" y="524"/>
                  </a:lnTo>
                  <a:lnTo>
                    <a:pt x="2359" y="555"/>
                  </a:lnTo>
                  <a:lnTo>
                    <a:pt x="2330" y="586"/>
                  </a:lnTo>
                  <a:lnTo>
                    <a:pt x="2314" y="600"/>
                  </a:lnTo>
                  <a:lnTo>
                    <a:pt x="2293" y="617"/>
                  </a:lnTo>
                  <a:lnTo>
                    <a:pt x="2269" y="635"/>
                  </a:lnTo>
                  <a:lnTo>
                    <a:pt x="2240" y="656"/>
                  </a:lnTo>
                  <a:lnTo>
                    <a:pt x="2208" y="678"/>
                  </a:lnTo>
                  <a:lnTo>
                    <a:pt x="2172" y="701"/>
                  </a:lnTo>
                  <a:lnTo>
                    <a:pt x="2135" y="726"/>
                  </a:lnTo>
                  <a:lnTo>
                    <a:pt x="2095" y="750"/>
                  </a:lnTo>
                  <a:lnTo>
                    <a:pt x="2052" y="776"/>
                  </a:lnTo>
                  <a:lnTo>
                    <a:pt x="2009" y="802"/>
                  </a:lnTo>
                  <a:lnTo>
                    <a:pt x="1965" y="829"/>
                  </a:lnTo>
                  <a:lnTo>
                    <a:pt x="1919" y="854"/>
                  </a:lnTo>
                  <a:lnTo>
                    <a:pt x="1873" y="879"/>
                  </a:lnTo>
                  <a:lnTo>
                    <a:pt x="1828" y="904"/>
                  </a:lnTo>
                  <a:lnTo>
                    <a:pt x="1782" y="928"/>
                  </a:lnTo>
                  <a:lnTo>
                    <a:pt x="1739" y="950"/>
                  </a:lnTo>
                  <a:lnTo>
                    <a:pt x="1696" y="971"/>
                  </a:lnTo>
                  <a:lnTo>
                    <a:pt x="1655" y="991"/>
                  </a:lnTo>
                  <a:lnTo>
                    <a:pt x="1615" y="1009"/>
                  </a:lnTo>
                  <a:lnTo>
                    <a:pt x="1579" y="1024"/>
                  </a:lnTo>
                  <a:lnTo>
                    <a:pt x="1545" y="1037"/>
                  </a:lnTo>
                  <a:lnTo>
                    <a:pt x="1515" y="1047"/>
                  </a:lnTo>
                  <a:lnTo>
                    <a:pt x="1487" y="1054"/>
                  </a:lnTo>
                  <a:lnTo>
                    <a:pt x="1469" y="1057"/>
                  </a:lnTo>
                  <a:lnTo>
                    <a:pt x="1446" y="1058"/>
                  </a:lnTo>
                  <a:lnTo>
                    <a:pt x="1417" y="1058"/>
                  </a:lnTo>
                  <a:lnTo>
                    <a:pt x="1383" y="1056"/>
                  </a:lnTo>
                  <a:lnTo>
                    <a:pt x="1344" y="1053"/>
                  </a:lnTo>
                  <a:lnTo>
                    <a:pt x="1301" y="1049"/>
                  </a:lnTo>
                  <a:lnTo>
                    <a:pt x="1255" y="1044"/>
                  </a:lnTo>
                  <a:lnTo>
                    <a:pt x="1205" y="1038"/>
                  </a:lnTo>
                  <a:lnTo>
                    <a:pt x="1153" y="1032"/>
                  </a:lnTo>
                  <a:lnTo>
                    <a:pt x="1099" y="1024"/>
                  </a:lnTo>
                  <a:lnTo>
                    <a:pt x="1042" y="1016"/>
                  </a:lnTo>
                  <a:lnTo>
                    <a:pt x="984" y="1008"/>
                  </a:lnTo>
                  <a:lnTo>
                    <a:pt x="925" y="999"/>
                  </a:lnTo>
                  <a:lnTo>
                    <a:pt x="867" y="990"/>
                  </a:lnTo>
                  <a:lnTo>
                    <a:pt x="807" y="979"/>
                  </a:lnTo>
                  <a:lnTo>
                    <a:pt x="749" y="970"/>
                  </a:lnTo>
                  <a:lnTo>
                    <a:pt x="692" y="960"/>
                  </a:lnTo>
                  <a:lnTo>
                    <a:pt x="636" y="950"/>
                  </a:lnTo>
                  <a:lnTo>
                    <a:pt x="582" y="941"/>
                  </a:lnTo>
                  <a:lnTo>
                    <a:pt x="530" y="932"/>
                  </a:lnTo>
                  <a:lnTo>
                    <a:pt x="482" y="923"/>
                  </a:lnTo>
                  <a:lnTo>
                    <a:pt x="437" y="915"/>
                  </a:lnTo>
                  <a:lnTo>
                    <a:pt x="395" y="907"/>
                  </a:lnTo>
                  <a:lnTo>
                    <a:pt x="358" y="900"/>
                  </a:lnTo>
                  <a:lnTo>
                    <a:pt x="326" y="894"/>
                  </a:lnTo>
                  <a:lnTo>
                    <a:pt x="299" y="889"/>
                  </a:lnTo>
                  <a:lnTo>
                    <a:pt x="278" y="885"/>
                  </a:lnTo>
                  <a:lnTo>
                    <a:pt x="262" y="881"/>
                  </a:lnTo>
                  <a:lnTo>
                    <a:pt x="235" y="878"/>
                  </a:lnTo>
                  <a:lnTo>
                    <a:pt x="207" y="881"/>
                  </a:lnTo>
                  <a:lnTo>
                    <a:pt x="180" y="888"/>
                  </a:lnTo>
                  <a:lnTo>
                    <a:pt x="154" y="899"/>
                  </a:lnTo>
                  <a:lnTo>
                    <a:pt x="128" y="913"/>
                  </a:lnTo>
                  <a:lnTo>
                    <a:pt x="102" y="929"/>
                  </a:lnTo>
                  <a:lnTo>
                    <a:pt x="78" y="946"/>
                  </a:lnTo>
                  <a:lnTo>
                    <a:pt x="57" y="964"/>
                  </a:lnTo>
                  <a:lnTo>
                    <a:pt x="44" y="973"/>
                  </a:lnTo>
                  <a:lnTo>
                    <a:pt x="33" y="978"/>
                  </a:lnTo>
                  <a:lnTo>
                    <a:pt x="25" y="979"/>
                  </a:lnTo>
                  <a:lnTo>
                    <a:pt x="18" y="977"/>
                  </a:lnTo>
                  <a:lnTo>
                    <a:pt x="12" y="973"/>
                  </a:lnTo>
                  <a:lnTo>
                    <a:pt x="8" y="968"/>
                  </a:lnTo>
                  <a:lnTo>
                    <a:pt x="5" y="961"/>
                  </a:lnTo>
                  <a:lnTo>
                    <a:pt x="2" y="955"/>
                  </a:lnTo>
                  <a:lnTo>
                    <a:pt x="1" y="949"/>
                  </a:lnTo>
                  <a:lnTo>
                    <a:pt x="1" y="944"/>
                  </a:lnTo>
                  <a:lnTo>
                    <a:pt x="0" y="942"/>
                  </a:lnTo>
                  <a:lnTo>
                    <a:pt x="4" y="889"/>
                  </a:lnTo>
                  <a:lnTo>
                    <a:pt x="8" y="830"/>
                  </a:lnTo>
                  <a:lnTo>
                    <a:pt x="12" y="766"/>
                  </a:lnTo>
                  <a:lnTo>
                    <a:pt x="16" y="698"/>
                  </a:lnTo>
                  <a:lnTo>
                    <a:pt x="21" y="628"/>
                  </a:lnTo>
                  <a:lnTo>
                    <a:pt x="25" y="557"/>
                  </a:lnTo>
                  <a:lnTo>
                    <a:pt x="30" y="485"/>
                  </a:lnTo>
                  <a:lnTo>
                    <a:pt x="34" y="414"/>
                  </a:lnTo>
                  <a:lnTo>
                    <a:pt x="39" y="345"/>
                  </a:lnTo>
                  <a:lnTo>
                    <a:pt x="43" y="279"/>
                  </a:lnTo>
                  <a:lnTo>
                    <a:pt x="47" y="217"/>
                  </a:lnTo>
                  <a:lnTo>
                    <a:pt x="50" y="161"/>
                  </a:lnTo>
                  <a:lnTo>
                    <a:pt x="54" y="110"/>
                  </a:lnTo>
                  <a:lnTo>
                    <a:pt x="56" y="96"/>
                  </a:lnTo>
                  <a:lnTo>
                    <a:pt x="60" y="85"/>
                  </a:lnTo>
                  <a:lnTo>
                    <a:pt x="67" y="77"/>
                  </a:lnTo>
                  <a:lnTo>
                    <a:pt x="76" y="72"/>
                  </a:lnTo>
                  <a:lnTo>
                    <a:pt x="87" y="68"/>
                  </a:lnTo>
                  <a:lnTo>
                    <a:pt x="99" y="65"/>
                  </a:lnTo>
                  <a:lnTo>
                    <a:pt x="114" y="63"/>
                  </a:lnTo>
                  <a:lnTo>
                    <a:pt x="131" y="60"/>
                  </a:lnTo>
                  <a:lnTo>
                    <a:pt x="164" y="55"/>
                  </a:lnTo>
                  <a:lnTo>
                    <a:pt x="201" y="49"/>
                  </a:lnTo>
                  <a:lnTo>
                    <a:pt x="241" y="43"/>
                  </a:lnTo>
                  <a:lnTo>
                    <a:pt x="285" y="36"/>
                  </a:lnTo>
                  <a:lnTo>
                    <a:pt x="329" y="30"/>
                  </a:lnTo>
                  <a:lnTo>
                    <a:pt x="375" y="24"/>
                  </a:lnTo>
                  <a:lnTo>
                    <a:pt x="421" y="18"/>
                  </a:lnTo>
                  <a:lnTo>
                    <a:pt x="466" y="13"/>
                  </a:lnTo>
                  <a:lnTo>
                    <a:pt x="509" y="8"/>
                  </a:lnTo>
                  <a:lnTo>
                    <a:pt x="550" y="4"/>
                  </a:lnTo>
                  <a:lnTo>
                    <a:pt x="587" y="2"/>
                  </a:lnTo>
                  <a:lnTo>
                    <a:pt x="621" y="0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188"/>
            <p:cNvSpPr>
              <a:spLocks noEditPoints="1"/>
            </p:cNvSpPr>
            <p:nvPr/>
          </p:nvSpPr>
          <p:spPr bwMode="auto">
            <a:xfrm>
              <a:off x="977900" y="3617913"/>
              <a:ext cx="201613" cy="260350"/>
            </a:xfrm>
            <a:custGeom>
              <a:avLst/>
              <a:gdLst>
                <a:gd name="T0" fmla="*/ 396 w 764"/>
                <a:gd name="T1" fmla="*/ 588 h 983"/>
                <a:gd name="T2" fmla="*/ 367 w 764"/>
                <a:gd name="T3" fmla="*/ 591 h 983"/>
                <a:gd name="T4" fmla="*/ 340 w 764"/>
                <a:gd name="T5" fmla="*/ 599 h 983"/>
                <a:gd name="T6" fmla="*/ 316 w 764"/>
                <a:gd name="T7" fmla="*/ 612 h 983"/>
                <a:gd name="T8" fmla="*/ 295 w 764"/>
                <a:gd name="T9" fmla="*/ 630 h 983"/>
                <a:gd name="T10" fmla="*/ 278 w 764"/>
                <a:gd name="T11" fmla="*/ 651 h 983"/>
                <a:gd name="T12" fmla="*/ 265 w 764"/>
                <a:gd name="T13" fmla="*/ 674 h 983"/>
                <a:gd name="T14" fmla="*/ 257 w 764"/>
                <a:gd name="T15" fmla="*/ 701 h 983"/>
                <a:gd name="T16" fmla="*/ 254 w 764"/>
                <a:gd name="T17" fmla="*/ 729 h 983"/>
                <a:gd name="T18" fmla="*/ 257 w 764"/>
                <a:gd name="T19" fmla="*/ 757 h 983"/>
                <a:gd name="T20" fmla="*/ 265 w 764"/>
                <a:gd name="T21" fmla="*/ 784 h 983"/>
                <a:gd name="T22" fmla="*/ 278 w 764"/>
                <a:gd name="T23" fmla="*/ 809 h 983"/>
                <a:gd name="T24" fmla="*/ 295 w 764"/>
                <a:gd name="T25" fmla="*/ 830 h 983"/>
                <a:gd name="T26" fmla="*/ 316 w 764"/>
                <a:gd name="T27" fmla="*/ 847 h 983"/>
                <a:gd name="T28" fmla="*/ 340 w 764"/>
                <a:gd name="T29" fmla="*/ 860 h 983"/>
                <a:gd name="T30" fmla="*/ 367 w 764"/>
                <a:gd name="T31" fmla="*/ 868 h 983"/>
                <a:gd name="T32" fmla="*/ 396 w 764"/>
                <a:gd name="T33" fmla="*/ 871 h 983"/>
                <a:gd name="T34" fmla="*/ 424 w 764"/>
                <a:gd name="T35" fmla="*/ 868 h 983"/>
                <a:gd name="T36" fmla="*/ 450 w 764"/>
                <a:gd name="T37" fmla="*/ 860 h 983"/>
                <a:gd name="T38" fmla="*/ 474 w 764"/>
                <a:gd name="T39" fmla="*/ 847 h 983"/>
                <a:gd name="T40" fmla="*/ 496 w 764"/>
                <a:gd name="T41" fmla="*/ 830 h 983"/>
                <a:gd name="T42" fmla="*/ 513 w 764"/>
                <a:gd name="T43" fmla="*/ 809 h 983"/>
                <a:gd name="T44" fmla="*/ 526 w 764"/>
                <a:gd name="T45" fmla="*/ 784 h 983"/>
                <a:gd name="T46" fmla="*/ 534 w 764"/>
                <a:gd name="T47" fmla="*/ 757 h 983"/>
                <a:gd name="T48" fmla="*/ 537 w 764"/>
                <a:gd name="T49" fmla="*/ 729 h 983"/>
                <a:gd name="T50" fmla="*/ 534 w 764"/>
                <a:gd name="T51" fmla="*/ 701 h 983"/>
                <a:gd name="T52" fmla="*/ 526 w 764"/>
                <a:gd name="T53" fmla="*/ 674 h 983"/>
                <a:gd name="T54" fmla="*/ 513 w 764"/>
                <a:gd name="T55" fmla="*/ 651 h 983"/>
                <a:gd name="T56" fmla="*/ 496 w 764"/>
                <a:gd name="T57" fmla="*/ 630 h 983"/>
                <a:gd name="T58" fmla="*/ 474 w 764"/>
                <a:gd name="T59" fmla="*/ 612 h 983"/>
                <a:gd name="T60" fmla="*/ 450 w 764"/>
                <a:gd name="T61" fmla="*/ 599 h 983"/>
                <a:gd name="T62" fmla="*/ 424 w 764"/>
                <a:gd name="T63" fmla="*/ 591 h 983"/>
                <a:gd name="T64" fmla="*/ 396 w 764"/>
                <a:gd name="T65" fmla="*/ 588 h 983"/>
                <a:gd name="T66" fmla="*/ 185 w 764"/>
                <a:gd name="T67" fmla="*/ 0 h 983"/>
                <a:gd name="T68" fmla="*/ 697 w 764"/>
                <a:gd name="T69" fmla="*/ 25 h 983"/>
                <a:gd name="T70" fmla="*/ 716 w 764"/>
                <a:gd name="T71" fmla="*/ 29 h 983"/>
                <a:gd name="T72" fmla="*/ 732 w 764"/>
                <a:gd name="T73" fmla="*/ 37 h 983"/>
                <a:gd name="T74" fmla="*/ 746 w 764"/>
                <a:gd name="T75" fmla="*/ 49 h 983"/>
                <a:gd name="T76" fmla="*/ 756 w 764"/>
                <a:gd name="T77" fmla="*/ 64 h 983"/>
                <a:gd name="T78" fmla="*/ 763 w 764"/>
                <a:gd name="T79" fmla="*/ 81 h 983"/>
                <a:gd name="T80" fmla="*/ 764 w 764"/>
                <a:gd name="T81" fmla="*/ 100 h 983"/>
                <a:gd name="T82" fmla="*/ 701 w 764"/>
                <a:gd name="T83" fmla="*/ 913 h 983"/>
                <a:gd name="T84" fmla="*/ 697 w 764"/>
                <a:gd name="T85" fmla="*/ 932 h 983"/>
                <a:gd name="T86" fmla="*/ 688 w 764"/>
                <a:gd name="T87" fmla="*/ 949 h 983"/>
                <a:gd name="T88" fmla="*/ 676 w 764"/>
                <a:gd name="T89" fmla="*/ 964 h 983"/>
                <a:gd name="T90" fmla="*/ 661 w 764"/>
                <a:gd name="T91" fmla="*/ 974 h 983"/>
                <a:gd name="T92" fmla="*/ 643 w 764"/>
                <a:gd name="T93" fmla="*/ 981 h 983"/>
                <a:gd name="T94" fmla="*/ 624 w 764"/>
                <a:gd name="T95" fmla="*/ 983 h 983"/>
                <a:gd name="T96" fmla="*/ 56 w 764"/>
                <a:gd name="T97" fmla="*/ 983 h 983"/>
                <a:gd name="T98" fmla="*/ 38 w 764"/>
                <a:gd name="T99" fmla="*/ 980 h 983"/>
                <a:gd name="T100" fmla="*/ 22 w 764"/>
                <a:gd name="T101" fmla="*/ 972 h 983"/>
                <a:gd name="T102" fmla="*/ 11 w 764"/>
                <a:gd name="T103" fmla="*/ 961 h 983"/>
                <a:gd name="T104" fmla="*/ 3 w 764"/>
                <a:gd name="T105" fmla="*/ 945 h 983"/>
                <a:gd name="T106" fmla="*/ 0 w 764"/>
                <a:gd name="T107" fmla="*/ 928 h 983"/>
                <a:gd name="T108" fmla="*/ 2 w 764"/>
                <a:gd name="T109" fmla="*/ 910 h 983"/>
                <a:gd name="T110" fmla="*/ 96 w 764"/>
                <a:gd name="T111" fmla="*/ 66 h 983"/>
                <a:gd name="T112" fmla="*/ 103 w 764"/>
                <a:gd name="T113" fmla="*/ 48 h 983"/>
                <a:gd name="T114" fmla="*/ 114 w 764"/>
                <a:gd name="T115" fmla="*/ 32 h 983"/>
                <a:gd name="T116" fmla="*/ 129 w 764"/>
                <a:gd name="T117" fmla="*/ 18 h 983"/>
                <a:gd name="T118" fmla="*/ 146 w 764"/>
                <a:gd name="T119" fmla="*/ 8 h 983"/>
                <a:gd name="T120" fmla="*/ 165 w 764"/>
                <a:gd name="T121" fmla="*/ 2 h 983"/>
                <a:gd name="T122" fmla="*/ 185 w 764"/>
                <a:gd name="T123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983">
                  <a:moveTo>
                    <a:pt x="396" y="588"/>
                  </a:moveTo>
                  <a:lnTo>
                    <a:pt x="367" y="591"/>
                  </a:lnTo>
                  <a:lnTo>
                    <a:pt x="340" y="599"/>
                  </a:lnTo>
                  <a:lnTo>
                    <a:pt x="316" y="612"/>
                  </a:lnTo>
                  <a:lnTo>
                    <a:pt x="295" y="630"/>
                  </a:lnTo>
                  <a:lnTo>
                    <a:pt x="278" y="651"/>
                  </a:lnTo>
                  <a:lnTo>
                    <a:pt x="265" y="674"/>
                  </a:lnTo>
                  <a:lnTo>
                    <a:pt x="257" y="701"/>
                  </a:lnTo>
                  <a:lnTo>
                    <a:pt x="254" y="729"/>
                  </a:lnTo>
                  <a:lnTo>
                    <a:pt x="257" y="757"/>
                  </a:lnTo>
                  <a:lnTo>
                    <a:pt x="265" y="784"/>
                  </a:lnTo>
                  <a:lnTo>
                    <a:pt x="278" y="809"/>
                  </a:lnTo>
                  <a:lnTo>
                    <a:pt x="295" y="830"/>
                  </a:lnTo>
                  <a:lnTo>
                    <a:pt x="316" y="847"/>
                  </a:lnTo>
                  <a:lnTo>
                    <a:pt x="340" y="860"/>
                  </a:lnTo>
                  <a:lnTo>
                    <a:pt x="367" y="868"/>
                  </a:lnTo>
                  <a:lnTo>
                    <a:pt x="396" y="871"/>
                  </a:lnTo>
                  <a:lnTo>
                    <a:pt x="424" y="868"/>
                  </a:lnTo>
                  <a:lnTo>
                    <a:pt x="450" y="860"/>
                  </a:lnTo>
                  <a:lnTo>
                    <a:pt x="474" y="847"/>
                  </a:lnTo>
                  <a:lnTo>
                    <a:pt x="496" y="830"/>
                  </a:lnTo>
                  <a:lnTo>
                    <a:pt x="513" y="809"/>
                  </a:lnTo>
                  <a:lnTo>
                    <a:pt x="526" y="784"/>
                  </a:lnTo>
                  <a:lnTo>
                    <a:pt x="534" y="757"/>
                  </a:lnTo>
                  <a:lnTo>
                    <a:pt x="537" y="729"/>
                  </a:lnTo>
                  <a:lnTo>
                    <a:pt x="534" y="701"/>
                  </a:lnTo>
                  <a:lnTo>
                    <a:pt x="526" y="674"/>
                  </a:lnTo>
                  <a:lnTo>
                    <a:pt x="513" y="651"/>
                  </a:lnTo>
                  <a:lnTo>
                    <a:pt x="496" y="630"/>
                  </a:lnTo>
                  <a:lnTo>
                    <a:pt x="474" y="612"/>
                  </a:lnTo>
                  <a:lnTo>
                    <a:pt x="450" y="599"/>
                  </a:lnTo>
                  <a:lnTo>
                    <a:pt x="424" y="591"/>
                  </a:lnTo>
                  <a:lnTo>
                    <a:pt x="396" y="588"/>
                  </a:lnTo>
                  <a:close/>
                  <a:moveTo>
                    <a:pt x="185" y="0"/>
                  </a:moveTo>
                  <a:lnTo>
                    <a:pt x="697" y="25"/>
                  </a:lnTo>
                  <a:lnTo>
                    <a:pt x="716" y="29"/>
                  </a:lnTo>
                  <a:lnTo>
                    <a:pt x="732" y="37"/>
                  </a:lnTo>
                  <a:lnTo>
                    <a:pt x="746" y="49"/>
                  </a:lnTo>
                  <a:lnTo>
                    <a:pt x="756" y="64"/>
                  </a:lnTo>
                  <a:lnTo>
                    <a:pt x="763" y="81"/>
                  </a:lnTo>
                  <a:lnTo>
                    <a:pt x="764" y="100"/>
                  </a:lnTo>
                  <a:lnTo>
                    <a:pt x="701" y="913"/>
                  </a:lnTo>
                  <a:lnTo>
                    <a:pt x="697" y="932"/>
                  </a:lnTo>
                  <a:lnTo>
                    <a:pt x="688" y="949"/>
                  </a:lnTo>
                  <a:lnTo>
                    <a:pt x="676" y="964"/>
                  </a:lnTo>
                  <a:lnTo>
                    <a:pt x="661" y="974"/>
                  </a:lnTo>
                  <a:lnTo>
                    <a:pt x="643" y="981"/>
                  </a:lnTo>
                  <a:lnTo>
                    <a:pt x="624" y="983"/>
                  </a:lnTo>
                  <a:lnTo>
                    <a:pt x="56" y="983"/>
                  </a:lnTo>
                  <a:lnTo>
                    <a:pt x="38" y="980"/>
                  </a:lnTo>
                  <a:lnTo>
                    <a:pt x="22" y="972"/>
                  </a:lnTo>
                  <a:lnTo>
                    <a:pt x="11" y="961"/>
                  </a:lnTo>
                  <a:lnTo>
                    <a:pt x="3" y="945"/>
                  </a:lnTo>
                  <a:lnTo>
                    <a:pt x="0" y="928"/>
                  </a:lnTo>
                  <a:lnTo>
                    <a:pt x="2" y="910"/>
                  </a:lnTo>
                  <a:lnTo>
                    <a:pt x="96" y="66"/>
                  </a:lnTo>
                  <a:lnTo>
                    <a:pt x="103" y="48"/>
                  </a:lnTo>
                  <a:lnTo>
                    <a:pt x="114" y="32"/>
                  </a:lnTo>
                  <a:lnTo>
                    <a:pt x="129" y="18"/>
                  </a:lnTo>
                  <a:lnTo>
                    <a:pt x="146" y="8"/>
                  </a:lnTo>
                  <a:lnTo>
                    <a:pt x="165" y="2"/>
                  </a:lnTo>
                  <a:lnTo>
                    <a:pt x="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3384604" y="4223280"/>
            <a:ext cx="1571517" cy="157151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3487094" y="4529258"/>
            <a:ext cx="1366537" cy="1165335"/>
          </a:xfrm>
          <a:custGeom>
            <a:avLst/>
            <a:gdLst>
              <a:gd name="T0" fmla="*/ 1816 w 2128"/>
              <a:gd name="T1" fmla="*/ 0 h 1816"/>
              <a:gd name="T2" fmla="*/ 1532 w 2128"/>
              <a:gd name="T3" fmla="*/ 520 h 1816"/>
              <a:gd name="T4" fmla="*/ 596 w 2128"/>
              <a:gd name="T5" fmla="*/ 520 h 1816"/>
              <a:gd name="T6" fmla="*/ 312 w 2128"/>
              <a:gd name="T7" fmla="*/ 0 h 1816"/>
              <a:gd name="T8" fmla="*/ 0 w 2128"/>
              <a:gd name="T9" fmla="*/ 752 h 1816"/>
              <a:gd name="T10" fmla="*/ 1064 w 2128"/>
              <a:gd name="T11" fmla="*/ 1816 h 1816"/>
              <a:gd name="T12" fmla="*/ 2128 w 2128"/>
              <a:gd name="T13" fmla="*/ 752 h 1816"/>
              <a:gd name="T14" fmla="*/ 1816 w 2128"/>
              <a:gd name="T15" fmla="*/ 0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8" h="1816">
                <a:moveTo>
                  <a:pt x="1816" y="0"/>
                </a:moveTo>
                <a:cubicBezTo>
                  <a:pt x="1532" y="520"/>
                  <a:pt x="1532" y="520"/>
                  <a:pt x="1532" y="520"/>
                </a:cubicBezTo>
                <a:cubicBezTo>
                  <a:pt x="596" y="520"/>
                  <a:pt x="596" y="520"/>
                  <a:pt x="596" y="520"/>
                </a:cubicBezTo>
                <a:cubicBezTo>
                  <a:pt x="312" y="0"/>
                  <a:pt x="312" y="0"/>
                  <a:pt x="312" y="0"/>
                </a:cubicBezTo>
                <a:cubicBezTo>
                  <a:pt x="119" y="192"/>
                  <a:pt x="0" y="458"/>
                  <a:pt x="0" y="752"/>
                </a:cubicBezTo>
                <a:cubicBezTo>
                  <a:pt x="0" y="1340"/>
                  <a:pt x="476" y="1816"/>
                  <a:pt x="1064" y="1816"/>
                </a:cubicBezTo>
                <a:cubicBezTo>
                  <a:pt x="1652" y="1816"/>
                  <a:pt x="2128" y="1340"/>
                  <a:pt x="2128" y="752"/>
                </a:cubicBezTo>
                <a:cubicBezTo>
                  <a:pt x="2128" y="458"/>
                  <a:pt x="2009" y="192"/>
                  <a:pt x="181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899775" y="5034004"/>
            <a:ext cx="541175" cy="519729"/>
            <a:chOff x="890588" y="2374900"/>
            <a:chExt cx="681038" cy="654050"/>
          </a:xfrm>
          <a:solidFill>
            <a:schemeClr val="accent3">
              <a:lumMod val="75000"/>
            </a:schemeClr>
          </a:solidFill>
        </p:grpSpPr>
        <p:sp>
          <p:nvSpPr>
            <p:cNvPr id="47" name="Freeform 175"/>
            <p:cNvSpPr>
              <a:spLocks/>
            </p:cNvSpPr>
            <p:nvPr/>
          </p:nvSpPr>
          <p:spPr bwMode="auto">
            <a:xfrm>
              <a:off x="989013" y="2462213"/>
              <a:ext cx="157163" cy="152400"/>
            </a:xfrm>
            <a:custGeom>
              <a:avLst/>
              <a:gdLst>
                <a:gd name="T0" fmla="*/ 311 w 791"/>
                <a:gd name="T1" fmla="*/ 0 h 769"/>
                <a:gd name="T2" fmla="*/ 353 w 791"/>
                <a:gd name="T3" fmla="*/ 3 h 769"/>
                <a:gd name="T4" fmla="*/ 393 w 791"/>
                <a:gd name="T5" fmla="*/ 11 h 769"/>
                <a:gd name="T6" fmla="*/ 431 w 791"/>
                <a:gd name="T7" fmla="*/ 24 h 769"/>
                <a:gd name="T8" fmla="*/ 467 w 791"/>
                <a:gd name="T9" fmla="*/ 42 h 769"/>
                <a:gd name="T10" fmla="*/ 500 w 791"/>
                <a:gd name="T11" fmla="*/ 64 h 769"/>
                <a:gd name="T12" fmla="*/ 530 w 791"/>
                <a:gd name="T13" fmla="*/ 90 h 769"/>
                <a:gd name="T14" fmla="*/ 556 w 791"/>
                <a:gd name="T15" fmla="*/ 121 h 769"/>
                <a:gd name="T16" fmla="*/ 578 w 791"/>
                <a:gd name="T17" fmla="*/ 153 h 769"/>
                <a:gd name="T18" fmla="*/ 596 w 791"/>
                <a:gd name="T19" fmla="*/ 189 h 769"/>
                <a:gd name="T20" fmla="*/ 610 w 791"/>
                <a:gd name="T21" fmla="*/ 227 h 769"/>
                <a:gd name="T22" fmla="*/ 618 w 791"/>
                <a:gd name="T23" fmla="*/ 268 h 769"/>
                <a:gd name="T24" fmla="*/ 620 w 791"/>
                <a:gd name="T25" fmla="*/ 310 h 769"/>
                <a:gd name="T26" fmla="*/ 618 w 791"/>
                <a:gd name="T27" fmla="*/ 350 h 769"/>
                <a:gd name="T28" fmla="*/ 610 w 791"/>
                <a:gd name="T29" fmla="*/ 388 h 769"/>
                <a:gd name="T30" fmla="*/ 597 w 791"/>
                <a:gd name="T31" fmla="*/ 424 h 769"/>
                <a:gd name="T32" fmla="*/ 581 w 791"/>
                <a:gd name="T33" fmla="*/ 458 h 769"/>
                <a:gd name="T34" fmla="*/ 791 w 791"/>
                <a:gd name="T35" fmla="*/ 656 h 769"/>
                <a:gd name="T36" fmla="*/ 752 w 791"/>
                <a:gd name="T37" fmla="*/ 691 h 769"/>
                <a:gd name="T38" fmla="*/ 716 w 791"/>
                <a:gd name="T39" fmla="*/ 729 h 769"/>
                <a:gd name="T40" fmla="*/ 683 w 791"/>
                <a:gd name="T41" fmla="*/ 769 h 769"/>
                <a:gd name="T42" fmla="*/ 474 w 791"/>
                <a:gd name="T43" fmla="*/ 572 h 769"/>
                <a:gd name="T44" fmla="*/ 437 w 791"/>
                <a:gd name="T45" fmla="*/ 592 h 769"/>
                <a:gd name="T46" fmla="*/ 397 w 791"/>
                <a:gd name="T47" fmla="*/ 607 h 769"/>
                <a:gd name="T48" fmla="*/ 355 w 791"/>
                <a:gd name="T49" fmla="*/ 616 h 769"/>
                <a:gd name="T50" fmla="*/ 311 w 791"/>
                <a:gd name="T51" fmla="*/ 619 h 769"/>
                <a:gd name="T52" fmla="*/ 269 w 791"/>
                <a:gd name="T53" fmla="*/ 617 h 769"/>
                <a:gd name="T54" fmla="*/ 228 w 791"/>
                <a:gd name="T55" fmla="*/ 609 h 769"/>
                <a:gd name="T56" fmla="*/ 190 w 791"/>
                <a:gd name="T57" fmla="*/ 595 h 769"/>
                <a:gd name="T58" fmla="*/ 154 w 791"/>
                <a:gd name="T59" fmla="*/ 577 h 769"/>
                <a:gd name="T60" fmla="*/ 120 w 791"/>
                <a:gd name="T61" fmla="*/ 555 h 769"/>
                <a:gd name="T62" fmla="*/ 91 w 791"/>
                <a:gd name="T63" fmla="*/ 529 h 769"/>
                <a:gd name="T64" fmla="*/ 65 w 791"/>
                <a:gd name="T65" fmla="*/ 500 h 769"/>
                <a:gd name="T66" fmla="*/ 43 w 791"/>
                <a:gd name="T67" fmla="*/ 466 h 769"/>
                <a:gd name="T68" fmla="*/ 25 w 791"/>
                <a:gd name="T69" fmla="*/ 430 h 769"/>
                <a:gd name="T70" fmla="*/ 11 w 791"/>
                <a:gd name="T71" fmla="*/ 392 h 769"/>
                <a:gd name="T72" fmla="*/ 4 w 791"/>
                <a:gd name="T73" fmla="*/ 352 h 769"/>
                <a:gd name="T74" fmla="*/ 0 w 791"/>
                <a:gd name="T75" fmla="*/ 310 h 769"/>
                <a:gd name="T76" fmla="*/ 4 w 791"/>
                <a:gd name="T77" fmla="*/ 268 h 769"/>
                <a:gd name="T78" fmla="*/ 11 w 791"/>
                <a:gd name="T79" fmla="*/ 227 h 769"/>
                <a:gd name="T80" fmla="*/ 25 w 791"/>
                <a:gd name="T81" fmla="*/ 189 h 769"/>
                <a:gd name="T82" fmla="*/ 43 w 791"/>
                <a:gd name="T83" fmla="*/ 153 h 769"/>
                <a:gd name="T84" fmla="*/ 65 w 791"/>
                <a:gd name="T85" fmla="*/ 121 h 769"/>
                <a:gd name="T86" fmla="*/ 91 w 791"/>
                <a:gd name="T87" fmla="*/ 90 h 769"/>
                <a:gd name="T88" fmla="*/ 120 w 791"/>
                <a:gd name="T89" fmla="*/ 64 h 769"/>
                <a:gd name="T90" fmla="*/ 154 w 791"/>
                <a:gd name="T91" fmla="*/ 42 h 769"/>
                <a:gd name="T92" fmla="*/ 190 w 791"/>
                <a:gd name="T93" fmla="*/ 24 h 769"/>
                <a:gd name="T94" fmla="*/ 228 w 791"/>
                <a:gd name="T95" fmla="*/ 11 h 769"/>
                <a:gd name="T96" fmla="*/ 269 w 791"/>
                <a:gd name="T97" fmla="*/ 3 h 769"/>
                <a:gd name="T98" fmla="*/ 311 w 791"/>
                <a:gd name="T99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1" h="769">
                  <a:moveTo>
                    <a:pt x="311" y="0"/>
                  </a:moveTo>
                  <a:lnTo>
                    <a:pt x="353" y="3"/>
                  </a:lnTo>
                  <a:lnTo>
                    <a:pt x="393" y="11"/>
                  </a:lnTo>
                  <a:lnTo>
                    <a:pt x="431" y="24"/>
                  </a:lnTo>
                  <a:lnTo>
                    <a:pt x="467" y="42"/>
                  </a:lnTo>
                  <a:lnTo>
                    <a:pt x="500" y="64"/>
                  </a:lnTo>
                  <a:lnTo>
                    <a:pt x="530" y="90"/>
                  </a:lnTo>
                  <a:lnTo>
                    <a:pt x="556" y="121"/>
                  </a:lnTo>
                  <a:lnTo>
                    <a:pt x="578" y="153"/>
                  </a:lnTo>
                  <a:lnTo>
                    <a:pt x="596" y="189"/>
                  </a:lnTo>
                  <a:lnTo>
                    <a:pt x="610" y="227"/>
                  </a:lnTo>
                  <a:lnTo>
                    <a:pt x="618" y="268"/>
                  </a:lnTo>
                  <a:lnTo>
                    <a:pt x="620" y="310"/>
                  </a:lnTo>
                  <a:lnTo>
                    <a:pt x="618" y="350"/>
                  </a:lnTo>
                  <a:lnTo>
                    <a:pt x="610" y="388"/>
                  </a:lnTo>
                  <a:lnTo>
                    <a:pt x="597" y="424"/>
                  </a:lnTo>
                  <a:lnTo>
                    <a:pt x="581" y="458"/>
                  </a:lnTo>
                  <a:lnTo>
                    <a:pt x="791" y="656"/>
                  </a:lnTo>
                  <a:lnTo>
                    <a:pt x="752" y="691"/>
                  </a:lnTo>
                  <a:lnTo>
                    <a:pt x="716" y="729"/>
                  </a:lnTo>
                  <a:lnTo>
                    <a:pt x="683" y="769"/>
                  </a:lnTo>
                  <a:lnTo>
                    <a:pt x="474" y="572"/>
                  </a:lnTo>
                  <a:lnTo>
                    <a:pt x="437" y="592"/>
                  </a:lnTo>
                  <a:lnTo>
                    <a:pt x="397" y="607"/>
                  </a:lnTo>
                  <a:lnTo>
                    <a:pt x="355" y="616"/>
                  </a:lnTo>
                  <a:lnTo>
                    <a:pt x="311" y="619"/>
                  </a:lnTo>
                  <a:lnTo>
                    <a:pt x="269" y="617"/>
                  </a:lnTo>
                  <a:lnTo>
                    <a:pt x="228" y="609"/>
                  </a:lnTo>
                  <a:lnTo>
                    <a:pt x="190" y="595"/>
                  </a:lnTo>
                  <a:lnTo>
                    <a:pt x="154" y="577"/>
                  </a:lnTo>
                  <a:lnTo>
                    <a:pt x="120" y="555"/>
                  </a:lnTo>
                  <a:lnTo>
                    <a:pt x="91" y="529"/>
                  </a:lnTo>
                  <a:lnTo>
                    <a:pt x="65" y="500"/>
                  </a:lnTo>
                  <a:lnTo>
                    <a:pt x="43" y="466"/>
                  </a:lnTo>
                  <a:lnTo>
                    <a:pt x="25" y="430"/>
                  </a:lnTo>
                  <a:lnTo>
                    <a:pt x="11" y="392"/>
                  </a:lnTo>
                  <a:lnTo>
                    <a:pt x="4" y="352"/>
                  </a:lnTo>
                  <a:lnTo>
                    <a:pt x="0" y="310"/>
                  </a:lnTo>
                  <a:lnTo>
                    <a:pt x="4" y="268"/>
                  </a:lnTo>
                  <a:lnTo>
                    <a:pt x="11" y="227"/>
                  </a:lnTo>
                  <a:lnTo>
                    <a:pt x="25" y="189"/>
                  </a:lnTo>
                  <a:lnTo>
                    <a:pt x="43" y="153"/>
                  </a:lnTo>
                  <a:lnTo>
                    <a:pt x="65" y="121"/>
                  </a:lnTo>
                  <a:lnTo>
                    <a:pt x="91" y="90"/>
                  </a:lnTo>
                  <a:lnTo>
                    <a:pt x="120" y="64"/>
                  </a:lnTo>
                  <a:lnTo>
                    <a:pt x="154" y="42"/>
                  </a:lnTo>
                  <a:lnTo>
                    <a:pt x="190" y="24"/>
                  </a:lnTo>
                  <a:lnTo>
                    <a:pt x="228" y="11"/>
                  </a:lnTo>
                  <a:lnTo>
                    <a:pt x="269" y="3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176"/>
            <p:cNvSpPr>
              <a:spLocks/>
            </p:cNvSpPr>
            <p:nvPr/>
          </p:nvSpPr>
          <p:spPr bwMode="auto">
            <a:xfrm>
              <a:off x="1293813" y="2374900"/>
              <a:ext cx="160338" cy="212725"/>
            </a:xfrm>
            <a:custGeom>
              <a:avLst/>
              <a:gdLst>
                <a:gd name="T0" fmla="*/ 497 w 808"/>
                <a:gd name="T1" fmla="*/ 0 h 1074"/>
                <a:gd name="T2" fmla="*/ 497 w 808"/>
                <a:gd name="T3" fmla="*/ 0 h 1074"/>
                <a:gd name="T4" fmla="*/ 539 w 808"/>
                <a:gd name="T5" fmla="*/ 3 h 1074"/>
                <a:gd name="T6" fmla="*/ 579 w 808"/>
                <a:gd name="T7" fmla="*/ 11 h 1074"/>
                <a:gd name="T8" fmla="*/ 618 w 808"/>
                <a:gd name="T9" fmla="*/ 25 h 1074"/>
                <a:gd name="T10" fmla="*/ 654 w 808"/>
                <a:gd name="T11" fmla="*/ 43 h 1074"/>
                <a:gd name="T12" fmla="*/ 687 w 808"/>
                <a:gd name="T13" fmla="*/ 65 h 1074"/>
                <a:gd name="T14" fmla="*/ 716 w 808"/>
                <a:gd name="T15" fmla="*/ 91 h 1074"/>
                <a:gd name="T16" fmla="*/ 743 w 808"/>
                <a:gd name="T17" fmla="*/ 121 h 1074"/>
                <a:gd name="T18" fmla="*/ 765 w 808"/>
                <a:gd name="T19" fmla="*/ 153 h 1074"/>
                <a:gd name="T20" fmla="*/ 783 w 808"/>
                <a:gd name="T21" fmla="*/ 189 h 1074"/>
                <a:gd name="T22" fmla="*/ 796 w 808"/>
                <a:gd name="T23" fmla="*/ 228 h 1074"/>
                <a:gd name="T24" fmla="*/ 805 w 808"/>
                <a:gd name="T25" fmla="*/ 268 h 1074"/>
                <a:gd name="T26" fmla="*/ 808 w 808"/>
                <a:gd name="T27" fmla="*/ 310 h 1074"/>
                <a:gd name="T28" fmla="*/ 805 w 808"/>
                <a:gd name="T29" fmla="*/ 352 h 1074"/>
                <a:gd name="T30" fmla="*/ 796 w 808"/>
                <a:gd name="T31" fmla="*/ 392 h 1074"/>
                <a:gd name="T32" fmla="*/ 783 w 808"/>
                <a:gd name="T33" fmla="*/ 431 h 1074"/>
                <a:gd name="T34" fmla="*/ 765 w 808"/>
                <a:gd name="T35" fmla="*/ 467 h 1074"/>
                <a:gd name="T36" fmla="*/ 743 w 808"/>
                <a:gd name="T37" fmla="*/ 500 h 1074"/>
                <a:gd name="T38" fmla="*/ 716 w 808"/>
                <a:gd name="T39" fmla="*/ 529 h 1074"/>
                <a:gd name="T40" fmla="*/ 687 w 808"/>
                <a:gd name="T41" fmla="*/ 555 h 1074"/>
                <a:gd name="T42" fmla="*/ 654 w 808"/>
                <a:gd name="T43" fmla="*/ 577 h 1074"/>
                <a:gd name="T44" fmla="*/ 618 w 808"/>
                <a:gd name="T45" fmla="*/ 595 h 1074"/>
                <a:gd name="T46" fmla="*/ 579 w 808"/>
                <a:gd name="T47" fmla="*/ 609 h 1074"/>
                <a:gd name="T48" fmla="*/ 539 w 808"/>
                <a:gd name="T49" fmla="*/ 617 h 1074"/>
                <a:gd name="T50" fmla="*/ 497 w 808"/>
                <a:gd name="T51" fmla="*/ 621 h 1074"/>
                <a:gd name="T52" fmla="*/ 468 w 808"/>
                <a:gd name="T53" fmla="*/ 618 h 1074"/>
                <a:gd name="T54" fmla="*/ 440 w 808"/>
                <a:gd name="T55" fmla="*/ 613 h 1074"/>
                <a:gd name="T56" fmla="*/ 411 w 808"/>
                <a:gd name="T57" fmla="*/ 607 h 1074"/>
                <a:gd name="T58" fmla="*/ 134 w 808"/>
                <a:gd name="T59" fmla="*/ 1074 h 1074"/>
                <a:gd name="T60" fmla="*/ 91 w 808"/>
                <a:gd name="T61" fmla="*/ 1044 h 1074"/>
                <a:gd name="T62" fmla="*/ 47 w 808"/>
                <a:gd name="T63" fmla="*/ 1017 h 1074"/>
                <a:gd name="T64" fmla="*/ 0 w 808"/>
                <a:gd name="T65" fmla="*/ 994 h 1074"/>
                <a:gd name="T66" fmla="*/ 276 w 808"/>
                <a:gd name="T67" fmla="*/ 528 h 1074"/>
                <a:gd name="T68" fmla="*/ 251 w 808"/>
                <a:gd name="T69" fmla="*/ 499 h 1074"/>
                <a:gd name="T70" fmla="*/ 229 w 808"/>
                <a:gd name="T71" fmla="*/ 466 h 1074"/>
                <a:gd name="T72" fmla="*/ 211 w 808"/>
                <a:gd name="T73" fmla="*/ 430 h 1074"/>
                <a:gd name="T74" fmla="*/ 199 w 808"/>
                <a:gd name="T75" fmla="*/ 392 h 1074"/>
                <a:gd name="T76" fmla="*/ 190 w 808"/>
                <a:gd name="T77" fmla="*/ 352 h 1074"/>
                <a:gd name="T78" fmla="*/ 187 w 808"/>
                <a:gd name="T79" fmla="*/ 310 h 1074"/>
                <a:gd name="T80" fmla="*/ 190 w 808"/>
                <a:gd name="T81" fmla="*/ 268 h 1074"/>
                <a:gd name="T82" fmla="*/ 199 w 808"/>
                <a:gd name="T83" fmla="*/ 227 h 1074"/>
                <a:gd name="T84" fmla="*/ 211 w 808"/>
                <a:gd name="T85" fmla="*/ 189 h 1074"/>
                <a:gd name="T86" fmla="*/ 229 w 808"/>
                <a:gd name="T87" fmla="*/ 153 h 1074"/>
                <a:gd name="T88" fmla="*/ 252 w 808"/>
                <a:gd name="T89" fmla="*/ 121 h 1074"/>
                <a:gd name="T90" fmla="*/ 278 w 808"/>
                <a:gd name="T91" fmla="*/ 91 h 1074"/>
                <a:gd name="T92" fmla="*/ 308 w 808"/>
                <a:gd name="T93" fmla="*/ 65 h 1074"/>
                <a:gd name="T94" fmla="*/ 341 w 808"/>
                <a:gd name="T95" fmla="*/ 43 h 1074"/>
                <a:gd name="T96" fmla="*/ 376 w 808"/>
                <a:gd name="T97" fmla="*/ 25 h 1074"/>
                <a:gd name="T98" fmla="*/ 414 w 808"/>
                <a:gd name="T99" fmla="*/ 11 h 1074"/>
                <a:gd name="T100" fmla="*/ 455 w 808"/>
                <a:gd name="T101" fmla="*/ 3 h 1074"/>
                <a:gd name="T102" fmla="*/ 497 w 808"/>
                <a:gd name="T103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8" h="1074">
                  <a:moveTo>
                    <a:pt x="497" y="0"/>
                  </a:moveTo>
                  <a:lnTo>
                    <a:pt x="497" y="0"/>
                  </a:lnTo>
                  <a:lnTo>
                    <a:pt x="539" y="3"/>
                  </a:lnTo>
                  <a:lnTo>
                    <a:pt x="579" y="11"/>
                  </a:lnTo>
                  <a:lnTo>
                    <a:pt x="618" y="25"/>
                  </a:lnTo>
                  <a:lnTo>
                    <a:pt x="654" y="43"/>
                  </a:lnTo>
                  <a:lnTo>
                    <a:pt x="687" y="65"/>
                  </a:lnTo>
                  <a:lnTo>
                    <a:pt x="716" y="91"/>
                  </a:lnTo>
                  <a:lnTo>
                    <a:pt x="743" y="121"/>
                  </a:lnTo>
                  <a:lnTo>
                    <a:pt x="765" y="153"/>
                  </a:lnTo>
                  <a:lnTo>
                    <a:pt x="783" y="189"/>
                  </a:lnTo>
                  <a:lnTo>
                    <a:pt x="796" y="228"/>
                  </a:lnTo>
                  <a:lnTo>
                    <a:pt x="805" y="268"/>
                  </a:lnTo>
                  <a:lnTo>
                    <a:pt x="808" y="310"/>
                  </a:lnTo>
                  <a:lnTo>
                    <a:pt x="805" y="352"/>
                  </a:lnTo>
                  <a:lnTo>
                    <a:pt x="796" y="392"/>
                  </a:lnTo>
                  <a:lnTo>
                    <a:pt x="783" y="431"/>
                  </a:lnTo>
                  <a:lnTo>
                    <a:pt x="765" y="467"/>
                  </a:lnTo>
                  <a:lnTo>
                    <a:pt x="743" y="500"/>
                  </a:lnTo>
                  <a:lnTo>
                    <a:pt x="716" y="529"/>
                  </a:lnTo>
                  <a:lnTo>
                    <a:pt x="687" y="555"/>
                  </a:lnTo>
                  <a:lnTo>
                    <a:pt x="654" y="577"/>
                  </a:lnTo>
                  <a:lnTo>
                    <a:pt x="618" y="595"/>
                  </a:lnTo>
                  <a:lnTo>
                    <a:pt x="579" y="609"/>
                  </a:lnTo>
                  <a:lnTo>
                    <a:pt x="539" y="617"/>
                  </a:lnTo>
                  <a:lnTo>
                    <a:pt x="497" y="621"/>
                  </a:lnTo>
                  <a:lnTo>
                    <a:pt x="468" y="618"/>
                  </a:lnTo>
                  <a:lnTo>
                    <a:pt x="440" y="613"/>
                  </a:lnTo>
                  <a:lnTo>
                    <a:pt x="411" y="607"/>
                  </a:lnTo>
                  <a:lnTo>
                    <a:pt x="134" y="1074"/>
                  </a:lnTo>
                  <a:lnTo>
                    <a:pt x="91" y="1044"/>
                  </a:lnTo>
                  <a:lnTo>
                    <a:pt x="47" y="1017"/>
                  </a:lnTo>
                  <a:lnTo>
                    <a:pt x="0" y="994"/>
                  </a:lnTo>
                  <a:lnTo>
                    <a:pt x="276" y="528"/>
                  </a:lnTo>
                  <a:lnTo>
                    <a:pt x="251" y="499"/>
                  </a:lnTo>
                  <a:lnTo>
                    <a:pt x="229" y="466"/>
                  </a:lnTo>
                  <a:lnTo>
                    <a:pt x="211" y="430"/>
                  </a:lnTo>
                  <a:lnTo>
                    <a:pt x="199" y="392"/>
                  </a:lnTo>
                  <a:lnTo>
                    <a:pt x="190" y="352"/>
                  </a:lnTo>
                  <a:lnTo>
                    <a:pt x="187" y="310"/>
                  </a:lnTo>
                  <a:lnTo>
                    <a:pt x="190" y="268"/>
                  </a:lnTo>
                  <a:lnTo>
                    <a:pt x="199" y="227"/>
                  </a:lnTo>
                  <a:lnTo>
                    <a:pt x="211" y="189"/>
                  </a:lnTo>
                  <a:lnTo>
                    <a:pt x="229" y="153"/>
                  </a:lnTo>
                  <a:lnTo>
                    <a:pt x="252" y="121"/>
                  </a:lnTo>
                  <a:lnTo>
                    <a:pt x="278" y="91"/>
                  </a:lnTo>
                  <a:lnTo>
                    <a:pt x="308" y="65"/>
                  </a:lnTo>
                  <a:lnTo>
                    <a:pt x="341" y="43"/>
                  </a:lnTo>
                  <a:lnTo>
                    <a:pt x="376" y="25"/>
                  </a:lnTo>
                  <a:lnTo>
                    <a:pt x="414" y="11"/>
                  </a:lnTo>
                  <a:lnTo>
                    <a:pt x="455" y="3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177"/>
            <p:cNvSpPr>
              <a:spLocks/>
            </p:cNvSpPr>
            <p:nvPr/>
          </p:nvSpPr>
          <p:spPr bwMode="auto">
            <a:xfrm>
              <a:off x="1373188" y="2665413"/>
              <a:ext cx="198438" cy="122238"/>
            </a:xfrm>
            <a:custGeom>
              <a:avLst/>
              <a:gdLst>
                <a:gd name="T0" fmla="*/ 691 w 1000"/>
                <a:gd name="T1" fmla="*/ 0 h 620"/>
                <a:gd name="T2" fmla="*/ 733 w 1000"/>
                <a:gd name="T3" fmla="*/ 3 h 620"/>
                <a:gd name="T4" fmla="*/ 773 w 1000"/>
                <a:gd name="T5" fmla="*/ 11 h 620"/>
                <a:gd name="T6" fmla="*/ 811 w 1000"/>
                <a:gd name="T7" fmla="*/ 25 h 620"/>
                <a:gd name="T8" fmla="*/ 847 w 1000"/>
                <a:gd name="T9" fmla="*/ 42 h 620"/>
                <a:gd name="T10" fmla="*/ 880 w 1000"/>
                <a:gd name="T11" fmla="*/ 65 h 620"/>
                <a:gd name="T12" fmla="*/ 910 w 1000"/>
                <a:gd name="T13" fmla="*/ 91 h 620"/>
                <a:gd name="T14" fmla="*/ 936 w 1000"/>
                <a:gd name="T15" fmla="*/ 120 h 620"/>
                <a:gd name="T16" fmla="*/ 958 w 1000"/>
                <a:gd name="T17" fmla="*/ 154 h 620"/>
                <a:gd name="T18" fmla="*/ 976 w 1000"/>
                <a:gd name="T19" fmla="*/ 190 h 620"/>
                <a:gd name="T20" fmla="*/ 990 w 1000"/>
                <a:gd name="T21" fmla="*/ 228 h 620"/>
                <a:gd name="T22" fmla="*/ 998 w 1000"/>
                <a:gd name="T23" fmla="*/ 268 h 620"/>
                <a:gd name="T24" fmla="*/ 1000 w 1000"/>
                <a:gd name="T25" fmla="*/ 310 h 620"/>
                <a:gd name="T26" fmla="*/ 998 w 1000"/>
                <a:gd name="T27" fmla="*/ 352 h 620"/>
                <a:gd name="T28" fmla="*/ 990 w 1000"/>
                <a:gd name="T29" fmla="*/ 393 h 620"/>
                <a:gd name="T30" fmla="*/ 976 w 1000"/>
                <a:gd name="T31" fmla="*/ 431 h 620"/>
                <a:gd name="T32" fmla="*/ 958 w 1000"/>
                <a:gd name="T33" fmla="*/ 466 h 620"/>
                <a:gd name="T34" fmla="*/ 936 w 1000"/>
                <a:gd name="T35" fmla="*/ 499 h 620"/>
                <a:gd name="T36" fmla="*/ 910 w 1000"/>
                <a:gd name="T37" fmla="*/ 530 h 620"/>
                <a:gd name="T38" fmla="*/ 880 w 1000"/>
                <a:gd name="T39" fmla="*/ 555 h 620"/>
                <a:gd name="T40" fmla="*/ 847 w 1000"/>
                <a:gd name="T41" fmla="*/ 578 h 620"/>
                <a:gd name="T42" fmla="*/ 811 w 1000"/>
                <a:gd name="T43" fmla="*/ 596 h 620"/>
                <a:gd name="T44" fmla="*/ 773 w 1000"/>
                <a:gd name="T45" fmla="*/ 609 h 620"/>
                <a:gd name="T46" fmla="*/ 733 w 1000"/>
                <a:gd name="T47" fmla="*/ 617 h 620"/>
                <a:gd name="T48" fmla="*/ 691 w 1000"/>
                <a:gd name="T49" fmla="*/ 620 h 620"/>
                <a:gd name="T50" fmla="*/ 649 w 1000"/>
                <a:gd name="T51" fmla="*/ 617 h 620"/>
                <a:gd name="T52" fmla="*/ 610 w 1000"/>
                <a:gd name="T53" fmla="*/ 610 h 620"/>
                <a:gd name="T54" fmla="*/ 572 w 1000"/>
                <a:gd name="T55" fmla="*/ 596 h 620"/>
                <a:gd name="T56" fmla="*/ 536 w 1000"/>
                <a:gd name="T57" fmla="*/ 579 h 620"/>
                <a:gd name="T58" fmla="*/ 504 w 1000"/>
                <a:gd name="T59" fmla="*/ 557 h 620"/>
                <a:gd name="T60" fmla="*/ 474 w 1000"/>
                <a:gd name="T61" fmla="*/ 532 h 620"/>
                <a:gd name="T62" fmla="*/ 449 w 1000"/>
                <a:gd name="T63" fmla="*/ 502 h 620"/>
                <a:gd name="T64" fmla="*/ 426 w 1000"/>
                <a:gd name="T65" fmla="*/ 470 h 620"/>
                <a:gd name="T66" fmla="*/ 408 w 1000"/>
                <a:gd name="T67" fmla="*/ 435 h 620"/>
                <a:gd name="T68" fmla="*/ 394 w 1000"/>
                <a:gd name="T69" fmla="*/ 398 h 620"/>
                <a:gd name="T70" fmla="*/ 386 w 1000"/>
                <a:gd name="T71" fmla="*/ 358 h 620"/>
                <a:gd name="T72" fmla="*/ 0 w 1000"/>
                <a:gd name="T73" fmla="*/ 320 h 620"/>
                <a:gd name="T74" fmla="*/ 8 w 1000"/>
                <a:gd name="T75" fmla="*/ 273 h 620"/>
                <a:gd name="T76" fmla="*/ 13 w 1000"/>
                <a:gd name="T77" fmla="*/ 223 h 620"/>
                <a:gd name="T78" fmla="*/ 15 w 1000"/>
                <a:gd name="T79" fmla="*/ 173 h 620"/>
                <a:gd name="T80" fmla="*/ 14 w 1000"/>
                <a:gd name="T81" fmla="*/ 165 h 620"/>
                <a:gd name="T82" fmla="*/ 400 w 1000"/>
                <a:gd name="T83" fmla="*/ 203 h 620"/>
                <a:gd name="T84" fmla="*/ 417 w 1000"/>
                <a:gd name="T85" fmla="*/ 165 h 620"/>
                <a:gd name="T86" fmla="*/ 439 w 1000"/>
                <a:gd name="T87" fmla="*/ 130 h 620"/>
                <a:gd name="T88" fmla="*/ 466 w 1000"/>
                <a:gd name="T89" fmla="*/ 98 h 620"/>
                <a:gd name="T90" fmla="*/ 496 w 1000"/>
                <a:gd name="T91" fmla="*/ 70 h 620"/>
                <a:gd name="T92" fmla="*/ 529 w 1000"/>
                <a:gd name="T93" fmla="*/ 46 h 620"/>
                <a:gd name="T94" fmla="*/ 566 w 1000"/>
                <a:gd name="T95" fmla="*/ 27 h 620"/>
                <a:gd name="T96" fmla="*/ 606 w 1000"/>
                <a:gd name="T97" fmla="*/ 12 h 620"/>
                <a:gd name="T98" fmla="*/ 647 w 1000"/>
                <a:gd name="T99" fmla="*/ 4 h 620"/>
                <a:gd name="T100" fmla="*/ 691 w 1000"/>
                <a:gd name="T101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" h="620">
                  <a:moveTo>
                    <a:pt x="691" y="0"/>
                  </a:moveTo>
                  <a:lnTo>
                    <a:pt x="733" y="3"/>
                  </a:lnTo>
                  <a:lnTo>
                    <a:pt x="773" y="11"/>
                  </a:lnTo>
                  <a:lnTo>
                    <a:pt x="811" y="25"/>
                  </a:lnTo>
                  <a:lnTo>
                    <a:pt x="847" y="42"/>
                  </a:lnTo>
                  <a:lnTo>
                    <a:pt x="880" y="65"/>
                  </a:lnTo>
                  <a:lnTo>
                    <a:pt x="910" y="91"/>
                  </a:lnTo>
                  <a:lnTo>
                    <a:pt x="936" y="120"/>
                  </a:lnTo>
                  <a:lnTo>
                    <a:pt x="958" y="154"/>
                  </a:lnTo>
                  <a:lnTo>
                    <a:pt x="976" y="190"/>
                  </a:lnTo>
                  <a:lnTo>
                    <a:pt x="990" y="228"/>
                  </a:lnTo>
                  <a:lnTo>
                    <a:pt x="998" y="268"/>
                  </a:lnTo>
                  <a:lnTo>
                    <a:pt x="1000" y="310"/>
                  </a:lnTo>
                  <a:lnTo>
                    <a:pt x="998" y="352"/>
                  </a:lnTo>
                  <a:lnTo>
                    <a:pt x="990" y="393"/>
                  </a:lnTo>
                  <a:lnTo>
                    <a:pt x="976" y="431"/>
                  </a:lnTo>
                  <a:lnTo>
                    <a:pt x="958" y="466"/>
                  </a:lnTo>
                  <a:lnTo>
                    <a:pt x="936" y="499"/>
                  </a:lnTo>
                  <a:lnTo>
                    <a:pt x="910" y="530"/>
                  </a:lnTo>
                  <a:lnTo>
                    <a:pt x="880" y="555"/>
                  </a:lnTo>
                  <a:lnTo>
                    <a:pt x="847" y="578"/>
                  </a:lnTo>
                  <a:lnTo>
                    <a:pt x="811" y="596"/>
                  </a:lnTo>
                  <a:lnTo>
                    <a:pt x="773" y="609"/>
                  </a:lnTo>
                  <a:lnTo>
                    <a:pt x="733" y="617"/>
                  </a:lnTo>
                  <a:lnTo>
                    <a:pt x="691" y="620"/>
                  </a:lnTo>
                  <a:lnTo>
                    <a:pt x="649" y="617"/>
                  </a:lnTo>
                  <a:lnTo>
                    <a:pt x="610" y="610"/>
                  </a:lnTo>
                  <a:lnTo>
                    <a:pt x="572" y="596"/>
                  </a:lnTo>
                  <a:lnTo>
                    <a:pt x="536" y="579"/>
                  </a:lnTo>
                  <a:lnTo>
                    <a:pt x="504" y="557"/>
                  </a:lnTo>
                  <a:lnTo>
                    <a:pt x="474" y="532"/>
                  </a:lnTo>
                  <a:lnTo>
                    <a:pt x="449" y="502"/>
                  </a:lnTo>
                  <a:lnTo>
                    <a:pt x="426" y="470"/>
                  </a:lnTo>
                  <a:lnTo>
                    <a:pt x="408" y="435"/>
                  </a:lnTo>
                  <a:lnTo>
                    <a:pt x="394" y="398"/>
                  </a:lnTo>
                  <a:lnTo>
                    <a:pt x="386" y="358"/>
                  </a:lnTo>
                  <a:lnTo>
                    <a:pt x="0" y="320"/>
                  </a:lnTo>
                  <a:lnTo>
                    <a:pt x="8" y="273"/>
                  </a:lnTo>
                  <a:lnTo>
                    <a:pt x="13" y="223"/>
                  </a:lnTo>
                  <a:lnTo>
                    <a:pt x="15" y="173"/>
                  </a:lnTo>
                  <a:lnTo>
                    <a:pt x="14" y="165"/>
                  </a:lnTo>
                  <a:lnTo>
                    <a:pt x="400" y="203"/>
                  </a:lnTo>
                  <a:lnTo>
                    <a:pt x="417" y="165"/>
                  </a:lnTo>
                  <a:lnTo>
                    <a:pt x="439" y="130"/>
                  </a:lnTo>
                  <a:lnTo>
                    <a:pt x="466" y="98"/>
                  </a:lnTo>
                  <a:lnTo>
                    <a:pt x="496" y="70"/>
                  </a:lnTo>
                  <a:lnTo>
                    <a:pt x="529" y="46"/>
                  </a:lnTo>
                  <a:lnTo>
                    <a:pt x="566" y="27"/>
                  </a:lnTo>
                  <a:lnTo>
                    <a:pt x="606" y="12"/>
                  </a:lnTo>
                  <a:lnTo>
                    <a:pt x="647" y="4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178"/>
            <p:cNvSpPr>
              <a:spLocks/>
            </p:cNvSpPr>
            <p:nvPr/>
          </p:nvSpPr>
          <p:spPr bwMode="auto">
            <a:xfrm>
              <a:off x="1236663" y="2832100"/>
              <a:ext cx="122238" cy="196850"/>
            </a:xfrm>
            <a:custGeom>
              <a:avLst/>
              <a:gdLst>
                <a:gd name="T0" fmla="*/ 234 w 621"/>
                <a:gd name="T1" fmla="*/ 0 h 995"/>
                <a:gd name="T2" fmla="*/ 320 w 621"/>
                <a:gd name="T3" fmla="*/ 377 h 995"/>
                <a:gd name="T4" fmla="*/ 364 w 621"/>
                <a:gd name="T5" fmla="*/ 381 h 995"/>
                <a:gd name="T6" fmla="*/ 407 w 621"/>
                <a:gd name="T7" fmla="*/ 391 h 995"/>
                <a:gd name="T8" fmla="*/ 447 w 621"/>
                <a:gd name="T9" fmla="*/ 408 h 995"/>
                <a:gd name="T10" fmla="*/ 484 w 621"/>
                <a:gd name="T11" fmla="*/ 429 h 995"/>
                <a:gd name="T12" fmla="*/ 518 w 621"/>
                <a:gd name="T13" fmla="*/ 456 h 995"/>
                <a:gd name="T14" fmla="*/ 547 w 621"/>
                <a:gd name="T15" fmla="*/ 486 h 995"/>
                <a:gd name="T16" fmla="*/ 573 w 621"/>
                <a:gd name="T17" fmla="*/ 520 h 995"/>
                <a:gd name="T18" fmla="*/ 593 w 621"/>
                <a:gd name="T19" fmla="*/ 558 h 995"/>
                <a:gd name="T20" fmla="*/ 608 w 621"/>
                <a:gd name="T21" fmla="*/ 598 h 995"/>
                <a:gd name="T22" fmla="*/ 618 w 621"/>
                <a:gd name="T23" fmla="*/ 641 h 995"/>
                <a:gd name="T24" fmla="*/ 621 w 621"/>
                <a:gd name="T25" fmla="*/ 686 h 995"/>
                <a:gd name="T26" fmla="*/ 618 w 621"/>
                <a:gd name="T27" fmla="*/ 728 h 995"/>
                <a:gd name="T28" fmla="*/ 609 w 621"/>
                <a:gd name="T29" fmla="*/ 768 h 995"/>
                <a:gd name="T30" fmla="*/ 597 w 621"/>
                <a:gd name="T31" fmla="*/ 806 h 995"/>
                <a:gd name="T32" fmla="*/ 578 w 621"/>
                <a:gd name="T33" fmla="*/ 842 h 995"/>
                <a:gd name="T34" fmla="*/ 556 w 621"/>
                <a:gd name="T35" fmla="*/ 875 h 995"/>
                <a:gd name="T36" fmla="*/ 529 w 621"/>
                <a:gd name="T37" fmla="*/ 905 h 995"/>
                <a:gd name="T38" fmla="*/ 500 w 621"/>
                <a:gd name="T39" fmla="*/ 931 h 995"/>
                <a:gd name="T40" fmla="*/ 467 w 621"/>
                <a:gd name="T41" fmla="*/ 953 h 995"/>
                <a:gd name="T42" fmla="*/ 432 w 621"/>
                <a:gd name="T43" fmla="*/ 971 h 995"/>
                <a:gd name="T44" fmla="*/ 393 w 621"/>
                <a:gd name="T45" fmla="*/ 985 h 995"/>
                <a:gd name="T46" fmla="*/ 353 w 621"/>
                <a:gd name="T47" fmla="*/ 993 h 995"/>
                <a:gd name="T48" fmla="*/ 311 w 621"/>
                <a:gd name="T49" fmla="*/ 995 h 995"/>
                <a:gd name="T50" fmla="*/ 269 w 621"/>
                <a:gd name="T51" fmla="*/ 993 h 995"/>
                <a:gd name="T52" fmla="*/ 229 w 621"/>
                <a:gd name="T53" fmla="*/ 985 h 995"/>
                <a:gd name="T54" fmla="*/ 190 w 621"/>
                <a:gd name="T55" fmla="*/ 971 h 995"/>
                <a:gd name="T56" fmla="*/ 154 w 621"/>
                <a:gd name="T57" fmla="*/ 953 h 995"/>
                <a:gd name="T58" fmla="*/ 121 w 621"/>
                <a:gd name="T59" fmla="*/ 931 h 995"/>
                <a:gd name="T60" fmla="*/ 92 w 621"/>
                <a:gd name="T61" fmla="*/ 905 h 995"/>
                <a:gd name="T62" fmla="*/ 65 w 621"/>
                <a:gd name="T63" fmla="*/ 875 h 995"/>
                <a:gd name="T64" fmla="*/ 43 w 621"/>
                <a:gd name="T65" fmla="*/ 842 h 995"/>
                <a:gd name="T66" fmla="*/ 26 w 621"/>
                <a:gd name="T67" fmla="*/ 806 h 995"/>
                <a:gd name="T68" fmla="*/ 12 w 621"/>
                <a:gd name="T69" fmla="*/ 768 h 995"/>
                <a:gd name="T70" fmla="*/ 3 w 621"/>
                <a:gd name="T71" fmla="*/ 728 h 995"/>
                <a:gd name="T72" fmla="*/ 0 w 621"/>
                <a:gd name="T73" fmla="*/ 686 h 995"/>
                <a:gd name="T74" fmla="*/ 3 w 621"/>
                <a:gd name="T75" fmla="*/ 642 h 995"/>
                <a:gd name="T76" fmla="*/ 13 w 621"/>
                <a:gd name="T77" fmla="*/ 600 h 995"/>
                <a:gd name="T78" fmla="*/ 28 w 621"/>
                <a:gd name="T79" fmla="*/ 561 h 995"/>
                <a:gd name="T80" fmla="*/ 48 w 621"/>
                <a:gd name="T81" fmla="*/ 524 h 995"/>
                <a:gd name="T82" fmla="*/ 72 w 621"/>
                <a:gd name="T83" fmla="*/ 490 h 995"/>
                <a:gd name="T84" fmla="*/ 100 w 621"/>
                <a:gd name="T85" fmla="*/ 460 h 995"/>
                <a:gd name="T86" fmla="*/ 133 w 621"/>
                <a:gd name="T87" fmla="*/ 434 h 995"/>
                <a:gd name="T88" fmla="*/ 169 w 621"/>
                <a:gd name="T89" fmla="*/ 413 h 995"/>
                <a:gd name="T90" fmla="*/ 81 w 621"/>
                <a:gd name="T91" fmla="*/ 35 h 995"/>
                <a:gd name="T92" fmla="*/ 134 w 621"/>
                <a:gd name="T93" fmla="*/ 26 h 995"/>
                <a:gd name="T94" fmla="*/ 184 w 621"/>
                <a:gd name="T95" fmla="*/ 15 h 995"/>
                <a:gd name="T96" fmla="*/ 234 w 621"/>
                <a:gd name="T97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1" h="995">
                  <a:moveTo>
                    <a:pt x="234" y="0"/>
                  </a:moveTo>
                  <a:lnTo>
                    <a:pt x="320" y="377"/>
                  </a:lnTo>
                  <a:lnTo>
                    <a:pt x="364" y="381"/>
                  </a:lnTo>
                  <a:lnTo>
                    <a:pt x="407" y="391"/>
                  </a:lnTo>
                  <a:lnTo>
                    <a:pt x="447" y="408"/>
                  </a:lnTo>
                  <a:lnTo>
                    <a:pt x="484" y="429"/>
                  </a:lnTo>
                  <a:lnTo>
                    <a:pt x="518" y="456"/>
                  </a:lnTo>
                  <a:lnTo>
                    <a:pt x="547" y="486"/>
                  </a:lnTo>
                  <a:lnTo>
                    <a:pt x="573" y="520"/>
                  </a:lnTo>
                  <a:lnTo>
                    <a:pt x="593" y="558"/>
                  </a:lnTo>
                  <a:lnTo>
                    <a:pt x="608" y="598"/>
                  </a:lnTo>
                  <a:lnTo>
                    <a:pt x="618" y="641"/>
                  </a:lnTo>
                  <a:lnTo>
                    <a:pt x="621" y="686"/>
                  </a:lnTo>
                  <a:lnTo>
                    <a:pt x="618" y="728"/>
                  </a:lnTo>
                  <a:lnTo>
                    <a:pt x="609" y="768"/>
                  </a:lnTo>
                  <a:lnTo>
                    <a:pt x="597" y="806"/>
                  </a:lnTo>
                  <a:lnTo>
                    <a:pt x="578" y="842"/>
                  </a:lnTo>
                  <a:lnTo>
                    <a:pt x="556" y="875"/>
                  </a:lnTo>
                  <a:lnTo>
                    <a:pt x="529" y="905"/>
                  </a:lnTo>
                  <a:lnTo>
                    <a:pt x="500" y="931"/>
                  </a:lnTo>
                  <a:lnTo>
                    <a:pt x="467" y="953"/>
                  </a:lnTo>
                  <a:lnTo>
                    <a:pt x="432" y="971"/>
                  </a:lnTo>
                  <a:lnTo>
                    <a:pt x="393" y="985"/>
                  </a:lnTo>
                  <a:lnTo>
                    <a:pt x="353" y="993"/>
                  </a:lnTo>
                  <a:lnTo>
                    <a:pt x="311" y="995"/>
                  </a:lnTo>
                  <a:lnTo>
                    <a:pt x="269" y="993"/>
                  </a:lnTo>
                  <a:lnTo>
                    <a:pt x="229" y="985"/>
                  </a:lnTo>
                  <a:lnTo>
                    <a:pt x="190" y="971"/>
                  </a:lnTo>
                  <a:lnTo>
                    <a:pt x="154" y="953"/>
                  </a:lnTo>
                  <a:lnTo>
                    <a:pt x="121" y="931"/>
                  </a:lnTo>
                  <a:lnTo>
                    <a:pt x="92" y="905"/>
                  </a:lnTo>
                  <a:lnTo>
                    <a:pt x="65" y="875"/>
                  </a:lnTo>
                  <a:lnTo>
                    <a:pt x="43" y="842"/>
                  </a:lnTo>
                  <a:lnTo>
                    <a:pt x="26" y="806"/>
                  </a:lnTo>
                  <a:lnTo>
                    <a:pt x="12" y="768"/>
                  </a:lnTo>
                  <a:lnTo>
                    <a:pt x="3" y="728"/>
                  </a:lnTo>
                  <a:lnTo>
                    <a:pt x="0" y="686"/>
                  </a:lnTo>
                  <a:lnTo>
                    <a:pt x="3" y="642"/>
                  </a:lnTo>
                  <a:lnTo>
                    <a:pt x="13" y="600"/>
                  </a:lnTo>
                  <a:lnTo>
                    <a:pt x="28" y="561"/>
                  </a:lnTo>
                  <a:lnTo>
                    <a:pt x="48" y="524"/>
                  </a:lnTo>
                  <a:lnTo>
                    <a:pt x="72" y="490"/>
                  </a:lnTo>
                  <a:lnTo>
                    <a:pt x="100" y="460"/>
                  </a:lnTo>
                  <a:lnTo>
                    <a:pt x="133" y="434"/>
                  </a:lnTo>
                  <a:lnTo>
                    <a:pt x="169" y="413"/>
                  </a:lnTo>
                  <a:lnTo>
                    <a:pt x="81" y="35"/>
                  </a:lnTo>
                  <a:lnTo>
                    <a:pt x="134" y="26"/>
                  </a:lnTo>
                  <a:lnTo>
                    <a:pt x="184" y="15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179"/>
            <p:cNvSpPr>
              <a:spLocks/>
            </p:cNvSpPr>
            <p:nvPr/>
          </p:nvSpPr>
          <p:spPr bwMode="auto">
            <a:xfrm>
              <a:off x="890588" y="2728913"/>
              <a:ext cx="217488" cy="127000"/>
            </a:xfrm>
            <a:custGeom>
              <a:avLst/>
              <a:gdLst>
                <a:gd name="T0" fmla="*/ 1049 w 1099"/>
                <a:gd name="T1" fmla="*/ 0 h 640"/>
                <a:gd name="T2" fmla="*/ 1063 w 1099"/>
                <a:gd name="T3" fmla="*/ 51 h 640"/>
                <a:gd name="T4" fmla="*/ 1079 w 1099"/>
                <a:gd name="T5" fmla="*/ 100 h 640"/>
                <a:gd name="T6" fmla="*/ 1099 w 1099"/>
                <a:gd name="T7" fmla="*/ 148 h 640"/>
                <a:gd name="T8" fmla="*/ 618 w 1099"/>
                <a:gd name="T9" fmla="*/ 310 h 640"/>
                <a:gd name="T10" fmla="*/ 619 w 1099"/>
                <a:gd name="T11" fmla="*/ 319 h 640"/>
                <a:gd name="T12" fmla="*/ 620 w 1099"/>
                <a:gd name="T13" fmla="*/ 330 h 640"/>
                <a:gd name="T14" fmla="*/ 618 w 1099"/>
                <a:gd name="T15" fmla="*/ 372 h 640"/>
                <a:gd name="T16" fmla="*/ 609 w 1099"/>
                <a:gd name="T17" fmla="*/ 413 h 640"/>
                <a:gd name="T18" fmla="*/ 596 w 1099"/>
                <a:gd name="T19" fmla="*/ 451 h 640"/>
                <a:gd name="T20" fmla="*/ 578 w 1099"/>
                <a:gd name="T21" fmla="*/ 486 h 640"/>
                <a:gd name="T22" fmla="*/ 556 w 1099"/>
                <a:gd name="T23" fmla="*/ 519 h 640"/>
                <a:gd name="T24" fmla="*/ 529 w 1099"/>
                <a:gd name="T25" fmla="*/ 550 h 640"/>
                <a:gd name="T26" fmla="*/ 500 w 1099"/>
                <a:gd name="T27" fmla="*/ 576 h 640"/>
                <a:gd name="T28" fmla="*/ 466 w 1099"/>
                <a:gd name="T29" fmla="*/ 598 h 640"/>
                <a:gd name="T30" fmla="*/ 430 w 1099"/>
                <a:gd name="T31" fmla="*/ 616 h 640"/>
                <a:gd name="T32" fmla="*/ 392 w 1099"/>
                <a:gd name="T33" fmla="*/ 630 h 640"/>
                <a:gd name="T34" fmla="*/ 351 w 1099"/>
                <a:gd name="T35" fmla="*/ 637 h 640"/>
                <a:gd name="T36" fmla="*/ 309 w 1099"/>
                <a:gd name="T37" fmla="*/ 640 h 640"/>
                <a:gd name="T38" fmla="*/ 267 w 1099"/>
                <a:gd name="T39" fmla="*/ 637 h 640"/>
                <a:gd name="T40" fmla="*/ 227 w 1099"/>
                <a:gd name="T41" fmla="*/ 630 h 640"/>
                <a:gd name="T42" fmla="*/ 189 w 1099"/>
                <a:gd name="T43" fmla="*/ 616 h 640"/>
                <a:gd name="T44" fmla="*/ 154 w 1099"/>
                <a:gd name="T45" fmla="*/ 598 h 640"/>
                <a:gd name="T46" fmla="*/ 120 w 1099"/>
                <a:gd name="T47" fmla="*/ 576 h 640"/>
                <a:gd name="T48" fmla="*/ 90 w 1099"/>
                <a:gd name="T49" fmla="*/ 550 h 640"/>
                <a:gd name="T50" fmla="*/ 64 w 1099"/>
                <a:gd name="T51" fmla="*/ 519 h 640"/>
                <a:gd name="T52" fmla="*/ 42 w 1099"/>
                <a:gd name="T53" fmla="*/ 486 h 640"/>
                <a:gd name="T54" fmla="*/ 24 w 1099"/>
                <a:gd name="T55" fmla="*/ 451 h 640"/>
                <a:gd name="T56" fmla="*/ 12 w 1099"/>
                <a:gd name="T57" fmla="*/ 413 h 640"/>
                <a:gd name="T58" fmla="*/ 3 w 1099"/>
                <a:gd name="T59" fmla="*/ 372 h 640"/>
                <a:gd name="T60" fmla="*/ 0 w 1099"/>
                <a:gd name="T61" fmla="*/ 330 h 640"/>
                <a:gd name="T62" fmla="*/ 3 w 1099"/>
                <a:gd name="T63" fmla="*/ 288 h 640"/>
                <a:gd name="T64" fmla="*/ 12 w 1099"/>
                <a:gd name="T65" fmla="*/ 248 h 640"/>
                <a:gd name="T66" fmla="*/ 24 w 1099"/>
                <a:gd name="T67" fmla="*/ 210 h 640"/>
                <a:gd name="T68" fmla="*/ 42 w 1099"/>
                <a:gd name="T69" fmla="*/ 174 h 640"/>
                <a:gd name="T70" fmla="*/ 64 w 1099"/>
                <a:gd name="T71" fmla="*/ 140 h 640"/>
                <a:gd name="T72" fmla="*/ 90 w 1099"/>
                <a:gd name="T73" fmla="*/ 111 h 640"/>
                <a:gd name="T74" fmla="*/ 120 w 1099"/>
                <a:gd name="T75" fmla="*/ 85 h 640"/>
                <a:gd name="T76" fmla="*/ 154 w 1099"/>
                <a:gd name="T77" fmla="*/ 62 h 640"/>
                <a:gd name="T78" fmla="*/ 189 w 1099"/>
                <a:gd name="T79" fmla="*/ 45 h 640"/>
                <a:gd name="T80" fmla="*/ 227 w 1099"/>
                <a:gd name="T81" fmla="*/ 31 h 640"/>
                <a:gd name="T82" fmla="*/ 267 w 1099"/>
                <a:gd name="T83" fmla="*/ 24 h 640"/>
                <a:gd name="T84" fmla="*/ 309 w 1099"/>
                <a:gd name="T85" fmla="*/ 20 h 640"/>
                <a:gd name="T86" fmla="*/ 350 w 1099"/>
                <a:gd name="T87" fmla="*/ 23 h 640"/>
                <a:gd name="T88" fmla="*/ 388 w 1099"/>
                <a:gd name="T89" fmla="*/ 31 h 640"/>
                <a:gd name="T90" fmla="*/ 425 w 1099"/>
                <a:gd name="T91" fmla="*/ 42 h 640"/>
                <a:gd name="T92" fmla="*/ 460 w 1099"/>
                <a:gd name="T93" fmla="*/ 59 h 640"/>
                <a:gd name="T94" fmla="*/ 491 w 1099"/>
                <a:gd name="T95" fmla="*/ 79 h 640"/>
                <a:gd name="T96" fmla="*/ 521 w 1099"/>
                <a:gd name="T97" fmla="*/ 104 h 640"/>
                <a:gd name="T98" fmla="*/ 547 w 1099"/>
                <a:gd name="T99" fmla="*/ 131 h 640"/>
                <a:gd name="T100" fmla="*/ 569 w 1099"/>
                <a:gd name="T101" fmla="*/ 161 h 640"/>
                <a:gd name="T102" fmla="*/ 1049 w 1099"/>
                <a:gd name="T10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9" h="640">
                  <a:moveTo>
                    <a:pt x="1049" y="0"/>
                  </a:moveTo>
                  <a:lnTo>
                    <a:pt x="1063" y="51"/>
                  </a:lnTo>
                  <a:lnTo>
                    <a:pt x="1079" y="100"/>
                  </a:lnTo>
                  <a:lnTo>
                    <a:pt x="1099" y="148"/>
                  </a:lnTo>
                  <a:lnTo>
                    <a:pt x="618" y="310"/>
                  </a:lnTo>
                  <a:lnTo>
                    <a:pt x="619" y="319"/>
                  </a:lnTo>
                  <a:lnTo>
                    <a:pt x="620" y="330"/>
                  </a:lnTo>
                  <a:lnTo>
                    <a:pt x="618" y="372"/>
                  </a:lnTo>
                  <a:lnTo>
                    <a:pt x="609" y="413"/>
                  </a:lnTo>
                  <a:lnTo>
                    <a:pt x="596" y="451"/>
                  </a:lnTo>
                  <a:lnTo>
                    <a:pt x="578" y="486"/>
                  </a:lnTo>
                  <a:lnTo>
                    <a:pt x="556" y="519"/>
                  </a:lnTo>
                  <a:lnTo>
                    <a:pt x="529" y="550"/>
                  </a:lnTo>
                  <a:lnTo>
                    <a:pt x="500" y="576"/>
                  </a:lnTo>
                  <a:lnTo>
                    <a:pt x="466" y="598"/>
                  </a:lnTo>
                  <a:lnTo>
                    <a:pt x="430" y="616"/>
                  </a:lnTo>
                  <a:lnTo>
                    <a:pt x="392" y="630"/>
                  </a:lnTo>
                  <a:lnTo>
                    <a:pt x="351" y="637"/>
                  </a:lnTo>
                  <a:lnTo>
                    <a:pt x="309" y="640"/>
                  </a:lnTo>
                  <a:lnTo>
                    <a:pt x="267" y="637"/>
                  </a:lnTo>
                  <a:lnTo>
                    <a:pt x="227" y="630"/>
                  </a:lnTo>
                  <a:lnTo>
                    <a:pt x="189" y="616"/>
                  </a:lnTo>
                  <a:lnTo>
                    <a:pt x="154" y="598"/>
                  </a:lnTo>
                  <a:lnTo>
                    <a:pt x="120" y="576"/>
                  </a:lnTo>
                  <a:lnTo>
                    <a:pt x="90" y="550"/>
                  </a:lnTo>
                  <a:lnTo>
                    <a:pt x="64" y="519"/>
                  </a:lnTo>
                  <a:lnTo>
                    <a:pt x="42" y="486"/>
                  </a:lnTo>
                  <a:lnTo>
                    <a:pt x="24" y="451"/>
                  </a:lnTo>
                  <a:lnTo>
                    <a:pt x="12" y="413"/>
                  </a:lnTo>
                  <a:lnTo>
                    <a:pt x="3" y="372"/>
                  </a:lnTo>
                  <a:lnTo>
                    <a:pt x="0" y="330"/>
                  </a:lnTo>
                  <a:lnTo>
                    <a:pt x="3" y="288"/>
                  </a:lnTo>
                  <a:lnTo>
                    <a:pt x="12" y="248"/>
                  </a:lnTo>
                  <a:lnTo>
                    <a:pt x="24" y="210"/>
                  </a:lnTo>
                  <a:lnTo>
                    <a:pt x="42" y="174"/>
                  </a:lnTo>
                  <a:lnTo>
                    <a:pt x="64" y="140"/>
                  </a:lnTo>
                  <a:lnTo>
                    <a:pt x="90" y="111"/>
                  </a:lnTo>
                  <a:lnTo>
                    <a:pt x="120" y="85"/>
                  </a:lnTo>
                  <a:lnTo>
                    <a:pt x="154" y="62"/>
                  </a:lnTo>
                  <a:lnTo>
                    <a:pt x="189" y="45"/>
                  </a:lnTo>
                  <a:lnTo>
                    <a:pt x="227" y="31"/>
                  </a:lnTo>
                  <a:lnTo>
                    <a:pt x="267" y="24"/>
                  </a:lnTo>
                  <a:lnTo>
                    <a:pt x="309" y="20"/>
                  </a:lnTo>
                  <a:lnTo>
                    <a:pt x="350" y="23"/>
                  </a:lnTo>
                  <a:lnTo>
                    <a:pt x="388" y="31"/>
                  </a:lnTo>
                  <a:lnTo>
                    <a:pt x="425" y="42"/>
                  </a:lnTo>
                  <a:lnTo>
                    <a:pt x="460" y="59"/>
                  </a:lnTo>
                  <a:lnTo>
                    <a:pt x="491" y="79"/>
                  </a:lnTo>
                  <a:lnTo>
                    <a:pt x="521" y="104"/>
                  </a:lnTo>
                  <a:lnTo>
                    <a:pt x="547" y="131"/>
                  </a:lnTo>
                  <a:lnTo>
                    <a:pt x="569" y="161"/>
                  </a:lnTo>
                  <a:lnTo>
                    <a:pt x="1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80"/>
            <p:cNvSpPr>
              <a:spLocks/>
            </p:cNvSpPr>
            <p:nvPr/>
          </p:nvSpPr>
          <p:spPr bwMode="auto">
            <a:xfrm>
              <a:off x="1130301" y="2593975"/>
              <a:ext cx="211138" cy="211138"/>
            </a:xfrm>
            <a:custGeom>
              <a:avLst/>
              <a:gdLst>
                <a:gd name="T0" fmla="*/ 531 w 1064"/>
                <a:gd name="T1" fmla="*/ 0 h 1063"/>
                <a:gd name="T2" fmla="*/ 589 w 1064"/>
                <a:gd name="T3" fmla="*/ 3 h 1063"/>
                <a:gd name="T4" fmla="*/ 646 w 1064"/>
                <a:gd name="T5" fmla="*/ 12 h 1063"/>
                <a:gd name="T6" fmla="*/ 700 w 1064"/>
                <a:gd name="T7" fmla="*/ 27 h 1063"/>
                <a:gd name="T8" fmla="*/ 751 w 1064"/>
                <a:gd name="T9" fmla="*/ 47 h 1063"/>
                <a:gd name="T10" fmla="*/ 800 w 1064"/>
                <a:gd name="T11" fmla="*/ 72 h 1063"/>
                <a:gd name="T12" fmla="*/ 846 w 1064"/>
                <a:gd name="T13" fmla="*/ 103 h 1063"/>
                <a:gd name="T14" fmla="*/ 888 w 1064"/>
                <a:gd name="T15" fmla="*/ 137 h 1063"/>
                <a:gd name="T16" fmla="*/ 926 w 1064"/>
                <a:gd name="T17" fmla="*/ 175 h 1063"/>
                <a:gd name="T18" fmla="*/ 961 w 1064"/>
                <a:gd name="T19" fmla="*/ 217 h 1063"/>
                <a:gd name="T20" fmla="*/ 991 w 1064"/>
                <a:gd name="T21" fmla="*/ 264 h 1063"/>
                <a:gd name="T22" fmla="*/ 1016 w 1064"/>
                <a:gd name="T23" fmla="*/ 312 h 1063"/>
                <a:gd name="T24" fmla="*/ 1036 w 1064"/>
                <a:gd name="T25" fmla="*/ 364 h 1063"/>
                <a:gd name="T26" fmla="*/ 1051 w 1064"/>
                <a:gd name="T27" fmla="*/ 417 h 1063"/>
                <a:gd name="T28" fmla="*/ 1060 w 1064"/>
                <a:gd name="T29" fmla="*/ 473 h 1063"/>
                <a:gd name="T30" fmla="*/ 1064 w 1064"/>
                <a:gd name="T31" fmla="*/ 531 h 1063"/>
                <a:gd name="T32" fmla="*/ 1060 w 1064"/>
                <a:gd name="T33" fmla="*/ 589 h 1063"/>
                <a:gd name="T34" fmla="*/ 1051 w 1064"/>
                <a:gd name="T35" fmla="*/ 646 h 1063"/>
                <a:gd name="T36" fmla="*/ 1036 w 1064"/>
                <a:gd name="T37" fmla="*/ 699 h 1063"/>
                <a:gd name="T38" fmla="*/ 1016 w 1064"/>
                <a:gd name="T39" fmla="*/ 751 h 1063"/>
                <a:gd name="T40" fmla="*/ 991 w 1064"/>
                <a:gd name="T41" fmla="*/ 799 h 1063"/>
                <a:gd name="T42" fmla="*/ 961 w 1064"/>
                <a:gd name="T43" fmla="*/ 846 h 1063"/>
                <a:gd name="T44" fmla="*/ 926 w 1064"/>
                <a:gd name="T45" fmla="*/ 888 h 1063"/>
                <a:gd name="T46" fmla="*/ 888 w 1064"/>
                <a:gd name="T47" fmla="*/ 927 h 1063"/>
                <a:gd name="T48" fmla="*/ 846 w 1064"/>
                <a:gd name="T49" fmla="*/ 960 h 1063"/>
                <a:gd name="T50" fmla="*/ 800 w 1064"/>
                <a:gd name="T51" fmla="*/ 991 h 1063"/>
                <a:gd name="T52" fmla="*/ 751 w 1064"/>
                <a:gd name="T53" fmla="*/ 1016 h 1063"/>
                <a:gd name="T54" fmla="*/ 700 w 1064"/>
                <a:gd name="T55" fmla="*/ 1036 h 1063"/>
                <a:gd name="T56" fmla="*/ 646 w 1064"/>
                <a:gd name="T57" fmla="*/ 1051 h 1063"/>
                <a:gd name="T58" fmla="*/ 589 w 1064"/>
                <a:gd name="T59" fmla="*/ 1060 h 1063"/>
                <a:gd name="T60" fmla="*/ 531 w 1064"/>
                <a:gd name="T61" fmla="*/ 1063 h 1063"/>
                <a:gd name="T62" fmla="*/ 473 w 1064"/>
                <a:gd name="T63" fmla="*/ 1060 h 1063"/>
                <a:gd name="T64" fmla="*/ 418 w 1064"/>
                <a:gd name="T65" fmla="*/ 1051 h 1063"/>
                <a:gd name="T66" fmla="*/ 364 w 1064"/>
                <a:gd name="T67" fmla="*/ 1036 h 1063"/>
                <a:gd name="T68" fmla="*/ 312 w 1064"/>
                <a:gd name="T69" fmla="*/ 1016 h 1063"/>
                <a:gd name="T70" fmla="*/ 264 w 1064"/>
                <a:gd name="T71" fmla="*/ 991 h 1063"/>
                <a:gd name="T72" fmla="*/ 218 w 1064"/>
                <a:gd name="T73" fmla="*/ 960 h 1063"/>
                <a:gd name="T74" fmla="*/ 176 w 1064"/>
                <a:gd name="T75" fmla="*/ 927 h 1063"/>
                <a:gd name="T76" fmla="*/ 137 w 1064"/>
                <a:gd name="T77" fmla="*/ 888 h 1063"/>
                <a:gd name="T78" fmla="*/ 103 w 1064"/>
                <a:gd name="T79" fmla="*/ 846 h 1063"/>
                <a:gd name="T80" fmla="*/ 73 w 1064"/>
                <a:gd name="T81" fmla="*/ 799 h 1063"/>
                <a:gd name="T82" fmla="*/ 47 w 1064"/>
                <a:gd name="T83" fmla="*/ 751 h 1063"/>
                <a:gd name="T84" fmla="*/ 27 w 1064"/>
                <a:gd name="T85" fmla="*/ 699 h 1063"/>
                <a:gd name="T86" fmla="*/ 13 w 1064"/>
                <a:gd name="T87" fmla="*/ 646 h 1063"/>
                <a:gd name="T88" fmla="*/ 3 w 1064"/>
                <a:gd name="T89" fmla="*/ 589 h 1063"/>
                <a:gd name="T90" fmla="*/ 0 w 1064"/>
                <a:gd name="T91" fmla="*/ 531 h 1063"/>
                <a:gd name="T92" fmla="*/ 3 w 1064"/>
                <a:gd name="T93" fmla="*/ 473 h 1063"/>
                <a:gd name="T94" fmla="*/ 13 w 1064"/>
                <a:gd name="T95" fmla="*/ 417 h 1063"/>
                <a:gd name="T96" fmla="*/ 27 w 1064"/>
                <a:gd name="T97" fmla="*/ 364 h 1063"/>
                <a:gd name="T98" fmla="*/ 47 w 1064"/>
                <a:gd name="T99" fmla="*/ 312 h 1063"/>
                <a:gd name="T100" fmla="*/ 73 w 1064"/>
                <a:gd name="T101" fmla="*/ 264 h 1063"/>
                <a:gd name="T102" fmla="*/ 103 w 1064"/>
                <a:gd name="T103" fmla="*/ 217 h 1063"/>
                <a:gd name="T104" fmla="*/ 137 w 1064"/>
                <a:gd name="T105" fmla="*/ 175 h 1063"/>
                <a:gd name="T106" fmla="*/ 176 w 1064"/>
                <a:gd name="T107" fmla="*/ 137 h 1063"/>
                <a:gd name="T108" fmla="*/ 218 w 1064"/>
                <a:gd name="T109" fmla="*/ 103 h 1063"/>
                <a:gd name="T110" fmla="*/ 264 w 1064"/>
                <a:gd name="T111" fmla="*/ 72 h 1063"/>
                <a:gd name="T112" fmla="*/ 312 w 1064"/>
                <a:gd name="T113" fmla="*/ 47 h 1063"/>
                <a:gd name="T114" fmla="*/ 364 w 1064"/>
                <a:gd name="T115" fmla="*/ 27 h 1063"/>
                <a:gd name="T116" fmla="*/ 418 w 1064"/>
                <a:gd name="T117" fmla="*/ 12 h 1063"/>
                <a:gd name="T118" fmla="*/ 473 w 1064"/>
                <a:gd name="T119" fmla="*/ 3 h 1063"/>
                <a:gd name="T120" fmla="*/ 531 w 1064"/>
                <a:gd name="T121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4" h="1063">
                  <a:moveTo>
                    <a:pt x="531" y="0"/>
                  </a:moveTo>
                  <a:lnTo>
                    <a:pt x="589" y="3"/>
                  </a:lnTo>
                  <a:lnTo>
                    <a:pt x="646" y="12"/>
                  </a:lnTo>
                  <a:lnTo>
                    <a:pt x="700" y="27"/>
                  </a:lnTo>
                  <a:lnTo>
                    <a:pt x="751" y="47"/>
                  </a:lnTo>
                  <a:lnTo>
                    <a:pt x="800" y="72"/>
                  </a:lnTo>
                  <a:lnTo>
                    <a:pt x="846" y="103"/>
                  </a:lnTo>
                  <a:lnTo>
                    <a:pt x="888" y="137"/>
                  </a:lnTo>
                  <a:lnTo>
                    <a:pt x="926" y="175"/>
                  </a:lnTo>
                  <a:lnTo>
                    <a:pt x="961" y="217"/>
                  </a:lnTo>
                  <a:lnTo>
                    <a:pt x="991" y="264"/>
                  </a:lnTo>
                  <a:lnTo>
                    <a:pt x="1016" y="312"/>
                  </a:lnTo>
                  <a:lnTo>
                    <a:pt x="1036" y="364"/>
                  </a:lnTo>
                  <a:lnTo>
                    <a:pt x="1051" y="417"/>
                  </a:lnTo>
                  <a:lnTo>
                    <a:pt x="1060" y="473"/>
                  </a:lnTo>
                  <a:lnTo>
                    <a:pt x="1064" y="531"/>
                  </a:lnTo>
                  <a:lnTo>
                    <a:pt x="1060" y="589"/>
                  </a:lnTo>
                  <a:lnTo>
                    <a:pt x="1051" y="646"/>
                  </a:lnTo>
                  <a:lnTo>
                    <a:pt x="1036" y="699"/>
                  </a:lnTo>
                  <a:lnTo>
                    <a:pt x="1016" y="751"/>
                  </a:lnTo>
                  <a:lnTo>
                    <a:pt x="991" y="799"/>
                  </a:lnTo>
                  <a:lnTo>
                    <a:pt x="961" y="846"/>
                  </a:lnTo>
                  <a:lnTo>
                    <a:pt x="926" y="888"/>
                  </a:lnTo>
                  <a:lnTo>
                    <a:pt x="888" y="927"/>
                  </a:lnTo>
                  <a:lnTo>
                    <a:pt x="846" y="960"/>
                  </a:lnTo>
                  <a:lnTo>
                    <a:pt x="800" y="991"/>
                  </a:lnTo>
                  <a:lnTo>
                    <a:pt x="751" y="1016"/>
                  </a:lnTo>
                  <a:lnTo>
                    <a:pt x="700" y="1036"/>
                  </a:lnTo>
                  <a:lnTo>
                    <a:pt x="646" y="1051"/>
                  </a:lnTo>
                  <a:lnTo>
                    <a:pt x="589" y="1060"/>
                  </a:lnTo>
                  <a:lnTo>
                    <a:pt x="531" y="1063"/>
                  </a:lnTo>
                  <a:lnTo>
                    <a:pt x="473" y="1060"/>
                  </a:lnTo>
                  <a:lnTo>
                    <a:pt x="418" y="1051"/>
                  </a:lnTo>
                  <a:lnTo>
                    <a:pt x="364" y="1036"/>
                  </a:lnTo>
                  <a:lnTo>
                    <a:pt x="312" y="1016"/>
                  </a:lnTo>
                  <a:lnTo>
                    <a:pt x="264" y="991"/>
                  </a:lnTo>
                  <a:lnTo>
                    <a:pt x="218" y="960"/>
                  </a:lnTo>
                  <a:lnTo>
                    <a:pt x="176" y="927"/>
                  </a:lnTo>
                  <a:lnTo>
                    <a:pt x="137" y="888"/>
                  </a:lnTo>
                  <a:lnTo>
                    <a:pt x="103" y="846"/>
                  </a:lnTo>
                  <a:lnTo>
                    <a:pt x="73" y="799"/>
                  </a:lnTo>
                  <a:lnTo>
                    <a:pt x="47" y="751"/>
                  </a:lnTo>
                  <a:lnTo>
                    <a:pt x="27" y="699"/>
                  </a:lnTo>
                  <a:lnTo>
                    <a:pt x="13" y="646"/>
                  </a:lnTo>
                  <a:lnTo>
                    <a:pt x="3" y="589"/>
                  </a:lnTo>
                  <a:lnTo>
                    <a:pt x="0" y="531"/>
                  </a:lnTo>
                  <a:lnTo>
                    <a:pt x="3" y="473"/>
                  </a:lnTo>
                  <a:lnTo>
                    <a:pt x="13" y="417"/>
                  </a:lnTo>
                  <a:lnTo>
                    <a:pt x="27" y="364"/>
                  </a:lnTo>
                  <a:lnTo>
                    <a:pt x="47" y="312"/>
                  </a:lnTo>
                  <a:lnTo>
                    <a:pt x="73" y="264"/>
                  </a:lnTo>
                  <a:lnTo>
                    <a:pt x="103" y="217"/>
                  </a:lnTo>
                  <a:lnTo>
                    <a:pt x="137" y="175"/>
                  </a:lnTo>
                  <a:lnTo>
                    <a:pt x="176" y="137"/>
                  </a:lnTo>
                  <a:lnTo>
                    <a:pt x="218" y="103"/>
                  </a:lnTo>
                  <a:lnTo>
                    <a:pt x="264" y="72"/>
                  </a:lnTo>
                  <a:lnTo>
                    <a:pt x="312" y="47"/>
                  </a:lnTo>
                  <a:lnTo>
                    <a:pt x="364" y="27"/>
                  </a:lnTo>
                  <a:lnTo>
                    <a:pt x="418" y="12"/>
                  </a:lnTo>
                  <a:lnTo>
                    <a:pt x="473" y="3"/>
                  </a:lnTo>
                  <a:lnTo>
                    <a:pt x="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Oval 59"/>
          <p:cNvSpPr/>
          <p:nvPr/>
        </p:nvSpPr>
        <p:spPr>
          <a:xfrm>
            <a:off x="3384604" y="1676400"/>
            <a:ext cx="1571517" cy="15715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3487094" y="1982377"/>
            <a:ext cx="1366537" cy="1165335"/>
          </a:xfrm>
          <a:custGeom>
            <a:avLst/>
            <a:gdLst>
              <a:gd name="T0" fmla="*/ 1816 w 2128"/>
              <a:gd name="T1" fmla="*/ 0 h 1816"/>
              <a:gd name="T2" fmla="*/ 1532 w 2128"/>
              <a:gd name="T3" fmla="*/ 520 h 1816"/>
              <a:gd name="T4" fmla="*/ 596 w 2128"/>
              <a:gd name="T5" fmla="*/ 520 h 1816"/>
              <a:gd name="T6" fmla="*/ 312 w 2128"/>
              <a:gd name="T7" fmla="*/ 0 h 1816"/>
              <a:gd name="T8" fmla="*/ 0 w 2128"/>
              <a:gd name="T9" fmla="*/ 752 h 1816"/>
              <a:gd name="T10" fmla="*/ 1064 w 2128"/>
              <a:gd name="T11" fmla="*/ 1816 h 1816"/>
              <a:gd name="T12" fmla="*/ 2128 w 2128"/>
              <a:gd name="T13" fmla="*/ 752 h 1816"/>
              <a:gd name="T14" fmla="*/ 1816 w 2128"/>
              <a:gd name="T15" fmla="*/ 0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8" h="1816">
                <a:moveTo>
                  <a:pt x="1816" y="0"/>
                </a:moveTo>
                <a:cubicBezTo>
                  <a:pt x="1532" y="520"/>
                  <a:pt x="1532" y="520"/>
                  <a:pt x="1532" y="520"/>
                </a:cubicBezTo>
                <a:cubicBezTo>
                  <a:pt x="596" y="520"/>
                  <a:pt x="596" y="520"/>
                  <a:pt x="596" y="520"/>
                </a:cubicBezTo>
                <a:cubicBezTo>
                  <a:pt x="312" y="0"/>
                  <a:pt x="312" y="0"/>
                  <a:pt x="312" y="0"/>
                </a:cubicBezTo>
                <a:cubicBezTo>
                  <a:pt x="119" y="192"/>
                  <a:pt x="0" y="458"/>
                  <a:pt x="0" y="752"/>
                </a:cubicBezTo>
                <a:cubicBezTo>
                  <a:pt x="0" y="1340"/>
                  <a:pt x="476" y="1816"/>
                  <a:pt x="1064" y="1816"/>
                </a:cubicBezTo>
                <a:cubicBezTo>
                  <a:pt x="1652" y="1816"/>
                  <a:pt x="2128" y="1340"/>
                  <a:pt x="2128" y="752"/>
                </a:cubicBezTo>
                <a:cubicBezTo>
                  <a:pt x="2128" y="458"/>
                  <a:pt x="2009" y="192"/>
                  <a:pt x="181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Freeform 193"/>
          <p:cNvSpPr>
            <a:spLocks noEditPoints="1"/>
          </p:cNvSpPr>
          <p:nvPr/>
        </p:nvSpPr>
        <p:spPr bwMode="auto">
          <a:xfrm>
            <a:off x="3960211" y="2471882"/>
            <a:ext cx="420302" cy="517561"/>
          </a:xfrm>
          <a:custGeom>
            <a:avLst/>
            <a:gdLst>
              <a:gd name="T0" fmla="*/ 1982 w 2908"/>
              <a:gd name="T1" fmla="*/ 2871 h 3576"/>
              <a:gd name="T2" fmla="*/ 1840 w 2908"/>
              <a:gd name="T3" fmla="*/ 2941 h 3576"/>
              <a:gd name="T4" fmla="*/ 2172 w 2908"/>
              <a:gd name="T5" fmla="*/ 3267 h 3576"/>
              <a:gd name="T6" fmla="*/ 2700 w 2908"/>
              <a:gd name="T7" fmla="*/ 2735 h 3576"/>
              <a:gd name="T8" fmla="*/ 2607 w 2908"/>
              <a:gd name="T9" fmla="*/ 2605 h 3576"/>
              <a:gd name="T10" fmla="*/ 1479 w 2908"/>
              <a:gd name="T11" fmla="*/ 2605 h 3576"/>
              <a:gd name="T12" fmla="*/ 939 w 2908"/>
              <a:gd name="T13" fmla="*/ 2646 h 3576"/>
              <a:gd name="T14" fmla="*/ 953 w 2908"/>
              <a:gd name="T15" fmla="*/ 2505 h 3576"/>
              <a:gd name="T16" fmla="*/ 829 w 2908"/>
              <a:gd name="T17" fmla="*/ 2453 h 3576"/>
              <a:gd name="T18" fmla="*/ 451 w 2908"/>
              <a:gd name="T19" fmla="*/ 2589 h 3576"/>
              <a:gd name="T20" fmla="*/ 483 w 2908"/>
              <a:gd name="T21" fmla="*/ 2505 h 3576"/>
              <a:gd name="T22" fmla="*/ 2245 w 2908"/>
              <a:gd name="T23" fmla="*/ 2247 h 3576"/>
              <a:gd name="T24" fmla="*/ 2714 w 2908"/>
              <a:gd name="T25" fmla="*/ 2443 h 3576"/>
              <a:gd name="T26" fmla="*/ 2908 w 2908"/>
              <a:gd name="T27" fmla="*/ 2912 h 3576"/>
              <a:gd name="T28" fmla="*/ 2714 w 2908"/>
              <a:gd name="T29" fmla="*/ 3381 h 3576"/>
              <a:gd name="T30" fmla="*/ 2245 w 2908"/>
              <a:gd name="T31" fmla="*/ 3576 h 3576"/>
              <a:gd name="T32" fmla="*/ 1776 w 2908"/>
              <a:gd name="T33" fmla="*/ 3381 h 3576"/>
              <a:gd name="T34" fmla="*/ 1582 w 2908"/>
              <a:gd name="T35" fmla="*/ 2912 h 3576"/>
              <a:gd name="T36" fmla="*/ 1776 w 2908"/>
              <a:gd name="T37" fmla="*/ 2443 h 3576"/>
              <a:gd name="T38" fmla="*/ 2245 w 2908"/>
              <a:gd name="T39" fmla="*/ 2247 h 3576"/>
              <a:gd name="T40" fmla="*/ 1582 w 2908"/>
              <a:gd name="T41" fmla="*/ 2146 h 3576"/>
              <a:gd name="T42" fmla="*/ 939 w 2908"/>
              <a:gd name="T43" fmla="*/ 2187 h 3576"/>
              <a:gd name="T44" fmla="*/ 953 w 2908"/>
              <a:gd name="T45" fmla="*/ 2046 h 3576"/>
              <a:gd name="T46" fmla="*/ 829 w 2908"/>
              <a:gd name="T47" fmla="*/ 2016 h 3576"/>
              <a:gd name="T48" fmla="*/ 451 w 2908"/>
              <a:gd name="T49" fmla="*/ 2151 h 3576"/>
              <a:gd name="T50" fmla="*/ 483 w 2908"/>
              <a:gd name="T51" fmla="*/ 2068 h 3576"/>
              <a:gd name="T52" fmla="*/ 970 w 2908"/>
              <a:gd name="T53" fmla="*/ 1635 h 3576"/>
              <a:gd name="T54" fmla="*/ 1834 w 2908"/>
              <a:gd name="T55" fmla="*/ 1753 h 3576"/>
              <a:gd name="T56" fmla="*/ 928 w 2908"/>
              <a:gd name="T57" fmla="*/ 1767 h 3576"/>
              <a:gd name="T58" fmla="*/ 970 w 2908"/>
              <a:gd name="T59" fmla="*/ 1635 h 3576"/>
              <a:gd name="T60" fmla="*/ 821 w 2908"/>
              <a:gd name="T61" fmla="*/ 1594 h 3576"/>
              <a:gd name="T62" fmla="*/ 441 w 2908"/>
              <a:gd name="T63" fmla="*/ 1706 h 3576"/>
              <a:gd name="T64" fmla="*/ 497 w 2908"/>
              <a:gd name="T65" fmla="*/ 1636 h 3576"/>
              <a:gd name="T66" fmla="*/ 1785 w 2908"/>
              <a:gd name="T67" fmla="*/ 1175 h 3576"/>
              <a:gd name="T68" fmla="*/ 1827 w 2908"/>
              <a:gd name="T69" fmla="*/ 1307 h 3576"/>
              <a:gd name="T70" fmla="*/ 921 w 2908"/>
              <a:gd name="T71" fmla="*/ 1293 h 3576"/>
              <a:gd name="T72" fmla="*/ 790 w 2908"/>
              <a:gd name="T73" fmla="*/ 1061 h 3576"/>
              <a:gd name="T74" fmla="*/ 633 w 2908"/>
              <a:gd name="T75" fmla="*/ 1351 h 3576"/>
              <a:gd name="T76" fmla="*/ 435 w 2908"/>
              <a:gd name="T77" fmla="*/ 1238 h 3576"/>
              <a:gd name="T78" fmla="*/ 510 w 2908"/>
              <a:gd name="T79" fmla="*/ 1189 h 3576"/>
              <a:gd name="T80" fmla="*/ 563 w 2908"/>
              <a:gd name="T81" fmla="*/ 384 h 3576"/>
              <a:gd name="T82" fmla="*/ 699 w 2908"/>
              <a:gd name="T83" fmla="*/ 636 h 3576"/>
              <a:gd name="T84" fmla="*/ 1631 w 2908"/>
              <a:gd name="T85" fmla="*/ 614 h 3576"/>
              <a:gd name="T86" fmla="*/ 1729 w 2908"/>
              <a:gd name="T87" fmla="*/ 358 h 3576"/>
              <a:gd name="T88" fmla="*/ 2260 w 2908"/>
              <a:gd name="T89" fmla="*/ 451 h 3576"/>
              <a:gd name="T90" fmla="*/ 2175 w 2908"/>
              <a:gd name="T91" fmla="*/ 2098 h 3576"/>
              <a:gd name="T92" fmla="*/ 1450 w 2908"/>
              <a:gd name="T93" fmla="*/ 3095 h 3576"/>
              <a:gd name="T94" fmla="*/ 49 w 2908"/>
              <a:gd name="T95" fmla="*/ 3146 h 3576"/>
              <a:gd name="T96" fmla="*/ 22 w 2908"/>
              <a:gd name="T97" fmla="*/ 468 h 3576"/>
              <a:gd name="T98" fmla="*/ 1148 w 2908"/>
              <a:gd name="T99" fmla="*/ 102 h 3576"/>
              <a:gd name="T100" fmla="*/ 1082 w 2908"/>
              <a:gd name="T101" fmla="*/ 218 h 3576"/>
              <a:gd name="T102" fmla="*/ 1214 w 2908"/>
              <a:gd name="T103" fmla="*/ 218 h 3576"/>
              <a:gd name="T104" fmla="*/ 1148 w 2908"/>
              <a:gd name="T105" fmla="*/ 102 h 3576"/>
              <a:gd name="T106" fmla="*/ 1303 w 2908"/>
              <a:gd name="T107" fmla="*/ 88 h 3576"/>
              <a:gd name="T108" fmla="*/ 1364 w 2908"/>
              <a:gd name="T109" fmla="*/ 245 h 3576"/>
              <a:gd name="T110" fmla="*/ 1607 w 2908"/>
              <a:gd name="T111" fmla="*/ 322 h 3576"/>
              <a:gd name="T112" fmla="*/ 1588 w 2908"/>
              <a:gd name="T113" fmla="*/ 518 h 3576"/>
              <a:gd name="T114" fmla="*/ 730 w 2908"/>
              <a:gd name="T115" fmla="*/ 536 h 3576"/>
              <a:gd name="T116" fmla="*/ 675 w 2908"/>
              <a:gd name="T117" fmla="*/ 348 h 3576"/>
              <a:gd name="T118" fmla="*/ 913 w 2908"/>
              <a:gd name="T119" fmla="*/ 252 h 3576"/>
              <a:gd name="T120" fmla="*/ 980 w 2908"/>
              <a:gd name="T121" fmla="*/ 11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08" h="3576">
                <a:moveTo>
                  <a:pt x="2607" y="2605"/>
                </a:moveTo>
                <a:lnTo>
                  <a:pt x="2585" y="2607"/>
                </a:lnTo>
                <a:lnTo>
                  <a:pt x="2563" y="2613"/>
                </a:lnTo>
                <a:lnTo>
                  <a:pt x="2543" y="2623"/>
                </a:lnTo>
                <a:lnTo>
                  <a:pt x="2526" y="2640"/>
                </a:lnTo>
                <a:lnTo>
                  <a:pt x="2181" y="3027"/>
                </a:lnTo>
                <a:lnTo>
                  <a:pt x="2003" y="2884"/>
                </a:lnTo>
                <a:lnTo>
                  <a:pt x="1982" y="2871"/>
                </a:lnTo>
                <a:lnTo>
                  <a:pt x="1961" y="2863"/>
                </a:lnTo>
                <a:lnTo>
                  <a:pt x="1939" y="2861"/>
                </a:lnTo>
                <a:lnTo>
                  <a:pt x="1916" y="2863"/>
                </a:lnTo>
                <a:lnTo>
                  <a:pt x="1895" y="2871"/>
                </a:lnTo>
                <a:lnTo>
                  <a:pt x="1875" y="2882"/>
                </a:lnTo>
                <a:lnTo>
                  <a:pt x="1859" y="2899"/>
                </a:lnTo>
                <a:lnTo>
                  <a:pt x="1846" y="2919"/>
                </a:lnTo>
                <a:lnTo>
                  <a:pt x="1840" y="2941"/>
                </a:lnTo>
                <a:lnTo>
                  <a:pt x="1836" y="2963"/>
                </a:lnTo>
                <a:lnTo>
                  <a:pt x="1840" y="2985"/>
                </a:lnTo>
                <a:lnTo>
                  <a:pt x="1846" y="3007"/>
                </a:lnTo>
                <a:lnTo>
                  <a:pt x="1858" y="3026"/>
                </a:lnTo>
                <a:lnTo>
                  <a:pt x="1875" y="3043"/>
                </a:lnTo>
                <a:lnTo>
                  <a:pt x="2130" y="3247"/>
                </a:lnTo>
                <a:lnTo>
                  <a:pt x="2150" y="3260"/>
                </a:lnTo>
                <a:lnTo>
                  <a:pt x="2172" y="3267"/>
                </a:lnTo>
                <a:lnTo>
                  <a:pt x="2193" y="3269"/>
                </a:lnTo>
                <a:lnTo>
                  <a:pt x="2215" y="3267"/>
                </a:lnTo>
                <a:lnTo>
                  <a:pt x="2235" y="3261"/>
                </a:lnTo>
                <a:lnTo>
                  <a:pt x="2254" y="3250"/>
                </a:lnTo>
                <a:lnTo>
                  <a:pt x="2270" y="3236"/>
                </a:lnTo>
                <a:lnTo>
                  <a:pt x="2678" y="2775"/>
                </a:lnTo>
                <a:lnTo>
                  <a:pt x="2691" y="2756"/>
                </a:lnTo>
                <a:lnTo>
                  <a:pt x="2700" y="2735"/>
                </a:lnTo>
                <a:lnTo>
                  <a:pt x="2704" y="2712"/>
                </a:lnTo>
                <a:lnTo>
                  <a:pt x="2702" y="2691"/>
                </a:lnTo>
                <a:lnTo>
                  <a:pt x="2697" y="2669"/>
                </a:lnTo>
                <a:lnTo>
                  <a:pt x="2686" y="2648"/>
                </a:lnTo>
                <a:lnTo>
                  <a:pt x="2670" y="2631"/>
                </a:lnTo>
                <a:lnTo>
                  <a:pt x="2650" y="2618"/>
                </a:lnTo>
                <a:lnTo>
                  <a:pt x="2629" y="2609"/>
                </a:lnTo>
                <a:lnTo>
                  <a:pt x="2607" y="2605"/>
                </a:lnTo>
                <a:close/>
                <a:moveTo>
                  <a:pt x="970" y="2503"/>
                </a:moveTo>
                <a:lnTo>
                  <a:pt x="1428" y="2503"/>
                </a:lnTo>
                <a:lnTo>
                  <a:pt x="1445" y="2505"/>
                </a:lnTo>
                <a:lnTo>
                  <a:pt x="1459" y="2513"/>
                </a:lnTo>
                <a:lnTo>
                  <a:pt x="1469" y="2524"/>
                </a:lnTo>
                <a:lnTo>
                  <a:pt x="1477" y="2538"/>
                </a:lnTo>
                <a:lnTo>
                  <a:pt x="1479" y="2554"/>
                </a:lnTo>
                <a:lnTo>
                  <a:pt x="1479" y="2605"/>
                </a:lnTo>
                <a:lnTo>
                  <a:pt x="1477" y="2621"/>
                </a:lnTo>
                <a:lnTo>
                  <a:pt x="1469" y="2635"/>
                </a:lnTo>
                <a:lnTo>
                  <a:pt x="1459" y="2646"/>
                </a:lnTo>
                <a:lnTo>
                  <a:pt x="1445" y="2654"/>
                </a:lnTo>
                <a:lnTo>
                  <a:pt x="1428" y="2656"/>
                </a:lnTo>
                <a:lnTo>
                  <a:pt x="970" y="2656"/>
                </a:lnTo>
                <a:lnTo>
                  <a:pt x="953" y="2654"/>
                </a:lnTo>
                <a:lnTo>
                  <a:pt x="939" y="2646"/>
                </a:lnTo>
                <a:lnTo>
                  <a:pt x="928" y="2635"/>
                </a:lnTo>
                <a:lnTo>
                  <a:pt x="921" y="2621"/>
                </a:lnTo>
                <a:lnTo>
                  <a:pt x="919" y="2605"/>
                </a:lnTo>
                <a:lnTo>
                  <a:pt x="919" y="2554"/>
                </a:lnTo>
                <a:lnTo>
                  <a:pt x="921" y="2538"/>
                </a:lnTo>
                <a:lnTo>
                  <a:pt x="928" y="2524"/>
                </a:lnTo>
                <a:lnTo>
                  <a:pt x="939" y="2513"/>
                </a:lnTo>
                <a:lnTo>
                  <a:pt x="953" y="2505"/>
                </a:lnTo>
                <a:lnTo>
                  <a:pt x="970" y="2503"/>
                </a:lnTo>
                <a:close/>
                <a:moveTo>
                  <a:pt x="790" y="2388"/>
                </a:moveTo>
                <a:lnTo>
                  <a:pt x="804" y="2392"/>
                </a:lnTo>
                <a:lnTo>
                  <a:pt x="817" y="2400"/>
                </a:lnTo>
                <a:lnTo>
                  <a:pt x="827" y="2411"/>
                </a:lnTo>
                <a:lnTo>
                  <a:pt x="832" y="2425"/>
                </a:lnTo>
                <a:lnTo>
                  <a:pt x="832" y="2439"/>
                </a:lnTo>
                <a:lnTo>
                  <a:pt x="829" y="2453"/>
                </a:lnTo>
                <a:lnTo>
                  <a:pt x="821" y="2466"/>
                </a:lnTo>
                <a:lnTo>
                  <a:pt x="633" y="2678"/>
                </a:lnTo>
                <a:lnTo>
                  <a:pt x="622" y="2686"/>
                </a:lnTo>
                <a:lnTo>
                  <a:pt x="610" y="2692"/>
                </a:lnTo>
                <a:lnTo>
                  <a:pt x="597" y="2694"/>
                </a:lnTo>
                <a:lnTo>
                  <a:pt x="582" y="2691"/>
                </a:lnTo>
                <a:lnTo>
                  <a:pt x="568" y="2683"/>
                </a:lnTo>
                <a:lnTo>
                  <a:pt x="451" y="2589"/>
                </a:lnTo>
                <a:lnTo>
                  <a:pt x="441" y="2578"/>
                </a:lnTo>
                <a:lnTo>
                  <a:pt x="435" y="2565"/>
                </a:lnTo>
                <a:lnTo>
                  <a:pt x="434" y="2551"/>
                </a:lnTo>
                <a:lnTo>
                  <a:pt x="436" y="2537"/>
                </a:lnTo>
                <a:lnTo>
                  <a:pt x="444" y="2523"/>
                </a:lnTo>
                <a:lnTo>
                  <a:pt x="454" y="2513"/>
                </a:lnTo>
                <a:lnTo>
                  <a:pt x="468" y="2508"/>
                </a:lnTo>
                <a:lnTo>
                  <a:pt x="483" y="2505"/>
                </a:lnTo>
                <a:lnTo>
                  <a:pt x="497" y="2509"/>
                </a:lnTo>
                <a:lnTo>
                  <a:pt x="510" y="2516"/>
                </a:lnTo>
                <a:lnTo>
                  <a:pt x="592" y="2582"/>
                </a:lnTo>
                <a:lnTo>
                  <a:pt x="751" y="2404"/>
                </a:lnTo>
                <a:lnTo>
                  <a:pt x="762" y="2394"/>
                </a:lnTo>
                <a:lnTo>
                  <a:pt x="776" y="2389"/>
                </a:lnTo>
                <a:lnTo>
                  <a:pt x="790" y="2388"/>
                </a:lnTo>
                <a:close/>
                <a:moveTo>
                  <a:pt x="2245" y="2247"/>
                </a:moveTo>
                <a:lnTo>
                  <a:pt x="2312" y="2251"/>
                </a:lnTo>
                <a:lnTo>
                  <a:pt x="2378" y="2262"/>
                </a:lnTo>
                <a:lnTo>
                  <a:pt x="2442" y="2278"/>
                </a:lnTo>
                <a:lnTo>
                  <a:pt x="2503" y="2299"/>
                </a:lnTo>
                <a:lnTo>
                  <a:pt x="2561" y="2328"/>
                </a:lnTo>
                <a:lnTo>
                  <a:pt x="2615" y="2361"/>
                </a:lnTo>
                <a:lnTo>
                  <a:pt x="2666" y="2399"/>
                </a:lnTo>
                <a:lnTo>
                  <a:pt x="2714" y="2443"/>
                </a:lnTo>
                <a:lnTo>
                  <a:pt x="2756" y="2489"/>
                </a:lnTo>
                <a:lnTo>
                  <a:pt x="2795" y="2540"/>
                </a:lnTo>
                <a:lnTo>
                  <a:pt x="2828" y="2595"/>
                </a:lnTo>
                <a:lnTo>
                  <a:pt x="2856" y="2654"/>
                </a:lnTo>
                <a:lnTo>
                  <a:pt x="2878" y="2715"/>
                </a:lnTo>
                <a:lnTo>
                  <a:pt x="2895" y="2778"/>
                </a:lnTo>
                <a:lnTo>
                  <a:pt x="2904" y="2843"/>
                </a:lnTo>
                <a:lnTo>
                  <a:pt x="2908" y="2912"/>
                </a:lnTo>
                <a:lnTo>
                  <a:pt x="2904" y="2980"/>
                </a:lnTo>
                <a:lnTo>
                  <a:pt x="2895" y="3046"/>
                </a:lnTo>
                <a:lnTo>
                  <a:pt x="2878" y="3109"/>
                </a:lnTo>
                <a:lnTo>
                  <a:pt x="2856" y="3171"/>
                </a:lnTo>
                <a:lnTo>
                  <a:pt x="2828" y="3228"/>
                </a:lnTo>
                <a:lnTo>
                  <a:pt x="2795" y="3283"/>
                </a:lnTo>
                <a:lnTo>
                  <a:pt x="2756" y="3334"/>
                </a:lnTo>
                <a:lnTo>
                  <a:pt x="2714" y="3381"/>
                </a:lnTo>
                <a:lnTo>
                  <a:pt x="2666" y="3424"/>
                </a:lnTo>
                <a:lnTo>
                  <a:pt x="2615" y="3462"/>
                </a:lnTo>
                <a:lnTo>
                  <a:pt x="2561" y="3496"/>
                </a:lnTo>
                <a:lnTo>
                  <a:pt x="2503" y="3524"/>
                </a:lnTo>
                <a:lnTo>
                  <a:pt x="2442" y="3546"/>
                </a:lnTo>
                <a:lnTo>
                  <a:pt x="2378" y="3563"/>
                </a:lnTo>
                <a:lnTo>
                  <a:pt x="2312" y="3573"/>
                </a:lnTo>
                <a:lnTo>
                  <a:pt x="2245" y="3576"/>
                </a:lnTo>
                <a:lnTo>
                  <a:pt x="2177" y="3573"/>
                </a:lnTo>
                <a:lnTo>
                  <a:pt x="2111" y="3563"/>
                </a:lnTo>
                <a:lnTo>
                  <a:pt x="2047" y="3546"/>
                </a:lnTo>
                <a:lnTo>
                  <a:pt x="1987" y="3524"/>
                </a:lnTo>
                <a:lnTo>
                  <a:pt x="1928" y="3496"/>
                </a:lnTo>
                <a:lnTo>
                  <a:pt x="1874" y="3462"/>
                </a:lnTo>
                <a:lnTo>
                  <a:pt x="1823" y="3424"/>
                </a:lnTo>
                <a:lnTo>
                  <a:pt x="1776" y="3381"/>
                </a:lnTo>
                <a:lnTo>
                  <a:pt x="1733" y="3334"/>
                </a:lnTo>
                <a:lnTo>
                  <a:pt x="1695" y="3283"/>
                </a:lnTo>
                <a:lnTo>
                  <a:pt x="1662" y="3228"/>
                </a:lnTo>
                <a:lnTo>
                  <a:pt x="1634" y="3171"/>
                </a:lnTo>
                <a:lnTo>
                  <a:pt x="1611" y="3109"/>
                </a:lnTo>
                <a:lnTo>
                  <a:pt x="1595" y="3046"/>
                </a:lnTo>
                <a:lnTo>
                  <a:pt x="1585" y="2980"/>
                </a:lnTo>
                <a:lnTo>
                  <a:pt x="1582" y="2912"/>
                </a:lnTo>
                <a:lnTo>
                  <a:pt x="1585" y="2843"/>
                </a:lnTo>
                <a:lnTo>
                  <a:pt x="1595" y="2778"/>
                </a:lnTo>
                <a:lnTo>
                  <a:pt x="1611" y="2715"/>
                </a:lnTo>
                <a:lnTo>
                  <a:pt x="1634" y="2654"/>
                </a:lnTo>
                <a:lnTo>
                  <a:pt x="1662" y="2595"/>
                </a:lnTo>
                <a:lnTo>
                  <a:pt x="1695" y="2540"/>
                </a:lnTo>
                <a:lnTo>
                  <a:pt x="1733" y="2489"/>
                </a:lnTo>
                <a:lnTo>
                  <a:pt x="1776" y="2443"/>
                </a:lnTo>
                <a:lnTo>
                  <a:pt x="1823" y="2399"/>
                </a:lnTo>
                <a:lnTo>
                  <a:pt x="1874" y="2361"/>
                </a:lnTo>
                <a:lnTo>
                  <a:pt x="1928" y="2328"/>
                </a:lnTo>
                <a:lnTo>
                  <a:pt x="1987" y="2299"/>
                </a:lnTo>
                <a:lnTo>
                  <a:pt x="2047" y="2278"/>
                </a:lnTo>
                <a:lnTo>
                  <a:pt x="2111" y="2262"/>
                </a:lnTo>
                <a:lnTo>
                  <a:pt x="2177" y="2251"/>
                </a:lnTo>
                <a:lnTo>
                  <a:pt x="2245" y="2247"/>
                </a:lnTo>
                <a:close/>
                <a:moveTo>
                  <a:pt x="970" y="2044"/>
                </a:moveTo>
                <a:lnTo>
                  <a:pt x="1531" y="2044"/>
                </a:lnTo>
                <a:lnTo>
                  <a:pt x="1546" y="2046"/>
                </a:lnTo>
                <a:lnTo>
                  <a:pt x="1560" y="2053"/>
                </a:lnTo>
                <a:lnTo>
                  <a:pt x="1572" y="2064"/>
                </a:lnTo>
                <a:lnTo>
                  <a:pt x="1579" y="2078"/>
                </a:lnTo>
                <a:lnTo>
                  <a:pt x="1582" y="2095"/>
                </a:lnTo>
                <a:lnTo>
                  <a:pt x="1582" y="2146"/>
                </a:lnTo>
                <a:lnTo>
                  <a:pt x="1579" y="2162"/>
                </a:lnTo>
                <a:lnTo>
                  <a:pt x="1572" y="2176"/>
                </a:lnTo>
                <a:lnTo>
                  <a:pt x="1560" y="2187"/>
                </a:lnTo>
                <a:lnTo>
                  <a:pt x="1546" y="2194"/>
                </a:lnTo>
                <a:lnTo>
                  <a:pt x="1531" y="2197"/>
                </a:lnTo>
                <a:lnTo>
                  <a:pt x="970" y="2197"/>
                </a:lnTo>
                <a:lnTo>
                  <a:pt x="953" y="2194"/>
                </a:lnTo>
                <a:lnTo>
                  <a:pt x="939" y="2187"/>
                </a:lnTo>
                <a:lnTo>
                  <a:pt x="928" y="2176"/>
                </a:lnTo>
                <a:lnTo>
                  <a:pt x="921" y="2162"/>
                </a:lnTo>
                <a:lnTo>
                  <a:pt x="919" y="2146"/>
                </a:lnTo>
                <a:lnTo>
                  <a:pt x="919" y="2095"/>
                </a:lnTo>
                <a:lnTo>
                  <a:pt x="921" y="2078"/>
                </a:lnTo>
                <a:lnTo>
                  <a:pt x="928" y="2064"/>
                </a:lnTo>
                <a:lnTo>
                  <a:pt x="939" y="2053"/>
                </a:lnTo>
                <a:lnTo>
                  <a:pt x="953" y="2046"/>
                </a:lnTo>
                <a:lnTo>
                  <a:pt x="970" y="2044"/>
                </a:lnTo>
                <a:close/>
                <a:moveTo>
                  <a:pt x="790" y="1951"/>
                </a:moveTo>
                <a:lnTo>
                  <a:pt x="804" y="1954"/>
                </a:lnTo>
                <a:lnTo>
                  <a:pt x="817" y="1962"/>
                </a:lnTo>
                <a:lnTo>
                  <a:pt x="827" y="1973"/>
                </a:lnTo>
                <a:lnTo>
                  <a:pt x="832" y="1987"/>
                </a:lnTo>
                <a:lnTo>
                  <a:pt x="832" y="2001"/>
                </a:lnTo>
                <a:lnTo>
                  <a:pt x="829" y="2016"/>
                </a:lnTo>
                <a:lnTo>
                  <a:pt x="821" y="2029"/>
                </a:lnTo>
                <a:lnTo>
                  <a:pt x="633" y="2240"/>
                </a:lnTo>
                <a:lnTo>
                  <a:pt x="622" y="2249"/>
                </a:lnTo>
                <a:lnTo>
                  <a:pt x="610" y="2254"/>
                </a:lnTo>
                <a:lnTo>
                  <a:pt x="597" y="2256"/>
                </a:lnTo>
                <a:lnTo>
                  <a:pt x="582" y="2253"/>
                </a:lnTo>
                <a:lnTo>
                  <a:pt x="568" y="2245"/>
                </a:lnTo>
                <a:lnTo>
                  <a:pt x="451" y="2151"/>
                </a:lnTo>
                <a:lnTo>
                  <a:pt x="441" y="2140"/>
                </a:lnTo>
                <a:lnTo>
                  <a:pt x="435" y="2127"/>
                </a:lnTo>
                <a:lnTo>
                  <a:pt x="434" y="2113"/>
                </a:lnTo>
                <a:lnTo>
                  <a:pt x="436" y="2099"/>
                </a:lnTo>
                <a:lnTo>
                  <a:pt x="444" y="2085"/>
                </a:lnTo>
                <a:lnTo>
                  <a:pt x="454" y="2075"/>
                </a:lnTo>
                <a:lnTo>
                  <a:pt x="468" y="2070"/>
                </a:lnTo>
                <a:lnTo>
                  <a:pt x="483" y="2068"/>
                </a:lnTo>
                <a:lnTo>
                  <a:pt x="497" y="2071"/>
                </a:lnTo>
                <a:lnTo>
                  <a:pt x="510" y="2078"/>
                </a:lnTo>
                <a:lnTo>
                  <a:pt x="592" y="2145"/>
                </a:lnTo>
                <a:lnTo>
                  <a:pt x="751" y="1966"/>
                </a:lnTo>
                <a:lnTo>
                  <a:pt x="762" y="1956"/>
                </a:lnTo>
                <a:lnTo>
                  <a:pt x="776" y="1952"/>
                </a:lnTo>
                <a:lnTo>
                  <a:pt x="790" y="1951"/>
                </a:lnTo>
                <a:close/>
                <a:moveTo>
                  <a:pt x="970" y="1635"/>
                </a:moveTo>
                <a:lnTo>
                  <a:pt x="1785" y="1635"/>
                </a:lnTo>
                <a:lnTo>
                  <a:pt x="1802" y="1637"/>
                </a:lnTo>
                <a:lnTo>
                  <a:pt x="1816" y="1645"/>
                </a:lnTo>
                <a:lnTo>
                  <a:pt x="1827" y="1656"/>
                </a:lnTo>
                <a:lnTo>
                  <a:pt x="1834" y="1670"/>
                </a:lnTo>
                <a:lnTo>
                  <a:pt x="1836" y="1686"/>
                </a:lnTo>
                <a:lnTo>
                  <a:pt x="1836" y="1737"/>
                </a:lnTo>
                <a:lnTo>
                  <a:pt x="1834" y="1753"/>
                </a:lnTo>
                <a:lnTo>
                  <a:pt x="1827" y="1767"/>
                </a:lnTo>
                <a:lnTo>
                  <a:pt x="1816" y="1778"/>
                </a:lnTo>
                <a:lnTo>
                  <a:pt x="1802" y="1786"/>
                </a:lnTo>
                <a:lnTo>
                  <a:pt x="1785" y="1788"/>
                </a:lnTo>
                <a:lnTo>
                  <a:pt x="970" y="1788"/>
                </a:lnTo>
                <a:lnTo>
                  <a:pt x="953" y="1786"/>
                </a:lnTo>
                <a:lnTo>
                  <a:pt x="939" y="1778"/>
                </a:lnTo>
                <a:lnTo>
                  <a:pt x="928" y="1767"/>
                </a:lnTo>
                <a:lnTo>
                  <a:pt x="921" y="1753"/>
                </a:lnTo>
                <a:lnTo>
                  <a:pt x="919" y="1737"/>
                </a:lnTo>
                <a:lnTo>
                  <a:pt x="919" y="1686"/>
                </a:lnTo>
                <a:lnTo>
                  <a:pt x="921" y="1670"/>
                </a:lnTo>
                <a:lnTo>
                  <a:pt x="928" y="1656"/>
                </a:lnTo>
                <a:lnTo>
                  <a:pt x="939" y="1645"/>
                </a:lnTo>
                <a:lnTo>
                  <a:pt x="953" y="1637"/>
                </a:lnTo>
                <a:lnTo>
                  <a:pt x="970" y="1635"/>
                </a:lnTo>
                <a:close/>
                <a:moveTo>
                  <a:pt x="790" y="1516"/>
                </a:moveTo>
                <a:lnTo>
                  <a:pt x="804" y="1519"/>
                </a:lnTo>
                <a:lnTo>
                  <a:pt x="817" y="1528"/>
                </a:lnTo>
                <a:lnTo>
                  <a:pt x="827" y="1539"/>
                </a:lnTo>
                <a:lnTo>
                  <a:pt x="832" y="1553"/>
                </a:lnTo>
                <a:lnTo>
                  <a:pt x="832" y="1567"/>
                </a:lnTo>
                <a:lnTo>
                  <a:pt x="829" y="1581"/>
                </a:lnTo>
                <a:lnTo>
                  <a:pt x="821" y="1594"/>
                </a:lnTo>
                <a:lnTo>
                  <a:pt x="633" y="1805"/>
                </a:lnTo>
                <a:lnTo>
                  <a:pt x="622" y="1814"/>
                </a:lnTo>
                <a:lnTo>
                  <a:pt x="610" y="1819"/>
                </a:lnTo>
                <a:lnTo>
                  <a:pt x="597" y="1822"/>
                </a:lnTo>
                <a:lnTo>
                  <a:pt x="582" y="1818"/>
                </a:lnTo>
                <a:lnTo>
                  <a:pt x="568" y="1811"/>
                </a:lnTo>
                <a:lnTo>
                  <a:pt x="451" y="1716"/>
                </a:lnTo>
                <a:lnTo>
                  <a:pt x="441" y="1706"/>
                </a:lnTo>
                <a:lnTo>
                  <a:pt x="435" y="1693"/>
                </a:lnTo>
                <a:lnTo>
                  <a:pt x="434" y="1679"/>
                </a:lnTo>
                <a:lnTo>
                  <a:pt x="436" y="1663"/>
                </a:lnTo>
                <a:lnTo>
                  <a:pt x="444" y="1650"/>
                </a:lnTo>
                <a:lnTo>
                  <a:pt x="454" y="1641"/>
                </a:lnTo>
                <a:lnTo>
                  <a:pt x="468" y="1635"/>
                </a:lnTo>
                <a:lnTo>
                  <a:pt x="483" y="1633"/>
                </a:lnTo>
                <a:lnTo>
                  <a:pt x="497" y="1636"/>
                </a:lnTo>
                <a:lnTo>
                  <a:pt x="510" y="1644"/>
                </a:lnTo>
                <a:lnTo>
                  <a:pt x="592" y="1710"/>
                </a:lnTo>
                <a:lnTo>
                  <a:pt x="751" y="1531"/>
                </a:lnTo>
                <a:lnTo>
                  <a:pt x="762" y="1521"/>
                </a:lnTo>
                <a:lnTo>
                  <a:pt x="776" y="1517"/>
                </a:lnTo>
                <a:lnTo>
                  <a:pt x="790" y="1516"/>
                </a:lnTo>
                <a:close/>
                <a:moveTo>
                  <a:pt x="970" y="1175"/>
                </a:moveTo>
                <a:lnTo>
                  <a:pt x="1785" y="1175"/>
                </a:lnTo>
                <a:lnTo>
                  <a:pt x="1802" y="1178"/>
                </a:lnTo>
                <a:lnTo>
                  <a:pt x="1816" y="1184"/>
                </a:lnTo>
                <a:lnTo>
                  <a:pt x="1827" y="1196"/>
                </a:lnTo>
                <a:lnTo>
                  <a:pt x="1834" y="1210"/>
                </a:lnTo>
                <a:lnTo>
                  <a:pt x="1836" y="1226"/>
                </a:lnTo>
                <a:lnTo>
                  <a:pt x="1836" y="1278"/>
                </a:lnTo>
                <a:lnTo>
                  <a:pt x="1834" y="1293"/>
                </a:lnTo>
                <a:lnTo>
                  <a:pt x="1827" y="1307"/>
                </a:lnTo>
                <a:lnTo>
                  <a:pt x="1816" y="1319"/>
                </a:lnTo>
                <a:lnTo>
                  <a:pt x="1802" y="1325"/>
                </a:lnTo>
                <a:lnTo>
                  <a:pt x="1785" y="1329"/>
                </a:lnTo>
                <a:lnTo>
                  <a:pt x="970" y="1329"/>
                </a:lnTo>
                <a:lnTo>
                  <a:pt x="953" y="1325"/>
                </a:lnTo>
                <a:lnTo>
                  <a:pt x="939" y="1319"/>
                </a:lnTo>
                <a:lnTo>
                  <a:pt x="928" y="1307"/>
                </a:lnTo>
                <a:lnTo>
                  <a:pt x="921" y="1293"/>
                </a:lnTo>
                <a:lnTo>
                  <a:pt x="919" y="1278"/>
                </a:lnTo>
                <a:lnTo>
                  <a:pt x="919" y="1226"/>
                </a:lnTo>
                <a:lnTo>
                  <a:pt x="921" y="1210"/>
                </a:lnTo>
                <a:lnTo>
                  <a:pt x="928" y="1196"/>
                </a:lnTo>
                <a:lnTo>
                  <a:pt x="939" y="1184"/>
                </a:lnTo>
                <a:lnTo>
                  <a:pt x="953" y="1178"/>
                </a:lnTo>
                <a:lnTo>
                  <a:pt x="970" y="1175"/>
                </a:lnTo>
                <a:close/>
                <a:moveTo>
                  <a:pt x="790" y="1061"/>
                </a:moveTo>
                <a:lnTo>
                  <a:pt x="804" y="1065"/>
                </a:lnTo>
                <a:lnTo>
                  <a:pt x="817" y="1073"/>
                </a:lnTo>
                <a:lnTo>
                  <a:pt x="827" y="1085"/>
                </a:lnTo>
                <a:lnTo>
                  <a:pt x="832" y="1098"/>
                </a:lnTo>
                <a:lnTo>
                  <a:pt x="832" y="1113"/>
                </a:lnTo>
                <a:lnTo>
                  <a:pt x="829" y="1127"/>
                </a:lnTo>
                <a:lnTo>
                  <a:pt x="821" y="1139"/>
                </a:lnTo>
                <a:lnTo>
                  <a:pt x="633" y="1351"/>
                </a:lnTo>
                <a:lnTo>
                  <a:pt x="622" y="1360"/>
                </a:lnTo>
                <a:lnTo>
                  <a:pt x="610" y="1365"/>
                </a:lnTo>
                <a:lnTo>
                  <a:pt x="597" y="1366"/>
                </a:lnTo>
                <a:lnTo>
                  <a:pt x="582" y="1364"/>
                </a:lnTo>
                <a:lnTo>
                  <a:pt x="568" y="1357"/>
                </a:lnTo>
                <a:lnTo>
                  <a:pt x="451" y="1262"/>
                </a:lnTo>
                <a:lnTo>
                  <a:pt x="441" y="1252"/>
                </a:lnTo>
                <a:lnTo>
                  <a:pt x="435" y="1238"/>
                </a:lnTo>
                <a:lnTo>
                  <a:pt x="434" y="1223"/>
                </a:lnTo>
                <a:lnTo>
                  <a:pt x="436" y="1209"/>
                </a:lnTo>
                <a:lnTo>
                  <a:pt x="444" y="1196"/>
                </a:lnTo>
                <a:lnTo>
                  <a:pt x="454" y="1187"/>
                </a:lnTo>
                <a:lnTo>
                  <a:pt x="468" y="1180"/>
                </a:lnTo>
                <a:lnTo>
                  <a:pt x="483" y="1179"/>
                </a:lnTo>
                <a:lnTo>
                  <a:pt x="497" y="1181"/>
                </a:lnTo>
                <a:lnTo>
                  <a:pt x="510" y="1189"/>
                </a:lnTo>
                <a:lnTo>
                  <a:pt x="592" y="1255"/>
                </a:lnTo>
                <a:lnTo>
                  <a:pt x="751" y="1077"/>
                </a:lnTo>
                <a:lnTo>
                  <a:pt x="762" y="1067"/>
                </a:lnTo>
                <a:lnTo>
                  <a:pt x="776" y="1062"/>
                </a:lnTo>
                <a:lnTo>
                  <a:pt x="790" y="1061"/>
                </a:lnTo>
                <a:close/>
                <a:moveTo>
                  <a:pt x="154" y="358"/>
                </a:moveTo>
                <a:lnTo>
                  <a:pt x="567" y="358"/>
                </a:lnTo>
                <a:lnTo>
                  <a:pt x="563" y="384"/>
                </a:lnTo>
                <a:lnTo>
                  <a:pt x="562" y="411"/>
                </a:lnTo>
                <a:lnTo>
                  <a:pt x="565" y="452"/>
                </a:lnTo>
                <a:lnTo>
                  <a:pt x="575" y="491"/>
                </a:lnTo>
                <a:lnTo>
                  <a:pt x="590" y="527"/>
                </a:lnTo>
                <a:lnTo>
                  <a:pt x="610" y="560"/>
                </a:lnTo>
                <a:lnTo>
                  <a:pt x="635" y="589"/>
                </a:lnTo>
                <a:lnTo>
                  <a:pt x="665" y="616"/>
                </a:lnTo>
                <a:lnTo>
                  <a:pt x="699" y="636"/>
                </a:lnTo>
                <a:lnTo>
                  <a:pt x="735" y="651"/>
                </a:lnTo>
                <a:lnTo>
                  <a:pt x="774" y="661"/>
                </a:lnTo>
                <a:lnTo>
                  <a:pt x="815" y="664"/>
                </a:lnTo>
                <a:lnTo>
                  <a:pt x="1481" y="664"/>
                </a:lnTo>
                <a:lnTo>
                  <a:pt x="1522" y="661"/>
                </a:lnTo>
                <a:lnTo>
                  <a:pt x="1561" y="651"/>
                </a:lnTo>
                <a:lnTo>
                  <a:pt x="1597" y="636"/>
                </a:lnTo>
                <a:lnTo>
                  <a:pt x="1631" y="614"/>
                </a:lnTo>
                <a:lnTo>
                  <a:pt x="1660" y="589"/>
                </a:lnTo>
                <a:lnTo>
                  <a:pt x="1686" y="559"/>
                </a:lnTo>
                <a:lnTo>
                  <a:pt x="1706" y="526"/>
                </a:lnTo>
                <a:lnTo>
                  <a:pt x="1722" y="489"/>
                </a:lnTo>
                <a:lnTo>
                  <a:pt x="1731" y="449"/>
                </a:lnTo>
                <a:lnTo>
                  <a:pt x="1735" y="407"/>
                </a:lnTo>
                <a:lnTo>
                  <a:pt x="1733" y="383"/>
                </a:lnTo>
                <a:lnTo>
                  <a:pt x="1729" y="358"/>
                </a:lnTo>
                <a:lnTo>
                  <a:pt x="2041" y="358"/>
                </a:lnTo>
                <a:lnTo>
                  <a:pt x="2084" y="360"/>
                </a:lnTo>
                <a:lnTo>
                  <a:pt x="2123" y="366"/>
                </a:lnTo>
                <a:lnTo>
                  <a:pt x="2158" y="377"/>
                </a:lnTo>
                <a:lnTo>
                  <a:pt x="2190" y="390"/>
                </a:lnTo>
                <a:lnTo>
                  <a:pt x="2217" y="407"/>
                </a:lnTo>
                <a:lnTo>
                  <a:pt x="2241" y="428"/>
                </a:lnTo>
                <a:lnTo>
                  <a:pt x="2260" y="451"/>
                </a:lnTo>
                <a:lnTo>
                  <a:pt x="2276" y="476"/>
                </a:lnTo>
                <a:lnTo>
                  <a:pt x="2286" y="503"/>
                </a:lnTo>
                <a:lnTo>
                  <a:pt x="2294" y="532"/>
                </a:lnTo>
                <a:lnTo>
                  <a:pt x="2296" y="562"/>
                </a:lnTo>
                <a:lnTo>
                  <a:pt x="2296" y="2097"/>
                </a:lnTo>
                <a:lnTo>
                  <a:pt x="2270" y="2096"/>
                </a:lnTo>
                <a:lnTo>
                  <a:pt x="2245" y="2095"/>
                </a:lnTo>
                <a:lnTo>
                  <a:pt x="2175" y="2098"/>
                </a:lnTo>
                <a:lnTo>
                  <a:pt x="2107" y="2107"/>
                </a:lnTo>
                <a:lnTo>
                  <a:pt x="2041" y="2122"/>
                </a:lnTo>
                <a:lnTo>
                  <a:pt x="2041" y="920"/>
                </a:lnTo>
                <a:lnTo>
                  <a:pt x="255" y="920"/>
                </a:lnTo>
                <a:lnTo>
                  <a:pt x="255" y="2963"/>
                </a:lnTo>
                <a:lnTo>
                  <a:pt x="1432" y="2963"/>
                </a:lnTo>
                <a:lnTo>
                  <a:pt x="1438" y="3030"/>
                </a:lnTo>
                <a:lnTo>
                  <a:pt x="1450" y="3095"/>
                </a:lnTo>
                <a:lnTo>
                  <a:pt x="1467" y="3158"/>
                </a:lnTo>
                <a:lnTo>
                  <a:pt x="1489" y="3218"/>
                </a:lnTo>
                <a:lnTo>
                  <a:pt x="204" y="3218"/>
                </a:lnTo>
                <a:lnTo>
                  <a:pt x="168" y="3215"/>
                </a:lnTo>
                <a:lnTo>
                  <a:pt x="133" y="3205"/>
                </a:lnTo>
                <a:lnTo>
                  <a:pt x="102" y="3190"/>
                </a:lnTo>
                <a:lnTo>
                  <a:pt x="72" y="3171"/>
                </a:lnTo>
                <a:lnTo>
                  <a:pt x="49" y="3146"/>
                </a:lnTo>
                <a:lnTo>
                  <a:pt x="28" y="3118"/>
                </a:lnTo>
                <a:lnTo>
                  <a:pt x="13" y="3085"/>
                </a:lnTo>
                <a:lnTo>
                  <a:pt x="3" y="3050"/>
                </a:lnTo>
                <a:lnTo>
                  <a:pt x="0" y="3014"/>
                </a:lnTo>
                <a:lnTo>
                  <a:pt x="0" y="562"/>
                </a:lnTo>
                <a:lnTo>
                  <a:pt x="3" y="529"/>
                </a:lnTo>
                <a:lnTo>
                  <a:pt x="10" y="497"/>
                </a:lnTo>
                <a:lnTo>
                  <a:pt x="22" y="468"/>
                </a:lnTo>
                <a:lnTo>
                  <a:pt x="37" y="441"/>
                </a:lnTo>
                <a:lnTo>
                  <a:pt x="54" y="417"/>
                </a:lnTo>
                <a:lnTo>
                  <a:pt x="72" y="397"/>
                </a:lnTo>
                <a:lnTo>
                  <a:pt x="93" y="380"/>
                </a:lnTo>
                <a:lnTo>
                  <a:pt x="114" y="368"/>
                </a:lnTo>
                <a:lnTo>
                  <a:pt x="134" y="360"/>
                </a:lnTo>
                <a:lnTo>
                  <a:pt x="154" y="358"/>
                </a:lnTo>
                <a:close/>
                <a:moveTo>
                  <a:pt x="1148" y="102"/>
                </a:moveTo>
                <a:lnTo>
                  <a:pt x="1127" y="105"/>
                </a:lnTo>
                <a:lnTo>
                  <a:pt x="1109" y="113"/>
                </a:lnTo>
                <a:lnTo>
                  <a:pt x="1094" y="125"/>
                </a:lnTo>
                <a:lnTo>
                  <a:pt x="1082" y="140"/>
                </a:lnTo>
                <a:lnTo>
                  <a:pt x="1074" y="158"/>
                </a:lnTo>
                <a:lnTo>
                  <a:pt x="1071" y="179"/>
                </a:lnTo>
                <a:lnTo>
                  <a:pt x="1074" y="199"/>
                </a:lnTo>
                <a:lnTo>
                  <a:pt x="1082" y="218"/>
                </a:lnTo>
                <a:lnTo>
                  <a:pt x="1094" y="233"/>
                </a:lnTo>
                <a:lnTo>
                  <a:pt x="1109" y="245"/>
                </a:lnTo>
                <a:lnTo>
                  <a:pt x="1127" y="252"/>
                </a:lnTo>
                <a:lnTo>
                  <a:pt x="1148" y="256"/>
                </a:lnTo>
                <a:lnTo>
                  <a:pt x="1169" y="252"/>
                </a:lnTo>
                <a:lnTo>
                  <a:pt x="1187" y="245"/>
                </a:lnTo>
                <a:lnTo>
                  <a:pt x="1202" y="233"/>
                </a:lnTo>
                <a:lnTo>
                  <a:pt x="1214" y="218"/>
                </a:lnTo>
                <a:lnTo>
                  <a:pt x="1222" y="199"/>
                </a:lnTo>
                <a:lnTo>
                  <a:pt x="1225" y="179"/>
                </a:lnTo>
                <a:lnTo>
                  <a:pt x="1222" y="158"/>
                </a:lnTo>
                <a:lnTo>
                  <a:pt x="1214" y="140"/>
                </a:lnTo>
                <a:lnTo>
                  <a:pt x="1202" y="125"/>
                </a:lnTo>
                <a:lnTo>
                  <a:pt x="1187" y="113"/>
                </a:lnTo>
                <a:lnTo>
                  <a:pt x="1169" y="105"/>
                </a:lnTo>
                <a:lnTo>
                  <a:pt x="1148" y="102"/>
                </a:lnTo>
                <a:close/>
                <a:moveTo>
                  <a:pt x="1146" y="0"/>
                </a:moveTo>
                <a:lnTo>
                  <a:pt x="1150" y="0"/>
                </a:lnTo>
                <a:lnTo>
                  <a:pt x="1182" y="3"/>
                </a:lnTo>
                <a:lnTo>
                  <a:pt x="1212" y="11"/>
                </a:lnTo>
                <a:lnTo>
                  <a:pt x="1239" y="24"/>
                </a:lnTo>
                <a:lnTo>
                  <a:pt x="1264" y="41"/>
                </a:lnTo>
                <a:lnTo>
                  <a:pt x="1285" y="63"/>
                </a:lnTo>
                <a:lnTo>
                  <a:pt x="1303" y="88"/>
                </a:lnTo>
                <a:lnTo>
                  <a:pt x="1316" y="115"/>
                </a:lnTo>
                <a:lnTo>
                  <a:pt x="1323" y="145"/>
                </a:lnTo>
                <a:lnTo>
                  <a:pt x="1327" y="177"/>
                </a:lnTo>
                <a:lnTo>
                  <a:pt x="1327" y="179"/>
                </a:lnTo>
                <a:lnTo>
                  <a:pt x="1329" y="199"/>
                </a:lnTo>
                <a:lnTo>
                  <a:pt x="1337" y="218"/>
                </a:lnTo>
                <a:lnTo>
                  <a:pt x="1349" y="233"/>
                </a:lnTo>
                <a:lnTo>
                  <a:pt x="1364" y="245"/>
                </a:lnTo>
                <a:lnTo>
                  <a:pt x="1382" y="252"/>
                </a:lnTo>
                <a:lnTo>
                  <a:pt x="1402" y="256"/>
                </a:lnTo>
                <a:lnTo>
                  <a:pt x="1481" y="256"/>
                </a:lnTo>
                <a:lnTo>
                  <a:pt x="1512" y="259"/>
                </a:lnTo>
                <a:lnTo>
                  <a:pt x="1540" y="268"/>
                </a:lnTo>
                <a:lnTo>
                  <a:pt x="1566" y="282"/>
                </a:lnTo>
                <a:lnTo>
                  <a:pt x="1588" y="300"/>
                </a:lnTo>
                <a:lnTo>
                  <a:pt x="1607" y="322"/>
                </a:lnTo>
                <a:lnTo>
                  <a:pt x="1621" y="348"/>
                </a:lnTo>
                <a:lnTo>
                  <a:pt x="1630" y="377"/>
                </a:lnTo>
                <a:lnTo>
                  <a:pt x="1633" y="407"/>
                </a:lnTo>
                <a:lnTo>
                  <a:pt x="1633" y="411"/>
                </a:lnTo>
                <a:lnTo>
                  <a:pt x="1630" y="441"/>
                </a:lnTo>
                <a:lnTo>
                  <a:pt x="1621" y="469"/>
                </a:lnTo>
                <a:lnTo>
                  <a:pt x="1607" y="495"/>
                </a:lnTo>
                <a:lnTo>
                  <a:pt x="1588" y="518"/>
                </a:lnTo>
                <a:lnTo>
                  <a:pt x="1566" y="536"/>
                </a:lnTo>
                <a:lnTo>
                  <a:pt x="1540" y="550"/>
                </a:lnTo>
                <a:lnTo>
                  <a:pt x="1512" y="559"/>
                </a:lnTo>
                <a:lnTo>
                  <a:pt x="1481" y="562"/>
                </a:lnTo>
                <a:lnTo>
                  <a:pt x="815" y="562"/>
                </a:lnTo>
                <a:lnTo>
                  <a:pt x="784" y="559"/>
                </a:lnTo>
                <a:lnTo>
                  <a:pt x="756" y="550"/>
                </a:lnTo>
                <a:lnTo>
                  <a:pt x="730" y="536"/>
                </a:lnTo>
                <a:lnTo>
                  <a:pt x="708" y="518"/>
                </a:lnTo>
                <a:lnTo>
                  <a:pt x="689" y="495"/>
                </a:lnTo>
                <a:lnTo>
                  <a:pt x="675" y="469"/>
                </a:lnTo>
                <a:lnTo>
                  <a:pt x="667" y="441"/>
                </a:lnTo>
                <a:lnTo>
                  <a:pt x="663" y="411"/>
                </a:lnTo>
                <a:lnTo>
                  <a:pt x="663" y="407"/>
                </a:lnTo>
                <a:lnTo>
                  <a:pt x="667" y="377"/>
                </a:lnTo>
                <a:lnTo>
                  <a:pt x="675" y="348"/>
                </a:lnTo>
                <a:lnTo>
                  <a:pt x="689" y="322"/>
                </a:lnTo>
                <a:lnTo>
                  <a:pt x="708" y="300"/>
                </a:lnTo>
                <a:lnTo>
                  <a:pt x="730" y="282"/>
                </a:lnTo>
                <a:lnTo>
                  <a:pt x="756" y="268"/>
                </a:lnTo>
                <a:lnTo>
                  <a:pt x="784" y="259"/>
                </a:lnTo>
                <a:lnTo>
                  <a:pt x="815" y="256"/>
                </a:lnTo>
                <a:lnTo>
                  <a:pt x="894" y="256"/>
                </a:lnTo>
                <a:lnTo>
                  <a:pt x="913" y="252"/>
                </a:lnTo>
                <a:lnTo>
                  <a:pt x="932" y="245"/>
                </a:lnTo>
                <a:lnTo>
                  <a:pt x="947" y="233"/>
                </a:lnTo>
                <a:lnTo>
                  <a:pt x="959" y="218"/>
                </a:lnTo>
                <a:lnTo>
                  <a:pt x="966" y="199"/>
                </a:lnTo>
                <a:lnTo>
                  <a:pt x="970" y="179"/>
                </a:lnTo>
                <a:lnTo>
                  <a:pt x="970" y="177"/>
                </a:lnTo>
                <a:lnTo>
                  <a:pt x="973" y="145"/>
                </a:lnTo>
                <a:lnTo>
                  <a:pt x="980" y="115"/>
                </a:lnTo>
                <a:lnTo>
                  <a:pt x="993" y="88"/>
                </a:lnTo>
                <a:lnTo>
                  <a:pt x="1011" y="63"/>
                </a:lnTo>
                <a:lnTo>
                  <a:pt x="1032" y="41"/>
                </a:lnTo>
                <a:lnTo>
                  <a:pt x="1057" y="24"/>
                </a:lnTo>
                <a:lnTo>
                  <a:pt x="1084" y="11"/>
                </a:lnTo>
                <a:lnTo>
                  <a:pt x="1115" y="3"/>
                </a:lnTo>
                <a:lnTo>
                  <a:pt x="114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rved Left Arrow 18"/>
          <p:cNvSpPr/>
          <p:nvPr/>
        </p:nvSpPr>
        <p:spPr>
          <a:xfrm rot="18337559">
            <a:off x="5438262" y="1609853"/>
            <a:ext cx="611348" cy="1380041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Curved Left Arrow 72"/>
          <p:cNvSpPr/>
          <p:nvPr/>
        </p:nvSpPr>
        <p:spPr>
          <a:xfrm rot="13653898" flipH="1" flipV="1">
            <a:off x="5414855" y="4561330"/>
            <a:ext cx="611348" cy="1380041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Curved Left Arrow 73"/>
          <p:cNvSpPr/>
          <p:nvPr/>
        </p:nvSpPr>
        <p:spPr>
          <a:xfrm rot="18000000" flipH="1" flipV="1">
            <a:off x="2164318" y="4561330"/>
            <a:ext cx="611348" cy="1380041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rved Left Arrow 74"/>
          <p:cNvSpPr/>
          <p:nvPr/>
        </p:nvSpPr>
        <p:spPr>
          <a:xfrm rot="2700000" flipH="1" flipV="1">
            <a:off x="2164317" y="1472031"/>
            <a:ext cx="611348" cy="1380041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369518" y="2210767"/>
            <a:ext cx="3677894" cy="5853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369518" y="2796161"/>
            <a:ext cx="3677894" cy="2613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Circle Concept for PowerPoint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131067" y="3566321"/>
            <a:ext cx="20785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141412" y="2949840"/>
            <a:ext cx="1571517" cy="157151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1243902" y="3255818"/>
            <a:ext cx="1366536" cy="1165335"/>
          </a:xfrm>
          <a:custGeom>
            <a:avLst/>
            <a:gdLst>
              <a:gd name="T0" fmla="*/ 1816 w 2128"/>
              <a:gd name="T1" fmla="*/ 0 h 1816"/>
              <a:gd name="T2" fmla="*/ 1532 w 2128"/>
              <a:gd name="T3" fmla="*/ 520 h 1816"/>
              <a:gd name="T4" fmla="*/ 596 w 2128"/>
              <a:gd name="T5" fmla="*/ 520 h 1816"/>
              <a:gd name="T6" fmla="*/ 312 w 2128"/>
              <a:gd name="T7" fmla="*/ 0 h 1816"/>
              <a:gd name="T8" fmla="*/ 0 w 2128"/>
              <a:gd name="T9" fmla="*/ 752 h 1816"/>
              <a:gd name="T10" fmla="*/ 1064 w 2128"/>
              <a:gd name="T11" fmla="*/ 1816 h 1816"/>
              <a:gd name="T12" fmla="*/ 2128 w 2128"/>
              <a:gd name="T13" fmla="*/ 752 h 1816"/>
              <a:gd name="T14" fmla="*/ 1816 w 2128"/>
              <a:gd name="T15" fmla="*/ 0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8" h="1816">
                <a:moveTo>
                  <a:pt x="1816" y="0"/>
                </a:moveTo>
                <a:cubicBezTo>
                  <a:pt x="1532" y="520"/>
                  <a:pt x="1532" y="520"/>
                  <a:pt x="1532" y="520"/>
                </a:cubicBezTo>
                <a:cubicBezTo>
                  <a:pt x="596" y="520"/>
                  <a:pt x="596" y="520"/>
                  <a:pt x="596" y="520"/>
                </a:cubicBezTo>
                <a:cubicBezTo>
                  <a:pt x="312" y="0"/>
                  <a:pt x="312" y="0"/>
                  <a:pt x="312" y="0"/>
                </a:cubicBezTo>
                <a:cubicBezTo>
                  <a:pt x="119" y="192"/>
                  <a:pt x="0" y="458"/>
                  <a:pt x="0" y="752"/>
                </a:cubicBezTo>
                <a:cubicBezTo>
                  <a:pt x="0" y="1340"/>
                  <a:pt x="476" y="1816"/>
                  <a:pt x="1064" y="1816"/>
                </a:cubicBezTo>
                <a:cubicBezTo>
                  <a:pt x="1652" y="1816"/>
                  <a:pt x="2128" y="1340"/>
                  <a:pt x="2128" y="752"/>
                </a:cubicBezTo>
                <a:cubicBezTo>
                  <a:pt x="2128" y="458"/>
                  <a:pt x="2009" y="192"/>
                  <a:pt x="181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656583" y="3693880"/>
            <a:ext cx="541175" cy="594125"/>
            <a:chOff x="688975" y="2427288"/>
            <a:chExt cx="957263" cy="1050925"/>
          </a:xfrm>
          <a:solidFill>
            <a:schemeClr val="accent4">
              <a:lumMod val="75000"/>
            </a:schemeClr>
          </a:solidFill>
        </p:grpSpPr>
        <p:sp>
          <p:nvSpPr>
            <p:cNvPr id="34" name="Freeform 159"/>
            <p:cNvSpPr>
              <a:spLocks noEditPoints="1"/>
            </p:cNvSpPr>
            <p:nvPr/>
          </p:nvSpPr>
          <p:spPr bwMode="auto">
            <a:xfrm>
              <a:off x="846138" y="2589213"/>
              <a:ext cx="644525" cy="889000"/>
            </a:xfrm>
            <a:custGeom>
              <a:avLst/>
              <a:gdLst>
                <a:gd name="T0" fmla="*/ 751 w 2030"/>
                <a:gd name="T1" fmla="*/ 300 h 2803"/>
                <a:gd name="T2" fmla="*/ 479 w 2030"/>
                <a:gd name="T3" fmla="*/ 467 h 2803"/>
                <a:gd name="T4" fmla="*/ 304 w 2030"/>
                <a:gd name="T5" fmla="*/ 724 h 2803"/>
                <a:gd name="T6" fmla="*/ 259 w 2030"/>
                <a:gd name="T7" fmla="*/ 1035 h 2803"/>
                <a:gd name="T8" fmla="*/ 313 w 2030"/>
                <a:gd name="T9" fmla="*/ 1285 h 2803"/>
                <a:gd name="T10" fmla="*/ 414 w 2030"/>
                <a:gd name="T11" fmla="*/ 1473 h 2803"/>
                <a:gd name="T12" fmla="*/ 530 w 2030"/>
                <a:gd name="T13" fmla="*/ 1648 h 2803"/>
                <a:gd name="T14" fmla="*/ 603 w 2030"/>
                <a:gd name="T15" fmla="*/ 1845 h 2803"/>
                <a:gd name="T16" fmla="*/ 647 w 2030"/>
                <a:gd name="T17" fmla="*/ 1980 h 2803"/>
                <a:gd name="T18" fmla="*/ 1346 w 2030"/>
                <a:gd name="T19" fmla="*/ 2014 h 2803"/>
                <a:gd name="T20" fmla="*/ 1422 w 2030"/>
                <a:gd name="T21" fmla="*/ 1915 h 2803"/>
                <a:gd name="T22" fmla="*/ 1461 w 2030"/>
                <a:gd name="T23" fmla="*/ 1723 h 2803"/>
                <a:gd name="T24" fmla="*/ 1571 w 2030"/>
                <a:gd name="T25" fmla="*/ 1540 h 2803"/>
                <a:gd name="T26" fmla="*/ 1679 w 2030"/>
                <a:gd name="T27" fmla="*/ 1366 h 2803"/>
                <a:gd name="T28" fmla="*/ 1757 w 2030"/>
                <a:gd name="T29" fmla="*/ 1144 h 2803"/>
                <a:gd name="T30" fmla="*/ 1762 w 2030"/>
                <a:gd name="T31" fmla="*/ 846 h 2803"/>
                <a:gd name="T32" fmla="*/ 1635 w 2030"/>
                <a:gd name="T33" fmla="*/ 560 h 2803"/>
                <a:gd name="T34" fmla="*/ 1398 w 2030"/>
                <a:gd name="T35" fmla="*/ 353 h 2803"/>
                <a:gd name="T36" fmla="*/ 1084 w 2030"/>
                <a:gd name="T37" fmla="*/ 259 h 2803"/>
                <a:gd name="T38" fmla="*/ 1258 w 2030"/>
                <a:gd name="T39" fmla="*/ 30 h 2803"/>
                <a:gd name="T40" fmla="*/ 1614 w 2030"/>
                <a:gd name="T41" fmla="*/ 189 h 2803"/>
                <a:gd name="T42" fmla="*/ 1878 w 2030"/>
                <a:gd name="T43" fmla="*/ 462 h 2803"/>
                <a:gd name="T44" fmla="*/ 2016 w 2030"/>
                <a:gd name="T45" fmla="*/ 816 h 2803"/>
                <a:gd name="T46" fmla="*/ 2014 w 2030"/>
                <a:gd name="T47" fmla="*/ 1167 h 2803"/>
                <a:gd name="T48" fmla="*/ 1936 w 2030"/>
                <a:gd name="T49" fmla="*/ 1425 h 2803"/>
                <a:gd name="T50" fmla="*/ 1827 w 2030"/>
                <a:gd name="T51" fmla="*/ 1619 h 2803"/>
                <a:gd name="T52" fmla="*/ 1715 w 2030"/>
                <a:gd name="T53" fmla="*/ 1787 h 2803"/>
                <a:gd name="T54" fmla="*/ 1678 w 2030"/>
                <a:gd name="T55" fmla="*/ 1936 h 2803"/>
                <a:gd name="T56" fmla="*/ 1573 w 2030"/>
                <a:gd name="T57" fmla="*/ 2152 h 2803"/>
                <a:gd name="T58" fmla="*/ 1488 w 2030"/>
                <a:gd name="T59" fmla="*/ 2297 h 2803"/>
                <a:gd name="T60" fmla="*/ 1481 w 2030"/>
                <a:gd name="T61" fmla="*/ 2432 h 2803"/>
                <a:gd name="T62" fmla="*/ 1477 w 2030"/>
                <a:gd name="T63" fmla="*/ 2494 h 2803"/>
                <a:gd name="T64" fmla="*/ 1447 w 2030"/>
                <a:gd name="T65" fmla="*/ 2578 h 2803"/>
                <a:gd name="T66" fmla="*/ 1341 w 2030"/>
                <a:gd name="T67" fmla="*/ 2669 h 2803"/>
                <a:gd name="T68" fmla="*/ 1185 w 2030"/>
                <a:gd name="T69" fmla="*/ 2782 h 2803"/>
                <a:gd name="T70" fmla="*/ 891 w 2030"/>
                <a:gd name="T71" fmla="*/ 2800 h 2803"/>
                <a:gd name="T72" fmla="*/ 762 w 2030"/>
                <a:gd name="T73" fmla="*/ 2701 h 2803"/>
                <a:gd name="T74" fmla="*/ 607 w 2030"/>
                <a:gd name="T75" fmla="*/ 2609 h 2803"/>
                <a:gd name="T76" fmla="*/ 556 w 2030"/>
                <a:gd name="T77" fmla="*/ 2512 h 2803"/>
                <a:gd name="T78" fmla="*/ 551 w 2030"/>
                <a:gd name="T79" fmla="*/ 2468 h 2803"/>
                <a:gd name="T80" fmla="*/ 545 w 2030"/>
                <a:gd name="T81" fmla="*/ 2353 h 2803"/>
                <a:gd name="T82" fmla="*/ 538 w 2030"/>
                <a:gd name="T83" fmla="*/ 2224 h 2803"/>
                <a:gd name="T84" fmla="*/ 376 w 2030"/>
                <a:gd name="T85" fmla="*/ 2027 h 2803"/>
                <a:gd name="T86" fmla="*/ 340 w 2030"/>
                <a:gd name="T87" fmla="*/ 1841 h 2803"/>
                <a:gd name="T88" fmla="*/ 247 w 2030"/>
                <a:gd name="T89" fmla="*/ 1684 h 2803"/>
                <a:gd name="T90" fmla="*/ 137 w 2030"/>
                <a:gd name="T91" fmla="*/ 1510 h 2803"/>
                <a:gd name="T92" fmla="*/ 41 w 2030"/>
                <a:gd name="T93" fmla="*/ 1280 h 2803"/>
                <a:gd name="T94" fmla="*/ 0 w 2030"/>
                <a:gd name="T95" fmla="*/ 975 h 2803"/>
                <a:gd name="T96" fmla="*/ 80 w 2030"/>
                <a:gd name="T97" fmla="*/ 596 h 2803"/>
                <a:gd name="T98" fmla="*/ 298 w 2030"/>
                <a:gd name="T99" fmla="*/ 287 h 2803"/>
                <a:gd name="T100" fmla="*/ 621 w 2030"/>
                <a:gd name="T101" fmla="*/ 77 h 2803"/>
                <a:gd name="T102" fmla="*/ 1015 w 2030"/>
                <a:gd name="T10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30" h="2803">
                  <a:moveTo>
                    <a:pt x="1015" y="255"/>
                  </a:moveTo>
                  <a:lnTo>
                    <a:pt x="946" y="259"/>
                  </a:lnTo>
                  <a:lnTo>
                    <a:pt x="879" y="267"/>
                  </a:lnTo>
                  <a:lnTo>
                    <a:pt x="814" y="281"/>
                  </a:lnTo>
                  <a:lnTo>
                    <a:pt x="751" y="300"/>
                  </a:lnTo>
                  <a:lnTo>
                    <a:pt x="690" y="325"/>
                  </a:lnTo>
                  <a:lnTo>
                    <a:pt x="632" y="354"/>
                  </a:lnTo>
                  <a:lnTo>
                    <a:pt x="578" y="388"/>
                  </a:lnTo>
                  <a:lnTo>
                    <a:pt x="527" y="425"/>
                  </a:lnTo>
                  <a:lnTo>
                    <a:pt x="479" y="467"/>
                  </a:lnTo>
                  <a:lnTo>
                    <a:pt x="435" y="511"/>
                  </a:lnTo>
                  <a:lnTo>
                    <a:pt x="396" y="560"/>
                  </a:lnTo>
                  <a:lnTo>
                    <a:pt x="361" y="612"/>
                  </a:lnTo>
                  <a:lnTo>
                    <a:pt x="330" y="667"/>
                  </a:lnTo>
                  <a:lnTo>
                    <a:pt x="304" y="724"/>
                  </a:lnTo>
                  <a:lnTo>
                    <a:pt x="284" y="784"/>
                  </a:lnTo>
                  <a:lnTo>
                    <a:pt x="269" y="846"/>
                  </a:lnTo>
                  <a:lnTo>
                    <a:pt x="260" y="909"/>
                  </a:lnTo>
                  <a:lnTo>
                    <a:pt x="257" y="975"/>
                  </a:lnTo>
                  <a:lnTo>
                    <a:pt x="259" y="1035"/>
                  </a:lnTo>
                  <a:lnTo>
                    <a:pt x="264" y="1091"/>
                  </a:lnTo>
                  <a:lnTo>
                    <a:pt x="273" y="1144"/>
                  </a:lnTo>
                  <a:lnTo>
                    <a:pt x="284" y="1194"/>
                  </a:lnTo>
                  <a:lnTo>
                    <a:pt x="298" y="1241"/>
                  </a:lnTo>
                  <a:lnTo>
                    <a:pt x="313" y="1285"/>
                  </a:lnTo>
                  <a:lnTo>
                    <a:pt x="331" y="1327"/>
                  </a:lnTo>
                  <a:lnTo>
                    <a:pt x="351" y="1366"/>
                  </a:lnTo>
                  <a:lnTo>
                    <a:pt x="371" y="1404"/>
                  </a:lnTo>
                  <a:lnTo>
                    <a:pt x="393" y="1439"/>
                  </a:lnTo>
                  <a:lnTo>
                    <a:pt x="414" y="1473"/>
                  </a:lnTo>
                  <a:lnTo>
                    <a:pt x="437" y="1507"/>
                  </a:lnTo>
                  <a:lnTo>
                    <a:pt x="458" y="1539"/>
                  </a:lnTo>
                  <a:lnTo>
                    <a:pt x="483" y="1575"/>
                  </a:lnTo>
                  <a:lnTo>
                    <a:pt x="507" y="1612"/>
                  </a:lnTo>
                  <a:lnTo>
                    <a:pt x="530" y="1648"/>
                  </a:lnTo>
                  <a:lnTo>
                    <a:pt x="551" y="1685"/>
                  </a:lnTo>
                  <a:lnTo>
                    <a:pt x="569" y="1723"/>
                  </a:lnTo>
                  <a:lnTo>
                    <a:pt x="584" y="1762"/>
                  </a:lnTo>
                  <a:lnTo>
                    <a:pt x="595" y="1802"/>
                  </a:lnTo>
                  <a:lnTo>
                    <a:pt x="603" y="1845"/>
                  </a:lnTo>
                  <a:lnTo>
                    <a:pt x="605" y="1890"/>
                  </a:lnTo>
                  <a:lnTo>
                    <a:pt x="608" y="1915"/>
                  </a:lnTo>
                  <a:lnTo>
                    <a:pt x="618" y="1939"/>
                  </a:lnTo>
                  <a:lnTo>
                    <a:pt x="630" y="1960"/>
                  </a:lnTo>
                  <a:lnTo>
                    <a:pt x="647" y="1980"/>
                  </a:lnTo>
                  <a:lnTo>
                    <a:pt x="665" y="1998"/>
                  </a:lnTo>
                  <a:lnTo>
                    <a:pt x="684" y="2014"/>
                  </a:lnTo>
                  <a:lnTo>
                    <a:pt x="701" y="2027"/>
                  </a:lnTo>
                  <a:lnTo>
                    <a:pt x="1328" y="2027"/>
                  </a:lnTo>
                  <a:lnTo>
                    <a:pt x="1346" y="2014"/>
                  </a:lnTo>
                  <a:lnTo>
                    <a:pt x="1365" y="1998"/>
                  </a:lnTo>
                  <a:lnTo>
                    <a:pt x="1384" y="1980"/>
                  </a:lnTo>
                  <a:lnTo>
                    <a:pt x="1400" y="1960"/>
                  </a:lnTo>
                  <a:lnTo>
                    <a:pt x="1412" y="1939"/>
                  </a:lnTo>
                  <a:lnTo>
                    <a:pt x="1422" y="1915"/>
                  </a:lnTo>
                  <a:lnTo>
                    <a:pt x="1425" y="1890"/>
                  </a:lnTo>
                  <a:lnTo>
                    <a:pt x="1427" y="1845"/>
                  </a:lnTo>
                  <a:lnTo>
                    <a:pt x="1434" y="1802"/>
                  </a:lnTo>
                  <a:lnTo>
                    <a:pt x="1446" y="1762"/>
                  </a:lnTo>
                  <a:lnTo>
                    <a:pt x="1461" y="1723"/>
                  </a:lnTo>
                  <a:lnTo>
                    <a:pt x="1478" y="1686"/>
                  </a:lnTo>
                  <a:lnTo>
                    <a:pt x="1499" y="1648"/>
                  </a:lnTo>
                  <a:lnTo>
                    <a:pt x="1521" y="1612"/>
                  </a:lnTo>
                  <a:lnTo>
                    <a:pt x="1546" y="1576"/>
                  </a:lnTo>
                  <a:lnTo>
                    <a:pt x="1571" y="1540"/>
                  </a:lnTo>
                  <a:lnTo>
                    <a:pt x="1593" y="1508"/>
                  </a:lnTo>
                  <a:lnTo>
                    <a:pt x="1615" y="1474"/>
                  </a:lnTo>
                  <a:lnTo>
                    <a:pt x="1637" y="1440"/>
                  </a:lnTo>
                  <a:lnTo>
                    <a:pt x="1659" y="1404"/>
                  </a:lnTo>
                  <a:lnTo>
                    <a:pt x="1679" y="1366"/>
                  </a:lnTo>
                  <a:lnTo>
                    <a:pt x="1699" y="1327"/>
                  </a:lnTo>
                  <a:lnTo>
                    <a:pt x="1716" y="1285"/>
                  </a:lnTo>
                  <a:lnTo>
                    <a:pt x="1732" y="1241"/>
                  </a:lnTo>
                  <a:lnTo>
                    <a:pt x="1746" y="1194"/>
                  </a:lnTo>
                  <a:lnTo>
                    <a:pt x="1757" y="1144"/>
                  </a:lnTo>
                  <a:lnTo>
                    <a:pt x="1766" y="1091"/>
                  </a:lnTo>
                  <a:lnTo>
                    <a:pt x="1771" y="1035"/>
                  </a:lnTo>
                  <a:lnTo>
                    <a:pt x="1773" y="975"/>
                  </a:lnTo>
                  <a:lnTo>
                    <a:pt x="1770" y="909"/>
                  </a:lnTo>
                  <a:lnTo>
                    <a:pt x="1762" y="846"/>
                  </a:lnTo>
                  <a:lnTo>
                    <a:pt x="1746" y="783"/>
                  </a:lnTo>
                  <a:lnTo>
                    <a:pt x="1726" y="724"/>
                  </a:lnTo>
                  <a:lnTo>
                    <a:pt x="1701" y="667"/>
                  </a:lnTo>
                  <a:lnTo>
                    <a:pt x="1669" y="611"/>
                  </a:lnTo>
                  <a:lnTo>
                    <a:pt x="1635" y="560"/>
                  </a:lnTo>
                  <a:lnTo>
                    <a:pt x="1595" y="511"/>
                  </a:lnTo>
                  <a:lnTo>
                    <a:pt x="1551" y="467"/>
                  </a:lnTo>
                  <a:lnTo>
                    <a:pt x="1504" y="425"/>
                  </a:lnTo>
                  <a:lnTo>
                    <a:pt x="1452" y="387"/>
                  </a:lnTo>
                  <a:lnTo>
                    <a:pt x="1398" y="353"/>
                  </a:lnTo>
                  <a:lnTo>
                    <a:pt x="1340" y="325"/>
                  </a:lnTo>
                  <a:lnTo>
                    <a:pt x="1279" y="300"/>
                  </a:lnTo>
                  <a:lnTo>
                    <a:pt x="1216" y="281"/>
                  </a:lnTo>
                  <a:lnTo>
                    <a:pt x="1151" y="267"/>
                  </a:lnTo>
                  <a:lnTo>
                    <a:pt x="1084" y="259"/>
                  </a:lnTo>
                  <a:lnTo>
                    <a:pt x="1015" y="255"/>
                  </a:lnTo>
                  <a:close/>
                  <a:moveTo>
                    <a:pt x="1015" y="0"/>
                  </a:moveTo>
                  <a:lnTo>
                    <a:pt x="1098" y="4"/>
                  </a:lnTo>
                  <a:lnTo>
                    <a:pt x="1180" y="14"/>
                  </a:lnTo>
                  <a:lnTo>
                    <a:pt x="1258" y="30"/>
                  </a:lnTo>
                  <a:lnTo>
                    <a:pt x="1336" y="50"/>
                  </a:lnTo>
                  <a:lnTo>
                    <a:pt x="1409" y="77"/>
                  </a:lnTo>
                  <a:lnTo>
                    <a:pt x="1481" y="110"/>
                  </a:lnTo>
                  <a:lnTo>
                    <a:pt x="1549" y="147"/>
                  </a:lnTo>
                  <a:lnTo>
                    <a:pt x="1614" y="189"/>
                  </a:lnTo>
                  <a:lnTo>
                    <a:pt x="1675" y="236"/>
                  </a:lnTo>
                  <a:lnTo>
                    <a:pt x="1732" y="287"/>
                  </a:lnTo>
                  <a:lnTo>
                    <a:pt x="1785" y="341"/>
                  </a:lnTo>
                  <a:lnTo>
                    <a:pt x="1834" y="400"/>
                  </a:lnTo>
                  <a:lnTo>
                    <a:pt x="1878" y="462"/>
                  </a:lnTo>
                  <a:lnTo>
                    <a:pt x="1917" y="527"/>
                  </a:lnTo>
                  <a:lnTo>
                    <a:pt x="1950" y="596"/>
                  </a:lnTo>
                  <a:lnTo>
                    <a:pt x="1978" y="668"/>
                  </a:lnTo>
                  <a:lnTo>
                    <a:pt x="2001" y="740"/>
                  </a:lnTo>
                  <a:lnTo>
                    <a:pt x="2016" y="816"/>
                  </a:lnTo>
                  <a:lnTo>
                    <a:pt x="2027" y="895"/>
                  </a:lnTo>
                  <a:lnTo>
                    <a:pt x="2030" y="975"/>
                  </a:lnTo>
                  <a:lnTo>
                    <a:pt x="2028" y="1042"/>
                  </a:lnTo>
                  <a:lnTo>
                    <a:pt x="2023" y="1107"/>
                  </a:lnTo>
                  <a:lnTo>
                    <a:pt x="2014" y="1167"/>
                  </a:lnTo>
                  <a:lnTo>
                    <a:pt x="2003" y="1226"/>
                  </a:lnTo>
                  <a:lnTo>
                    <a:pt x="1989" y="1280"/>
                  </a:lnTo>
                  <a:lnTo>
                    <a:pt x="1973" y="1331"/>
                  </a:lnTo>
                  <a:lnTo>
                    <a:pt x="1955" y="1380"/>
                  </a:lnTo>
                  <a:lnTo>
                    <a:pt x="1936" y="1425"/>
                  </a:lnTo>
                  <a:lnTo>
                    <a:pt x="1915" y="1468"/>
                  </a:lnTo>
                  <a:lnTo>
                    <a:pt x="1894" y="1509"/>
                  </a:lnTo>
                  <a:lnTo>
                    <a:pt x="1871" y="1548"/>
                  </a:lnTo>
                  <a:lnTo>
                    <a:pt x="1849" y="1585"/>
                  </a:lnTo>
                  <a:lnTo>
                    <a:pt x="1827" y="1619"/>
                  </a:lnTo>
                  <a:lnTo>
                    <a:pt x="1805" y="1651"/>
                  </a:lnTo>
                  <a:lnTo>
                    <a:pt x="1783" y="1683"/>
                  </a:lnTo>
                  <a:lnTo>
                    <a:pt x="1757" y="1721"/>
                  </a:lnTo>
                  <a:lnTo>
                    <a:pt x="1734" y="1755"/>
                  </a:lnTo>
                  <a:lnTo>
                    <a:pt x="1715" y="1787"/>
                  </a:lnTo>
                  <a:lnTo>
                    <a:pt x="1701" y="1815"/>
                  </a:lnTo>
                  <a:lnTo>
                    <a:pt x="1690" y="1841"/>
                  </a:lnTo>
                  <a:lnTo>
                    <a:pt x="1683" y="1866"/>
                  </a:lnTo>
                  <a:lnTo>
                    <a:pt x="1681" y="1890"/>
                  </a:lnTo>
                  <a:lnTo>
                    <a:pt x="1678" y="1936"/>
                  </a:lnTo>
                  <a:lnTo>
                    <a:pt x="1668" y="1982"/>
                  </a:lnTo>
                  <a:lnTo>
                    <a:pt x="1654" y="2027"/>
                  </a:lnTo>
                  <a:lnTo>
                    <a:pt x="1632" y="2071"/>
                  </a:lnTo>
                  <a:lnTo>
                    <a:pt x="1605" y="2112"/>
                  </a:lnTo>
                  <a:lnTo>
                    <a:pt x="1573" y="2152"/>
                  </a:lnTo>
                  <a:lnTo>
                    <a:pt x="1535" y="2189"/>
                  </a:lnTo>
                  <a:lnTo>
                    <a:pt x="1492" y="2224"/>
                  </a:lnTo>
                  <a:lnTo>
                    <a:pt x="1491" y="2245"/>
                  </a:lnTo>
                  <a:lnTo>
                    <a:pt x="1490" y="2270"/>
                  </a:lnTo>
                  <a:lnTo>
                    <a:pt x="1488" y="2297"/>
                  </a:lnTo>
                  <a:lnTo>
                    <a:pt x="1487" y="2325"/>
                  </a:lnTo>
                  <a:lnTo>
                    <a:pt x="1485" y="2353"/>
                  </a:lnTo>
                  <a:lnTo>
                    <a:pt x="1484" y="2381"/>
                  </a:lnTo>
                  <a:lnTo>
                    <a:pt x="1482" y="2408"/>
                  </a:lnTo>
                  <a:lnTo>
                    <a:pt x="1481" y="2432"/>
                  </a:lnTo>
                  <a:lnTo>
                    <a:pt x="1479" y="2452"/>
                  </a:lnTo>
                  <a:lnTo>
                    <a:pt x="1478" y="2468"/>
                  </a:lnTo>
                  <a:lnTo>
                    <a:pt x="1478" y="2479"/>
                  </a:lnTo>
                  <a:lnTo>
                    <a:pt x="1477" y="2482"/>
                  </a:lnTo>
                  <a:lnTo>
                    <a:pt x="1477" y="2494"/>
                  </a:lnTo>
                  <a:lnTo>
                    <a:pt x="1475" y="2509"/>
                  </a:lnTo>
                  <a:lnTo>
                    <a:pt x="1471" y="2525"/>
                  </a:lnTo>
                  <a:lnTo>
                    <a:pt x="1466" y="2541"/>
                  </a:lnTo>
                  <a:lnTo>
                    <a:pt x="1457" y="2560"/>
                  </a:lnTo>
                  <a:lnTo>
                    <a:pt x="1447" y="2578"/>
                  </a:lnTo>
                  <a:lnTo>
                    <a:pt x="1433" y="2596"/>
                  </a:lnTo>
                  <a:lnTo>
                    <a:pt x="1417" y="2616"/>
                  </a:lnTo>
                  <a:lnTo>
                    <a:pt x="1396" y="2634"/>
                  </a:lnTo>
                  <a:lnTo>
                    <a:pt x="1370" y="2653"/>
                  </a:lnTo>
                  <a:lnTo>
                    <a:pt x="1341" y="2669"/>
                  </a:lnTo>
                  <a:lnTo>
                    <a:pt x="1308" y="2686"/>
                  </a:lnTo>
                  <a:lnTo>
                    <a:pt x="1268" y="2701"/>
                  </a:lnTo>
                  <a:lnTo>
                    <a:pt x="1245" y="2730"/>
                  </a:lnTo>
                  <a:lnTo>
                    <a:pt x="1216" y="2757"/>
                  </a:lnTo>
                  <a:lnTo>
                    <a:pt x="1185" y="2782"/>
                  </a:lnTo>
                  <a:lnTo>
                    <a:pt x="1163" y="2793"/>
                  </a:lnTo>
                  <a:lnTo>
                    <a:pt x="1139" y="2800"/>
                  </a:lnTo>
                  <a:lnTo>
                    <a:pt x="1114" y="2803"/>
                  </a:lnTo>
                  <a:lnTo>
                    <a:pt x="916" y="2803"/>
                  </a:lnTo>
                  <a:lnTo>
                    <a:pt x="891" y="2800"/>
                  </a:lnTo>
                  <a:lnTo>
                    <a:pt x="867" y="2793"/>
                  </a:lnTo>
                  <a:lnTo>
                    <a:pt x="845" y="2782"/>
                  </a:lnTo>
                  <a:lnTo>
                    <a:pt x="814" y="2757"/>
                  </a:lnTo>
                  <a:lnTo>
                    <a:pt x="785" y="2730"/>
                  </a:lnTo>
                  <a:lnTo>
                    <a:pt x="762" y="2701"/>
                  </a:lnTo>
                  <a:lnTo>
                    <a:pt x="720" y="2684"/>
                  </a:lnTo>
                  <a:lnTo>
                    <a:pt x="685" y="2667"/>
                  </a:lnTo>
                  <a:lnTo>
                    <a:pt x="653" y="2648"/>
                  </a:lnTo>
                  <a:lnTo>
                    <a:pt x="628" y="2629"/>
                  </a:lnTo>
                  <a:lnTo>
                    <a:pt x="607" y="2609"/>
                  </a:lnTo>
                  <a:lnTo>
                    <a:pt x="590" y="2588"/>
                  </a:lnTo>
                  <a:lnTo>
                    <a:pt x="578" y="2568"/>
                  </a:lnTo>
                  <a:lnTo>
                    <a:pt x="567" y="2549"/>
                  </a:lnTo>
                  <a:lnTo>
                    <a:pt x="561" y="2530"/>
                  </a:lnTo>
                  <a:lnTo>
                    <a:pt x="556" y="2512"/>
                  </a:lnTo>
                  <a:lnTo>
                    <a:pt x="554" y="2496"/>
                  </a:lnTo>
                  <a:lnTo>
                    <a:pt x="552" y="2482"/>
                  </a:lnTo>
                  <a:lnTo>
                    <a:pt x="552" y="2482"/>
                  </a:lnTo>
                  <a:lnTo>
                    <a:pt x="552" y="2479"/>
                  </a:lnTo>
                  <a:lnTo>
                    <a:pt x="551" y="2468"/>
                  </a:lnTo>
                  <a:lnTo>
                    <a:pt x="550" y="2452"/>
                  </a:lnTo>
                  <a:lnTo>
                    <a:pt x="549" y="2432"/>
                  </a:lnTo>
                  <a:lnTo>
                    <a:pt x="548" y="2408"/>
                  </a:lnTo>
                  <a:lnTo>
                    <a:pt x="546" y="2381"/>
                  </a:lnTo>
                  <a:lnTo>
                    <a:pt x="545" y="2353"/>
                  </a:lnTo>
                  <a:lnTo>
                    <a:pt x="543" y="2325"/>
                  </a:lnTo>
                  <a:lnTo>
                    <a:pt x="542" y="2297"/>
                  </a:lnTo>
                  <a:lnTo>
                    <a:pt x="540" y="2270"/>
                  </a:lnTo>
                  <a:lnTo>
                    <a:pt x="539" y="2245"/>
                  </a:lnTo>
                  <a:lnTo>
                    <a:pt x="538" y="2224"/>
                  </a:lnTo>
                  <a:lnTo>
                    <a:pt x="495" y="2189"/>
                  </a:lnTo>
                  <a:lnTo>
                    <a:pt x="457" y="2152"/>
                  </a:lnTo>
                  <a:lnTo>
                    <a:pt x="425" y="2112"/>
                  </a:lnTo>
                  <a:lnTo>
                    <a:pt x="398" y="2071"/>
                  </a:lnTo>
                  <a:lnTo>
                    <a:pt x="376" y="2027"/>
                  </a:lnTo>
                  <a:lnTo>
                    <a:pt x="362" y="1982"/>
                  </a:lnTo>
                  <a:lnTo>
                    <a:pt x="352" y="1936"/>
                  </a:lnTo>
                  <a:lnTo>
                    <a:pt x="349" y="1890"/>
                  </a:lnTo>
                  <a:lnTo>
                    <a:pt x="347" y="1866"/>
                  </a:lnTo>
                  <a:lnTo>
                    <a:pt x="340" y="1841"/>
                  </a:lnTo>
                  <a:lnTo>
                    <a:pt x="329" y="1815"/>
                  </a:lnTo>
                  <a:lnTo>
                    <a:pt x="314" y="1787"/>
                  </a:lnTo>
                  <a:lnTo>
                    <a:pt x="296" y="1755"/>
                  </a:lnTo>
                  <a:lnTo>
                    <a:pt x="274" y="1721"/>
                  </a:lnTo>
                  <a:lnTo>
                    <a:pt x="247" y="1684"/>
                  </a:lnTo>
                  <a:lnTo>
                    <a:pt x="226" y="1652"/>
                  </a:lnTo>
                  <a:lnTo>
                    <a:pt x="204" y="1619"/>
                  </a:lnTo>
                  <a:lnTo>
                    <a:pt x="181" y="1585"/>
                  </a:lnTo>
                  <a:lnTo>
                    <a:pt x="159" y="1548"/>
                  </a:lnTo>
                  <a:lnTo>
                    <a:pt x="137" y="1510"/>
                  </a:lnTo>
                  <a:lnTo>
                    <a:pt x="115" y="1468"/>
                  </a:lnTo>
                  <a:lnTo>
                    <a:pt x="94" y="1425"/>
                  </a:lnTo>
                  <a:lnTo>
                    <a:pt x="75" y="1380"/>
                  </a:lnTo>
                  <a:lnTo>
                    <a:pt x="56" y="1331"/>
                  </a:lnTo>
                  <a:lnTo>
                    <a:pt x="41" y="1280"/>
                  </a:lnTo>
                  <a:lnTo>
                    <a:pt x="27" y="1226"/>
                  </a:lnTo>
                  <a:lnTo>
                    <a:pt x="16" y="1167"/>
                  </a:lnTo>
                  <a:lnTo>
                    <a:pt x="7" y="1107"/>
                  </a:lnTo>
                  <a:lnTo>
                    <a:pt x="2" y="1042"/>
                  </a:lnTo>
                  <a:lnTo>
                    <a:pt x="0" y="975"/>
                  </a:lnTo>
                  <a:lnTo>
                    <a:pt x="3" y="895"/>
                  </a:lnTo>
                  <a:lnTo>
                    <a:pt x="13" y="816"/>
                  </a:lnTo>
                  <a:lnTo>
                    <a:pt x="29" y="740"/>
                  </a:lnTo>
                  <a:lnTo>
                    <a:pt x="52" y="668"/>
                  </a:lnTo>
                  <a:lnTo>
                    <a:pt x="80" y="596"/>
                  </a:lnTo>
                  <a:lnTo>
                    <a:pt x="113" y="527"/>
                  </a:lnTo>
                  <a:lnTo>
                    <a:pt x="152" y="462"/>
                  </a:lnTo>
                  <a:lnTo>
                    <a:pt x="196" y="400"/>
                  </a:lnTo>
                  <a:lnTo>
                    <a:pt x="245" y="341"/>
                  </a:lnTo>
                  <a:lnTo>
                    <a:pt x="298" y="287"/>
                  </a:lnTo>
                  <a:lnTo>
                    <a:pt x="355" y="236"/>
                  </a:lnTo>
                  <a:lnTo>
                    <a:pt x="416" y="189"/>
                  </a:lnTo>
                  <a:lnTo>
                    <a:pt x="481" y="147"/>
                  </a:lnTo>
                  <a:lnTo>
                    <a:pt x="549" y="110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2" y="30"/>
                  </a:lnTo>
                  <a:lnTo>
                    <a:pt x="850" y="14"/>
                  </a:lnTo>
                  <a:lnTo>
                    <a:pt x="932" y="4"/>
                  </a:lnTo>
                  <a:lnTo>
                    <a:pt x="10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160"/>
            <p:cNvSpPr>
              <a:spLocks/>
            </p:cNvSpPr>
            <p:nvPr/>
          </p:nvSpPr>
          <p:spPr bwMode="auto">
            <a:xfrm>
              <a:off x="1147763" y="2427288"/>
              <a:ext cx="39688" cy="101600"/>
            </a:xfrm>
            <a:custGeom>
              <a:avLst/>
              <a:gdLst>
                <a:gd name="T0" fmla="*/ 64 w 128"/>
                <a:gd name="T1" fmla="*/ 0 h 318"/>
                <a:gd name="T2" fmla="*/ 64 w 128"/>
                <a:gd name="T3" fmla="*/ 0 h 318"/>
                <a:gd name="T4" fmla="*/ 81 w 128"/>
                <a:gd name="T5" fmla="*/ 2 h 318"/>
                <a:gd name="T6" fmla="*/ 96 w 128"/>
                <a:gd name="T7" fmla="*/ 9 h 318"/>
                <a:gd name="T8" fmla="*/ 109 w 128"/>
                <a:gd name="T9" fmla="*/ 19 h 318"/>
                <a:gd name="T10" fmla="*/ 120 w 128"/>
                <a:gd name="T11" fmla="*/ 32 h 318"/>
                <a:gd name="T12" fmla="*/ 126 w 128"/>
                <a:gd name="T13" fmla="*/ 47 h 318"/>
                <a:gd name="T14" fmla="*/ 128 w 128"/>
                <a:gd name="T15" fmla="*/ 64 h 318"/>
                <a:gd name="T16" fmla="*/ 128 w 128"/>
                <a:gd name="T17" fmla="*/ 254 h 318"/>
                <a:gd name="T18" fmla="*/ 126 w 128"/>
                <a:gd name="T19" fmla="*/ 272 h 318"/>
                <a:gd name="T20" fmla="*/ 120 w 128"/>
                <a:gd name="T21" fmla="*/ 287 h 318"/>
                <a:gd name="T22" fmla="*/ 109 w 128"/>
                <a:gd name="T23" fmla="*/ 300 h 318"/>
                <a:gd name="T24" fmla="*/ 96 w 128"/>
                <a:gd name="T25" fmla="*/ 310 h 318"/>
                <a:gd name="T26" fmla="*/ 81 w 128"/>
                <a:gd name="T27" fmla="*/ 316 h 318"/>
                <a:gd name="T28" fmla="*/ 64 w 128"/>
                <a:gd name="T29" fmla="*/ 318 h 318"/>
                <a:gd name="T30" fmla="*/ 47 w 128"/>
                <a:gd name="T31" fmla="*/ 316 h 318"/>
                <a:gd name="T32" fmla="*/ 31 w 128"/>
                <a:gd name="T33" fmla="*/ 310 h 318"/>
                <a:gd name="T34" fmla="*/ 19 w 128"/>
                <a:gd name="T35" fmla="*/ 300 h 318"/>
                <a:gd name="T36" fmla="*/ 8 w 128"/>
                <a:gd name="T37" fmla="*/ 287 h 318"/>
                <a:gd name="T38" fmla="*/ 2 w 128"/>
                <a:gd name="T39" fmla="*/ 272 h 318"/>
                <a:gd name="T40" fmla="*/ 0 w 128"/>
                <a:gd name="T41" fmla="*/ 254 h 318"/>
                <a:gd name="T42" fmla="*/ 0 w 128"/>
                <a:gd name="T43" fmla="*/ 64 h 318"/>
                <a:gd name="T44" fmla="*/ 2 w 128"/>
                <a:gd name="T45" fmla="*/ 47 h 318"/>
                <a:gd name="T46" fmla="*/ 8 w 128"/>
                <a:gd name="T47" fmla="*/ 32 h 318"/>
                <a:gd name="T48" fmla="*/ 19 w 128"/>
                <a:gd name="T49" fmla="*/ 19 h 318"/>
                <a:gd name="T50" fmla="*/ 31 w 128"/>
                <a:gd name="T51" fmla="*/ 9 h 318"/>
                <a:gd name="T52" fmla="*/ 47 w 128"/>
                <a:gd name="T53" fmla="*/ 2 h 318"/>
                <a:gd name="T54" fmla="*/ 64 w 128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318">
                  <a:moveTo>
                    <a:pt x="64" y="0"/>
                  </a:moveTo>
                  <a:lnTo>
                    <a:pt x="64" y="0"/>
                  </a:lnTo>
                  <a:lnTo>
                    <a:pt x="81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20" y="32"/>
                  </a:lnTo>
                  <a:lnTo>
                    <a:pt x="126" y="47"/>
                  </a:lnTo>
                  <a:lnTo>
                    <a:pt x="128" y="64"/>
                  </a:lnTo>
                  <a:lnTo>
                    <a:pt x="128" y="254"/>
                  </a:lnTo>
                  <a:lnTo>
                    <a:pt x="126" y="272"/>
                  </a:lnTo>
                  <a:lnTo>
                    <a:pt x="120" y="287"/>
                  </a:lnTo>
                  <a:lnTo>
                    <a:pt x="109" y="300"/>
                  </a:lnTo>
                  <a:lnTo>
                    <a:pt x="96" y="310"/>
                  </a:lnTo>
                  <a:lnTo>
                    <a:pt x="81" y="316"/>
                  </a:lnTo>
                  <a:lnTo>
                    <a:pt x="64" y="318"/>
                  </a:lnTo>
                  <a:lnTo>
                    <a:pt x="47" y="316"/>
                  </a:lnTo>
                  <a:lnTo>
                    <a:pt x="31" y="310"/>
                  </a:lnTo>
                  <a:lnTo>
                    <a:pt x="19" y="300"/>
                  </a:lnTo>
                  <a:lnTo>
                    <a:pt x="8" y="287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161"/>
            <p:cNvSpPr>
              <a:spLocks/>
            </p:cNvSpPr>
            <p:nvPr/>
          </p:nvSpPr>
          <p:spPr bwMode="auto">
            <a:xfrm>
              <a:off x="917575" y="2487613"/>
              <a:ext cx="71438" cy="93663"/>
            </a:xfrm>
            <a:custGeom>
              <a:avLst/>
              <a:gdLst>
                <a:gd name="T0" fmla="*/ 64 w 225"/>
                <a:gd name="T1" fmla="*/ 0 h 293"/>
                <a:gd name="T2" fmla="*/ 81 w 225"/>
                <a:gd name="T3" fmla="*/ 2 h 293"/>
                <a:gd name="T4" fmla="*/ 96 w 225"/>
                <a:gd name="T5" fmla="*/ 8 h 293"/>
                <a:gd name="T6" fmla="*/ 110 w 225"/>
                <a:gd name="T7" fmla="*/ 19 h 293"/>
                <a:gd name="T8" fmla="*/ 120 w 225"/>
                <a:gd name="T9" fmla="*/ 32 h 293"/>
                <a:gd name="T10" fmla="*/ 216 w 225"/>
                <a:gd name="T11" fmla="*/ 198 h 293"/>
                <a:gd name="T12" fmla="*/ 223 w 225"/>
                <a:gd name="T13" fmla="*/ 213 h 293"/>
                <a:gd name="T14" fmla="*/ 225 w 225"/>
                <a:gd name="T15" fmla="*/ 230 h 293"/>
                <a:gd name="T16" fmla="*/ 223 w 225"/>
                <a:gd name="T17" fmla="*/ 246 h 293"/>
                <a:gd name="T18" fmla="*/ 216 w 225"/>
                <a:gd name="T19" fmla="*/ 261 h 293"/>
                <a:gd name="T20" fmla="*/ 207 w 225"/>
                <a:gd name="T21" fmla="*/ 275 h 293"/>
                <a:gd name="T22" fmla="*/ 193 w 225"/>
                <a:gd name="T23" fmla="*/ 285 h 293"/>
                <a:gd name="T24" fmla="*/ 178 w 225"/>
                <a:gd name="T25" fmla="*/ 291 h 293"/>
                <a:gd name="T26" fmla="*/ 161 w 225"/>
                <a:gd name="T27" fmla="*/ 293 h 293"/>
                <a:gd name="T28" fmla="*/ 144 w 225"/>
                <a:gd name="T29" fmla="*/ 291 h 293"/>
                <a:gd name="T30" fmla="*/ 129 w 225"/>
                <a:gd name="T31" fmla="*/ 285 h 293"/>
                <a:gd name="T32" fmla="*/ 116 w 225"/>
                <a:gd name="T33" fmla="*/ 275 h 293"/>
                <a:gd name="T34" fmla="*/ 105 w 225"/>
                <a:gd name="T35" fmla="*/ 261 h 293"/>
                <a:gd name="T36" fmla="*/ 9 w 225"/>
                <a:gd name="T37" fmla="*/ 96 h 293"/>
                <a:gd name="T38" fmla="*/ 3 w 225"/>
                <a:gd name="T39" fmla="*/ 80 h 293"/>
                <a:gd name="T40" fmla="*/ 0 w 225"/>
                <a:gd name="T41" fmla="*/ 63 h 293"/>
                <a:gd name="T42" fmla="*/ 3 w 225"/>
                <a:gd name="T43" fmla="*/ 48 h 293"/>
                <a:gd name="T44" fmla="*/ 9 w 225"/>
                <a:gd name="T45" fmla="*/ 32 h 293"/>
                <a:gd name="T46" fmla="*/ 19 w 225"/>
                <a:gd name="T47" fmla="*/ 20 h 293"/>
                <a:gd name="T48" fmla="*/ 32 w 225"/>
                <a:gd name="T49" fmla="*/ 9 h 293"/>
                <a:gd name="T50" fmla="*/ 49 w 225"/>
                <a:gd name="T51" fmla="*/ 2 h 293"/>
                <a:gd name="T52" fmla="*/ 64 w 225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93">
                  <a:moveTo>
                    <a:pt x="64" y="0"/>
                  </a:moveTo>
                  <a:lnTo>
                    <a:pt x="81" y="2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120" y="32"/>
                  </a:lnTo>
                  <a:lnTo>
                    <a:pt x="216" y="198"/>
                  </a:lnTo>
                  <a:lnTo>
                    <a:pt x="223" y="213"/>
                  </a:lnTo>
                  <a:lnTo>
                    <a:pt x="225" y="230"/>
                  </a:lnTo>
                  <a:lnTo>
                    <a:pt x="223" y="246"/>
                  </a:lnTo>
                  <a:lnTo>
                    <a:pt x="216" y="261"/>
                  </a:lnTo>
                  <a:lnTo>
                    <a:pt x="207" y="275"/>
                  </a:lnTo>
                  <a:lnTo>
                    <a:pt x="193" y="285"/>
                  </a:lnTo>
                  <a:lnTo>
                    <a:pt x="178" y="291"/>
                  </a:lnTo>
                  <a:lnTo>
                    <a:pt x="161" y="293"/>
                  </a:lnTo>
                  <a:lnTo>
                    <a:pt x="144" y="291"/>
                  </a:lnTo>
                  <a:lnTo>
                    <a:pt x="129" y="285"/>
                  </a:lnTo>
                  <a:lnTo>
                    <a:pt x="116" y="275"/>
                  </a:lnTo>
                  <a:lnTo>
                    <a:pt x="105" y="261"/>
                  </a:lnTo>
                  <a:lnTo>
                    <a:pt x="9" y="96"/>
                  </a:lnTo>
                  <a:lnTo>
                    <a:pt x="3" y="80"/>
                  </a:lnTo>
                  <a:lnTo>
                    <a:pt x="0" y="63"/>
                  </a:lnTo>
                  <a:lnTo>
                    <a:pt x="3" y="48"/>
                  </a:lnTo>
                  <a:lnTo>
                    <a:pt x="9" y="32"/>
                  </a:lnTo>
                  <a:lnTo>
                    <a:pt x="19" y="20"/>
                  </a:lnTo>
                  <a:lnTo>
                    <a:pt x="32" y="9"/>
                  </a:lnTo>
                  <a:lnTo>
                    <a:pt x="4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162"/>
            <p:cNvSpPr>
              <a:spLocks/>
            </p:cNvSpPr>
            <p:nvPr/>
          </p:nvSpPr>
          <p:spPr bwMode="auto">
            <a:xfrm>
              <a:off x="750888" y="2655888"/>
              <a:ext cx="93663" cy="69850"/>
            </a:xfrm>
            <a:custGeom>
              <a:avLst/>
              <a:gdLst>
                <a:gd name="T0" fmla="*/ 64 w 295"/>
                <a:gd name="T1" fmla="*/ 0 h 222"/>
                <a:gd name="T2" fmla="*/ 80 w 295"/>
                <a:gd name="T3" fmla="*/ 2 h 222"/>
                <a:gd name="T4" fmla="*/ 96 w 295"/>
                <a:gd name="T5" fmla="*/ 8 h 222"/>
                <a:gd name="T6" fmla="*/ 263 w 295"/>
                <a:gd name="T7" fmla="*/ 103 h 222"/>
                <a:gd name="T8" fmla="*/ 277 w 295"/>
                <a:gd name="T9" fmla="*/ 114 h 222"/>
                <a:gd name="T10" fmla="*/ 286 w 295"/>
                <a:gd name="T11" fmla="*/ 127 h 222"/>
                <a:gd name="T12" fmla="*/ 293 w 295"/>
                <a:gd name="T13" fmla="*/ 142 h 222"/>
                <a:gd name="T14" fmla="*/ 295 w 295"/>
                <a:gd name="T15" fmla="*/ 158 h 222"/>
                <a:gd name="T16" fmla="*/ 293 w 295"/>
                <a:gd name="T17" fmla="*/ 174 h 222"/>
                <a:gd name="T18" fmla="*/ 286 w 295"/>
                <a:gd name="T19" fmla="*/ 190 h 222"/>
                <a:gd name="T20" fmla="*/ 276 w 295"/>
                <a:gd name="T21" fmla="*/ 204 h 222"/>
                <a:gd name="T22" fmla="*/ 262 w 295"/>
                <a:gd name="T23" fmla="*/ 214 h 222"/>
                <a:gd name="T24" fmla="*/ 246 w 295"/>
                <a:gd name="T25" fmla="*/ 220 h 222"/>
                <a:gd name="T26" fmla="*/ 231 w 295"/>
                <a:gd name="T27" fmla="*/ 222 h 222"/>
                <a:gd name="T28" fmla="*/ 214 w 295"/>
                <a:gd name="T29" fmla="*/ 220 h 222"/>
                <a:gd name="T30" fmla="*/ 198 w 295"/>
                <a:gd name="T31" fmla="*/ 213 h 222"/>
                <a:gd name="T32" fmla="*/ 31 w 295"/>
                <a:gd name="T33" fmla="*/ 118 h 222"/>
                <a:gd name="T34" fmla="*/ 18 w 295"/>
                <a:gd name="T35" fmla="*/ 108 h 222"/>
                <a:gd name="T36" fmla="*/ 8 w 295"/>
                <a:gd name="T37" fmla="*/ 94 h 222"/>
                <a:gd name="T38" fmla="*/ 2 w 295"/>
                <a:gd name="T39" fmla="*/ 80 h 222"/>
                <a:gd name="T40" fmla="*/ 0 w 295"/>
                <a:gd name="T41" fmla="*/ 63 h 222"/>
                <a:gd name="T42" fmla="*/ 2 w 295"/>
                <a:gd name="T43" fmla="*/ 46 h 222"/>
                <a:gd name="T44" fmla="*/ 8 w 295"/>
                <a:gd name="T45" fmla="*/ 31 h 222"/>
                <a:gd name="T46" fmla="*/ 19 w 295"/>
                <a:gd name="T47" fmla="*/ 17 h 222"/>
                <a:gd name="T48" fmla="*/ 32 w 295"/>
                <a:gd name="T49" fmla="*/ 8 h 222"/>
                <a:gd name="T50" fmla="*/ 47 w 295"/>
                <a:gd name="T51" fmla="*/ 2 h 222"/>
                <a:gd name="T52" fmla="*/ 64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64" y="0"/>
                  </a:moveTo>
                  <a:lnTo>
                    <a:pt x="80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7" y="114"/>
                  </a:lnTo>
                  <a:lnTo>
                    <a:pt x="286" y="127"/>
                  </a:lnTo>
                  <a:lnTo>
                    <a:pt x="293" y="142"/>
                  </a:lnTo>
                  <a:lnTo>
                    <a:pt x="295" y="158"/>
                  </a:lnTo>
                  <a:lnTo>
                    <a:pt x="293" y="174"/>
                  </a:lnTo>
                  <a:lnTo>
                    <a:pt x="286" y="190"/>
                  </a:lnTo>
                  <a:lnTo>
                    <a:pt x="276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1" y="222"/>
                  </a:lnTo>
                  <a:lnTo>
                    <a:pt x="214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4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6"/>
                  </a:lnTo>
                  <a:lnTo>
                    <a:pt x="8" y="31"/>
                  </a:lnTo>
                  <a:lnTo>
                    <a:pt x="19" y="17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163"/>
            <p:cNvSpPr>
              <a:spLocks/>
            </p:cNvSpPr>
            <p:nvPr/>
          </p:nvSpPr>
          <p:spPr bwMode="auto">
            <a:xfrm>
              <a:off x="688975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2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2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8 h 128"/>
                <a:gd name="T34" fmla="*/ 19 w 321"/>
                <a:gd name="T35" fmla="*/ 109 h 128"/>
                <a:gd name="T36" fmla="*/ 9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9 w 321"/>
                <a:gd name="T45" fmla="*/ 32 h 128"/>
                <a:gd name="T46" fmla="*/ 19 w 321"/>
                <a:gd name="T47" fmla="*/ 18 h 128"/>
                <a:gd name="T48" fmla="*/ 32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2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2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8"/>
                  </a:lnTo>
                  <a:lnTo>
                    <a:pt x="19" y="109"/>
                  </a:lnTo>
                  <a:lnTo>
                    <a:pt x="9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64"/>
            <p:cNvSpPr>
              <a:spLocks/>
            </p:cNvSpPr>
            <p:nvPr/>
          </p:nvSpPr>
          <p:spPr bwMode="auto">
            <a:xfrm>
              <a:off x="750888" y="3079750"/>
              <a:ext cx="93663" cy="71438"/>
            </a:xfrm>
            <a:custGeom>
              <a:avLst/>
              <a:gdLst>
                <a:gd name="T0" fmla="*/ 231 w 295"/>
                <a:gd name="T1" fmla="*/ 0 h 224"/>
                <a:gd name="T2" fmla="*/ 247 w 295"/>
                <a:gd name="T3" fmla="*/ 3 h 224"/>
                <a:gd name="T4" fmla="*/ 262 w 295"/>
                <a:gd name="T5" fmla="*/ 8 h 224"/>
                <a:gd name="T6" fmla="*/ 276 w 295"/>
                <a:gd name="T7" fmla="*/ 19 h 224"/>
                <a:gd name="T8" fmla="*/ 286 w 295"/>
                <a:gd name="T9" fmla="*/ 32 h 224"/>
                <a:gd name="T10" fmla="*/ 293 w 295"/>
                <a:gd name="T11" fmla="*/ 48 h 224"/>
                <a:gd name="T12" fmla="*/ 295 w 295"/>
                <a:gd name="T13" fmla="*/ 65 h 224"/>
                <a:gd name="T14" fmla="*/ 293 w 295"/>
                <a:gd name="T15" fmla="*/ 80 h 224"/>
                <a:gd name="T16" fmla="*/ 286 w 295"/>
                <a:gd name="T17" fmla="*/ 96 h 224"/>
                <a:gd name="T18" fmla="*/ 276 w 295"/>
                <a:gd name="T19" fmla="*/ 109 h 224"/>
                <a:gd name="T20" fmla="*/ 263 w 295"/>
                <a:gd name="T21" fmla="*/ 120 h 224"/>
                <a:gd name="T22" fmla="*/ 96 w 295"/>
                <a:gd name="T23" fmla="*/ 215 h 224"/>
                <a:gd name="T24" fmla="*/ 81 w 295"/>
                <a:gd name="T25" fmla="*/ 221 h 224"/>
                <a:gd name="T26" fmla="*/ 64 w 295"/>
                <a:gd name="T27" fmla="*/ 224 h 224"/>
                <a:gd name="T28" fmla="*/ 47 w 295"/>
                <a:gd name="T29" fmla="*/ 221 h 224"/>
                <a:gd name="T30" fmla="*/ 32 w 295"/>
                <a:gd name="T31" fmla="*/ 216 h 224"/>
                <a:gd name="T32" fmla="*/ 19 w 295"/>
                <a:gd name="T33" fmla="*/ 205 h 224"/>
                <a:gd name="T34" fmla="*/ 8 w 295"/>
                <a:gd name="T35" fmla="*/ 192 h 224"/>
                <a:gd name="T36" fmla="*/ 2 w 295"/>
                <a:gd name="T37" fmla="*/ 176 h 224"/>
                <a:gd name="T38" fmla="*/ 0 w 295"/>
                <a:gd name="T39" fmla="*/ 159 h 224"/>
                <a:gd name="T40" fmla="*/ 2 w 295"/>
                <a:gd name="T41" fmla="*/ 144 h 224"/>
                <a:gd name="T42" fmla="*/ 8 w 295"/>
                <a:gd name="T43" fmla="*/ 128 h 224"/>
                <a:gd name="T44" fmla="*/ 18 w 295"/>
                <a:gd name="T45" fmla="*/ 116 h 224"/>
                <a:gd name="T46" fmla="*/ 31 w 295"/>
                <a:gd name="T47" fmla="*/ 105 h 224"/>
                <a:gd name="T48" fmla="*/ 198 w 295"/>
                <a:gd name="T49" fmla="*/ 10 h 224"/>
                <a:gd name="T50" fmla="*/ 215 w 295"/>
                <a:gd name="T51" fmla="*/ 2 h 224"/>
                <a:gd name="T52" fmla="*/ 231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231" y="0"/>
                  </a:moveTo>
                  <a:lnTo>
                    <a:pt x="247" y="3"/>
                  </a:lnTo>
                  <a:lnTo>
                    <a:pt x="262" y="8"/>
                  </a:lnTo>
                  <a:lnTo>
                    <a:pt x="276" y="19"/>
                  </a:lnTo>
                  <a:lnTo>
                    <a:pt x="286" y="32"/>
                  </a:lnTo>
                  <a:lnTo>
                    <a:pt x="293" y="48"/>
                  </a:lnTo>
                  <a:lnTo>
                    <a:pt x="295" y="65"/>
                  </a:lnTo>
                  <a:lnTo>
                    <a:pt x="293" y="80"/>
                  </a:lnTo>
                  <a:lnTo>
                    <a:pt x="286" y="96"/>
                  </a:lnTo>
                  <a:lnTo>
                    <a:pt x="276" y="109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1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65"/>
            <p:cNvSpPr>
              <a:spLocks/>
            </p:cNvSpPr>
            <p:nvPr/>
          </p:nvSpPr>
          <p:spPr bwMode="auto">
            <a:xfrm>
              <a:off x="1492250" y="3079750"/>
              <a:ext cx="93663" cy="71438"/>
            </a:xfrm>
            <a:custGeom>
              <a:avLst/>
              <a:gdLst>
                <a:gd name="T0" fmla="*/ 64 w 295"/>
                <a:gd name="T1" fmla="*/ 0 h 224"/>
                <a:gd name="T2" fmla="*/ 81 w 295"/>
                <a:gd name="T3" fmla="*/ 2 h 224"/>
                <a:gd name="T4" fmla="*/ 97 w 295"/>
                <a:gd name="T5" fmla="*/ 10 h 224"/>
                <a:gd name="T6" fmla="*/ 263 w 295"/>
                <a:gd name="T7" fmla="*/ 105 h 224"/>
                <a:gd name="T8" fmla="*/ 277 w 295"/>
                <a:gd name="T9" fmla="*/ 116 h 224"/>
                <a:gd name="T10" fmla="*/ 287 w 295"/>
                <a:gd name="T11" fmla="*/ 128 h 224"/>
                <a:gd name="T12" fmla="*/ 293 w 295"/>
                <a:gd name="T13" fmla="*/ 144 h 224"/>
                <a:gd name="T14" fmla="*/ 295 w 295"/>
                <a:gd name="T15" fmla="*/ 159 h 224"/>
                <a:gd name="T16" fmla="*/ 293 w 295"/>
                <a:gd name="T17" fmla="*/ 176 h 224"/>
                <a:gd name="T18" fmla="*/ 287 w 295"/>
                <a:gd name="T19" fmla="*/ 192 h 224"/>
                <a:gd name="T20" fmla="*/ 276 w 295"/>
                <a:gd name="T21" fmla="*/ 205 h 224"/>
                <a:gd name="T22" fmla="*/ 262 w 295"/>
                <a:gd name="T23" fmla="*/ 216 h 224"/>
                <a:gd name="T24" fmla="*/ 248 w 295"/>
                <a:gd name="T25" fmla="*/ 221 h 224"/>
                <a:gd name="T26" fmla="*/ 231 w 295"/>
                <a:gd name="T27" fmla="*/ 224 h 224"/>
                <a:gd name="T28" fmla="*/ 214 w 295"/>
                <a:gd name="T29" fmla="*/ 221 h 224"/>
                <a:gd name="T30" fmla="*/ 198 w 295"/>
                <a:gd name="T31" fmla="*/ 215 h 224"/>
                <a:gd name="T32" fmla="*/ 32 w 295"/>
                <a:gd name="T33" fmla="*/ 120 h 224"/>
                <a:gd name="T34" fmla="*/ 19 w 295"/>
                <a:gd name="T35" fmla="*/ 109 h 224"/>
                <a:gd name="T36" fmla="*/ 9 w 295"/>
                <a:gd name="T37" fmla="*/ 96 h 224"/>
                <a:gd name="T38" fmla="*/ 2 w 295"/>
                <a:gd name="T39" fmla="*/ 80 h 224"/>
                <a:gd name="T40" fmla="*/ 0 w 295"/>
                <a:gd name="T41" fmla="*/ 65 h 224"/>
                <a:gd name="T42" fmla="*/ 2 w 295"/>
                <a:gd name="T43" fmla="*/ 48 h 224"/>
                <a:gd name="T44" fmla="*/ 9 w 295"/>
                <a:gd name="T45" fmla="*/ 32 h 224"/>
                <a:gd name="T46" fmla="*/ 19 w 295"/>
                <a:gd name="T47" fmla="*/ 19 h 224"/>
                <a:gd name="T48" fmla="*/ 33 w 295"/>
                <a:gd name="T49" fmla="*/ 8 h 224"/>
                <a:gd name="T50" fmla="*/ 47 w 295"/>
                <a:gd name="T51" fmla="*/ 3 h 224"/>
                <a:gd name="T52" fmla="*/ 64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64" y="0"/>
                  </a:moveTo>
                  <a:lnTo>
                    <a:pt x="81" y="2"/>
                  </a:lnTo>
                  <a:lnTo>
                    <a:pt x="97" y="10"/>
                  </a:lnTo>
                  <a:lnTo>
                    <a:pt x="263" y="105"/>
                  </a:lnTo>
                  <a:lnTo>
                    <a:pt x="277" y="116"/>
                  </a:lnTo>
                  <a:lnTo>
                    <a:pt x="287" y="128"/>
                  </a:lnTo>
                  <a:lnTo>
                    <a:pt x="293" y="144"/>
                  </a:lnTo>
                  <a:lnTo>
                    <a:pt x="295" y="159"/>
                  </a:lnTo>
                  <a:lnTo>
                    <a:pt x="293" y="176"/>
                  </a:lnTo>
                  <a:lnTo>
                    <a:pt x="287" y="192"/>
                  </a:lnTo>
                  <a:lnTo>
                    <a:pt x="276" y="205"/>
                  </a:lnTo>
                  <a:lnTo>
                    <a:pt x="262" y="216"/>
                  </a:lnTo>
                  <a:lnTo>
                    <a:pt x="248" y="221"/>
                  </a:lnTo>
                  <a:lnTo>
                    <a:pt x="231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3" y="8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66"/>
            <p:cNvSpPr>
              <a:spLocks/>
            </p:cNvSpPr>
            <p:nvPr/>
          </p:nvSpPr>
          <p:spPr bwMode="auto">
            <a:xfrm>
              <a:off x="1544638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1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1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1 w 321"/>
                <a:gd name="T33" fmla="*/ 118 h 128"/>
                <a:gd name="T34" fmla="*/ 19 w 321"/>
                <a:gd name="T35" fmla="*/ 109 h 128"/>
                <a:gd name="T36" fmla="*/ 8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8 w 321"/>
                <a:gd name="T45" fmla="*/ 32 h 128"/>
                <a:gd name="T46" fmla="*/ 19 w 321"/>
                <a:gd name="T47" fmla="*/ 18 h 128"/>
                <a:gd name="T48" fmla="*/ 31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1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1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1" y="118"/>
                  </a:lnTo>
                  <a:lnTo>
                    <a:pt x="19" y="109"/>
                  </a:lnTo>
                  <a:lnTo>
                    <a:pt x="8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1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67"/>
            <p:cNvSpPr>
              <a:spLocks/>
            </p:cNvSpPr>
            <p:nvPr/>
          </p:nvSpPr>
          <p:spPr bwMode="auto">
            <a:xfrm>
              <a:off x="1492250" y="2655888"/>
              <a:ext cx="93663" cy="69850"/>
            </a:xfrm>
            <a:custGeom>
              <a:avLst/>
              <a:gdLst>
                <a:gd name="T0" fmla="*/ 231 w 295"/>
                <a:gd name="T1" fmla="*/ 0 h 222"/>
                <a:gd name="T2" fmla="*/ 248 w 295"/>
                <a:gd name="T3" fmla="*/ 2 h 222"/>
                <a:gd name="T4" fmla="*/ 262 w 295"/>
                <a:gd name="T5" fmla="*/ 8 h 222"/>
                <a:gd name="T6" fmla="*/ 276 w 295"/>
                <a:gd name="T7" fmla="*/ 17 h 222"/>
                <a:gd name="T8" fmla="*/ 287 w 295"/>
                <a:gd name="T9" fmla="*/ 31 h 222"/>
                <a:gd name="T10" fmla="*/ 293 w 295"/>
                <a:gd name="T11" fmla="*/ 46 h 222"/>
                <a:gd name="T12" fmla="*/ 295 w 295"/>
                <a:gd name="T13" fmla="*/ 63 h 222"/>
                <a:gd name="T14" fmla="*/ 293 w 295"/>
                <a:gd name="T15" fmla="*/ 80 h 222"/>
                <a:gd name="T16" fmla="*/ 287 w 295"/>
                <a:gd name="T17" fmla="*/ 94 h 222"/>
                <a:gd name="T18" fmla="*/ 277 w 295"/>
                <a:gd name="T19" fmla="*/ 108 h 222"/>
                <a:gd name="T20" fmla="*/ 263 w 295"/>
                <a:gd name="T21" fmla="*/ 118 h 222"/>
                <a:gd name="T22" fmla="*/ 97 w 295"/>
                <a:gd name="T23" fmla="*/ 213 h 222"/>
                <a:gd name="T24" fmla="*/ 81 w 295"/>
                <a:gd name="T25" fmla="*/ 220 h 222"/>
                <a:gd name="T26" fmla="*/ 64 w 295"/>
                <a:gd name="T27" fmla="*/ 222 h 222"/>
                <a:gd name="T28" fmla="*/ 48 w 295"/>
                <a:gd name="T29" fmla="*/ 220 h 222"/>
                <a:gd name="T30" fmla="*/ 33 w 295"/>
                <a:gd name="T31" fmla="*/ 214 h 222"/>
                <a:gd name="T32" fmla="*/ 19 w 295"/>
                <a:gd name="T33" fmla="*/ 204 h 222"/>
                <a:gd name="T34" fmla="*/ 9 w 295"/>
                <a:gd name="T35" fmla="*/ 190 h 222"/>
                <a:gd name="T36" fmla="*/ 2 w 295"/>
                <a:gd name="T37" fmla="*/ 174 h 222"/>
                <a:gd name="T38" fmla="*/ 0 w 295"/>
                <a:gd name="T39" fmla="*/ 158 h 222"/>
                <a:gd name="T40" fmla="*/ 2 w 295"/>
                <a:gd name="T41" fmla="*/ 142 h 222"/>
                <a:gd name="T42" fmla="*/ 9 w 295"/>
                <a:gd name="T43" fmla="*/ 127 h 222"/>
                <a:gd name="T44" fmla="*/ 19 w 295"/>
                <a:gd name="T45" fmla="*/ 114 h 222"/>
                <a:gd name="T46" fmla="*/ 32 w 295"/>
                <a:gd name="T47" fmla="*/ 103 h 222"/>
                <a:gd name="T48" fmla="*/ 198 w 295"/>
                <a:gd name="T49" fmla="*/ 8 h 222"/>
                <a:gd name="T50" fmla="*/ 215 w 295"/>
                <a:gd name="T51" fmla="*/ 2 h 222"/>
                <a:gd name="T52" fmla="*/ 231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231" y="0"/>
                  </a:moveTo>
                  <a:lnTo>
                    <a:pt x="248" y="2"/>
                  </a:lnTo>
                  <a:lnTo>
                    <a:pt x="262" y="8"/>
                  </a:lnTo>
                  <a:lnTo>
                    <a:pt x="276" y="17"/>
                  </a:lnTo>
                  <a:lnTo>
                    <a:pt x="287" y="31"/>
                  </a:lnTo>
                  <a:lnTo>
                    <a:pt x="293" y="46"/>
                  </a:lnTo>
                  <a:lnTo>
                    <a:pt x="295" y="63"/>
                  </a:lnTo>
                  <a:lnTo>
                    <a:pt x="293" y="80"/>
                  </a:lnTo>
                  <a:lnTo>
                    <a:pt x="287" y="94"/>
                  </a:lnTo>
                  <a:lnTo>
                    <a:pt x="277" y="108"/>
                  </a:lnTo>
                  <a:lnTo>
                    <a:pt x="263" y="118"/>
                  </a:lnTo>
                  <a:lnTo>
                    <a:pt x="97" y="213"/>
                  </a:lnTo>
                  <a:lnTo>
                    <a:pt x="81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3" y="214"/>
                  </a:lnTo>
                  <a:lnTo>
                    <a:pt x="19" y="204"/>
                  </a:lnTo>
                  <a:lnTo>
                    <a:pt x="9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9" y="127"/>
                  </a:lnTo>
                  <a:lnTo>
                    <a:pt x="19" y="114"/>
                  </a:lnTo>
                  <a:lnTo>
                    <a:pt x="32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68"/>
            <p:cNvSpPr>
              <a:spLocks/>
            </p:cNvSpPr>
            <p:nvPr/>
          </p:nvSpPr>
          <p:spPr bwMode="auto">
            <a:xfrm>
              <a:off x="1346200" y="2487613"/>
              <a:ext cx="71438" cy="93663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6 w 224"/>
                <a:gd name="T7" fmla="*/ 20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6 h 292"/>
                <a:gd name="T18" fmla="*/ 120 w 224"/>
                <a:gd name="T19" fmla="*/ 261 h 292"/>
                <a:gd name="T20" fmla="*/ 109 w 224"/>
                <a:gd name="T21" fmla="*/ 275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3 w 224"/>
                <a:gd name="T31" fmla="*/ 284 h 292"/>
                <a:gd name="T32" fmla="*/ 18 w 224"/>
                <a:gd name="T33" fmla="*/ 274 h 292"/>
                <a:gd name="T34" fmla="*/ 8 w 224"/>
                <a:gd name="T35" fmla="*/ 261 h 292"/>
                <a:gd name="T36" fmla="*/ 2 w 224"/>
                <a:gd name="T37" fmla="*/ 246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8 h 292"/>
                <a:gd name="T44" fmla="*/ 105 w 224"/>
                <a:gd name="T45" fmla="*/ 32 h 292"/>
                <a:gd name="T46" fmla="*/ 115 w 224"/>
                <a:gd name="T47" fmla="*/ 19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6" y="20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6"/>
                  </a:lnTo>
                  <a:lnTo>
                    <a:pt x="120" y="261"/>
                  </a:lnTo>
                  <a:lnTo>
                    <a:pt x="109" y="275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3" y="284"/>
                  </a:lnTo>
                  <a:lnTo>
                    <a:pt x="18" y="274"/>
                  </a:lnTo>
                  <a:lnTo>
                    <a:pt x="8" y="261"/>
                  </a:lnTo>
                  <a:lnTo>
                    <a:pt x="2" y="246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8"/>
                  </a:lnTo>
                  <a:lnTo>
                    <a:pt x="105" y="32"/>
                  </a:lnTo>
                  <a:lnTo>
                    <a:pt x="115" y="19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69"/>
            <p:cNvSpPr>
              <a:spLocks/>
            </p:cNvSpPr>
            <p:nvPr/>
          </p:nvSpPr>
          <p:spPr bwMode="auto">
            <a:xfrm>
              <a:off x="1119188" y="2732088"/>
              <a:ext cx="96838" cy="315913"/>
            </a:xfrm>
            <a:custGeom>
              <a:avLst/>
              <a:gdLst>
                <a:gd name="T0" fmla="*/ 154 w 308"/>
                <a:gd name="T1" fmla="*/ 0 h 992"/>
                <a:gd name="T2" fmla="*/ 185 w 308"/>
                <a:gd name="T3" fmla="*/ 2 h 992"/>
                <a:gd name="T4" fmla="*/ 213 w 308"/>
                <a:gd name="T5" fmla="*/ 7 h 992"/>
                <a:gd name="T6" fmla="*/ 238 w 308"/>
                <a:gd name="T7" fmla="*/ 17 h 992"/>
                <a:gd name="T8" fmla="*/ 259 w 308"/>
                <a:gd name="T9" fmla="*/ 30 h 992"/>
                <a:gd name="T10" fmla="*/ 277 w 308"/>
                <a:gd name="T11" fmla="*/ 47 h 992"/>
                <a:gd name="T12" fmla="*/ 290 w 308"/>
                <a:gd name="T13" fmla="*/ 67 h 992"/>
                <a:gd name="T14" fmla="*/ 301 w 308"/>
                <a:gd name="T15" fmla="*/ 91 h 992"/>
                <a:gd name="T16" fmla="*/ 306 w 308"/>
                <a:gd name="T17" fmla="*/ 119 h 992"/>
                <a:gd name="T18" fmla="*/ 308 w 308"/>
                <a:gd name="T19" fmla="*/ 150 h 992"/>
                <a:gd name="T20" fmla="*/ 308 w 308"/>
                <a:gd name="T21" fmla="*/ 375 h 992"/>
                <a:gd name="T22" fmla="*/ 307 w 308"/>
                <a:gd name="T23" fmla="*/ 405 h 992"/>
                <a:gd name="T24" fmla="*/ 304 w 308"/>
                <a:gd name="T25" fmla="*/ 435 h 992"/>
                <a:gd name="T26" fmla="*/ 301 w 308"/>
                <a:gd name="T27" fmla="*/ 467 h 992"/>
                <a:gd name="T28" fmla="*/ 240 w 308"/>
                <a:gd name="T29" fmla="*/ 920 h 992"/>
                <a:gd name="T30" fmla="*/ 236 w 308"/>
                <a:gd name="T31" fmla="*/ 942 h 992"/>
                <a:gd name="T32" fmla="*/ 228 w 308"/>
                <a:gd name="T33" fmla="*/ 960 h 992"/>
                <a:gd name="T34" fmla="*/ 219 w 308"/>
                <a:gd name="T35" fmla="*/ 972 h 992"/>
                <a:gd name="T36" fmla="*/ 206 w 308"/>
                <a:gd name="T37" fmla="*/ 982 h 992"/>
                <a:gd name="T38" fmla="*/ 192 w 308"/>
                <a:gd name="T39" fmla="*/ 988 h 992"/>
                <a:gd name="T40" fmla="*/ 174 w 308"/>
                <a:gd name="T41" fmla="*/ 991 h 992"/>
                <a:gd name="T42" fmla="*/ 154 w 308"/>
                <a:gd name="T43" fmla="*/ 992 h 992"/>
                <a:gd name="T44" fmla="*/ 134 w 308"/>
                <a:gd name="T45" fmla="*/ 991 h 992"/>
                <a:gd name="T46" fmla="*/ 116 w 308"/>
                <a:gd name="T47" fmla="*/ 988 h 992"/>
                <a:gd name="T48" fmla="*/ 102 w 308"/>
                <a:gd name="T49" fmla="*/ 982 h 992"/>
                <a:gd name="T50" fmla="*/ 89 w 308"/>
                <a:gd name="T51" fmla="*/ 972 h 992"/>
                <a:gd name="T52" fmla="*/ 79 w 308"/>
                <a:gd name="T53" fmla="*/ 960 h 992"/>
                <a:gd name="T54" fmla="*/ 72 w 308"/>
                <a:gd name="T55" fmla="*/ 942 h 992"/>
                <a:gd name="T56" fmla="*/ 68 w 308"/>
                <a:gd name="T57" fmla="*/ 920 h 992"/>
                <a:gd name="T58" fmla="*/ 7 w 308"/>
                <a:gd name="T59" fmla="*/ 467 h 992"/>
                <a:gd name="T60" fmla="*/ 4 w 308"/>
                <a:gd name="T61" fmla="*/ 435 h 992"/>
                <a:gd name="T62" fmla="*/ 1 w 308"/>
                <a:gd name="T63" fmla="*/ 405 h 992"/>
                <a:gd name="T64" fmla="*/ 0 w 308"/>
                <a:gd name="T65" fmla="*/ 375 h 992"/>
                <a:gd name="T66" fmla="*/ 0 w 308"/>
                <a:gd name="T67" fmla="*/ 150 h 992"/>
                <a:gd name="T68" fmla="*/ 2 w 308"/>
                <a:gd name="T69" fmla="*/ 119 h 992"/>
                <a:gd name="T70" fmla="*/ 7 w 308"/>
                <a:gd name="T71" fmla="*/ 91 h 992"/>
                <a:gd name="T72" fmla="*/ 18 w 308"/>
                <a:gd name="T73" fmla="*/ 67 h 992"/>
                <a:gd name="T74" fmla="*/ 31 w 308"/>
                <a:gd name="T75" fmla="*/ 47 h 992"/>
                <a:gd name="T76" fmla="*/ 49 w 308"/>
                <a:gd name="T77" fmla="*/ 30 h 992"/>
                <a:gd name="T78" fmla="*/ 70 w 308"/>
                <a:gd name="T79" fmla="*/ 17 h 992"/>
                <a:gd name="T80" fmla="*/ 95 w 308"/>
                <a:gd name="T81" fmla="*/ 7 h 992"/>
                <a:gd name="T82" fmla="*/ 122 w 308"/>
                <a:gd name="T83" fmla="*/ 2 h 992"/>
                <a:gd name="T84" fmla="*/ 154 w 308"/>
                <a:gd name="T85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2">
                  <a:moveTo>
                    <a:pt x="154" y="0"/>
                  </a:moveTo>
                  <a:lnTo>
                    <a:pt x="185" y="2"/>
                  </a:lnTo>
                  <a:lnTo>
                    <a:pt x="213" y="7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0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7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8" y="960"/>
                  </a:lnTo>
                  <a:lnTo>
                    <a:pt x="219" y="972"/>
                  </a:lnTo>
                  <a:lnTo>
                    <a:pt x="206" y="982"/>
                  </a:lnTo>
                  <a:lnTo>
                    <a:pt x="192" y="988"/>
                  </a:lnTo>
                  <a:lnTo>
                    <a:pt x="174" y="991"/>
                  </a:lnTo>
                  <a:lnTo>
                    <a:pt x="154" y="992"/>
                  </a:lnTo>
                  <a:lnTo>
                    <a:pt x="134" y="991"/>
                  </a:lnTo>
                  <a:lnTo>
                    <a:pt x="116" y="988"/>
                  </a:lnTo>
                  <a:lnTo>
                    <a:pt x="102" y="982"/>
                  </a:lnTo>
                  <a:lnTo>
                    <a:pt x="89" y="972"/>
                  </a:lnTo>
                  <a:lnTo>
                    <a:pt x="79" y="960"/>
                  </a:lnTo>
                  <a:lnTo>
                    <a:pt x="72" y="942"/>
                  </a:lnTo>
                  <a:lnTo>
                    <a:pt x="68" y="920"/>
                  </a:lnTo>
                  <a:lnTo>
                    <a:pt x="7" y="467"/>
                  </a:lnTo>
                  <a:lnTo>
                    <a:pt x="4" y="435"/>
                  </a:lnTo>
                  <a:lnTo>
                    <a:pt x="1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2" y="119"/>
                  </a:lnTo>
                  <a:lnTo>
                    <a:pt x="7" y="91"/>
                  </a:lnTo>
                  <a:lnTo>
                    <a:pt x="18" y="67"/>
                  </a:lnTo>
                  <a:lnTo>
                    <a:pt x="31" y="47"/>
                  </a:lnTo>
                  <a:lnTo>
                    <a:pt x="49" y="30"/>
                  </a:lnTo>
                  <a:lnTo>
                    <a:pt x="70" y="17"/>
                  </a:lnTo>
                  <a:lnTo>
                    <a:pt x="95" y="7"/>
                  </a:lnTo>
                  <a:lnTo>
                    <a:pt x="122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170"/>
            <p:cNvSpPr>
              <a:spLocks/>
            </p:cNvSpPr>
            <p:nvPr/>
          </p:nvSpPr>
          <p:spPr bwMode="auto">
            <a:xfrm>
              <a:off x="1116013" y="3087688"/>
              <a:ext cx="103188" cy="101600"/>
            </a:xfrm>
            <a:custGeom>
              <a:avLst/>
              <a:gdLst>
                <a:gd name="T0" fmla="*/ 161 w 321"/>
                <a:gd name="T1" fmla="*/ 0 h 319"/>
                <a:gd name="T2" fmla="*/ 193 w 321"/>
                <a:gd name="T3" fmla="*/ 4 h 319"/>
                <a:gd name="T4" fmla="*/ 223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9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9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2 h 319"/>
                <a:gd name="T28" fmla="*/ 223 w 321"/>
                <a:gd name="T29" fmla="*/ 306 h 319"/>
                <a:gd name="T30" fmla="*/ 193 w 321"/>
                <a:gd name="T31" fmla="*/ 316 h 319"/>
                <a:gd name="T32" fmla="*/ 161 w 321"/>
                <a:gd name="T33" fmla="*/ 319 h 319"/>
                <a:gd name="T34" fmla="*/ 128 w 321"/>
                <a:gd name="T35" fmla="*/ 316 h 319"/>
                <a:gd name="T36" fmla="*/ 99 w 321"/>
                <a:gd name="T37" fmla="*/ 306 h 319"/>
                <a:gd name="T38" fmla="*/ 72 w 321"/>
                <a:gd name="T39" fmla="*/ 292 h 319"/>
                <a:gd name="T40" fmla="*/ 48 w 321"/>
                <a:gd name="T41" fmla="*/ 272 h 319"/>
                <a:gd name="T42" fmla="*/ 28 w 321"/>
                <a:gd name="T43" fmla="*/ 249 h 319"/>
                <a:gd name="T44" fmla="*/ 13 w 321"/>
                <a:gd name="T45" fmla="*/ 222 h 319"/>
                <a:gd name="T46" fmla="*/ 4 w 321"/>
                <a:gd name="T47" fmla="*/ 192 h 319"/>
                <a:gd name="T48" fmla="*/ 0 w 321"/>
                <a:gd name="T49" fmla="*/ 159 h 319"/>
                <a:gd name="T50" fmla="*/ 4 w 321"/>
                <a:gd name="T51" fmla="*/ 128 h 319"/>
                <a:gd name="T52" fmla="*/ 13 w 321"/>
                <a:gd name="T53" fmla="*/ 98 h 319"/>
                <a:gd name="T54" fmla="*/ 28 w 321"/>
                <a:gd name="T55" fmla="*/ 71 h 319"/>
                <a:gd name="T56" fmla="*/ 48 w 321"/>
                <a:gd name="T57" fmla="*/ 47 h 319"/>
                <a:gd name="T58" fmla="*/ 72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1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1" y="0"/>
                  </a:moveTo>
                  <a:lnTo>
                    <a:pt x="193" y="4"/>
                  </a:lnTo>
                  <a:lnTo>
                    <a:pt x="223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9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9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2"/>
                  </a:lnTo>
                  <a:lnTo>
                    <a:pt x="223" y="306"/>
                  </a:lnTo>
                  <a:lnTo>
                    <a:pt x="193" y="316"/>
                  </a:lnTo>
                  <a:lnTo>
                    <a:pt x="161" y="319"/>
                  </a:lnTo>
                  <a:lnTo>
                    <a:pt x="128" y="316"/>
                  </a:lnTo>
                  <a:lnTo>
                    <a:pt x="99" y="306"/>
                  </a:lnTo>
                  <a:lnTo>
                    <a:pt x="72" y="292"/>
                  </a:lnTo>
                  <a:lnTo>
                    <a:pt x="48" y="272"/>
                  </a:lnTo>
                  <a:lnTo>
                    <a:pt x="28" y="249"/>
                  </a:lnTo>
                  <a:lnTo>
                    <a:pt x="13" y="222"/>
                  </a:lnTo>
                  <a:lnTo>
                    <a:pt x="4" y="192"/>
                  </a:lnTo>
                  <a:lnTo>
                    <a:pt x="0" y="159"/>
                  </a:lnTo>
                  <a:lnTo>
                    <a:pt x="4" y="128"/>
                  </a:lnTo>
                  <a:lnTo>
                    <a:pt x="13" y="98"/>
                  </a:lnTo>
                  <a:lnTo>
                    <a:pt x="28" y="71"/>
                  </a:lnTo>
                  <a:lnTo>
                    <a:pt x="48" y="47"/>
                  </a:lnTo>
                  <a:lnTo>
                    <a:pt x="72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5627795" y="2949840"/>
            <a:ext cx="1571517" cy="15715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730285" y="3255818"/>
            <a:ext cx="1366536" cy="1165335"/>
          </a:xfrm>
          <a:custGeom>
            <a:avLst/>
            <a:gdLst>
              <a:gd name="T0" fmla="*/ 1816 w 2128"/>
              <a:gd name="T1" fmla="*/ 0 h 1816"/>
              <a:gd name="T2" fmla="*/ 1532 w 2128"/>
              <a:gd name="T3" fmla="*/ 520 h 1816"/>
              <a:gd name="T4" fmla="*/ 596 w 2128"/>
              <a:gd name="T5" fmla="*/ 520 h 1816"/>
              <a:gd name="T6" fmla="*/ 312 w 2128"/>
              <a:gd name="T7" fmla="*/ 0 h 1816"/>
              <a:gd name="T8" fmla="*/ 0 w 2128"/>
              <a:gd name="T9" fmla="*/ 752 h 1816"/>
              <a:gd name="T10" fmla="*/ 1064 w 2128"/>
              <a:gd name="T11" fmla="*/ 1816 h 1816"/>
              <a:gd name="T12" fmla="*/ 2128 w 2128"/>
              <a:gd name="T13" fmla="*/ 752 h 1816"/>
              <a:gd name="T14" fmla="*/ 1816 w 2128"/>
              <a:gd name="T15" fmla="*/ 0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8" h="1816">
                <a:moveTo>
                  <a:pt x="1816" y="0"/>
                </a:moveTo>
                <a:cubicBezTo>
                  <a:pt x="1532" y="520"/>
                  <a:pt x="1532" y="520"/>
                  <a:pt x="1532" y="520"/>
                </a:cubicBezTo>
                <a:cubicBezTo>
                  <a:pt x="596" y="520"/>
                  <a:pt x="596" y="520"/>
                  <a:pt x="596" y="520"/>
                </a:cubicBezTo>
                <a:cubicBezTo>
                  <a:pt x="312" y="0"/>
                  <a:pt x="312" y="0"/>
                  <a:pt x="312" y="0"/>
                </a:cubicBezTo>
                <a:cubicBezTo>
                  <a:pt x="119" y="192"/>
                  <a:pt x="0" y="458"/>
                  <a:pt x="0" y="752"/>
                </a:cubicBezTo>
                <a:cubicBezTo>
                  <a:pt x="0" y="1340"/>
                  <a:pt x="476" y="1816"/>
                  <a:pt x="1064" y="1816"/>
                </a:cubicBezTo>
                <a:cubicBezTo>
                  <a:pt x="1652" y="1816"/>
                  <a:pt x="2128" y="1340"/>
                  <a:pt x="2128" y="752"/>
                </a:cubicBezTo>
                <a:cubicBezTo>
                  <a:pt x="2128" y="458"/>
                  <a:pt x="2009" y="192"/>
                  <a:pt x="181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136660" y="3740464"/>
            <a:ext cx="553788" cy="482816"/>
            <a:chOff x="977900" y="3124200"/>
            <a:chExt cx="879476" cy="7667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4" name="Freeform 185"/>
            <p:cNvSpPr>
              <a:spLocks/>
            </p:cNvSpPr>
            <p:nvPr/>
          </p:nvSpPr>
          <p:spPr bwMode="auto">
            <a:xfrm>
              <a:off x="1563688" y="3233738"/>
              <a:ext cx="120650" cy="246063"/>
            </a:xfrm>
            <a:custGeom>
              <a:avLst/>
              <a:gdLst>
                <a:gd name="T0" fmla="*/ 262 w 455"/>
                <a:gd name="T1" fmla="*/ 3 h 931"/>
                <a:gd name="T2" fmla="*/ 284 w 455"/>
                <a:gd name="T3" fmla="*/ 37 h 931"/>
                <a:gd name="T4" fmla="*/ 286 w 455"/>
                <a:gd name="T5" fmla="*/ 107 h 931"/>
                <a:gd name="T6" fmla="*/ 289 w 455"/>
                <a:gd name="T7" fmla="*/ 110 h 931"/>
                <a:gd name="T8" fmla="*/ 301 w 455"/>
                <a:gd name="T9" fmla="*/ 112 h 931"/>
                <a:gd name="T10" fmla="*/ 344 w 455"/>
                <a:gd name="T11" fmla="*/ 121 h 931"/>
                <a:gd name="T12" fmla="*/ 396 w 455"/>
                <a:gd name="T13" fmla="*/ 135 h 931"/>
                <a:gd name="T14" fmla="*/ 425 w 455"/>
                <a:gd name="T15" fmla="*/ 155 h 931"/>
                <a:gd name="T16" fmla="*/ 408 w 455"/>
                <a:gd name="T17" fmla="*/ 224 h 931"/>
                <a:gd name="T18" fmla="*/ 386 w 455"/>
                <a:gd name="T19" fmla="*/ 245 h 931"/>
                <a:gd name="T20" fmla="*/ 359 w 455"/>
                <a:gd name="T21" fmla="*/ 242 h 931"/>
                <a:gd name="T22" fmla="*/ 338 w 455"/>
                <a:gd name="T23" fmla="*/ 233 h 931"/>
                <a:gd name="T24" fmla="*/ 288 w 455"/>
                <a:gd name="T25" fmla="*/ 220 h 931"/>
                <a:gd name="T26" fmla="*/ 219 w 455"/>
                <a:gd name="T27" fmla="*/ 217 h 931"/>
                <a:gd name="T28" fmla="*/ 169 w 455"/>
                <a:gd name="T29" fmla="*/ 236 h 931"/>
                <a:gd name="T30" fmla="*/ 146 w 455"/>
                <a:gd name="T31" fmla="*/ 267 h 931"/>
                <a:gd name="T32" fmla="*/ 143 w 455"/>
                <a:gd name="T33" fmla="*/ 304 h 931"/>
                <a:gd name="T34" fmla="*/ 162 w 455"/>
                <a:gd name="T35" fmla="*/ 340 h 931"/>
                <a:gd name="T36" fmla="*/ 214 w 455"/>
                <a:gd name="T37" fmla="*/ 374 h 931"/>
                <a:gd name="T38" fmla="*/ 310 w 455"/>
                <a:gd name="T39" fmla="*/ 416 h 931"/>
                <a:gd name="T40" fmla="*/ 401 w 455"/>
                <a:gd name="T41" fmla="*/ 476 h 931"/>
                <a:gd name="T42" fmla="*/ 447 w 455"/>
                <a:gd name="T43" fmla="*/ 553 h 931"/>
                <a:gd name="T44" fmla="*/ 453 w 455"/>
                <a:gd name="T45" fmla="*/ 646 h 931"/>
                <a:gd name="T46" fmla="*/ 419 w 455"/>
                <a:gd name="T47" fmla="*/ 730 h 931"/>
                <a:gd name="T48" fmla="*/ 349 w 455"/>
                <a:gd name="T49" fmla="*/ 790 h 931"/>
                <a:gd name="T50" fmla="*/ 283 w 455"/>
                <a:gd name="T51" fmla="*/ 813 h 931"/>
                <a:gd name="T52" fmla="*/ 279 w 455"/>
                <a:gd name="T53" fmla="*/ 816 h 931"/>
                <a:gd name="T54" fmla="*/ 278 w 455"/>
                <a:gd name="T55" fmla="*/ 895 h 931"/>
                <a:gd name="T56" fmla="*/ 255 w 455"/>
                <a:gd name="T57" fmla="*/ 929 h 931"/>
                <a:gd name="T58" fmla="*/ 192 w 455"/>
                <a:gd name="T59" fmla="*/ 929 h 931"/>
                <a:gd name="T60" fmla="*/ 169 w 455"/>
                <a:gd name="T61" fmla="*/ 895 h 931"/>
                <a:gd name="T62" fmla="*/ 168 w 455"/>
                <a:gd name="T63" fmla="*/ 820 h 931"/>
                <a:gd name="T64" fmla="*/ 163 w 455"/>
                <a:gd name="T65" fmla="*/ 817 h 931"/>
                <a:gd name="T66" fmla="*/ 148 w 455"/>
                <a:gd name="T67" fmla="*/ 815 h 931"/>
                <a:gd name="T68" fmla="*/ 96 w 455"/>
                <a:gd name="T69" fmla="*/ 804 h 931"/>
                <a:gd name="T70" fmla="*/ 34 w 455"/>
                <a:gd name="T71" fmla="*/ 785 h 931"/>
                <a:gd name="T72" fmla="*/ 2 w 455"/>
                <a:gd name="T73" fmla="*/ 762 h 931"/>
                <a:gd name="T74" fmla="*/ 19 w 455"/>
                <a:gd name="T75" fmla="*/ 692 h 931"/>
                <a:gd name="T76" fmla="*/ 41 w 455"/>
                <a:gd name="T77" fmla="*/ 671 h 931"/>
                <a:gd name="T78" fmla="*/ 62 w 455"/>
                <a:gd name="T79" fmla="*/ 671 h 931"/>
                <a:gd name="T80" fmla="*/ 77 w 455"/>
                <a:gd name="T81" fmla="*/ 677 h 931"/>
                <a:gd name="T82" fmla="*/ 115 w 455"/>
                <a:gd name="T83" fmla="*/ 691 h 931"/>
                <a:gd name="T84" fmla="*/ 168 w 455"/>
                <a:gd name="T85" fmla="*/ 707 h 931"/>
                <a:gd name="T86" fmla="*/ 233 w 455"/>
                <a:gd name="T87" fmla="*/ 709 h 931"/>
                <a:gd name="T88" fmla="*/ 296 w 455"/>
                <a:gd name="T89" fmla="*/ 678 h 931"/>
                <a:gd name="T90" fmla="*/ 320 w 455"/>
                <a:gd name="T91" fmla="*/ 622 h 931"/>
                <a:gd name="T92" fmla="*/ 300 w 455"/>
                <a:gd name="T93" fmla="*/ 568 h 931"/>
                <a:gd name="T94" fmla="*/ 237 w 455"/>
                <a:gd name="T95" fmla="*/ 523 h 931"/>
                <a:gd name="T96" fmla="*/ 150 w 455"/>
                <a:gd name="T97" fmla="*/ 486 h 931"/>
                <a:gd name="T98" fmla="*/ 78 w 455"/>
                <a:gd name="T99" fmla="*/ 444 h 931"/>
                <a:gd name="T100" fmla="*/ 26 w 455"/>
                <a:gd name="T101" fmla="*/ 385 h 931"/>
                <a:gd name="T102" fmla="*/ 7 w 455"/>
                <a:gd name="T103" fmla="*/ 304 h 931"/>
                <a:gd name="T104" fmla="*/ 27 w 455"/>
                <a:gd name="T105" fmla="*/ 220 h 931"/>
                <a:gd name="T106" fmla="*/ 83 w 455"/>
                <a:gd name="T107" fmla="*/ 154 h 931"/>
                <a:gd name="T108" fmla="*/ 169 w 455"/>
                <a:gd name="T109" fmla="*/ 115 h 931"/>
                <a:gd name="T110" fmla="*/ 174 w 455"/>
                <a:gd name="T111" fmla="*/ 113 h 931"/>
                <a:gd name="T112" fmla="*/ 177 w 455"/>
                <a:gd name="T113" fmla="*/ 107 h 931"/>
                <a:gd name="T114" fmla="*/ 188 w 455"/>
                <a:gd name="T115" fmla="*/ 1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5" h="931">
                  <a:moveTo>
                    <a:pt x="215" y="0"/>
                  </a:moveTo>
                  <a:lnTo>
                    <a:pt x="247" y="0"/>
                  </a:lnTo>
                  <a:lnTo>
                    <a:pt x="262" y="3"/>
                  </a:lnTo>
                  <a:lnTo>
                    <a:pt x="274" y="10"/>
                  </a:lnTo>
                  <a:lnTo>
                    <a:pt x="282" y="23"/>
                  </a:lnTo>
                  <a:lnTo>
                    <a:pt x="284" y="37"/>
                  </a:lnTo>
                  <a:lnTo>
                    <a:pt x="285" y="103"/>
                  </a:lnTo>
                  <a:lnTo>
                    <a:pt x="285" y="106"/>
                  </a:lnTo>
                  <a:lnTo>
                    <a:pt x="286" y="107"/>
                  </a:lnTo>
                  <a:lnTo>
                    <a:pt x="287" y="108"/>
                  </a:lnTo>
                  <a:lnTo>
                    <a:pt x="288" y="109"/>
                  </a:lnTo>
                  <a:lnTo>
                    <a:pt x="289" y="110"/>
                  </a:lnTo>
                  <a:lnTo>
                    <a:pt x="290" y="110"/>
                  </a:lnTo>
                  <a:lnTo>
                    <a:pt x="293" y="110"/>
                  </a:lnTo>
                  <a:lnTo>
                    <a:pt x="301" y="112"/>
                  </a:lnTo>
                  <a:lnTo>
                    <a:pt x="313" y="114"/>
                  </a:lnTo>
                  <a:lnTo>
                    <a:pt x="327" y="117"/>
                  </a:lnTo>
                  <a:lnTo>
                    <a:pt x="344" y="121"/>
                  </a:lnTo>
                  <a:lnTo>
                    <a:pt x="362" y="125"/>
                  </a:lnTo>
                  <a:lnTo>
                    <a:pt x="380" y="130"/>
                  </a:lnTo>
                  <a:lnTo>
                    <a:pt x="396" y="135"/>
                  </a:lnTo>
                  <a:lnTo>
                    <a:pt x="411" y="141"/>
                  </a:lnTo>
                  <a:lnTo>
                    <a:pt x="419" y="146"/>
                  </a:lnTo>
                  <a:lnTo>
                    <a:pt x="425" y="155"/>
                  </a:lnTo>
                  <a:lnTo>
                    <a:pt x="428" y="165"/>
                  </a:lnTo>
                  <a:lnTo>
                    <a:pt x="426" y="177"/>
                  </a:lnTo>
                  <a:lnTo>
                    <a:pt x="408" y="224"/>
                  </a:lnTo>
                  <a:lnTo>
                    <a:pt x="403" y="233"/>
                  </a:lnTo>
                  <a:lnTo>
                    <a:pt x="395" y="240"/>
                  </a:lnTo>
                  <a:lnTo>
                    <a:pt x="386" y="245"/>
                  </a:lnTo>
                  <a:lnTo>
                    <a:pt x="376" y="246"/>
                  </a:lnTo>
                  <a:lnTo>
                    <a:pt x="367" y="245"/>
                  </a:lnTo>
                  <a:lnTo>
                    <a:pt x="359" y="242"/>
                  </a:lnTo>
                  <a:lnTo>
                    <a:pt x="357" y="241"/>
                  </a:lnTo>
                  <a:lnTo>
                    <a:pt x="350" y="238"/>
                  </a:lnTo>
                  <a:lnTo>
                    <a:pt x="338" y="233"/>
                  </a:lnTo>
                  <a:lnTo>
                    <a:pt x="324" y="229"/>
                  </a:lnTo>
                  <a:lnTo>
                    <a:pt x="307" y="224"/>
                  </a:lnTo>
                  <a:lnTo>
                    <a:pt x="288" y="220"/>
                  </a:lnTo>
                  <a:lnTo>
                    <a:pt x="266" y="217"/>
                  </a:lnTo>
                  <a:lnTo>
                    <a:pt x="242" y="216"/>
                  </a:lnTo>
                  <a:lnTo>
                    <a:pt x="219" y="217"/>
                  </a:lnTo>
                  <a:lnTo>
                    <a:pt x="199" y="221"/>
                  </a:lnTo>
                  <a:lnTo>
                    <a:pt x="183" y="228"/>
                  </a:lnTo>
                  <a:lnTo>
                    <a:pt x="169" y="236"/>
                  </a:lnTo>
                  <a:lnTo>
                    <a:pt x="159" y="245"/>
                  </a:lnTo>
                  <a:lnTo>
                    <a:pt x="151" y="256"/>
                  </a:lnTo>
                  <a:lnTo>
                    <a:pt x="146" y="267"/>
                  </a:lnTo>
                  <a:lnTo>
                    <a:pt x="142" y="279"/>
                  </a:lnTo>
                  <a:lnTo>
                    <a:pt x="141" y="291"/>
                  </a:lnTo>
                  <a:lnTo>
                    <a:pt x="143" y="304"/>
                  </a:lnTo>
                  <a:lnTo>
                    <a:pt x="146" y="317"/>
                  </a:lnTo>
                  <a:lnTo>
                    <a:pt x="152" y="329"/>
                  </a:lnTo>
                  <a:lnTo>
                    <a:pt x="162" y="340"/>
                  </a:lnTo>
                  <a:lnTo>
                    <a:pt x="175" y="351"/>
                  </a:lnTo>
                  <a:lnTo>
                    <a:pt x="192" y="363"/>
                  </a:lnTo>
                  <a:lnTo>
                    <a:pt x="214" y="374"/>
                  </a:lnTo>
                  <a:lnTo>
                    <a:pt x="239" y="386"/>
                  </a:lnTo>
                  <a:lnTo>
                    <a:pt x="270" y="398"/>
                  </a:lnTo>
                  <a:lnTo>
                    <a:pt x="310" y="416"/>
                  </a:lnTo>
                  <a:lnTo>
                    <a:pt x="345" y="435"/>
                  </a:lnTo>
                  <a:lnTo>
                    <a:pt x="376" y="455"/>
                  </a:lnTo>
                  <a:lnTo>
                    <a:pt x="401" y="476"/>
                  </a:lnTo>
                  <a:lnTo>
                    <a:pt x="421" y="500"/>
                  </a:lnTo>
                  <a:lnTo>
                    <a:pt x="436" y="525"/>
                  </a:lnTo>
                  <a:lnTo>
                    <a:pt x="447" y="553"/>
                  </a:lnTo>
                  <a:lnTo>
                    <a:pt x="453" y="582"/>
                  </a:lnTo>
                  <a:lnTo>
                    <a:pt x="455" y="614"/>
                  </a:lnTo>
                  <a:lnTo>
                    <a:pt x="453" y="646"/>
                  </a:lnTo>
                  <a:lnTo>
                    <a:pt x="446" y="676"/>
                  </a:lnTo>
                  <a:lnTo>
                    <a:pt x="435" y="704"/>
                  </a:lnTo>
                  <a:lnTo>
                    <a:pt x="419" y="730"/>
                  </a:lnTo>
                  <a:lnTo>
                    <a:pt x="399" y="753"/>
                  </a:lnTo>
                  <a:lnTo>
                    <a:pt x="376" y="773"/>
                  </a:lnTo>
                  <a:lnTo>
                    <a:pt x="349" y="790"/>
                  </a:lnTo>
                  <a:lnTo>
                    <a:pt x="317" y="803"/>
                  </a:lnTo>
                  <a:lnTo>
                    <a:pt x="284" y="813"/>
                  </a:lnTo>
                  <a:lnTo>
                    <a:pt x="283" y="813"/>
                  </a:lnTo>
                  <a:lnTo>
                    <a:pt x="282" y="814"/>
                  </a:lnTo>
                  <a:lnTo>
                    <a:pt x="280" y="815"/>
                  </a:lnTo>
                  <a:lnTo>
                    <a:pt x="279" y="816"/>
                  </a:lnTo>
                  <a:lnTo>
                    <a:pt x="278" y="818"/>
                  </a:lnTo>
                  <a:lnTo>
                    <a:pt x="278" y="821"/>
                  </a:lnTo>
                  <a:lnTo>
                    <a:pt x="278" y="895"/>
                  </a:lnTo>
                  <a:lnTo>
                    <a:pt x="275" y="909"/>
                  </a:lnTo>
                  <a:lnTo>
                    <a:pt x="267" y="921"/>
                  </a:lnTo>
                  <a:lnTo>
                    <a:pt x="255" y="929"/>
                  </a:lnTo>
                  <a:lnTo>
                    <a:pt x="241" y="931"/>
                  </a:lnTo>
                  <a:lnTo>
                    <a:pt x="206" y="931"/>
                  </a:lnTo>
                  <a:lnTo>
                    <a:pt x="192" y="929"/>
                  </a:lnTo>
                  <a:lnTo>
                    <a:pt x="180" y="921"/>
                  </a:lnTo>
                  <a:lnTo>
                    <a:pt x="172" y="909"/>
                  </a:lnTo>
                  <a:lnTo>
                    <a:pt x="169" y="895"/>
                  </a:lnTo>
                  <a:lnTo>
                    <a:pt x="169" y="825"/>
                  </a:lnTo>
                  <a:lnTo>
                    <a:pt x="169" y="822"/>
                  </a:lnTo>
                  <a:lnTo>
                    <a:pt x="168" y="820"/>
                  </a:lnTo>
                  <a:lnTo>
                    <a:pt x="166" y="819"/>
                  </a:lnTo>
                  <a:lnTo>
                    <a:pt x="165" y="818"/>
                  </a:lnTo>
                  <a:lnTo>
                    <a:pt x="163" y="817"/>
                  </a:lnTo>
                  <a:lnTo>
                    <a:pt x="162" y="817"/>
                  </a:lnTo>
                  <a:lnTo>
                    <a:pt x="158" y="817"/>
                  </a:lnTo>
                  <a:lnTo>
                    <a:pt x="148" y="815"/>
                  </a:lnTo>
                  <a:lnTo>
                    <a:pt x="134" y="812"/>
                  </a:lnTo>
                  <a:lnTo>
                    <a:pt x="116" y="808"/>
                  </a:lnTo>
                  <a:lnTo>
                    <a:pt x="96" y="804"/>
                  </a:lnTo>
                  <a:lnTo>
                    <a:pt x="76" y="798"/>
                  </a:lnTo>
                  <a:lnTo>
                    <a:pt x="54" y="792"/>
                  </a:lnTo>
                  <a:lnTo>
                    <a:pt x="34" y="785"/>
                  </a:lnTo>
                  <a:lnTo>
                    <a:pt x="17" y="777"/>
                  </a:lnTo>
                  <a:lnTo>
                    <a:pt x="9" y="771"/>
                  </a:lnTo>
                  <a:lnTo>
                    <a:pt x="2" y="762"/>
                  </a:lnTo>
                  <a:lnTo>
                    <a:pt x="0" y="752"/>
                  </a:lnTo>
                  <a:lnTo>
                    <a:pt x="2" y="740"/>
                  </a:lnTo>
                  <a:lnTo>
                    <a:pt x="19" y="692"/>
                  </a:lnTo>
                  <a:lnTo>
                    <a:pt x="24" y="683"/>
                  </a:lnTo>
                  <a:lnTo>
                    <a:pt x="32" y="676"/>
                  </a:lnTo>
                  <a:lnTo>
                    <a:pt x="41" y="671"/>
                  </a:lnTo>
                  <a:lnTo>
                    <a:pt x="52" y="669"/>
                  </a:lnTo>
                  <a:lnTo>
                    <a:pt x="57" y="670"/>
                  </a:lnTo>
                  <a:lnTo>
                    <a:pt x="62" y="671"/>
                  </a:lnTo>
                  <a:lnTo>
                    <a:pt x="67" y="673"/>
                  </a:lnTo>
                  <a:lnTo>
                    <a:pt x="71" y="674"/>
                  </a:lnTo>
                  <a:lnTo>
                    <a:pt x="77" y="677"/>
                  </a:lnTo>
                  <a:lnTo>
                    <a:pt x="87" y="681"/>
                  </a:lnTo>
                  <a:lnTo>
                    <a:pt x="100" y="686"/>
                  </a:lnTo>
                  <a:lnTo>
                    <a:pt x="115" y="691"/>
                  </a:lnTo>
                  <a:lnTo>
                    <a:pt x="132" y="697"/>
                  </a:lnTo>
                  <a:lnTo>
                    <a:pt x="150" y="703"/>
                  </a:lnTo>
                  <a:lnTo>
                    <a:pt x="168" y="707"/>
                  </a:lnTo>
                  <a:lnTo>
                    <a:pt x="187" y="710"/>
                  </a:lnTo>
                  <a:lnTo>
                    <a:pt x="204" y="711"/>
                  </a:lnTo>
                  <a:lnTo>
                    <a:pt x="233" y="709"/>
                  </a:lnTo>
                  <a:lnTo>
                    <a:pt x="258" y="702"/>
                  </a:lnTo>
                  <a:lnTo>
                    <a:pt x="279" y="691"/>
                  </a:lnTo>
                  <a:lnTo>
                    <a:pt x="296" y="678"/>
                  </a:lnTo>
                  <a:lnTo>
                    <a:pt x="309" y="662"/>
                  </a:lnTo>
                  <a:lnTo>
                    <a:pt x="317" y="643"/>
                  </a:lnTo>
                  <a:lnTo>
                    <a:pt x="320" y="622"/>
                  </a:lnTo>
                  <a:lnTo>
                    <a:pt x="318" y="602"/>
                  </a:lnTo>
                  <a:lnTo>
                    <a:pt x="311" y="585"/>
                  </a:lnTo>
                  <a:lnTo>
                    <a:pt x="300" y="568"/>
                  </a:lnTo>
                  <a:lnTo>
                    <a:pt x="285" y="553"/>
                  </a:lnTo>
                  <a:lnTo>
                    <a:pt x="264" y="538"/>
                  </a:lnTo>
                  <a:lnTo>
                    <a:pt x="237" y="523"/>
                  </a:lnTo>
                  <a:lnTo>
                    <a:pt x="204" y="509"/>
                  </a:lnTo>
                  <a:lnTo>
                    <a:pt x="177" y="498"/>
                  </a:lnTo>
                  <a:lnTo>
                    <a:pt x="150" y="486"/>
                  </a:lnTo>
                  <a:lnTo>
                    <a:pt x="124" y="473"/>
                  </a:lnTo>
                  <a:lnTo>
                    <a:pt x="100" y="459"/>
                  </a:lnTo>
                  <a:lnTo>
                    <a:pt x="78" y="444"/>
                  </a:lnTo>
                  <a:lnTo>
                    <a:pt x="57" y="426"/>
                  </a:lnTo>
                  <a:lnTo>
                    <a:pt x="40" y="407"/>
                  </a:lnTo>
                  <a:lnTo>
                    <a:pt x="26" y="385"/>
                  </a:lnTo>
                  <a:lnTo>
                    <a:pt x="16" y="361"/>
                  </a:lnTo>
                  <a:lnTo>
                    <a:pt x="9" y="333"/>
                  </a:lnTo>
                  <a:lnTo>
                    <a:pt x="7" y="304"/>
                  </a:lnTo>
                  <a:lnTo>
                    <a:pt x="9" y="274"/>
                  </a:lnTo>
                  <a:lnTo>
                    <a:pt x="16" y="246"/>
                  </a:lnTo>
                  <a:lnTo>
                    <a:pt x="27" y="220"/>
                  </a:lnTo>
                  <a:lnTo>
                    <a:pt x="42" y="196"/>
                  </a:lnTo>
                  <a:lnTo>
                    <a:pt x="60" y="173"/>
                  </a:lnTo>
                  <a:lnTo>
                    <a:pt x="83" y="154"/>
                  </a:lnTo>
                  <a:lnTo>
                    <a:pt x="109" y="138"/>
                  </a:lnTo>
                  <a:lnTo>
                    <a:pt x="137" y="125"/>
                  </a:lnTo>
                  <a:lnTo>
                    <a:pt x="169" y="115"/>
                  </a:lnTo>
                  <a:lnTo>
                    <a:pt x="170" y="115"/>
                  </a:lnTo>
                  <a:lnTo>
                    <a:pt x="172" y="114"/>
                  </a:lnTo>
                  <a:lnTo>
                    <a:pt x="174" y="113"/>
                  </a:lnTo>
                  <a:lnTo>
                    <a:pt x="175" y="111"/>
                  </a:lnTo>
                  <a:lnTo>
                    <a:pt x="177" y="109"/>
                  </a:lnTo>
                  <a:lnTo>
                    <a:pt x="177" y="107"/>
                  </a:lnTo>
                  <a:lnTo>
                    <a:pt x="177" y="37"/>
                  </a:lnTo>
                  <a:lnTo>
                    <a:pt x="180" y="23"/>
                  </a:lnTo>
                  <a:lnTo>
                    <a:pt x="188" y="10"/>
                  </a:lnTo>
                  <a:lnTo>
                    <a:pt x="200" y="3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186"/>
            <p:cNvSpPr>
              <a:spLocks noEditPoints="1"/>
            </p:cNvSpPr>
            <p:nvPr/>
          </p:nvSpPr>
          <p:spPr bwMode="auto">
            <a:xfrm>
              <a:off x="1392238" y="3124200"/>
              <a:ext cx="465138" cy="465138"/>
            </a:xfrm>
            <a:custGeom>
              <a:avLst/>
              <a:gdLst>
                <a:gd name="T0" fmla="*/ 751 w 1757"/>
                <a:gd name="T1" fmla="*/ 216 h 1755"/>
                <a:gd name="T2" fmla="*/ 574 w 1757"/>
                <a:gd name="T3" fmla="*/ 277 h 1755"/>
                <a:gd name="T4" fmla="*/ 423 w 1757"/>
                <a:gd name="T5" fmla="*/ 380 h 1755"/>
                <a:gd name="T6" fmla="*/ 307 w 1757"/>
                <a:gd name="T7" fmla="*/ 520 h 1755"/>
                <a:gd name="T8" fmla="*/ 231 w 1757"/>
                <a:gd name="T9" fmla="*/ 688 h 1755"/>
                <a:gd name="T10" fmla="*/ 204 w 1757"/>
                <a:gd name="T11" fmla="*/ 878 h 1755"/>
                <a:gd name="T12" fmla="*/ 231 w 1757"/>
                <a:gd name="T13" fmla="*/ 1067 h 1755"/>
                <a:gd name="T14" fmla="*/ 307 w 1757"/>
                <a:gd name="T15" fmla="*/ 1235 h 1755"/>
                <a:gd name="T16" fmla="*/ 423 w 1757"/>
                <a:gd name="T17" fmla="*/ 1375 h 1755"/>
                <a:gd name="T18" fmla="*/ 574 w 1757"/>
                <a:gd name="T19" fmla="*/ 1480 h 1755"/>
                <a:gd name="T20" fmla="*/ 751 w 1757"/>
                <a:gd name="T21" fmla="*/ 1539 h 1755"/>
                <a:gd name="T22" fmla="*/ 944 w 1757"/>
                <a:gd name="T23" fmla="*/ 1548 h 1755"/>
                <a:gd name="T24" fmla="*/ 1127 w 1757"/>
                <a:gd name="T25" fmla="*/ 1505 h 1755"/>
                <a:gd name="T26" fmla="*/ 1287 w 1757"/>
                <a:gd name="T27" fmla="*/ 1414 h 1755"/>
                <a:gd name="T28" fmla="*/ 1416 w 1757"/>
                <a:gd name="T29" fmla="*/ 1286 h 1755"/>
                <a:gd name="T30" fmla="*/ 1506 w 1757"/>
                <a:gd name="T31" fmla="*/ 1126 h 1755"/>
                <a:gd name="T32" fmla="*/ 1550 w 1757"/>
                <a:gd name="T33" fmla="*/ 943 h 1755"/>
                <a:gd name="T34" fmla="*/ 1541 w 1757"/>
                <a:gd name="T35" fmla="*/ 749 h 1755"/>
                <a:gd name="T36" fmla="*/ 1481 w 1757"/>
                <a:gd name="T37" fmla="*/ 573 h 1755"/>
                <a:gd name="T38" fmla="*/ 1377 w 1757"/>
                <a:gd name="T39" fmla="*/ 423 h 1755"/>
                <a:gd name="T40" fmla="*/ 1237 w 1757"/>
                <a:gd name="T41" fmla="*/ 307 h 1755"/>
                <a:gd name="T42" fmla="*/ 1068 w 1757"/>
                <a:gd name="T43" fmla="*/ 230 h 1755"/>
                <a:gd name="T44" fmla="*/ 879 w 1757"/>
                <a:gd name="T45" fmla="*/ 204 h 1755"/>
                <a:gd name="T46" fmla="*/ 1021 w 1757"/>
                <a:gd name="T47" fmla="*/ 12 h 1755"/>
                <a:gd name="T48" fmla="*/ 1220 w 1757"/>
                <a:gd name="T49" fmla="*/ 69 h 1755"/>
                <a:gd name="T50" fmla="*/ 1397 w 1757"/>
                <a:gd name="T51" fmla="*/ 170 h 1755"/>
                <a:gd name="T52" fmla="*/ 1545 w 1757"/>
                <a:gd name="T53" fmla="*/ 307 h 1755"/>
                <a:gd name="T54" fmla="*/ 1659 w 1757"/>
                <a:gd name="T55" fmla="*/ 475 h 1755"/>
                <a:gd name="T56" fmla="*/ 1732 w 1757"/>
                <a:gd name="T57" fmla="*/ 667 h 1755"/>
                <a:gd name="T58" fmla="*/ 1757 w 1757"/>
                <a:gd name="T59" fmla="*/ 878 h 1755"/>
                <a:gd name="T60" fmla="*/ 1732 w 1757"/>
                <a:gd name="T61" fmla="*/ 1088 h 1755"/>
                <a:gd name="T62" fmla="*/ 1659 w 1757"/>
                <a:gd name="T63" fmla="*/ 1280 h 1755"/>
                <a:gd name="T64" fmla="*/ 1545 w 1757"/>
                <a:gd name="T65" fmla="*/ 1448 h 1755"/>
                <a:gd name="T66" fmla="*/ 1397 w 1757"/>
                <a:gd name="T67" fmla="*/ 1585 h 1755"/>
                <a:gd name="T68" fmla="*/ 1220 w 1757"/>
                <a:gd name="T69" fmla="*/ 1686 h 1755"/>
                <a:gd name="T70" fmla="*/ 1021 w 1757"/>
                <a:gd name="T71" fmla="*/ 1743 h 1755"/>
                <a:gd name="T72" fmla="*/ 806 w 1757"/>
                <a:gd name="T73" fmla="*/ 1752 h 1755"/>
                <a:gd name="T74" fmla="*/ 601 w 1757"/>
                <a:gd name="T75" fmla="*/ 1710 h 1755"/>
                <a:gd name="T76" fmla="*/ 416 w 1757"/>
                <a:gd name="T77" fmla="*/ 1623 h 1755"/>
                <a:gd name="T78" fmla="*/ 257 w 1757"/>
                <a:gd name="T79" fmla="*/ 1498 h 1755"/>
                <a:gd name="T80" fmla="*/ 132 w 1757"/>
                <a:gd name="T81" fmla="*/ 1340 h 1755"/>
                <a:gd name="T82" fmla="*/ 45 w 1757"/>
                <a:gd name="T83" fmla="*/ 1155 h 1755"/>
                <a:gd name="T84" fmla="*/ 3 w 1757"/>
                <a:gd name="T85" fmla="*/ 950 h 1755"/>
                <a:gd name="T86" fmla="*/ 11 w 1757"/>
                <a:gd name="T87" fmla="*/ 735 h 1755"/>
                <a:gd name="T88" fmla="*/ 69 w 1757"/>
                <a:gd name="T89" fmla="*/ 536 h 1755"/>
                <a:gd name="T90" fmla="*/ 170 w 1757"/>
                <a:gd name="T91" fmla="*/ 359 h 1755"/>
                <a:gd name="T92" fmla="*/ 307 w 1757"/>
                <a:gd name="T93" fmla="*/ 211 h 1755"/>
                <a:gd name="T94" fmla="*/ 475 w 1757"/>
                <a:gd name="T95" fmla="*/ 99 h 1755"/>
                <a:gd name="T96" fmla="*/ 667 w 1757"/>
                <a:gd name="T97" fmla="*/ 26 h 1755"/>
                <a:gd name="T98" fmla="*/ 879 w 1757"/>
                <a:gd name="T99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57" h="1755">
                  <a:moveTo>
                    <a:pt x="879" y="204"/>
                  </a:moveTo>
                  <a:lnTo>
                    <a:pt x="813" y="207"/>
                  </a:lnTo>
                  <a:lnTo>
                    <a:pt x="751" y="216"/>
                  </a:lnTo>
                  <a:lnTo>
                    <a:pt x="689" y="230"/>
                  </a:lnTo>
                  <a:lnTo>
                    <a:pt x="630" y="250"/>
                  </a:lnTo>
                  <a:lnTo>
                    <a:pt x="574" y="277"/>
                  </a:lnTo>
                  <a:lnTo>
                    <a:pt x="520" y="307"/>
                  </a:lnTo>
                  <a:lnTo>
                    <a:pt x="471" y="341"/>
                  </a:lnTo>
                  <a:lnTo>
                    <a:pt x="423" y="380"/>
                  </a:lnTo>
                  <a:lnTo>
                    <a:pt x="380" y="423"/>
                  </a:lnTo>
                  <a:lnTo>
                    <a:pt x="342" y="470"/>
                  </a:lnTo>
                  <a:lnTo>
                    <a:pt x="307" y="520"/>
                  </a:lnTo>
                  <a:lnTo>
                    <a:pt x="276" y="573"/>
                  </a:lnTo>
                  <a:lnTo>
                    <a:pt x="251" y="630"/>
                  </a:lnTo>
                  <a:lnTo>
                    <a:pt x="231" y="688"/>
                  </a:lnTo>
                  <a:lnTo>
                    <a:pt x="216" y="749"/>
                  </a:lnTo>
                  <a:lnTo>
                    <a:pt x="207" y="813"/>
                  </a:lnTo>
                  <a:lnTo>
                    <a:pt x="204" y="878"/>
                  </a:lnTo>
                  <a:lnTo>
                    <a:pt x="207" y="943"/>
                  </a:lnTo>
                  <a:lnTo>
                    <a:pt x="216" y="1006"/>
                  </a:lnTo>
                  <a:lnTo>
                    <a:pt x="231" y="1067"/>
                  </a:lnTo>
                  <a:lnTo>
                    <a:pt x="251" y="1126"/>
                  </a:lnTo>
                  <a:lnTo>
                    <a:pt x="276" y="1182"/>
                  </a:lnTo>
                  <a:lnTo>
                    <a:pt x="307" y="1235"/>
                  </a:lnTo>
                  <a:lnTo>
                    <a:pt x="342" y="1286"/>
                  </a:lnTo>
                  <a:lnTo>
                    <a:pt x="380" y="1332"/>
                  </a:lnTo>
                  <a:lnTo>
                    <a:pt x="423" y="1375"/>
                  </a:lnTo>
                  <a:lnTo>
                    <a:pt x="471" y="1414"/>
                  </a:lnTo>
                  <a:lnTo>
                    <a:pt x="520" y="1449"/>
                  </a:lnTo>
                  <a:lnTo>
                    <a:pt x="574" y="1480"/>
                  </a:lnTo>
                  <a:lnTo>
                    <a:pt x="630" y="1505"/>
                  </a:lnTo>
                  <a:lnTo>
                    <a:pt x="689" y="1525"/>
                  </a:lnTo>
                  <a:lnTo>
                    <a:pt x="751" y="1539"/>
                  </a:lnTo>
                  <a:lnTo>
                    <a:pt x="813" y="1548"/>
                  </a:lnTo>
                  <a:lnTo>
                    <a:pt x="879" y="1552"/>
                  </a:lnTo>
                  <a:lnTo>
                    <a:pt x="944" y="1548"/>
                  </a:lnTo>
                  <a:lnTo>
                    <a:pt x="1007" y="1539"/>
                  </a:lnTo>
                  <a:lnTo>
                    <a:pt x="1068" y="1525"/>
                  </a:lnTo>
                  <a:lnTo>
                    <a:pt x="1127" y="1505"/>
                  </a:lnTo>
                  <a:lnTo>
                    <a:pt x="1183" y="1480"/>
                  </a:lnTo>
                  <a:lnTo>
                    <a:pt x="1237" y="1449"/>
                  </a:lnTo>
                  <a:lnTo>
                    <a:pt x="1287" y="1414"/>
                  </a:lnTo>
                  <a:lnTo>
                    <a:pt x="1334" y="1375"/>
                  </a:lnTo>
                  <a:lnTo>
                    <a:pt x="1377" y="1332"/>
                  </a:lnTo>
                  <a:lnTo>
                    <a:pt x="1416" y="1286"/>
                  </a:lnTo>
                  <a:lnTo>
                    <a:pt x="1451" y="1235"/>
                  </a:lnTo>
                  <a:lnTo>
                    <a:pt x="1481" y="1182"/>
                  </a:lnTo>
                  <a:lnTo>
                    <a:pt x="1506" y="1126"/>
                  </a:lnTo>
                  <a:lnTo>
                    <a:pt x="1526" y="1067"/>
                  </a:lnTo>
                  <a:lnTo>
                    <a:pt x="1541" y="1006"/>
                  </a:lnTo>
                  <a:lnTo>
                    <a:pt x="1550" y="943"/>
                  </a:lnTo>
                  <a:lnTo>
                    <a:pt x="1554" y="878"/>
                  </a:lnTo>
                  <a:lnTo>
                    <a:pt x="1550" y="813"/>
                  </a:lnTo>
                  <a:lnTo>
                    <a:pt x="1541" y="749"/>
                  </a:lnTo>
                  <a:lnTo>
                    <a:pt x="1526" y="688"/>
                  </a:lnTo>
                  <a:lnTo>
                    <a:pt x="1506" y="630"/>
                  </a:lnTo>
                  <a:lnTo>
                    <a:pt x="1481" y="573"/>
                  </a:lnTo>
                  <a:lnTo>
                    <a:pt x="1451" y="520"/>
                  </a:lnTo>
                  <a:lnTo>
                    <a:pt x="1416" y="470"/>
                  </a:lnTo>
                  <a:lnTo>
                    <a:pt x="1377" y="423"/>
                  </a:lnTo>
                  <a:lnTo>
                    <a:pt x="1334" y="380"/>
                  </a:lnTo>
                  <a:lnTo>
                    <a:pt x="1287" y="341"/>
                  </a:lnTo>
                  <a:lnTo>
                    <a:pt x="1237" y="307"/>
                  </a:lnTo>
                  <a:lnTo>
                    <a:pt x="1183" y="277"/>
                  </a:lnTo>
                  <a:lnTo>
                    <a:pt x="1127" y="250"/>
                  </a:lnTo>
                  <a:lnTo>
                    <a:pt x="1068" y="230"/>
                  </a:lnTo>
                  <a:lnTo>
                    <a:pt x="1007" y="216"/>
                  </a:lnTo>
                  <a:lnTo>
                    <a:pt x="944" y="207"/>
                  </a:lnTo>
                  <a:lnTo>
                    <a:pt x="879" y="204"/>
                  </a:lnTo>
                  <a:close/>
                  <a:moveTo>
                    <a:pt x="879" y="0"/>
                  </a:moveTo>
                  <a:lnTo>
                    <a:pt x="951" y="3"/>
                  </a:lnTo>
                  <a:lnTo>
                    <a:pt x="1021" y="12"/>
                  </a:lnTo>
                  <a:lnTo>
                    <a:pt x="1090" y="26"/>
                  </a:lnTo>
                  <a:lnTo>
                    <a:pt x="1157" y="45"/>
                  </a:lnTo>
                  <a:lnTo>
                    <a:pt x="1220" y="69"/>
                  </a:lnTo>
                  <a:lnTo>
                    <a:pt x="1283" y="99"/>
                  </a:lnTo>
                  <a:lnTo>
                    <a:pt x="1341" y="132"/>
                  </a:lnTo>
                  <a:lnTo>
                    <a:pt x="1397" y="170"/>
                  </a:lnTo>
                  <a:lnTo>
                    <a:pt x="1451" y="211"/>
                  </a:lnTo>
                  <a:lnTo>
                    <a:pt x="1500" y="258"/>
                  </a:lnTo>
                  <a:lnTo>
                    <a:pt x="1545" y="307"/>
                  </a:lnTo>
                  <a:lnTo>
                    <a:pt x="1588" y="359"/>
                  </a:lnTo>
                  <a:lnTo>
                    <a:pt x="1625" y="415"/>
                  </a:lnTo>
                  <a:lnTo>
                    <a:pt x="1659" y="475"/>
                  </a:lnTo>
                  <a:lnTo>
                    <a:pt x="1688" y="536"/>
                  </a:lnTo>
                  <a:lnTo>
                    <a:pt x="1713" y="601"/>
                  </a:lnTo>
                  <a:lnTo>
                    <a:pt x="1732" y="667"/>
                  </a:lnTo>
                  <a:lnTo>
                    <a:pt x="1746" y="735"/>
                  </a:lnTo>
                  <a:lnTo>
                    <a:pt x="1754" y="806"/>
                  </a:lnTo>
                  <a:lnTo>
                    <a:pt x="1757" y="878"/>
                  </a:lnTo>
                  <a:lnTo>
                    <a:pt x="1754" y="950"/>
                  </a:lnTo>
                  <a:lnTo>
                    <a:pt x="1746" y="1020"/>
                  </a:lnTo>
                  <a:lnTo>
                    <a:pt x="1732" y="1088"/>
                  </a:lnTo>
                  <a:lnTo>
                    <a:pt x="1713" y="1155"/>
                  </a:lnTo>
                  <a:lnTo>
                    <a:pt x="1688" y="1219"/>
                  </a:lnTo>
                  <a:lnTo>
                    <a:pt x="1659" y="1280"/>
                  </a:lnTo>
                  <a:lnTo>
                    <a:pt x="1625" y="1340"/>
                  </a:lnTo>
                  <a:lnTo>
                    <a:pt x="1588" y="1396"/>
                  </a:lnTo>
                  <a:lnTo>
                    <a:pt x="1545" y="1448"/>
                  </a:lnTo>
                  <a:lnTo>
                    <a:pt x="1500" y="1498"/>
                  </a:lnTo>
                  <a:lnTo>
                    <a:pt x="1451" y="1544"/>
                  </a:lnTo>
                  <a:lnTo>
                    <a:pt x="1397" y="1585"/>
                  </a:lnTo>
                  <a:lnTo>
                    <a:pt x="1341" y="1623"/>
                  </a:lnTo>
                  <a:lnTo>
                    <a:pt x="1283" y="1657"/>
                  </a:lnTo>
                  <a:lnTo>
                    <a:pt x="1220" y="1686"/>
                  </a:lnTo>
                  <a:lnTo>
                    <a:pt x="1157" y="1710"/>
                  </a:lnTo>
                  <a:lnTo>
                    <a:pt x="1090" y="1729"/>
                  </a:lnTo>
                  <a:lnTo>
                    <a:pt x="1021" y="1743"/>
                  </a:lnTo>
                  <a:lnTo>
                    <a:pt x="951" y="1752"/>
                  </a:lnTo>
                  <a:lnTo>
                    <a:pt x="879" y="1755"/>
                  </a:lnTo>
                  <a:lnTo>
                    <a:pt x="806" y="1752"/>
                  </a:lnTo>
                  <a:lnTo>
                    <a:pt x="737" y="1743"/>
                  </a:lnTo>
                  <a:lnTo>
                    <a:pt x="667" y="1729"/>
                  </a:lnTo>
                  <a:lnTo>
                    <a:pt x="601" y="1710"/>
                  </a:lnTo>
                  <a:lnTo>
                    <a:pt x="537" y="1686"/>
                  </a:lnTo>
                  <a:lnTo>
                    <a:pt x="475" y="1657"/>
                  </a:lnTo>
                  <a:lnTo>
                    <a:pt x="416" y="1623"/>
                  </a:lnTo>
                  <a:lnTo>
                    <a:pt x="360" y="1585"/>
                  </a:lnTo>
                  <a:lnTo>
                    <a:pt x="307" y="1544"/>
                  </a:lnTo>
                  <a:lnTo>
                    <a:pt x="257" y="1498"/>
                  </a:lnTo>
                  <a:lnTo>
                    <a:pt x="212" y="1448"/>
                  </a:lnTo>
                  <a:lnTo>
                    <a:pt x="170" y="1396"/>
                  </a:lnTo>
                  <a:lnTo>
                    <a:pt x="132" y="1340"/>
                  </a:lnTo>
                  <a:lnTo>
                    <a:pt x="98" y="1280"/>
                  </a:lnTo>
                  <a:lnTo>
                    <a:pt x="69" y="1219"/>
                  </a:lnTo>
                  <a:lnTo>
                    <a:pt x="45" y="1155"/>
                  </a:lnTo>
                  <a:lnTo>
                    <a:pt x="25" y="1088"/>
                  </a:lnTo>
                  <a:lnTo>
                    <a:pt x="11" y="1020"/>
                  </a:lnTo>
                  <a:lnTo>
                    <a:pt x="3" y="950"/>
                  </a:lnTo>
                  <a:lnTo>
                    <a:pt x="0" y="878"/>
                  </a:lnTo>
                  <a:lnTo>
                    <a:pt x="3" y="806"/>
                  </a:lnTo>
                  <a:lnTo>
                    <a:pt x="11" y="735"/>
                  </a:lnTo>
                  <a:lnTo>
                    <a:pt x="25" y="667"/>
                  </a:lnTo>
                  <a:lnTo>
                    <a:pt x="45" y="601"/>
                  </a:lnTo>
                  <a:lnTo>
                    <a:pt x="69" y="536"/>
                  </a:lnTo>
                  <a:lnTo>
                    <a:pt x="98" y="475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7"/>
                  </a:lnTo>
                  <a:lnTo>
                    <a:pt x="257" y="258"/>
                  </a:lnTo>
                  <a:lnTo>
                    <a:pt x="307" y="211"/>
                  </a:lnTo>
                  <a:lnTo>
                    <a:pt x="360" y="170"/>
                  </a:lnTo>
                  <a:lnTo>
                    <a:pt x="416" y="132"/>
                  </a:lnTo>
                  <a:lnTo>
                    <a:pt x="475" y="99"/>
                  </a:lnTo>
                  <a:lnTo>
                    <a:pt x="537" y="69"/>
                  </a:lnTo>
                  <a:lnTo>
                    <a:pt x="601" y="45"/>
                  </a:lnTo>
                  <a:lnTo>
                    <a:pt x="667" y="26"/>
                  </a:lnTo>
                  <a:lnTo>
                    <a:pt x="737" y="12"/>
                  </a:lnTo>
                  <a:lnTo>
                    <a:pt x="806" y="3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187"/>
            <p:cNvSpPr>
              <a:spLocks/>
            </p:cNvSpPr>
            <p:nvPr/>
          </p:nvSpPr>
          <p:spPr bwMode="auto">
            <a:xfrm>
              <a:off x="1219200" y="3611563"/>
              <a:ext cx="636588" cy="279400"/>
            </a:xfrm>
            <a:custGeom>
              <a:avLst/>
              <a:gdLst>
                <a:gd name="T0" fmla="*/ 761 w 2407"/>
                <a:gd name="T1" fmla="*/ 13 h 1058"/>
                <a:gd name="T2" fmla="*/ 945 w 2407"/>
                <a:gd name="T3" fmla="*/ 54 h 1058"/>
                <a:gd name="T4" fmla="*/ 1144 w 2407"/>
                <a:gd name="T5" fmla="*/ 109 h 1058"/>
                <a:gd name="T6" fmla="*/ 1328 w 2407"/>
                <a:gd name="T7" fmla="*/ 168 h 1058"/>
                <a:gd name="T8" fmla="*/ 1470 w 2407"/>
                <a:gd name="T9" fmla="*/ 213 h 1058"/>
                <a:gd name="T10" fmla="*/ 1549 w 2407"/>
                <a:gd name="T11" fmla="*/ 236 h 1058"/>
                <a:gd name="T12" fmla="*/ 1597 w 2407"/>
                <a:gd name="T13" fmla="*/ 284 h 1058"/>
                <a:gd name="T14" fmla="*/ 1603 w 2407"/>
                <a:gd name="T15" fmla="*/ 355 h 1058"/>
                <a:gd name="T16" fmla="*/ 1556 w 2407"/>
                <a:gd name="T17" fmla="*/ 425 h 1058"/>
                <a:gd name="T18" fmla="*/ 1444 w 2407"/>
                <a:gd name="T19" fmla="*/ 468 h 1058"/>
                <a:gd name="T20" fmla="*/ 1297 w 2407"/>
                <a:gd name="T21" fmla="*/ 477 h 1058"/>
                <a:gd name="T22" fmla="*/ 1145 w 2407"/>
                <a:gd name="T23" fmla="*/ 461 h 1058"/>
                <a:gd name="T24" fmla="*/ 1009 w 2407"/>
                <a:gd name="T25" fmla="*/ 438 h 1058"/>
                <a:gd name="T26" fmla="*/ 911 w 2407"/>
                <a:gd name="T27" fmla="*/ 421 h 1058"/>
                <a:gd name="T28" fmla="*/ 874 w 2407"/>
                <a:gd name="T29" fmla="*/ 427 h 1058"/>
                <a:gd name="T30" fmla="*/ 925 w 2407"/>
                <a:gd name="T31" fmla="*/ 489 h 1058"/>
                <a:gd name="T32" fmla="*/ 1055 w 2407"/>
                <a:gd name="T33" fmla="*/ 540 h 1058"/>
                <a:gd name="T34" fmla="*/ 1228 w 2407"/>
                <a:gd name="T35" fmla="*/ 574 h 1058"/>
                <a:gd name="T36" fmla="*/ 1410 w 2407"/>
                <a:gd name="T37" fmla="*/ 587 h 1058"/>
                <a:gd name="T38" fmla="*/ 1626 w 2407"/>
                <a:gd name="T39" fmla="*/ 562 h 1058"/>
                <a:gd name="T40" fmla="*/ 1995 w 2407"/>
                <a:gd name="T41" fmla="*/ 451 h 1058"/>
                <a:gd name="T42" fmla="*/ 2258 w 2407"/>
                <a:gd name="T43" fmla="*/ 329 h 1058"/>
                <a:gd name="T44" fmla="*/ 2353 w 2407"/>
                <a:gd name="T45" fmla="*/ 337 h 1058"/>
                <a:gd name="T46" fmla="*/ 2404 w 2407"/>
                <a:gd name="T47" fmla="*/ 411 h 1058"/>
                <a:gd name="T48" fmla="*/ 2381 w 2407"/>
                <a:gd name="T49" fmla="*/ 524 h 1058"/>
                <a:gd name="T50" fmla="*/ 2293 w 2407"/>
                <a:gd name="T51" fmla="*/ 617 h 1058"/>
                <a:gd name="T52" fmla="*/ 2172 w 2407"/>
                <a:gd name="T53" fmla="*/ 701 h 1058"/>
                <a:gd name="T54" fmla="*/ 2009 w 2407"/>
                <a:gd name="T55" fmla="*/ 802 h 1058"/>
                <a:gd name="T56" fmla="*/ 1828 w 2407"/>
                <a:gd name="T57" fmla="*/ 904 h 1058"/>
                <a:gd name="T58" fmla="*/ 1655 w 2407"/>
                <a:gd name="T59" fmla="*/ 991 h 1058"/>
                <a:gd name="T60" fmla="*/ 1515 w 2407"/>
                <a:gd name="T61" fmla="*/ 1047 h 1058"/>
                <a:gd name="T62" fmla="*/ 1417 w 2407"/>
                <a:gd name="T63" fmla="*/ 1058 h 1058"/>
                <a:gd name="T64" fmla="*/ 1255 w 2407"/>
                <a:gd name="T65" fmla="*/ 1044 h 1058"/>
                <a:gd name="T66" fmla="*/ 1042 w 2407"/>
                <a:gd name="T67" fmla="*/ 1016 h 1058"/>
                <a:gd name="T68" fmla="*/ 807 w 2407"/>
                <a:gd name="T69" fmla="*/ 979 h 1058"/>
                <a:gd name="T70" fmla="*/ 582 w 2407"/>
                <a:gd name="T71" fmla="*/ 941 h 1058"/>
                <a:gd name="T72" fmla="*/ 395 w 2407"/>
                <a:gd name="T73" fmla="*/ 907 h 1058"/>
                <a:gd name="T74" fmla="*/ 278 w 2407"/>
                <a:gd name="T75" fmla="*/ 885 h 1058"/>
                <a:gd name="T76" fmla="*/ 180 w 2407"/>
                <a:gd name="T77" fmla="*/ 888 h 1058"/>
                <a:gd name="T78" fmla="*/ 78 w 2407"/>
                <a:gd name="T79" fmla="*/ 946 h 1058"/>
                <a:gd name="T80" fmla="*/ 25 w 2407"/>
                <a:gd name="T81" fmla="*/ 979 h 1058"/>
                <a:gd name="T82" fmla="*/ 5 w 2407"/>
                <a:gd name="T83" fmla="*/ 961 h 1058"/>
                <a:gd name="T84" fmla="*/ 0 w 2407"/>
                <a:gd name="T85" fmla="*/ 942 h 1058"/>
                <a:gd name="T86" fmla="*/ 16 w 2407"/>
                <a:gd name="T87" fmla="*/ 698 h 1058"/>
                <a:gd name="T88" fmla="*/ 34 w 2407"/>
                <a:gd name="T89" fmla="*/ 414 h 1058"/>
                <a:gd name="T90" fmla="*/ 50 w 2407"/>
                <a:gd name="T91" fmla="*/ 161 h 1058"/>
                <a:gd name="T92" fmla="*/ 67 w 2407"/>
                <a:gd name="T93" fmla="*/ 77 h 1058"/>
                <a:gd name="T94" fmla="*/ 114 w 2407"/>
                <a:gd name="T95" fmla="*/ 63 h 1058"/>
                <a:gd name="T96" fmla="*/ 241 w 2407"/>
                <a:gd name="T97" fmla="*/ 43 h 1058"/>
                <a:gd name="T98" fmla="*/ 421 w 2407"/>
                <a:gd name="T99" fmla="*/ 18 h 1058"/>
                <a:gd name="T100" fmla="*/ 587 w 2407"/>
                <a:gd name="T101" fmla="*/ 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07" h="1058">
                  <a:moveTo>
                    <a:pt x="649" y="0"/>
                  </a:moveTo>
                  <a:lnTo>
                    <a:pt x="684" y="2"/>
                  </a:lnTo>
                  <a:lnTo>
                    <a:pt x="721" y="7"/>
                  </a:lnTo>
                  <a:lnTo>
                    <a:pt x="761" y="13"/>
                  </a:lnTo>
                  <a:lnTo>
                    <a:pt x="804" y="21"/>
                  </a:lnTo>
                  <a:lnTo>
                    <a:pt x="850" y="31"/>
                  </a:lnTo>
                  <a:lnTo>
                    <a:pt x="897" y="42"/>
                  </a:lnTo>
                  <a:lnTo>
                    <a:pt x="945" y="54"/>
                  </a:lnTo>
                  <a:lnTo>
                    <a:pt x="995" y="67"/>
                  </a:lnTo>
                  <a:lnTo>
                    <a:pt x="1045" y="81"/>
                  </a:lnTo>
                  <a:lnTo>
                    <a:pt x="1094" y="95"/>
                  </a:lnTo>
                  <a:lnTo>
                    <a:pt x="1144" y="109"/>
                  </a:lnTo>
                  <a:lnTo>
                    <a:pt x="1192" y="124"/>
                  </a:lnTo>
                  <a:lnTo>
                    <a:pt x="1240" y="140"/>
                  </a:lnTo>
                  <a:lnTo>
                    <a:pt x="1285" y="154"/>
                  </a:lnTo>
                  <a:lnTo>
                    <a:pt x="1328" y="168"/>
                  </a:lnTo>
                  <a:lnTo>
                    <a:pt x="1368" y="181"/>
                  </a:lnTo>
                  <a:lnTo>
                    <a:pt x="1406" y="193"/>
                  </a:lnTo>
                  <a:lnTo>
                    <a:pt x="1440" y="203"/>
                  </a:lnTo>
                  <a:lnTo>
                    <a:pt x="1470" y="213"/>
                  </a:lnTo>
                  <a:lnTo>
                    <a:pt x="1495" y="220"/>
                  </a:lnTo>
                  <a:lnTo>
                    <a:pt x="1517" y="226"/>
                  </a:lnTo>
                  <a:lnTo>
                    <a:pt x="1533" y="230"/>
                  </a:lnTo>
                  <a:lnTo>
                    <a:pt x="1549" y="236"/>
                  </a:lnTo>
                  <a:lnTo>
                    <a:pt x="1564" y="245"/>
                  </a:lnTo>
                  <a:lnTo>
                    <a:pt x="1577" y="256"/>
                  </a:lnTo>
                  <a:lnTo>
                    <a:pt x="1588" y="269"/>
                  </a:lnTo>
                  <a:lnTo>
                    <a:pt x="1597" y="284"/>
                  </a:lnTo>
                  <a:lnTo>
                    <a:pt x="1602" y="301"/>
                  </a:lnTo>
                  <a:lnTo>
                    <a:pt x="1606" y="319"/>
                  </a:lnTo>
                  <a:lnTo>
                    <a:pt x="1606" y="337"/>
                  </a:lnTo>
                  <a:lnTo>
                    <a:pt x="1603" y="355"/>
                  </a:lnTo>
                  <a:lnTo>
                    <a:pt x="1596" y="374"/>
                  </a:lnTo>
                  <a:lnTo>
                    <a:pt x="1587" y="392"/>
                  </a:lnTo>
                  <a:lnTo>
                    <a:pt x="1573" y="409"/>
                  </a:lnTo>
                  <a:lnTo>
                    <a:pt x="1556" y="425"/>
                  </a:lnTo>
                  <a:lnTo>
                    <a:pt x="1534" y="439"/>
                  </a:lnTo>
                  <a:lnTo>
                    <a:pt x="1507" y="451"/>
                  </a:lnTo>
                  <a:lnTo>
                    <a:pt x="1477" y="461"/>
                  </a:lnTo>
                  <a:lnTo>
                    <a:pt x="1444" y="468"/>
                  </a:lnTo>
                  <a:lnTo>
                    <a:pt x="1409" y="474"/>
                  </a:lnTo>
                  <a:lnTo>
                    <a:pt x="1373" y="477"/>
                  </a:lnTo>
                  <a:lnTo>
                    <a:pt x="1335" y="478"/>
                  </a:lnTo>
                  <a:lnTo>
                    <a:pt x="1297" y="477"/>
                  </a:lnTo>
                  <a:lnTo>
                    <a:pt x="1259" y="475"/>
                  </a:lnTo>
                  <a:lnTo>
                    <a:pt x="1219" y="472"/>
                  </a:lnTo>
                  <a:lnTo>
                    <a:pt x="1182" y="466"/>
                  </a:lnTo>
                  <a:lnTo>
                    <a:pt x="1145" y="461"/>
                  </a:lnTo>
                  <a:lnTo>
                    <a:pt x="1108" y="455"/>
                  </a:lnTo>
                  <a:lnTo>
                    <a:pt x="1073" y="449"/>
                  </a:lnTo>
                  <a:lnTo>
                    <a:pt x="1040" y="443"/>
                  </a:lnTo>
                  <a:lnTo>
                    <a:pt x="1009" y="438"/>
                  </a:lnTo>
                  <a:lnTo>
                    <a:pt x="980" y="432"/>
                  </a:lnTo>
                  <a:lnTo>
                    <a:pt x="953" y="428"/>
                  </a:lnTo>
                  <a:lnTo>
                    <a:pt x="930" y="424"/>
                  </a:lnTo>
                  <a:lnTo>
                    <a:pt x="911" y="421"/>
                  </a:lnTo>
                  <a:lnTo>
                    <a:pt x="895" y="420"/>
                  </a:lnTo>
                  <a:lnTo>
                    <a:pt x="884" y="420"/>
                  </a:lnTo>
                  <a:lnTo>
                    <a:pt x="876" y="423"/>
                  </a:lnTo>
                  <a:lnTo>
                    <a:pt x="874" y="427"/>
                  </a:lnTo>
                  <a:lnTo>
                    <a:pt x="877" y="443"/>
                  </a:lnTo>
                  <a:lnTo>
                    <a:pt x="887" y="458"/>
                  </a:lnTo>
                  <a:lnTo>
                    <a:pt x="903" y="474"/>
                  </a:lnTo>
                  <a:lnTo>
                    <a:pt x="925" y="489"/>
                  </a:lnTo>
                  <a:lnTo>
                    <a:pt x="951" y="503"/>
                  </a:lnTo>
                  <a:lnTo>
                    <a:pt x="983" y="516"/>
                  </a:lnTo>
                  <a:lnTo>
                    <a:pt x="1017" y="528"/>
                  </a:lnTo>
                  <a:lnTo>
                    <a:pt x="1055" y="540"/>
                  </a:lnTo>
                  <a:lnTo>
                    <a:pt x="1096" y="550"/>
                  </a:lnTo>
                  <a:lnTo>
                    <a:pt x="1139" y="559"/>
                  </a:lnTo>
                  <a:lnTo>
                    <a:pt x="1183" y="567"/>
                  </a:lnTo>
                  <a:lnTo>
                    <a:pt x="1228" y="574"/>
                  </a:lnTo>
                  <a:lnTo>
                    <a:pt x="1275" y="580"/>
                  </a:lnTo>
                  <a:lnTo>
                    <a:pt x="1320" y="584"/>
                  </a:lnTo>
                  <a:lnTo>
                    <a:pt x="1365" y="586"/>
                  </a:lnTo>
                  <a:lnTo>
                    <a:pt x="1410" y="587"/>
                  </a:lnTo>
                  <a:lnTo>
                    <a:pt x="1453" y="586"/>
                  </a:lnTo>
                  <a:lnTo>
                    <a:pt x="1493" y="584"/>
                  </a:lnTo>
                  <a:lnTo>
                    <a:pt x="1531" y="579"/>
                  </a:lnTo>
                  <a:lnTo>
                    <a:pt x="1626" y="562"/>
                  </a:lnTo>
                  <a:lnTo>
                    <a:pt x="1722" y="540"/>
                  </a:lnTo>
                  <a:lnTo>
                    <a:pt x="1816" y="514"/>
                  </a:lnTo>
                  <a:lnTo>
                    <a:pt x="1906" y="484"/>
                  </a:lnTo>
                  <a:lnTo>
                    <a:pt x="1995" y="451"/>
                  </a:lnTo>
                  <a:lnTo>
                    <a:pt x="2079" y="416"/>
                  </a:lnTo>
                  <a:lnTo>
                    <a:pt x="2157" y="379"/>
                  </a:lnTo>
                  <a:lnTo>
                    <a:pt x="2231" y="341"/>
                  </a:lnTo>
                  <a:lnTo>
                    <a:pt x="2258" y="329"/>
                  </a:lnTo>
                  <a:lnTo>
                    <a:pt x="2284" y="324"/>
                  </a:lnTo>
                  <a:lnTo>
                    <a:pt x="2308" y="323"/>
                  </a:lnTo>
                  <a:lnTo>
                    <a:pt x="2331" y="328"/>
                  </a:lnTo>
                  <a:lnTo>
                    <a:pt x="2353" y="337"/>
                  </a:lnTo>
                  <a:lnTo>
                    <a:pt x="2371" y="350"/>
                  </a:lnTo>
                  <a:lnTo>
                    <a:pt x="2386" y="367"/>
                  </a:lnTo>
                  <a:lnTo>
                    <a:pt x="2397" y="388"/>
                  </a:lnTo>
                  <a:lnTo>
                    <a:pt x="2404" y="411"/>
                  </a:lnTo>
                  <a:lnTo>
                    <a:pt x="2407" y="436"/>
                  </a:lnTo>
                  <a:lnTo>
                    <a:pt x="2404" y="464"/>
                  </a:lnTo>
                  <a:lnTo>
                    <a:pt x="2395" y="494"/>
                  </a:lnTo>
                  <a:lnTo>
                    <a:pt x="2381" y="524"/>
                  </a:lnTo>
                  <a:lnTo>
                    <a:pt x="2359" y="555"/>
                  </a:lnTo>
                  <a:lnTo>
                    <a:pt x="2330" y="586"/>
                  </a:lnTo>
                  <a:lnTo>
                    <a:pt x="2314" y="600"/>
                  </a:lnTo>
                  <a:lnTo>
                    <a:pt x="2293" y="617"/>
                  </a:lnTo>
                  <a:lnTo>
                    <a:pt x="2269" y="635"/>
                  </a:lnTo>
                  <a:lnTo>
                    <a:pt x="2240" y="656"/>
                  </a:lnTo>
                  <a:lnTo>
                    <a:pt x="2208" y="678"/>
                  </a:lnTo>
                  <a:lnTo>
                    <a:pt x="2172" y="701"/>
                  </a:lnTo>
                  <a:lnTo>
                    <a:pt x="2135" y="726"/>
                  </a:lnTo>
                  <a:lnTo>
                    <a:pt x="2095" y="750"/>
                  </a:lnTo>
                  <a:lnTo>
                    <a:pt x="2052" y="776"/>
                  </a:lnTo>
                  <a:lnTo>
                    <a:pt x="2009" y="802"/>
                  </a:lnTo>
                  <a:lnTo>
                    <a:pt x="1965" y="829"/>
                  </a:lnTo>
                  <a:lnTo>
                    <a:pt x="1919" y="854"/>
                  </a:lnTo>
                  <a:lnTo>
                    <a:pt x="1873" y="879"/>
                  </a:lnTo>
                  <a:lnTo>
                    <a:pt x="1828" y="904"/>
                  </a:lnTo>
                  <a:lnTo>
                    <a:pt x="1782" y="928"/>
                  </a:lnTo>
                  <a:lnTo>
                    <a:pt x="1739" y="950"/>
                  </a:lnTo>
                  <a:lnTo>
                    <a:pt x="1696" y="971"/>
                  </a:lnTo>
                  <a:lnTo>
                    <a:pt x="1655" y="991"/>
                  </a:lnTo>
                  <a:lnTo>
                    <a:pt x="1615" y="1009"/>
                  </a:lnTo>
                  <a:lnTo>
                    <a:pt x="1579" y="1024"/>
                  </a:lnTo>
                  <a:lnTo>
                    <a:pt x="1545" y="1037"/>
                  </a:lnTo>
                  <a:lnTo>
                    <a:pt x="1515" y="1047"/>
                  </a:lnTo>
                  <a:lnTo>
                    <a:pt x="1487" y="1054"/>
                  </a:lnTo>
                  <a:lnTo>
                    <a:pt x="1469" y="1057"/>
                  </a:lnTo>
                  <a:lnTo>
                    <a:pt x="1446" y="1058"/>
                  </a:lnTo>
                  <a:lnTo>
                    <a:pt x="1417" y="1058"/>
                  </a:lnTo>
                  <a:lnTo>
                    <a:pt x="1383" y="1056"/>
                  </a:lnTo>
                  <a:lnTo>
                    <a:pt x="1344" y="1053"/>
                  </a:lnTo>
                  <a:lnTo>
                    <a:pt x="1301" y="1049"/>
                  </a:lnTo>
                  <a:lnTo>
                    <a:pt x="1255" y="1044"/>
                  </a:lnTo>
                  <a:lnTo>
                    <a:pt x="1205" y="1038"/>
                  </a:lnTo>
                  <a:lnTo>
                    <a:pt x="1153" y="1032"/>
                  </a:lnTo>
                  <a:lnTo>
                    <a:pt x="1099" y="1024"/>
                  </a:lnTo>
                  <a:lnTo>
                    <a:pt x="1042" y="1016"/>
                  </a:lnTo>
                  <a:lnTo>
                    <a:pt x="984" y="1008"/>
                  </a:lnTo>
                  <a:lnTo>
                    <a:pt x="925" y="999"/>
                  </a:lnTo>
                  <a:lnTo>
                    <a:pt x="867" y="990"/>
                  </a:lnTo>
                  <a:lnTo>
                    <a:pt x="807" y="979"/>
                  </a:lnTo>
                  <a:lnTo>
                    <a:pt x="749" y="970"/>
                  </a:lnTo>
                  <a:lnTo>
                    <a:pt x="692" y="960"/>
                  </a:lnTo>
                  <a:lnTo>
                    <a:pt x="636" y="950"/>
                  </a:lnTo>
                  <a:lnTo>
                    <a:pt x="582" y="941"/>
                  </a:lnTo>
                  <a:lnTo>
                    <a:pt x="530" y="932"/>
                  </a:lnTo>
                  <a:lnTo>
                    <a:pt x="482" y="923"/>
                  </a:lnTo>
                  <a:lnTo>
                    <a:pt x="437" y="915"/>
                  </a:lnTo>
                  <a:lnTo>
                    <a:pt x="395" y="907"/>
                  </a:lnTo>
                  <a:lnTo>
                    <a:pt x="358" y="900"/>
                  </a:lnTo>
                  <a:lnTo>
                    <a:pt x="326" y="894"/>
                  </a:lnTo>
                  <a:lnTo>
                    <a:pt x="299" y="889"/>
                  </a:lnTo>
                  <a:lnTo>
                    <a:pt x="278" y="885"/>
                  </a:lnTo>
                  <a:lnTo>
                    <a:pt x="262" y="881"/>
                  </a:lnTo>
                  <a:lnTo>
                    <a:pt x="235" y="878"/>
                  </a:lnTo>
                  <a:lnTo>
                    <a:pt x="207" y="881"/>
                  </a:lnTo>
                  <a:lnTo>
                    <a:pt x="180" y="888"/>
                  </a:lnTo>
                  <a:lnTo>
                    <a:pt x="154" y="899"/>
                  </a:lnTo>
                  <a:lnTo>
                    <a:pt x="128" y="913"/>
                  </a:lnTo>
                  <a:lnTo>
                    <a:pt x="102" y="929"/>
                  </a:lnTo>
                  <a:lnTo>
                    <a:pt x="78" y="946"/>
                  </a:lnTo>
                  <a:lnTo>
                    <a:pt x="57" y="964"/>
                  </a:lnTo>
                  <a:lnTo>
                    <a:pt x="44" y="973"/>
                  </a:lnTo>
                  <a:lnTo>
                    <a:pt x="33" y="978"/>
                  </a:lnTo>
                  <a:lnTo>
                    <a:pt x="25" y="979"/>
                  </a:lnTo>
                  <a:lnTo>
                    <a:pt x="18" y="977"/>
                  </a:lnTo>
                  <a:lnTo>
                    <a:pt x="12" y="973"/>
                  </a:lnTo>
                  <a:lnTo>
                    <a:pt x="8" y="968"/>
                  </a:lnTo>
                  <a:lnTo>
                    <a:pt x="5" y="961"/>
                  </a:lnTo>
                  <a:lnTo>
                    <a:pt x="2" y="955"/>
                  </a:lnTo>
                  <a:lnTo>
                    <a:pt x="1" y="949"/>
                  </a:lnTo>
                  <a:lnTo>
                    <a:pt x="1" y="944"/>
                  </a:lnTo>
                  <a:lnTo>
                    <a:pt x="0" y="942"/>
                  </a:lnTo>
                  <a:lnTo>
                    <a:pt x="4" y="889"/>
                  </a:lnTo>
                  <a:lnTo>
                    <a:pt x="8" y="830"/>
                  </a:lnTo>
                  <a:lnTo>
                    <a:pt x="12" y="766"/>
                  </a:lnTo>
                  <a:lnTo>
                    <a:pt x="16" y="698"/>
                  </a:lnTo>
                  <a:lnTo>
                    <a:pt x="21" y="628"/>
                  </a:lnTo>
                  <a:lnTo>
                    <a:pt x="25" y="557"/>
                  </a:lnTo>
                  <a:lnTo>
                    <a:pt x="30" y="485"/>
                  </a:lnTo>
                  <a:lnTo>
                    <a:pt x="34" y="414"/>
                  </a:lnTo>
                  <a:lnTo>
                    <a:pt x="39" y="345"/>
                  </a:lnTo>
                  <a:lnTo>
                    <a:pt x="43" y="279"/>
                  </a:lnTo>
                  <a:lnTo>
                    <a:pt x="47" y="217"/>
                  </a:lnTo>
                  <a:lnTo>
                    <a:pt x="50" y="161"/>
                  </a:lnTo>
                  <a:lnTo>
                    <a:pt x="54" y="110"/>
                  </a:lnTo>
                  <a:lnTo>
                    <a:pt x="56" y="96"/>
                  </a:lnTo>
                  <a:lnTo>
                    <a:pt x="60" y="85"/>
                  </a:lnTo>
                  <a:lnTo>
                    <a:pt x="67" y="77"/>
                  </a:lnTo>
                  <a:lnTo>
                    <a:pt x="76" y="72"/>
                  </a:lnTo>
                  <a:lnTo>
                    <a:pt x="87" y="68"/>
                  </a:lnTo>
                  <a:lnTo>
                    <a:pt x="99" y="65"/>
                  </a:lnTo>
                  <a:lnTo>
                    <a:pt x="114" y="63"/>
                  </a:lnTo>
                  <a:lnTo>
                    <a:pt x="131" y="60"/>
                  </a:lnTo>
                  <a:lnTo>
                    <a:pt x="164" y="55"/>
                  </a:lnTo>
                  <a:lnTo>
                    <a:pt x="201" y="49"/>
                  </a:lnTo>
                  <a:lnTo>
                    <a:pt x="241" y="43"/>
                  </a:lnTo>
                  <a:lnTo>
                    <a:pt x="285" y="36"/>
                  </a:lnTo>
                  <a:lnTo>
                    <a:pt x="329" y="30"/>
                  </a:lnTo>
                  <a:lnTo>
                    <a:pt x="375" y="24"/>
                  </a:lnTo>
                  <a:lnTo>
                    <a:pt x="421" y="18"/>
                  </a:lnTo>
                  <a:lnTo>
                    <a:pt x="466" y="13"/>
                  </a:lnTo>
                  <a:lnTo>
                    <a:pt x="509" y="8"/>
                  </a:lnTo>
                  <a:lnTo>
                    <a:pt x="550" y="4"/>
                  </a:lnTo>
                  <a:lnTo>
                    <a:pt x="587" y="2"/>
                  </a:lnTo>
                  <a:lnTo>
                    <a:pt x="621" y="0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188"/>
            <p:cNvSpPr>
              <a:spLocks noEditPoints="1"/>
            </p:cNvSpPr>
            <p:nvPr/>
          </p:nvSpPr>
          <p:spPr bwMode="auto">
            <a:xfrm>
              <a:off x="977900" y="3617913"/>
              <a:ext cx="201613" cy="260350"/>
            </a:xfrm>
            <a:custGeom>
              <a:avLst/>
              <a:gdLst>
                <a:gd name="T0" fmla="*/ 396 w 764"/>
                <a:gd name="T1" fmla="*/ 588 h 983"/>
                <a:gd name="T2" fmla="*/ 367 w 764"/>
                <a:gd name="T3" fmla="*/ 591 h 983"/>
                <a:gd name="T4" fmla="*/ 340 w 764"/>
                <a:gd name="T5" fmla="*/ 599 h 983"/>
                <a:gd name="T6" fmla="*/ 316 w 764"/>
                <a:gd name="T7" fmla="*/ 612 h 983"/>
                <a:gd name="T8" fmla="*/ 295 w 764"/>
                <a:gd name="T9" fmla="*/ 630 h 983"/>
                <a:gd name="T10" fmla="*/ 278 w 764"/>
                <a:gd name="T11" fmla="*/ 651 h 983"/>
                <a:gd name="T12" fmla="*/ 265 w 764"/>
                <a:gd name="T13" fmla="*/ 674 h 983"/>
                <a:gd name="T14" fmla="*/ 257 w 764"/>
                <a:gd name="T15" fmla="*/ 701 h 983"/>
                <a:gd name="T16" fmla="*/ 254 w 764"/>
                <a:gd name="T17" fmla="*/ 729 h 983"/>
                <a:gd name="T18" fmla="*/ 257 w 764"/>
                <a:gd name="T19" fmla="*/ 757 h 983"/>
                <a:gd name="T20" fmla="*/ 265 w 764"/>
                <a:gd name="T21" fmla="*/ 784 h 983"/>
                <a:gd name="T22" fmla="*/ 278 w 764"/>
                <a:gd name="T23" fmla="*/ 809 h 983"/>
                <a:gd name="T24" fmla="*/ 295 w 764"/>
                <a:gd name="T25" fmla="*/ 830 h 983"/>
                <a:gd name="T26" fmla="*/ 316 w 764"/>
                <a:gd name="T27" fmla="*/ 847 h 983"/>
                <a:gd name="T28" fmla="*/ 340 w 764"/>
                <a:gd name="T29" fmla="*/ 860 h 983"/>
                <a:gd name="T30" fmla="*/ 367 w 764"/>
                <a:gd name="T31" fmla="*/ 868 h 983"/>
                <a:gd name="T32" fmla="*/ 396 w 764"/>
                <a:gd name="T33" fmla="*/ 871 h 983"/>
                <a:gd name="T34" fmla="*/ 424 w 764"/>
                <a:gd name="T35" fmla="*/ 868 h 983"/>
                <a:gd name="T36" fmla="*/ 450 w 764"/>
                <a:gd name="T37" fmla="*/ 860 h 983"/>
                <a:gd name="T38" fmla="*/ 474 w 764"/>
                <a:gd name="T39" fmla="*/ 847 h 983"/>
                <a:gd name="T40" fmla="*/ 496 w 764"/>
                <a:gd name="T41" fmla="*/ 830 h 983"/>
                <a:gd name="T42" fmla="*/ 513 w 764"/>
                <a:gd name="T43" fmla="*/ 809 h 983"/>
                <a:gd name="T44" fmla="*/ 526 w 764"/>
                <a:gd name="T45" fmla="*/ 784 h 983"/>
                <a:gd name="T46" fmla="*/ 534 w 764"/>
                <a:gd name="T47" fmla="*/ 757 h 983"/>
                <a:gd name="T48" fmla="*/ 537 w 764"/>
                <a:gd name="T49" fmla="*/ 729 h 983"/>
                <a:gd name="T50" fmla="*/ 534 w 764"/>
                <a:gd name="T51" fmla="*/ 701 h 983"/>
                <a:gd name="T52" fmla="*/ 526 w 764"/>
                <a:gd name="T53" fmla="*/ 674 h 983"/>
                <a:gd name="T54" fmla="*/ 513 w 764"/>
                <a:gd name="T55" fmla="*/ 651 h 983"/>
                <a:gd name="T56" fmla="*/ 496 w 764"/>
                <a:gd name="T57" fmla="*/ 630 h 983"/>
                <a:gd name="T58" fmla="*/ 474 w 764"/>
                <a:gd name="T59" fmla="*/ 612 h 983"/>
                <a:gd name="T60" fmla="*/ 450 w 764"/>
                <a:gd name="T61" fmla="*/ 599 h 983"/>
                <a:gd name="T62" fmla="*/ 424 w 764"/>
                <a:gd name="T63" fmla="*/ 591 h 983"/>
                <a:gd name="T64" fmla="*/ 396 w 764"/>
                <a:gd name="T65" fmla="*/ 588 h 983"/>
                <a:gd name="T66" fmla="*/ 185 w 764"/>
                <a:gd name="T67" fmla="*/ 0 h 983"/>
                <a:gd name="T68" fmla="*/ 697 w 764"/>
                <a:gd name="T69" fmla="*/ 25 h 983"/>
                <a:gd name="T70" fmla="*/ 716 w 764"/>
                <a:gd name="T71" fmla="*/ 29 h 983"/>
                <a:gd name="T72" fmla="*/ 732 w 764"/>
                <a:gd name="T73" fmla="*/ 37 h 983"/>
                <a:gd name="T74" fmla="*/ 746 w 764"/>
                <a:gd name="T75" fmla="*/ 49 h 983"/>
                <a:gd name="T76" fmla="*/ 756 w 764"/>
                <a:gd name="T77" fmla="*/ 64 h 983"/>
                <a:gd name="T78" fmla="*/ 763 w 764"/>
                <a:gd name="T79" fmla="*/ 81 h 983"/>
                <a:gd name="T80" fmla="*/ 764 w 764"/>
                <a:gd name="T81" fmla="*/ 100 h 983"/>
                <a:gd name="T82" fmla="*/ 701 w 764"/>
                <a:gd name="T83" fmla="*/ 913 h 983"/>
                <a:gd name="T84" fmla="*/ 697 w 764"/>
                <a:gd name="T85" fmla="*/ 932 h 983"/>
                <a:gd name="T86" fmla="*/ 688 w 764"/>
                <a:gd name="T87" fmla="*/ 949 h 983"/>
                <a:gd name="T88" fmla="*/ 676 w 764"/>
                <a:gd name="T89" fmla="*/ 964 h 983"/>
                <a:gd name="T90" fmla="*/ 661 w 764"/>
                <a:gd name="T91" fmla="*/ 974 h 983"/>
                <a:gd name="T92" fmla="*/ 643 w 764"/>
                <a:gd name="T93" fmla="*/ 981 h 983"/>
                <a:gd name="T94" fmla="*/ 624 w 764"/>
                <a:gd name="T95" fmla="*/ 983 h 983"/>
                <a:gd name="T96" fmla="*/ 56 w 764"/>
                <a:gd name="T97" fmla="*/ 983 h 983"/>
                <a:gd name="T98" fmla="*/ 38 w 764"/>
                <a:gd name="T99" fmla="*/ 980 h 983"/>
                <a:gd name="T100" fmla="*/ 22 w 764"/>
                <a:gd name="T101" fmla="*/ 972 h 983"/>
                <a:gd name="T102" fmla="*/ 11 w 764"/>
                <a:gd name="T103" fmla="*/ 961 h 983"/>
                <a:gd name="T104" fmla="*/ 3 w 764"/>
                <a:gd name="T105" fmla="*/ 945 h 983"/>
                <a:gd name="T106" fmla="*/ 0 w 764"/>
                <a:gd name="T107" fmla="*/ 928 h 983"/>
                <a:gd name="T108" fmla="*/ 2 w 764"/>
                <a:gd name="T109" fmla="*/ 910 h 983"/>
                <a:gd name="T110" fmla="*/ 96 w 764"/>
                <a:gd name="T111" fmla="*/ 66 h 983"/>
                <a:gd name="T112" fmla="*/ 103 w 764"/>
                <a:gd name="T113" fmla="*/ 48 h 983"/>
                <a:gd name="T114" fmla="*/ 114 w 764"/>
                <a:gd name="T115" fmla="*/ 32 h 983"/>
                <a:gd name="T116" fmla="*/ 129 w 764"/>
                <a:gd name="T117" fmla="*/ 18 h 983"/>
                <a:gd name="T118" fmla="*/ 146 w 764"/>
                <a:gd name="T119" fmla="*/ 8 h 983"/>
                <a:gd name="T120" fmla="*/ 165 w 764"/>
                <a:gd name="T121" fmla="*/ 2 h 983"/>
                <a:gd name="T122" fmla="*/ 185 w 764"/>
                <a:gd name="T123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983">
                  <a:moveTo>
                    <a:pt x="396" y="588"/>
                  </a:moveTo>
                  <a:lnTo>
                    <a:pt x="367" y="591"/>
                  </a:lnTo>
                  <a:lnTo>
                    <a:pt x="340" y="599"/>
                  </a:lnTo>
                  <a:lnTo>
                    <a:pt x="316" y="612"/>
                  </a:lnTo>
                  <a:lnTo>
                    <a:pt x="295" y="630"/>
                  </a:lnTo>
                  <a:lnTo>
                    <a:pt x="278" y="651"/>
                  </a:lnTo>
                  <a:lnTo>
                    <a:pt x="265" y="674"/>
                  </a:lnTo>
                  <a:lnTo>
                    <a:pt x="257" y="701"/>
                  </a:lnTo>
                  <a:lnTo>
                    <a:pt x="254" y="729"/>
                  </a:lnTo>
                  <a:lnTo>
                    <a:pt x="257" y="757"/>
                  </a:lnTo>
                  <a:lnTo>
                    <a:pt x="265" y="784"/>
                  </a:lnTo>
                  <a:lnTo>
                    <a:pt x="278" y="809"/>
                  </a:lnTo>
                  <a:lnTo>
                    <a:pt x="295" y="830"/>
                  </a:lnTo>
                  <a:lnTo>
                    <a:pt x="316" y="847"/>
                  </a:lnTo>
                  <a:lnTo>
                    <a:pt x="340" y="860"/>
                  </a:lnTo>
                  <a:lnTo>
                    <a:pt x="367" y="868"/>
                  </a:lnTo>
                  <a:lnTo>
                    <a:pt x="396" y="871"/>
                  </a:lnTo>
                  <a:lnTo>
                    <a:pt x="424" y="868"/>
                  </a:lnTo>
                  <a:lnTo>
                    <a:pt x="450" y="860"/>
                  </a:lnTo>
                  <a:lnTo>
                    <a:pt x="474" y="847"/>
                  </a:lnTo>
                  <a:lnTo>
                    <a:pt x="496" y="830"/>
                  </a:lnTo>
                  <a:lnTo>
                    <a:pt x="513" y="809"/>
                  </a:lnTo>
                  <a:lnTo>
                    <a:pt x="526" y="784"/>
                  </a:lnTo>
                  <a:lnTo>
                    <a:pt x="534" y="757"/>
                  </a:lnTo>
                  <a:lnTo>
                    <a:pt x="537" y="729"/>
                  </a:lnTo>
                  <a:lnTo>
                    <a:pt x="534" y="701"/>
                  </a:lnTo>
                  <a:lnTo>
                    <a:pt x="526" y="674"/>
                  </a:lnTo>
                  <a:lnTo>
                    <a:pt x="513" y="651"/>
                  </a:lnTo>
                  <a:lnTo>
                    <a:pt x="496" y="630"/>
                  </a:lnTo>
                  <a:lnTo>
                    <a:pt x="474" y="612"/>
                  </a:lnTo>
                  <a:lnTo>
                    <a:pt x="450" y="599"/>
                  </a:lnTo>
                  <a:lnTo>
                    <a:pt x="424" y="591"/>
                  </a:lnTo>
                  <a:lnTo>
                    <a:pt x="396" y="588"/>
                  </a:lnTo>
                  <a:close/>
                  <a:moveTo>
                    <a:pt x="185" y="0"/>
                  </a:moveTo>
                  <a:lnTo>
                    <a:pt x="697" y="25"/>
                  </a:lnTo>
                  <a:lnTo>
                    <a:pt x="716" y="29"/>
                  </a:lnTo>
                  <a:lnTo>
                    <a:pt x="732" y="37"/>
                  </a:lnTo>
                  <a:lnTo>
                    <a:pt x="746" y="49"/>
                  </a:lnTo>
                  <a:lnTo>
                    <a:pt x="756" y="64"/>
                  </a:lnTo>
                  <a:lnTo>
                    <a:pt x="763" y="81"/>
                  </a:lnTo>
                  <a:lnTo>
                    <a:pt x="764" y="100"/>
                  </a:lnTo>
                  <a:lnTo>
                    <a:pt x="701" y="913"/>
                  </a:lnTo>
                  <a:lnTo>
                    <a:pt x="697" y="932"/>
                  </a:lnTo>
                  <a:lnTo>
                    <a:pt x="688" y="949"/>
                  </a:lnTo>
                  <a:lnTo>
                    <a:pt x="676" y="964"/>
                  </a:lnTo>
                  <a:lnTo>
                    <a:pt x="661" y="974"/>
                  </a:lnTo>
                  <a:lnTo>
                    <a:pt x="643" y="981"/>
                  </a:lnTo>
                  <a:lnTo>
                    <a:pt x="624" y="983"/>
                  </a:lnTo>
                  <a:lnTo>
                    <a:pt x="56" y="983"/>
                  </a:lnTo>
                  <a:lnTo>
                    <a:pt x="38" y="980"/>
                  </a:lnTo>
                  <a:lnTo>
                    <a:pt x="22" y="972"/>
                  </a:lnTo>
                  <a:lnTo>
                    <a:pt x="11" y="961"/>
                  </a:lnTo>
                  <a:lnTo>
                    <a:pt x="3" y="945"/>
                  </a:lnTo>
                  <a:lnTo>
                    <a:pt x="0" y="928"/>
                  </a:lnTo>
                  <a:lnTo>
                    <a:pt x="2" y="910"/>
                  </a:lnTo>
                  <a:lnTo>
                    <a:pt x="96" y="66"/>
                  </a:lnTo>
                  <a:lnTo>
                    <a:pt x="103" y="48"/>
                  </a:lnTo>
                  <a:lnTo>
                    <a:pt x="114" y="32"/>
                  </a:lnTo>
                  <a:lnTo>
                    <a:pt x="129" y="18"/>
                  </a:lnTo>
                  <a:lnTo>
                    <a:pt x="146" y="8"/>
                  </a:lnTo>
                  <a:lnTo>
                    <a:pt x="165" y="2"/>
                  </a:lnTo>
                  <a:lnTo>
                    <a:pt x="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3384604" y="4223280"/>
            <a:ext cx="1571517" cy="15715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3487094" y="4529258"/>
            <a:ext cx="1366537" cy="1165335"/>
          </a:xfrm>
          <a:custGeom>
            <a:avLst/>
            <a:gdLst>
              <a:gd name="T0" fmla="*/ 1816 w 2128"/>
              <a:gd name="T1" fmla="*/ 0 h 1816"/>
              <a:gd name="T2" fmla="*/ 1532 w 2128"/>
              <a:gd name="T3" fmla="*/ 520 h 1816"/>
              <a:gd name="T4" fmla="*/ 596 w 2128"/>
              <a:gd name="T5" fmla="*/ 520 h 1816"/>
              <a:gd name="T6" fmla="*/ 312 w 2128"/>
              <a:gd name="T7" fmla="*/ 0 h 1816"/>
              <a:gd name="T8" fmla="*/ 0 w 2128"/>
              <a:gd name="T9" fmla="*/ 752 h 1816"/>
              <a:gd name="T10" fmla="*/ 1064 w 2128"/>
              <a:gd name="T11" fmla="*/ 1816 h 1816"/>
              <a:gd name="T12" fmla="*/ 2128 w 2128"/>
              <a:gd name="T13" fmla="*/ 752 h 1816"/>
              <a:gd name="T14" fmla="*/ 1816 w 2128"/>
              <a:gd name="T15" fmla="*/ 0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8" h="1816">
                <a:moveTo>
                  <a:pt x="1816" y="0"/>
                </a:moveTo>
                <a:cubicBezTo>
                  <a:pt x="1532" y="520"/>
                  <a:pt x="1532" y="520"/>
                  <a:pt x="1532" y="520"/>
                </a:cubicBezTo>
                <a:cubicBezTo>
                  <a:pt x="596" y="520"/>
                  <a:pt x="596" y="520"/>
                  <a:pt x="596" y="520"/>
                </a:cubicBezTo>
                <a:cubicBezTo>
                  <a:pt x="312" y="0"/>
                  <a:pt x="312" y="0"/>
                  <a:pt x="312" y="0"/>
                </a:cubicBezTo>
                <a:cubicBezTo>
                  <a:pt x="119" y="192"/>
                  <a:pt x="0" y="458"/>
                  <a:pt x="0" y="752"/>
                </a:cubicBezTo>
                <a:cubicBezTo>
                  <a:pt x="0" y="1340"/>
                  <a:pt x="476" y="1816"/>
                  <a:pt x="1064" y="1816"/>
                </a:cubicBezTo>
                <a:cubicBezTo>
                  <a:pt x="1652" y="1816"/>
                  <a:pt x="2128" y="1340"/>
                  <a:pt x="2128" y="752"/>
                </a:cubicBezTo>
                <a:cubicBezTo>
                  <a:pt x="2128" y="458"/>
                  <a:pt x="2009" y="192"/>
                  <a:pt x="181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899775" y="5034004"/>
            <a:ext cx="541175" cy="519729"/>
            <a:chOff x="890588" y="2374900"/>
            <a:chExt cx="681038" cy="6540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7" name="Freeform 175"/>
            <p:cNvSpPr>
              <a:spLocks/>
            </p:cNvSpPr>
            <p:nvPr/>
          </p:nvSpPr>
          <p:spPr bwMode="auto">
            <a:xfrm>
              <a:off x="989013" y="2462213"/>
              <a:ext cx="157163" cy="152400"/>
            </a:xfrm>
            <a:custGeom>
              <a:avLst/>
              <a:gdLst>
                <a:gd name="T0" fmla="*/ 311 w 791"/>
                <a:gd name="T1" fmla="*/ 0 h 769"/>
                <a:gd name="T2" fmla="*/ 353 w 791"/>
                <a:gd name="T3" fmla="*/ 3 h 769"/>
                <a:gd name="T4" fmla="*/ 393 w 791"/>
                <a:gd name="T5" fmla="*/ 11 h 769"/>
                <a:gd name="T6" fmla="*/ 431 w 791"/>
                <a:gd name="T7" fmla="*/ 24 h 769"/>
                <a:gd name="T8" fmla="*/ 467 w 791"/>
                <a:gd name="T9" fmla="*/ 42 h 769"/>
                <a:gd name="T10" fmla="*/ 500 w 791"/>
                <a:gd name="T11" fmla="*/ 64 h 769"/>
                <a:gd name="T12" fmla="*/ 530 w 791"/>
                <a:gd name="T13" fmla="*/ 90 h 769"/>
                <a:gd name="T14" fmla="*/ 556 w 791"/>
                <a:gd name="T15" fmla="*/ 121 h 769"/>
                <a:gd name="T16" fmla="*/ 578 w 791"/>
                <a:gd name="T17" fmla="*/ 153 h 769"/>
                <a:gd name="T18" fmla="*/ 596 w 791"/>
                <a:gd name="T19" fmla="*/ 189 h 769"/>
                <a:gd name="T20" fmla="*/ 610 w 791"/>
                <a:gd name="T21" fmla="*/ 227 h 769"/>
                <a:gd name="T22" fmla="*/ 618 w 791"/>
                <a:gd name="T23" fmla="*/ 268 h 769"/>
                <a:gd name="T24" fmla="*/ 620 w 791"/>
                <a:gd name="T25" fmla="*/ 310 h 769"/>
                <a:gd name="T26" fmla="*/ 618 w 791"/>
                <a:gd name="T27" fmla="*/ 350 h 769"/>
                <a:gd name="T28" fmla="*/ 610 w 791"/>
                <a:gd name="T29" fmla="*/ 388 h 769"/>
                <a:gd name="T30" fmla="*/ 597 w 791"/>
                <a:gd name="T31" fmla="*/ 424 h 769"/>
                <a:gd name="T32" fmla="*/ 581 w 791"/>
                <a:gd name="T33" fmla="*/ 458 h 769"/>
                <a:gd name="T34" fmla="*/ 791 w 791"/>
                <a:gd name="T35" fmla="*/ 656 h 769"/>
                <a:gd name="T36" fmla="*/ 752 w 791"/>
                <a:gd name="T37" fmla="*/ 691 h 769"/>
                <a:gd name="T38" fmla="*/ 716 w 791"/>
                <a:gd name="T39" fmla="*/ 729 h 769"/>
                <a:gd name="T40" fmla="*/ 683 w 791"/>
                <a:gd name="T41" fmla="*/ 769 h 769"/>
                <a:gd name="T42" fmla="*/ 474 w 791"/>
                <a:gd name="T43" fmla="*/ 572 h 769"/>
                <a:gd name="T44" fmla="*/ 437 w 791"/>
                <a:gd name="T45" fmla="*/ 592 h 769"/>
                <a:gd name="T46" fmla="*/ 397 w 791"/>
                <a:gd name="T47" fmla="*/ 607 h 769"/>
                <a:gd name="T48" fmla="*/ 355 w 791"/>
                <a:gd name="T49" fmla="*/ 616 h 769"/>
                <a:gd name="T50" fmla="*/ 311 w 791"/>
                <a:gd name="T51" fmla="*/ 619 h 769"/>
                <a:gd name="T52" fmla="*/ 269 w 791"/>
                <a:gd name="T53" fmla="*/ 617 h 769"/>
                <a:gd name="T54" fmla="*/ 228 w 791"/>
                <a:gd name="T55" fmla="*/ 609 h 769"/>
                <a:gd name="T56" fmla="*/ 190 w 791"/>
                <a:gd name="T57" fmla="*/ 595 h 769"/>
                <a:gd name="T58" fmla="*/ 154 w 791"/>
                <a:gd name="T59" fmla="*/ 577 h 769"/>
                <a:gd name="T60" fmla="*/ 120 w 791"/>
                <a:gd name="T61" fmla="*/ 555 h 769"/>
                <a:gd name="T62" fmla="*/ 91 w 791"/>
                <a:gd name="T63" fmla="*/ 529 h 769"/>
                <a:gd name="T64" fmla="*/ 65 w 791"/>
                <a:gd name="T65" fmla="*/ 500 h 769"/>
                <a:gd name="T66" fmla="*/ 43 w 791"/>
                <a:gd name="T67" fmla="*/ 466 h 769"/>
                <a:gd name="T68" fmla="*/ 25 w 791"/>
                <a:gd name="T69" fmla="*/ 430 h 769"/>
                <a:gd name="T70" fmla="*/ 11 w 791"/>
                <a:gd name="T71" fmla="*/ 392 h 769"/>
                <a:gd name="T72" fmla="*/ 4 w 791"/>
                <a:gd name="T73" fmla="*/ 352 h 769"/>
                <a:gd name="T74" fmla="*/ 0 w 791"/>
                <a:gd name="T75" fmla="*/ 310 h 769"/>
                <a:gd name="T76" fmla="*/ 4 w 791"/>
                <a:gd name="T77" fmla="*/ 268 h 769"/>
                <a:gd name="T78" fmla="*/ 11 w 791"/>
                <a:gd name="T79" fmla="*/ 227 h 769"/>
                <a:gd name="T80" fmla="*/ 25 w 791"/>
                <a:gd name="T81" fmla="*/ 189 h 769"/>
                <a:gd name="T82" fmla="*/ 43 w 791"/>
                <a:gd name="T83" fmla="*/ 153 h 769"/>
                <a:gd name="T84" fmla="*/ 65 w 791"/>
                <a:gd name="T85" fmla="*/ 121 h 769"/>
                <a:gd name="T86" fmla="*/ 91 w 791"/>
                <a:gd name="T87" fmla="*/ 90 h 769"/>
                <a:gd name="T88" fmla="*/ 120 w 791"/>
                <a:gd name="T89" fmla="*/ 64 h 769"/>
                <a:gd name="T90" fmla="*/ 154 w 791"/>
                <a:gd name="T91" fmla="*/ 42 h 769"/>
                <a:gd name="T92" fmla="*/ 190 w 791"/>
                <a:gd name="T93" fmla="*/ 24 h 769"/>
                <a:gd name="T94" fmla="*/ 228 w 791"/>
                <a:gd name="T95" fmla="*/ 11 h 769"/>
                <a:gd name="T96" fmla="*/ 269 w 791"/>
                <a:gd name="T97" fmla="*/ 3 h 769"/>
                <a:gd name="T98" fmla="*/ 311 w 791"/>
                <a:gd name="T99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1" h="769">
                  <a:moveTo>
                    <a:pt x="311" y="0"/>
                  </a:moveTo>
                  <a:lnTo>
                    <a:pt x="353" y="3"/>
                  </a:lnTo>
                  <a:lnTo>
                    <a:pt x="393" y="11"/>
                  </a:lnTo>
                  <a:lnTo>
                    <a:pt x="431" y="24"/>
                  </a:lnTo>
                  <a:lnTo>
                    <a:pt x="467" y="42"/>
                  </a:lnTo>
                  <a:lnTo>
                    <a:pt x="500" y="64"/>
                  </a:lnTo>
                  <a:lnTo>
                    <a:pt x="530" y="90"/>
                  </a:lnTo>
                  <a:lnTo>
                    <a:pt x="556" y="121"/>
                  </a:lnTo>
                  <a:lnTo>
                    <a:pt x="578" y="153"/>
                  </a:lnTo>
                  <a:lnTo>
                    <a:pt x="596" y="189"/>
                  </a:lnTo>
                  <a:lnTo>
                    <a:pt x="610" y="227"/>
                  </a:lnTo>
                  <a:lnTo>
                    <a:pt x="618" y="268"/>
                  </a:lnTo>
                  <a:lnTo>
                    <a:pt x="620" y="310"/>
                  </a:lnTo>
                  <a:lnTo>
                    <a:pt x="618" y="350"/>
                  </a:lnTo>
                  <a:lnTo>
                    <a:pt x="610" y="388"/>
                  </a:lnTo>
                  <a:lnTo>
                    <a:pt x="597" y="424"/>
                  </a:lnTo>
                  <a:lnTo>
                    <a:pt x="581" y="458"/>
                  </a:lnTo>
                  <a:lnTo>
                    <a:pt x="791" y="656"/>
                  </a:lnTo>
                  <a:lnTo>
                    <a:pt x="752" y="691"/>
                  </a:lnTo>
                  <a:lnTo>
                    <a:pt x="716" y="729"/>
                  </a:lnTo>
                  <a:lnTo>
                    <a:pt x="683" y="769"/>
                  </a:lnTo>
                  <a:lnTo>
                    <a:pt x="474" y="572"/>
                  </a:lnTo>
                  <a:lnTo>
                    <a:pt x="437" y="592"/>
                  </a:lnTo>
                  <a:lnTo>
                    <a:pt x="397" y="607"/>
                  </a:lnTo>
                  <a:lnTo>
                    <a:pt x="355" y="616"/>
                  </a:lnTo>
                  <a:lnTo>
                    <a:pt x="311" y="619"/>
                  </a:lnTo>
                  <a:lnTo>
                    <a:pt x="269" y="617"/>
                  </a:lnTo>
                  <a:lnTo>
                    <a:pt x="228" y="609"/>
                  </a:lnTo>
                  <a:lnTo>
                    <a:pt x="190" y="595"/>
                  </a:lnTo>
                  <a:lnTo>
                    <a:pt x="154" y="577"/>
                  </a:lnTo>
                  <a:lnTo>
                    <a:pt x="120" y="555"/>
                  </a:lnTo>
                  <a:lnTo>
                    <a:pt x="91" y="529"/>
                  </a:lnTo>
                  <a:lnTo>
                    <a:pt x="65" y="500"/>
                  </a:lnTo>
                  <a:lnTo>
                    <a:pt x="43" y="466"/>
                  </a:lnTo>
                  <a:lnTo>
                    <a:pt x="25" y="430"/>
                  </a:lnTo>
                  <a:lnTo>
                    <a:pt x="11" y="392"/>
                  </a:lnTo>
                  <a:lnTo>
                    <a:pt x="4" y="352"/>
                  </a:lnTo>
                  <a:lnTo>
                    <a:pt x="0" y="310"/>
                  </a:lnTo>
                  <a:lnTo>
                    <a:pt x="4" y="268"/>
                  </a:lnTo>
                  <a:lnTo>
                    <a:pt x="11" y="227"/>
                  </a:lnTo>
                  <a:lnTo>
                    <a:pt x="25" y="189"/>
                  </a:lnTo>
                  <a:lnTo>
                    <a:pt x="43" y="153"/>
                  </a:lnTo>
                  <a:lnTo>
                    <a:pt x="65" y="121"/>
                  </a:lnTo>
                  <a:lnTo>
                    <a:pt x="91" y="90"/>
                  </a:lnTo>
                  <a:lnTo>
                    <a:pt x="120" y="64"/>
                  </a:lnTo>
                  <a:lnTo>
                    <a:pt x="154" y="42"/>
                  </a:lnTo>
                  <a:lnTo>
                    <a:pt x="190" y="24"/>
                  </a:lnTo>
                  <a:lnTo>
                    <a:pt x="228" y="11"/>
                  </a:lnTo>
                  <a:lnTo>
                    <a:pt x="269" y="3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176"/>
            <p:cNvSpPr>
              <a:spLocks/>
            </p:cNvSpPr>
            <p:nvPr/>
          </p:nvSpPr>
          <p:spPr bwMode="auto">
            <a:xfrm>
              <a:off x="1293813" y="2374900"/>
              <a:ext cx="160338" cy="212725"/>
            </a:xfrm>
            <a:custGeom>
              <a:avLst/>
              <a:gdLst>
                <a:gd name="T0" fmla="*/ 497 w 808"/>
                <a:gd name="T1" fmla="*/ 0 h 1074"/>
                <a:gd name="T2" fmla="*/ 497 w 808"/>
                <a:gd name="T3" fmla="*/ 0 h 1074"/>
                <a:gd name="T4" fmla="*/ 539 w 808"/>
                <a:gd name="T5" fmla="*/ 3 h 1074"/>
                <a:gd name="T6" fmla="*/ 579 w 808"/>
                <a:gd name="T7" fmla="*/ 11 h 1074"/>
                <a:gd name="T8" fmla="*/ 618 w 808"/>
                <a:gd name="T9" fmla="*/ 25 h 1074"/>
                <a:gd name="T10" fmla="*/ 654 w 808"/>
                <a:gd name="T11" fmla="*/ 43 h 1074"/>
                <a:gd name="T12" fmla="*/ 687 w 808"/>
                <a:gd name="T13" fmla="*/ 65 h 1074"/>
                <a:gd name="T14" fmla="*/ 716 w 808"/>
                <a:gd name="T15" fmla="*/ 91 h 1074"/>
                <a:gd name="T16" fmla="*/ 743 w 808"/>
                <a:gd name="T17" fmla="*/ 121 h 1074"/>
                <a:gd name="T18" fmla="*/ 765 w 808"/>
                <a:gd name="T19" fmla="*/ 153 h 1074"/>
                <a:gd name="T20" fmla="*/ 783 w 808"/>
                <a:gd name="T21" fmla="*/ 189 h 1074"/>
                <a:gd name="T22" fmla="*/ 796 w 808"/>
                <a:gd name="T23" fmla="*/ 228 h 1074"/>
                <a:gd name="T24" fmla="*/ 805 w 808"/>
                <a:gd name="T25" fmla="*/ 268 h 1074"/>
                <a:gd name="T26" fmla="*/ 808 w 808"/>
                <a:gd name="T27" fmla="*/ 310 h 1074"/>
                <a:gd name="T28" fmla="*/ 805 w 808"/>
                <a:gd name="T29" fmla="*/ 352 h 1074"/>
                <a:gd name="T30" fmla="*/ 796 w 808"/>
                <a:gd name="T31" fmla="*/ 392 h 1074"/>
                <a:gd name="T32" fmla="*/ 783 w 808"/>
                <a:gd name="T33" fmla="*/ 431 h 1074"/>
                <a:gd name="T34" fmla="*/ 765 w 808"/>
                <a:gd name="T35" fmla="*/ 467 h 1074"/>
                <a:gd name="T36" fmla="*/ 743 w 808"/>
                <a:gd name="T37" fmla="*/ 500 h 1074"/>
                <a:gd name="T38" fmla="*/ 716 w 808"/>
                <a:gd name="T39" fmla="*/ 529 h 1074"/>
                <a:gd name="T40" fmla="*/ 687 w 808"/>
                <a:gd name="T41" fmla="*/ 555 h 1074"/>
                <a:gd name="T42" fmla="*/ 654 w 808"/>
                <a:gd name="T43" fmla="*/ 577 h 1074"/>
                <a:gd name="T44" fmla="*/ 618 w 808"/>
                <a:gd name="T45" fmla="*/ 595 h 1074"/>
                <a:gd name="T46" fmla="*/ 579 w 808"/>
                <a:gd name="T47" fmla="*/ 609 h 1074"/>
                <a:gd name="T48" fmla="*/ 539 w 808"/>
                <a:gd name="T49" fmla="*/ 617 h 1074"/>
                <a:gd name="T50" fmla="*/ 497 w 808"/>
                <a:gd name="T51" fmla="*/ 621 h 1074"/>
                <a:gd name="T52" fmla="*/ 468 w 808"/>
                <a:gd name="T53" fmla="*/ 618 h 1074"/>
                <a:gd name="T54" fmla="*/ 440 w 808"/>
                <a:gd name="T55" fmla="*/ 613 h 1074"/>
                <a:gd name="T56" fmla="*/ 411 w 808"/>
                <a:gd name="T57" fmla="*/ 607 h 1074"/>
                <a:gd name="T58" fmla="*/ 134 w 808"/>
                <a:gd name="T59" fmla="*/ 1074 h 1074"/>
                <a:gd name="T60" fmla="*/ 91 w 808"/>
                <a:gd name="T61" fmla="*/ 1044 h 1074"/>
                <a:gd name="T62" fmla="*/ 47 w 808"/>
                <a:gd name="T63" fmla="*/ 1017 h 1074"/>
                <a:gd name="T64" fmla="*/ 0 w 808"/>
                <a:gd name="T65" fmla="*/ 994 h 1074"/>
                <a:gd name="T66" fmla="*/ 276 w 808"/>
                <a:gd name="T67" fmla="*/ 528 h 1074"/>
                <a:gd name="T68" fmla="*/ 251 w 808"/>
                <a:gd name="T69" fmla="*/ 499 h 1074"/>
                <a:gd name="T70" fmla="*/ 229 w 808"/>
                <a:gd name="T71" fmla="*/ 466 h 1074"/>
                <a:gd name="T72" fmla="*/ 211 w 808"/>
                <a:gd name="T73" fmla="*/ 430 h 1074"/>
                <a:gd name="T74" fmla="*/ 199 w 808"/>
                <a:gd name="T75" fmla="*/ 392 h 1074"/>
                <a:gd name="T76" fmla="*/ 190 w 808"/>
                <a:gd name="T77" fmla="*/ 352 h 1074"/>
                <a:gd name="T78" fmla="*/ 187 w 808"/>
                <a:gd name="T79" fmla="*/ 310 h 1074"/>
                <a:gd name="T80" fmla="*/ 190 w 808"/>
                <a:gd name="T81" fmla="*/ 268 h 1074"/>
                <a:gd name="T82" fmla="*/ 199 w 808"/>
                <a:gd name="T83" fmla="*/ 227 h 1074"/>
                <a:gd name="T84" fmla="*/ 211 w 808"/>
                <a:gd name="T85" fmla="*/ 189 h 1074"/>
                <a:gd name="T86" fmla="*/ 229 w 808"/>
                <a:gd name="T87" fmla="*/ 153 h 1074"/>
                <a:gd name="T88" fmla="*/ 252 w 808"/>
                <a:gd name="T89" fmla="*/ 121 h 1074"/>
                <a:gd name="T90" fmla="*/ 278 w 808"/>
                <a:gd name="T91" fmla="*/ 91 h 1074"/>
                <a:gd name="T92" fmla="*/ 308 w 808"/>
                <a:gd name="T93" fmla="*/ 65 h 1074"/>
                <a:gd name="T94" fmla="*/ 341 w 808"/>
                <a:gd name="T95" fmla="*/ 43 h 1074"/>
                <a:gd name="T96" fmla="*/ 376 w 808"/>
                <a:gd name="T97" fmla="*/ 25 h 1074"/>
                <a:gd name="T98" fmla="*/ 414 w 808"/>
                <a:gd name="T99" fmla="*/ 11 h 1074"/>
                <a:gd name="T100" fmla="*/ 455 w 808"/>
                <a:gd name="T101" fmla="*/ 3 h 1074"/>
                <a:gd name="T102" fmla="*/ 497 w 808"/>
                <a:gd name="T103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8" h="1074">
                  <a:moveTo>
                    <a:pt x="497" y="0"/>
                  </a:moveTo>
                  <a:lnTo>
                    <a:pt x="497" y="0"/>
                  </a:lnTo>
                  <a:lnTo>
                    <a:pt x="539" y="3"/>
                  </a:lnTo>
                  <a:lnTo>
                    <a:pt x="579" y="11"/>
                  </a:lnTo>
                  <a:lnTo>
                    <a:pt x="618" y="25"/>
                  </a:lnTo>
                  <a:lnTo>
                    <a:pt x="654" y="43"/>
                  </a:lnTo>
                  <a:lnTo>
                    <a:pt x="687" y="65"/>
                  </a:lnTo>
                  <a:lnTo>
                    <a:pt x="716" y="91"/>
                  </a:lnTo>
                  <a:lnTo>
                    <a:pt x="743" y="121"/>
                  </a:lnTo>
                  <a:lnTo>
                    <a:pt x="765" y="153"/>
                  </a:lnTo>
                  <a:lnTo>
                    <a:pt x="783" y="189"/>
                  </a:lnTo>
                  <a:lnTo>
                    <a:pt x="796" y="228"/>
                  </a:lnTo>
                  <a:lnTo>
                    <a:pt x="805" y="268"/>
                  </a:lnTo>
                  <a:lnTo>
                    <a:pt x="808" y="310"/>
                  </a:lnTo>
                  <a:lnTo>
                    <a:pt x="805" y="352"/>
                  </a:lnTo>
                  <a:lnTo>
                    <a:pt x="796" y="392"/>
                  </a:lnTo>
                  <a:lnTo>
                    <a:pt x="783" y="431"/>
                  </a:lnTo>
                  <a:lnTo>
                    <a:pt x="765" y="467"/>
                  </a:lnTo>
                  <a:lnTo>
                    <a:pt x="743" y="500"/>
                  </a:lnTo>
                  <a:lnTo>
                    <a:pt x="716" y="529"/>
                  </a:lnTo>
                  <a:lnTo>
                    <a:pt x="687" y="555"/>
                  </a:lnTo>
                  <a:lnTo>
                    <a:pt x="654" y="577"/>
                  </a:lnTo>
                  <a:lnTo>
                    <a:pt x="618" y="595"/>
                  </a:lnTo>
                  <a:lnTo>
                    <a:pt x="579" y="609"/>
                  </a:lnTo>
                  <a:lnTo>
                    <a:pt x="539" y="617"/>
                  </a:lnTo>
                  <a:lnTo>
                    <a:pt x="497" y="621"/>
                  </a:lnTo>
                  <a:lnTo>
                    <a:pt x="468" y="618"/>
                  </a:lnTo>
                  <a:lnTo>
                    <a:pt x="440" y="613"/>
                  </a:lnTo>
                  <a:lnTo>
                    <a:pt x="411" y="607"/>
                  </a:lnTo>
                  <a:lnTo>
                    <a:pt x="134" y="1074"/>
                  </a:lnTo>
                  <a:lnTo>
                    <a:pt x="91" y="1044"/>
                  </a:lnTo>
                  <a:lnTo>
                    <a:pt x="47" y="1017"/>
                  </a:lnTo>
                  <a:lnTo>
                    <a:pt x="0" y="994"/>
                  </a:lnTo>
                  <a:lnTo>
                    <a:pt x="276" y="528"/>
                  </a:lnTo>
                  <a:lnTo>
                    <a:pt x="251" y="499"/>
                  </a:lnTo>
                  <a:lnTo>
                    <a:pt x="229" y="466"/>
                  </a:lnTo>
                  <a:lnTo>
                    <a:pt x="211" y="430"/>
                  </a:lnTo>
                  <a:lnTo>
                    <a:pt x="199" y="392"/>
                  </a:lnTo>
                  <a:lnTo>
                    <a:pt x="190" y="352"/>
                  </a:lnTo>
                  <a:lnTo>
                    <a:pt x="187" y="310"/>
                  </a:lnTo>
                  <a:lnTo>
                    <a:pt x="190" y="268"/>
                  </a:lnTo>
                  <a:lnTo>
                    <a:pt x="199" y="227"/>
                  </a:lnTo>
                  <a:lnTo>
                    <a:pt x="211" y="189"/>
                  </a:lnTo>
                  <a:lnTo>
                    <a:pt x="229" y="153"/>
                  </a:lnTo>
                  <a:lnTo>
                    <a:pt x="252" y="121"/>
                  </a:lnTo>
                  <a:lnTo>
                    <a:pt x="278" y="91"/>
                  </a:lnTo>
                  <a:lnTo>
                    <a:pt x="308" y="65"/>
                  </a:lnTo>
                  <a:lnTo>
                    <a:pt x="341" y="43"/>
                  </a:lnTo>
                  <a:lnTo>
                    <a:pt x="376" y="25"/>
                  </a:lnTo>
                  <a:lnTo>
                    <a:pt x="414" y="11"/>
                  </a:lnTo>
                  <a:lnTo>
                    <a:pt x="455" y="3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177"/>
            <p:cNvSpPr>
              <a:spLocks/>
            </p:cNvSpPr>
            <p:nvPr/>
          </p:nvSpPr>
          <p:spPr bwMode="auto">
            <a:xfrm>
              <a:off x="1373188" y="2665413"/>
              <a:ext cx="198438" cy="122238"/>
            </a:xfrm>
            <a:custGeom>
              <a:avLst/>
              <a:gdLst>
                <a:gd name="T0" fmla="*/ 691 w 1000"/>
                <a:gd name="T1" fmla="*/ 0 h 620"/>
                <a:gd name="T2" fmla="*/ 733 w 1000"/>
                <a:gd name="T3" fmla="*/ 3 h 620"/>
                <a:gd name="T4" fmla="*/ 773 w 1000"/>
                <a:gd name="T5" fmla="*/ 11 h 620"/>
                <a:gd name="T6" fmla="*/ 811 w 1000"/>
                <a:gd name="T7" fmla="*/ 25 h 620"/>
                <a:gd name="T8" fmla="*/ 847 w 1000"/>
                <a:gd name="T9" fmla="*/ 42 h 620"/>
                <a:gd name="T10" fmla="*/ 880 w 1000"/>
                <a:gd name="T11" fmla="*/ 65 h 620"/>
                <a:gd name="T12" fmla="*/ 910 w 1000"/>
                <a:gd name="T13" fmla="*/ 91 h 620"/>
                <a:gd name="T14" fmla="*/ 936 w 1000"/>
                <a:gd name="T15" fmla="*/ 120 h 620"/>
                <a:gd name="T16" fmla="*/ 958 w 1000"/>
                <a:gd name="T17" fmla="*/ 154 h 620"/>
                <a:gd name="T18" fmla="*/ 976 w 1000"/>
                <a:gd name="T19" fmla="*/ 190 h 620"/>
                <a:gd name="T20" fmla="*/ 990 w 1000"/>
                <a:gd name="T21" fmla="*/ 228 h 620"/>
                <a:gd name="T22" fmla="*/ 998 w 1000"/>
                <a:gd name="T23" fmla="*/ 268 h 620"/>
                <a:gd name="T24" fmla="*/ 1000 w 1000"/>
                <a:gd name="T25" fmla="*/ 310 h 620"/>
                <a:gd name="T26" fmla="*/ 998 w 1000"/>
                <a:gd name="T27" fmla="*/ 352 h 620"/>
                <a:gd name="T28" fmla="*/ 990 w 1000"/>
                <a:gd name="T29" fmla="*/ 393 h 620"/>
                <a:gd name="T30" fmla="*/ 976 w 1000"/>
                <a:gd name="T31" fmla="*/ 431 h 620"/>
                <a:gd name="T32" fmla="*/ 958 w 1000"/>
                <a:gd name="T33" fmla="*/ 466 h 620"/>
                <a:gd name="T34" fmla="*/ 936 w 1000"/>
                <a:gd name="T35" fmla="*/ 499 h 620"/>
                <a:gd name="T36" fmla="*/ 910 w 1000"/>
                <a:gd name="T37" fmla="*/ 530 h 620"/>
                <a:gd name="T38" fmla="*/ 880 w 1000"/>
                <a:gd name="T39" fmla="*/ 555 h 620"/>
                <a:gd name="T40" fmla="*/ 847 w 1000"/>
                <a:gd name="T41" fmla="*/ 578 h 620"/>
                <a:gd name="T42" fmla="*/ 811 w 1000"/>
                <a:gd name="T43" fmla="*/ 596 h 620"/>
                <a:gd name="T44" fmla="*/ 773 w 1000"/>
                <a:gd name="T45" fmla="*/ 609 h 620"/>
                <a:gd name="T46" fmla="*/ 733 w 1000"/>
                <a:gd name="T47" fmla="*/ 617 h 620"/>
                <a:gd name="T48" fmla="*/ 691 w 1000"/>
                <a:gd name="T49" fmla="*/ 620 h 620"/>
                <a:gd name="T50" fmla="*/ 649 w 1000"/>
                <a:gd name="T51" fmla="*/ 617 h 620"/>
                <a:gd name="T52" fmla="*/ 610 w 1000"/>
                <a:gd name="T53" fmla="*/ 610 h 620"/>
                <a:gd name="T54" fmla="*/ 572 w 1000"/>
                <a:gd name="T55" fmla="*/ 596 h 620"/>
                <a:gd name="T56" fmla="*/ 536 w 1000"/>
                <a:gd name="T57" fmla="*/ 579 h 620"/>
                <a:gd name="T58" fmla="*/ 504 w 1000"/>
                <a:gd name="T59" fmla="*/ 557 h 620"/>
                <a:gd name="T60" fmla="*/ 474 w 1000"/>
                <a:gd name="T61" fmla="*/ 532 h 620"/>
                <a:gd name="T62" fmla="*/ 449 w 1000"/>
                <a:gd name="T63" fmla="*/ 502 h 620"/>
                <a:gd name="T64" fmla="*/ 426 w 1000"/>
                <a:gd name="T65" fmla="*/ 470 h 620"/>
                <a:gd name="T66" fmla="*/ 408 w 1000"/>
                <a:gd name="T67" fmla="*/ 435 h 620"/>
                <a:gd name="T68" fmla="*/ 394 w 1000"/>
                <a:gd name="T69" fmla="*/ 398 h 620"/>
                <a:gd name="T70" fmla="*/ 386 w 1000"/>
                <a:gd name="T71" fmla="*/ 358 h 620"/>
                <a:gd name="T72" fmla="*/ 0 w 1000"/>
                <a:gd name="T73" fmla="*/ 320 h 620"/>
                <a:gd name="T74" fmla="*/ 8 w 1000"/>
                <a:gd name="T75" fmla="*/ 273 h 620"/>
                <a:gd name="T76" fmla="*/ 13 w 1000"/>
                <a:gd name="T77" fmla="*/ 223 h 620"/>
                <a:gd name="T78" fmla="*/ 15 w 1000"/>
                <a:gd name="T79" fmla="*/ 173 h 620"/>
                <a:gd name="T80" fmla="*/ 14 w 1000"/>
                <a:gd name="T81" fmla="*/ 165 h 620"/>
                <a:gd name="T82" fmla="*/ 400 w 1000"/>
                <a:gd name="T83" fmla="*/ 203 h 620"/>
                <a:gd name="T84" fmla="*/ 417 w 1000"/>
                <a:gd name="T85" fmla="*/ 165 h 620"/>
                <a:gd name="T86" fmla="*/ 439 w 1000"/>
                <a:gd name="T87" fmla="*/ 130 h 620"/>
                <a:gd name="T88" fmla="*/ 466 w 1000"/>
                <a:gd name="T89" fmla="*/ 98 h 620"/>
                <a:gd name="T90" fmla="*/ 496 w 1000"/>
                <a:gd name="T91" fmla="*/ 70 h 620"/>
                <a:gd name="T92" fmla="*/ 529 w 1000"/>
                <a:gd name="T93" fmla="*/ 46 h 620"/>
                <a:gd name="T94" fmla="*/ 566 w 1000"/>
                <a:gd name="T95" fmla="*/ 27 h 620"/>
                <a:gd name="T96" fmla="*/ 606 w 1000"/>
                <a:gd name="T97" fmla="*/ 12 h 620"/>
                <a:gd name="T98" fmla="*/ 647 w 1000"/>
                <a:gd name="T99" fmla="*/ 4 h 620"/>
                <a:gd name="T100" fmla="*/ 691 w 1000"/>
                <a:gd name="T101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" h="620">
                  <a:moveTo>
                    <a:pt x="691" y="0"/>
                  </a:moveTo>
                  <a:lnTo>
                    <a:pt x="733" y="3"/>
                  </a:lnTo>
                  <a:lnTo>
                    <a:pt x="773" y="11"/>
                  </a:lnTo>
                  <a:lnTo>
                    <a:pt x="811" y="25"/>
                  </a:lnTo>
                  <a:lnTo>
                    <a:pt x="847" y="42"/>
                  </a:lnTo>
                  <a:lnTo>
                    <a:pt x="880" y="65"/>
                  </a:lnTo>
                  <a:lnTo>
                    <a:pt x="910" y="91"/>
                  </a:lnTo>
                  <a:lnTo>
                    <a:pt x="936" y="120"/>
                  </a:lnTo>
                  <a:lnTo>
                    <a:pt x="958" y="154"/>
                  </a:lnTo>
                  <a:lnTo>
                    <a:pt x="976" y="190"/>
                  </a:lnTo>
                  <a:lnTo>
                    <a:pt x="990" y="228"/>
                  </a:lnTo>
                  <a:lnTo>
                    <a:pt x="998" y="268"/>
                  </a:lnTo>
                  <a:lnTo>
                    <a:pt x="1000" y="310"/>
                  </a:lnTo>
                  <a:lnTo>
                    <a:pt x="998" y="352"/>
                  </a:lnTo>
                  <a:lnTo>
                    <a:pt x="990" y="393"/>
                  </a:lnTo>
                  <a:lnTo>
                    <a:pt x="976" y="431"/>
                  </a:lnTo>
                  <a:lnTo>
                    <a:pt x="958" y="466"/>
                  </a:lnTo>
                  <a:lnTo>
                    <a:pt x="936" y="499"/>
                  </a:lnTo>
                  <a:lnTo>
                    <a:pt x="910" y="530"/>
                  </a:lnTo>
                  <a:lnTo>
                    <a:pt x="880" y="555"/>
                  </a:lnTo>
                  <a:lnTo>
                    <a:pt x="847" y="578"/>
                  </a:lnTo>
                  <a:lnTo>
                    <a:pt x="811" y="596"/>
                  </a:lnTo>
                  <a:lnTo>
                    <a:pt x="773" y="609"/>
                  </a:lnTo>
                  <a:lnTo>
                    <a:pt x="733" y="617"/>
                  </a:lnTo>
                  <a:lnTo>
                    <a:pt x="691" y="620"/>
                  </a:lnTo>
                  <a:lnTo>
                    <a:pt x="649" y="617"/>
                  </a:lnTo>
                  <a:lnTo>
                    <a:pt x="610" y="610"/>
                  </a:lnTo>
                  <a:lnTo>
                    <a:pt x="572" y="596"/>
                  </a:lnTo>
                  <a:lnTo>
                    <a:pt x="536" y="579"/>
                  </a:lnTo>
                  <a:lnTo>
                    <a:pt x="504" y="557"/>
                  </a:lnTo>
                  <a:lnTo>
                    <a:pt x="474" y="532"/>
                  </a:lnTo>
                  <a:lnTo>
                    <a:pt x="449" y="502"/>
                  </a:lnTo>
                  <a:lnTo>
                    <a:pt x="426" y="470"/>
                  </a:lnTo>
                  <a:lnTo>
                    <a:pt x="408" y="435"/>
                  </a:lnTo>
                  <a:lnTo>
                    <a:pt x="394" y="398"/>
                  </a:lnTo>
                  <a:lnTo>
                    <a:pt x="386" y="358"/>
                  </a:lnTo>
                  <a:lnTo>
                    <a:pt x="0" y="320"/>
                  </a:lnTo>
                  <a:lnTo>
                    <a:pt x="8" y="273"/>
                  </a:lnTo>
                  <a:lnTo>
                    <a:pt x="13" y="223"/>
                  </a:lnTo>
                  <a:lnTo>
                    <a:pt x="15" y="173"/>
                  </a:lnTo>
                  <a:lnTo>
                    <a:pt x="14" y="165"/>
                  </a:lnTo>
                  <a:lnTo>
                    <a:pt x="400" y="203"/>
                  </a:lnTo>
                  <a:lnTo>
                    <a:pt x="417" y="165"/>
                  </a:lnTo>
                  <a:lnTo>
                    <a:pt x="439" y="130"/>
                  </a:lnTo>
                  <a:lnTo>
                    <a:pt x="466" y="98"/>
                  </a:lnTo>
                  <a:lnTo>
                    <a:pt x="496" y="70"/>
                  </a:lnTo>
                  <a:lnTo>
                    <a:pt x="529" y="46"/>
                  </a:lnTo>
                  <a:lnTo>
                    <a:pt x="566" y="27"/>
                  </a:lnTo>
                  <a:lnTo>
                    <a:pt x="606" y="12"/>
                  </a:lnTo>
                  <a:lnTo>
                    <a:pt x="647" y="4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178"/>
            <p:cNvSpPr>
              <a:spLocks/>
            </p:cNvSpPr>
            <p:nvPr/>
          </p:nvSpPr>
          <p:spPr bwMode="auto">
            <a:xfrm>
              <a:off x="1236663" y="2832100"/>
              <a:ext cx="122238" cy="196850"/>
            </a:xfrm>
            <a:custGeom>
              <a:avLst/>
              <a:gdLst>
                <a:gd name="T0" fmla="*/ 234 w 621"/>
                <a:gd name="T1" fmla="*/ 0 h 995"/>
                <a:gd name="T2" fmla="*/ 320 w 621"/>
                <a:gd name="T3" fmla="*/ 377 h 995"/>
                <a:gd name="T4" fmla="*/ 364 w 621"/>
                <a:gd name="T5" fmla="*/ 381 h 995"/>
                <a:gd name="T6" fmla="*/ 407 w 621"/>
                <a:gd name="T7" fmla="*/ 391 h 995"/>
                <a:gd name="T8" fmla="*/ 447 w 621"/>
                <a:gd name="T9" fmla="*/ 408 h 995"/>
                <a:gd name="T10" fmla="*/ 484 w 621"/>
                <a:gd name="T11" fmla="*/ 429 h 995"/>
                <a:gd name="T12" fmla="*/ 518 w 621"/>
                <a:gd name="T13" fmla="*/ 456 h 995"/>
                <a:gd name="T14" fmla="*/ 547 w 621"/>
                <a:gd name="T15" fmla="*/ 486 h 995"/>
                <a:gd name="T16" fmla="*/ 573 w 621"/>
                <a:gd name="T17" fmla="*/ 520 h 995"/>
                <a:gd name="T18" fmla="*/ 593 w 621"/>
                <a:gd name="T19" fmla="*/ 558 h 995"/>
                <a:gd name="T20" fmla="*/ 608 w 621"/>
                <a:gd name="T21" fmla="*/ 598 h 995"/>
                <a:gd name="T22" fmla="*/ 618 w 621"/>
                <a:gd name="T23" fmla="*/ 641 h 995"/>
                <a:gd name="T24" fmla="*/ 621 w 621"/>
                <a:gd name="T25" fmla="*/ 686 h 995"/>
                <a:gd name="T26" fmla="*/ 618 w 621"/>
                <a:gd name="T27" fmla="*/ 728 h 995"/>
                <a:gd name="T28" fmla="*/ 609 w 621"/>
                <a:gd name="T29" fmla="*/ 768 h 995"/>
                <a:gd name="T30" fmla="*/ 597 w 621"/>
                <a:gd name="T31" fmla="*/ 806 h 995"/>
                <a:gd name="T32" fmla="*/ 578 w 621"/>
                <a:gd name="T33" fmla="*/ 842 h 995"/>
                <a:gd name="T34" fmla="*/ 556 w 621"/>
                <a:gd name="T35" fmla="*/ 875 h 995"/>
                <a:gd name="T36" fmla="*/ 529 w 621"/>
                <a:gd name="T37" fmla="*/ 905 h 995"/>
                <a:gd name="T38" fmla="*/ 500 w 621"/>
                <a:gd name="T39" fmla="*/ 931 h 995"/>
                <a:gd name="T40" fmla="*/ 467 w 621"/>
                <a:gd name="T41" fmla="*/ 953 h 995"/>
                <a:gd name="T42" fmla="*/ 432 w 621"/>
                <a:gd name="T43" fmla="*/ 971 h 995"/>
                <a:gd name="T44" fmla="*/ 393 w 621"/>
                <a:gd name="T45" fmla="*/ 985 h 995"/>
                <a:gd name="T46" fmla="*/ 353 w 621"/>
                <a:gd name="T47" fmla="*/ 993 h 995"/>
                <a:gd name="T48" fmla="*/ 311 w 621"/>
                <a:gd name="T49" fmla="*/ 995 h 995"/>
                <a:gd name="T50" fmla="*/ 269 w 621"/>
                <a:gd name="T51" fmla="*/ 993 h 995"/>
                <a:gd name="T52" fmla="*/ 229 w 621"/>
                <a:gd name="T53" fmla="*/ 985 h 995"/>
                <a:gd name="T54" fmla="*/ 190 w 621"/>
                <a:gd name="T55" fmla="*/ 971 h 995"/>
                <a:gd name="T56" fmla="*/ 154 w 621"/>
                <a:gd name="T57" fmla="*/ 953 h 995"/>
                <a:gd name="T58" fmla="*/ 121 w 621"/>
                <a:gd name="T59" fmla="*/ 931 h 995"/>
                <a:gd name="T60" fmla="*/ 92 w 621"/>
                <a:gd name="T61" fmla="*/ 905 h 995"/>
                <a:gd name="T62" fmla="*/ 65 w 621"/>
                <a:gd name="T63" fmla="*/ 875 h 995"/>
                <a:gd name="T64" fmla="*/ 43 w 621"/>
                <a:gd name="T65" fmla="*/ 842 h 995"/>
                <a:gd name="T66" fmla="*/ 26 w 621"/>
                <a:gd name="T67" fmla="*/ 806 h 995"/>
                <a:gd name="T68" fmla="*/ 12 w 621"/>
                <a:gd name="T69" fmla="*/ 768 h 995"/>
                <a:gd name="T70" fmla="*/ 3 w 621"/>
                <a:gd name="T71" fmla="*/ 728 h 995"/>
                <a:gd name="T72" fmla="*/ 0 w 621"/>
                <a:gd name="T73" fmla="*/ 686 h 995"/>
                <a:gd name="T74" fmla="*/ 3 w 621"/>
                <a:gd name="T75" fmla="*/ 642 h 995"/>
                <a:gd name="T76" fmla="*/ 13 w 621"/>
                <a:gd name="T77" fmla="*/ 600 h 995"/>
                <a:gd name="T78" fmla="*/ 28 w 621"/>
                <a:gd name="T79" fmla="*/ 561 h 995"/>
                <a:gd name="T80" fmla="*/ 48 w 621"/>
                <a:gd name="T81" fmla="*/ 524 h 995"/>
                <a:gd name="T82" fmla="*/ 72 w 621"/>
                <a:gd name="T83" fmla="*/ 490 h 995"/>
                <a:gd name="T84" fmla="*/ 100 w 621"/>
                <a:gd name="T85" fmla="*/ 460 h 995"/>
                <a:gd name="T86" fmla="*/ 133 w 621"/>
                <a:gd name="T87" fmla="*/ 434 h 995"/>
                <a:gd name="T88" fmla="*/ 169 w 621"/>
                <a:gd name="T89" fmla="*/ 413 h 995"/>
                <a:gd name="T90" fmla="*/ 81 w 621"/>
                <a:gd name="T91" fmla="*/ 35 h 995"/>
                <a:gd name="T92" fmla="*/ 134 w 621"/>
                <a:gd name="T93" fmla="*/ 26 h 995"/>
                <a:gd name="T94" fmla="*/ 184 w 621"/>
                <a:gd name="T95" fmla="*/ 15 h 995"/>
                <a:gd name="T96" fmla="*/ 234 w 621"/>
                <a:gd name="T97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1" h="995">
                  <a:moveTo>
                    <a:pt x="234" y="0"/>
                  </a:moveTo>
                  <a:lnTo>
                    <a:pt x="320" y="377"/>
                  </a:lnTo>
                  <a:lnTo>
                    <a:pt x="364" y="381"/>
                  </a:lnTo>
                  <a:lnTo>
                    <a:pt x="407" y="391"/>
                  </a:lnTo>
                  <a:lnTo>
                    <a:pt x="447" y="408"/>
                  </a:lnTo>
                  <a:lnTo>
                    <a:pt x="484" y="429"/>
                  </a:lnTo>
                  <a:lnTo>
                    <a:pt x="518" y="456"/>
                  </a:lnTo>
                  <a:lnTo>
                    <a:pt x="547" y="486"/>
                  </a:lnTo>
                  <a:lnTo>
                    <a:pt x="573" y="520"/>
                  </a:lnTo>
                  <a:lnTo>
                    <a:pt x="593" y="558"/>
                  </a:lnTo>
                  <a:lnTo>
                    <a:pt x="608" y="598"/>
                  </a:lnTo>
                  <a:lnTo>
                    <a:pt x="618" y="641"/>
                  </a:lnTo>
                  <a:lnTo>
                    <a:pt x="621" y="686"/>
                  </a:lnTo>
                  <a:lnTo>
                    <a:pt x="618" y="728"/>
                  </a:lnTo>
                  <a:lnTo>
                    <a:pt x="609" y="768"/>
                  </a:lnTo>
                  <a:lnTo>
                    <a:pt x="597" y="806"/>
                  </a:lnTo>
                  <a:lnTo>
                    <a:pt x="578" y="842"/>
                  </a:lnTo>
                  <a:lnTo>
                    <a:pt x="556" y="875"/>
                  </a:lnTo>
                  <a:lnTo>
                    <a:pt x="529" y="905"/>
                  </a:lnTo>
                  <a:lnTo>
                    <a:pt x="500" y="931"/>
                  </a:lnTo>
                  <a:lnTo>
                    <a:pt x="467" y="953"/>
                  </a:lnTo>
                  <a:lnTo>
                    <a:pt x="432" y="971"/>
                  </a:lnTo>
                  <a:lnTo>
                    <a:pt x="393" y="985"/>
                  </a:lnTo>
                  <a:lnTo>
                    <a:pt x="353" y="993"/>
                  </a:lnTo>
                  <a:lnTo>
                    <a:pt x="311" y="995"/>
                  </a:lnTo>
                  <a:lnTo>
                    <a:pt x="269" y="993"/>
                  </a:lnTo>
                  <a:lnTo>
                    <a:pt x="229" y="985"/>
                  </a:lnTo>
                  <a:lnTo>
                    <a:pt x="190" y="971"/>
                  </a:lnTo>
                  <a:lnTo>
                    <a:pt x="154" y="953"/>
                  </a:lnTo>
                  <a:lnTo>
                    <a:pt x="121" y="931"/>
                  </a:lnTo>
                  <a:lnTo>
                    <a:pt x="92" y="905"/>
                  </a:lnTo>
                  <a:lnTo>
                    <a:pt x="65" y="875"/>
                  </a:lnTo>
                  <a:lnTo>
                    <a:pt x="43" y="842"/>
                  </a:lnTo>
                  <a:lnTo>
                    <a:pt x="26" y="806"/>
                  </a:lnTo>
                  <a:lnTo>
                    <a:pt x="12" y="768"/>
                  </a:lnTo>
                  <a:lnTo>
                    <a:pt x="3" y="728"/>
                  </a:lnTo>
                  <a:lnTo>
                    <a:pt x="0" y="686"/>
                  </a:lnTo>
                  <a:lnTo>
                    <a:pt x="3" y="642"/>
                  </a:lnTo>
                  <a:lnTo>
                    <a:pt x="13" y="600"/>
                  </a:lnTo>
                  <a:lnTo>
                    <a:pt x="28" y="561"/>
                  </a:lnTo>
                  <a:lnTo>
                    <a:pt x="48" y="524"/>
                  </a:lnTo>
                  <a:lnTo>
                    <a:pt x="72" y="490"/>
                  </a:lnTo>
                  <a:lnTo>
                    <a:pt x="100" y="460"/>
                  </a:lnTo>
                  <a:lnTo>
                    <a:pt x="133" y="434"/>
                  </a:lnTo>
                  <a:lnTo>
                    <a:pt x="169" y="413"/>
                  </a:lnTo>
                  <a:lnTo>
                    <a:pt x="81" y="35"/>
                  </a:lnTo>
                  <a:lnTo>
                    <a:pt x="134" y="26"/>
                  </a:lnTo>
                  <a:lnTo>
                    <a:pt x="184" y="15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179"/>
            <p:cNvSpPr>
              <a:spLocks/>
            </p:cNvSpPr>
            <p:nvPr/>
          </p:nvSpPr>
          <p:spPr bwMode="auto">
            <a:xfrm>
              <a:off x="890588" y="2728913"/>
              <a:ext cx="217488" cy="127000"/>
            </a:xfrm>
            <a:custGeom>
              <a:avLst/>
              <a:gdLst>
                <a:gd name="T0" fmla="*/ 1049 w 1099"/>
                <a:gd name="T1" fmla="*/ 0 h 640"/>
                <a:gd name="T2" fmla="*/ 1063 w 1099"/>
                <a:gd name="T3" fmla="*/ 51 h 640"/>
                <a:gd name="T4" fmla="*/ 1079 w 1099"/>
                <a:gd name="T5" fmla="*/ 100 h 640"/>
                <a:gd name="T6" fmla="*/ 1099 w 1099"/>
                <a:gd name="T7" fmla="*/ 148 h 640"/>
                <a:gd name="T8" fmla="*/ 618 w 1099"/>
                <a:gd name="T9" fmla="*/ 310 h 640"/>
                <a:gd name="T10" fmla="*/ 619 w 1099"/>
                <a:gd name="T11" fmla="*/ 319 h 640"/>
                <a:gd name="T12" fmla="*/ 620 w 1099"/>
                <a:gd name="T13" fmla="*/ 330 h 640"/>
                <a:gd name="T14" fmla="*/ 618 w 1099"/>
                <a:gd name="T15" fmla="*/ 372 h 640"/>
                <a:gd name="T16" fmla="*/ 609 w 1099"/>
                <a:gd name="T17" fmla="*/ 413 h 640"/>
                <a:gd name="T18" fmla="*/ 596 w 1099"/>
                <a:gd name="T19" fmla="*/ 451 h 640"/>
                <a:gd name="T20" fmla="*/ 578 w 1099"/>
                <a:gd name="T21" fmla="*/ 486 h 640"/>
                <a:gd name="T22" fmla="*/ 556 w 1099"/>
                <a:gd name="T23" fmla="*/ 519 h 640"/>
                <a:gd name="T24" fmla="*/ 529 w 1099"/>
                <a:gd name="T25" fmla="*/ 550 h 640"/>
                <a:gd name="T26" fmla="*/ 500 w 1099"/>
                <a:gd name="T27" fmla="*/ 576 h 640"/>
                <a:gd name="T28" fmla="*/ 466 w 1099"/>
                <a:gd name="T29" fmla="*/ 598 h 640"/>
                <a:gd name="T30" fmla="*/ 430 w 1099"/>
                <a:gd name="T31" fmla="*/ 616 h 640"/>
                <a:gd name="T32" fmla="*/ 392 w 1099"/>
                <a:gd name="T33" fmla="*/ 630 h 640"/>
                <a:gd name="T34" fmla="*/ 351 w 1099"/>
                <a:gd name="T35" fmla="*/ 637 h 640"/>
                <a:gd name="T36" fmla="*/ 309 w 1099"/>
                <a:gd name="T37" fmla="*/ 640 h 640"/>
                <a:gd name="T38" fmla="*/ 267 w 1099"/>
                <a:gd name="T39" fmla="*/ 637 h 640"/>
                <a:gd name="T40" fmla="*/ 227 w 1099"/>
                <a:gd name="T41" fmla="*/ 630 h 640"/>
                <a:gd name="T42" fmla="*/ 189 w 1099"/>
                <a:gd name="T43" fmla="*/ 616 h 640"/>
                <a:gd name="T44" fmla="*/ 154 w 1099"/>
                <a:gd name="T45" fmla="*/ 598 h 640"/>
                <a:gd name="T46" fmla="*/ 120 w 1099"/>
                <a:gd name="T47" fmla="*/ 576 h 640"/>
                <a:gd name="T48" fmla="*/ 90 w 1099"/>
                <a:gd name="T49" fmla="*/ 550 h 640"/>
                <a:gd name="T50" fmla="*/ 64 w 1099"/>
                <a:gd name="T51" fmla="*/ 519 h 640"/>
                <a:gd name="T52" fmla="*/ 42 w 1099"/>
                <a:gd name="T53" fmla="*/ 486 h 640"/>
                <a:gd name="T54" fmla="*/ 24 w 1099"/>
                <a:gd name="T55" fmla="*/ 451 h 640"/>
                <a:gd name="T56" fmla="*/ 12 w 1099"/>
                <a:gd name="T57" fmla="*/ 413 h 640"/>
                <a:gd name="T58" fmla="*/ 3 w 1099"/>
                <a:gd name="T59" fmla="*/ 372 h 640"/>
                <a:gd name="T60" fmla="*/ 0 w 1099"/>
                <a:gd name="T61" fmla="*/ 330 h 640"/>
                <a:gd name="T62" fmla="*/ 3 w 1099"/>
                <a:gd name="T63" fmla="*/ 288 h 640"/>
                <a:gd name="T64" fmla="*/ 12 w 1099"/>
                <a:gd name="T65" fmla="*/ 248 h 640"/>
                <a:gd name="T66" fmla="*/ 24 w 1099"/>
                <a:gd name="T67" fmla="*/ 210 h 640"/>
                <a:gd name="T68" fmla="*/ 42 w 1099"/>
                <a:gd name="T69" fmla="*/ 174 h 640"/>
                <a:gd name="T70" fmla="*/ 64 w 1099"/>
                <a:gd name="T71" fmla="*/ 140 h 640"/>
                <a:gd name="T72" fmla="*/ 90 w 1099"/>
                <a:gd name="T73" fmla="*/ 111 h 640"/>
                <a:gd name="T74" fmla="*/ 120 w 1099"/>
                <a:gd name="T75" fmla="*/ 85 h 640"/>
                <a:gd name="T76" fmla="*/ 154 w 1099"/>
                <a:gd name="T77" fmla="*/ 62 h 640"/>
                <a:gd name="T78" fmla="*/ 189 w 1099"/>
                <a:gd name="T79" fmla="*/ 45 h 640"/>
                <a:gd name="T80" fmla="*/ 227 w 1099"/>
                <a:gd name="T81" fmla="*/ 31 h 640"/>
                <a:gd name="T82" fmla="*/ 267 w 1099"/>
                <a:gd name="T83" fmla="*/ 24 h 640"/>
                <a:gd name="T84" fmla="*/ 309 w 1099"/>
                <a:gd name="T85" fmla="*/ 20 h 640"/>
                <a:gd name="T86" fmla="*/ 350 w 1099"/>
                <a:gd name="T87" fmla="*/ 23 h 640"/>
                <a:gd name="T88" fmla="*/ 388 w 1099"/>
                <a:gd name="T89" fmla="*/ 31 h 640"/>
                <a:gd name="T90" fmla="*/ 425 w 1099"/>
                <a:gd name="T91" fmla="*/ 42 h 640"/>
                <a:gd name="T92" fmla="*/ 460 w 1099"/>
                <a:gd name="T93" fmla="*/ 59 h 640"/>
                <a:gd name="T94" fmla="*/ 491 w 1099"/>
                <a:gd name="T95" fmla="*/ 79 h 640"/>
                <a:gd name="T96" fmla="*/ 521 w 1099"/>
                <a:gd name="T97" fmla="*/ 104 h 640"/>
                <a:gd name="T98" fmla="*/ 547 w 1099"/>
                <a:gd name="T99" fmla="*/ 131 h 640"/>
                <a:gd name="T100" fmla="*/ 569 w 1099"/>
                <a:gd name="T101" fmla="*/ 161 h 640"/>
                <a:gd name="T102" fmla="*/ 1049 w 1099"/>
                <a:gd name="T10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9" h="640">
                  <a:moveTo>
                    <a:pt x="1049" y="0"/>
                  </a:moveTo>
                  <a:lnTo>
                    <a:pt x="1063" y="51"/>
                  </a:lnTo>
                  <a:lnTo>
                    <a:pt x="1079" y="100"/>
                  </a:lnTo>
                  <a:lnTo>
                    <a:pt x="1099" y="148"/>
                  </a:lnTo>
                  <a:lnTo>
                    <a:pt x="618" y="310"/>
                  </a:lnTo>
                  <a:lnTo>
                    <a:pt x="619" y="319"/>
                  </a:lnTo>
                  <a:lnTo>
                    <a:pt x="620" y="330"/>
                  </a:lnTo>
                  <a:lnTo>
                    <a:pt x="618" y="372"/>
                  </a:lnTo>
                  <a:lnTo>
                    <a:pt x="609" y="413"/>
                  </a:lnTo>
                  <a:lnTo>
                    <a:pt x="596" y="451"/>
                  </a:lnTo>
                  <a:lnTo>
                    <a:pt x="578" y="486"/>
                  </a:lnTo>
                  <a:lnTo>
                    <a:pt x="556" y="519"/>
                  </a:lnTo>
                  <a:lnTo>
                    <a:pt x="529" y="550"/>
                  </a:lnTo>
                  <a:lnTo>
                    <a:pt x="500" y="576"/>
                  </a:lnTo>
                  <a:lnTo>
                    <a:pt x="466" y="598"/>
                  </a:lnTo>
                  <a:lnTo>
                    <a:pt x="430" y="616"/>
                  </a:lnTo>
                  <a:lnTo>
                    <a:pt x="392" y="630"/>
                  </a:lnTo>
                  <a:lnTo>
                    <a:pt x="351" y="637"/>
                  </a:lnTo>
                  <a:lnTo>
                    <a:pt x="309" y="640"/>
                  </a:lnTo>
                  <a:lnTo>
                    <a:pt x="267" y="637"/>
                  </a:lnTo>
                  <a:lnTo>
                    <a:pt x="227" y="630"/>
                  </a:lnTo>
                  <a:lnTo>
                    <a:pt x="189" y="616"/>
                  </a:lnTo>
                  <a:lnTo>
                    <a:pt x="154" y="598"/>
                  </a:lnTo>
                  <a:lnTo>
                    <a:pt x="120" y="576"/>
                  </a:lnTo>
                  <a:lnTo>
                    <a:pt x="90" y="550"/>
                  </a:lnTo>
                  <a:lnTo>
                    <a:pt x="64" y="519"/>
                  </a:lnTo>
                  <a:lnTo>
                    <a:pt x="42" y="486"/>
                  </a:lnTo>
                  <a:lnTo>
                    <a:pt x="24" y="451"/>
                  </a:lnTo>
                  <a:lnTo>
                    <a:pt x="12" y="413"/>
                  </a:lnTo>
                  <a:lnTo>
                    <a:pt x="3" y="372"/>
                  </a:lnTo>
                  <a:lnTo>
                    <a:pt x="0" y="330"/>
                  </a:lnTo>
                  <a:lnTo>
                    <a:pt x="3" y="288"/>
                  </a:lnTo>
                  <a:lnTo>
                    <a:pt x="12" y="248"/>
                  </a:lnTo>
                  <a:lnTo>
                    <a:pt x="24" y="210"/>
                  </a:lnTo>
                  <a:lnTo>
                    <a:pt x="42" y="174"/>
                  </a:lnTo>
                  <a:lnTo>
                    <a:pt x="64" y="140"/>
                  </a:lnTo>
                  <a:lnTo>
                    <a:pt x="90" y="111"/>
                  </a:lnTo>
                  <a:lnTo>
                    <a:pt x="120" y="85"/>
                  </a:lnTo>
                  <a:lnTo>
                    <a:pt x="154" y="62"/>
                  </a:lnTo>
                  <a:lnTo>
                    <a:pt x="189" y="45"/>
                  </a:lnTo>
                  <a:lnTo>
                    <a:pt x="227" y="31"/>
                  </a:lnTo>
                  <a:lnTo>
                    <a:pt x="267" y="24"/>
                  </a:lnTo>
                  <a:lnTo>
                    <a:pt x="309" y="20"/>
                  </a:lnTo>
                  <a:lnTo>
                    <a:pt x="350" y="23"/>
                  </a:lnTo>
                  <a:lnTo>
                    <a:pt x="388" y="31"/>
                  </a:lnTo>
                  <a:lnTo>
                    <a:pt x="425" y="42"/>
                  </a:lnTo>
                  <a:lnTo>
                    <a:pt x="460" y="59"/>
                  </a:lnTo>
                  <a:lnTo>
                    <a:pt x="491" y="79"/>
                  </a:lnTo>
                  <a:lnTo>
                    <a:pt x="521" y="104"/>
                  </a:lnTo>
                  <a:lnTo>
                    <a:pt x="547" y="131"/>
                  </a:lnTo>
                  <a:lnTo>
                    <a:pt x="569" y="161"/>
                  </a:lnTo>
                  <a:lnTo>
                    <a:pt x="1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80"/>
            <p:cNvSpPr>
              <a:spLocks/>
            </p:cNvSpPr>
            <p:nvPr/>
          </p:nvSpPr>
          <p:spPr bwMode="auto">
            <a:xfrm>
              <a:off x="1130301" y="2593975"/>
              <a:ext cx="211138" cy="211138"/>
            </a:xfrm>
            <a:custGeom>
              <a:avLst/>
              <a:gdLst>
                <a:gd name="T0" fmla="*/ 531 w 1064"/>
                <a:gd name="T1" fmla="*/ 0 h 1063"/>
                <a:gd name="T2" fmla="*/ 589 w 1064"/>
                <a:gd name="T3" fmla="*/ 3 h 1063"/>
                <a:gd name="T4" fmla="*/ 646 w 1064"/>
                <a:gd name="T5" fmla="*/ 12 h 1063"/>
                <a:gd name="T6" fmla="*/ 700 w 1064"/>
                <a:gd name="T7" fmla="*/ 27 h 1063"/>
                <a:gd name="T8" fmla="*/ 751 w 1064"/>
                <a:gd name="T9" fmla="*/ 47 h 1063"/>
                <a:gd name="T10" fmla="*/ 800 w 1064"/>
                <a:gd name="T11" fmla="*/ 72 h 1063"/>
                <a:gd name="T12" fmla="*/ 846 w 1064"/>
                <a:gd name="T13" fmla="*/ 103 h 1063"/>
                <a:gd name="T14" fmla="*/ 888 w 1064"/>
                <a:gd name="T15" fmla="*/ 137 h 1063"/>
                <a:gd name="T16" fmla="*/ 926 w 1064"/>
                <a:gd name="T17" fmla="*/ 175 h 1063"/>
                <a:gd name="T18" fmla="*/ 961 w 1064"/>
                <a:gd name="T19" fmla="*/ 217 h 1063"/>
                <a:gd name="T20" fmla="*/ 991 w 1064"/>
                <a:gd name="T21" fmla="*/ 264 h 1063"/>
                <a:gd name="T22" fmla="*/ 1016 w 1064"/>
                <a:gd name="T23" fmla="*/ 312 h 1063"/>
                <a:gd name="T24" fmla="*/ 1036 w 1064"/>
                <a:gd name="T25" fmla="*/ 364 h 1063"/>
                <a:gd name="T26" fmla="*/ 1051 w 1064"/>
                <a:gd name="T27" fmla="*/ 417 h 1063"/>
                <a:gd name="T28" fmla="*/ 1060 w 1064"/>
                <a:gd name="T29" fmla="*/ 473 h 1063"/>
                <a:gd name="T30" fmla="*/ 1064 w 1064"/>
                <a:gd name="T31" fmla="*/ 531 h 1063"/>
                <a:gd name="T32" fmla="*/ 1060 w 1064"/>
                <a:gd name="T33" fmla="*/ 589 h 1063"/>
                <a:gd name="T34" fmla="*/ 1051 w 1064"/>
                <a:gd name="T35" fmla="*/ 646 h 1063"/>
                <a:gd name="T36" fmla="*/ 1036 w 1064"/>
                <a:gd name="T37" fmla="*/ 699 h 1063"/>
                <a:gd name="T38" fmla="*/ 1016 w 1064"/>
                <a:gd name="T39" fmla="*/ 751 h 1063"/>
                <a:gd name="T40" fmla="*/ 991 w 1064"/>
                <a:gd name="T41" fmla="*/ 799 h 1063"/>
                <a:gd name="T42" fmla="*/ 961 w 1064"/>
                <a:gd name="T43" fmla="*/ 846 h 1063"/>
                <a:gd name="T44" fmla="*/ 926 w 1064"/>
                <a:gd name="T45" fmla="*/ 888 h 1063"/>
                <a:gd name="T46" fmla="*/ 888 w 1064"/>
                <a:gd name="T47" fmla="*/ 927 h 1063"/>
                <a:gd name="T48" fmla="*/ 846 w 1064"/>
                <a:gd name="T49" fmla="*/ 960 h 1063"/>
                <a:gd name="T50" fmla="*/ 800 w 1064"/>
                <a:gd name="T51" fmla="*/ 991 h 1063"/>
                <a:gd name="T52" fmla="*/ 751 w 1064"/>
                <a:gd name="T53" fmla="*/ 1016 h 1063"/>
                <a:gd name="T54" fmla="*/ 700 w 1064"/>
                <a:gd name="T55" fmla="*/ 1036 h 1063"/>
                <a:gd name="T56" fmla="*/ 646 w 1064"/>
                <a:gd name="T57" fmla="*/ 1051 h 1063"/>
                <a:gd name="T58" fmla="*/ 589 w 1064"/>
                <a:gd name="T59" fmla="*/ 1060 h 1063"/>
                <a:gd name="T60" fmla="*/ 531 w 1064"/>
                <a:gd name="T61" fmla="*/ 1063 h 1063"/>
                <a:gd name="T62" fmla="*/ 473 w 1064"/>
                <a:gd name="T63" fmla="*/ 1060 h 1063"/>
                <a:gd name="T64" fmla="*/ 418 w 1064"/>
                <a:gd name="T65" fmla="*/ 1051 h 1063"/>
                <a:gd name="T66" fmla="*/ 364 w 1064"/>
                <a:gd name="T67" fmla="*/ 1036 h 1063"/>
                <a:gd name="T68" fmla="*/ 312 w 1064"/>
                <a:gd name="T69" fmla="*/ 1016 h 1063"/>
                <a:gd name="T70" fmla="*/ 264 w 1064"/>
                <a:gd name="T71" fmla="*/ 991 h 1063"/>
                <a:gd name="T72" fmla="*/ 218 w 1064"/>
                <a:gd name="T73" fmla="*/ 960 h 1063"/>
                <a:gd name="T74" fmla="*/ 176 w 1064"/>
                <a:gd name="T75" fmla="*/ 927 h 1063"/>
                <a:gd name="T76" fmla="*/ 137 w 1064"/>
                <a:gd name="T77" fmla="*/ 888 h 1063"/>
                <a:gd name="T78" fmla="*/ 103 w 1064"/>
                <a:gd name="T79" fmla="*/ 846 h 1063"/>
                <a:gd name="T80" fmla="*/ 73 w 1064"/>
                <a:gd name="T81" fmla="*/ 799 h 1063"/>
                <a:gd name="T82" fmla="*/ 47 w 1064"/>
                <a:gd name="T83" fmla="*/ 751 h 1063"/>
                <a:gd name="T84" fmla="*/ 27 w 1064"/>
                <a:gd name="T85" fmla="*/ 699 h 1063"/>
                <a:gd name="T86" fmla="*/ 13 w 1064"/>
                <a:gd name="T87" fmla="*/ 646 h 1063"/>
                <a:gd name="T88" fmla="*/ 3 w 1064"/>
                <a:gd name="T89" fmla="*/ 589 h 1063"/>
                <a:gd name="T90" fmla="*/ 0 w 1064"/>
                <a:gd name="T91" fmla="*/ 531 h 1063"/>
                <a:gd name="T92" fmla="*/ 3 w 1064"/>
                <a:gd name="T93" fmla="*/ 473 h 1063"/>
                <a:gd name="T94" fmla="*/ 13 w 1064"/>
                <a:gd name="T95" fmla="*/ 417 h 1063"/>
                <a:gd name="T96" fmla="*/ 27 w 1064"/>
                <a:gd name="T97" fmla="*/ 364 h 1063"/>
                <a:gd name="T98" fmla="*/ 47 w 1064"/>
                <a:gd name="T99" fmla="*/ 312 h 1063"/>
                <a:gd name="T100" fmla="*/ 73 w 1064"/>
                <a:gd name="T101" fmla="*/ 264 h 1063"/>
                <a:gd name="T102" fmla="*/ 103 w 1064"/>
                <a:gd name="T103" fmla="*/ 217 h 1063"/>
                <a:gd name="T104" fmla="*/ 137 w 1064"/>
                <a:gd name="T105" fmla="*/ 175 h 1063"/>
                <a:gd name="T106" fmla="*/ 176 w 1064"/>
                <a:gd name="T107" fmla="*/ 137 h 1063"/>
                <a:gd name="T108" fmla="*/ 218 w 1064"/>
                <a:gd name="T109" fmla="*/ 103 h 1063"/>
                <a:gd name="T110" fmla="*/ 264 w 1064"/>
                <a:gd name="T111" fmla="*/ 72 h 1063"/>
                <a:gd name="T112" fmla="*/ 312 w 1064"/>
                <a:gd name="T113" fmla="*/ 47 h 1063"/>
                <a:gd name="T114" fmla="*/ 364 w 1064"/>
                <a:gd name="T115" fmla="*/ 27 h 1063"/>
                <a:gd name="T116" fmla="*/ 418 w 1064"/>
                <a:gd name="T117" fmla="*/ 12 h 1063"/>
                <a:gd name="T118" fmla="*/ 473 w 1064"/>
                <a:gd name="T119" fmla="*/ 3 h 1063"/>
                <a:gd name="T120" fmla="*/ 531 w 1064"/>
                <a:gd name="T121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4" h="1063">
                  <a:moveTo>
                    <a:pt x="531" y="0"/>
                  </a:moveTo>
                  <a:lnTo>
                    <a:pt x="589" y="3"/>
                  </a:lnTo>
                  <a:lnTo>
                    <a:pt x="646" y="12"/>
                  </a:lnTo>
                  <a:lnTo>
                    <a:pt x="700" y="27"/>
                  </a:lnTo>
                  <a:lnTo>
                    <a:pt x="751" y="47"/>
                  </a:lnTo>
                  <a:lnTo>
                    <a:pt x="800" y="72"/>
                  </a:lnTo>
                  <a:lnTo>
                    <a:pt x="846" y="103"/>
                  </a:lnTo>
                  <a:lnTo>
                    <a:pt x="888" y="137"/>
                  </a:lnTo>
                  <a:lnTo>
                    <a:pt x="926" y="175"/>
                  </a:lnTo>
                  <a:lnTo>
                    <a:pt x="961" y="217"/>
                  </a:lnTo>
                  <a:lnTo>
                    <a:pt x="991" y="264"/>
                  </a:lnTo>
                  <a:lnTo>
                    <a:pt x="1016" y="312"/>
                  </a:lnTo>
                  <a:lnTo>
                    <a:pt x="1036" y="364"/>
                  </a:lnTo>
                  <a:lnTo>
                    <a:pt x="1051" y="417"/>
                  </a:lnTo>
                  <a:lnTo>
                    <a:pt x="1060" y="473"/>
                  </a:lnTo>
                  <a:lnTo>
                    <a:pt x="1064" y="531"/>
                  </a:lnTo>
                  <a:lnTo>
                    <a:pt x="1060" y="589"/>
                  </a:lnTo>
                  <a:lnTo>
                    <a:pt x="1051" y="646"/>
                  </a:lnTo>
                  <a:lnTo>
                    <a:pt x="1036" y="699"/>
                  </a:lnTo>
                  <a:lnTo>
                    <a:pt x="1016" y="751"/>
                  </a:lnTo>
                  <a:lnTo>
                    <a:pt x="991" y="799"/>
                  </a:lnTo>
                  <a:lnTo>
                    <a:pt x="961" y="846"/>
                  </a:lnTo>
                  <a:lnTo>
                    <a:pt x="926" y="888"/>
                  </a:lnTo>
                  <a:lnTo>
                    <a:pt x="888" y="927"/>
                  </a:lnTo>
                  <a:lnTo>
                    <a:pt x="846" y="960"/>
                  </a:lnTo>
                  <a:lnTo>
                    <a:pt x="800" y="991"/>
                  </a:lnTo>
                  <a:lnTo>
                    <a:pt x="751" y="1016"/>
                  </a:lnTo>
                  <a:lnTo>
                    <a:pt x="700" y="1036"/>
                  </a:lnTo>
                  <a:lnTo>
                    <a:pt x="646" y="1051"/>
                  </a:lnTo>
                  <a:lnTo>
                    <a:pt x="589" y="1060"/>
                  </a:lnTo>
                  <a:lnTo>
                    <a:pt x="531" y="1063"/>
                  </a:lnTo>
                  <a:lnTo>
                    <a:pt x="473" y="1060"/>
                  </a:lnTo>
                  <a:lnTo>
                    <a:pt x="418" y="1051"/>
                  </a:lnTo>
                  <a:lnTo>
                    <a:pt x="364" y="1036"/>
                  </a:lnTo>
                  <a:lnTo>
                    <a:pt x="312" y="1016"/>
                  </a:lnTo>
                  <a:lnTo>
                    <a:pt x="264" y="991"/>
                  </a:lnTo>
                  <a:lnTo>
                    <a:pt x="218" y="960"/>
                  </a:lnTo>
                  <a:lnTo>
                    <a:pt x="176" y="927"/>
                  </a:lnTo>
                  <a:lnTo>
                    <a:pt x="137" y="888"/>
                  </a:lnTo>
                  <a:lnTo>
                    <a:pt x="103" y="846"/>
                  </a:lnTo>
                  <a:lnTo>
                    <a:pt x="73" y="799"/>
                  </a:lnTo>
                  <a:lnTo>
                    <a:pt x="47" y="751"/>
                  </a:lnTo>
                  <a:lnTo>
                    <a:pt x="27" y="699"/>
                  </a:lnTo>
                  <a:lnTo>
                    <a:pt x="13" y="646"/>
                  </a:lnTo>
                  <a:lnTo>
                    <a:pt x="3" y="589"/>
                  </a:lnTo>
                  <a:lnTo>
                    <a:pt x="0" y="531"/>
                  </a:lnTo>
                  <a:lnTo>
                    <a:pt x="3" y="473"/>
                  </a:lnTo>
                  <a:lnTo>
                    <a:pt x="13" y="417"/>
                  </a:lnTo>
                  <a:lnTo>
                    <a:pt x="27" y="364"/>
                  </a:lnTo>
                  <a:lnTo>
                    <a:pt x="47" y="312"/>
                  </a:lnTo>
                  <a:lnTo>
                    <a:pt x="73" y="264"/>
                  </a:lnTo>
                  <a:lnTo>
                    <a:pt x="103" y="217"/>
                  </a:lnTo>
                  <a:lnTo>
                    <a:pt x="137" y="175"/>
                  </a:lnTo>
                  <a:lnTo>
                    <a:pt x="176" y="137"/>
                  </a:lnTo>
                  <a:lnTo>
                    <a:pt x="218" y="103"/>
                  </a:lnTo>
                  <a:lnTo>
                    <a:pt x="264" y="72"/>
                  </a:lnTo>
                  <a:lnTo>
                    <a:pt x="312" y="47"/>
                  </a:lnTo>
                  <a:lnTo>
                    <a:pt x="364" y="27"/>
                  </a:lnTo>
                  <a:lnTo>
                    <a:pt x="418" y="12"/>
                  </a:lnTo>
                  <a:lnTo>
                    <a:pt x="473" y="3"/>
                  </a:lnTo>
                  <a:lnTo>
                    <a:pt x="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Oval 59"/>
          <p:cNvSpPr/>
          <p:nvPr/>
        </p:nvSpPr>
        <p:spPr>
          <a:xfrm>
            <a:off x="3384604" y="1676400"/>
            <a:ext cx="1571517" cy="15715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3487094" y="1982377"/>
            <a:ext cx="1366537" cy="1165335"/>
          </a:xfrm>
          <a:custGeom>
            <a:avLst/>
            <a:gdLst>
              <a:gd name="T0" fmla="*/ 1816 w 2128"/>
              <a:gd name="T1" fmla="*/ 0 h 1816"/>
              <a:gd name="T2" fmla="*/ 1532 w 2128"/>
              <a:gd name="T3" fmla="*/ 520 h 1816"/>
              <a:gd name="T4" fmla="*/ 596 w 2128"/>
              <a:gd name="T5" fmla="*/ 520 h 1816"/>
              <a:gd name="T6" fmla="*/ 312 w 2128"/>
              <a:gd name="T7" fmla="*/ 0 h 1816"/>
              <a:gd name="T8" fmla="*/ 0 w 2128"/>
              <a:gd name="T9" fmla="*/ 752 h 1816"/>
              <a:gd name="T10" fmla="*/ 1064 w 2128"/>
              <a:gd name="T11" fmla="*/ 1816 h 1816"/>
              <a:gd name="T12" fmla="*/ 2128 w 2128"/>
              <a:gd name="T13" fmla="*/ 752 h 1816"/>
              <a:gd name="T14" fmla="*/ 1816 w 2128"/>
              <a:gd name="T15" fmla="*/ 0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8" h="1816">
                <a:moveTo>
                  <a:pt x="1816" y="0"/>
                </a:moveTo>
                <a:cubicBezTo>
                  <a:pt x="1532" y="520"/>
                  <a:pt x="1532" y="520"/>
                  <a:pt x="1532" y="520"/>
                </a:cubicBezTo>
                <a:cubicBezTo>
                  <a:pt x="596" y="520"/>
                  <a:pt x="596" y="520"/>
                  <a:pt x="596" y="520"/>
                </a:cubicBezTo>
                <a:cubicBezTo>
                  <a:pt x="312" y="0"/>
                  <a:pt x="312" y="0"/>
                  <a:pt x="312" y="0"/>
                </a:cubicBezTo>
                <a:cubicBezTo>
                  <a:pt x="119" y="192"/>
                  <a:pt x="0" y="458"/>
                  <a:pt x="0" y="752"/>
                </a:cubicBezTo>
                <a:cubicBezTo>
                  <a:pt x="0" y="1340"/>
                  <a:pt x="476" y="1816"/>
                  <a:pt x="1064" y="1816"/>
                </a:cubicBezTo>
                <a:cubicBezTo>
                  <a:pt x="1652" y="1816"/>
                  <a:pt x="2128" y="1340"/>
                  <a:pt x="2128" y="752"/>
                </a:cubicBezTo>
                <a:cubicBezTo>
                  <a:pt x="2128" y="458"/>
                  <a:pt x="2009" y="192"/>
                  <a:pt x="181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Freeform 193"/>
          <p:cNvSpPr>
            <a:spLocks noEditPoints="1"/>
          </p:cNvSpPr>
          <p:nvPr/>
        </p:nvSpPr>
        <p:spPr bwMode="auto">
          <a:xfrm>
            <a:off x="3960211" y="2471882"/>
            <a:ext cx="420302" cy="517561"/>
          </a:xfrm>
          <a:custGeom>
            <a:avLst/>
            <a:gdLst>
              <a:gd name="T0" fmla="*/ 1982 w 2908"/>
              <a:gd name="T1" fmla="*/ 2871 h 3576"/>
              <a:gd name="T2" fmla="*/ 1840 w 2908"/>
              <a:gd name="T3" fmla="*/ 2941 h 3576"/>
              <a:gd name="T4" fmla="*/ 2172 w 2908"/>
              <a:gd name="T5" fmla="*/ 3267 h 3576"/>
              <a:gd name="T6" fmla="*/ 2700 w 2908"/>
              <a:gd name="T7" fmla="*/ 2735 h 3576"/>
              <a:gd name="T8" fmla="*/ 2607 w 2908"/>
              <a:gd name="T9" fmla="*/ 2605 h 3576"/>
              <a:gd name="T10" fmla="*/ 1479 w 2908"/>
              <a:gd name="T11" fmla="*/ 2605 h 3576"/>
              <a:gd name="T12" fmla="*/ 939 w 2908"/>
              <a:gd name="T13" fmla="*/ 2646 h 3576"/>
              <a:gd name="T14" fmla="*/ 953 w 2908"/>
              <a:gd name="T15" fmla="*/ 2505 h 3576"/>
              <a:gd name="T16" fmla="*/ 829 w 2908"/>
              <a:gd name="T17" fmla="*/ 2453 h 3576"/>
              <a:gd name="T18" fmla="*/ 451 w 2908"/>
              <a:gd name="T19" fmla="*/ 2589 h 3576"/>
              <a:gd name="T20" fmla="*/ 483 w 2908"/>
              <a:gd name="T21" fmla="*/ 2505 h 3576"/>
              <a:gd name="T22" fmla="*/ 2245 w 2908"/>
              <a:gd name="T23" fmla="*/ 2247 h 3576"/>
              <a:gd name="T24" fmla="*/ 2714 w 2908"/>
              <a:gd name="T25" fmla="*/ 2443 h 3576"/>
              <a:gd name="T26" fmla="*/ 2908 w 2908"/>
              <a:gd name="T27" fmla="*/ 2912 h 3576"/>
              <a:gd name="T28" fmla="*/ 2714 w 2908"/>
              <a:gd name="T29" fmla="*/ 3381 h 3576"/>
              <a:gd name="T30" fmla="*/ 2245 w 2908"/>
              <a:gd name="T31" fmla="*/ 3576 h 3576"/>
              <a:gd name="T32" fmla="*/ 1776 w 2908"/>
              <a:gd name="T33" fmla="*/ 3381 h 3576"/>
              <a:gd name="T34" fmla="*/ 1582 w 2908"/>
              <a:gd name="T35" fmla="*/ 2912 h 3576"/>
              <a:gd name="T36" fmla="*/ 1776 w 2908"/>
              <a:gd name="T37" fmla="*/ 2443 h 3576"/>
              <a:gd name="T38" fmla="*/ 2245 w 2908"/>
              <a:gd name="T39" fmla="*/ 2247 h 3576"/>
              <a:gd name="T40" fmla="*/ 1582 w 2908"/>
              <a:gd name="T41" fmla="*/ 2146 h 3576"/>
              <a:gd name="T42" fmla="*/ 939 w 2908"/>
              <a:gd name="T43" fmla="*/ 2187 h 3576"/>
              <a:gd name="T44" fmla="*/ 953 w 2908"/>
              <a:gd name="T45" fmla="*/ 2046 h 3576"/>
              <a:gd name="T46" fmla="*/ 829 w 2908"/>
              <a:gd name="T47" fmla="*/ 2016 h 3576"/>
              <a:gd name="T48" fmla="*/ 451 w 2908"/>
              <a:gd name="T49" fmla="*/ 2151 h 3576"/>
              <a:gd name="T50" fmla="*/ 483 w 2908"/>
              <a:gd name="T51" fmla="*/ 2068 h 3576"/>
              <a:gd name="T52" fmla="*/ 970 w 2908"/>
              <a:gd name="T53" fmla="*/ 1635 h 3576"/>
              <a:gd name="T54" fmla="*/ 1834 w 2908"/>
              <a:gd name="T55" fmla="*/ 1753 h 3576"/>
              <a:gd name="T56" fmla="*/ 928 w 2908"/>
              <a:gd name="T57" fmla="*/ 1767 h 3576"/>
              <a:gd name="T58" fmla="*/ 970 w 2908"/>
              <a:gd name="T59" fmla="*/ 1635 h 3576"/>
              <a:gd name="T60" fmla="*/ 821 w 2908"/>
              <a:gd name="T61" fmla="*/ 1594 h 3576"/>
              <a:gd name="T62" fmla="*/ 441 w 2908"/>
              <a:gd name="T63" fmla="*/ 1706 h 3576"/>
              <a:gd name="T64" fmla="*/ 497 w 2908"/>
              <a:gd name="T65" fmla="*/ 1636 h 3576"/>
              <a:gd name="T66" fmla="*/ 1785 w 2908"/>
              <a:gd name="T67" fmla="*/ 1175 h 3576"/>
              <a:gd name="T68" fmla="*/ 1827 w 2908"/>
              <a:gd name="T69" fmla="*/ 1307 h 3576"/>
              <a:gd name="T70" fmla="*/ 921 w 2908"/>
              <a:gd name="T71" fmla="*/ 1293 h 3576"/>
              <a:gd name="T72" fmla="*/ 790 w 2908"/>
              <a:gd name="T73" fmla="*/ 1061 h 3576"/>
              <a:gd name="T74" fmla="*/ 633 w 2908"/>
              <a:gd name="T75" fmla="*/ 1351 h 3576"/>
              <a:gd name="T76" fmla="*/ 435 w 2908"/>
              <a:gd name="T77" fmla="*/ 1238 h 3576"/>
              <a:gd name="T78" fmla="*/ 510 w 2908"/>
              <a:gd name="T79" fmla="*/ 1189 h 3576"/>
              <a:gd name="T80" fmla="*/ 563 w 2908"/>
              <a:gd name="T81" fmla="*/ 384 h 3576"/>
              <a:gd name="T82" fmla="*/ 699 w 2908"/>
              <a:gd name="T83" fmla="*/ 636 h 3576"/>
              <a:gd name="T84" fmla="*/ 1631 w 2908"/>
              <a:gd name="T85" fmla="*/ 614 h 3576"/>
              <a:gd name="T86" fmla="*/ 1729 w 2908"/>
              <a:gd name="T87" fmla="*/ 358 h 3576"/>
              <a:gd name="T88" fmla="*/ 2260 w 2908"/>
              <a:gd name="T89" fmla="*/ 451 h 3576"/>
              <a:gd name="T90" fmla="*/ 2175 w 2908"/>
              <a:gd name="T91" fmla="*/ 2098 h 3576"/>
              <a:gd name="T92" fmla="*/ 1450 w 2908"/>
              <a:gd name="T93" fmla="*/ 3095 h 3576"/>
              <a:gd name="T94" fmla="*/ 49 w 2908"/>
              <a:gd name="T95" fmla="*/ 3146 h 3576"/>
              <a:gd name="T96" fmla="*/ 22 w 2908"/>
              <a:gd name="T97" fmla="*/ 468 h 3576"/>
              <a:gd name="T98" fmla="*/ 1148 w 2908"/>
              <a:gd name="T99" fmla="*/ 102 h 3576"/>
              <a:gd name="T100" fmla="*/ 1082 w 2908"/>
              <a:gd name="T101" fmla="*/ 218 h 3576"/>
              <a:gd name="T102" fmla="*/ 1214 w 2908"/>
              <a:gd name="T103" fmla="*/ 218 h 3576"/>
              <a:gd name="T104" fmla="*/ 1148 w 2908"/>
              <a:gd name="T105" fmla="*/ 102 h 3576"/>
              <a:gd name="T106" fmla="*/ 1303 w 2908"/>
              <a:gd name="T107" fmla="*/ 88 h 3576"/>
              <a:gd name="T108" fmla="*/ 1364 w 2908"/>
              <a:gd name="T109" fmla="*/ 245 h 3576"/>
              <a:gd name="T110" fmla="*/ 1607 w 2908"/>
              <a:gd name="T111" fmla="*/ 322 h 3576"/>
              <a:gd name="T112" fmla="*/ 1588 w 2908"/>
              <a:gd name="T113" fmla="*/ 518 h 3576"/>
              <a:gd name="T114" fmla="*/ 730 w 2908"/>
              <a:gd name="T115" fmla="*/ 536 h 3576"/>
              <a:gd name="T116" fmla="*/ 675 w 2908"/>
              <a:gd name="T117" fmla="*/ 348 h 3576"/>
              <a:gd name="T118" fmla="*/ 913 w 2908"/>
              <a:gd name="T119" fmla="*/ 252 h 3576"/>
              <a:gd name="T120" fmla="*/ 980 w 2908"/>
              <a:gd name="T121" fmla="*/ 11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08" h="3576">
                <a:moveTo>
                  <a:pt x="2607" y="2605"/>
                </a:moveTo>
                <a:lnTo>
                  <a:pt x="2585" y="2607"/>
                </a:lnTo>
                <a:lnTo>
                  <a:pt x="2563" y="2613"/>
                </a:lnTo>
                <a:lnTo>
                  <a:pt x="2543" y="2623"/>
                </a:lnTo>
                <a:lnTo>
                  <a:pt x="2526" y="2640"/>
                </a:lnTo>
                <a:lnTo>
                  <a:pt x="2181" y="3027"/>
                </a:lnTo>
                <a:lnTo>
                  <a:pt x="2003" y="2884"/>
                </a:lnTo>
                <a:lnTo>
                  <a:pt x="1982" y="2871"/>
                </a:lnTo>
                <a:lnTo>
                  <a:pt x="1961" y="2863"/>
                </a:lnTo>
                <a:lnTo>
                  <a:pt x="1939" y="2861"/>
                </a:lnTo>
                <a:lnTo>
                  <a:pt x="1916" y="2863"/>
                </a:lnTo>
                <a:lnTo>
                  <a:pt x="1895" y="2871"/>
                </a:lnTo>
                <a:lnTo>
                  <a:pt x="1875" y="2882"/>
                </a:lnTo>
                <a:lnTo>
                  <a:pt x="1859" y="2899"/>
                </a:lnTo>
                <a:lnTo>
                  <a:pt x="1846" y="2919"/>
                </a:lnTo>
                <a:lnTo>
                  <a:pt x="1840" y="2941"/>
                </a:lnTo>
                <a:lnTo>
                  <a:pt x="1836" y="2963"/>
                </a:lnTo>
                <a:lnTo>
                  <a:pt x="1840" y="2985"/>
                </a:lnTo>
                <a:lnTo>
                  <a:pt x="1846" y="3007"/>
                </a:lnTo>
                <a:lnTo>
                  <a:pt x="1858" y="3026"/>
                </a:lnTo>
                <a:lnTo>
                  <a:pt x="1875" y="3043"/>
                </a:lnTo>
                <a:lnTo>
                  <a:pt x="2130" y="3247"/>
                </a:lnTo>
                <a:lnTo>
                  <a:pt x="2150" y="3260"/>
                </a:lnTo>
                <a:lnTo>
                  <a:pt x="2172" y="3267"/>
                </a:lnTo>
                <a:lnTo>
                  <a:pt x="2193" y="3269"/>
                </a:lnTo>
                <a:lnTo>
                  <a:pt x="2215" y="3267"/>
                </a:lnTo>
                <a:lnTo>
                  <a:pt x="2235" y="3261"/>
                </a:lnTo>
                <a:lnTo>
                  <a:pt x="2254" y="3250"/>
                </a:lnTo>
                <a:lnTo>
                  <a:pt x="2270" y="3236"/>
                </a:lnTo>
                <a:lnTo>
                  <a:pt x="2678" y="2775"/>
                </a:lnTo>
                <a:lnTo>
                  <a:pt x="2691" y="2756"/>
                </a:lnTo>
                <a:lnTo>
                  <a:pt x="2700" y="2735"/>
                </a:lnTo>
                <a:lnTo>
                  <a:pt x="2704" y="2712"/>
                </a:lnTo>
                <a:lnTo>
                  <a:pt x="2702" y="2691"/>
                </a:lnTo>
                <a:lnTo>
                  <a:pt x="2697" y="2669"/>
                </a:lnTo>
                <a:lnTo>
                  <a:pt x="2686" y="2648"/>
                </a:lnTo>
                <a:lnTo>
                  <a:pt x="2670" y="2631"/>
                </a:lnTo>
                <a:lnTo>
                  <a:pt x="2650" y="2618"/>
                </a:lnTo>
                <a:lnTo>
                  <a:pt x="2629" y="2609"/>
                </a:lnTo>
                <a:lnTo>
                  <a:pt x="2607" y="2605"/>
                </a:lnTo>
                <a:close/>
                <a:moveTo>
                  <a:pt x="970" y="2503"/>
                </a:moveTo>
                <a:lnTo>
                  <a:pt x="1428" y="2503"/>
                </a:lnTo>
                <a:lnTo>
                  <a:pt x="1445" y="2505"/>
                </a:lnTo>
                <a:lnTo>
                  <a:pt x="1459" y="2513"/>
                </a:lnTo>
                <a:lnTo>
                  <a:pt x="1469" y="2524"/>
                </a:lnTo>
                <a:lnTo>
                  <a:pt x="1477" y="2538"/>
                </a:lnTo>
                <a:lnTo>
                  <a:pt x="1479" y="2554"/>
                </a:lnTo>
                <a:lnTo>
                  <a:pt x="1479" y="2605"/>
                </a:lnTo>
                <a:lnTo>
                  <a:pt x="1477" y="2621"/>
                </a:lnTo>
                <a:lnTo>
                  <a:pt x="1469" y="2635"/>
                </a:lnTo>
                <a:lnTo>
                  <a:pt x="1459" y="2646"/>
                </a:lnTo>
                <a:lnTo>
                  <a:pt x="1445" y="2654"/>
                </a:lnTo>
                <a:lnTo>
                  <a:pt x="1428" y="2656"/>
                </a:lnTo>
                <a:lnTo>
                  <a:pt x="970" y="2656"/>
                </a:lnTo>
                <a:lnTo>
                  <a:pt x="953" y="2654"/>
                </a:lnTo>
                <a:lnTo>
                  <a:pt x="939" y="2646"/>
                </a:lnTo>
                <a:lnTo>
                  <a:pt x="928" y="2635"/>
                </a:lnTo>
                <a:lnTo>
                  <a:pt x="921" y="2621"/>
                </a:lnTo>
                <a:lnTo>
                  <a:pt x="919" y="2605"/>
                </a:lnTo>
                <a:lnTo>
                  <a:pt x="919" y="2554"/>
                </a:lnTo>
                <a:lnTo>
                  <a:pt x="921" y="2538"/>
                </a:lnTo>
                <a:lnTo>
                  <a:pt x="928" y="2524"/>
                </a:lnTo>
                <a:lnTo>
                  <a:pt x="939" y="2513"/>
                </a:lnTo>
                <a:lnTo>
                  <a:pt x="953" y="2505"/>
                </a:lnTo>
                <a:lnTo>
                  <a:pt x="970" y="2503"/>
                </a:lnTo>
                <a:close/>
                <a:moveTo>
                  <a:pt x="790" y="2388"/>
                </a:moveTo>
                <a:lnTo>
                  <a:pt x="804" y="2392"/>
                </a:lnTo>
                <a:lnTo>
                  <a:pt x="817" y="2400"/>
                </a:lnTo>
                <a:lnTo>
                  <a:pt x="827" y="2411"/>
                </a:lnTo>
                <a:lnTo>
                  <a:pt x="832" y="2425"/>
                </a:lnTo>
                <a:lnTo>
                  <a:pt x="832" y="2439"/>
                </a:lnTo>
                <a:lnTo>
                  <a:pt x="829" y="2453"/>
                </a:lnTo>
                <a:lnTo>
                  <a:pt x="821" y="2466"/>
                </a:lnTo>
                <a:lnTo>
                  <a:pt x="633" y="2678"/>
                </a:lnTo>
                <a:lnTo>
                  <a:pt x="622" y="2686"/>
                </a:lnTo>
                <a:lnTo>
                  <a:pt x="610" y="2692"/>
                </a:lnTo>
                <a:lnTo>
                  <a:pt x="597" y="2694"/>
                </a:lnTo>
                <a:lnTo>
                  <a:pt x="582" y="2691"/>
                </a:lnTo>
                <a:lnTo>
                  <a:pt x="568" y="2683"/>
                </a:lnTo>
                <a:lnTo>
                  <a:pt x="451" y="2589"/>
                </a:lnTo>
                <a:lnTo>
                  <a:pt x="441" y="2578"/>
                </a:lnTo>
                <a:lnTo>
                  <a:pt x="435" y="2565"/>
                </a:lnTo>
                <a:lnTo>
                  <a:pt x="434" y="2551"/>
                </a:lnTo>
                <a:lnTo>
                  <a:pt x="436" y="2537"/>
                </a:lnTo>
                <a:lnTo>
                  <a:pt x="444" y="2523"/>
                </a:lnTo>
                <a:lnTo>
                  <a:pt x="454" y="2513"/>
                </a:lnTo>
                <a:lnTo>
                  <a:pt x="468" y="2508"/>
                </a:lnTo>
                <a:lnTo>
                  <a:pt x="483" y="2505"/>
                </a:lnTo>
                <a:lnTo>
                  <a:pt x="497" y="2509"/>
                </a:lnTo>
                <a:lnTo>
                  <a:pt x="510" y="2516"/>
                </a:lnTo>
                <a:lnTo>
                  <a:pt x="592" y="2582"/>
                </a:lnTo>
                <a:lnTo>
                  <a:pt x="751" y="2404"/>
                </a:lnTo>
                <a:lnTo>
                  <a:pt x="762" y="2394"/>
                </a:lnTo>
                <a:lnTo>
                  <a:pt x="776" y="2389"/>
                </a:lnTo>
                <a:lnTo>
                  <a:pt x="790" y="2388"/>
                </a:lnTo>
                <a:close/>
                <a:moveTo>
                  <a:pt x="2245" y="2247"/>
                </a:moveTo>
                <a:lnTo>
                  <a:pt x="2312" y="2251"/>
                </a:lnTo>
                <a:lnTo>
                  <a:pt x="2378" y="2262"/>
                </a:lnTo>
                <a:lnTo>
                  <a:pt x="2442" y="2278"/>
                </a:lnTo>
                <a:lnTo>
                  <a:pt x="2503" y="2299"/>
                </a:lnTo>
                <a:lnTo>
                  <a:pt x="2561" y="2328"/>
                </a:lnTo>
                <a:lnTo>
                  <a:pt x="2615" y="2361"/>
                </a:lnTo>
                <a:lnTo>
                  <a:pt x="2666" y="2399"/>
                </a:lnTo>
                <a:lnTo>
                  <a:pt x="2714" y="2443"/>
                </a:lnTo>
                <a:lnTo>
                  <a:pt x="2756" y="2489"/>
                </a:lnTo>
                <a:lnTo>
                  <a:pt x="2795" y="2540"/>
                </a:lnTo>
                <a:lnTo>
                  <a:pt x="2828" y="2595"/>
                </a:lnTo>
                <a:lnTo>
                  <a:pt x="2856" y="2654"/>
                </a:lnTo>
                <a:lnTo>
                  <a:pt x="2878" y="2715"/>
                </a:lnTo>
                <a:lnTo>
                  <a:pt x="2895" y="2778"/>
                </a:lnTo>
                <a:lnTo>
                  <a:pt x="2904" y="2843"/>
                </a:lnTo>
                <a:lnTo>
                  <a:pt x="2908" y="2912"/>
                </a:lnTo>
                <a:lnTo>
                  <a:pt x="2904" y="2980"/>
                </a:lnTo>
                <a:lnTo>
                  <a:pt x="2895" y="3046"/>
                </a:lnTo>
                <a:lnTo>
                  <a:pt x="2878" y="3109"/>
                </a:lnTo>
                <a:lnTo>
                  <a:pt x="2856" y="3171"/>
                </a:lnTo>
                <a:lnTo>
                  <a:pt x="2828" y="3228"/>
                </a:lnTo>
                <a:lnTo>
                  <a:pt x="2795" y="3283"/>
                </a:lnTo>
                <a:lnTo>
                  <a:pt x="2756" y="3334"/>
                </a:lnTo>
                <a:lnTo>
                  <a:pt x="2714" y="3381"/>
                </a:lnTo>
                <a:lnTo>
                  <a:pt x="2666" y="3424"/>
                </a:lnTo>
                <a:lnTo>
                  <a:pt x="2615" y="3462"/>
                </a:lnTo>
                <a:lnTo>
                  <a:pt x="2561" y="3496"/>
                </a:lnTo>
                <a:lnTo>
                  <a:pt x="2503" y="3524"/>
                </a:lnTo>
                <a:lnTo>
                  <a:pt x="2442" y="3546"/>
                </a:lnTo>
                <a:lnTo>
                  <a:pt x="2378" y="3563"/>
                </a:lnTo>
                <a:lnTo>
                  <a:pt x="2312" y="3573"/>
                </a:lnTo>
                <a:lnTo>
                  <a:pt x="2245" y="3576"/>
                </a:lnTo>
                <a:lnTo>
                  <a:pt x="2177" y="3573"/>
                </a:lnTo>
                <a:lnTo>
                  <a:pt x="2111" y="3563"/>
                </a:lnTo>
                <a:lnTo>
                  <a:pt x="2047" y="3546"/>
                </a:lnTo>
                <a:lnTo>
                  <a:pt x="1987" y="3524"/>
                </a:lnTo>
                <a:lnTo>
                  <a:pt x="1928" y="3496"/>
                </a:lnTo>
                <a:lnTo>
                  <a:pt x="1874" y="3462"/>
                </a:lnTo>
                <a:lnTo>
                  <a:pt x="1823" y="3424"/>
                </a:lnTo>
                <a:lnTo>
                  <a:pt x="1776" y="3381"/>
                </a:lnTo>
                <a:lnTo>
                  <a:pt x="1733" y="3334"/>
                </a:lnTo>
                <a:lnTo>
                  <a:pt x="1695" y="3283"/>
                </a:lnTo>
                <a:lnTo>
                  <a:pt x="1662" y="3228"/>
                </a:lnTo>
                <a:lnTo>
                  <a:pt x="1634" y="3171"/>
                </a:lnTo>
                <a:lnTo>
                  <a:pt x="1611" y="3109"/>
                </a:lnTo>
                <a:lnTo>
                  <a:pt x="1595" y="3046"/>
                </a:lnTo>
                <a:lnTo>
                  <a:pt x="1585" y="2980"/>
                </a:lnTo>
                <a:lnTo>
                  <a:pt x="1582" y="2912"/>
                </a:lnTo>
                <a:lnTo>
                  <a:pt x="1585" y="2843"/>
                </a:lnTo>
                <a:lnTo>
                  <a:pt x="1595" y="2778"/>
                </a:lnTo>
                <a:lnTo>
                  <a:pt x="1611" y="2715"/>
                </a:lnTo>
                <a:lnTo>
                  <a:pt x="1634" y="2654"/>
                </a:lnTo>
                <a:lnTo>
                  <a:pt x="1662" y="2595"/>
                </a:lnTo>
                <a:lnTo>
                  <a:pt x="1695" y="2540"/>
                </a:lnTo>
                <a:lnTo>
                  <a:pt x="1733" y="2489"/>
                </a:lnTo>
                <a:lnTo>
                  <a:pt x="1776" y="2443"/>
                </a:lnTo>
                <a:lnTo>
                  <a:pt x="1823" y="2399"/>
                </a:lnTo>
                <a:lnTo>
                  <a:pt x="1874" y="2361"/>
                </a:lnTo>
                <a:lnTo>
                  <a:pt x="1928" y="2328"/>
                </a:lnTo>
                <a:lnTo>
                  <a:pt x="1987" y="2299"/>
                </a:lnTo>
                <a:lnTo>
                  <a:pt x="2047" y="2278"/>
                </a:lnTo>
                <a:lnTo>
                  <a:pt x="2111" y="2262"/>
                </a:lnTo>
                <a:lnTo>
                  <a:pt x="2177" y="2251"/>
                </a:lnTo>
                <a:lnTo>
                  <a:pt x="2245" y="2247"/>
                </a:lnTo>
                <a:close/>
                <a:moveTo>
                  <a:pt x="970" y="2044"/>
                </a:moveTo>
                <a:lnTo>
                  <a:pt x="1531" y="2044"/>
                </a:lnTo>
                <a:lnTo>
                  <a:pt x="1546" y="2046"/>
                </a:lnTo>
                <a:lnTo>
                  <a:pt x="1560" y="2053"/>
                </a:lnTo>
                <a:lnTo>
                  <a:pt x="1572" y="2064"/>
                </a:lnTo>
                <a:lnTo>
                  <a:pt x="1579" y="2078"/>
                </a:lnTo>
                <a:lnTo>
                  <a:pt x="1582" y="2095"/>
                </a:lnTo>
                <a:lnTo>
                  <a:pt x="1582" y="2146"/>
                </a:lnTo>
                <a:lnTo>
                  <a:pt x="1579" y="2162"/>
                </a:lnTo>
                <a:lnTo>
                  <a:pt x="1572" y="2176"/>
                </a:lnTo>
                <a:lnTo>
                  <a:pt x="1560" y="2187"/>
                </a:lnTo>
                <a:lnTo>
                  <a:pt x="1546" y="2194"/>
                </a:lnTo>
                <a:lnTo>
                  <a:pt x="1531" y="2197"/>
                </a:lnTo>
                <a:lnTo>
                  <a:pt x="970" y="2197"/>
                </a:lnTo>
                <a:lnTo>
                  <a:pt x="953" y="2194"/>
                </a:lnTo>
                <a:lnTo>
                  <a:pt x="939" y="2187"/>
                </a:lnTo>
                <a:lnTo>
                  <a:pt x="928" y="2176"/>
                </a:lnTo>
                <a:lnTo>
                  <a:pt x="921" y="2162"/>
                </a:lnTo>
                <a:lnTo>
                  <a:pt x="919" y="2146"/>
                </a:lnTo>
                <a:lnTo>
                  <a:pt x="919" y="2095"/>
                </a:lnTo>
                <a:lnTo>
                  <a:pt x="921" y="2078"/>
                </a:lnTo>
                <a:lnTo>
                  <a:pt x="928" y="2064"/>
                </a:lnTo>
                <a:lnTo>
                  <a:pt x="939" y="2053"/>
                </a:lnTo>
                <a:lnTo>
                  <a:pt x="953" y="2046"/>
                </a:lnTo>
                <a:lnTo>
                  <a:pt x="970" y="2044"/>
                </a:lnTo>
                <a:close/>
                <a:moveTo>
                  <a:pt x="790" y="1951"/>
                </a:moveTo>
                <a:lnTo>
                  <a:pt x="804" y="1954"/>
                </a:lnTo>
                <a:lnTo>
                  <a:pt x="817" y="1962"/>
                </a:lnTo>
                <a:lnTo>
                  <a:pt x="827" y="1973"/>
                </a:lnTo>
                <a:lnTo>
                  <a:pt x="832" y="1987"/>
                </a:lnTo>
                <a:lnTo>
                  <a:pt x="832" y="2001"/>
                </a:lnTo>
                <a:lnTo>
                  <a:pt x="829" y="2016"/>
                </a:lnTo>
                <a:lnTo>
                  <a:pt x="821" y="2029"/>
                </a:lnTo>
                <a:lnTo>
                  <a:pt x="633" y="2240"/>
                </a:lnTo>
                <a:lnTo>
                  <a:pt x="622" y="2249"/>
                </a:lnTo>
                <a:lnTo>
                  <a:pt x="610" y="2254"/>
                </a:lnTo>
                <a:lnTo>
                  <a:pt x="597" y="2256"/>
                </a:lnTo>
                <a:lnTo>
                  <a:pt x="582" y="2253"/>
                </a:lnTo>
                <a:lnTo>
                  <a:pt x="568" y="2245"/>
                </a:lnTo>
                <a:lnTo>
                  <a:pt x="451" y="2151"/>
                </a:lnTo>
                <a:lnTo>
                  <a:pt x="441" y="2140"/>
                </a:lnTo>
                <a:lnTo>
                  <a:pt x="435" y="2127"/>
                </a:lnTo>
                <a:lnTo>
                  <a:pt x="434" y="2113"/>
                </a:lnTo>
                <a:lnTo>
                  <a:pt x="436" y="2099"/>
                </a:lnTo>
                <a:lnTo>
                  <a:pt x="444" y="2085"/>
                </a:lnTo>
                <a:lnTo>
                  <a:pt x="454" y="2075"/>
                </a:lnTo>
                <a:lnTo>
                  <a:pt x="468" y="2070"/>
                </a:lnTo>
                <a:lnTo>
                  <a:pt x="483" y="2068"/>
                </a:lnTo>
                <a:lnTo>
                  <a:pt x="497" y="2071"/>
                </a:lnTo>
                <a:lnTo>
                  <a:pt x="510" y="2078"/>
                </a:lnTo>
                <a:lnTo>
                  <a:pt x="592" y="2145"/>
                </a:lnTo>
                <a:lnTo>
                  <a:pt x="751" y="1966"/>
                </a:lnTo>
                <a:lnTo>
                  <a:pt x="762" y="1956"/>
                </a:lnTo>
                <a:lnTo>
                  <a:pt x="776" y="1952"/>
                </a:lnTo>
                <a:lnTo>
                  <a:pt x="790" y="1951"/>
                </a:lnTo>
                <a:close/>
                <a:moveTo>
                  <a:pt x="970" y="1635"/>
                </a:moveTo>
                <a:lnTo>
                  <a:pt x="1785" y="1635"/>
                </a:lnTo>
                <a:lnTo>
                  <a:pt x="1802" y="1637"/>
                </a:lnTo>
                <a:lnTo>
                  <a:pt x="1816" y="1645"/>
                </a:lnTo>
                <a:lnTo>
                  <a:pt x="1827" y="1656"/>
                </a:lnTo>
                <a:lnTo>
                  <a:pt x="1834" y="1670"/>
                </a:lnTo>
                <a:lnTo>
                  <a:pt x="1836" y="1686"/>
                </a:lnTo>
                <a:lnTo>
                  <a:pt x="1836" y="1737"/>
                </a:lnTo>
                <a:lnTo>
                  <a:pt x="1834" y="1753"/>
                </a:lnTo>
                <a:lnTo>
                  <a:pt x="1827" y="1767"/>
                </a:lnTo>
                <a:lnTo>
                  <a:pt x="1816" y="1778"/>
                </a:lnTo>
                <a:lnTo>
                  <a:pt x="1802" y="1786"/>
                </a:lnTo>
                <a:lnTo>
                  <a:pt x="1785" y="1788"/>
                </a:lnTo>
                <a:lnTo>
                  <a:pt x="970" y="1788"/>
                </a:lnTo>
                <a:lnTo>
                  <a:pt x="953" y="1786"/>
                </a:lnTo>
                <a:lnTo>
                  <a:pt x="939" y="1778"/>
                </a:lnTo>
                <a:lnTo>
                  <a:pt x="928" y="1767"/>
                </a:lnTo>
                <a:lnTo>
                  <a:pt x="921" y="1753"/>
                </a:lnTo>
                <a:lnTo>
                  <a:pt x="919" y="1737"/>
                </a:lnTo>
                <a:lnTo>
                  <a:pt x="919" y="1686"/>
                </a:lnTo>
                <a:lnTo>
                  <a:pt x="921" y="1670"/>
                </a:lnTo>
                <a:lnTo>
                  <a:pt x="928" y="1656"/>
                </a:lnTo>
                <a:lnTo>
                  <a:pt x="939" y="1645"/>
                </a:lnTo>
                <a:lnTo>
                  <a:pt x="953" y="1637"/>
                </a:lnTo>
                <a:lnTo>
                  <a:pt x="970" y="1635"/>
                </a:lnTo>
                <a:close/>
                <a:moveTo>
                  <a:pt x="790" y="1516"/>
                </a:moveTo>
                <a:lnTo>
                  <a:pt x="804" y="1519"/>
                </a:lnTo>
                <a:lnTo>
                  <a:pt x="817" y="1528"/>
                </a:lnTo>
                <a:lnTo>
                  <a:pt x="827" y="1539"/>
                </a:lnTo>
                <a:lnTo>
                  <a:pt x="832" y="1553"/>
                </a:lnTo>
                <a:lnTo>
                  <a:pt x="832" y="1567"/>
                </a:lnTo>
                <a:lnTo>
                  <a:pt x="829" y="1581"/>
                </a:lnTo>
                <a:lnTo>
                  <a:pt x="821" y="1594"/>
                </a:lnTo>
                <a:lnTo>
                  <a:pt x="633" y="1805"/>
                </a:lnTo>
                <a:lnTo>
                  <a:pt x="622" y="1814"/>
                </a:lnTo>
                <a:lnTo>
                  <a:pt x="610" y="1819"/>
                </a:lnTo>
                <a:lnTo>
                  <a:pt x="597" y="1822"/>
                </a:lnTo>
                <a:lnTo>
                  <a:pt x="582" y="1818"/>
                </a:lnTo>
                <a:lnTo>
                  <a:pt x="568" y="1811"/>
                </a:lnTo>
                <a:lnTo>
                  <a:pt x="451" y="1716"/>
                </a:lnTo>
                <a:lnTo>
                  <a:pt x="441" y="1706"/>
                </a:lnTo>
                <a:lnTo>
                  <a:pt x="435" y="1693"/>
                </a:lnTo>
                <a:lnTo>
                  <a:pt x="434" y="1679"/>
                </a:lnTo>
                <a:lnTo>
                  <a:pt x="436" y="1663"/>
                </a:lnTo>
                <a:lnTo>
                  <a:pt x="444" y="1650"/>
                </a:lnTo>
                <a:lnTo>
                  <a:pt x="454" y="1641"/>
                </a:lnTo>
                <a:lnTo>
                  <a:pt x="468" y="1635"/>
                </a:lnTo>
                <a:lnTo>
                  <a:pt x="483" y="1633"/>
                </a:lnTo>
                <a:lnTo>
                  <a:pt x="497" y="1636"/>
                </a:lnTo>
                <a:lnTo>
                  <a:pt x="510" y="1644"/>
                </a:lnTo>
                <a:lnTo>
                  <a:pt x="592" y="1710"/>
                </a:lnTo>
                <a:lnTo>
                  <a:pt x="751" y="1531"/>
                </a:lnTo>
                <a:lnTo>
                  <a:pt x="762" y="1521"/>
                </a:lnTo>
                <a:lnTo>
                  <a:pt x="776" y="1517"/>
                </a:lnTo>
                <a:lnTo>
                  <a:pt x="790" y="1516"/>
                </a:lnTo>
                <a:close/>
                <a:moveTo>
                  <a:pt x="970" y="1175"/>
                </a:moveTo>
                <a:lnTo>
                  <a:pt x="1785" y="1175"/>
                </a:lnTo>
                <a:lnTo>
                  <a:pt x="1802" y="1178"/>
                </a:lnTo>
                <a:lnTo>
                  <a:pt x="1816" y="1184"/>
                </a:lnTo>
                <a:lnTo>
                  <a:pt x="1827" y="1196"/>
                </a:lnTo>
                <a:lnTo>
                  <a:pt x="1834" y="1210"/>
                </a:lnTo>
                <a:lnTo>
                  <a:pt x="1836" y="1226"/>
                </a:lnTo>
                <a:lnTo>
                  <a:pt x="1836" y="1278"/>
                </a:lnTo>
                <a:lnTo>
                  <a:pt x="1834" y="1293"/>
                </a:lnTo>
                <a:lnTo>
                  <a:pt x="1827" y="1307"/>
                </a:lnTo>
                <a:lnTo>
                  <a:pt x="1816" y="1319"/>
                </a:lnTo>
                <a:lnTo>
                  <a:pt x="1802" y="1325"/>
                </a:lnTo>
                <a:lnTo>
                  <a:pt x="1785" y="1329"/>
                </a:lnTo>
                <a:lnTo>
                  <a:pt x="970" y="1329"/>
                </a:lnTo>
                <a:lnTo>
                  <a:pt x="953" y="1325"/>
                </a:lnTo>
                <a:lnTo>
                  <a:pt x="939" y="1319"/>
                </a:lnTo>
                <a:lnTo>
                  <a:pt x="928" y="1307"/>
                </a:lnTo>
                <a:lnTo>
                  <a:pt x="921" y="1293"/>
                </a:lnTo>
                <a:lnTo>
                  <a:pt x="919" y="1278"/>
                </a:lnTo>
                <a:lnTo>
                  <a:pt x="919" y="1226"/>
                </a:lnTo>
                <a:lnTo>
                  <a:pt x="921" y="1210"/>
                </a:lnTo>
                <a:lnTo>
                  <a:pt x="928" y="1196"/>
                </a:lnTo>
                <a:lnTo>
                  <a:pt x="939" y="1184"/>
                </a:lnTo>
                <a:lnTo>
                  <a:pt x="953" y="1178"/>
                </a:lnTo>
                <a:lnTo>
                  <a:pt x="970" y="1175"/>
                </a:lnTo>
                <a:close/>
                <a:moveTo>
                  <a:pt x="790" y="1061"/>
                </a:moveTo>
                <a:lnTo>
                  <a:pt x="804" y="1065"/>
                </a:lnTo>
                <a:lnTo>
                  <a:pt x="817" y="1073"/>
                </a:lnTo>
                <a:lnTo>
                  <a:pt x="827" y="1085"/>
                </a:lnTo>
                <a:lnTo>
                  <a:pt x="832" y="1098"/>
                </a:lnTo>
                <a:lnTo>
                  <a:pt x="832" y="1113"/>
                </a:lnTo>
                <a:lnTo>
                  <a:pt x="829" y="1127"/>
                </a:lnTo>
                <a:lnTo>
                  <a:pt x="821" y="1139"/>
                </a:lnTo>
                <a:lnTo>
                  <a:pt x="633" y="1351"/>
                </a:lnTo>
                <a:lnTo>
                  <a:pt x="622" y="1360"/>
                </a:lnTo>
                <a:lnTo>
                  <a:pt x="610" y="1365"/>
                </a:lnTo>
                <a:lnTo>
                  <a:pt x="597" y="1366"/>
                </a:lnTo>
                <a:lnTo>
                  <a:pt x="582" y="1364"/>
                </a:lnTo>
                <a:lnTo>
                  <a:pt x="568" y="1357"/>
                </a:lnTo>
                <a:lnTo>
                  <a:pt x="451" y="1262"/>
                </a:lnTo>
                <a:lnTo>
                  <a:pt x="441" y="1252"/>
                </a:lnTo>
                <a:lnTo>
                  <a:pt x="435" y="1238"/>
                </a:lnTo>
                <a:lnTo>
                  <a:pt x="434" y="1223"/>
                </a:lnTo>
                <a:lnTo>
                  <a:pt x="436" y="1209"/>
                </a:lnTo>
                <a:lnTo>
                  <a:pt x="444" y="1196"/>
                </a:lnTo>
                <a:lnTo>
                  <a:pt x="454" y="1187"/>
                </a:lnTo>
                <a:lnTo>
                  <a:pt x="468" y="1180"/>
                </a:lnTo>
                <a:lnTo>
                  <a:pt x="483" y="1179"/>
                </a:lnTo>
                <a:lnTo>
                  <a:pt x="497" y="1181"/>
                </a:lnTo>
                <a:lnTo>
                  <a:pt x="510" y="1189"/>
                </a:lnTo>
                <a:lnTo>
                  <a:pt x="592" y="1255"/>
                </a:lnTo>
                <a:lnTo>
                  <a:pt x="751" y="1077"/>
                </a:lnTo>
                <a:lnTo>
                  <a:pt x="762" y="1067"/>
                </a:lnTo>
                <a:lnTo>
                  <a:pt x="776" y="1062"/>
                </a:lnTo>
                <a:lnTo>
                  <a:pt x="790" y="1061"/>
                </a:lnTo>
                <a:close/>
                <a:moveTo>
                  <a:pt x="154" y="358"/>
                </a:moveTo>
                <a:lnTo>
                  <a:pt x="567" y="358"/>
                </a:lnTo>
                <a:lnTo>
                  <a:pt x="563" y="384"/>
                </a:lnTo>
                <a:lnTo>
                  <a:pt x="562" y="411"/>
                </a:lnTo>
                <a:lnTo>
                  <a:pt x="565" y="452"/>
                </a:lnTo>
                <a:lnTo>
                  <a:pt x="575" y="491"/>
                </a:lnTo>
                <a:lnTo>
                  <a:pt x="590" y="527"/>
                </a:lnTo>
                <a:lnTo>
                  <a:pt x="610" y="560"/>
                </a:lnTo>
                <a:lnTo>
                  <a:pt x="635" y="589"/>
                </a:lnTo>
                <a:lnTo>
                  <a:pt x="665" y="616"/>
                </a:lnTo>
                <a:lnTo>
                  <a:pt x="699" y="636"/>
                </a:lnTo>
                <a:lnTo>
                  <a:pt x="735" y="651"/>
                </a:lnTo>
                <a:lnTo>
                  <a:pt x="774" y="661"/>
                </a:lnTo>
                <a:lnTo>
                  <a:pt x="815" y="664"/>
                </a:lnTo>
                <a:lnTo>
                  <a:pt x="1481" y="664"/>
                </a:lnTo>
                <a:lnTo>
                  <a:pt x="1522" y="661"/>
                </a:lnTo>
                <a:lnTo>
                  <a:pt x="1561" y="651"/>
                </a:lnTo>
                <a:lnTo>
                  <a:pt x="1597" y="636"/>
                </a:lnTo>
                <a:lnTo>
                  <a:pt x="1631" y="614"/>
                </a:lnTo>
                <a:lnTo>
                  <a:pt x="1660" y="589"/>
                </a:lnTo>
                <a:lnTo>
                  <a:pt x="1686" y="559"/>
                </a:lnTo>
                <a:lnTo>
                  <a:pt x="1706" y="526"/>
                </a:lnTo>
                <a:lnTo>
                  <a:pt x="1722" y="489"/>
                </a:lnTo>
                <a:lnTo>
                  <a:pt x="1731" y="449"/>
                </a:lnTo>
                <a:lnTo>
                  <a:pt x="1735" y="407"/>
                </a:lnTo>
                <a:lnTo>
                  <a:pt x="1733" y="383"/>
                </a:lnTo>
                <a:lnTo>
                  <a:pt x="1729" y="358"/>
                </a:lnTo>
                <a:lnTo>
                  <a:pt x="2041" y="358"/>
                </a:lnTo>
                <a:lnTo>
                  <a:pt x="2084" y="360"/>
                </a:lnTo>
                <a:lnTo>
                  <a:pt x="2123" y="366"/>
                </a:lnTo>
                <a:lnTo>
                  <a:pt x="2158" y="377"/>
                </a:lnTo>
                <a:lnTo>
                  <a:pt x="2190" y="390"/>
                </a:lnTo>
                <a:lnTo>
                  <a:pt x="2217" y="407"/>
                </a:lnTo>
                <a:lnTo>
                  <a:pt x="2241" y="428"/>
                </a:lnTo>
                <a:lnTo>
                  <a:pt x="2260" y="451"/>
                </a:lnTo>
                <a:lnTo>
                  <a:pt x="2276" y="476"/>
                </a:lnTo>
                <a:lnTo>
                  <a:pt x="2286" y="503"/>
                </a:lnTo>
                <a:lnTo>
                  <a:pt x="2294" y="532"/>
                </a:lnTo>
                <a:lnTo>
                  <a:pt x="2296" y="562"/>
                </a:lnTo>
                <a:lnTo>
                  <a:pt x="2296" y="2097"/>
                </a:lnTo>
                <a:lnTo>
                  <a:pt x="2270" y="2096"/>
                </a:lnTo>
                <a:lnTo>
                  <a:pt x="2245" y="2095"/>
                </a:lnTo>
                <a:lnTo>
                  <a:pt x="2175" y="2098"/>
                </a:lnTo>
                <a:lnTo>
                  <a:pt x="2107" y="2107"/>
                </a:lnTo>
                <a:lnTo>
                  <a:pt x="2041" y="2122"/>
                </a:lnTo>
                <a:lnTo>
                  <a:pt x="2041" y="920"/>
                </a:lnTo>
                <a:lnTo>
                  <a:pt x="255" y="920"/>
                </a:lnTo>
                <a:lnTo>
                  <a:pt x="255" y="2963"/>
                </a:lnTo>
                <a:lnTo>
                  <a:pt x="1432" y="2963"/>
                </a:lnTo>
                <a:lnTo>
                  <a:pt x="1438" y="3030"/>
                </a:lnTo>
                <a:lnTo>
                  <a:pt x="1450" y="3095"/>
                </a:lnTo>
                <a:lnTo>
                  <a:pt x="1467" y="3158"/>
                </a:lnTo>
                <a:lnTo>
                  <a:pt x="1489" y="3218"/>
                </a:lnTo>
                <a:lnTo>
                  <a:pt x="204" y="3218"/>
                </a:lnTo>
                <a:lnTo>
                  <a:pt x="168" y="3215"/>
                </a:lnTo>
                <a:lnTo>
                  <a:pt x="133" y="3205"/>
                </a:lnTo>
                <a:lnTo>
                  <a:pt x="102" y="3190"/>
                </a:lnTo>
                <a:lnTo>
                  <a:pt x="72" y="3171"/>
                </a:lnTo>
                <a:lnTo>
                  <a:pt x="49" y="3146"/>
                </a:lnTo>
                <a:lnTo>
                  <a:pt x="28" y="3118"/>
                </a:lnTo>
                <a:lnTo>
                  <a:pt x="13" y="3085"/>
                </a:lnTo>
                <a:lnTo>
                  <a:pt x="3" y="3050"/>
                </a:lnTo>
                <a:lnTo>
                  <a:pt x="0" y="3014"/>
                </a:lnTo>
                <a:lnTo>
                  <a:pt x="0" y="562"/>
                </a:lnTo>
                <a:lnTo>
                  <a:pt x="3" y="529"/>
                </a:lnTo>
                <a:lnTo>
                  <a:pt x="10" y="497"/>
                </a:lnTo>
                <a:lnTo>
                  <a:pt x="22" y="468"/>
                </a:lnTo>
                <a:lnTo>
                  <a:pt x="37" y="441"/>
                </a:lnTo>
                <a:lnTo>
                  <a:pt x="54" y="417"/>
                </a:lnTo>
                <a:lnTo>
                  <a:pt x="72" y="397"/>
                </a:lnTo>
                <a:lnTo>
                  <a:pt x="93" y="380"/>
                </a:lnTo>
                <a:lnTo>
                  <a:pt x="114" y="368"/>
                </a:lnTo>
                <a:lnTo>
                  <a:pt x="134" y="360"/>
                </a:lnTo>
                <a:lnTo>
                  <a:pt x="154" y="358"/>
                </a:lnTo>
                <a:close/>
                <a:moveTo>
                  <a:pt x="1148" y="102"/>
                </a:moveTo>
                <a:lnTo>
                  <a:pt x="1127" y="105"/>
                </a:lnTo>
                <a:lnTo>
                  <a:pt x="1109" y="113"/>
                </a:lnTo>
                <a:lnTo>
                  <a:pt x="1094" y="125"/>
                </a:lnTo>
                <a:lnTo>
                  <a:pt x="1082" y="140"/>
                </a:lnTo>
                <a:lnTo>
                  <a:pt x="1074" y="158"/>
                </a:lnTo>
                <a:lnTo>
                  <a:pt x="1071" y="179"/>
                </a:lnTo>
                <a:lnTo>
                  <a:pt x="1074" y="199"/>
                </a:lnTo>
                <a:lnTo>
                  <a:pt x="1082" y="218"/>
                </a:lnTo>
                <a:lnTo>
                  <a:pt x="1094" y="233"/>
                </a:lnTo>
                <a:lnTo>
                  <a:pt x="1109" y="245"/>
                </a:lnTo>
                <a:lnTo>
                  <a:pt x="1127" y="252"/>
                </a:lnTo>
                <a:lnTo>
                  <a:pt x="1148" y="256"/>
                </a:lnTo>
                <a:lnTo>
                  <a:pt x="1169" y="252"/>
                </a:lnTo>
                <a:lnTo>
                  <a:pt x="1187" y="245"/>
                </a:lnTo>
                <a:lnTo>
                  <a:pt x="1202" y="233"/>
                </a:lnTo>
                <a:lnTo>
                  <a:pt x="1214" y="218"/>
                </a:lnTo>
                <a:lnTo>
                  <a:pt x="1222" y="199"/>
                </a:lnTo>
                <a:lnTo>
                  <a:pt x="1225" y="179"/>
                </a:lnTo>
                <a:lnTo>
                  <a:pt x="1222" y="158"/>
                </a:lnTo>
                <a:lnTo>
                  <a:pt x="1214" y="140"/>
                </a:lnTo>
                <a:lnTo>
                  <a:pt x="1202" y="125"/>
                </a:lnTo>
                <a:lnTo>
                  <a:pt x="1187" y="113"/>
                </a:lnTo>
                <a:lnTo>
                  <a:pt x="1169" y="105"/>
                </a:lnTo>
                <a:lnTo>
                  <a:pt x="1148" y="102"/>
                </a:lnTo>
                <a:close/>
                <a:moveTo>
                  <a:pt x="1146" y="0"/>
                </a:moveTo>
                <a:lnTo>
                  <a:pt x="1150" y="0"/>
                </a:lnTo>
                <a:lnTo>
                  <a:pt x="1182" y="3"/>
                </a:lnTo>
                <a:lnTo>
                  <a:pt x="1212" y="11"/>
                </a:lnTo>
                <a:lnTo>
                  <a:pt x="1239" y="24"/>
                </a:lnTo>
                <a:lnTo>
                  <a:pt x="1264" y="41"/>
                </a:lnTo>
                <a:lnTo>
                  <a:pt x="1285" y="63"/>
                </a:lnTo>
                <a:lnTo>
                  <a:pt x="1303" y="88"/>
                </a:lnTo>
                <a:lnTo>
                  <a:pt x="1316" y="115"/>
                </a:lnTo>
                <a:lnTo>
                  <a:pt x="1323" y="145"/>
                </a:lnTo>
                <a:lnTo>
                  <a:pt x="1327" y="177"/>
                </a:lnTo>
                <a:lnTo>
                  <a:pt x="1327" y="179"/>
                </a:lnTo>
                <a:lnTo>
                  <a:pt x="1329" y="199"/>
                </a:lnTo>
                <a:lnTo>
                  <a:pt x="1337" y="218"/>
                </a:lnTo>
                <a:lnTo>
                  <a:pt x="1349" y="233"/>
                </a:lnTo>
                <a:lnTo>
                  <a:pt x="1364" y="245"/>
                </a:lnTo>
                <a:lnTo>
                  <a:pt x="1382" y="252"/>
                </a:lnTo>
                <a:lnTo>
                  <a:pt x="1402" y="256"/>
                </a:lnTo>
                <a:lnTo>
                  <a:pt x="1481" y="256"/>
                </a:lnTo>
                <a:lnTo>
                  <a:pt x="1512" y="259"/>
                </a:lnTo>
                <a:lnTo>
                  <a:pt x="1540" y="268"/>
                </a:lnTo>
                <a:lnTo>
                  <a:pt x="1566" y="282"/>
                </a:lnTo>
                <a:lnTo>
                  <a:pt x="1588" y="300"/>
                </a:lnTo>
                <a:lnTo>
                  <a:pt x="1607" y="322"/>
                </a:lnTo>
                <a:lnTo>
                  <a:pt x="1621" y="348"/>
                </a:lnTo>
                <a:lnTo>
                  <a:pt x="1630" y="377"/>
                </a:lnTo>
                <a:lnTo>
                  <a:pt x="1633" y="407"/>
                </a:lnTo>
                <a:lnTo>
                  <a:pt x="1633" y="411"/>
                </a:lnTo>
                <a:lnTo>
                  <a:pt x="1630" y="441"/>
                </a:lnTo>
                <a:lnTo>
                  <a:pt x="1621" y="469"/>
                </a:lnTo>
                <a:lnTo>
                  <a:pt x="1607" y="495"/>
                </a:lnTo>
                <a:lnTo>
                  <a:pt x="1588" y="518"/>
                </a:lnTo>
                <a:lnTo>
                  <a:pt x="1566" y="536"/>
                </a:lnTo>
                <a:lnTo>
                  <a:pt x="1540" y="550"/>
                </a:lnTo>
                <a:lnTo>
                  <a:pt x="1512" y="559"/>
                </a:lnTo>
                <a:lnTo>
                  <a:pt x="1481" y="562"/>
                </a:lnTo>
                <a:lnTo>
                  <a:pt x="815" y="562"/>
                </a:lnTo>
                <a:lnTo>
                  <a:pt x="784" y="559"/>
                </a:lnTo>
                <a:lnTo>
                  <a:pt x="756" y="550"/>
                </a:lnTo>
                <a:lnTo>
                  <a:pt x="730" y="536"/>
                </a:lnTo>
                <a:lnTo>
                  <a:pt x="708" y="518"/>
                </a:lnTo>
                <a:lnTo>
                  <a:pt x="689" y="495"/>
                </a:lnTo>
                <a:lnTo>
                  <a:pt x="675" y="469"/>
                </a:lnTo>
                <a:lnTo>
                  <a:pt x="667" y="441"/>
                </a:lnTo>
                <a:lnTo>
                  <a:pt x="663" y="411"/>
                </a:lnTo>
                <a:lnTo>
                  <a:pt x="663" y="407"/>
                </a:lnTo>
                <a:lnTo>
                  <a:pt x="667" y="377"/>
                </a:lnTo>
                <a:lnTo>
                  <a:pt x="675" y="348"/>
                </a:lnTo>
                <a:lnTo>
                  <a:pt x="689" y="322"/>
                </a:lnTo>
                <a:lnTo>
                  <a:pt x="708" y="300"/>
                </a:lnTo>
                <a:lnTo>
                  <a:pt x="730" y="282"/>
                </a:lnTo>
                <a:lnTo>
                  <a:pt x="756" y="268"/>
                </a:lnTo>
                <a:lnTo>
                  <a:pt x="784" y="259"/>
                </a:lnTo>
                <a:lnTo>
                  <a:pt x="815" y="256"/>
                </a:lnTo>
                <a:lnTo>
                  <a:pt x="894" y="256"/>
                </a:lnTo>
                <a:lnTo>
                  <a:pt x="913" y="252"/>
                </a:lnTo>
                <a:lnTo>
                  <a:pt x="932" y="245"/>
                </a:lnTo>
                <a:lnTo>
                  <a:pt x="947" y="233"/>
                </a:lnTo>
                <a:lnTo>
                  <a:pt x="959" y="218"/>
                </a:lnTo>
                <a:lnTo>
                  <a:pt x="966" y="199"/>
                </a:lnTo>
                <a:lnTo>
                  <a:pt x="970" y="179"/>
                </a:lnTo>
                <a:lnTo>
                  <a:pt x="970" y="177"/>
                </a:lnTo>
                <a:lnTo>
                  <a:pt x="973" y="145"/>
                </a:lnTo>
                <a:lnTo>
                  <a:pt x="980" y="115"/>
                </a:lnTo>
                <a:lnTo>
                  <a:pt x="993" y="88"/>
                </a:lnTo>
                <a:lnTo>
                  <a:pt x="1011" y="63"/>
                </a:lnTo>
                <a:lnTo>
                  <a:pt x="1032" y="41"/>
                </a:lnTo>
                <a:lnTo>
                  <a:pt x="1057" y="24"/>
                </a:lnTo>
                <a:lnTo>
                  <a:pt x="1084" y="11"/>
                </a:lnTo>
                <a:lnTo>
                  <a:pt x="1115" y="3"/>
                </a:lnTo>
                <a:lnTo>
                  <a:pt x="114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rved Left Arrow 18"/>
          <p:cNvSpPr/>
          <p:nvPr/>
        </p:nvSpPr>
        <p:spPr>
          <a:xfrm rot="18337559">
            <a:off x="5438262" y="1609853"/>
            <a:ext cx="611348" cy="1380041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Curved Left Arrow 72"/>
          <p:cNvSpPr/>
          <p:nvPr/>
        </p:nvSpPr>
        <p:spPr>
          <a:xfrm rot="13653898" flipH="1" flipV="1">
            <a:off x="5414855" y="4561330"/>
            <a:ext cx="611348" cy="1380041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Curved Left Arrow 73"/>
          <p:cNvSpPr/>
          <p:nvPr/>
        </p:nvSpPr>
        <p:spPr>
          <a:xfrm rot="18000000" flipH="1" flipV="1">
            <a:off x="2164318" y="4561330"/>
            <a:ext cx="611348" cy="1380041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rved Left Arrow 74"/>
          <p:cNvSpPr/>
          <p:nvPr/>
        </p:nvSpPr>
        <p:spPr>
          <a:xfrm rot="2700000" flipH="1" flipV="1">
            <a:off x="2164317" y="1472031"/>
            <a:ext cx="611348" cy="1380041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369518" y="2210767"/>
            <a:ext cx="3677894" cy="5853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369518" y="2796161"/>
            <a:ext cx="3677894" cy="2613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7" y="893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1029585" y="884775"/>
            <a:ext cx="3943354" cy="2285895"/>
          </a:xfrm>
          <a:prstGeom prst="rect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 b="1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90844" y="1000206"/>
            <a:ext cx="3069935" cy="2087062"/>
            <a:chOff x="1141412" y="1676400"/>
            <a:chExt cx="6057900" cy="4118397"/>
          </a:xfrm>
        </p:grpSpPr>
        <p:sp>
          <p:nvSpPr>
            <p:cNvPr id="55" name="TextBox 54"/>
            <p:cNvSpPr txBox="1"/>
            <p:nvPr/>
          </p:nvSpPr>
          <p:spPr>
            <a:xfrm>
              <a:off x="3131068" y="3474257"/>
              <a:ext cx="2078590" cy="5466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1141412" y="2949840"/>
              <a:ext cx="1571517" cy="15715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5"/>
            <p:cNvSpPr>
              <a:spLocks/>
            </p:cNvSpPr>
            <p:nvPr/>
          </p:nvSpPr>
          <p:spPr bwMode="auto">
            <a:xfrm>
              <a:off x="1243902" y="3255818"/>
              <a:ext cx="1366536" cy="1165335"/>
            </a:xfrm>
            <a:custGeom>
              <a:avLst/>
              <a:gdLst>
                <a:gd name="T0" fmla="*/ 1816 w 2128"/>
                <a:gd name="T1" fmla="*/ 0 h 1816"/>
                <a:gd name="T2" fmla="*/ 1532 w 2128"/>
                <a:gd name="T3" fmla="*/ 520 h 1816"/>
                <a:gd name="T4" fmla="*/ 596 w 2128"/>
                <a:gd name="T5" fmla="*/ 520 h 1816"/>
                <a:gd name="T6" fmla="*/ 312 w 2128"/>
                <a:gd name="T7" fmla="*/ 0 h 1816"/>
                <a:gd name="T8" fmla="*/ 0 w 2128"/>
                <a:gd name="T9" fmla="*/ 752 h 1816"/>
                <a:gd name="T10" fmla="*/ 1064 w 2128"/>
                <a:gd name="T11" fmla="*/ 1816 h 1816"/>
                <a:gd name="T12" fmla="*/ 2128 w 2128"/>
                <a:gd name="T13" fmla="*/ 752 h 1816"/>
                <a:gd name="T14" fmla="*/ 1816 w 2128"/>
                <a:gd name="T15" fmla="*/ 0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8" h="1816">
                  <a:moveTo>
                    <a:pt x="1816" y="0"/>
                  </a:moveTo>
                  <a:cubicBezTo>
                    <a:pt x="1532" y="520"/>
                    <a:pt x="1532" y="520"/>
                    <a:pt x="1532" y="520"/>
                  </a:cubicBezTo>
                  <a:cubicBezTo>
                    <a:pt x="596" y="520"/>
                    <a:pt x="596" y="520"/>
                    <a:pt x="596" y="52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119" y="192"/>
                    <a:pt x="0" y="458"/>
                    <a:pt x="0" y="752"/>
                  </a:cubicBezTo>
                  <a:cubicBezTo>
                    <a:pt x="0" y="1340"/>
                    <a:pt x="476" y="1816"/>
                    <a:pt x="1064" y="1816"/>
                  </a:cubicBezTo>
                  <a:cubicBezTo>
                    <a:pt x="1652" y="1816"/>
                    <a:pt x="2128" y="1340"/>
                    <a:pt x="2128" y="752"/>
                  </a:cubicBezTo>
                  <a:cubicBezTo>
                    <a:pt x="2128" y="458"/>
                    <a:pt x="2009" y="192"/>
                    <a:pt x="1816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656583" y="3693880"/>
              <a:ext cx="541175" cy="594125"/>
              <a:chOff x="688975" y="2427288"/>
              <a:chExt cx="957263" cy="105092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9" name="Freeform 159"/>
              <p:cNvSpPr>
                <a:spLocks noEditPoints="1"/>
              </p:cNvSpPr>
              <p:nvPr/>
            </p:nvSpPr>
            <p:spPr bwMode="auto">
              <a:xfrm>
                <a:off x="846138" y="2589213"/>
                <a:ext cx="644525" cy="889000"/>
              </a:xfrm>
              <a:custGeom>
                <a:avLst/>
                <a:gdLst>
                  <a:gd name="T0" fmla="*/ 751 w 2030"/>
                  <a:gd name="T1" fmla="*/ 300 h 2803"/>
                  <a:gd name="T2" fmla="*/ 479 w 2030"/>
                  <a:gd name="T3" fmla="*/ 467 h 2803"/>
                  <a:gd name="T4" fmla="*/ 304 w 2030"/>
                  <a:gd name="T5" fmla="*/ 724 h 2803"/>
                  <a:gd name="T6" fmla="*/ 259 w 2030"/>
                  <a:gd name="T7" fmla="*/ 1035 h 2803"/>
                  <a:gd name="T8" fmla="*/ 313 w 2030"/>
                  <a:gd name="T9" fmla="*/ 1285 h 2803"/>
                  <a:gd name="T10" fmla="*/ 414 w 2030"/>
                  <a:gd name="T11" fmla="*/ 1473 h 2803"/>
                  <a:gd name="T12" fmla="*/ 530 w 2030"/>
                  <a:gd name="T13" fmla="*/ 1648 h 2803"/>
                  <a:gd name="T14" fmla="*/ 603 w 2030"/>
                  <a:gd name="T15" fmla="*/ 1845 h 2803"/>
                  <a:gd name="T16" fmla="*/ 647 w 2030"/>
                  <a:gd name="T17" fmla="*/ 1980 h 2803"/>
                  <a:gd name="T18" fmla="*/ 1346 w 2030"/>
                  <a:gd name="T19" fmla="*/ 2014 h 2803"/>
                  <a:gd name="T20" fmla="*/ 1422 w 2030"/>
                  <a:gd name="T21" fmla="*/ 1915 h 2803"/>
                  <a:gd name="T22" fmla="*/ 1461 w 2030"/>
                  <a:gd name="T23" fmla="*/ 1723 h 2803"/>
                  <a:gd name="T24" fmla="*/ 1571 w 2030"/>
                  <a:gd name="T25" fmla="*/ 1540 h 2803"/>
                  <a:gd name="T26" fmla="*/ 1679 w 2030"/>
                  <a:gd name="T27" fmla="*/ 1366 h 2803"/>
                  <a:gd name="T28" fmla="*/ 1757 w 2030"/>
                  <a:gd name="T29" fmla="*/ 1144 h 2803"/>
                  <a:gd name="T30" fmla="*/ 1762 w 2030"/>
                  <a:gd name="T31" fmla="*/ 846 h 2803"/>
                  <a:gd name="T32" fmla="*/ 1635 w 2030"/>
                  <a:gd name="T33" fmla="*/ 560 h 2803"/>
                  <a:gd name="T34" fmla="*/ 1398 w 2030"/>
                  <a:gd name="T35" fmla="*/ 353 h 2803"/>
                  <a:gd name="T36" fmla="*/ 1084 w 2030"/>
                  <a:gd name="T37" fmla="*/ 259 h 2803"/>
                  <a:gd name="T38" fmla="*/ 1258 w 2030"/>
                  <a:gd name="T39" fmla="*/ 30 h 2803"/>
                  <a:gd name="T40" fmla="*/ 1614 w 2030"/>
                  <a:gd name="T41" fmla="*/ 189 h 2803"/>
                  <a:gd name="T42" fmla="*/ 1878 w 2030"/>
                  <a:gd name="T43" fmla="*/ 462 h 2803"/>
                  <a:gd name="T44" fmla="*/ 2016 w 2030"/>
                  <a:gd name="T45" fmla="*/ 816 h 2803"/>
                  <a:gd name="T46" fmla="*/ 2014 w 2030"/>
                  <a:gd name="T47" fmla="*/ 1167 h 2803"/>
                  <a:gd name="T48" fmla="*/ 1936 w 2030"/>
                  <a:gd name="T49" fmla="*/ 1425 h 2803"/>
                  <a:gd name="T50" fmla="*/ 1827 w 2030"/>
                  <a:gd name="T51" fmla="*/ 1619 h 2803"/>
                  <a:gd name="T52" fmla="*/ 1715 w 2030"/>
                  <a:gd name="T53" fmla="*/ 1787 h 2803"/>
                  <a:gd name="T54" fmla="*/ 1678 w 2030"/>
                  <a:gd name="T55" fmla="*/ 1936 h 2803"/>
                  <a:gd name="T56" fmla="*/ 1573 w 2030"/>
                  <a:gd name="T57" fmla="*/ 2152 h 2803"/>
                  <a:gd name="T58" fmla="*/ 1488 w 2030"/>
                  <a:gd name="T59" fmla="*/ 2297 h 2803"/>
                  <a:gd name="T60" fmla="*/ 1481 w 2030"/>
                  <a:gd name="T61" fmla="*/ 2432 h 2803"/>
                  <a:gd name="T62" fmla="*/ 1477 w 2030"/>
                  <a:gd name="T63" fmla="*/ 2494 h 2803"/>
                  <a:gd name="T64" fmla="*/ 1447 w 2030"/>
                  <a:gd name="T65" fmla="*/ 2578 h 2803"/>
                  <a:gd name="T66" fmla="*/ 1341 w 2030"/>
                  <a:gd name="T67" fmla="*/ 2669 h 2803"/>
                  <a:gd name="T68" fmla="*/ 1185 w 2030"/>
                  <a:gd name="T69" fmla="*/ 2782 h 2803"/>
                  <a:gd name="T70" fmla="*/ 891 w 2030"/>
                  <a:gd name="T71" fmla="*/ 2800 h 2803"/>
                  <a:gd name="T72" fmla="*/ 762 w 2030"/>
                  <a:gd name="T73" fmla="*/ 2701 h 2803"/>
                  <a:gd name="T74" fmla="*/ 607 w 2030"/>
                  <a:gd name="T75" fmla="*/ 2609 h 2803"/>
                  <a:gd name="T76" fmla="*/ 556 w 2030"/>
                  <a:gd name="T77" fmla="*/ 2512 h 2803"/>
                  <a:gd name="T78" fmla="*/ 551 w 2030"/>
                  <a:gd name="T79" fmla="*/ 2468 h 2803"/>
                  <a:gd name="T80" fmla="*/ 545 w 2030"/>
                  <a:gd name="T81" fmla="*/ 2353 h 2803"/>
                  <a:gd name="T82" fmla="*/ 538 w 2030"/>
                  <a:gd name="T83" fmla="*/ 2224 h 2803"/>
                  <a:gd name="T84" fmla="*/ 376 w 2030"/>
                  <a:gd name="T85" fmla="*/ 2027 h 2803"/>
                  <a:gd name="T86" fmla="*/ 340 w 2030"/>
                  <a:gd name="T87" fmla="*/ 1841 h 2803"/>
                  <a:gd name="T88" fmla="*/ 247 w 2030"/>
                  <a:gd name="T89" fmla="*/ 1684 h 2803"/>
                  <a:gd name="T90" fmla="*/ 137 w 2030"/>
                  <a:gd name="T91" fmla="*/ 1510 h 2803"/>
                  <a:gd name="T92" fmla="*/ 41 w 2030"/>
                  <a:gd name="T93" fmla="*/ 1280 h 2803"/>
                  <a:gd name="T94" fmla="*/ 0 w 2030"/>
                  <a:gd name="T95" fmla="*/ 975 h 2803"/>
                  <a:gd name="T96" fmla="*/ 80 w 2030"/>
                  <a:gd name="T97" fmla="*/ 596 h 2803"/>
                  <a:gd name="T98" fmla="*/ 298 w 2030"/>
                  <a:gd name="T99" fmla="*/ 287 h 2803"/>
                  <a:gd name="T100" fmla="*/ 621 w 2030"/>
                  <a:gd name="T101" fmla="*/ 77 h 2803"/>
                  <a:gd name="T102" fmla="*/ 1015 w 2030"/>
                  <a:gd name="T103" fmla="*/ 0 h 2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30" h="2803">
                    <a:moveTo>
                      <a:pt x="1015" y="255"/>
                    </a:moveTo>
                    <a:lnTo>
                      <a:pt x="946" y="259"/>
                    </a:lnTo>
                    <a:lnTo>
                      <a:pt x="879" y="267"/>
                    </a:lnTo>
                    <a:lnTo>
                      <a:pt x="814" y="281"/>
                    </a:lnTo>
                    <a:lnTo>
                      <a:pt x="751" y="300"/>
                    </a:lnTo>
                    <a:lnTo>
                      <a:pt x="690" y="325"/>
                    </a:lnTo>
                    <a:lnTo>
                      <a:pt x="632" y="354"/>
                    </a:lnTo>
                    <a:lnTo>
                      <a:pt x="578" y="388"/>
                    </a:lnTo>
                    <a:lnTo>
                      <a:pt x="527" y="425"/>
                    </a:lnTo>
                    <a:lnTo>
                      <a:pt x="479" y="467"/>
                    </a:lnTo>
                    <a:lnTo>
                      <a:pt x="435" y="511"/>
                    </a:lnTo>
                    <a:lnTo>
                      <a:pt x="396" y="560"/>
                    </a:lnTo>
                    <a:lnTo>
                      <a:pt x="361" y="612"/>
                    </a:lnTo>
                    <a:lnTo>
                      <a:pt x="330" y="667"/>
                    </a:lnTo>
                    <a:lnTo>
                      <a:pt x="304" y="724"/>
                    </a:lnTo>
                    <a:lnTo>
                      <a:pt x="284" y="784"/>
                    </a:lnTo>
                    <a:lnTo>
                      <a:pt x="269" y="846"/>
                    </a:lnTo>
                    <a:lnTo>
                      <a:pt x="260" y="909"/>
                    </a:lnTo>
                    <a:lnTo>
                      <a:pt x="257" y="975"/>
                    </a:lnTo>
                    <a:lnTo>
                      <a:pt x="259" y="1035"/>
                    </a:lnTo>
                    <a:lnTo>
                      <a:pt x="264" y="1091"/>
                    </a:lnTo>
                    <a:lnTo>
                      <a:pt x="273" y="1144"/>
                    </a:lnTo>
                    <a:lnTo>
                      <a:pt x="284" y="1194"/>
                    </a:lnTo>
                    <a:lnTo>
                      <a:pt x="298" y="1241"/>
                    </a:lnTo>
                    <a:lnTo>
                      <a:pt x="313" y="1285"/>
                    </a:lnTo>
                    <a:lnTo>
                      <a:pt x="331" y="1327"/>
                    </a:lnTo>
                    <a:lnTo>
                      <a:pt x="351" y="1366"/>
                    </a:lnTo>
                    <a:lnTo>
                      <a:pt x="371" y="1404"/>
                    </a:lnTo>
                    <a:lnTo>
                      <a:pt x="393" y="1439"/>
                    </a:lnTo>
                    <a:lnTo>
                      <a:pt x="414" y="1473"/>
                    </a:lnTo>
                    <a:lnTo>
                      <a:pt x="437" y="1507"/>
                    </a:lnTo>
                    <a:lnTo>
                      <a:pt x="458" y="1539"/>
                    </a:lnTo>
                    <a:lnTo>
                      <a:pt x="483" y="1575"/>
                    </a:lnTo>
                    <a:lnTo>
                      <a:pt x="507" y="1612"/>
                    </a:lnTo>
                    <a:lnTo>
                      <a:pt x="530" y="1648"/>
                    </a:lnTo>
                    <a:lnTo>
                      <a:pt x="551" y="1685"/>
                    </a:lnTo>
                    <a:lnTo>
                      <a:pt x="569" y="1723"/>
                    </a:lnTo>
                    <a:lnTo>
                      <a:pt x="584" y="1762"/>
                    </a:lnTo>
                    <a:lnTo>
                      <a:pt x="595" y="1802"/>
                    </a:lnTo>
                    <a:lnTo>
                      <a:pt x="603" y="1845"/>
                    </a:lnTo>
                    <a:lnTo>
                      <a:pt x="605" y="1890"/>
                    </a:lnTo>
                    <a:lnTo>
                      <a:pt x="608" y="1915"/>
                    </a:lnTo>
                    <a:lnTo>
                      <a:pt x="618" y="1939"/>
                    </a:lnTo>
                    <a:lnTo>
                      <a:pt x="630" y="1960"/>
                    </a:lnTo>
                    <a:lnTo>
                      <a:pt x="647" y="1980"/>
                    </a:lnTo>
                    <a:lnTo>
                      <a:pt x="665" y="1998"/>
                    </a:lnTo>
                    <a:lnTo>
                      <a:pt x="684" y="2014"/>
                    </a:lnTo>
                    <a:lnTo>
                      <a:pt x="701" y="2027"/>
                    </a:lnTo>
                    <a:lnTo>
                      <a:pt x="1328" y="2027"/>
                    </a:lnTo>
                    <a:lnTo>
                      <a:pt x="1346" y="2014"/>
                    </a:lnTo>
                    <a:lnTo>
                      <a:pt x="1365" y="1998"/>
                    </a:lnTo>
                    <a:lnTo>
                      <a:pt x="1384" y="1980"/>
                    </a:lnTo>
                    <a:lnTo>
                      <a:pt x="1400" y="1960"/>
                    </a:lnTo>
                    <a:lnTo>
                      <a:pt x="1412" y="1939"/>
                    </a:lnTo>
                    <a:lnTo>
                      <a:pt x="1422" y="1915"/>
                    </a:lnTo>
                    <a:lnTo>
                      <a:pt x="1425" y="1890"/>
                    </a:lnTo>
                    <a:lnTo>
                      <a:pt x="1427" y="1845"/>
                    </a:lnTo>
                    <a:lnTo>
                      <a:pt x="1434" y="1802"/>
                    </a:lnTo>
                    <a:lnTo>
                      <a:pt x="1446" y="1762"/>
                    </a:lnTo>
                    <a:lnTo>
                      <a:pt x="1461" y="1723"/>
                    </a:lnTo>
                    <a:lnTo>
                      <a:pt x="1478" y="1686"/>
                    </a:lnTo>
                    <a:lnTo>
                      <a:pt x="1499" y="1648"/>
                    </a:lnTo>
                    <a:lnTo>
                      <a:pt x="1521" y="1612"/>
                    </a:lnTo>
                    <a:lnTo>
                      <a:pt x="1546" y="1576"/>
                    </a:lnTo>
                    <a:lnTo>
                      <a:pt x="1571" y="1540"/>
                    </a:lnTo>
                    <a:lnTo>
                      <a:pt x="1593" y="1508"/>
                    </a:lnTo>
                    <a:lnTo>
                      <a:pt x="1615" y="1474"/>
                    </a:lnTo>
                    <a:lnTo>
                      <a:pt x="1637" y="1440"/>
                    </a:lnTo>
                    <a:lnTo>
                      <a:pt x="1659" y="1404"/>
                    </a:lnTo>
                    <a:lnTo>
                      <a:pt x="1679" y="1366"/>
                    </a:lnTo>
                    <a:lnTo>
                      <a:pt x="1699" y="1327"/>
                    </a:lnTo>
                    <a:lnTo>
                      <a:pt x="1716" y="1285"/>
                    </a:lnTo>
                    <a:lnTo>
                      <a:pt x="1732" y="1241"/>
                    </a:lnTo>
                    <a:lnTo>
                      <a:pt x="1746" y="1194"/>
                    </a:lnTo>
                    <a:lnTo>
                      <a:pt x="1757" y="1144"/>
                    </a:lnTo>
                    <a:lnTo>
                      <a:pt x="1766" y="1091"/>
                    </a:lnTo>
                    <a:lnTo>
                      <a:pt x="1771" y="1035"/>
                    </a:lnTo>
                    <a:lnTo>
                      <a:pt x="1773" y="975"/>
                    </a:lnTo>
                    <a:lnTo>
                      <a:pt x="1770" y="909"/>
                    </a:lnTo>
                    <a:lnTo>
                      <a:pt x="1762" y="846"/>
                    </a:lnTo>
                    <a:lnTo>
                      <a:pt x="1746" y="783"/>
                    </a:lnTo>
                    <a:lnTo>
                      <a:pt x="1726" y="724"/>
                    </a:lnTo>
                    <a:lnTo>
                      <a:pt x="1701" y="667"/>
                    </a:lnTo>
                    <a:lnTo>
                      <a:pt x="1669" y="611"/>
                    </a:lnTo>
                    <a:lnTo>
                      <a:pt x="1635" y="560"/>
                    </a:lnTo>
                    <a:lnTo>
                      <a:pt x="1595" y="511"/>
                    </a:lnTo>
                    <a:lnTo>
                      <a:pt x="1551" y="467"/>
                    </a:lnTo>
                    <a:lnTo>
                      <a:pt x="1504" y="425"/>
                    </a:lnTo>
                    <a:lnTo>
                      <a:pt x="1452" y="387"/>
                    </a:lnTo>
                    <a:lnTo>
                      <a:pt x="1398" y="353"/>
                    </a:lnTo>
                    <a:lnTo>
                      <a:pt x="1340" y="325"/>
                    </a:lnTo>
                    <a:lnTo>
                      <a:pt x="1279" y="300"/>
                    </a:lnTo>
                    <a:lnTo>
                      <a:pt x="1216" y="281"/>
                    </a:lnTo>
                    <a:lnTo>
                      <a:pt x="1151" y="267"/>
                    </a:lnTo>
                    <a:lnTo>
                      <a:pt x="1084" y="259"/>
                    </a:lnTo>
                    <a:lnTo>
                      <a:pt x="1015" y="255"/>
                    </a:lnTo>
                    <a:close/>
                    <a:moveTo>
                      <a:pt x="1015" y="0"/>
                    </a:moveTo>
                    <a:lnTo>
                      <a:pt x="1098" y="4"/>
                    </a:lnTo>
                    <a:lnTo>
                      <a:pt x="1180" y="14"/>
                    </a:lnTo>
                    <a:lnTo>
                      <a:pt x="1258" y="30"/>
                    </a:lnTo>
                    <a:lnTo>
                      <a:pt x="1336" y="50"/>
                    </a:lnTo>
                    <a:lnTo>
                      <a:pt x="1409" y="77"/>
                    </a:lnTo>
                    <a:lnTo>
                      <a:pt x="1481" y="110"/>
                    </a:lnTo>
                    <a:lnTo>
                      <a:pt x="1549" y="147"/>
                    </a:lnTo>
                    <a:lnTo>
                      <a:pt x="1614" y="189"/>
                    </a:lnTo>
                    <a:lnTo>
                      <a:pt x="1675" y="236"/>
                    </a:lnTo>
                    <a:lnTo>
                      <a:pt x="1732" y="287"/>
                    </a:lnTo>
                    <a:lnTo>
                      <a:pt x="1785" y="341"/>
                    </a:lnTo>
                    <a:lnTo>
                      <a:pt x="1834" y="400"/>
                    </a:lnTo>
                    <a:lnTo>
                      <a:pt x="1878" y="462"/>
                    </a:lnTo>
                    <a:lnTo>
                      <a:pt x="1917" y="527"/>
                    </a:lnTo>
                    <a:lnTo>
                      <a:pt x="1950" y="596"/>
                    </a:lnTo>
                    <a:lnTo>
                      <a:pt x="1978" y="668"/>
                    </a:lnTo>
                    <a:lnTo>
                      <a:pt x="2001" y="740"/>
                    </a:lnTo>
                    <a:lnTo>
                      <a:pt x="2016" y="816"/>
                    </a:lnTo>
                    <a:lnTo>
                      <a:pt x="2027" y="895"/>
                    </a:lnTo>
                    <a:lnTo>
                      <a:pt x="2030" y="975"/>
                    </a:lnTo>
                    <a:lnTo>
                      <a:pt x="2028" y="1042"/>
                    </a:lnTo>
                    <a:lnTo>
                      <a:pt x="2023" y="1107"/>
                    </a:lnTo>
                    <a:lnTo>
                      <a:pt x="2014" y="1167"/>
                    </a:lnTo>
                    <a:lnTo>
                      <a:pt x="2003" y="1226"/>
                    </a:lnTo>
                    <a:lnTo>
                      <a:pt x="1989" y="1280"/>
                    </a:lnTo>
                    <a:lnTo>
                      <a:pt x="1973" y="1331"/>
                    </a:lnTo>
                    <a:lnTo>
                      <a:pt x="1955" y="1380"/>
                    </a:lnTo>
                    <a:lnTo>
                      <a:pt x="1936" y="1425"/>
                    </a:lnTo>
                    <a:lnTo>
                      <a:pt x="1915" y="1468"/>
                    </a:lnTo>
                    <a:lnTo>
                      <a:pt x="1894" y="1509"/>
                    </a:lnTo>
                    <a:lnTo>
                      <a:pt x="1871" y="1548"/>
                    </a:lnTo>
                    <a:lnTo>
                      <a:pt x="1849" y="1585"/>
                    </a:lnTo>
                    <a:lnTo>
                      <a:pt x="1827" y="1619"/>
                    </a:lnTo>
                    <a:lnTo>
                      <a:pt x="1805" y="1651"/>
                    </a:lnTo>
                    <a:lnTo>
                      <a:pt x="1783" y="1683"/>
                    </a:lnTo>
                    <a:lnTo>
                      <a:pt x="1757" y="1721"/>
                    </a:lnTo>
                    <a:lnTo>
                      <a:pt x="1734" y="1755"/>
                    </a:lnTo>
                    <a:lnTo>
                      <a:pt x="1715" y="1787"/>
                    </a:lnTo>
                    <a:lnTo>
                      <a:pt x="1701" y="1815"/>
                    </a:lnTo>
                    <a:lnTo>
                      <a:pt x="1690" y="1841"/>
                    </a:lnTo>
                    <a:lnTo>
                      <a:pt x="1683" y="1866"/>
                    </a:lnTo>
                    <a:lnTo>
                      <a:pt x="1681" y="1890"/>
                    </a:lnTo>
                    <a:lnTo>
                      <a:pt x="1678" y="1936"/>
                    </a:lnTo>
                    <a:lnTo>
                      <a:pt x="1668" y="1982"/>
                    </a:lnTo>
                    <a:lnTo>
                      <a:pt x="1654" y="2027"/>
                    </a:lnTo>
                    <a:lnTo>
                      <a:pt x="1632" y="2071"/>
                    </a:lnTo>
                    <a:lnTo>
                      <a:pt x="1605" y="2112"/>
                    </a:lnTo>
                    <a:lnTo>
                      <a:pt x="1573" y="2152"/>
                    </a:lnTo>
                    <a:lnTo>
                      <a:pt x="1535" y="2189"/>
                    </a:lnTo>
                    <a:lnTo>
                      <a:pt x="1492" y="2224"/>
                    </a:lnTo>
                    <a:lnTo>
                      <a:pt x="1491" y="2245"/>
                    </a:lnTo>
                    <a:lnTo>
                      <a:pt x="1490" y="2270"/>
                    </a:lnTo>
                    <a:lnTo>
                      <a:pt x="1488" y="2297"/>
                    </a:lnTo>
                    <a:lnTo>
                      <a:pt x="1487" y="2325"/>
                    </a:lnTo>
                    <a:lnTo>
                      <a:pt x="1485" y="2353"/>
                    </a:lnTo>
                    <a:lnTo>
                      <a:pt x="1484" y="2381"/>
                    </a:lnTo>
                    <a:lnTo>
                      <a:pt x="1482" y="2408"/>
                    </a:lnTo>
                    <a:lnTo>
                      <a:pt x="1481" y="2432"/>
                    </a:lnTo>
                    <a:lnTo>
                      <a:pt x="1479" y="2452"/>
                    </a:lnTo>
                    <a:lnTo>
                      <a:pt x="1478" y="2468"/>
                    </a:lnTo>
                    <a:lnTo>
                      <a:pt x="1478" y="2479"/>
                    </a:lnTo>
                    <a:lnTo>
                      <a:pt x="1477" y="2482"/>
                    </a:lnTo>
                    <a:lnTo>
                      <a:pt x="1477" y="2494"/>
                    </a:lnTo>
                    <a:lnTo>
                      <a:pt x="1475" y="2509"/>
                    </a:lnTo>
                    <a:lnTo>
                      <a:pt x="1471" y="2525"/>
                    </a:lnTo>
                    <a:lnTo>
                      <a:pt x="1466" y="2541"/>
                    </a:lnTo>
                    <a:lnTo>
                      <a:pt x="1457" y="2560"/>
                    </a:lnTo>
                    <a:lnTo>
                      <a:pt x="1447" y="2578"/>
                    </a:lnTo>
                    <a:lnTo>
                      <a:pt x="1433" y="2596"/>
                    </a:lnTo>
                    <a:lnTo>
                      <a:pt x="1417" y="2616"/>
                    </a:lnTo>
                    <a:lnTo>
                      <a:pt x="1396" y="2634"/>
                    </a:lnTo>
                    <a:lnTo>
                      <a:pt x="1370" y="2653"/>
                    </a:lnTo>
                    <a:lnTo>
                      <a:pt x="1341" y="2669"/>
                    </a:lnTo>
                    <a:lnTo>
                      <a:pt x="1308" y="2686"/>
                    </a:lnTo>
                    <a:lnTo>
                      <a:pt x="1268" y="2701"/>
                    </a:lnTo>
                    <a:lnTo>
                      <a:pt x="1245" y="2730"/>
                    </a:lnTo>
                    <a:lnTo>
                      <a:pt x="1216" y="2757"/>
                    </a:lnTo>
                    <a:lnTo>
                      <a:pt x="1185" y="2782"/>
                    </a:lnTo>
                    <a:lnTo>
                      <a:pt x="1163" y="2793"/>
                    </a:lnTo>
                    <a:lnTo>
                      <a:pt x="1139" y="2800"/>
                    </a:lnTo>
                    <a:lnTo>
                      <a:pt x="1114" y="2803"/>
                    </a:lnTo>
                    <a:lnTo>
                      <a:pt x="916" y="2803"/>
                    </a:lnTo>
                    <a:lnTo>
                      <a:pt x="891" y="2800"/>
                    </a:lnTo>
                    <a:lnTo>
                      <a:pt x="867" y="2793"/>
                    </a:lnTo>
                    <a:lnTo>
                      <a:pt x="845" y="2782"/>
                    </a:lnTo>
                    <a:lnTo>
                      <a:pt x="814" y="2757"/>
                    </a:lnTo>
                    <a:lnTo>
                      <a:pt x="785" y="2730"/>
                    </a:lnTo>
                    <a:lnTo>
                      <a:pt x="762" y="2701"/>
                    </a:lnTo>
                    <a:lnTo>
                      <a:pt x="720" y="2684"/>
                    </a:lnTo>
                    <a:lnTo>
                      <a:pt x="685" y="2667"/>
                    </a:lnTo>
                    <a:lnTo>
                      <a:pt x="653" y="2648"/>
                    </a:lnTo>
                    <a:lnTo>
                      <a:pt x="628" y="2629"/>
                    </a:lnTo>
                    <a:lnTo>
                      <a:pt x="607" y="2609"/>
                    </a:lnTo>
                    <a:lnTo>
                      <a:pt x="590" y="2588"/>
                    </a:lnTo>
                    <a:lnTo>
                      <a:pt x="578" y="2568"/>
                    </a:lnTo>
                    <a:lnTo>
                      <a:pt x="567" y="2549"/>
                    </a:lnTo>
                    <a:lnTo>
                      <a:pt x="561" y="2530"/>
                    </a:lnTo>
                    <a:lnTo>
                      <a:pt x="556" y="2512"/>
                    </a:lnTo>
                    <a:lnTo>
                      <a:pt x="554" y="2496"/>
                    </a:lnTo>
                    <a:lnTo>
                      <a:pt x="552" y="2482"/>
                    </a:lnTo>
                    <a:lnTo>
                      <a:pt x="552" y="2482"/>
                    </a:lnTo>
                    <a:lnTo>
                      <a:pt x="552" y="2479"/>
                    </a:lnTo>
                    <a:lnTo>
                      <a:pt x="551" y="2468"/>
                    </a:lnTo>
                    <a:lnTo>
                      <a:pt x="550" y="2452"/>
                    </a:lnTo>
                    <a:lnTo>
                      <a:pt x="549" y="2432"/>
                    </a:lnTo>
                    <a:lnTo>
                      <a:pt x="548" y="2408"/>
                    </a:lnTo>
                    <a:lnTo>
                      <a:pt x="546" y="2381"/>
                    </a:lnTo>
                    <a:lnTo>
                      <a:pt x="545" y="2353"/>
                    </a:lnTo>
                    <a:lnTo>
                      <a:pt x="543" y="2325"/>
                    </a:lnTo>
                    <a:lnTo>
                      <a:pt x="542" y="2297"/>
                    </a:lnTo>
                    <a:lnTo>
                      <a:pt x="540" y="2270"/>
                    </a:lnTo>
                    <a:lnTo>
                      <a:pt x="539" y="2245"/>
                    </a:lnTo>
                    <a:lnTo>
                      <a:pt x="538" y="2224"/>
                    </a:lnTo>
                    <a:lnTo>
                      <a:pt x="495" y="2189"/>
                    </a:lnTo>
                    <a:lnTo>
                      <a:pt x="457" y="2152"/>
                    </a:lnTo>
                    <a:lnTo>
                      <a:pt x="425" y="2112"/>
                    </a:lnTo>
                    <a:lnTo>
                      <a:pt x="398" y="2071"/>
                    </a:lnTo>
                    <a:lnTo>
                      <a:pt x="376" y="2027"/>
                    </a:lnTo>
                    <a:lnTo>
                      <a:pt x="362" y="1982"/>
                    </a:lnTo>
                    <a:lnTo>
                      <a:pt x="352" y="1936"/>
                    </a:lnTo>
                    <a:lnTo>
                      <a:pt x="349" y="1890"/>
                    </a:lnTo>
                    <a:lnTo>
                      <a:pt x="347" y="1866"/>
                    </a:lnTo>
                    <a:lnTo>
                      <a:pt x="340" y="1841"/>
                    </a:lnTo>
                    <a:lnTo>
                      <a:pt x="329" y="1815"/>
                    </a:lnTo>
                    <a:lnTo>
                      <a:pt x="314" y="1787"/>
                    </a:lnTo>
                    <a:lnTo>
                      <a:pt x="296" y="1755"/>
                    </a:lnTo>
                    <a:lnTo>
                      <a:pt x="274" y="1721"/>
                    </a:lnTo>
                    <a:lnTo>
                      <a:pt x="247" y="1684"/>
                    </a:lnTo>
                    <a:lnTo>
                      <a:pt x="226" y="1652"/>
                    </a:lnTo>
                    <a:lnTo>
                      <a:pt x="204" y="1619"/>
                    </a:lnTo>
                    <a:lnTo>
                      <a:pt x="181" y="1585"/>
                    </a:lnTo>
                    <a:lnTo>
                      <a:pt x="159" y="1548"/>
                    </a:lnTo>
                    <a:lnTo>
                      <a:pt x="137" y="1510"/>
                    </a:lnTo>
                    <a:lnTo>
                      <a:pt x="115" y="1468"/>
                    </a:lnTo>
                    <a:lnTo>
                      <a:pt x="94" y="1425"/>
                    </a:lnTo>
                    <a:lnTo>
                      <a:pt x="75" y="1380"/>
                    </a:lnTo>
                    <a:lnTo>
                      <a:pt x="56" y="1331"/>
                    </a:lnTo>
                    <a:lnTo>
                      <a:pt x="41" y="1280"/>
                    </a:lnTo>
                    <a:lnTo>
                      <a:pt x="27" y="1226"/>
                    </a:lnTo>
                    <a:lnTo>
                      <a:pt x="16" y="1167"/>
                    </a:lnTo>
                    <a:lnTo>
                      <a:pt x="7" y="1107"/>
                    </a:lnTo>
                    <a:lnTo>
                      <a:pt x="2" y="1042"/>
                    </a:lnTo>
                    <a:lnTo>
                      <a:pt x="0" y="975"/>
                    </a:lnTo>
                    <a:lnTo>
                      <a:pt x="3" y="895"/>
                    </a:lnTo>
                    <a:lnTo>
                      <a:pt x="13" y="816"/>
                    </a:lnTo>
                    <a:lnTo>
                      <a:pt x="29" y="740"/>
                    </a:lnTo>
                    <a:lnTo>
                      <a:pt x="52" y="668"/>
                    </a:lnTo>
                    <a:lnTo>
                      <a:pt x="80" y="596"/>
                    </a:lnTo>
                    <a:lnTo>
                      <a:pt x="113" y="527"/>
                    </a:lnTo>
                    <a:lnTo>
                      <a:pt x="152" y="462"/>
                    </a:lnTo>
                    <a:lnTo>
                      <a:pt x="196" y="400"/>
                    </a:lnTo>
                    <a:lnTo>
                      <a:pt x="245" y="341"/>
                    </a:lnTo>
                    <a:lnTo>
                      <a:pt x="298" y="287"/>
                    </a:lnTo>
                    <a:lnTo>
                      <a:pt x="355" y="236"/>
                    </a:lnTo>
                    <a:lnTo>
                      <a:pt x="416" y="189"/>
                    </a:lnTo>
                    <a:lnTo>
                      <a:pt x="481" y="147"/>
                    </a:lnTo>
                    <a:lnTo>
                      <a:pt x="549" y="110"/>
                    </a:lnTo>
                    <a:lnTo>
                      <a:pt x="621" y="77"/>
                    </a:lnTo>
                    <a:lnTo>
                      <a:pt x="695" y="50"/>
                    </a:lnTo>
                    <a:lnTo>
                      <a:pt x="772" y="30"/>
                    </a:lnTo>
                    <a:lnTo>
                      <a:pt x="850" y="14"/>
                    </a:lnTo>
                    <a:lnTo>
                      <a:pt x="932" y="4"/>
                    </a:lnTo>
                    <a:lnTo>
                      <a:pt x="10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160"/>
              <p:cNvSpPr>
                <a:spLocks/>
              </p:cNvSpPr>
              <p:nvPr/>
            </p:nvSpPr>
            <p:spPr bwMode="auto">
              <a:xfrm>
                <a:off x="1147763" y="2427288"/>
                <a:ext cx="39688" cy="101600"/>
              </a:xfrm>
              <a:custGeom>
                <a:avLst/>
                <a:gdLst>
                  <a:gd name="T0" fmla="*/ 64 w 128"/>
                  <a:gd name="T1" fmla="*/ 0 h 318"/>
                  <a:gd name="T2" fmla="*/ 64 w 128"/>
                  <a:gd name="T3" fmla="*/ 0 h 318"/>
                  <a:gd name="T4" fmla="*/ 81 w 128"/>
                  <a:gd name="T5" fmla="*/ 2 h 318"/>
                  <a:gd name="T6" fmla="*/ 96 w 128"/>
                  <a:gd name="T7" fmla="*/ 9 h 318"/>
                  <a:gd name="T8" fmla="*/ 109 w 128"/>
                  <a:gd name="T9" fmla="*/ 19 h 318"/>
                  <a:gd name="T10" fmla="*/ 120 w 128"/>
                  <a:gd name="T11" fmla="*/ 32 h 318"/>
                  <a:gd name="T12" fmla="*/ 126 w 128"/>
                  <a:gd name="T13" fmla="*/ 47 h 318"/>
                  <a:gd name="T14" fmla="*/ 128 w 128"/>
                  <a:gd name="T15" fmla="*/ 64 h 318"/>
                  <a:gd name="T16" fmla="*/ 128 w 128"/>
                  <a:gd name="T17" fmla="*/ 254 h 318"/>
                  <a:gd name="T18" fmla="*/ 126 w 128"/>
                  <a:gd name="T19" fmla="*/ 272 h 318"/>
                  <a:gd name="T20" fmla="*/ 120 w 128"/>
                  <a:gd name="T21" fmla="*/ 287 h 318"/>
                  <a:gd name="T22" fmla="*/ 109 w 128"/>
                  <a:gd name="T23" fmla="*/ 300 h 318"/>
                  <a:gd name="T24" fmla="*/ 96 w 128"/>
                  <a:gd name="T25" fmla="*/ 310 h 318"/>
                  <a:gd name="T26" fmla="*/ 81 w 128"/>
                  <a:gd name="T27" fmla="*/ 316 h 318"/>
                  <a:gd name="T28" fmla="*/ 64 w 128"/>
                  <a:gd name="T29" fmla="*/ 318 h 318"/>
                  <a:gd name="T30" fmla="*/ 47 w 128"/>
                  <a:gd name="T31" fmla="*/ 316 h 318"/>
                  <a:gd name="T32" fmla="*/ 31 w 128"/>
                  <a:gd name="T33" fmla="*/ 310 h 318"/>
                  <a:gd name="T34" fmla="*/ 19 w 128"/>
                  <a:gd name="T35" fmla="*/ 300 h 318"/>
                  <a:gd name="T36" fmla="*/ 8 w 128"/>
                  <a:gd name="T37" fmla="*/ 287 h 318"/>
                  <a:gd name="T38" fmla="*/ 2 w 128"/>
                  <a:gd name="T39" fmla="*/ 272 h 318"/>
                  <a:gd name="T40" fmla="*/ 0 w 128"/>
                  <a:gd name="T41" fmla="*/ 254 h 318"/>
                  <a:gd name="T42" fmla="*/ 0 w 128"/>
                  <a:gd name="T43" fmla="*/ 64 h 318"/>
                  <a:gd name="T44" fmla="*/ 2 w 128"/>
                  <a:gd name="T45" fmla="*/ 47 h 318"/>
                  <a:gd name="T46" fmla="*/ 8 w 128"/>
                  <a:gd name="T47" fmla="*/ 32 h 318"/>
                  <a:gd name="T48" fmla="*/ 19 w 128"/>
                  <a:gd name="T49" fmla="*/ 19 h 318"/>
                  <a:gd name="T50" fmla="*/ 31 w 128"/>
                  <a:gd name="T51" fmla="*/ 9 h 318"/>
                  <a:gd name="T52" fmla="*/ 47 w 128"/>
                  <a:gd name="T53" fmla="*/ 2 h 318"/>
                  <a:gd name="T54" fmla="*/ 64 w 128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" h="318">
                    <a:moveTo>
                      <a:pt x="64" y="0"/>
                    </a:moveTo>
                    <a:lnTo>
                      <a:pt x="64" y="0"/>
                    </a:lnTo>
                    <a:lnTo>
                      <a:pt x="81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20" y="32"/>
                    </a:lnTo>
                    <a:lnTo>
                      <a:pt x="126" y="47"/>
                    </a:lnTo>
                    <a:lnTo>
                      <a:pt x="128" y="64"/>
                    </a:lnTo>
                    <a:lnTo>
                      <a:pt x="128" y="254"/>
                    </a:lnTo>
                    <a:lnTo>
                      <a:pt x="126" y="272"/>
                    </a:lnTo>
                    <a:lnTo>
                      <a:pt x="120" y="287"/>
                    </a:lnTo>
                    <a:lnTo>
                      <a:pt x="109" y="300"/>
                    </a:lnTo>
                    <a:lnTo>
                      <a:pt x="96" y="310"/>
                    </a:lnTo>
                    <a:lnTo>
                      <a:pt x="81" y="316"/>
                    </a:lnTo>
                    <a:lnTo>
                      <a:pt x="64" y="318"/>
                    </a:lnTo>
                    <a:lnTo>
                      <a:pt x="47" y="316"/>
                    </a:lnTo>
                    <a:lnTo>
                      <a:pt x="31" y="310"/>
                    </a:lnTo>
                    <a:lnTo>
                      <a:pt x="19" y="300"/>
                    </a:lnTo>
                    <a:lnTo>
                      <a:pt x="8" y="287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9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161"/>
              <p:cNvSpPr>
                <a:spLocks/>
              </p:cNvSpPr>
              <p:nvPr/>
            </p:nvSpPr>
            <p:spPr bwMode="auto">
              <a:xfrm>
                <a:off x="917575" y="2487613"/>
                <a:ext cx="71438" cy="93663"/>
              </a:xfrm>
              <a:custGeom>
                <a:avLst/>
                <a:gdLst>
                  <a:gd name="T0" fmla="*/ 64 w 225"/>
                  <a:gd name="T1" fmla="*/ 0 h 293"/>
                  <a:gd name="T2" fmla="*/ 81 w 225"/>
                  <a:gd name="T3" fmla="*/ 2 h 293"/>
                  <a:gd name="T4" fmla="*/ 96 w 225"/>
                  <a:gd name="T5" fmla="*/ 8 h 293"/>
                  <a:gd name="T6" fmla="*/ 110 w 225"/>
                  <a:gd name="T7" fmla="*/ 19 h 293"/>
                  <a:gd name="T8" fmla="*/ 120 w 225"/>
                  <a:gd name="T9" fmla="*/ 32 h 293"/>
                  <a:gd name="T10" fmla="*/ 216 w 225"/>
                  <a:gd name="T11" fmla="*/ 198 h 293"/>
                  <a:gd name="T12" fmla="*/ 223 w 225"/>
                  <a:gd name="T13" fmla="*/ 213 h 293"/>
                  <a:gd name="T14" fmla="*/ 225 w 225"/>
                  <a:gd name="T15" fmla="*/ 230 h 293"/>
                  <a:gd name="T16" fmla="*/ 223 w 225"/>
                  <a:gd name="T17" fmla="*/ 246 h 293"/>
                  <a:gd name="T18" fmla="*/ 216 w 225"/>
                  <a:gd name="T19" fmla="*/ 261 h 293"/>
                  <a:gd name="T20" fmla="*/ 207 w 225"/>
                  <a:gd name="T21" fmla="*/ 275 h 293"/>
                  <a:gd name="T22" fmla="*/ 193 w 225"/>
                  <a:gd name="T23" fmla="*/ 285 h 293"/>
                  <a:gd name="T24" fmla="*/ 178 w 225"/>
                  <a:gd name="T25" fmla="*/ 291 h 293"/>
                  <a:gd name="T26" fmla="*/ 161 w 225"/>
                  <a:gd name="T27" fmla="*/ 293 h 293"/>
                  <a:gd name="T28" fmla="*/ 144 w 225"/>
                  <a:gd name="T29" fmla="*/ 291 h 293"/>
                  <a:gd name="T30" fmla="*/ 129 w 225"/>
                  <a:gd name="T31" fmla="*/ 285 h 293"/>
                  <a:gd name="T32" fmla="*/ 116 w 225"/>
                  <a:gd name="T33" fmla="*/ 275 h 293"/>
                  <a:gd name="T34" fmla="*/ 105 w 225"/>
                  <a:gd name="T35" fmla="*/ 261 h 293"/>
                  <a:gd name="T36" fmla="*/ 9 w 225"/>
                  <a:gd name="T37" fmla="*/ 96 h 293"/>
                  <a:gd name="T38" fmla="*/ 3 w 225"/>
                  <a:gd name="T39" fmla="*/ 80 h 293"/>
                  <a:gd name="T40" fmla="*/ 0 w 225"/>
                  <a:gd name="T41" fmla="*/ 63 h 293"/>
                  <a:gd name="T42" fmla="*/ 3 w 225"/>
                  <a:gd name="T43" fmla="*/ 48 h 293"/>
                  <a:gd name="T44" fmla="*/ 9 w 225"/>
                  <a:gd name="T45" fmla="*/ 32 h 293"/>
                  <a:gd name="T46" fmla="*/ 19 w 225"/>
                  <a:gd name="T47" fmla="*/ 20 h 293"/>
                  <a:gd name="T48" fmla="*/ 32 w 225"/>
                  <a:gd name="T49" fmla="*/ 9 h 293"/>
                  <a:gd name="T50" fmla="*/ 49 w 225"/>
                  <a:gd name="T51" fmla="*/ 2 h 293"/>
                  <a:gd name="T52" fmla="*/ 64 w 225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5" h="293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9"/>
                    </a:lnTo>
                    <a:lnTo>
                      <a:pt x="120" y="32"/>
                    </a:lnTo>
                    <a:lnTo>
                      <a:pt x="216" y="198"/>
                    </a:lnTo>
                    <a:lnTo>
                      <a:pt x="223" y="213"/>
                    </a:lnTo>
                    <a:lnTo>
                      <a:pt x="225" y="230"/>
                    </a:lnTo>
                    <a:lnTo>
                      <a:pt x="223" y="246"/>
                    </a:lnTo>
                    <a:lnTo>
                      <a:pt x="216" y="261"/>
                    </a:lnTo>
                    <a:lnTo>
                      <a:pt x="207" y="275"/>
                    </a:lnTo>
                    <a:lnTo>
                      <a:pt x="193" y="285"/>
                    </a:lnTo>
                    <a:lnTo>
                      <a:pt x="178" y="291"/>
                    </a:lnTo>
                    <a:lnTo>
                      <a:pt x="161" y="293"/>
                    </a:lnTo>
                    <a:lnTo>
                      <a:pt x="144" y="291"/>
                    </a:lnTo>
                    <a:lnTo>
                      <a:pt x="129" y="285"/>
                    </a:lnTo>
                    <a:lnTo>
                      <a:pt x="116" y="275"/>
                    </a:lnTo>
                    <a:lnTo>
                      <a:pt x="105" y="261"/>
                    </a:lnTo>
                    <a:lnTo>
                      <a:pt x="9" y="96"/>
                    </a:lnTo>
                    <a:lnTo>
                      <a:pt x="3" y="80"/>
                    </a:lnTo>
                    <a:lnTo>
                      <a:pt x="0" y="63"/>
                    </a:lnTo>
                    <a:lnTo>
                      <a:pt x="3" y="48"/>
                    </a:lnTo>
                    <a:lnTo>
                      <a:pt x="9" y="32"/>
                    </a:lnTo>
                    <a:lnTo>
                      <a:pt x="19" y="20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162"/>
              <p:cNvSpPr>
                <a:spLocks/>
              </p:cNvSpPr>
              <p:nvPr/>
            </p:nvSpPr>
            <p:spPr bwMode="auto">
              <a:xfrm>
                <a:off x="750888" y="2655888"/>
                <a:ext cx="93663" cy="69850"/>
              </a:xfrm>
              <a:custGeom>
                <a:avLst/>
                <a:gdLst>
                  <a:gd name="T0" fmla="*/ 64 w 295"/>
                  <a:gd name="T1" fmla="*/ 0 h 222"/>
                  <a:gd name="T2" fmla="*/ 80 w 295"/>
                  <a:gd name="T3" fmla="*/ 2 h 222"/>
                  <a:gd name="T4" fmla="*/ 96 w 295"/>
                  <a:gd name="T5" fmla="*/ 8 h 222"/>
                  <a:gd name="T6" fmla="*/ 263 w 295"/>
                  <a:gd name="T7" fmla="*/ 103 h 222"/>
                  <a:gd name="T8" fmla="*/ 277 w 295"/>
                  <a:gd name="T9" fmla="*/ 114 h 222"/>
                  <a:gd name="T10" fmla="*/ 286 w 295"/>
                  <a:gd name="T11" fmla="*/ 127 h 222"/>
                  <a:gd name="T12" fmla="*/ 293 w 295"/>
                  <a:gd name="T13" fmla="*/ 142 h 222"/>
                  <a:gd name="T14" fmla="*/ 295 w 295"/>
                  <a:gd name="T15" fmla="*/ 158 h 222"/>
                  <a:gd name="T16" fmla="*/ 293 w 295"/>
                  <a:gd name="T17" fmla="*/ 174 h 222"/>
                  <a:gd name="T18" fmla="*/ 286 w 295"/>
                  <a:gd name="T19" fmla="*/ 190 h 222"/>
                  <a:gd name="T20" fmla="*/ 276 w 295"/>
                  <a:gd name="T21" fmla="*/ 204 h 222"/>
                  <a:gd name="T22" fmla="*/ 262 w 295"/>
                  <a:gd name="T23" fmla="*/ 214 h 222"/>
                  <a:gd name="T24" fmla="*/ 246 w 295"/>
                  <a:gd name="T25" fmla="*/ 220 h 222"/>
                  <a:gd name="T26" fmla="*/ 231 w 295"/>
                  <a:gd name="T27" fmla="*/ 222 h 222"/>
                  <a:gd name="T28" fmla="*/ 214 w 295"/>
                  <a:gd name="T29" fmla="*/ 220 h 222"/>
                  <a:gd name="T30" fmla="*/ 198 w 295"/>
                  <a:gd name="T31" fmla="*/ 213 h 222"/>
                  <a:gd name="T32" fmla="*/ 31 w 295"/>
                  <a:gd name="T33" fmla="*/ 118 h 222"/>
                  <a:gd name="T34" fmla="*/ 18 w 295"/>
                  <a:gd name="T35" fmla="*/ 108 h 222"/>
                  <a:gd name="T36" fmla="*/ 8 w 295"/>
                  <a:gd name="T37" fmla="*/ 94 h 222"/>
                  <a:gd name="T38" fmla="*/ 2 w 295"/>
                  <a:gd name="T39" fmla="*/ 80 h 222"/>
                  <a:gd name="T40" fmla="*/ 0 w 295"/>
                  <a:gd name="T41" fmla="*/ 63 h 222"/>
                  <a:gd name="T42" fmla="*/ 2 w 295"/>
                  <a:gd name="T43" fmla="*/ 46 h 222"/>
                  <a:gd name="T44" fmla="*/ 8 w 295"/>
                  <a:gd name="T45" fmla="*/ 31 h 222"/>
                  <a:gd name="T46" fmla="*/ 19 w 295"/>
                  <a:gd name="T47" fmla="*/ 17 h 222"/>
                  <a:gd name="T48" fmla="*/ 32 w 295"/>
                  <a:gd name="T49" fmla="*/ 8 h 222"/>
                  <a:gd name="T50" fmla="*/ 47 w 295"/>
                  <a:gd name="T51" fmla="*/ 2 h 222"/>
                  <a:gd name="T52" fmla="*/ 64 w 295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5" h="222">
                    <a:moveTo>
                      <a:pt x="64" y="0"/>
                    </a:moveTo>
                    <a:lnTo>
                      <a:pt x="80" y="2"/>
                    </a:lnTo>
                    <a:lnTo>
                      <a:pt x="96" y="8"/>
                    </a:lnTo>
                    <a:lnTo>
                      <a:pt x="263" y="103"/>
                    </a:lnTo>
                    <a:lnTo>
                      <a:pt x="277" y="114"/>
                    </a:lnTo>
                    <a:lnTo>
                      <a:pt x="286" y="127"/>
                    </a:lnTo>
                    <a:lnTo>
                      <a:pt x="293" y="142"/>
                    </a:lnTo>
                    <a:lnTo>
                      <a:pt x="295" y="158"/>
                    </a:lnTo>
                    <a:lnTo>
                      <a:pt x="293" y="174"/>
                    </a:lnTo>
                    <a:lnTo>
                      <a:pt x="286" y="190"/>
                    </a:lnTo>
                    <a:lnTo>
                      <a:pt x="276" y="204"/>
                    </a:lnTo>
                    <a:lnTo>
                      <a:pt x="262" y="214"/>
                    </a:lnTo>
                    <a:lnTo>
                      <a:pt x="246" y="220"/>
                    </a:lnTo>
                    <a:lnTo>
                      <a:pt x="231" y="222"/>
                    </a:lnTo>
                    <a:lnTo>
                      <a:pt x="214" y="220"/>
                    </a:lnTo>
                    <a:lnTo>
                      <a:pt x="198" y="213"/>
                    </a:lnTo>
                    <a:lnTo>
                      <a:pt x="31" y="118"/>
                    </a:lnTo>
                    <a:lnTo>
                      <a:pt x="18" y="108"/>
                    </a:lnTo>
                    <a:lnTo>
                      <a:pt x="8" y="94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6"/>
                    </a:lnTo>
                    <a:lnTo>
                      <a:pt x="8" y="31"/>
                    </a:lnTo>
                    <a:lnTo>
                      <a:pt x="19" y="17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163"/>
              <p:cNvSpPr>
                <a:spLocks/>
              </p:cNvSpPr>
              <p:nvPr/>
            </p:nvSpPr>
            <p:spPr bwMode="auto">
              <a:xfrm>
                <a:off x="688975" y="2882900"/>
                <a:ext cx="101600" cy="39688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4 w 321"/>
                  <a:gd name="T5" fmla="*/ 3 h 128"/>
                  <a:gd name="T6" fmla="*/ 289 w 321"/>
                  <a:gd name="T7" fmla="*/ 9 h 128"/>
                  <a:gd name="T8" fmla="*/ 302 w 321"/>
                  <a:gd name="T9" fmla="*/ 18 h 128"/>
                  <a:gd name="T10" fmla="*/ 312 w 321"/>
                  <a:gd name="T11" fmla="*/ 32 h 128"/>
                  <a:gd name="T12" fmla="*/ 319 w 321"/>
                  <a:gd name="T13" fmla="*/ 47 h 128"/>
                  <a:gd name="T14" fmla="*/ 321 w 321"/>
                  <a:gd name="T15" fmla="*/ 64 h 128"/>
                  <a:gd name="T16" fmla="*/ 319 w 321"/>
                  <a:gd name="T17" fmla="*/ 81 h 128"/>
                  <a:gd name="T18" fmla="*/ 312 w 321"/>
                  <a:gd name="T19" fmla="*/ 95 h 128"/>
                  <a:gd name="T20" fmla="*/ 302 w 321"/>
                  <a:gd name="T21" fmla="*/ 109 h 128"/>
                  <a:gd name="T22" fmla="*/ 289 w 321"/>
                  <a:gd name="T23" fmla="*/ 118 h 128"/>
                  <a:gd name="T24" fmla="*/ 274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7 w 321"/>
                  <a:gd name="T31" fmla="*/ 126 h 128"/>
                  <a:gd name="T32" fmla="*/ 32 w 321"/>
                  <a:gd name="T33" fmla="*/ 118 h 128"/>
                  <a:gd name="T34" fmla="*/ 19 w 321"/>
                  <a:gd name="T35" fmla="*/ 109 h 128"/>
                  <a:gd name="T36" fmla="*/ 9 w 321"/>
                  <a:gd name="T37" fmla="*/ 95 h 128"/>
                  <a:gd name="T38" fmla="*/ 2 w 321"/>
                  <a:gd name="T39" fmla="*/ 81 h 128"/>
                  <a:gd name="T40" fmla="*/ 0 w 321"/>
                  <a:gd name="T41" fmla="*/ 64 h 128"/>
                  <a:gd name="T42" fmla="*/ 2 w 321"/>
                  <a:gd name="T43" fmla="*/ 47 h 128"/>
                  <a:gd name="T44" fmla="*/ 9 w 321"/>
                  <a:gd name="T45" fmla="*/ 32 h 128"/>
                  <a:gd name="T46" fmla="*/ 19 w 321"/>
                  <a:gd name="T47" fmla="*/ 18 h 128"/>
                  <a:gd name="T48" fmla="*/ 32 w 321"/>
                  <a:gd name="T49" fmla="*/ 9 h 128"/>
                  <a:gd name="T50" fmla="*/ 47 w 321"/>
                  <a:gd name="T51" fmla="*/ 3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4" y="3"/>
                    </a:lnTo>
                    <a:lnTo>
                      <a:pt x="289" y="9"/>
                    </a:lnTo>
                    <a:lnTo>
                      <a:pt x="302" y="18"/>
                    </a:lnTo>
                    <a:lnTo>
                      <a:pt x="312" y="32"/>
                    </a:lnTo>
                    <a:lnTo>
                      <a:pt x="319" y="47"/>
                    </a:lnTo>
                    <a:lnTo>
                      <a:pt x="321" y="64"/>
                    </a:lnTo>
                    <a:lnTo>
                      <a:pt x="319" y="81"/>
                    </a:lnTo>
                    <a:lnTo>
                      <a:pt x="312" y="95"/>
                    </a:lnTo>
                    <a:lnTo>
                      <a:pt x="302" y="109"/>
                    </a:lnTo>
                    <a:lnTo>
                      <a:pt x="289" y="118"/>
                    </a:lnTo>
                    <a:lnTo>
                      <a:pt x="274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8"/>
                    </a:lnTo>
                    <a:lnTo>
                      <a:pt x="19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164"/>
              <p:cNvSpPr>
                <a:spLocks/>
              </p:cNvSpPr>
              <p:nvPr/>
            </p:nvSpPr>
            <p:spPr bwMode="auto">
              <a:xfrm>
                <a:off x="750888" y="3079750"/>
                <a:ext cx="93663" cy="71438"/>
              </a:xfrm>
              <a:custGeom>
                <a:avLst/>
                <a:gdLst>
                  <a:gd name="T0" fmla="*/ 231 w 295"/>
                  <a:gd name="T1" fmla="*/ 0 h 224"/>
                  <a:gd name="T2" fmla="*/ 247 w 295"/>
                  <a:gd name="T3" fmla="*/ 3 h 224"/>
                  <a:gd name="T4" fmla="*/ 262 w 295"/>
                  <a:gd name="T5" fmla="*/ 8 h 224"/>
                  <a:gd name="T6" fmla="*/ 276 w 295"/>
                  <a:gd name="T7" fmla="*/ 19 h 224"/>
                  <a:gd name="T8" fmla="*/ 286 w 295"/>
                  <a:gd name="T9" fmla="*/ 32 h 224"/>
                  <a:gd name="T10" fmla="*/ 293 w 295"/>
                  <a:gd name="T11" fmla="*/ 48 h 224"/>
                  <a:gd name="T12" fmla="*/ 295 w 295"/>
                  <a:gd name="T13" fmla="*/ 65 h 224"/>
                  <a:gd name="T14" fmla="*/ 293 w 295"/>
                  <a:gd name="T15" fmla="*/ 80 h 224"/>
                  <a:gd name="T16" fmla="*/ 286 w 295"/>
                  <a:gd name="T17" fmla="*/ 96 h 224"/>
                  <a:gd name="T18" fmla="*/ 276 w 295"/>
                  <a:gd name="T19" fmla="*/ 109 h 224"/>
                  <a:gd name="T20" fmla="*/ 263 w 295"/>
                  <a:gd name="T21" fmla="*/ 120 h 224"/>
                  <a:gd name="T22" fmla="*/ 96 w 295"/>
                  <a:gd name="T23" fmla="*/ 215 h 224"/>
                  <a:gd name="T24" fmla="*/ 81 w 295"/>
                  <a:gd name="T25" fmla="*/ 221 h 224"/>
                  <a:gd name="T26" fmla="*/ 64 w 295"/>
                  <a:gd name="T27" fmla="*/ 224 h 224"/>
                  <a:gd name="T28" fmla="*/ 47 w 295"/>
                  <a:gd name="T29" fmla="*/ 221 h 224"/>
                  <a:gd name="T30" fmla="*/ 32 w 295"/>
                  <a:gd name="T31" fmla="*/ 216 h 224"/>
                  <a:gd name="T32" fmla="*/ 19 w 295"/>
                  <a:gd name="T33" fmla="*/ 205 h 224"/>
                  <a:gd name="T34" fmla="*/ 8 w 295"/>
                  <a:gd name="T35" fmla="*/ 192 h 224"/>
                  <a:gd name="T36" fmla="*/ 2 w 295"/>
                  <a:gd name="T37" fmla="*/ 176 h 224"/>
                  <a:gd name="T38" fmla="*/ 0 w 295"/>
                  <a:gd name="T39" fmla="*/ 159 h 224"/>
                  <a:gd name="T40" fmla="*/ 2 w 295"/>
                  <a:gd name="T41" fmla="*/ 144 h 224"/>
                  <a:gd name="T42" fmla="*/ 8 w 295"/>
                  <a:gd name="T43" fmla="*/ 128 h 224"/>
                  <a:gd name="T44" fmla="*/ 18 w 295"/>
                  <a:gd name="T45" fmla="*/ 116 h 224"/>
                  <a:gd name="T46" fmla="*/ 31 w 295"/>
                  <a:gd name="T47" fmla="*/ 105 h 224"/>
                  <a:gd name="T48" fmla="*/ 198 w 295"/>
                  <a:gd name="T49" fmla="*/ 10 h 224"/>
                  <a:gd name="T50" fmla="*/ 215 w 295"/>
                  <a:gd name="T51" fmla="*/ 2 h 224"/>
                  <a:gd name="T52" fmla="*/ 231 w 295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5" h="224">
                    <a:moveTo>
                      <a:pt x="231" y="0"/>
                    </a:moveTo>
                    <a:lnTo>
                      <a:pt x="247" y="3"/>
                    </a:lnTo>
                    <a:lnTo>
                      <a:pt x="262" y="8"/>
                    </a:lnTo>
                    <a:lnTo>
                      <a:pt x="276" y="19"/>
                    </a:lnTo>
                    <a:lnTo>
                      <a:pt x="286" y="32"/>
                    </a:lnTo>
                    <a:lnTo>
                      <a:pt x="293" y="48"/>
                    </a:lnTo>
                    <a:lnTo>
                      <a:pt x="295" y="65"/>
                    </a:lnTo>
                    <a:lnTo>
                      <a:pt x="293" y="80"/>
                    </a:lnTo>
                    <a:lnTo>
                      <a:pt x="286" y="96"/>
                    </a:lnTo>
                    <a:lnTo>
                      <a:pt x="276" y="109"/>
                    </a:lnTo>
                    <a:lnTo>
                      <a:pt x="263" y="120"/>
                    </a:lnTo>
                    <a:lnTo>
                      <a:pt x="96" y="215"/>
                    </a:lnTo>
                    <a:lnTo>
                      <a:pt x="81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2" y="216"/>
                    </a:lnTo>
                    <a:lnTo>
                      <a:pt x="19" y="205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8" y="116"/>
                    </a:lnTo>
                    <a:lnTo>
                      <a:pt x="31" y="105"/>
                    </a:lnTo>
                    <a:lnTo>
                      <a:pt x="198" y="10"/>
                    </a:lnTo>
                    <a:lnTo>
                      <a:pt x="215" y="2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165"/>
              <p:cNvSpPr>
                <a:spLocks/>
              </p:cNvSpPr>
              <p:nvPr/>
            </p:nvSpPr>
            <p:spPr bwMode="auto">
              <a:xfrm>
                <a:off x="1492250" y="3079750"/>
                <a:ext cx="93663" cy="71438"/>
              </a:xfrm>
              <a:custGeom>
                <a:avLst/>
                <a:gdLst>
                  <a:gd name="T0" fmla="*/ 64 w 295"/>
                  <a:gd name="T1" fmla="*/ 0 h 224"/>
                  <a:gd name="T2" fmla="*/ 81 w 295"/>
                  <a:gd name="T3" fmla="*/ 2 h 224"/>
                  <a:gd name="T4" fmla="*/ 97 w 295"/>
                  <a:gd name="T5" fmla="*/ 10 h 224"/>
                  <a:gd name="T6" fmla="*/ 263 w 295"/>
                  <a:gd name="T7" fmla="*/ 105 h 224"/>
                  <a:gd name="T8" fmla="*/ 277 w 295"/>
                  <a:gd name="T9" fmla="*/ 116 h 224"/>
                  <a:gd name="T10" fmla="*/ 287 w 295"/>
                  <a:gd name="T11" fmla="*/ 128 h 224"/>
                  <a:gd name="T12" fmla="*/ 293 w 295"/>
                  <a:gd name="T13" fmla="*/ 144 h 224"/>
                  <a:gd name="T14" fmla="*/ 295 w 295"/>
                  <a:gd name="T15" fmla="*/ 159 h 224"/>
                  <a:gd name="T16" fmla="*/ 293 w 295"/>
                  <a:gd name="T17" fmla="*/ 176 h 224"/>
                  <a:gd name="T18" fmla="*/ 287 w 295"/>
                  <a:gd name="T19" fmla="*/ 192 h 224"/>
                  <a:gd name="T20" fmla="*/ 276 w 295"/>
                  <a:gd name="T21" fmla="*/ 205 h 224"/>
                  <a:gd name="T22" fmla="*/ 262 w 295"/>
                  <a:gd name="T23" fmla="*/ 216 h 224"/>
                  <a:gd name="T24" fmla="*/ 248 w 295"/>
                  <a:gd name="T25" fmla="*/ 221 h 224"/>
                  <a:gd name="T26" fmla="*/ 231 w 295"/>
                  <a:gd name="T27" fmla="*/ 224 h 224"/>
                  <a:gd name="T28" fmla="*/ 214 w 295"/>
                  <a:gd name="T29" fmla="*/ 221 h 224"/>
                  <a:gd name="T30" fmla="*/ 198 w 295"/>
                  <a:gd name="T31" fmla="*/ 215 h 224"/>
                  <a:gd name="T32" fmla="*/ 32 w 295"/>
                  <a:gd name="T33" fmla="*/ 120 h 224"/>
                  <a:gd name="T34" fmla="*/ 19 w 295"/>
                  <a:gd name="T35" fmla="*/ 109 h 224"/>
                  <a:gd name="T36" fmla="*/ 9 w 295"/>
                  <a:gd name="T37" fmla="*/ 96 h 224"/>
                  <a:gd name="T38" fmla="*/ 2 w 295"/>
                  <a:gd name="T39" fmla="*/ 80 h 224"/>
                  <a:gd name="T40" fmla="*/ 0 w 295"/>
                  <a:gd name="T41" fmla="*/ 65 h 224"/>
                  <a:gd name="T42" fmla="*/ 2 w 295"/>
                  <a:gd name="T43" fmla="*/ 48 h 224"/>
                  <a:gd name="T44" fmla="*/ 9 w 295"/>
                  <a:gd name="T45" fmla="*/ 32 h 224"/>
                  <a:gd name="T46" fmla="*/ 19 w 295"/>
                  <a:gd name="T47" fmla="*/ 19 h 224"/>
                  <a:gd name="T48" fmla="*/ 33 w 295"/>
                  <a:gd name="T49" fmla="*/ 8 h 224"/>
                  <a:gd name="T50" fmla="*/ 47 w 295"/>
                  <a:gd name="T51" fmla="*/ 3 h 224"/>
                  <a:gd name="T52" fmla="*/ 64 w 295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5" h="224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3" y="105"/>
                    </a:lnTo>
                    <a:lnTo>
                      <a:pt x="277" y="116"/>
                    </a:lnTo>
                    <a:lnTo>
                      <a:pt x="287" y="128"/>
                    </a:lnTo>
                    <a:lnTo>
                      <a:pt x="293" y="144"/>
                    </a:lnTo>
                    <a:lnTo>
                      <a:pt x="295" y="159"/>
                    </a:lnTo>
                    <a:lnTo>
                      <a:pt x="293" y="176"/>
                    </a:lnTo>
                    <a:lnTo>
                      <a:pt x="287" y="192"/>
                    </a:lnTo>
                    <a:lnTo>
                      <a:pt x="276" y="205"/>
                    </a:lnTo>
                    <a:lnTo>
                      <a:pt x="262" y="216"/>
                    </a:lnTo>
                    <a:lnTo>
                      <a:pt x="248" y="221"/>
                    </a:lnTo>
                    <a:lnTo>
                      <a:pt x="231" y="224"/>
                    </a:lnTo>
                    <a:lnTo>
                      <a:pt x="214" y="221"/>
                    </a:lnTo>
                    <a:lnTo>
                      <a:pt x="198" y="215"/>
                    </a:lnTo>
                    <a:lnTo>
                      <a:pt x="32" y="120"/>
                    </a:lnTo>
                    <a:lnTo>
                      <a:pt x="19" y="109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3" y="8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166"/>
              <p:cNvSpPr>
                <a:spLocks/>
              </p:cNvSpPr>
              <p:nvPr/>
            </p:nvSpPr>
            <p:spPr bwMode="auto">
              <a:xfrm>
                <a:off x="1544638" y="2882900"/>
                <a:ext cx="101600" cy="39688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4 w 321"/>
                  <a:gd name="T5" fmla="*/ 3 h 128"/>
                  <a:gd name="T6" fmla="*/ 289 w 321"/>
                  <a:gd name="T7" fmla="*/ 9 h 128"/>
                  <a:gd name="T8" fmla="*/ 302 w 321"/>
                  <a:gd name="T9" fmla="*/ 18 h 128"/>
                  <a:gd name="T10" fmla="*/ 311 w 321"/>
                  <a:gd name="T11" fmla="*/ 32 h 128"/>
                  <a:gd name="T12" fmla="*/ 319 w 321"/>
                  <a:gd name="T13" fmla="*/ 47 h 128"/>
                  <a:gd name="T14" fmla="*/ 321 w 321"/>
                  <a:gd name="T15" fmla="*/ 64 h 128"/>
                  <a:gd name="T16" fmla="*/ 319 w 321"/>
                  <a:gd name="T17" fmla="*/ 81 h 128"/>
                  <a:gd name="T18" fmla="*/ 311 w 321"/>
                  <a:gd name="T19" fmla="*/ 95 h 128"/>
                  <a:gd name="T20" fmla="*/ 302 w 321"/>
                  <a:gd name="T21" fmla="*/ 109 h 128"/>
                  <a:gd name="T22" fmla="*/ 289 w 321"/>
                  <a:gd name="T23" fmla="*/ 118 h 128"/>
                  <a:gd name="T24" fmla="*/ 274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7 w 321"/>
                  <a:gd name="T31" fmla="*/ 126 h 128"/>
                  <a:gd name="T32" fmla="*/ 31 w 321"/>
                  <a:gd name="T33" fmla="*/ 118 h 128"/>
                  <a:gd name="T34" fmla="*/ 19 w 321"/>
                  <a:gd name="T35" fmla="*/ 109 h 128"/>
                  <a:gd name="T36" fmla="*/ 8 w 321"/>
                  <a:gd name="T37" fmla="*/ 95 h 128"/>
                  <a:gd name="T38" fmla="*/ 2 w 321"/>
                  <a:gd name="T39" fmla="*/ 81 h 128"/>
                  <a:gd name="T40" fmla="*/ 0 w 321"/>
                  <a:gd name="T41" fmla="*/ 64 h 128"/>
                  <a:gd name="T42" fmla="*/ 2 w 321"/>
                  <a:gd name="T43" fmla="*/ 47 h 128"/>
                  <a:gd name="T44" fmla="*/ 8 w 321"/>
                  <a:gd name="T45" fmla="*/ 32 h 128"/>
                  <a:gd name="T46" fmla="*/ 19 w 321"/>
                  <a:gd name="T47" fmla="*/ 18 h 128"/>
                  <a:gd name="T48" fmla="*/ 31 w 321"/>
                  <a:gd name="T49" fmla="*/ 9 h 128"/>
                  <a:gd name="T50" fmla="*/ 47 w 321"/>
                  <a:gd name="T51" fmla="*/ 3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4" y="3"/>
                    </a:lnTo>
                    <a:lnTo>
                      <a:pt x="289" y="9"/>
                    </a:lnTo>
                    <a:lnTo>
                      <a:pt x="302" y="18"/>
                    </a:lnTo>
                    <a:lnTo>
                      <a:pt x="311" y="32"/>
                    </a:lnTo>
                    <a:lnTo>
                      <a:pt x="319" y="47"/>
                    </a:lnTo>
                    <a:lnTo>
                      <a:pt x="321" y="64"/>
                    </a:lnTo>
                    <a:lnTo>
                      <a:pt x="319" y="81"/>
                    </a:lnTo>
                    <a:lnTo>
                      <a:pt x="311" y="95"/>
                    </a:lnTo>
                    <a:lnTo>
                      <a:pt x="302" y="109"/>
                    </a:lnTo>
                    <a:lnTo>
                      <a:pt x="289" y="118"/>
                    </a:lnTo>
                    <a:lnTo>
                      <a:pt x="274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1" y="118"/>
                    </a:lnTo>
                    <a:lnTo>
                      <a:pt x="19" y="109"/>
                    </a:lnTo>
                    <a:lnTo>
                      <a:pt x="8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9" y="18"/>
                    </a:lnTo>
                    <a:lnTo>
                      <a:pt x="31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167"/>
              <p:cNvSpPr>
                <a:spLocks/>
              </p:cNvSpPr>
              <p:nvPr/>
            </p:nvSpPr>
            <p:spPr bwMode="auto">
              <a:xfrm>
                <a:off x="1492250" y="2655888"/>
                <a:ext cx="93663" cy="69850"/>
              </a:xfrm>
              <a:custGeom>
                <a:avLst/>
                <a:gdLst>
                  <a:gd name="T0" fmla="*/ 231 w 295"/>
                  <a:gd name="T1" fmla="*/ 0 h 222"/>
                  <a:gd name="T2" fmla="*/ 248 w 295"/>
                  <a:gd name="T3" fmla="*/ 2 h 222"/>
                  <a:gd name="T4" fmla="*/ 262 w 295"/>
                  <a:gd name="T5" fmla="*/ 8 h 222"/>
                  <a:gd name="T6" fmla="*/ 276 w 295"/>
                  <a:gd name="T7" fmla="*/ 17 h 222"/>
                  <a:gd name="T8" fmla="*/ 287 w 295"/>
                  <a:gd name="T9" fmla="*/ 31 h 222"/>
                  <a:gd name="T10" fmla="*/ 293 w 295"/>
                  <a:gd name="T11" fmla="*/ 46 h 222"/>
                  <a:gd name="T12" fmla="*/ 295 w 295"/>
                  <a:gd name="T13" fmla="*/ 63 h 222"/>
                  <a:gd name="T14" fmla="*/ 293 w 295"/>
                  <a:gd name="T15" fmla="*/ 80 h 222"/>
                  <a:gd name="T16" fmla="*/ 287 w 295"/>
                  <a:gd name="T17" fmla="*/ 94 h 222"/>
                  <a:gd name="T18" fmla="*/ 277 w 295"/>
                  <a:gd name="T19" fmla="*/ 108 h 222"/>
                  <a:gd name="T20" fmla="*/ 263 w 295"/>
                  <a:gd name="T21" fmla="*/ 118 h 222"/>
                  <a:gd name="T22" fmla="*/ 97 w 295"/>
                  <a:gd name="T23" fmla="*/ 213 h 222"/>
                  <a:gd name="T24" fmla="*/ 81 w 295"/>
                  <a:gd name="T25" fmla="*/ 220 h 222"/>
                  <a:gd name="T26" fmla="*/ 64 w 295"/>
                  <a:gd name="T27" fmla="*/ 222 h 222"/>
                  <a:gd name="T28" fmla="*/ 48 w 295"/>
                  <a:gd name="T29" fmla="*/ 220 h 222"/>
                  <a:gd name="T30" fmla="*/ 33 w 295"/>
                  <a:gd name="T31" fmla="*/ 214 h 222"/>
                  <a:gd name="T32" fmla="*/ 19 w 295"/>
                  <a:gd name="T33" fmla="*/ 204 h 222"/>
                  <a:gd name="T34" fmla="*/ 9 w 295"/>
                  <a:gd name="T35" fmla="*/ 190 h 222"/>
                  <a:gd name="T36" fmla="*/ 2 w 295"/>
                  <a:gd name="T37" fmla="*/ 174 h 222"/>
                  <a:gd name="T38" fmla="*/ 0 w 295"/>
                  <a:gd name="T39" fmla="*/ 158 h 222"/>
                  <a:gd name="T40" fmla="*/ 2 w 295"/>
                  <a:gd name="T41" fmla="*/ 142 h 222"/>
                  <a:gd name="T42" fmla="*/ 9 w 295"/>
                  <a:gd name="T43" fmla="*/ 127 h 222"/>
                  <a:gd name="T44" fmla="*/ 19 w 295"/>
                  <a:gd name="T45" fmla="*/ 114 h 222"/>
                  <a:gd name="T46" fmla="*/ 32 w 295"/>
                  <a:gd name="T47" fmla="*/ 103 h 222"/>
                  <a:gd name="T48" fmla="*/ 198 w 295"/>
                  <a:gd name="T49" fmla="*/ 8 h 222"/>
                  <a:gd name="T50" fmla="*/ 215 w 295"/>
                  <a:gd name="T51" fmla="*/ 2 h 222"/>
                  <a:gd name="T52" fmla="*/ 231 w 295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5" h="222">
                    <a:moveTo>
                      <a:pt x="231" y="0"/>
                    </a:moveTo>
                    <a:lnTo>
                      <a:pt x="248" y="2"/>
                    </a:lnTo>
                    <a:lnTo>
                      <a:pt x="262" y="8"/>
                    </a:lnTo>
                    <a:lnTo>
                      <a:pt x="276" y="17"/>
                    </a:lnTo>
                    <a:lnTo>
                      <a:pt x="287" y="31"/>
                    </a:lnTo>
                    <a:lnTo>
                      <a:pt x="293" y="46"/>
                    </a:lnTo>
                    <a:lnTo>
                      <a:pt x="295" y="63"/>
                    </a:lnTo>
                    <a:lnTo>
                      <a:pt x="293" y="80"/>
                    </a:lnTo>
                    <a:lnTo>
                      <a:pt x="287" y="94"/>
                    </a:lnTo>
                    <a:lnTo>
                      <a:pt x="277" y="108"/>
                    </a:lnTo>
                    <a:lnTo>
                      <a:pt x="263" y="118"/>
                    </a:lnTo>
                    <a:lnTo>
                      <a:pt x="97" y="213"/>
                    </a:lnTo>
                    <a:lnTo>
                      <a:pt x="81" y="220"/>
                    </a:lnTo>
                    <a:lnTo>
                      <a:pt x="64" y="222"/>
                    </a:lnTo>
                    <a:lnTo>
                      <a:pt x="48" y="220"/>
                    </a:lnTo>
                    <a:lnTo>
                      <a:pt x="33" y="214"/>
                    </a:lnTo>
                    <a:lnTo>
                      <a:pt x="19" y="204"/>
                    </a:lnTo>
                    <a:lnTo>
                      <a:pt x="9" y="190"/>
                    </a:lnTo>
                    <a:lnTo>
                      <a:pt x="2" y="174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9" y="127"/>
                    </a:lnTo>
                    <a:lnTo>
                      <a:pt x="19" y="114"/>
                    </a:lnTo>
                    <a:lnTo>
                      <a:pt x="32" y="103"/>
                    </a:lnTo>
                    <a:lnTo>
                      <a:pt x="198" y="8"/>
                    </a:lnTo>
                    <a:lnTo>
                      <a:pt x="215" y="2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168"/>
              <p:cNvSpPr>
                <a:spLocks/>
              </p:cNvSpPr>
              <p:nvPr/>
            </p:nvSpPr>
            <p:spPr bwMode="auto">
              <a:xfrm>
                <a:off x="1346200" y="2487613"/>
                <a:ext cx="71438" cy="93663"/>
              </a:xfrm>
              <a:custGeom>
                <a:avLst/>
                <a:gdLst>
                  <a:gd name="T0" fmla="*/ 159 w 224"/>
                  <a:gd name="T1" fmla="*/ 0 h 292"/>
                  <a:gd name="T2" fmla="*/ 176 w 224"/>
                  <a:gd name="T3" fmla="*/ 2 h 292"/>
                  <a:gd name="T4" fmla="*/ 192 w 224"/>
                  <a:gd name="T5" fmla="*/ 9 h 292"/>
                  <a:gd name="T6" fmla="*/ 206 w 224"/>
                  <a:gd name="T7" fmla="*/ 20 h 292"/>
                  <a:gd name="T8" fmla="*/ 216 w 224"/>
                  <a:gd name="T9" fmla="*/ 32 h 292"/>
                  <a:gd name="T10" fmla="*/ 222 w 224"/>
                  <a:gd name="T11" fmla="*/ 48 h 292"/>
                  <a:gd name="T12" fmla="*/ 224 w 224"/>
                  <a:gd name="T13" fmla="*/ 63 h 292"/>
                  <a:gd name="T14" fmla="*/ 222 w 224"/>
                  <a:gd name="T15" fmla="*/ 80 h 292"/>
                  <a:gd name="T16" fmla="*/ 216 w 224"/>
                  <a:gd name="T17" fmla="*/ 96 h 292"/>
                  <a:gd name="T18" fmla="*/ 120 w 224"/>
                  <a:gd name="T19" fmla="*/ 261 h 292"/>
                  <a:gd name="T20" fmla="*/ 109 w 224"/>
                  <a:gd name="T21" fmla="*/ 275 h 292"/>
                  <a:gd name="T22" fmla="*/ 95 w 224"/>
                  <a:gd name="T23" fmla="*/ 285 h 292"/>
                  <a:gd name="T24" fmla="*/ 81 w 224"/>
                  <a:gd name="T25" fmla="*/ 290 h 292"/>
                  <a:gd name="T26" fmla="*/ 64 w 224"/>
                  <a:gd name="T27" fmla="*/ 292 h 292"/>
                  <a:gd name="T28" fmla="*/ 48 w 224"/>
                  <a:gd name="T29" fmla="*/ 290 h 292"/>
                  <a:gd name="T30" fmla="*/ 33 w 224"/>
                  <a:gd name="T31" fmla="*/ 284 h 292"/>
                  <a:gd name="T32" fmla="*/ 18 w 224"/>
                  <a:gd name="T33" fmla="*/ 274 h 292"/>
                  <a:gd name="T34" fmla="*/ 8 w 224"/>
                  <a:gd name="T35" fmla="*/ 261 h 292"/>
                  <a:gd name="T36" fmla="*/ 2 w 224"/>
                  <a:gd name="T37" fmla="*/ 246 h 292"/>
                  <a:gd name="T38" fmla="*/ 0 w 224"/>
                  <a:gd name="T39" fmla="*/ 230 h 292"/>
                  <a:gd name="T40" fmla="*/ 2 w 224"/>
                  <a:gd name="T41" fmla="*/ 213 h 292"/>
                  <a:gd name="T42" fmla="*/ 8 w 224"/>
                  <a:gd name="T43" fmla="*/ 198 h 292"/>
                  <a:gd name="T44" fmla="*/ 105 w 224"/>
                  <a:gd name="T45" fmla="*/ 32 h 292"/>
                  <a:gd name="T46" fmla="*/ 115 w 224"/>
                  <a:gd name="T47" fmla="*/ 19 h 292"/>
                  <a:gd name="T48" fmla="*/ 129 w 224"/>
                  <a:gd name="T49" fmla="*/ 8 h 292"/>
                  <a:gd name="T50" fmla="*/ 144 w 224"/>
                  <a:gd name="T51" fmla="*/ 2 h 292"/>
                  <a:gd name="T52" fmla="*/ 159 w 224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2">
                    <a:moveTo>
                      <a:pt x="159" y="0"/>
                    </a:moveTo>
                    <a:lnTo>
                      <a:pt x="176" y="2"/>
                    </a:lnTo>
                    <a:lnTo>
                      <a:pt x="192" y="9"/>
                    </a:lnTo>
                    <a:lnTo>
                      <a:pt x="206" y="20"/>
                    </a:lnTo>
                    <a:lnTo>
                      <a:pt x="216" y="32"/>
                    </a:lnTo>
                    <a:lnTo>
                      <a:pt x="222" y="48"/>
                    </a:lnTo>
                    <a:lnTo>
                      <a:pt x="224" y="63"/>
                    </a:lnTo>
                    <a:lnTo>
                      <a:pt x="222" y="80"/>
                    </a:lnTo>
                    <a:lnTo>
                      <a:pt x="216" y="96"/>
                    </a:lnTo>
                    <a:lnTo>
                      <a:pt x="120" y="261"/>
                    </a:lnTo>
                    <a:lnTo>
                      <a:pt x="109" y="275"/>
                    </a:lnTo>
                    <a:lnTo>
                      <a:pt x="95" y="285"/>
                    </a:lnTo>
                    <a:lnTo>
                      <a:pt x="81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3" y="284"/>
                    </a:lnTo>
                    <a:lnTo>
                      <a:pt x="18" y="274"/>
                    </a:lnTo>
                    <a:lnTo>
                      <a:pt x="8" y="261"/>
                    </a:lnTo>
                    <a:lnTo>
                      <a:pt x="2" y="246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8" y="198"/>
                    </a:lnTo>
                    <a:lnTo>
                      <a:pt x="105" y="32"/>
                    </a:lnTo>
                    <a:lnTo>
                      <a:pt x="115" y="19"/>
                    </a:lnTo>
                    <a:lnTo>
                      <a:pt x="129" y="8"/>
                    </a:lnTo>
                    <a:lnTo>
                      <a:pt x="144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169"/>
              <p:cNvSpPr>
                <a:spLocks/>
              </p:cNvSpPr>
              <p:nvPr/>
            </p:nvSpPr>
            <p:spPr bwMode="auto">
              <a:xfrm>
                <a:off x="1119188" y="2732088"/>
                <a:ext cx="96838" cy="315913"/>
              </a:xfrm>
              <a:custGeom>
                <a:avLst/>
                <a:gdLst>
                  <a:gd name="T0" fmla="*/ 154 w 308"/>
                  <a:gd name="T1" fmla="*/ 0 h 992"/>
                  <a:gd name="T2" fmla="*/ 185 w 308"/>
                  <a:gd name="T3" fmla="*/ 2 h 992"/>
                  <a:gd name="T4" fmla="*/ 213 w 308"/>
                  <a:gd name="T5" fmla="*/ 7 h 992"/>
                  <a:gd name="T6" fmla="*/ 238 w 308"/>
                  <a:gd name="T7" fmla="*/ 17 h 992"/>
                  <a:gd name="T8" fmla="*/ 259 w 308"/>
                  <a:gd name="T9" fmla="*/ 30 h 992"/>
                  <a:gd name="T10" fmla="*/ 277 w 308"/>
                  <a:gd name="T11" fmla="*/ 47 h 992"/>
                  <a:gd name="T12" fmla="*/ 290 w 308"/>
                  <a:gd name="T13" fmla="*/ 67 h 992"/>
                  <a:gd name="T14" fmla="*/ 301 w 308"/>
                  <a:gd name="T15" fmla="*/ 91 h 992"/>
                  <a:gd name="T16" fmla="*/ 306 w 308"/>
                  <a:gd name="T17" fmla="*/ 119 h 992"/>
                  <a:gd name="T18" fmla="*/ 308 w 308"/>
                  <a:gd name="T19" fmla="*/ 150 h 992"/>
                  <a:gd name="T20" fmla="*/ 308 w 308"/>
                  <a:gd name="T21" fmla="*/ 375 h 992"/>
                  <a:gd name="T22" fmla="*/ 307 w 308"/>
                  <a:gd name="T23" fmla="*/ 405 h 992"/>
                  <a:gd name="T24" fmla="*/ 304 w 308"/>
                  <a:gd name="T25" fmla="*/ 435 h 992"/>
                  <a:gd name="T26" fmla="*/ 301 w 308"/>
                  <a:gd name="T27" fmla="*/ 467 h 992"/>
                  <a:gd name="T28" fmla="*/ 240 w 308"/>
                  <a:gd name="T29" fmla="*/ 920 h 992"/>
                  <a:gd name="T30" fmla="*/ 236 w 308"/>
                  <a:gd name="T31" fmla="*/ 942 h 992"/>
                  <a:gd name="T32" fmla="*/ 228 w 308"/>
                  <a:gd name="T33" fmla="*/ 960 h 992"/>
                  <a:gd name="T34" fmla="*/ 219 w 308"/>
                  <a:gd name="T35" fmla="*/ 972 h 992"/>
                  <a:gd name="T36" fmla="*/ 206 w 308"/>
                  <a:gd name="T37" fmla="*/ 982 h 992"/>
                  <a:gd name="T38" fmla="*/ 192 w 308"/>
                  <a:gd name="T39" fmla="*/ 988 h 992"/>
                  <a:gd name="T40" fmla="*/ 174 w 308"/>
                  <a:gd name="T41" fmla="*/ 991 h 992"/>
                  <a:gd name="T42" fmla="*/ 154 w 308"/>
                  <a:gd name="T43" fmla="*/ 992 h 992"/>
                  <a:gd name="T44" fmla="*/ 134 w 308"/>
                  <a:gd name="T45" fmla="*/ 991 h 992"/>
                  <a:gd name="T46" fmla="*/ 116 w 308"/>
                  <a:gd name="T47" fmla="*/ 988 h 992"/>
                  <a:gd name="T48" fmla="*/ 102 w 308"/>
                  <a:gd name="T49" fmla="*/ 982 h 992"/>
                  <a:gd name="T50" fmla="*/ 89 w 308"/>
                  <a:gd name="T51" fmla="*/ 972 h 992"/>
                  <a:gd name="T52" fmla="*/ 79 w 308"/>
                  <a:gd name="T53" fmla="*/ 960 h 992"/>
                  <a:gd name="T54" fmla="*/ 72 w 308"/>
                  <a:gd name="T55" fmla="*/ 942 h 992"/>
                  <a:gd name="T56" fmla="*/ 68 w 308"/>
                  <a:gd name="T57" fmla="*/ 920 h 992"/>
                  <a:gd name="T58" fmla="*/ 7 w 308"/>
                  <a:gd name="T59" fmla="*/ 467 h 992"/>
                  <a:gd name="T60" fmla="*/ 4 w 308"/>
                  <a:gd name="T61" fmla="*/ 435 h 992"/>
                  <a:gd name="T62" fmla="*/ 1 w 308"/>
                  <a:gd name="T63" fmla="*/ 405 h 992"/>
                  <a:gd name="T64" fmla="*/ 0 w 308"/>
                  <a:gd name="T65" fmla="*/ 375 h 992"/>
                  <a:gd name="T66" fmla="*/ 0 w 308"/>
                  <a:gd name="T67" fmla="*/ 150 h 992"/>
                  <a:gd name="T68" fmla="*/ 2 w 308"/>
                  <a:gd name="T69" fmla="*/ 119 h 992"/>
                  <a:gd name="T70" fmla="*/ 7 w 308"/>
                  <a:gd name="T71" fmla="*/ 91 h 992"/>
                  <a:gd name="T72" fmla="*/ 18 w 308"/>
                  <a:gd name="T73" fmla="*/ 67 h 992"/>
                  <a:gd name="T74" fmla="*/ 31 w 308"/>
                  <a:gd name="T75" fmla="*/ 47 h 992"/>
                  <a:gd name="T76" fmla="*/ 49 w 308"/>
                  <a:gd name="T77" fmla="*/ 30 h 992"/>
                  <a:gd name="T78" fmla="*/ 70 w 308"/>
                  <a:gd name="T79" fmla="*/ 17 h 992"/>
                  <a:gd name="T80" fmla="*/ 95 w 308"/>
                  <a:gd name="T81" fmla="*/ 7 h 992"/>
                  <a:gd name="T82" fmla="*/ 122 w 308"/>
                  <a:gd name="T83" fmla="*/ 2 h 992"/>
                  <a:gd name="T84" fmla="*/ 154 w 308"/>
                  <a:gd name="T85" fmla="*/ 0 h 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8" h="992">
                    <a:moveTo>
                      <a:pt x="154" y="0"/>
                    </a:moveTo>
                    <a:lnTo>
                      <a:pt x="185" y="2"/>
                    </a:lnTo>
                    <a:lnTo>
                      <a:pt x="213" y="7"/>
                    </a:lnTo>
                    <a:lnTo>
                      <a:pt x="238" y="17"/>
                    </a:lnTo>
                    <a:lnTo>
                      <a:pt x="259" y="30"/>
                    </a:lnTo>
                    <a:lnTo>
                      <a:pt x="277" y="47"/>
                    </a:lnTo>
                    <a:lnTo>
                      <a:pt x="290" y="67"/>
                    </a:lnTo>
                    <a:lnTo>
                      <a:pt x="301" y="91"/>
                    </a:lnTo>
                    <a:lnTo>
                      <a:pt x="306" y="119"/>
                    </a:lnTo>
                    <a:lnTo>
                      <a:pt x="308" y="150"/>
                    </a:lnTo>
                    <a:lnTo>
                      <a:pt x="308" y="375"/>
                    </a:lnTo>
                    <a:lnTo>
                      <a:pt x="307" y="405"/>
                    </a:lnTo>
                    <a:lnTo>
                      <a:pt x="304" y="435"/>
                    </a:lnTo>
                    <a:lnTo>
                      <a:pt x="301" y="467"/>
                    </a:lnTo>
                    <a:lnTo>
                      <a:pt x="240" y="920"/>
                    </a:lnTo>
                    <a:lnTo>
                      <a:pt x="236" y="942"/>
                    </a:lnTo>
                    <a:lnTo>
                      <a:pt x="228" y="960"/>
                    </a:lnTo>
                    <a:lnTo>
                      <a:pt x="219" y="972"/>
                    </a:lnTo>
                    <a:lnTo>
                      <a:pt x="206" y="982"/>
                    </a:lnTo>
                    <a:lnTo>
                      <a:pt x="192" y="988"/>
                    </a:lnTo>
                    <a:lnTo>
                      <a:pt x="174" y="991"/>
                    </a:lnTo>
                    <a:lnTo>
                      <a:pt x="154" y="992"/>
                    </a:lnTo>
                    <a:lnTo>
                      <a:pt x="134" y="991"/>
                    </a:lnTo>
                    <a:lnTo>
                      <a:pt x="116" y="988"/>
                    </a:lnTo>
                    <a:lnTo>
                      <a:pt x="102" y="982"/>
                    </a:lnTo>
                    <a:lnTo>
                      <a:pt x="89" y="972"/>
                    </a:lnTo>
                    <a:lnTo>
                      <a:pt x="79" y="960"/>
                    </a:lnTo>
                    <a:lnTo>
                      <a:pt x="72" y="942"/>
                    </a:lnTo>
                    <a:lnTo>
                      <a:pt x="68" y="920"/>
                    </a:lnTo>
                    <a:lnTo>
                      <a:pt x="7" y="467"/>
                    </a:lnTo>
                    <a:lnTo>
                      <a:pt x="4" y="435"/>
                    </a:lnTo>
                    <a:lnTo>
                      <a:pt x="1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2" y="119"/>
                    </a:lnTo>
                    <a:lnTo>
                      <a:pt x="7" y="91"/>
                    </a:lnTo>
                    <a:lnTo>
                      <a:pt x="18" y="67"/>
                    </a:lnTo>
                    <a:lnTo>
                      <a:pt x="31" y="47"/>
                    </a:lnTo>
                    <a:lnTo>
                      <a:pt x="49" y="30"/>
                    </a:lnTo>
                    <a:lnTo>
                      <a:pt x="70" y="17"/>
                    </a:lnTo>
                    <a:lnTo>
                      <a:pt x="95" y="7"/>
                    </a:lnTo>
                    <a:lnTo>
                      <a:pt x="122" y="2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170"/>
              <p:cNvSpPr>
                <a:spLocks/>
              </p:cNvSpPr>
              <p:nvPr/>
            </p:nvSpPr>
            <p:spPr bwMode="auto">
              <a:xfrm>
                <a:off x="1116013" y="3087688"/>
                <a:ext cx="103188" cy="101600"/>
              </a:xfrm>
              <a:custGeom>
                <a:avLst/>
                <a:gdLst>
                  <a:gd name="T0" fmla="*/ 161 w 321"/>
                  <a:gd name="T1" fmla="*/ 0 h 319"/>
                  <a:gd name="T2" fmla="*/ 193 w 321"/>
                  <a:gd name="T3" fmla="*/ 4 h 319"/>
                  <a:gd name="T4" fmla="*/ 223 w 321"/>
                  <a:gd name="T5" fmla="*/ 14 h 319"/>
                  <a:gd name="T6" fmla="*/ 250 w 321"/>
                  <a:gd name="T7" fmla="*/ 28 h 319"/>
                  <a:gd name="T8" fmla="*/ 274 w 321"/>
                  <a:gd name="T9" fmla="*/ 47 h 319"/>
                  <a:gd name="T10" fmla="*/ 294 w 321"/>
                  <a:gd name="T11" fmla="*/ 71 h 319"/>
                  <a:gd name="T12" fmla="*/ 309 w 321"/>
                  <a:gd name="T13" fmla="*/ 98 h 319"/>
                  <a:gd name="T14" fmla="*/ 318 w 321"/>
                  <a:gd name="T15" fmla="*/ 128 h 319"/>
                  <a:gd name="T16" fmla="*/ 321 w 321"/>
                  <a:gd name="T17" fmla="*/ 159 h 319"/>
                  <a:gd name="T18" fmla="*/ 318 w 321"/>
                  <a:gd name="T19" fmla="*/ 192 h 319"/>
                  <a:gd name="T20" fmla="*/ 309 w 321"/>
                  <a:gd name="T21" fmla="*/ 222 h 319"/>
                  <a:gd name="T22" fmla="*/ 294 w 321"/>
                  <a:gd name="T23" fmla="*/ 249 h 319"/>
                  <a:gd name="T24" fmla="*/ 274 w 321"/>
                  <a:gd name="T25" fmla="*/ 272 h 319"/>
                  <a:gd name="T26" fmla="*/ 250 w 321"/>
                  <a:gd name="T27" fmla="*/ 292 h 319"/>
                  <a:gd name="T28" fmla="*/ 223 w 321"/>
                  <a:gd name="T29" fmla="*/ 306 h 319"/>
                  <a:gd name="T30" fmla="*/ 193 w 321"/>
                  <a:gd name="T31" fmla="*/ 316 h 319"/>
                  <a:gd name="T32" fmla="*/ 161 w 321"/>
                  <a:gd name="T33" fmla="*/ 319 h 319"/>
                  <a:gd name="T34" fmla="*/ 128 w 321"/>
                  <a:gd name="T35" fmla="*/ 316 h 319"/>
                  <a:gd name="T36" fmla="*/ 99 w 321"/>
                  <a:gd name="T37" fmla="*/ 306 h 319"/>
                  <a:gd name="T38" fmla="*/ 72 w 321"/>
                  <a:gd name="T39" fmla="*/ 292 h 319"/>
                  <a:gd name="T40" fmla="*/ 48 w 321"/>
                  <a:gd name="T41" fmla="*/ 272 h 319"/>
                  <a:gd name="T42" fmla="*/ 28 w 321"/>
                  <a:gd name="T43" fmla="*/ 249 h 319"/>
                  <a:gd name="T44" fmla="*/ 13 w 321"/>
                  <a:gd name="T45" fmla="*/ 222 h 319"/>
                  <a:gd name="T46" fmla="*/ 4 w 321"/>
                  <a:gd name="T47" fmla="*/ 192 h 319"/>
                  <a:gd name="T48" fmla="*/ 0 w 321"/>
                  <a:gd name="T49" fmla="*/ 159 h 319"/>
                  <a:gd name="T50" fmla="*/ 4 w 321"/>
                  <a:gd name="T51" fmla="*/ 128 h 319"/>
                  <a:gd name="T52" fmla="*/ 13 w 321"/>
                  <a:gd name="T53" fmla="*/ 98 h 319"/>
                  <a:gd name="T54" fmla="*/ 28 w 321"/>
                  <a:gd name="T55" fmla="*/ 71 h 319"/>
                  <a:gd name="T56" fmla="*/ 48 w 321"/>
                  <a:gd name="T57" fmla="*/ 47 h 319"/>
                  <a:gd name="T58" fmla="*/ 72 w 321"/>
                  <a:gd name="T59" fmla="*/ 28 h 319"/>
                  <a:gd name="T60" fmla="*/ 99 w 321"/>
                  <a:gd name="T61" fmla="*/ 14 h 319"/>
                  <a:gd name="T62" fmla="*/ 128 w 321"/>
                  <a:gd name="T63" fmla="*/ 4 h 319"/>
                  <a:gd name="T64" fmla="*/ 161 w 321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1" h="319">
                    <a:moveTo>
                      <a:pt x="161" y="0"/>
                    </a:moveTo>
                    <a:lnTo>
                      <a:pt x="193" y="4"/>
                    </a:lnTo>
                    <a:lnTo>
                      <a:pt x="223" y="14"/>
                    </a:lnTo>
                    <a:lnTo>
                      <a:pt x="250" y="28"/>
                    </a:lnTo>
                    <a:lnTo>
                      <a:pt x="274" y="47"/>
                    </a:lnTo>
                    <a:lnTo>
                      <a:pt x="294" y="71"/>
                    </a:lnTo>
                    <a:lnTo>
                      <a:pt x="309" y="98"/>
                    </a:lnTo>
                    <a:lnTo>
                      <a:pt x="318" y="128"/>
                    </a:lnTo>
                    <a:lnTo>
                      <a:pt x="321" y="159"/>
                    </a:lnTo>
                    <a:lnTo>
                      <a:pt x="318" y="192"/>
                    </a:lnTo>
                    <a:lnTo>
                      <a:pt x="309" y="222"/>
                    </a:lnTo>
                    <a:lnTo>
                      <a:pt x="294" y="249"/>
                    </a:lnTo>
                    <a:lnTo>
                      <a:pt x="274" y="272"/>
                    </a:lnTo>
                    <a:lnTo>
                      <a:pt x="250" y="292"/>
                    </a:lnTo>
                    <a:lnTo>
                      <a:pt x="223" y="306"/>
                    </a:lnTo>
                    <a:lnTo>
                      <a:pt x="193" y="316"/>
                    </a:lnTo>
                    <a:lnTo>
                      <a:pt x="161" y="319"/>
                    </a:lnTo>
                    <a:lnTo>
                      <a:pt x="128" y="316"/>
                    </a:lnTo>
                    <a:lnTo>
                      <a:pt x="99" y="306"/>
                    </a:lnTo>
                    <a:lnTo>
                      <a:pt x="72" y="292"/>
                    </a:lnTo>
                    <a:lnTo>
                      <a:pt x="48" y="272"/>
                    </a:lnTo>
                    <a:lnTo>
                      <a:pt x="28" y="249"/>
                    </a:lnTo>
                    <a:lnTo>
                      <a:pt x="13" y="222"/>
                    </a:lnTo>
                    <a:lnTo>
                      <a:pt x="4" y="192"/>
                    </a:lnTo>
                    <a:lnTo>
                      <a:pt x="0" y="159"/>
                    </a:lnTo>
                    <a:lnTo>
                      <a:pt x="4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4"/>
                    </a:lnTo>
                    <a:lnTo>
                      <a:pt x="128" y="4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1" name="Oval 70"/>
            <p:cNvSpPr/>
            <p:nvPr/>
          </p:nvSpPr>
          <p:spPr>
            <a:xfrm>
              <a:off x="5627795" y="2949840"/>
              <a:ext cx="1571517" cy="157151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5"/>
            <p:cNvSpPr>
              <a:spLocks/>
            </p:cNvSpPr>
            <p:nvPr/>
          </p:nvSpPr>
          <p:spPr bwMode="auto">
            <a:xfrm>
              <a:off x="5730285" y="3255818"/>
              <a:ext cx="1366536" cy="1165335"/>
            </a:xfrm>
            <a:custGeom>
              <a:avLst/>
              <a:gdLst>
                <a:gd name="T0" fmla="*/ 1816 w 2128"/>
                <a:gd name="T1" fmla="*/ 0 h 1816"/>
                <a:gd name="T2" fmla="*/ 1532 w 2128"/>
                <a:gd name="T3" fmla="*/ 520 h 1816"/>
                <a:gd name="T4" fmla="*/ 596 w 2128"/>
                <a:gd name="T5" fmla="*/ 520 h 1816"/>
                <a:gd name="T6" fmla="*/ 312 w 2128"/>
                <a:gd name="T7" fmla="*/ 0 h 1816"/>
                <a:gd name="T8" fmla="*/ 0 w 2128"/>
                <a:gd name="T9" fmla="*/ 752 h 1816"/>
                <a:gd name="T10" fmla="*/ 1064 w 2128"/>
                <a:gd name="T11" fmla="*/ 1816 h 1816"/>
                <a:gd name="T12" fmla="*/ 2128 w 2128"/>
                <a:gd name="T13" fmla="*/ 752 h 1816"/>
                <a:gd name="T14" fmla="*/ 1816 w 2128"/>
                <a:gd name="T15" fmla="*/ 0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8" h="1816">
                  <a:moveTo>
                    <a:pt x="1816" y="0"/>
                  </a:moveTo>
                  <a:cubicBezTo>
                    <a:pt x="1532" y="520"/>
                    <a:pt x="1532" y="520"/>
                    <a:pt x="1532" y="520"/>
                  </a:cubicBezTo>
                  <a:cubicBezTo>
                    <a:pt x="596" y="520"/>
                    <a:pt x="596" y="520"/>
                    <a:pt x="596" y="52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119" y="192"/>
                    <a:pt x="0" y="458"/>
                    <a:pt x="0" y="752"/>
                  </a:cubicBezTo>
                  <a:cubicBezTo>
                    <a:pt x="0" y="1340"/>
                    <a:pt x="476" y="1816"/>
                    <a:pt x="1064" y="1816"/>
                  </a:cubicBezTo>
                  <a:cubicBezTo>
                    <a:pt x="1652" y="1816"/>
                    <a:pt x="2128" y="1340"/>
                    <a:pt x="2128" y="752"/>
                  </a:cubicBezTo>
                  <a:cubicBezTo>
                    <a:pt x="2128" y="458"/>
                    <a:pt x="2009" y="192"/>
                    <a:pt x="181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6136660" y="3740464"/>
              <a:ext cx="553788" cy="482816"/>
              <a:chOff x="977900" y="3124200"/>
              <a:chExt cx="879476" cy="766763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5" name="Freeform 185"/>
              <p:cNvSpPr>
                <a:spLocks/>
              </p:cNvSpPr>
              <p:nvPr/>
            </p:nvSpPr>
            <p:spPr bwMode="auto">
              <a:xfrm>
                <a:off x="1563688" y="3233738"/>
                <a:ext cx="120650" cy="246063"/>
              </a:xfrm>
              <a:custGeom>
                <a:avLst/>
                <a:gdLst>
                  <a:gd name="T0" fmla="*/ 262 w 455"/>
                  <a:gd name="T1" fmla="*/ 3 h 931"/>
                  <a:gd name="T2" fmla="*/ 284 w 455"/>
                  <a:gd name="T3" fmla="*/ 37 h 931"/>
                  <a:gd name="T4" fmla="*/ 286 w 455"/>
                  <a:gd name="T5" fmla="*/ 107 h 931"/>
                  <a:gd name="T6" fmla="*/ 289 w 455"/>
                  <a:gd name="T7" fmla="*/ 110 h 931"/>
                  <a:gd name="T8" fmla="*/ 301 w 455"/>
                  <a:gd name="T9" fmla="*/ 112 h 931"/>
                  <a:gd name="T10" fmla="*/ 344 w 455"/>
                  <a:gd name="T11" fmla="*/ 121 h 931"/>
                  <a:gd name="T12" fmla="*/ 396 w 455"/>
                  <a:gd name="T13" fmla="*/ 135 h 931"/>
                  <a:gd name="T14" fmla="*/ 425 w 455"/>
                  <a:gd name="T15" fmla="*/ 155 h 931"/>
                  <a:gd name="T16" fmla="*/ 408 w 455"/>
                  <a:gd name="T17" fmla="*/ 224 h 931"/>
                  <a:gd name="T18" fmla="*/ 386 w 455"/>
                  <a:gd name="T19" fmla="*/ 245 h 931"/>
                  <a:gd name="T20" fmla="*/ 359 w 455"/>
                  <a:gd name="T21" fmla="*/ 242 h 931"/>
                  <a:gd name="T22" fmla="*/ 338 w 455"/>
                  <a:gd name="T23" fmla="*/ 233 h 931"/>
                  <a:gd name="T24" fmla="*/ 288 w 455"/>
                  <a:gd name="T25" fmla="*/ 220 h 931"/>
                  <a:gd name="T26" fmla="*/ 219 w 455"/>
                  <a:gd name="T27" fmla="*/ 217 h 931"/>
                  <a:gd name="T28" fmla="*/ 169 w 455"/>
                  <a:gd name="T29" fmla="*/ 236 h 931"/>
                  <a:gd name="T30" fmla="*/ 146 w 455"/>
                  <a:gd name="T31" fmla="*/ 267 h 931"/>
                  <a:gd name="T32" fmla="*/ 143 w 455"/>
                  <a:gd name="T33" fmla="*/ 304 h 931"/>
                  <a:gd name="T34" fmla="*/ 162 w 455"/>
                  <a:gd name="T35" fmla="*/ 340 h 931"/>
                  <a:gd name="T36" fmla="*/ 214 w 455"/>
                  <a:gd name="T37" fmla="*/ 374 h 931"/>
                  <a:gd name="T38" fmla="*/ 310 w 455"/>
                  <a:gd name="T39" fmla="*/ 416 h 931"/>
                  <a:gd name="T40" fmla="*/ 401 w 455"/>
                  <a:gd name="T41" fmla="*/ 476 h 931"/>
                  <a:gd name="T42" fmla="*/ 447 w 455"/>
                  <a:gd name="T43" fmla="*/ 553 h 931"/>
                  <a:gd name="T44" fmla="*/ 453 w 455"/>
                  <a:gd name="T45" fmla="*/ 646 h 931"/>
                  <a:gd name="T46" fmla="*/ 419 w 455"/>
                  <a:gd name="T47" fmla="*/ 730 h 931"/>
                  <a:gd name="T48" fmla="*/ 349 w 455"/>
                  <a:gd name="T49" fmla="*/ 790 h 931"/>
                  <a:gd name="T50" fmla="*/ 283 w 455"/>
                  <a:gd name="T51" fmla="*/ 813 h 931"/>
                  <a:gd name="T52" fmla="*/ 279 w 455"/>
                  <a:gd name="T53" fmla="*/ 816 h 931"/>
                  <a:gd name="T54" fmla="*/ 278 w 455"/>
                  <a:gd name="T55" fmla="*/ 895 h 931"/>
                  <a:gd name="T56" fmla="*/ 255 w 455"/>
                  <a:gd name="T57" fmla="*/ 929 h 931"/>
                  <a:gd name="T58" fmla="*/ 192 w 455"/>
                  <a:gd name="T59" fmla="*/ 929 h 931"/>
                  <a:gd name="T60" fmla="*/ 169 w 455"/>
                  <a:gd name="T61" fmla="*/ 895 h 931"/>
                  <a:gd name="T62" fmla="*/ 168 w 455"/>
                  <a:gd name="T63" fmla="*/ 820 h 931"/>
                  <a:gd name="T64" fmla="*/ 163 w 455"/>
                  <a:gd name="T65" fmla="*/ 817 h 931"/>
                  <a:gd name="T66" fmla="*/ 148 w 455"/>
                  <a:gd name="T67" fmla="*/ 815 h 931"/>
                  <a:gd name="T68" fmla="*/ 96 w 455"/>
                  <a:gd name="T69" fmla="*/ 804 h 931"/>
                  <a:gd name="T70" fmla="*/ 34 w 455"/>
                  <a:gd name="T71" fmla="*/ 785 h 931"/>
                  <a:gd name="T72" fmla="*/ 2 w 455"/>
                  <a:gd name="T73" fmla="*/ 762 h 931"/>
                  <a:gd name="T74" fmla="*/ 19 w 455"/>
                  <a:gd name="T75" fmla="*/ 692 h 931"/>
                  <a:gd name="T76" fmla="*/ 41 w 455"/>
                  <a:gd name="T77" fmla="*/ 671 h 931"/>
                  <a:gd name="T78" fmla="*/ 62 w 455"/>
                  <a:gd name="T79" fmla="*/ 671 h 931"/>
                  <a:gd name="T80" fmla="*/ 77 w 455"/>
                  <a:gd name="T81" fmla="*/ 677 h 931"/>
                  <a:gd name="T82" fmla="*/ 115 w 455"/>
                  <a:gd name="T83" fmla="*/ 691 h 931"/>
                  <a:gd name="T84" fmla="*/ 168 w 455"/>
                  <a:gd name="T85" fmla="*/ 707 h 931"/>
                  <a:gd name="T86" fmla="*/ 233 w 455"/>
                  <a:gd name="T87" fmla="*/ 709 h 931"/>
                  <a:gd name="T88" fmla="*/ 296 w 455"/>
                  <a:gd name="T89" fmla="*/ 678 h 931"/>
                  <a:gd name="T90" fmla="*/ 320 w 455"/>
                  <a:gd name="T91" fmla="*/ 622 h 931"/>
                  <a:gd name="T92" fmla="*/ 300 w 455"/>
                  <a:gd name="T93" fmla="*/ 568 h 931"/>
                  <a:gd name="T94" fmla="*/ 237 w 455"/>
                  <a:gd name="T95" fmla="*/ 523 h 931"/>
                  <a:gd name="T96" fmla="*/ 150 w 455"/>
                  <a:gd name="T97" fmla="*/ 486 h 931"/>
                  <a:gd name="T98" fmla="*/ 78 w 455"/>
                  <a:gd name="T99" fmla="*/ 444 h 931"/>
                  <a:gd name="T100" fmla="*/ 26 w 455"/>
                  <a:gd name="T101" fmla="*/ 385 h 931"/>
                  <a:gd name="T102" fmla="*/ 7 w 455"/>
                  <a:gd name="T103" fmla="*/ 304 h 931"/>
                  <a:gd name="T104" fmla="*/ 27 w 455"/>
                  <a:gd name="T105" fmla="*/ 220 h 931"/>
                  <a:gd name="T106" fmla="*/ 83 w 455"/>
                  <a:gd name="T107" fmla="*/ 154 h 931"/>
                  <a:gd name="T108" fmla="*/ 169 w 455"/>
                  <a:gd name="T109" fmla="*/ 115 h 931"/>
                  <a:gd name="T110" fmla="*/ 174 w 455"/>
                  <a:gd name="T111" fmla="*/ 113 h 931"/>
                  <a:gd name="T112" fmla="*/ 177 w 455"/>
                  <a:gd name="T113" fmla="*/ 107 h 931"/>
                  <a:gd name="T114" fmla="*/ 188 w 455"/>
                  <a:gd name="T115" fmla="*/ 10 h 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5" h="931">
                    <a:moveTo>
                      <a:pt x="215" y="0"/>
                    </a:moveTo>
                    <a:lnTo>
                      <a:pt x="247" y="0"/>
                    </a:lnTo>
                    <a:lnTo>
                      <a:pt x="262" y="3"/>
                    </a:lnTo>
                    <a:lnTo>
                      <a:pt x="274" y="10"/>
                    </a:lnTo>
                    <a:lnTo>
                      <a:pt x="282" y="23"/>
                    </a:lnTo>
                    <a:lnTo>
                      <a:pt x="284" y="37"/>
                    </a:lnTo>
                    <a:lnTo>
                      <a:pt x="285" y="103"/>
                    </a:lnTo>
                    <a:lnTo>
                      <a:pt x="285" y="106"/>
                    </a:lnTo>
                    <a:lnTo>
                      <a:pt x="286" y="107"/>
                    </a:lnTo>
                    <a:lnTo>
                      <a:pt x="287" y="108"/>
                    </a:lnTo>
                    <a:lnTo>
                      <a:pt x="288" y="109"/>
                    </a:lnTo>
                    <a:lnTo>
                      <a:pt x="289" y="110"/>
                    </a:lnTo>
                    <a:lnTo>
                      <a:pt x="290" y="110"/>
                    </a:lnTo>
                    <a:lnTo>
                      <a:pt x="293" y="110"/>
                    </a:lnTo>
                    <a:lnTo>
                      <a:pt x="301" y="112"/>
                    </a:lnTo>
                    <a:lnTo>
                      <a:pt x="313" y="114"/>
                    </a:lnTo>
                    <a:lnTo>
                      <a:pt x="327" y="117"/>
                    </a:lnTo>
                    <a:lnTo>
                      <a:pt x="344" y="121"/>
                    </a:lnTo>
                    <a:lnTo>
                      <a:pt x="362" y="125"/>
                    </a:lnTo>
                    <a:lnTo>
                      <a:pt x="380" y="130"/>
                    </a:lnTo>
                    <a:lnTo>
                      <a:pt x="396" y="135"/>
                    </a:lnTo>
                    <a:lnTo>
                      <a:pt x="411" y="141"/>
                    </a:lnTo>
                    <a:lnTo>
                      <a:pt x="419" y="146"/>
                    </a:lnTo>
                    <a:lnTo>
                      <a:pt x="425" y="155"/>
                    </a:lnTo>
                    <a:lnTo>
                      <a:pt x="428" y="165"/>
                    </a:lnTo>
                    <a:lnTo>
                      <a:pt x="426" y="177"/>
                    </a:lnTo>
                    <a:lnTo>
                      <a:pt x="408" y="224"/>
                    </a:lnTo>
                    <a:lnTo>
                      <a:pt x="403" y="233"/>
                    </a:lnTo>
                    <a:lnTo>
                      <a:pt x="395" y="240"/>
                    </a:lnTo>
                    <a:lnTo>
                      <a:pt x="386" y="245"/>
                    </a:lnTo>
                    <a:lnTo>
                      <a:pt x="376" y="246"/>
                    </a:lnTo>
                    <a:lnTo>
                      <a:pt x="367" y="245"/>
                    </a:lnTo>
                    <a:lnTo>
                      <a:pt x="359" y="242"/>
                    </a:lnTo>
                    <a:lnTo>
                      <a:pt x="357" y="241"/>
                    </a:lnTo>
                    <a:lnTo>
                      <a:pt x="350" y="238"/>
                    </a:lnTo>
                    <a:lnTo>
                      <a:pt x="338" y="233"/>
                    </a:lnTo>
                    <a:lnTo>
                      <a:pt x="324" y="229"/>
                    </a:lnTo>
                    <a:lnTo>
                      <a:pt x="307" y="224"/>
                    </a:lnTo>
                    <a:lnTo>
                      <a:pt x="288" y="220"/>
                    </a:lnTo>
                    <a:lnTo>
                      <a:pt x="266" y="217"/>
                    </a:lnTo>
                    <a:lnTo>
                      <a:pt x="242" y="216"/>
                    </a:lnTo>
                    <a:lnTo>
                      <a:pt x="219" y="217"/>
                    </a:lnTo>
                    <a:lnTo>
                      <a:pt x="199" y="221"/>
                    </a:lnTo>
                    <a:lnTo>
                      <a:pt x="183" y="228"/>
                    </a:lnTo>
                    <a:lnTo>
                      <a:pt x="169" y="236"/>
                    </a:lnTo>
                    <a:lnTo>
                      <a:pt x="159" y="245"/>
                    </a:lnTo>
                    <a:lnTo>
                      <a:pt x="151" y="256"/>
                    </a:lnTo>
                    <a:lnTo>
                      <a:pt x="146" y="267"/>
                    </a:lnTo>
                    <a:lnTo>
                      <a:pt x="142" y="279"/>
                    </a:lnTo>
                    <a:lnTo>
                      <a:pt x="141" y="291"/>
                    </a:lnTo>
                    <a:lnTo>
                      <a:pt x="143" y="304"/>
                    </a:lnTo>
                    <a:lnTo>
                      <a:pt x="146" y="317"/>
                    </a:lnTo>
                    <a:lnTo>
                      <a:pt x="152" y="329"/>
                    </a:lnTo>
                    <a:lnTo>
                      <a:pt x="162" y="340"/>
                    </a:lnTo>
                    <a:lnTo>
                      <a:pt x="175" y="351"/>
                    </a:lnTo>
                    <a:lnTo>
                      <a:pt x="192" y="363"/>
                    </a:lnTo>
                    <a:lnTo>
                      <a:pt x="214" y="374"/>
                    </a:lnTo>
                    <a:lnTo>
                      <a:pt x="239" y="386"/>
                    </a:lnTo>
                    <a:lnTo>
                      <a:pt x="270" y="398"/>
                    </a:lnTo>
                    <a:lnTo>
                      <a:pt x="310" y="416"/>
                    </a:lnTo>
                    <a:lnTo>
                      <a:pt x="345" y="435"/>
                    </a:lnTo>
                    <a:lnTo>
                      <a:pt x="376" y="455"/>
                    </a:lnTo>
                    <a:lnTo>
                      <a:pt x="401" y="476"/>
                    </a:lnTo>
                    <a:lnTo>
                      <a:pt x="421" y="500"/>
                    </a:lnTo>
                    <a:lnTo>
                      <a:pt x="436" y="525"/>
                    </a:lnTo>
                    <a:lnTo>
                      <a:pt x="447" y="553"/>
                    </a:lnTo>
                    <a:lnTo>
                      <a:pt x="453" y="582"/>
                    </a:lnTo>
                    <a:lnTo>
                      <a:pt x="455" y="614"/>
                    </a:lnTo>
                    <a:lnTo>
                      <a:pt x="453" y="646"/>
                    </a:lnTo>
                    <a:lnTo>
                      <a:pt x="446" y="676"/>
                    </a:lnTo>
                    <a:lnTo>
                      <a:pt x="435" y="704"/>
                    </a:lnTo>
                    <a:lnTo>
                      <a:pt x="419" y="730"/>
                    </a:lnTo>
                    <a:lnTo>
                      <a:pt x="399" y="753"/>
                    </a:lnTo>
                    <a:lnTo>
                      <a:pt x="376" y="773"/>
                    </a:lnTo>
                    <a:lnTo>
                      <a:pt x="349" y="790"/>
                    </a:lnTo>
                    <a:lnTo>
                      <a:pt x="317" y="803"/>
                    </a:lnTo>
                    <a:lnTo>
                      <a:pt x="284" y="813"/>
                    </a:lnTo>
                    <a:lnTo>
                      <a:pt x="283" y="813"/>
                    </a:lnTo>
                    <a:lnTo>
                      <a:pt x="282" y="814"/>
                    </a:lnTo>
                    <a:lnTo>
                      <a:pt x="280" y="815"/>
                    </a:lnTo>
                    <a:lnTo>
                      <a:pt x="279" y="816"/>
                    </a:lnTo>
                    <a:lnTo>
                      <a:pt x="278" y="818"/>
                    </a:lnTo>
                    <a:lnTo>
                      <a:pt x="278" y="821"/>
                    </a:lnTo>
                    <a:lnTo>
                      <a:pt x="278" y="895"/>
                    </a:lnTo>
                    <a:lnTo>
                      <a:pt x="275" y="909"/>
                    </a:lnTo>
                    <a:lnTo>
                      <a:pt x="267" y="921"/>
                    </a:lnTo>
                    <a:lnTo>
                      <a:pt x="255" y="929"/>
                    </a:lnTo>
                    <a:lnTo>
                      <a:pt x="241" y="931"/>
                    </a:lnTo>
                    <a:lnTo>
                      <a:pt x="206" y="931"/>
                    </a:lnTo>
                    <a:lnTo>
                      <a:pt x="192" y="929"/>
                    </a:lnTo>
                    <a:lnTo>
                      <a:pt x="180" y="921"/>
                    </a:lnTo>
                    <a:lnTo>
                      <a:pt x="172" y="909"/>
                    </a:lnTo>
                    <a:lnTo>
                      <a:pt x="169" y="895"/>
                    </a:lnTo>
                    <a:lnTo>
                      <a:pt x="169" y="825"/>
                    </a:lnTo>
                    <a:lnTo>
                      <a:pt x="169" y="822"/>
                    </a:lnTo>
                    <a:lnTo>
                      <a:pt x="168" y="820"/>
                    </a:lnTo>
                    <a:lnTo>
                      <a:pt x="166" y="819"/>
                    </a:lnTo>
                    <a:lnTo>
                      <a:pt x="165" y="818"/>
                    </a:lnTo>
                    <a:lnTo>
                      <a:pt x="163" y="817"/>
                    </a:lnTo>
                    <a:lnTo>
                      <a:pt x="162" y="817"/>
                    </a:lnTo>
                    <a:lnTo>
                      <a:pt x="158" y="817"/>
                    </a:lnTo>
                    <a:lnTo>
                      <a:pt x="148" y="815"/>
                    </a:lnTo>
                    <a:lnTo>
                      <a:pt x="134" y="812"/>
                    </a:lnTo>
                    <a:lnTo>
                      <a:pt x="116" y="808"/>
                    </a:lnTo>
                    <a:lnTo>
                      <a:pt x="96" y="804"/>
                    </a:lnTo>
                    <a:lnTo>
                      <a:pt x="76" y="798"/>
                    </a:lnTo>
                    <a:lnTo>
                      <a:pt x="54" y="792"/>
                    </a:lnTo>
                    <a:lnTo>
                      <a:pt x="34" y="785"/>
                    </a:lnTo>
                    <a:lnTo>
                      <a:pt x="17" y="777"/>
                    </a:lnTo>
                    <a:lnTo>
                      <a:pt x="9" y="771"/>
                    </a:lnTo>
                    <a:lnTo>
                      <a:pt x="2" y="762"/>
                    </a:lnTo>
                    <a:lnTo>
                      <a:pt x="0" y="752"/>
                    </a:lnTo>
                    <a:lnTo>
                      <a:pt x="2" y="740"/>
                    </a:lnTo>
                    <a:lnTo>
                      <a:pt x="19" y="692"/>
                    </a:lnTo>
                    <a:lnTo>
                      <a:pt x="24" y="683"/>
                    </a:lnTo>
                    <a:lnTo>
                      <a:pt x="32" y="676"/>
                    </a:lnTo>
                    <a:lnTo>
                      <a:pt x="41" y="671"/>
                    </a:lnTo>
                    <a:lnTo>
                      <a:pt x="52" y="669"/>
                    </a:lnTo>
                    <a:lnTo>
                      <a:pt x="57" y="670"/>
                    </a:lnTo>
                    <a:lnTo>
                      <a:pt x="62" y="671"/>
                    </a:lnTo>
                    <a:lnTo>
                      <a:pt x="67" y="673"/>
                    </a:lnTo>
                    <a:lnTo>
                      <a:pt x="71" y="674"/>
                    </a:lnTo>
                    <a:lnTo>
                      <a:pt x="77" y="677"/>
                    </a:lnTo>
                    <a:lnTo>
                      <a:pt x="87" y="681"/>
                    </a:lnTo>
                    <a:lnTo>
                      <a:pt x="100" y="686"/>
                    </a:lnTo>
                    <a:lnTo>
                      <a:pt x="115" y="691"/>
                    </a:lnTo>
                    <a:lnTo>
                      <a:pt x="132" y="697"/>
                    </a:lnTo>
                    <a:lnTo>
                      <a:pt x="150" y="703"/>
                    </a:lnTo>
                    <a:lnTo>
                      <a:pt x="168" y="707"/>
                    </a:lnTo>
                    <a:lnTo>
                      <a:pt x="187" y="710"/>
                    </a:lnTo>
                    <a:lnTo>
                      <a:pt x="204" y="711"/>
                    </a:lnTo>
                    <a:lnTo>
                      <a:pt x="233" y="709"/>
                    </a:lnTo>
                    <a:lnTo>
                      <a:pt x="258" y="702"/>
                    </a:lnTo>
                    <a:lnTo>
                      <a:pt x="279" y="691"/>
                    </a:lnTo>
                    <a:lnTo>
                      <a:pt x="296" y="678"/>
                    </a:lnTo>
                    <a:lnTo>
                      <a:pt x="309" y="662"/>
                    </a:lnTo>
                    <a:lnTo>
                      <a:pt x="317" y="643"/>
                    </a:lnTo>
                    <a:lnTo>
                      <a:pt x="320" y="622"/>
                    </a:lnTo>
                    <a:lnTo>
                      <a:pt x="318" y="602"/>
                    </a:lnTo>
                    <a:lnTo>
                      <a:pt x="311" y="585"/>
                    </a:lnTo>
                    <a:lnTo>
                      <a:pt x="300" y="568"/>
                    </a:lnTo>
                    <a:lnTo>
                      <a:pt x="285" y="553"/>
                    </a:lnTo>
                    <a:lnTo>
                      <a:pt x="264" y="538"/>
                    </a:lnTo>
                    <a:lnTo>
                      <a:pt x="237" y="523"/>
                    </a:lnTo>
                    <a:lnTo>
                      <a:pt x="204" y="509"/>
                    </a:lnTo>
                    <a:lnTo>
                      <a:pt x="177" y="498"/>
                    </a:lnTo>
                    <a:lnTo>
                      <a:pt x="150" y="486"/>
                    </a:lnTo>
                    <a:lnTo>
                      <a:pt x="124" y="473"/>
                    </a:lnTo>
                    <a:lnTo>
                      <a:pt x="100" y="459"/>
                    </a:lnTo>
                    <a:lnTo>
                      <a:pt x="78" y="444"/>
                    </a:lnTo>
                    <a:lnTo>
                      <a:pt x="57" y="426"/>
                    </a:lnTo>
                    <a:lnTo>
                      <a:pt x="40" y="407"/>
                    </a:lnTo>
                    <a:lnTo>
                      <a:pt x="26" y="385"/>
                    </a:lnTo>
                    <a:lnTo>
                      <a:pt x="16" y="361"/>
                    </a:lnTo>
                    <a:lnTo>
                      <a:pt x="9" y="333"/>
                    </a:lnTo>
                    <a:lnTo>
                      <a:pt x="7" y="304"/>
                    </a:lnTo>
                    <a:lnTo>
                      <a:pt x="9" y="274"/>
                    </a:lnTo>
                    <a:lnTo>
                      <a:pt x="16" y="246"/>
                    </a:lnTo>
                    <a:lnTo>
                      <a:pt x="27" y="220"/>
                    </a:lnTo>
                    <a:lnTo>
                      <a:pt x="42" y="196"/>
                    </a:lnTo>
                    <a:lnTo>
                      <a:pt x="60" y="173"/>
                    </a:lnTo>
                    <a:lnTo>
                      <a:pt x="83" y="154"/>
                    </a:lnTo>
                    <a:lnTo>
                      <a:pt x="109" y="138"/>
                    </a:lnTo>
                    <a:lnTo>
                      <a:pt x="137" y="125"/>
                    </a:lnTo>
                    <a:lnTo>
                      <a:pt x="169" y="115"/>
                    </a:lnTo>
                    <a:lnTo>
                      <a:pt x="170" y="115"/>
                    </a:lnTo>
                    <a:lnTo>
                      <a:pt x="172" y="114"/>
                    </a:lnTo>
                    <a:lnTo>
                      <a:pt x="174" y="113"/>
                    </a:lnTo>
                    <a:lnTo>
                      <a:pt x="175" y="111"/>
                    </a:lnTo>
                    <a:lnTo>
                      <a:pt x="177" y="109"/>
                    </a:lnTo>
                    <a:lnTo>
                      <a:pt x="177" y="107"/>
                    </a:lnTo>
                    <a:lnTo>
                      <a:pt x="177" y="37"/>
                    </a:lnTo>
                    <a:lnTo>
                      <a:pt x="180" y="23"/>
                    </a:lnTo>
                    <a:lnTo>
                      <a:pt x="188" y="10"/>
                    </a:lnTo>
                    <a:lnTo>
                      <a:pt x="200" y="3"/>
                    </a:lnTo>
                    <a:lnTo>
                      <a:pt x="2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186"/>
              <p:cNvSpPr>
                <a:spLocks noEditPoints="1"/>
              </p:cNvSpPr>
              <p:nvPr/>
            </p:nvSpPr>
            <p:spPr bwMode="auto">
              <a:xfrm>
                <a:off x="1392238" y="3124200"/>
                <a:ext cx="465138" cy="465138"/>
              </a:xfrm>
              <a:custGeom>
                <a:avLst/>
                <a:gdLst>
                  <a:gd name="T0" fmla="*/ 751 w 1757"/>
                  <a:gd name="T1" fmla="*/ 216 h 1755"/>
                  <a:gd name="T2" fmla="*/ 574 w 1757"/>
                  <a:gd name="T3" fmla="*/ 277 h 1755"/>
                  <a:gd name="T4" fmla="*/ 423 w 1757"/>
                  <a:gd name="T5" fmla="*/ 380 h 1755"/>
                  <a:gd name="T6" fmla="*/ 307 w 1757"/>
                  <a:gd name="T7" fmla="*/ 520 h 1755"/>
                  <a:gd name="T8" fmla="*/ 231 w 1757"/>
                  <a:gd name="T9" fmla="*/ 688 h 1755"/>
                  <a:gd name="T10" fmla="*/ 204 w 1757"/>
                  <a:gd name="T11" fmla="*/ 878 h 1755"/>
                  <a:gd name="T12" fmla="*/ 231 w 1757"/>
                  <a:gd name="T13" fmla="*/ 1067 h 1755"/>
                  <a:gd name="T14" fmla="*/ 307 w 1757"/>
                  <a:gd name="T15" fmla="*/ 1235 h 1755"/>
                  <a:gd name="T16" fmla="*/ 423 w 1757"/>
                  <a:gd name="T17" fmla="*/ 1375 h 1755"/>
                  <a:gd name="T18" fmla="*/ 574 w 1757"/>
                  <a:gd name="T19" fmla="*/ 1480 h 1755"/>
                  <a:gd name="T20" fmla="*/ 751 w 1757"/>
                  <a:gd name="T21" fmla="*/ 1539 h 1755"/>
                  <a:gd name="T22" fmla="*/ 944 w 1757"/>
                  <a:gd name="T23" fmla="*/ 1548 h 1755"/>
                  <a:gd name="T24" fmla="*/ 1127 w 1757"/>
                  <a:gd name="T25" fmla="*/ 1505 h 1755"/>
                  <a:gd name="T26" fmla="*/ 1287 w 1757"/>
                  <a:gd name="T27" fmla="*/ 1414 h 1755"/>
                  <a:gd name="T28" fmla="*/ 1416 w 1757"/>
                  <a:gd name="T29" fmla="*/ 1286 h 1755"/>
                  <a:gd name="T30" fmla="*/ 1506 w 1757"/>
                  <a:gd name="T31" fmla="*/ 1126 h 1755"/>
                  <a:gd name="T32" fmla="*/ 1550 w 1757"/>
                  <a:gd name="T33" fmla="*/ 943 h 1755"/>
                  <a:gd name="T34" fmla="*/ 1541 w 1757"/>
                  <a:gd name="T35" fmla="*/ 749 h 1755"/>
                  <a:gd name="T36" fmla="*/ 1481 w 1757"/>
                  <a:gd name="T37" fmla="*/ 573 h 1755"/>
                  <a:gd name="T38" fmla="*/ 1377 w 1757"/>
                  <a:gd name="T39" fmla="*/ 423 h 1755"/>
                  <a:gd name="T40" fmla="*/ 1237 w 1757"/>
                  <a:gd name="T41" fmla="*/ 307 h 1755"/>
                  <a:gd name="T42" fmla="*/ 1068 w 1757"/>
                  <a:gd name="T43" fmla="*/ 230 h 1755"/>
                  <a:gd name="T44" fmla="*/ 879 w 1757"/>
                  <a:gd name="T45" fmla="*/ 204 h 1755"/>
                  <a:gd name="T46" fmla="*/ 1021 w 1757"/>
                  <a:gd name="T47" fmla="*/ 12 h 1755"/>
                  <a:gd name="T48" fmla="*/ 1220 w 1757"/>
                  <a:gd name="T49" fmla="*/ 69 h 1755"/>
                  <a:gd name="T50" fmla="*/ 1397 w 1757"/>
                  <a:gd name="T51" fmla="*/ 170 h 1755"/>
                  <a:gd name="T52" fmla="*/ 1545 w 1757"/>
                  <a:gd name="T53" fmla="*/ 307 h 1755"/>
                  <a:gd name="T54" fmla="*/ 1659 w 1757"/>
                  <a:gd name="T55" fmla="*/ 475 h 1755"/>
                  <a:gd name="T56" fmla="*/ 1732 w 1757"/>
                  <a:gd name="T57" fmla="*/ 667 h 1755"/>
                  <a:gd name="T58" fmla="*/ 1757 w 1757"/>
                  <a:gd name="T59" fmla="*/ 878 h 1755"/>
                  <a:gd name="T60" fmla="*/ 1732 w 1757"/>
                  <a:gd name="T61" fmla="*/ 1088 h 1755"/>
                  <a:gd name="T62" fmla="*/ 1659 w 1757"/>
                  <a:gd name="T63" fmla="*/ 1280 h 1755"/>
                  <a:gd name="T64" fmla="*/ 1545 w 1757"/>
                  <a:gd name="T65" fmla="*/ 1448 h 1755"/>
                  <a:gd name="T66" fmla="*/ 1397 w 1757"/>
                  <a:gd name="T67" fmla="*/ 1585 h 1755"/>
                  <a:gd name="T68" fmla="*/ 1220 w 1757"/>
                  <a:gd name="T69" fmla="*/ 1686 h 1755"/>
                  <a:gd name="T70" fmla="*/ 1021 w 1757"/>
                  <a:gd name="T71" fmla="*/ 1743 h 1755"/>
                  <a:gd name="T72" fmla="*/ 806 w 1757"/>
                  <a:gd name="T73" fmla="*/ 1752 h 1755"/>
                  <a:gd name="T74" fmla="*/ 601 w 1757"/>
                  <a:gd name="T75" fmla="*/ 1710 h 1755"/>
                  <a:gd name="T76" fmla="*/ 416 w 1757"/>
                  <a:gd name="T77" fmla="*/ 1623 h 1755"/>
                  <a:gd name="T78" fmla="*/ 257 w 1757"/>
                  <a:gd name="T79" fmla="*/ 1498 h 1755"/>
                  <a:gd name="T80" fmla="*/ 132 w 1757"/>
                  <a:gd name="T81" fmla="*/ 1340 h 1755"/>
                  <a:gd name="T82" fmla="*/ 45 w 1757"/>
                  <a:gd name="T83" fmla="*/ 1155 h 1755"/>
                  <a:gd name="T84" fmla="*/ 3 w 1757"/>
                  <a:gd name="T85" fmla="*/ 950 h 1755"/>
                  <a:gd name="T86" fmla="*/ 11 w 1757"/>
                  <a:gd name="T87" fmla="*/ 735 h 1755"/>
                  <a:gd name="T88" fmla="*/ 69 w 1757"/>
                  <a:gd name="T89" fmla="*/ 536 h 1755"/>
                  <a:gd name="T90" fmla="*/ 170 w 1757"/>
                  <a:gd name="T91" fmla="*/ 359 h 1755"/>
                  <a:gd name="T92" fmla="*/ 307 w 1757"/>
                  <a:gd name="T93" fmla="*/ 211 h 1755"/>
                  <a:gd name="T94" fmla="*/ 475 w 1757"/>
                  <a:gd name="T95" fmla="*/ 99 h 1755"/>
                  <a:gd name="T96" fmla="*/ 667 w 1757"/>
                  <a:gd name="T97" fmla="*/ 26 h 1755"/>
                  <a:gd name="T98" fmla="*/ 879 w 1757"/>
                  <a:gd name="T99" fmla="*/ 0 h 1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57" h="1755">
                    <a:moveTo>
                      <a:pt x="879" y="204"/>
                    </a:moveTo>
                    <a:lnTo>
                      <a:pt x="813" y="207"/>
                    </a:lnTo>
                    <a:lnTo>
                      <a:pt x="751" y="216"/>
                    </a:lnTo>
                    <a:lnTo>
                      <a:pt x="689" y="230"/>
                    </a:lnTo>
                    <a:lnTo>
                      <a:pt x="630" y="250"/>
                    </a:lnTo>
                    <a:lnTo>
                      <a:pt x="574" y="277"/>
                    </a:lnTo>
                    <a:lnTo>
                      <a:pt x="520" y="307"/>
                    </a:lnTo>
                    <a:lnTo>
                      <a:pt x="471" y="341"/>
                    </a:lnTo>
                    <a:lnTo>
                      <a:pt x="423" y="380"/>
                    </a:lnTo>
                    <a:lnTo>
                      <a:pt x="380" y="423"/>
                    </a:lnTo>
                    <a:lnTo>
                      <a:pt x="342" y="470"/>
                    </a:lnTo>
                    <a:lnTo>
                      <a:pt x="307" y="520"/>
                    </a:lnTo>
                    <a:lnTo>
                      <a:pt x="276" y="573"/>
                    </a:lnTo>
                    <a:lnTo>
                      <a:pt x="251" y="630"/>
                    </a:lnTo>
                    <a:lnTo>
                      <a:pt x="231" y="688"/>
                    </a:lnTo>
                    <a:lnTo>
                      <a:pt x="216" y="749"/>
                    </a:lnTo>
                    <a:lnTo>
                      <a:pt x="207" y="813"/>
                    </a:lnTo>
                    <a:lnTo>
                      <a:pt x="204" y="878"/>
                    </a:lnTo>
                    <a:lnTo>
                      <a:pt x="207" y="943"/>
                    </a:lnTo>
                    <a:lnTo>
                      <a:pt x="216" y="1006"/>
                    </a:lnTo>
                    <a:lnTo>
                      <a:pt x="231" y="1067"/>
                    </a:lnTo>
                    <a:lnTo>
                      <a:pt x="251" y="1126"/>
                    </a:lnTo>
                    <a:lnTo>
                      <a:pt x="276" y="1182"/>
                    </a:lnTo>
                    <a:lnTo>
                      <a:pt x="307" y="1235"/>
                    </a:lnTo>
                    <a:lnTo>
                      <a:pt x="342" y="1286"/>
                    </a:lnTo>
                    <a:lnTo>
                      <a:pt x="380" y="1332"/>
                    </a:lnTo>
                    <a:lnTo>
                      <a:pt x="423" y="1375"/>
                    </a:lnTo>
                    <a:lnTo>
                      <a:pt x="471" y="1414"/>
                    </a:lnTo>
                    <a:lnTo>
                      <a:pt x="520" y="1449"/>
                    </a:lnTo>
                    <a:lnTo>
                      <a:pt x="574" y="1480"/>
                    </a:lnTo>
                    <a:lnTo>
                      <a:pt x="630" y="1505"/>
                    </a:lnTo>
                    <a:lnTo>
                      <a:pt x="689" y="1525"/>
                    </a:lnTo>
                    <a:lnTo>
                      <a:pt x="751" y="1539"/>
                    </a:lnTo>
                    <a:lnTo>
                      <a:pt x="813" y="1548"/>
                    </a:lnTo>
                    <a:lnTo>
                      <a:pt x="879" y="1552"/>
                    </a:lnTo>
                    <a:lnTo>
                      <a:pt x="944" y="1548"/>
                    </a:lnTo>
                    <a:lnTo>
                      <a:pt x="1007" y="1539"/>
                    </a:lnTo>
                    <a:lnTo>
                      <a:pt x="1068" y="1525"/>
                    </a:lnTo>
                    <a:lnTo>
                      <a:pt x="1127" y="1505"/>
                    </a:lnTo>
                    <a:lnTo>
                      <a:pt x="1183" y="1480"/>
                    </a:lnTo>
                    <a:lnTo>
                      <a:pt x="1237" y="1449"/>
                    </a:lnTo>
                    <a:lnTo>
                      <a:pt x="1287" y="1414"/>
                    </a:lnTo>
                    <a:lnTo>
                      <a:pt x="1334" y="1375"/>
                    </a:lnTo>
                    <a:lnTo>
                      <a:pt x="1377" y="1332"/>
                    </a:lnTo>
                    <a:lnTo>
                      <a:pt x="1416" y="1286"/>
                    </a:lnTo>
                    <a:lnTo>
                      <a:pt x="1451" y="1235"/>
                    </a:lnTo>
                    <a:lnTo>
                      <a:pt x="1481" y="1182"/>
                    </a:lnTo>
                    <a:lnTo>
                      <a:pt x="1506" y="1126"/>
                    </a:lnTo>
                    <a:lnTo>
                      <a:pt x="1526" y="1067"/>
                    </a:lnTo>
                    <a:lnTo>
                      <a:pt x="1541" y="1006"/>
                    </a:lnTo>
                    <a:lnTo>
                      <a:pt x="1550" y="943"/>
                    </a:lnTo>
                    <a:lnTo>
                      <a:pt x="1554" y="878"/>
                    </a:lnTo>
                    <a:lnTo>
                      <a:pt x="1550" y="813"/>
                    </a:lnTo>
                    <a:lnTo>
                      <a:pt x="1541" y="749"/>
                    </a:lnTo>
                    <a:lnTo>
                      <a:pt x="1526" y="688"/>
                    </a:lnTo>
                    <a:lnTo>
                      <a:pt x="1506" y="630"/>
                    </a:lnTo>
                    <a:lnTo>
                      <a:pt x="1481" y="573"/>
                    </a:lnTo>
                    <a:lnTo>
                      <a:pt x="1451" y="520"/>
                    </a:lnTo>
                    <a:lnTo>
                      <a:pt x="1416" y="470"/>
                    </a:lnTo>
                    <a:lnTo>
                      <a:pt x="1377" y="423"/>
                    </a:lnTo>
                    <a:lnTo>
                      <a:pt x="1334" y="380"/>
                    </a:lnTo>
                    <a:lnTo>
                      <a:pt x="1287" y="341"/>
                    </a:lnTo>
                    <a:lnTo>
                      <a:pt x="1237" y="307"/>
                    </a:lnTo>
                    <a:lnTo>
                      <a:pt x="1183" y="277"/>
                    </a:lnTo>
                    <a:lnTo>
                      <a:pt x="1127" y="250"/>
                    </a:lnTo>
                    <a:lnTo>
                      <a:pt x="1068" y="230"/>
                    </a:lnTo>
                    <a:lnTo>
                      <a:pt x="1007" y="216"/>
                    </a:lnTo>
                    <a:lnTo>
                      <a:pt x="944" y="207"/>
                    </a:lnTo>
                    <a:lnTo>
                      <a:pt x="879" y="204"/>
                    </a:lnTo>
                    <a:close/>
                    <a:moveTo>
                      <a:pt x="879" y="0"/>
                    </a:moveTo>
                    <a:lnTo>
                      <a:pt x="951" y="3"/>
                    </a:lnTo>
                    <a:lnTo>
                      <a:pt x="1021" y="12"/>
                    </a:lnTo>
                    <a:lnTo>
                      <a:pt x="1090" y="26"/>
                    </a:lnTo>
                    <a:lnTo>
                      <a:pt x="1157" y="45"/>
                    </a:lnTo>
                    <a:lnTo>
                      <a:pt x="1220" y="69"/>
                    </a:lnTo>
                    <a:lnTo>
                      <a:pt x="1283" y="99"/>
                    </a:lnTo>
                    <a:lnTo>
                      <a:pt x="1341" y="132"/>
                    </a:lnTo>
                    <a:lnTo>
                      <a:pt x="1397" y="170"/>
                    </a:lnTo>
                    <a:lnTo>
                      <a:pt x="1451" y="211"/>
                    </a:lnTo>
                    <a:lnTo>
                      <a:pt x="1500" y="258"/>
                    </a:lnTo>
                    <a:lnTo>
                      <a:pt x="1545" y="307"/>
                    </a:lnTo>
                    <a:lnTo>
                      <a:pt x="1588" y="359"/>
                    </a:lnTo>
                    <a:lnTo>
                      <a:pt x="1625" y="415"/>
                    </a:lnTo>
                    <a:lnTo>
                      <a:pt x="1659" y="475"/>
                    </a:lnTo>
                    <a:lnTo>
                      <a:pt x="1688" y="536"/>
                    </a:lnTo>
                    <a:lnTo>
                      <a:pt x="1713" y="601"/>
                    </a:lnTo>
                    <a:lnTo>
                      <a:pt x="1732" y="667"/>
                    </a:lnTo>
                    <a:lnTo>
                      <a:pt x="1746" y="735"/>
                    </a:lnTo>
                    <a:lnTo>
                      <a:pt x="1754" y="806"/>
                    </a:lnTo>
                    <a:lnTo>
                      <a:pt x="1757" y="878"/>
                    </a:lnTo>
                    <a:lnTo>
                      <a:pt x="1754" y="950"/>
                    </a:lnTo>
                    <a:lnTo>
                      <a:pt x="1746" y="1020"/>
                    </a:lnTo>
                    <a:lnTo>
                      <a:pt x="1732" y="1088"/>
                    </a:lnTo>
                    <a:lnTo>
                      <a:pt x="1713" y="1155"/>
                    </a:lnTo>
                    <a:lnTo>
                      <a:pt x="1688" y="1219"/>
                    </a:lnTo>
                    <a:lnTo>
                      <a:pt x="1659" y="1280"/>
                    </a:lnTo>
                    <a:lnTo>
                      <a:pt x="1625" y="1340"/>
                    </a:lnTo>
                    <a:lnTo>
                      <a:pt x="1588" y="1396"/>
                    </a:lnTo>
                    <a:lnTo>
                      <a:pt x="1545" y="1448"/>
                    </a:lnTo>
                    <a:lnTo>
                      <a:pt x="1500" y="1498"/>
                    </a:lnTo>
                    <a:lnTo>
                      <a:pt x="1451" y="1544"/>
                    </a:lnTo>
                    <a:lnTo>
                      <a:pt x="1397" y="1585"/>
                    </a:lnTo>
                    <a:lnTo>
                      <a:pt x="1341" y="1623"/>
                    </a:lnTo>
                    <a:lnTo>
                      <a:pt x="1283" y="1657"/>
                    </a:lnTo>
                    <a:lnTo>
                      <a:pt x="1220" y="1686"/>
                    </a:lnTo>
                    <a:lnTo>
                      <a:pt x="1157" y="1710"/>
                    </a:lnTo>
                    <a:lnTo>
                      <a:pt x="1090" y="1729"/>
                    </a:lnTo>
                    <a:lnTo>
                      <a:pt x="1021" y="1743"/>
                    </a:lnTo>
                    <a:lnTo>
                      <a:pt x="951" y="1752"/>
                    </a:lnTo>
                    <a:lnTo>
                      <a:pt x="879" y="1755"/>
                    </a:lnTo>
                    <a:lnTo>
                      <a:pt x="806" y="1752"/>
                    </a:lnTo>
                    <a:lnTo>
                      <a:pt x="737" y="1743"/>
                    </a:lnTo>
                    <a:lnTo>
                      <a:pt x="667" y="1729"/>
                    </a:lnTo>
                    <a:lnTo>
                      <a:pt x="601" y="1710"/>
                    </a:lnTo>
                    <a:lnTo>
                      <a:pt x="537" y="1686"/>
                    </a:lnTo>
                    <a:lnTo>
                      <a:pt x="475" y="1657"/>
                    </a:lnTo>
                    <a:lnTo>
                      <a:pt x="416" y="1623"/>
                    </a:lnTo>
                    <a:lnTo>
                      <a:pt x="360" y="1585"/>
                    </a:lnTo>
                    <a:lnTo>
                      <a:pt x="307" y="1544"/>
                    </a:lnTo>
                    <a:lnTo>
                      <a:pt x="257" y="1498"/>
                    </a:lnTo>
                    <a:lnTo>
                      <a:pt x="212" y="1448"/>
                    </a:lnTo>
                    <a:lnTo>
                      <a:pt x="170" y="1396"/>
                    </a:lnTo>
                    <a:lnTo>
                      <a:pt x="132" y="1340"/>
                    </a:lnTo>
                    <a:lnTo>
                      <a:pt x="98" y="1280"/>
                    </a:lnTo>
                    <a:lnTo>
                      <a:pt x="69" y="1219"/>
                    </a:lnTo>
                    <a:lnTo>
                      <a:pt x="45" y="1155"/>
                    </a:lnTo>
                    <a:lnTo>
                      <a:pt x="25" y="1088"/>
                    </a:lnTo>
                    <a:lnTo>
                      <a:pt x="11" y="1020"/>
                    </a:lnTo>
                    <a:lnTo>
                      <a:pt x="3" y="950"/>
                    </a:lnTo>
                    <a:lnTo>
                      <a:pt x="0" y="878"/>
                    </a:lnTo>
                    <a:lnTo>
                      <a:pt x="3" y="806"/>
                    </a:lnTo>
                    <a:lnTo>
                      <a:pt x="11" y="735"/>
                    </a:lnTo>
                    <a:lnTo>
                      <a:pt x="25" y="667"/>
                    </a:lnTo>
                    <a:lnTo>
                      <a:pt x="45" y="601"/>
                    </a:lnTo>
                    <a:lnTo>
                      <a:pt x="69" y="536"/>
                    </a:lnTo>
                    <a:lnTo>
                      <a:pt x="98" y="475"/>
                    </a:lnTo>
                    <a:lnTo>
                      <a:pt x="132" y="415"/>
                    </a:lnTo>
                    <a:lnTo>
                      <a:pt x="170" y="359"/>
                    </a:lnTo>
                    <a:lnTo>
                      <a:pt x="212" y="307"/>
                    </a:lnTo>
                    <a:lnTo>
                      <a:pt x="257" y="258"/>
                    </a:lnTo>
                    <a:lnTo>
                      <a:pt x="307" y="211"/>
                    </a:lnTo>
                    <a:lnTo>
                      <a:pt x="360" y="170"/>
                    </a:lnTo>
                    <a:lnTo>
                      <a:pt x="416" y="132"/>
                    </a:lnTo>
                    <a:lnTo>
                      <a:pt x="475" y="99"/>
                    </a:lnTo>
                    <a:lnTo>
                      <a:pt x="537" y="69"/>
                    </a:lnTo>
                    <a:lnTo>
                      <a:pt x="601" y="45"/>
                    </a:lnTo>
                    <a:lnTo>
                      <a:pt x="667" y="26"/>
                    </a:lnTo>
                    <a:lnTo>
                      <a:pt x="737" y="12"/>
                    </a:lnTo>
                    <a:lnTo>
                      <a:pt x="806" y="3"/>
                    </a:lnTo>
                    <a:lnTo>
                      <a:pt x="8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187"/>
              <p:cNvSpPr>
                <a:spLocks/>
              </p:cNvSpPr>
              <p:nvPr/>
            </p:nvSpPr>
            <p:spPr bwMode="auto">
              <a:xfrm>
                <a:off x="1219200" y="3611563"/>
                <a:ext cx="636588" cy="279400"/>
              </a:xfrm>
              <a:custGeom>
                <a:avLst/>
                <a:gdLst>
                  <a:gd name="T0" fmla="*/ 761 w 2407"/>
                  <a:gd name="T1" fmla="*/ 13 h 1058"/>
                  <a:gd name="T2" fmla="*/ 945 w 2407"/>
                  <a:gd name="T3" fmla="*/ 54 h 1058"/>
                  <a:gd name="T4" fmla="*/ 1144 w 2407"/>
                  <a:gd name="T5" fmla="*/ 109 h 1058"/>
                  <a:gd name="T6" fmla="*/ 1328 w 2407"/>
                  <a:gd name="T7" fmla="*/ 168 h 1058"/>
                  <a:gd name="T8" fmla="*/ 1470 w 2407"/>
                  <a:gd name="T9" fmla="*/ 213 h 1058"/>
                  <a:gd name="T10" fmla="*/ 1549 w 2407"/>
                  <a:gd name="T11" fmla="*/ 236 h 1058"/>
                  <a:gd name="T12" fmla="*/ 1597 w 2407"/>
                  <a:gd name="T13" fmla="*/ 284 h 1058"/>
                  <a:gd name="T14" fmla="*/ 1603 w 2407"/>
                  <a:gd name="T15" fmla="*/ 355 h 1058"/>
                  <a:gd name="T16" fmla="*/ 1556 w 2407"/>
                  <a:gd name="T17" fmla="*/ 425 h 1058"/>
                  <a:gd name="T18" fmla="*/ 1444 w 2407"/>
                  <a:gd name="T19" fmla="*/ 468 h 1058"/>
                  <a:gd name="T20" fmla="*/ 1297 w 2407"/>
                  <a:gd name="T21" fmla="*/ 477 h 1058"/>
                  <a:gd name="T22" fmla="*/ 1145 w 2407"/>
                  <a:gd name="T23" fmla="*/ 461 h 1058"/>
                  <a:gd name="T24" fmla="*/ 1009 w 2407"/>
                  <a:gd name="T25" fmla="*/ 438 h 1058"/>
                  <a:gd name="T26" fmla="*/ 911 w 2407"/>
                  <a:gd name="T27" fmla="*/ 421 h 1058"/>
                  <a:gd name="T28" fmla="*/ 874 w 2407"/>
                  <a:gd name="T29" fmla="*/ 427 h 1058"/>
                  <a:gd name="T30" fmla="*/ 925 w 2407"/>
                  <a:gd name="T31" fmla="*/ 489 h 1058"/>
                  <a:gd name="T32" fmla="*/ 1055 w 2407"/>
                  <a:gd name="T33" fmla="*/ 540 h 1058"/>
                  <a:gd name="T34" fmla="*/ 1228 w 2407"/>
                  <a:gd name="T35" fmla="*/ 574 h 1058"/>
                  <a:gd name="T36" fmla="*/ 1410 w 2407"/>
                  <a:gd name="T37" fmla="*/ 587 h 1058"/>
                  <a:gd name="T38" fmla="*/ 1626 w 2407"/>
                  <a:gd name="T39" fmla="*/ 562 h 1058"/>
                  <a:gd name="T40" fmla="*/ 1995 w 2407"/>
                  <a:gd name="T41" fmla="*/ 451 h 1058"/>
                  <a:gd name="T42" fmla="*/ 2258 w 2407"/>
                  <a:gd name="T43" fmla="*/ 329 h 1058"/>
                  <a:gd name="T44" fmla="*/ 2353 w 2407"/>
                  <a:gd name="T45" fmla="*/ 337 h 1058"/>
                  <a:gd name="T46" fmla="*/ 2404 w 2407"/>
                  <a:gd name="T47" fmla="*/ 411 h 1058"/>
                  <a:gd name="T48" fmla="*/ 2381 w 2407"/>
                  <a:gd name="T49" fmla="*/ 524 h 1058"/>
                  <a:gd name="T50" fmla="*/ 2293 w 2407"/>
                  <a:gd name="T51" fmla="*/ 617 h 1058"/>
                  <a:gd name="T52" fmla="*/ 2172 w 2407"/>
                  <a:gd name="T53" fmla="*/ 701 h 1058"/>
                  <a:gd name="T54" fmla="*/ 2009 w 2407"/>
                  <a:gd name="T55" fmla="*/ 802 h 1058"/>
                  <a:gd name="T56" fmla="*/ 1828 w 2407"/>
                  <a:gd name="T57" fmla="*/ 904 h 1058"/>
                  <a:gd name="T58" fmla="*/ 1655 w 2407"/>
                  <a:gd name="T59" fmla="*/ 991 h 1058"/>
                  <a:gd name="T60" fmla="*/ 1515 w 2407"/>
                  <a:gd name="T61" fmla="*/ 1047 h 1058"/>
                  <a:gd name="T62" fmla="*/ 1417 w 2407"/>
                  <a:gd name="T63" fmla="*/ 1058 h 1058"/>
                  <a:gd name="T64" fmla="*/ 1255 w 2407"/>
                  <a:gd name="T65" fmla="*/ 1044 h 1058"/>
                  <a:gd name="T66" fmla="*/ 1042 w 2407"/>
                  <a:gd name="T67" fmla="*/ 1016 h 1058"/>
                  <a:gd name="T68" fmla="*/ 807 w 2407"/>
                  <a:gd name="T69" fmla="*/ 979 h 1058"/>
                  <a:gd name="T70" fmla="*/ 582 w 2407"/>
                  <a:gd name="T71" fmla="*/ 941 h 1058"/>
                  <a:gd name="T72" fmla="*/ 395 w 2407"/>
                  <a:gd name="T73" fmla="*/ 907 h 1058"/>
                  <a:gd name="T74" fmla="*/ 278 w 2407"/>
                  <a:gd name="T75" fmla="*/ 885 h 1058"/>
                  <a:gd name="T76" fmla="*/ 180 w 2407"/>
                  <a:gd name="T77" fmla="*/ 888 h 1058"/>
                  <a:gd name="T78" fmla="*/ 78 w 2407"/>
                  <a:gd name="T79" fmla="*/ 946 h 1058"/>
                  <a:gd name="T80" fmla="*/ 25 w 2407"/>
                  <a:gd name="T81" fmla="*/ 979 h 1058"/>
                  <a:gd name="T82" fmla="*/ 5 w 2407"/>
                  <a:gd name="T83" fmla="*/ 961 h 1058"/>
                  <a:gd name="T84" fmla="*/ 0 w 2407"/>
                  <a:gd name="T85" fmla="*/ 942 h 1058"/>
                  <a:gd name="T86" fmla="*/ 16 w 2407"/>
                  <a:gd name="T87" fmla="*/ 698 h 1058"/>
                  <a:gd name="T88" fmla="*/ 34 w 2407"/>
                  <a:gd name="T89" fmla="*/ 414 h 1058"/>
                  <a:gd name="T90" fmla="*/ 50 w 2407"/>
                  <a:gd name="T91" fmla="*/ 161 h 1058"/>
                  <a:gd name="T92" fmla="*/ 67 w 2407"/>
                  <a:gd name="T93" fmla="*/ 77 h 1058"/>
                  <a:gd name="T94" fmla="*/ 114 w 2407"/>
                  <a:gd name="T95" fmla="*/ 63 h 1058"/>
                  <a:gd name="T96" fmla="*/ 241 w 2407"/>
                  <a:gd name="T97" fmla="*/ 43 h 1058"/>
                  <a:gd name="T98" fmla="*/ 421 w 2407"/>
                  <a:gd name="T99" fmla="*/ 18 h 1058"/>
                  <a:gd name="T100" fmla="*/ 587 w 2407"/>
                  <a:gd name="T101" fmla="*/ 2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7" h="1058">
                    <a:moveTo>
                      <a:pt x="649" y="0"/>
                    </a:moveTo>
                    <a:lnTo>
                      <a:pt x="684" y="2"/>
                    </a:lnTo>
                    <a:lnTo>
                      <a:pt x="721" y="7"/>
                    </a:lnTo>
                    <a:lnTo>
                      <a:pt x="761" y="13"/>
                    </a:lnTo>
                    <a:lnTo>
                      <a:pt x="804" y="21"/>
                    </a:lnTo>
                    <a:lnTo>
                      <a:pt x="850" y="31"/>
                    </a:lnTo>
                    <a:lnTo>
                      <a:pt x="897" y="42"/>
                    </a:lnTo>
                    <a:lnTo>
                      <a:pt x="945" y="54"/>
                    </a:lnTo>
                    <a:lnTo>
                      <a:pt x="995" y="67"/>
                    </a:lnTo>
                    <a:lnTo>
                      <a:pt x="1045" y="81"/>
                    </a:lnTo>
                    <a:lnTo>
                      <a:pt x="1094" y="95"/>
                    </a:lnTo>
                    <a:lnTo>
                      <a:pt x="1144" y="109"/>
                    </a:lnTo>
                    <a:lnTo>
                      <a:pt x="1192" y="124"/>
                    </a:lnTo>
                    <a:lnTo>
                      <a:pt x="1240" y="140"/>
                    </a:lnTo>
                    <a:lnTo>
                      <a:pt x="1285" y="154"/>
                    </a:lnTo>
                    <a:lnTo>
                      <a:pt x="1328" y="168"/>
                    </a:lnTo>
                    <a:lnTo>
                      <a:pt x="1368" y="181"/>
                    </a:lnTo>
                    <a:lnTo>
                      <a:pt x="1406" y="193"/>
                    </a:lnTo>
                    <a:lnTo>
                      <a:pt x="1440" y="203"/>
                    </a:lnTo>
                    <a:lnTo>
                      <a:pt x="1470" y="213"/>
                    </a:lnTo>
                    <a:lnTo>
                      <a:pt x="1495" y="220"/>
                    </a:lnTo>
                    <a:lnTo>
                      <a:pt x="1517" y="226"/>
                    </a:lnTo>
                    <a:lnTo>
                      <a:pt x="1533" y="230"/>
                    </a:lnTo>
                    <a:lnTo>
                      <a:pt x="1549" y="236"/>
                    </a:lnTo>
                    <a:lnTo>
                      <a:pt x="1564" y="245"/>
                    </a:lnTo>
                    <a:lnTo>
                      <a:pt x="1577" y="256"/>
                    </a:lnTo>
                    <a:lnTo>
                      <a:pt x="1588" y="269"/>
                    </a:lnTo>
                    <a:lnTo>
                      <a:pt x="1597" y="284"/>
                    </a:lnTo>
                    <a:lnTo>
                      <a:pt x="1602" y="301"/>
                    </a:lnTo>
                    <a:lnTo>
                      <a:pt x="1606" y="319"/>
                    </a:lnTo>
                    <a:lnTo>
                      <a:pt x="1606" y="337"/>
                    </a:lnTo>
                    <a:lnTo>
                      <a:pt x="1603" y="355"/>
                    </a:lnTo>
                    <a:lnTo>
                      <a:pt x="1596" y="374"/>
                    </a:lnTo>
                    <a:lnTo>
                      <a:pt x="1587" y="392"/>
                    </a:lnTo>
                    <a:lnTo>
                      <a:pt x="1573" y="409"/>
                    </a:lnTo>
                    <a:lnTo>
                      <a:pt x="1556" y="425"/>
                    </a:lnTo>
                    <a:lnTo>
                      <a:pt x="1534" y="439"/>
                    </a:lnTo>
                    <a:lnTo>
                      <a:pt x="1507" y="451"/>
                    </a:lnTo>
                    <a:lnTo>
                      <a:pt x="1477" y="461"/>
                    </a:lnTo>
                    <a:lnTo>
                      <a:pt x="1444" y="468"/>
                    </a:lnTo>
                    <a:lnTo>
                      <a:pt x="1409" y="474"/>
                    </a:lnTo>
                    <a:lnTo>
                      <a:pt x="1373" y="477"/>
                    </a:lnTo>
                    <a:lnTo>
                      <a:pt x="1335" y="478"/>
                    </a:lnTo>
                    <a:lnTo>
                      <a:pt x="1297" y="477"/>
                    </a:lnTo>
                    <a:lnTo>
                      <a:pt x="1259" y="475"/>
                    </a:lnTo>
                    <a:lnTo>
                      <a:pt x="1219" y="472"/>
                    </a:lnTo>
                    <a:lnTo>
                      <a:pt x="1182" y="466"/>
                    </a:lnTo>
                    <a:lnTo>
                      <a:pt x="1145" y="461"/>
                    </a:lnTo>
                    <a:lnTo>
                      <a:pt x="1108" y="455"/>
                    </a:lnTo>
                    <a:lnTo>
                      <a:pt x="1073" y="449"/>
                    </a:lnTo>
                    <a:lnTo>
                      <a:pt x="1040" y="443"/>
                    </a:lnTo>
                    <a:lnTo>
                      <a:pt x="1009" y="438"/>
                    </a:lnTo>
                    <a:lnTo>
                      <a:pt x="980" y="432"/>
                    </a:lnTo>
                    <a:lnTo>
                      <a:pt x="953" y="428"/>
                    </a:lnTo>
                    <a:lnTo>
                      <a:pt x="930" y="424"/>
                    </a:lnTo>
                    <a:lnTo>
                      <a:pt x="911" y="421"/>
                    </a:lnTo>
                    <a:lnTo>
                      <a:pt x="895" y="420"/>
                    </a:lnTo>
                    <a:lnTo>
                      <a:pt x="884" y="420"/>
                    </a:lnTo>
                    <a:lnTo>
                      <a:pt x="876" y="423"/>
                    </a:lnTo>
                    <a:lnTo>
                      <a:pt x="874" y="427"/>
                    </a:lnTo>
                    <a:lnTo>
                      <a:pt x="877" y="443"/>
                    </a:lnTo>
                    <a:lnTo>
                      <a:pt x="887" y="458"/>
                    </a:lnTo>
                    <a:lnTo>
                      <a:pt x="903" y="474"/>
                    </a:lnTo>
                    <a:lnTo>
                      <a:pt x="925" y="489"/>
                    </a:lnTo>
                    <a:lnTo>
                      <a:pt x="951" y="503"/>
                    </a:lnTo>
                    <a:lnTo>
                      <a:pt x="983" y="516"/>
                    </a:lnTo>
                    <a:lnTo>
                      <a:pt x="1017" y="528"/>
                    </a:lnTo>
                    <a:lnTo>
                      <a:pt x="1055" y="540"/>
                    </a:lnTo>
                    <a:lnTo>
                      <a:pt x="1096" y="550"/>
                    </a:lnTo>
                    <a:lnTo>
                      <a:pt x="1139" y="559"/>
                    </a:lnTo>
                    <a:lnTo>
                      <a:pt x="1183" y="567"/>
                    </a:lnTo>
                    <a:lnTo>
                      <a:pt x="1228" y="574"/>
                    </a:lnTo>
                    <a:lnTo>
                      <a:pt x="1275" y="580"/>
                    </a:lnTo>
                    <a:lnTo>
                      <a:pt x="1320" y="584"/>
                    </a:lnTo>
                    <a:lnTo>
                      <a:pt x="1365" y="586"/>
                    </a:lnTo>
                    <a:lnTo>
                      <a:pt x="1410" y="587"/>
                    </a:lnTo>
                    <a:lnTo>
                      <a:pt x="1453" y="586"/>
                    </a:lnTo>
                    <a:lnTo>
                      <a:pt x="1493" y="584"/>
                    </a:lnTo>
                    <a:lnTo>
                      <a:pt x="1531" y="579"/>
                    </a:lnTo>
                    <a:lnTo>
                      <a:pt x="1626" y="562"/>
                    </a:lnTo>
                    <a:lnTo>
                      <a:pt x="1722" y="540"/>
                    </a:lnTo>
                    <a:lnTo>
                      <a:pt x="1816" y="514"/>
                    </a:lnTo>
                    <a:lnTo>
                      <a:pt x="1906" y="484"/>
                    </a:lnTo>
                    <a:lnTo>
                      <a:pt x="1995" y="451"/>
                    </a:lnTo>
                    <a:lnTo>
                      <a:pt x="2079" y="416"/>
                    </a:lnTo>
                    <a:lnTo>
                      <a:pt x="2157" y="379"/>
                    </a:lnTo>
                    <a:lnTo>
                      <a:pt x="2231" y="341"/>
                    </a:lnTo>
                    <a:lnTo>
                      <a:pt x="2258" y="329"/>
                    </a:lnTo>
                    <a:lnTo>
                      <a:pt x="2284" y="324"/>
                    </a:lnTo>
                    <a:lnTo>
                      <a:pt x="2308" y="323"/>
                    </a:lnTo>
                    <a:lnTo>
                      <a:pt x="2331" y="328"/>
                    </a:lnTo>
                    <a:lnTo>
                      <a:pt x="2353" y="337"/>
                    </a:lnTo>
                    <a:lnTo>
                      <a:pt x="2371" y="350"/>
                    </a:lnTo>
                    <a:lnTo>
                      <a:pt x="2386" y="367"/>
                    </a:lnTo>
                    <a:lnTo>
                      <a:pt x="2397" y="388"/>
                    </a:lnTo>
                    <a:lnTo>
                      <a:pt x="2404" y="411"/>
                    </a:lnTo>
                    <a:lnTo>
                      <a:pt x="2407" y="436"/>
                    </a:lnTo>
                    <a:lnTo>
                      <a:pt x="2404" y="464"/>
                    </a:lnTo>
                    <a:lnTo>
                      <a:pt x="2395" y="494"/>
                    </a:lnTo>
                    <a:lnTo>
                      <a:pt x="2381" y="524"/>
                    </a:lnTo>
                    <a:lnTo>
                      <a:pt x="2359" y="555"/>
                    </a:lnTo>
                    <a:lnTo>
                      <a:pt x="2330" y="586"/>
                    </a:lnTo>
                    <a:lnTo>
                      <a:pt x="2314" y="600"/>
                    </a:lnTo>
                    <a:lnTo>
                      <a:pt x="2293" y="617"/>
                    </a:lnTo>
                    <a:lnTo>
                      <a:pt x="2269" y="635"/>
                    </a:lnTo>
                    <a:lnTo>
                      <a:pt x="2240" y="656"/>
                    </a:lnTo>
                    <a:lnTo>
                      <a:pt x="2208" y="678"/>
                    </a:lnTo>
                    <a:lnTo>
                      <a:pt x="2172" y="701"/>
                    </a:lnTo>
                    <a:lnTo>
                      <a:pt x="2135" y="726"/>
                    </a:lnTo>
                    <a:lnTo>
                      <a:pt x="2095" y="750"/>
                    </a:lnTo>
                    <a:lnTo>
                      <a:pt x="2052" y="776"/>
                    </a:lnTo>
                    <a:lnTo>
                      <a:pt x="2009" y="802"/>
                    </a:lnTo>
                    <a:lnTo>
                      <a:pt x="1965" y="829"/>
                    </a:lnTo>
                    <a:lnTo>
                      <a:pt x="1919" y="854"/>
                    </a:lnTo>
                    <a:lnTo>
                      <a:pt x="1873" y="879"/>
                    </a:lnTo>
                    <a:lnTo>
                      <a:pt x="1828" y="904"/>
                    </a:lnTo>
                    <a:lnTo>
                      <a:pt x="1782" y="928"/>
                    </a:lnTo>
                    <a:lnTo>
                      <a:pt x="1739" y="950"/>
                    </a:lnTo>
                    <a:lnTo>
                      <a:pt x="1696" y="971"/>
                    </a:lnTo>
                    <a:lnTo>
                      <a:pt x="1655" y="991"/>
                    </a:lnTo>
                    <a:lnTo>
                      <a:pt x="1615" y="1009"/>
                    </a:lnTo>
                    <a:lnTo>
                      <a:pt x="1579" y="1024"/>
                    </a:lnTo>
                    <a:lnTo>
                      <a:pt x="1545" y="1037"/>
                    </a:lnTo>
                    <a:lnTo>
                      <a:pt x="1515" y="1047"/>
                    </a:lnTo>
                    <a:lnTo>
                      <a:pt x="1487" y="1054"/>
                    </a:lnTo>
                    <a:lnTo>
                      <a:pt x="1469" y="1057"/>
                    </a:lnTo>
                    <a:lnTo>
                      <a:pt x="1446" y="1058"/>
                    </a:lnTo>
                    <a:lnTo>
                      <a:pt x="1417" y="1058"/>
                    </a:lnTo>
                    <a:lnTo>
                      <a:pt x="1383" y="1056"/>
                    </a:lnTo>
                    <a:lnTo>
                      <a:pt x="1344" y="1053"/>
                    </a:lnTo>
                    <a:lnTo>
                      <a:pt x="1301" y="1049"/>
                    </a:lnTo>
                    <a:lnTo>
                      <a:pt x="1255" y="1044"/>
                    </a:lnTo>
                    <a:lnTo>
                      <a:pt x="1205" y="1038"/>
                    </a:lnTo>
                    <a:lnTo>
                      <a:pt x="1153" y="1032"/>
                    </a:lnTo>
                    <a:lnTo>
                      <a:pt x="1099" y="1024"/>
                    </a:lnTo>
                    <a:lnTo>
                      <a:pt x="1042" y="1016"/>
                    </a:lnTo>
                    <a:lnTo>
                      <a:pt x="984" y="1008"/>
                    </a:lnTo>
                    <a:lnTo>
                      <a:pt x="925" y="999"/>
                    </a:lnTo>
                    <a:lnTo>
                      <a:pt x="867" y="990"/>
                    </a:lnTo>
                    <a:lnTo>
                      <a:pt x="807" y="979"/>
                    </a:lnTo>
                    <a:lnTo>
                      <a:pt x="749" y="970"/>
                    </a:lnTo>
                    <a:lnTo>
                      <a:pt x="692" y="960"/>
                    </a:lnTo>
                    <a:lnTo>
                      <a:pt x="636" y="950"/>
                    </a:lnTo>
                    <a:lnTo>
                      <a:pt x="582" y="941"/>
                    </a:lnTo>
                    <a:lnTo>
                      <a:pt x="530" y="932"/>
                    </a:lnTo>
                    <a:lnTo>
                      <a:pt x="482" y="923"/>
                    </a:lnTo>
                    <a:lnTo>
                      <a:pt x="437" y="915"/>
                    </a:lnTo>
                    <a:lnTo>
                      <a:pt x="395" y="907"/>
                    </a:lnTo>
                    <a:lnTo>
                      <a:pt x="358" y="900"/>
                    </a:lnTo>
                    <a:lnTo>
                      <a:pt x="326" y="894"/>
                    </a:lnTo>
                    <a:lnTo>
                      <a:pt x="299" y="889"/>
                    </a:lnTo>
                    <a:lnTo>
                      <a:pt x="278" y="885"/>
                    </a:lnTo>
                    <a:lnTo>
                      <a:pt x="262" y="881"/>
                    </a:lnTo>
                    <a:lnTo>
                      <a:pt x="235" y="878"/>
                    </a:lnTo>
                    <a:lnTo>
                      <a:pt x="207" y="881"/>
                    </a:lnTo>
                    <a:lnTo>
                      <a:pt x="180" y="888"/>
                    </a:lnTo>
                    <a:lnTo>
                      <a:pt x="154" y="899"/>
                    </a:lnTo>
                    <a:lnTo>
                      <a:pt x="128" y="913"/>
                    </a:lnTo>
                    <a:lnTo>
                      <a:pt x="102" y="929"/>
                    </a:lnTo>
                    <a:lnTo>
                      <a:pt x="78" y="946"/>
                    </a:lnTo>
                    <a:lnTo>
                      <a:pt x="57" y="964"/>
                    </a:lnTo>
                    <a:lnTo>
                      <a:pt x="44" y="973"/>
                    </a:lnTo>
                    <a:lnTo>
                      <a:pt x="33" y="978"/>
                    </a:lnTo>
                    <a:lnTo>
                      <a:pt x="25" y="979"/>
                    </a:lnTo>
                    <a:lnTo>
                      <a:pt x="18" y="977"/>
                    </a:lnTo>
                    <a:lnTo>
                      <a:pt x="12" y="973"/>
                    </a:lnTo>
                    <a:lnTo>
                      <a:pt x="8" y="968"/>
                    </a:lnTo>
                    <a:lnTo>
                      <a:pt x="5" y="961"/>
                    </a:lnTo>
                    <a:lnTo>
                      <a:pt x="2" y="955"/>
                    </a:lnTo>
                    <a:lnTo>
                      <a:pt x="1" y="949"/>
                    </a:lnTo>
                    <a:lnTo>
                      <a:pt x="1" y="944"/>
                    </a:lnTo>
                    <a:lnTo>
                      <a:pt x="0" y="942"/>
                    </a:lnTo>
                    <a:lnTo>
                      <a:pt x="4" y="889"/>
                    </a:lnTo>
                    <a:lnTo>
                      <a:pt x="8" y="830"/>
                    </a:lnTo>
                    <a:lnTo>
                      <a:pt x="12" y="766"/>
                    </a:lnTo>
                    <a:lnTo>
                      <a:pt x="16" y="698"/>
                    </a:lnTo>
                    <a:lnTo>
                      <a:pt x="21" y="628"/>
                    </a:lnTo>
                    <a:lnTo>
                      <a:pt x="25" y="557"/>
                    </a:lnTo>
                    <a:lnTo>
                      <a:pt x="30" y="485"/>
                    </a:lnTo>
                    <a:lnTo>
                      <a:pt x="34" y="414"/>
                    </a:lnTo>
                    <a:lnTo>
                      <a:pt x="39" y="345"/>
                    </a:lnTo>
                    <a:lnTo>
                      <a:pt x="43" y="279"/>
                    </a:lnTo>
                    <a:lnTo>
                      <a:pt x="47" y="217"/>
                    </a:lnTo>
                    <a:lnTo>
                      <a:pt x="50" y="161"/>
                    </a:lnTo>
                    <a:lnTo>
                      <a:pt x="54" y="110"/>
                    </a:lnTo>
                    <a:lnTo>
                      <a:pt x="56" y="96"/>
                    </a:lnTo>
                    <a:lnTo>
                      <a:pt x="60" y="85"/>
                    </a:lnTo>
                    <a:lnTo>
                      <a:pt x="67" y="77"/>
                    </a:lnTo>
                    <a:lnTo>
                      <a:pt x="76" y="72"/>
                    </a:lnTo>
                    <a:lnTo>
                      <a:pt x="87" y="68"/>
                    </a:lnTo>
                    <a:lnTo>
                      <a:pt x="99" y="65"/>
                    </a:lnTo>
                    <a:lnTo>
                      <a:pt x="114" y="63"/>
                    </a:lnTo>
                    <a:lnTo>
                      <a:pt x="131" y="60"/>
                    </a:lnTo>
                    <a:lnTo>
                      <a:pt x="164" y="55"/>
                    </a:lnTo>
                    <a:lnTo>
                      <a:pt x="201" y="49"/>
                    </a:lnTo>
                    <a:lnTo>
                      <a:pt x="241" y="43"/>
                    </a:lnTo>
                    <a:lnTo>
                      <a:pt x="285" y="36"/>
                    </a:lnTo>
                    <a:lnTo>
                      <a:pt x="329" y="30"/>
                    </a:lnTo>
                    <a:lnTo>
                      <a:pt x="375" y="24"/>
                    </a:lnTo>
                    <a:lnTo>
                      <a:pt x="421" y="18"/>
                    </a:lnTo>
                    <a:lnTo>
                      <a:pt x="466" y="13"/>
                    </a:lnTo>
                    <a:lnTo>
                      <a:pt x="509" y="8"/>
                    </a:lnTo>
                    <a:lnTo>
                      <a:pt x="550" y="4"/>
                    </a:lnTo>
                    <a:lnTo>
                      <a:pt x="587" y="2"/>
                    </a:lnTo>
                    <a:lnTo>
                      <a:pt x="621" y="0"/>
                    </a:lnTo>
                    <a:lnTo>
                      <a:pt x="6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188"/>
              <p:cNvSpPr>
                <a:spLocks noEditPoints="1"/>
              </p:cNvSpPr>
              <p:nvPr/>
            </p:nvSpPr>
            <p:spPr bwMode="auto">
              <a:xfrm>
                <a:off x="977900" y="3617913"/>
                <a:ext cx="201613" cy="260350"/>
              </a:xfrm>
              <a:custGeom>
                <a:avLst/>
                <a:gdLst>
                  <a:gd name="T0" fmla="*/ 396 w 764"/>
                  <a:gd name="T1" fmla="*/ 588 h 983"/>
                  <a:gd name="T2" fmla="*/ 367 w 764"/>
                  <a:gd name="T3" fmla="*/ 591 h 983"/>
                  <a:gd name="T4" fmla="*/ 340 w 764"/>
                  <a:gd name="T5" fmla="*/ 599 h 983"/>
                  <a:gd name="T6" fmla="*/ 316 w 764"/>
                  <a:gd name="T7" fmla="*/ 612 h 983"/>
                  <a:gd name="T8" fmla="*/ 295 w 764"/>
                  <a:gd name="T9" fmla="*/ 630 h 983"/>
                  <a:gd name="T10" fmla="*/ 278 w 764"/>
                  <a:gd name="T11" fmla="*/ 651 h 983"/>
                  <a:gd name="T12" fmla="*/ 265 w 764"/>
                  <a:gd name="T13" fmla="*/ 674 h 983"/>
                  <a:gd name="T14" fmla="*/ 257 w 764"/>
                  <a:gd name="T15" fmla="*/ 701 h 983"/>
                  <a:gd name="T16" fmla="*/ 254 w 764"/>
                  <a:gd name="T17" fmla="*/ 729 h 983"/>
                  <a:gd name="T18" fmla="*/ 257 w 764"/>
                  <a:gd name="T19" fmla="*/ 757 h 983"/>
                  <a:gd name="T20" fmla="*/ 265 w 764"/>
                  <a:gd name="T21" fmla="*/ 784 h 983"/>
                  <a:gd name="T22" fmla="*/ 278 w 764"/>
                  <a:gd name="T23" fmla="*/ 809 h 983"/>
                  <a:gd name="T24" fmla="*/ 295 w 764"/>
                  <a:gd name="T25" fmla="*/ 830 h 983"/>
                  <a:gd name="T26" fmla="*/ 316 w 764"/>
                  <a:gd name="T27" fmla="*/ 847 h 983"/>
                  <a:gd name="T28" fmla="*/ 340 w 764"/>
                  <a:gd name="T29" fmla="*/ 860 h 983"/>
                  <a:gd name="T30" fmla="*/ 367 w 764"/>
                  <a:gd name="T31" fmla="*/ 868 h 983"/>
                  <a:gd name="T32" fmla="*/ 396 w 764"/>
                  <a:gd name="T33" fmla="*/ 871 h 983"/>
                  <a:gd name="T34" fmla="*/ 424 w 764"/>
                  <a:gd name="T35" fmla="*/ 868 h 983"/>
                  <a:gd name="T36" fmla="*/ 450 w 764"/>
                  <a:gd name="T37" fmla="*/ 860 h 983"/>
                  <a:gd name="T38" fmla="*/ 474 w 764"/>
                  <a:gd name="T39" fmla="*/ 847 h 983"/>
                  <a:gd name="T40" fmla="*/ 496 w 764"/>
                  <a:gd name="T41" fmla="*/ 830 h 983"/>
                  <a:gd name="T42" fmla="*/ 513 w 764"/>
                  <a:gd name="T43" fmla="*/ 809 h 983"/>
                  <a:gd name="T44" fmla="*/ 526 w 764"/>
                  <a:gd name="T45" fmla="*/ 784 h 983"/>
                  <a:gd name="T46" fmla="*/ 534 w 764"/>
                  <a:gd name="T47" fmla="*/ 757 h 983"/>
                  <a:gd name="T48" fmla="*/ 537 w 764"/>
                  <a:gd name="T49" fmla="*/ 729 h 983"/>
                  <a:gd name="T50" fmla="*/ 534 w 764"/>
                  <a:gd name="T51" fmla="*/ 701 h 983"/>
                  <a:gd name="T52" fmla="*/ 526 w 764"/>
                  <a:gd name="T53" fmla="*/ 674 h 983"/>
                  <a:gd name="T54" fmla="*/ 513 w 764"/>
                  <a:gd name="T55" fmla="*/ 651 h 983"/>
                  <a:gd name="T56" fmla="*/ 496 w 764"/>
                  <a:gd name="T57" fmla="*/ 630 h 983"/>
                  <a:gd name="T58" fmla="*/ 474 w 764"/>
                  <a:gd name="T59" fmla="*/ 612 h 983"/>
                  <a:gd name="T60" fmla="*/ 450 w 764"/>
                  <a:gd name="T61" fmla="*/ 599 h 983"/>
                  <a:gd name="T62" fmla="*/ 424 w 764"/>
                  <a:gd name="T63" fmla="*/ 591 h 983"/>
                  <a:gd name="T64" fmla="*/ 396 w 764"/>
                  <a:gd name="T65" fmla="*/ 588 h 983"/>
                  <a:gd name="T66" fmla="*/ 185 w 764"/>
                  <a:gd name="T67" fmla="*/ 0 h 983"/>
                  <a:gd name="T68" fmla="*/ 697 w 764"/>
                  <a:gd name="T69" fmla="*/ 25 h 983"/>
                  <a:gd name="T70" fmla="*/ 716 w 764"/>
                  <a:gd name="T71" fmla="*/ 29 h 983"/>
                  <a:gd name="T72" fmla="*/ 732 w 764"/>
                  <a:gd name="T73" fmla="*/ 37 h 983"/>
                  <a:gd name="T74" fmla="*/ 746 w 764"/>
                  <a:gd name="T75" fmla="*/ 49 h 983"/>
                  <a:gd name="T76" fmla="*/ 756 w 764"/>
                  <a:gd name="T77" fmla="*/ 64 h 983"/>
                  <a:gd name="T78" fmla="*/ 763 w 764"/>
                  <a:gd name="T79" fmla="*/ 81 h 983"/>
                  <a:gd name="T80" fmla="*/ 764 w 764"/>
                  <a:gd name="T81" fmla="*/ 100 h 983"/>
                  <a:gd name="T82" fmla="*/ 701 w 764"/>
                  <a:gd name="T83" fmla="*/ 913 h 983"/>
                  <a:gd name="T84" fmla="*/ 697 w 764"/>
                  <a:gd name="T85" fmla="*/ 932 h 983"/>
                  <a:gd name="T86" fmla="*/ 688 w 764"/>
                  <a:gd name="T87" fmla="*/ 949 h 983"/>
                  <a:gd name="T88" fmla="*/ 676 w 764"/>
                  <a:gd name="T89" fmla="*/ 964 h 983"/>
                  <a:gd name="T90" fmla="*/ 661 w 764"/>
                  <a:gd name="T91" fmla="*/ 974 h 983"/>
                  <a:gd name="T92" fmla="*/ 643 w 764"/>
                  <a:gd name="T93" fmla="*/ 981 h 983"/>
                  <a:gd name="T94" fmla="*/ 624 w 764"/>
                  <a:gd name="T95" fmla="*/ 983 h 983"/>
                  <a:gd name="T96" fmla="*/ 56 w 764"/>
                  <a:gd name="T97" fmla="*/ 983 h 983"/>
                  <a:gd name="T98" fmla="*/ 38 w 764"/>
                  <a:gd name="T99" fmla="*/ 980 h 983"/>
                  <a:gd name="T100" fmla="*/ 22 w 764"/>
                  <a:gd name="T101" fmla="*/ 972 h 983"/>
                  <a:gd name="T102" fmla="*/ 11 w 764"/>
                  <a:gd name="T103" fmla="*/ 961 h 983"/>
                  <a:gd name="T104" fmla="*/ 3 w 764"/>
                  <a:gd name="T105" fmla="*/ 945 h 983"/>
                  <a:gd name="T106" fmla="*/ 0 w 764"/>
                  <a:gd name="T107" fmla="*/ 928 h 983"/>
                  <a:gd name="T108" fmla="*/ 2 w 764"/>
                  <a:gd name="T109" fmla="*/ 910 h 983"/>
                  <a:gd name="T110" fmla="*/ 96 w 764"/>
                  <a:gd name="T111" fmla="*/ 66 h 983"/>
                  <a:gd name="T112" fmla="*/ 103 w 764"/>
                  <a:gd name="T113" fmla="*/ 48 h 983"/>
                  <a:gd name="T114" fmla="*/ 114 w 764"/>
                  <a:gd name="T115" fmla="*/ 32 h 983"/>
                  <a:gd name="T116" fmla="*/ 129 w 764"/>
                  <a:gd name="T117" fmla="*/ 18 h 983"/>
                  <a:gd name="T118" fmla="*/ 146 w 764"/>
                  <a:gd name="T119" fmla="*/ 8 h 983"/>
                  <a:gd name="T120" fmla="*/ 165 w 764"/>
                  <a:gd name="T121" fmla="*/ 2 h 983"/>
                  <a:gd name="T122" fmla="*/ 185 w 764"/>
                  <a:gd name="T123" fmla="*/ 0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64" h="983">
                    <a:moveTo>
                      <a:pt x="396" y="588"/>
                    </a:moveTo>
                    <a:lnTo>
                      <a:pt x="367" y="591"/>
                    </a:lnTo>
                    <a:lnTo>
                      <a:pt x="340" y="599"/>
                    </a:lnTo>
                    <a:lnTo>
                      <a:pt x="316" y="612"/>
                    </a:lnTo>
                    <a:lnTo>
                      <a:pt x="295" y="630"/>
                    </a:lnTo>
                    <a:lnTo>
                      <a:pt x="278" y="651"/>
                    </a:lnTo>
                    <a:lnTo>
                      <a:pt x="265" y="674"/>
                    </a:lnTo>
                    <a:lnTo>
                      <a:pt x="257" y="701"/>
                    </a:lnTo>
                    <a:lnTo>
                      <a:pt x="254" y="729"/>
                    </a:lnTo>
                    <a:lnTo>
                      <a:pt x="257" y="757"/>
                    </a:lnTo>
                    <a:lnTo>
                      <a:pt x="265" y="784"/>
                    </a:lnTo>
                    <a:lnTo>
                      <a:pt x="278" y="809"/>
                    </a:lnTo>
                    <a:lnTo>
                      <a:pt x="295" y="830"/>
                    </a:lnTo>
                    <a:lnTo>
                      <a:pt x="316" y="847"/>
                    </a:lnTo>
                    <a:lnTo>
                      <a:pt x="340" y="860"/>
                    </a:lnTo>
                    <a:lnTo>
                      <a:pt x="367" y="868"/>
                    </a:lnTo>
                    <a:lnTo>
                      <a:pt x="396" y="871"/>
                    </a:lnTo>
                    <a:lnTo>
                      <a:pt x="424" y="868"/>
                    </a:lnTo>
                    <a:lnTo>
                      <a:pt x="450" y="860"/>
                    </a:lnTo>
                    <a:lnTo>
                      <a:pt x="474" y="847"/>
                    </a:lnTo>
                    <a:lnTo>
                      <a:pt x="496" y="830"/>
                    </a:lnTo>
                    <a:lnTo>
                      <a:pt x="513" y="809"/>
                    </a:lnTo>
                    <a:lnTo>
                      <a:pt x="526" y="784"/>
                    </a:lnTo>
                    <a:lnTo>
                      <a:pt x="534" y="757"/>
                    </a:lnTo>
                    <a:lnTo>
                      <a:pt x="537" y="729"/>
                    </a:lnTo>
                    <a:lnTo>
                      <a:pt x="534" y="701"/>
                    </a:lnTo>
                    <a:lnTo>
                      <a:pt x="526" y="674"/>
                    </a:lnTo>
                    <a:lnTo>
                      <a:pt x="513" y="651"/>
                    </a:lnTo>
                    <a:lnTo>
                      <a:pt x="496" y="630"/>
                    </a:lnTo>
                    <a:lnTo>
                      <a:pt x="474" y="612"/>
                    </a:lnTo>
                    <a:lnTo>
                      <a:pt x="450" y="599"/>
                    </a:lnTo>
                    <a:lnTo>
                      <a:pt x="424" y="591"/>
                    </a:lnTo>
                    <a:lnTo>
                      <a:pt x="396" y="588"/>
                    </a:lnTo>
                    <a:close/>
                    <a:moveTo>
                      <a:pt x="185" y="0"/>
                    </a:moveTo>
                    <a:lnTo>
                      <a:pt x="697" y="25"/>
                    </a:lnTo>
                    <a:lnTo>
                      <a:pt x="716" y="29"/>
                    </a:lnTo>
                    <a:lnTo>
                      <a:pt x="732" y="37"/>
                    </a:lnTo>
                    <a:lnTo>
                      <a:pt x="746" y="49"/>
                    </a:lnTo>
                    <a:lnTo>
                      <a:pt x="756" y="64"/>
                    </a:lnTo>
                    <a:lnTo>
                      <a:pt x="763" y="81"/>
                    </a:lnTo>
                    <a:lnTo>
                      <a:pt x="764" y="100"/>
                    </a:lnTo>
                    <a:lnTo>
                      <a:pt x="701" y="913"/>
                    </a:lnTo>
                    <a:lnTo>
                      <a:pt x="697" y="932"/>
                    </a:lnTo>
                    <a:lnTo>
                      <a:pt x="688" y="949"/>
                    </a:lnTo>
                    <a:lnTo>
                      <a:pt x="676" y="964"/>
                    </a:lnTo>
                    <a:lnTo>
                      <a:pt x="661" y="974"/>
                    </a:lnTo>
                    <a:lnTo>
                      <a:pt x="643" y="981"/>
                    </a:lnTo>
                    <a:lnTo>
                      <a:pt x="624" y="983"/>
                    </a:lnTo>
                    <a:lnTo>
                      <a:pt x="56" y="983"/>
                    </a:lnTo>
                    <a:lnTo>
                      <a:pt x="38" y="980"/>
                    </a:lnTo>
                    <a:lnTo>
                      <a:pt x="22" y="972"/>
                    </a:lnTo>
                    <a:lnTo>
                      <a:pt x="11" y="961"/>
                    </a:lnTo>
                    <a:lnTo>
                      <a:pt x="3" y="945"/>
                    </a:lnTo>
                    <a:lnTo>
                      <a:pt x="0" y="928"/>
                    </a:lnTo>
                    <a:lnTo>
                      <a:pt x="2" y="910"/>
                    </a:lnTo>
                    <a:lnTo>
                      <a:pt x="96" y="66"/>
                    </a:lnTo>
                    <a:lnTo>
                      <a:pt x="103" y="48"/>
                    </a:lnTo>
                    <a:lnTo>
                      <a:pt x="114" y="32"/>
                    </a:lnTo>
                    <a:lnTo>
                      <a:pt x="129" y="18"/>
                    </a:lnTo>
                    <a:lnTo>
                      <a:pt x="146" y="8"/>
                    </a:lnTo>
                    <a:lnTo>
                      <a:pt x="165" y="2"/>
                    </a:lnTo>
                    <a:lnTo>
                      <a:pt x="1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9" name="Oval 78"/>
            <p:cNvSpPr/>
            <p:nvPr/>
          </p:nvSpPr>
          <p:spPr>
            <a:xfrm>
              <a:off x="3384604" y="4223280"/>
              <a:ext cx="1571517" cy="15715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3487094" y="4529258"/>
              <a:ext cx="1366537" cy="1165335"/>
            </a:xfrm>
            <a:custGeom>
              <a:avLst/>
              <a:gdLst>
                <a:gd name="T0" fmla="*/ 1816 w 2128"/>
                <a:gd name="T1" fmla="*/ 0 h 1816"/>
                <a:gd name="T2" fmla="*/ 1532 w 2128"/>
                <a:gd name="T3" fmla="*/ 520 h 1816"/>
                <a:gd name="T4" fmla="*/ 596 w 2128"/>
                <a:gd name="T5" fmla="*/ 520 h 1816"/>
                <a:gd name="T6" fmla="*/ 312 w 2128"/>
                <a:gd name="T7" fmla="*/ 0 h 1816"/>
                <a:gd name="T8" fmla="*/ 0 w 2128"/>
                <a:gd name="T9" fmla="*/ 752 h 1816"/>
                <a:gd name="T10" fmla="*/ 1064 w 2128"/>
                <a:gd name="T11" fmla="*/ 1816 h 1816"/>
                <a:gd name="T12" fmla="*/ 2128 w 2128"/>
                <a:gd name="T13" fmla="*/ 752 h 1816"/>
                <a:gd name="T14" fmla="*/ 1816 w 2128"/>
                <a:gd name="T15" fmla="*/ 0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8" h="1816">
                  <a:moveTo>
                    <a:pt x="1816" y="0"/>
                  </a:moveTo>
                  <a:cubicBezTo>
                    <a:pt x="1532" y="520"/>
                    <a:pt x="1532" y="520"/>
                    <a:pt x="1532" y="520"/>
                  </a:cubicBezTo>
                  <a:cubicBezTo>
                    <a:pt x="596" y="520"/>
                    <a:pt x="596" y="520"/>
                    <a:pt x="596" y="52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119" y="192"/>
                    <a:pt x="0" y="458"/>
                    <a:pt x="0" y="752"/>
                  </a:cubicBezTo>
                  <a:cubicBezTo>
                    <a:pt x="0" y="1340"/>
                    <a:pt x="476" y="1816"/>
                    <a:pt x="1064" y="1816"/>
                  </a:cubicBezTo>
                  <a:cubicBezTo>
                    <a:pt x="1652" y="1816"/>
                    <a:pt x="2128" y="1340"/>
                    <a:pt x="2128" y="752"/>
                  </a:cubicBezTo>
                  <a:cubicBezTo>
                    <a:pt x="2128" y="458"/>
                    <a:pt x="2009" y="192"/>
                    <a:pt x="181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3899775" y="5034004"/>
              <a:ext cx="541175" cy="519729"/>
              <a:chOff x="890588" y="2374900"/>
              <a:chExt cx="681038" cy="65405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2" name="Freeform 175"/>
              <p:cNvSpPr>
                <a:spLocks/>
              </p:cNvSpPr>
              <p:nvPr/>
            </p:nvSpPr>
            <p:spPr bwMode="auto">
              <a:xfrm>
                <a:off x="989013" y="2462213"/>
                <a:ext cx="157163" cy="152400"/>
              </a:xfrm>
              <a:custGeom>
                <a:avLst/>
                <a:gdLst>
                  <a:gd name="T0" fmla="*/ 311 w 791"/>
                  <a:gd name="T1" fmla="*/ 0 h 769"/>
                  <a:gd name="T2" fmla="*/ 353 w 791"/>
                  <a:gd name="T3" fmla="*/ 3 h 769"/>
                  <a:gd name="T4" fmla="*/ 393 w 791"/>
                  <a:gd name="T5" fmla="*/ 11 h 769"/>
                  <a:gd name="T6" fmla="*/ 431 w 791"/>
                  <a:gd name="T7" fmla="*/ 24 h 769"/>
                  <a:gd name="T8" fmla="*/ 467 w 791"/>
                  <a:gd name="T9" fmla="*/ 42 h 769"/>
                  <a:gd name="T10" fmla="*/ 500 w 791"/>
                  <a:gd name="T11" fmla="*/ 64 h 769"/>
                  <a:gd name="T12" fmla="*/ 530 w 791"/>
                  <a:gd name="T13" fmla="*/ 90 h 769"/>
                  <a:gd name="T14" fmla="*/ 556 w 791"/>
                  <a:gd name="T15" fmla="*/ 121 h 769"/>
                  <a:gd name="T16" fmla="*/ 578 w 791"/>
                  <a:gd name="T17" fmla="*/ 153 h 769"/>
                  <a:gd name="T18" fmla="*/ 596 w 791"/>
                  <a:gd name="T19" fmla="*/ 189 h 769"/>
                  <a:gd name="T20" fmla="*/ 610 w 791"/>
                  <a:gd name="T21" fmla="*/ 227 h 769"/>
                  <a:gd name="T22" fmla="*/ 618 w 791"/>
                  <a:gd name="T23" fmla="*/ 268 h 769"/>
                  <a:gd name="T24" fmla="*/ 620 w 791"/>
                  <a:gd name="T25" fmla="*/ 310 h 769"/>
                  <a:gd name="T26" fmla="*/ 618 w 791"/>
                  <a:gd name="T27" fmla="*/ 350 h 769"/>
                  <a:gd name="T28" fmla="*/ 610 w 791"/>
                  <a:gd name="T29" fmla="*/ 388 h 769"/>
                  <a:gd name="T30" fmla="*/ 597 w 791"/>
                  <a:gd name="T31" fmla="*/ 424 h 769"/>
                  <a:gd name="T32" fmla="*/ 581 w 791"/>
                  <a:gd name="T33" fmla="*/ 458 h 769"/>
                  <a:gd name="T34" fmla="*/ 791 w 791"/>
                  <a:gd name="T35" fmla="*/ 656 h 769"/>
                  <a:gd name="T36" fmla="*/ 752 w 791"/>
                  <a:gd name="T37" fmla="*/ 691 h 769"/>
                  <a:gd name="T38" fmla="*/ 716 w 791"/>
                  <a:gd name="T39" fmla="*/ 729 h 769"/>
                  <a:gd name="T40" fmla="*/ 683 w 791"/>
                  <a:gd name="T41" fmla="*/ 769 h 769"/>
                  <a:gd name="T42" fmla="*/ 474 w 791"/>
                  <a:gd name="T43" fmla="*/ 572 h 769"/>
                  <a:gd name="T44" fmla="*/ 437 w 791"/>
                  <a:gd name="T45" fmla="*/ 592 h 769"/>
                  <a:gd name="T46" fmla="*/ 397 w 791"/>
                  <a:gd name="T47" fmla="*/ 607 h 769"/>
                  <a:gd name="T48" fmla="*/ 355 w 791"/>
                  <a:gd name="T49" fmla="*/ 616 h 769"/>
                  <a:gd name="T50" fmla="*/ 311 w 791"/>
                  <a:gd name="T51" fmla="*/ 619 h 769"/>
                  <a:gd name="T52" fmla="*/ 269 w 791"/>
                  <a:gd name="T53" fmla="*/ 617 h 769"/>
                  <a:gd name="T54" fmla="*/ 228 w 791"/>
                  <a:gd name="T55" fmla="*/ 609 h 769"/>
                  <a:gd name="T56" fmla="*/ 190 w 791"/>
                  <a:gd name="T57" fmla="*/ 595 h 769"/>
                  <a:gd name="T58" fmla="*/ 154 w 791"/>
                  <a:gd name="T59" fmla="*/ 577 h 769"/>
                  <a:gd name="T60" fmla="*/ 120 w 791"/>
                  <a:gd name="T61" fmla="*/ 555 h 769"/>
                  <a:gd name="T62" fmla="*/ 91 w 791"/>
                  <a:gd name="T63" fmla="*/ 529 h 769"/>
                  <a:gd name="T64" fmla="*/ 65 w 791"/>
                  <a:gd name="T65" fmla="*/ 500 h 769"/>
                  <a:gd name="T66" fmla="*/ 43 w 791"/>
                  <a:gd name="T67" fmla="*/ 466 h 769"/>
                  <a:gd name="T68" fmla="*/ 25 w 791"/>
                  <a:gd name="T69" fmla="*/ 430 h 769"/>
                  <a:gd name="T70" fmla="*/ 11 w 791"/>
                  <a:gd name="T71" fmla="*/ 392 h 769"/>
                  <a:gd name="T72" fmla="*/ 4 w 791"/>
                  <a:gd name="T73" fmla="*/ 352 h 769"/>
                  <a:gd name="T74" fmla="*/ 0 w 791"/>
                  <a:gd name="T75" fmla="*/ 310 h 769"/>
                  <a:gd name="T76" fmla="*/ 4 w 791"/>
                  <a:gd name="T77" fmla="*/ 268 h 769"/>
                  <a:gd name="T78" fmla="*/ 11 w 791"/>
                  <a:gd name="T79" fmla="*/ 227 h 769"/>
                  <a:gd name="T80" fmla="*/ 25 w 791"/>
                  <a:gd name="T81" fmla="*/ 189 h 769"/>
                  <a:gd name="T82" fmla="*/ 43 w 791"/>
                  <a:gd name="T83" fmla="*/ 153 h 769"/>
                  <a:gd name="T84" fmla="*/ 65 w 791"/>
                  <a:gd name="T85" fmla="*/ 121 h 769"/>
                  <a:gd name="T86" fmla="*/ 91 w 791"/>
                  <a:gd name="T87" fmla="*/ 90 h 769"/>
                  <a:gd name="T88" fmla="*/ 120 w 791"/>
                  <a:gd name="T89" fmla="*/ 64 h 769"/>
                  <a:gd name="T90" fmla="*/ 154 w 791"/>
                  <a:gd name="T91" fmla="*/ 42 h 769"/>
                  <a:gd name="T92" fmla="*/ 190 w 791"/>
                  <a:gd name="T93" fmla="*/ 24 h 769"/>
                  <a:gd name="T94" fmla="*/ 228 w 791"/>
                  <a:gd name="T95" fmla="*/ 11 h 769"/>
                  <a:gd name="T96" fmla="*/ 269 w 791"/>
                  <a:gd name="T97" fmla="*/ 3 h 769"/>
                  <a:gd name="T98" fmla="*/ 311 w 791"/>
                  <a:gd name="T99" fmla="*/ 0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91" h="769">
                    <a:moveTo>
                      <a:pt x="311" y="0"/>
                    </a:moveTo>
                    <a:lnTo>
                      <a:pt x="353" y="3"/>
                    </a:lnTo>
                    <a:lnTo>
                      <a:pt x="393" y="11"/>
                    </a:lnTo>
                    <a:lnTo>
                      <a:pt x="431" y="24"/>
                    </a:lnTo>
                    <a:lnTo>
                      <a:pt x="467" y="42"/>
                    </a:lnTo>
                    <a:lnTo>
                      <a:pt x="500" y="64"/>
                    </a:lnTo>
                    <a:lnTo>
                      <a:pt x="530" y="90"/>
                    </a:lnTo>
                    <a:lnTo>
                      <a:pt x="556" y="121"/>
                    </a:lnTo>
                    <a:lnTo>
                      <a:pt x="578" y="153"/>
                    </a:lnTo>
                    <a:lnTo>
                      <a:pt x="596" y="189"/>
                    </a:lnTo>
                    <a:lnTo>
                      <a:pt x="610" y="227"/>
                    </a:lnTo>
                    <a:lnTo>
                      <a:pt x="618" y="268"/>
                    </a:lnTo>
                    <a:lnTo>
                      <a:pt x="620" y="310"/>
                    </a:lnTo>
                    <a:lnTo>
                      <a:pt x="618" y="350"/>
                    </a:lnTo>
                    <a:lnTo>
                      <a:pt x="610" y="388"/>
                    </a:lnTo>
                    <a:lnTo>
                      <a:pt x="597" y="424"/>
                    </a:lnTo>
                    <a:lnTo>
                      <a:pt x="581" y="458"/>
                    </a:lnTo>
                    <a:lnTo>
                      <a:pt x="791" y="656"/>
                    </a:lnTo>
                    <a:lnTo>
                      <a:pt x="752" y="691"/>
                    </a:lnTo>
                    <a:lnTo>
                      <a:pt x="716" y="729"/>
                    </a:lnTo>
                    <a:lnTo>
                      <a:pt x="683" y="769"/>
                    </a:lnTo>
                    <a:lnTo>
                      <a:pt x="474" y="572"/>
                    </a:lnTo>
                    <a:lnTo>
                      <a:pt x="437" y="592"/>
                    </a:lnTo>
                    <a:lnTo>
                      <a:pt x="397" y="607"/>
                    </a:lnTo>
                    <a:lnTo>
                      <a:pt x="355" y="616"/>
                    </a:lnTo>
                    <a:lnTo>
                      <a:pt x="311" y="619"/>
                    </a:lnTo>
                    <a:lnTo>
                      <a:pt x="269" y="617"/>
                    </a:lnTo>
                    <a:lnTo>
                      <a:pt x="228" y="609"/>
                    </a:lnTo>
                    <a:lnTo>
                      <a:pt x="190" y="595"/>
                    </a:lnTo>
                    <a:lnTo>
                      <a:pt x="154" y="577"/>
                    </a:lnTo>
                    <a:lnTo>
                      <a:pt x="120" y="555"/>
                    </a:lnTo>
                    <a:lnTo>
                      <a:pt x="91" y="529"/>
                    </a:lnTo>
                    <a:lnTo>
                      <a:pt x="65" y="500"/>
                    </a:lnTo>
                    <a:lnTo>
                      <a:pt x="43" y="466"/>
                    </a:lnTo>
                    <a:lnTo>
                      <a:pt x="25" y="430"/>
                    </a:lnTo>
                    <a:lnTo>
                      <a:pt x="11" y="392"/>
                    </a:lnTo>
                    <a:lnTo>
                      <a:pt x="4" y="352"/>
                    </a:lnTo>
                    <a:lnTo>
                      <a:pt x="0" y="310"/>
                    </a:lnTo>
                    <a:lnTo>
                      <a:pt x="4" y="268"/>
                    </a:lnTo>
                    <a:lnTo>
                      <a:pt x="11" y="227"/>
                    </a:lnTo>
                    <a:lnTo>
                      <a:pt x="25" y="189"/>
                    </a:lnTo>
                    <a:lnTo>
                      <a:pt x="43" y="153"/>
                    </a:lnTo>
                    <a:lnTo>
                      <a:pt x="65" y="121"/>
                    </a:lnTo>
                    <a:lnTo>
                      <a:pt x="91" y="90"/>
                    </a:lnTo>
                    <a:lnTo>
                      <a:pt x="120" y="64"/>
                    </a:lnTo>
                    <a:lnTo>
                      <a:pt x="154" y="42"/>
                    </a:lnTo>
                    <a:lnTo>
                      <a:pt x="190" y="24"/>
                    </a:lnTo>
                    <a:lnTo>
                      <a:pt x="228" y="11"/>
                    </a:lnTo>
                    <a:lnTo>
                      <a:pt x="269" y="3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176"/>
              <p:cNvSpPr>
                <a:spLocks/>
              </p:cNvSpPr>
              <p:nvPr/>
            </p:nvSpPr>
            <p:spPr bwMode="auto">
              <a:xfrm>
                <a:off x="1293813" y="2374900"/>
                <a:ext cx="160338" cy="212725"/>
              </a:xfrm>
              <a:custGeom>
                <a:avLst/>
                <a:gdLst>
                  <a:gd name="T0" fmla="*/ 497 w 808"/>
                  <a:gd name="T1" fmla="*/ 0 h 1074"/>
                  <a:gd name="T2" fmla="*/ 497 w 808"/>
                  <a:gd name="T3" fmla="*/ 0 h 1074"/>
                  <a:gd name="T4" fmla="*/ 539 w 808"/>
                  <a:gd name="T5" fmla="*/ 3 h 1074"/>
                  <a:gd name="T6" fmla="*/ 579 w 808"/>
                  <a:gd name="T7" fmla="*/ 11 h 1074"/>
                  <a:gd name="T8" fmla="*/ 618 w 808"/>
                  <a:gd name="T9" fmla="*/ 25 h 1074"/>
                  <a:gd name="T10" fmla="*/ 654 w 808"/>
                  <a:gd name="T11" fmla="*/ 43 h 1074"/>
                  <a:gd name="T12" fmla="*/ 687 w 808"/>
                  <a:gd name="T13" fmla="*/ 65 h 1074"/>
                  <a:gd name="T14" fmla="*/ 716 w 808"/>
                  <a:gd name="T15" fmla="*/ 91 h 1074"/>
                  <a:gd name="T16" fmla="*/ 743 w 808"/>
                  <a:gd name="T17" fmla="*/ 121 h 1074"/>
                  <a:gd name="T18" fmla="*/ 765 w 808"/>
                  <a:gd name="T19" fmla="*/ 153 h 1074"/>
                  <a:gd name="T20" fmla="*/ 783 w 808"/>
                  <a:gd name="T21" fmla="*/ 189 h 1074"/>
                  <a:gd name="T22" fmla="*/ 796 w 808"/>
                  <a:gd name="T23" fmla="*/ 228 h 1074"/>
                  <a:gd name="T24" fmla="*/ 805 w 808"/>
                  <a:gd name="T25" fmla="*/ 268 h 1074"/>
                  <a:gd name="T26" fmla="*/ 808 w 808"/>
                  <a:gd name="T27" fmla="*/ 310 h 1074"/>
                  <a:gd name="T28" fmla="*/ 805 w 808"/>
                  <a:gd name="T29" fmla="*/ 352 h 1074"/>
                  <a:gd name="T30" fmla="*/ 796 w 808"/>
                  <a:gd name="T31" fmla="*/ 392 h 1074"/>
                  <a:gd name="T32" fmla="*/ 783 w 808"/>
                  <a:gd name="T33" fmla="*/ 431 h 1074"/>
                  <a:gd name="T34" fmla="*/ 765 w 808"/>
                  <a:gd name="T35" fmla="*/ 467 h 1074"/>
                  <a:gd name="T36" fmla="*/ 743 w 808"/>
                  <a:gd name="T37" fmla="*/ 500 h 1074"/>
                  <a:gd name="T38" fmla="*/ 716 w 808"/>
                  <a:gd name="T39" fmla="*/ 529 h 1074"/>
                  <a:gd name="T40" fmla="*/ 687 w 808"/>
                  <a:gd name="T41" fmla="*/ 555 h 1074"/>
                  <a:gd name="T42" fmla="*/ 654 w 808"/>
                  <a:gd name="T43" fmla="*/ 577 h 1074"/>
                  <a:gd name="T44" fmla="*/ 618 w 808"/>
                  <a:gd name="T45" fmla="*/ 595 h 1074"/>
                  <a:gd name="T46" fmla="*/ 579 w 808"/>
                  <a:gd name="T47" fmla="*/ 609 h 1074"/>
                  <a:gd name="T48" fmla="*/ 539 w 808"/>
                  <a:gd name="T49" fmla="*/ 617 h 1074"/>
                  <a:gd name="T50" fmla="*/ 497 w 808"/>
                  <a:gd name="T51" fmla="*/ 621 h 1074"/>
                  <a:gd name="T52" fmla="*/ 468 w 808"/>
                  <a:gd name="T53" fmla="*/ 618 h 1074"/>
                  <a:gd name="T54" fmla="*/ 440 w 808"/>
                  <a:gd name="T55" fmla="*/ 613 h 1074"/>
                  <a:gd name="T56" fmla="*/ 411 w 808"/>
                  <a:gd name="T57" fmla="*/ 607 h 1074"/>
                  <a:gd name="T58" fmla="*/ 134 w 808"/>
                  <a:gd name="T59" fmla="*/ 1074 h 1074"/>
                  <a:gd name="T60" fmla="*/ 91 w 808"/>
                  <a:gd name="T61" fmla="*/ 1044 h 1074"/>
                  <a:gd name="T62" fmla="*/ 47 w 808"/>
                  <a:gd name="T63" fmla="*/ 1017 h 1074"/>
                  <a:gd name="T64" fmla="*/ 0 w 808"/>
                  <a:gd name="T65" fmla="*/ 994 h 1074"/>
                  <a:gd name="T66" fmla="*/ 276 w 808"/>
                  <a:gd name="T67" fmla="*/ 528 h 1074"/>
                  <a:gd name="T68" fmla="*/ 251 w 808"/>
                  <a:gd name="T69" fmla="*/ 499 h 1074"/>
                  <a:gd name="T70" fmla="*/ 229 w 808"/>
                  <a:gd name="T71" fmla="*/ 466 h 1074"/>
                  <a:gd name="T72" fmla="*/ 211 w 808"/>
                  <a:gd name="T73" fmla="*/ 430 h 1074"/>
                  <a:gd name="T74" fmla="*/ 199 w 808"/>
                  <a:gd name="T75" fmla="*/ 392 h 1074"/>
                  <a:gd name="T76" fmla="*/ 190 w 808"/>
                  <a:gd name="T77" fmla="*/ 352 h 1074"/>
                  <a:gd name="T78" fmla="*/ 187 w 808"/>
                  <a:gd name="T79" fmla="*/ 310 h 1074"/>
                  <a:gd name="T80" fmla="*/ 190 w 808"/>
                  <a:gd name="T81" fmla="*/ 268 h 1074"/>
                  <a:gd name="T82" fmla="*/ 199 w 808"/>
                  <a:gd name="T83" fmla="*/ 227 h 1074"/>
                  <a:gd name="T84" fmla="*/ 211 w 808"/>
                  <a:gd name="T85" fmla="*/ 189 h 1074"/>
                  <a:gd name="T86" fmla="*/ 229 w 808"/>
                  <a:gd name="T87" fmla="*/ 153 h 1074"/>
                  <a:gd name="T88" fmla="*/ 252 w 808"/>
                  <a:gd name="T89" fmla="*/ 121 h 1074"/>
                  <a:gd name="T90" fmla="*/ 278 w 808"/>
                  <a:gd name="T91" fmla="*/ 91 h 1074"/>
                  <a:gd name="T92" fmla="*/ 308 w 808"/>
                  <a:gd name="T93" fmla="*/ 65 h 1074"/>
                  <a:gd name="T94" fmla="*/ 341 w 808"/>
                  <a:gd name="T95" fmla="*/ 43 h 1074"/>
                  <a:gd name="T96" fmla="*/ 376 w 808"/>
                  <a:gd name="T97" fmla="*/ 25 h 1074"/>
                  <a:gd name="T98" fmla="*/ 414 w 808"/>
                  <a:gd name="T99" fmla="*/ 11 h 1074"/>
                  <a:gd name="T100" fmla="*/ 455 w 808"/>
                  <a:gd name="T101" fmla="*/ 3 h 1074"/>
                  <a:gd name="T102" fmla="*/ 497 w 808"/>
                  <a:gd name="T103" fmla="*/ 0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08" h="1074">
                    <a:moveTo>
                      <a:pt x="497" y="0"/>
                    </a:moveTo>
                    <a:lnTo>
                      <a:pt x="497" y="0"/>
                    </a:lnTo>
                    <a:lnTo>
                      <a:pt x="539" y="3"/>
                    </a:lnTo>
                    <a:lnTo>
                      <a:pt x="579" y="11"/>
                    </a:lnTo>
                    <a:lnTo>
                      <a:pt x="618" y="25"/>
                    </a:lnTo>
                    <a:lnTo>
                      <a:pt x="654" y="43"/>
                    </a:lnTo>
                    <a:lnTo>
                      <a:pt x="687" y="65"/>
                    </a:lnTo>
                    <a:lnTo>
                      <a:pt x="716" y="91"/>
                    </a:lnTo>
                    <a:lnTo>
                      <a:pt x="743" y="121"/>
                    </a:lnTo>
                    <a:lnTo>
                      <a:pt x="765" y="153"/>
                    </a:lnTo>
                    <a:lnTo>
                      <a:pt x="783" y="189"/>
                    </a:lnTo>
                    <a:lnTo>
                      <a:pt x="796" y="228"/>
                    </a:lnTo>
                    <a:lnTo>
                      <a:pt x="805" y="268"/>
                    </a:lnTo>
                    <a:lnTo>
                      <a:pt x="808" y="310"/>
                    </a:lnTo>
                    <a:lnTo>
                      <a:pt x="805" y="352"/>
                    </a:lnTo>
                    <a:lnTo>
                      <a:pt x="796" y="392"/>
                    </a:lnTo>
                    <a:lnTo>
                      <a:pt x="783" y="431"/>
                    </a:lnTo>
                    <a:lnTo>
                      <a:pt x="765" y="467"/>
                    </a:lnTo>
                    <a:lnTo>
                      <a:pt x="743" y="500"/>
                    </a:lnTo>
                    <a:lnTo>
                      <a:pt x="716" y="529"/>
                    </a:lnTo>
                    <a:lnTo>
                      <a:pt x="687" y="555"/>
                    </a:lnTo>
                    <a:lnTo>
                      <a:pt x="654" y="577"/>
                    </a:lnTo>
                    <a:lnTo>
                      <a:pt x="618" y="595"/>
                    </a:lnTo>
                    <a:lnTo>
                      <a:pt x="579" y="609"/>
                    </a:lnTo>
                    <a:lnTo>
                      <a:pt x="539" y="617"/>
                    </a:lnTo>
                    <a:lnTo>
                      <a:pt x="497" y="621"/>
                    </a:lnTo>
                    <a:lnTo>
                      <a:pt x="468" y="618"/>
                    </a:lnTo>
                    <a:lnTo>
                      <a:pt x="440" y="613"/>
                    </a:lnTo>
                    <a:lnTo>
                      <a:pt x="411" y="607"/>
                    </a:lnTo>
                    <a:lnTo>
                      <a:pt x="134" y="1074"/>
                    </a:lnTo>
                    <a:lnTo>
                      <a:pt x="91" y="1044"/>
                    </a:lnTo>
                    <a:lnTo>
                      <a:pt x="47" y="1017"/>
                    </a:lnTo>
                    <a:lnTo>
                      <a:pt x="0" y="994"/>
                    </a:lnTo>
                    <a:lnTo>
                      <a:pt x="276" y="528"/>
                    </a:lnTo>
                    <a:lnTo>
                      <a:pt x="251" y="499"/>
                    </a:lnTo>
                    <a:lnTo>
                      <a:pt x="229" y="466"/>
                    </a:lnTo>
                    <a:lnTo>
                      <a:pt x="211" y="430"/>
                    </a:lnTo>
                    <a:lnTo>
                      <a:pt x="199" y="392"/>
                    </a:lnTo>
                    <a:lnTo>
                      <a:pt x="190" y="352"/>
                    </a:lnTo>
                    <a:lnTo>
                      <a:pt x="187" y="310"/>
                    </a:lnTo>
                    <a:lnTo>
                      <a:pt x="190" y="268"/>
                    </a:lnTo>
                    <a:lnTo>
                      <a:pt x="199" y="227"/>
                    </a:lnTo>
                    <a:lnTo>
                      <a:pt x="211" y="189"/>
                    </a:lnTo>
                    <a:lnTo>
                      <a:pt x="229" y="153"/>
                    </a:lnTo>
                    <a:lnTo>
                      <a:pt x="252" y="121"/>
                    </a:lnTo>
                    <a:lnTo>
                      <a:pt x="278" y="91"/>
                    </a:lnTo>
                    <a:lnTo>
                      <a:pt x="308" y="65"/>
                    </a:lnTo>
                    <a:lnTo>
                      <a:pt x="341" y="43"/>
                    </a:lnTo>
                    <a:lnTo>
                      <a:pt x="376" y="25"/>
                    </a:lnTo>
                    <a:lnTo>
                      <a:pt x="414" y="11"/>
                    </a:lnTo>
                    <a:lnTo>
                      <a:pt x="455" y="3"/>
                    </a:lnTo>
                    <a:lnTo>
                      <a:pt x="4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177"/>
              <p:cNvSpPr>
                <a:spLocks/>
              </p:cNvSpPr>
              <p:nvPr/>
            </p:nvSpPr>
            <p:spPr bwMode="auto">
              <a:xfrm>
                <a:off x="1373188" y="2665413"/>
                <a:ext cx="198438" cy="122238"/>
              </a:xfrm>
              <a:custGeom>
                <a:avLst/>
                <a:gdLst>
                  <a:gd name="T0" fmla="*/ 691 w 1000"/>
                  <a:gd name="T1" fmla="*/ 0 h 620"/>
                  <a:gd name="T2" fmla="*/ 733 w 1000"/>
                  <a:gd name="T3" fmla="*/ 3 h 620"/>
                  <a:gd name="T4" fmla="*/ 773 w 1000"/>
                  <a:gd name="T5" fmla="*/ 11 h 620"/>
                  <a:gd name="T6" fmla="*/ 811 w 1000"/>
                  <a:gd name="T7" fmla="*/ 25 h 620"/>
                  <a:gd name="T8" fmla="*/ 847 w 1000"/>
                  <a:gd name="T9" fmla="*/ 42 h 620"/>
                  <a:gd name="T10" fmla="*/ 880 w 1000"/>
                  <a:gd name="T11" fmla="*/ 65 h 620"/>
                  <a:gd name="T12" fmla="*/ 910 w 1000"/>
                  <a:gd name="T13" fmla="*/ 91 h 620"/>
                  <a:gd name="T14" fmla="*/ 936 w 1000"/>
                  <a:gd name="T15" fmla="*/ 120 h 620"/>
                  <a:gd name="T16" fmla="*/ 958 w 1000"/>
                  <a:gd name="T17" fmla="*/ 154 h 620"/>
                  <a:gd name="T18" fmla="*/ 976 w 1000"/>
                  <a:gd name="T19" fmla="*/ 190 h 620"/>
                  <a:gd name="T20" fmla="*/ 990 w 1000"/>
                  <a:gd name="T21" fmla="*/ 228 h 620"/>
                  <a:gd name="T22" fmla="*/ 998 w 1000"/>
                  <a:gd name="T23" fmla="*/ 268 h 620"/>
                  <a:gd name="T24" fmla="*/ 1000 w 1000"/>
                  <a:gd name="T25" fmla="*/ 310 h 620"/>
                  <a:gd name="T26" fmla="*/ 998 w 1000"/>
                  <a:gd name="T27" fmla="*/ 352 h 620"/>
                  <a:gd name="T28" fmla="*/ 990 w 1000"/>
                  <a:gd name="T29" fmla="*/ 393 h 620"/>
                  <a:gd name="T30" fmla="*/ 976 w 1000"/>
                  <a:gd name="T31" fmla="*/ 431 h 620"/>
                  <a:gd name="T32" fmla="*/ 958 w 1000"/>
                  <a:gd name="T33" fmla="*/ 466 h 620"/>
                  <a:gd name="T34" fmla="*/ 936 w 1000"/>
                  <a:gd name="T35" fmla="*/ 499 h 620"/>
                  <a:gd name="T36" fmla="*/ 910 w 1000"/>
                  <a:gd name="T37" fmla="*/ 530 h 620"/>
                  <a:gd name="T38" fmla="*/ 880 w 1000"/>
                  <a:gd name="T39" fmla="*/ 555 h 620"/>
                  <a:gd name="T40" fmla="*/ 847 w 1000"/>
                  <a:gd name="T41" fmla="*/ 578 h 620"/>
                  <a:gd name="T42" fmla="*/ 811 w 1000"/>
                  <a:gd name="T43" fmla="*/ 596 h 620"/>
                  <a:gd name="T44" fmla="*/ 773 w 1000"/>
                  <a:gd name="T45" fmla="*/ 609 h 620"/>
                  <a:gd name="T46" fmla="*/ 733 w 1000"/>
                  <a:gd name="T47" fmla="*/ 617 h 620"/>
                  <a:gd name="T48" fmla="*/ 691 w 1000"/>
                  <a:gd name="T49" fmla="*/ 620 h 620"/>
                  <a:gd name="T50" fmla="*/ 649 w 1000"/>
                  <a:gd name="T51" fmla="*/ 617 h 620"/>
                  <a:gd name="T52" fmla="*/ 610 w 1000"/>
                  <a:gd name="T53" fmla="*/ 610 h 620"/>
                  <a:gd name="T54" fmla="*/ 572 w 1000"/>
                  <a:gd name="T55" fmla="*/ 596 h 620"/>
                  <a:gd name="T56" fmla="*/ 536 w 1000"/>
                  <a:gd name="T57" fmla="*/ 579 h 620"/>
                  <a:gd name="T58" fmla="*/ 504 w 1000"/>
                  <a:gd name="T59" fmla="*/ 557 h 620"/>
                  <a:gd name="T60" fmla="*/ 474 w 1000"/>
                  <a:gd name="T61" fmla="*/ 532 h 620"/>
                  <a:gd name="T62" fmla="*/ 449 w 1000"/>
                  <a:gd name="T63" fmla="*/ 502 h 620"/>
                  <a:gd name="T64" fmla="*/ 426 w 1000"/>
                  <a:gd name="T65" fmla="*/ 470 h 620"/>
                  <a:gd name="T66" fmla="*/ 408 w 1000"/>
                  <a:gd name="T67" fmla="*/ 435 h 620"/>
                  <a:gd name="T68" fmla="*/ 394 w 1000"/>
                  <a:gd name="T69" fmla="*/ 398 h 620"/>
                  <a:gd name="T70" fmla="*/ 386 w 1000"/>
                  <a:gd name="T71" fmla="*/ 358 h 620"/>
                  <a:gd name="T72" fmla="*/ 0 w 1000"/>
                  <a:gd name="T73" fmla="*/ 320 h 620"/>
                  <a:gd name="T74" fmla="*/ 8 w 1000"/>
                  <a:gd name="T75" fmla="*/ 273 h 620"/>
                  <a:gd name="T76" fmla="*/ 13 w 1000"/>
                  <a:gd name="T77" fmla="*/ 223 h 620"/>
                  <a:gd name="T78" fmla="*/ 15 w 1000"/>
                  <a:gd name="T79" fmla="*/ 173 h 620"/>
                  <a:gd name="T80" fmla="*/ 14 w 1000"/>
                  <a:gd name="T81" fmla="*/ 165 h 620"/>
                  <a:gd name="T82" fmla="*/ 400 w 1000"/>
                  <a:gd name="T83" fmla="*/ 203 h 620"/>
                  <a:gd name="T84" fmla="*/ 417 w 1000"/>
                  <a:gd name="T85" fmla="*/ 165 h 620"/>
                  <a:gd name="T86" fmla="*/ 439 w 1000"/>
                  <a:gd name="T87" fmla="*/ 130 h 620"/>
                  <a:gd name="T88" fmla="*/ 466 w 1000"/>
                  <a:gd name="T89" fmla="*/ 98 h 620"/>
                  <a:gd name="T90" fmla="*/ 496 w 1000"/>
                  <a:gd name="T91" fmla="*/ 70 h 620"/>
                  <a:gd name="T92" fmla="*/ 529 w 1000"/>
                  <a:gd name="T93" fmla="*/ 46 h 620"/>
                  <a:gd name="T94" fmla="*/ 566 w 1000"/>
                  <a:gd name="T95" fmla="*/ 27 h 620"/>
                  <a:gd name="T96" fmla="*/ 606 w 1000"/>
                  <a:gd name="T97" fmla="*/ 12 h 620"/>
                  <a:gd name="T98" fmla="*/ 647 w 1000"/>
                  <a:gd name="T99" fmla="*/ 4 h 620"/>
                  <a:gd name="T100" fmla="*/ 691 w 1000"/>
                  <a:gd name="T101" fmla="*/ 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00" h="620">
                    <a:moveTo>
                      <a:pt x="691" y="0"/>
                    </a:moveTo>
                    <a:lnTo>
                      <a:pt x="733" y="3"/>
                    </a:lnTo>
                    <a:lnTo>
                      <a:pt x="773" y="11"/>
                    </a:lnTo>
                    <a:lnTo>
                      <a:pt x="811" y="25"/>
                    </a:lnTo>
                    <a:lnTo>
                      <a:pt x="847" y="42"/>
                    </a:lnTo>
                    <a:lnTo>
                      <a:pt x="880" y="65"/>
                    </a:lnTo>
                    <a:lnTo>
                      <a:pt x="910" y="91"/>
                    </a:lnTo>
                    <a:lnTo>
                      <a:pt x="936" y="120"/>
                    </a:lnTo>
                    <a:lnTo>
                      <a:pt x="958" y="154"/>
                    </a:lnTo>
                    <a:lnTo>
                      <a:pt x="976" y="190"/>
                    </a:lnTo>
                    <a:lnTo>
                      <a:pt x="990" y="228"/>
                    </a:lnTo>
                    <a:lnTo>
                      <a:pt x="998" y="268"/>
                    </a:lnTo>
                    <a:lnTo>
                      <a:pt x="1000" y="310"/>
                    </a:lnTo>
                    <a:lnTo>
                      <a:pt x="998" y="352"/>
                    </a:lnTo>
                    <a:lnTo>
                      <a:pt x="990" y="393"/>
                    </a:lnTo>
                    <a:lnTo>
                      <a:pt x="976" y="431"/>
                    </a:lnTo>
                    <a:lnTo>
                      <a:pt x="958" y="466"/>
                    </a:lnTo>
                    <a:lnTo>
                      <a:pt x="936" y="499"/>
                    </a:lnTo>
                    <a:lnTo>
                      <a:pt x="910" y="530"/>
                    </a:lnTo>
                    <a:lnTo>
                      <a:pt x="880" y="555"/>
                    </a:lnTo>
                    <a:lnTo>
                      <a:pt x="847" y="578"/>
                    </a:lnTo>
                    <a:lnTo>
                      <a:pt x="811" y="596"/>
                    </a:lnTo>
                    <a:lnTo>
                      <a:pt x="773" y="609"/>
                    </a:lnTo>
                    <a:lnTo>
                      <a:pt x="733" y="617"/>
                    </a:lnTo>
                    <a:lnTo>
                      <a:pt x="691" y="620"/>
                    </a:lnTo>
                    <a:lnTo>
                      <a:pt x="649" y="617"/>
                    </a:lnTo>
                    <a:lnTo>
                      <a:pt x="610" y="610"/>
                    </a:lnTo>
                    <a:lnTo>
                      <a:pt x="572" y="596"/>
                    </a:lnTo>
                    <a:lnTo>
                      <a:pt x="536" y="579"/>
                    </a:lnTo>
                    <a:lnTo>
                      <a:pt x="504" y="557"/>
                    </a:lnTo>
                    <a:lnTo>
                      <a:pt x="474" y="532"/>
                    </a:lnTo>
                    <a:lnTo>
                      <a:pt x="449" y="502"/>
                    </a:lnTo>
                    <a:lnTo>
                      <a:pt x="426" y="470"/>
                    </a:lnTo>
                    <a:lnTo>
                      <a:pt x="408" y="435"/>
                    </a:lnTo>
                    <a:lnTo>
                      <a:pt x="394" y="398"/>
                    </a:lnTo>
                    <a:lnTo>
                      <a:pt x="386" y="358"/>
                    </a:lnTo>
                    <a:lnTo>
                      <a:pt x="0" y="320"/>
                    </a:lnTo>
                    <a:lnTo>
                      <a:pt x="8" y="273"/>
                    </a:lnTo>
                    <a:lnTo>
                      <a:pt x="13" y="223"/>
                    </a:lnTo>
                    <a:lnTo>
                      <a:pt x="15" y="173"/>
                    </a:lnTo>
                    <a:lnTo>
                      <a:pt x="14" y="165"/>
                    </a:lnTo>
                    <a:lnTo>
                      <a:pt x="400" y="203"/>
                    </a:lnTo>
                    <a:lnTo>
                      <a:pt x="417" y="165"/>
                    </a:lnTo>
                    <a:lnTo>
                      <a:pt x="439" y="130"/>
                    </a:lnTo>
                    <a:lnTo>
                      <a:pt x="466" y="98"/>
                    </a:lnTo>
                    <a:lnTo>
                      <a:pt x="496" y="70"/>
                    </a:lnTo>
                    <a:lnTo>
                      <a:pt x="529" y="46"/>
                    </a:lnTo>
                    <a:lnTo>
                      <a:pt x="566" y="27"/>
                    </a:lnTo>
                    <a:lnTo>
                      <a:pt x="606" y="12"/>
                    </a:lnTo>
                    <a:lnTo>
                      <a:pt x="647" y="4"/>
                    </a:lnTo>
                    <a:lnTo>
                      <a:pt x="6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178"/>
              <p:cNvSpPr>
                <a:spLocks/>
              </p:cNvSpPr>
              <p:nvPr/>
            </p:nvSpPr>
            <p:spPr bwMode="auto">
              <a:xfrm>
                <a:off x="1236663" y="2832100"/>
                <a:ext cx="122238" cy="196850"/>
              </a:xfrm>
              <a:custGeom>
                <a:avLst/>
                <a:gdLst>
                  <a:gd name="T0" fmla="*/ 234 w 621"/>
                  <a:gd name="T1" fmla="*/ 0 h 995"/>
                  <a:gd name="T2" fmla="*/ 320 w 621"/>
                  <a:gd name="T3" fmla="*/ 377 h 995"/>
                  <a:gd name="T4" fmla="*/ 364 w 621"/>
                  <a:gd name="T5" fmla="*/ 381 h 995"/>
                  <a:gd name="T6" fmla="*/ 407 w 621"/>
                  <a:gd name="T7" fmla="*/ 391 h 995"/>
                  <a:gd name="T8" fmla="*/ 447 w 621"/>
                  <a:gd name="T9" fmla="*/ 408 h 995"/>
                  <a:gd name="T10" fmla="*/ 484 w 621"/>
                  <a:gd name="T11" fmla="*/ 429 h 995"/>
                  <a:gd name="T12" fmla="*/ 518 w 621"/>
                  <a:gd name="T13" fmla="*/ 456 h 995"/>
                  <a:gd name="T14" fmla="*/ 547 w 621"/>
                  <a:gd name="T15" fmla="*/ 486 h 995"/>
                  <a:gd name="T16" fmla="*/ 573 w 621"/>
                  <a:gd name="T17" fmla="*/ 520 h 995"/>
                  <a:gd name="T18" fmla="*/ 593 w 621"/>
                  <a:gd name="T19" fmla="*/ 558 h 995"/>
                  <a:gd name="T20" fmla="*/ 608 w 621"/>
                  <a:gd name="T21" fmla="*/ 598 h 995"/>
                  <a:gd name="T22" fmla="*/ 618 w 621"/>
                  <a:gd name="T23" fmla="*/ 641 h 995"/>
                  <a:gd name="T24" fmla="*/ 621 w 621"/>
                  <a:gd name="T25" fmla="*/ 686 h 995"/>
                  <a:gd name="T26" fmla="*/ 618 w 621"/>
                  <a:gd name="T27" fmla="*/ 728 h 995"/>
                  <a:gd name="T28" fmla="*/ 609 w 621"/>
                  <a:gd name="T29" fmla="*/ 768 h 995"/>
                  <a:gd name="T30" fmla="*/ 597 w 621"/>
                  <a:gd name="T31" fmla="*/ 806 h 995"/>
                  <a:gd name="T32" fmla="*/ 578 w 621"/>
                  <a:gd name="T33" fmla="*/ 842 h 995"/>
                  <a:gd name="T34" fmla="*/ 556 w 621"/>
                  <a:gd name="T35" fmla="*/ 875 h 995"/>
                  <a:gd name="T36" fmla="*/ 529 w 621"/>
                  <a:gd name="T37" fmla="*/ 905 h 995"/>
                  <a:gd name="T38" fmla="*/ 500 w 621"/>
                  <a:gd name="T39" fmla="*/ 931 h 995"/>
                  <a:gd name="T40" fmla="*/ 467 w 621"/>
                  <a:gd name="T41" fmla="*/ 953 h 995"/>
                  <a:gd name="T42" fmla="*/ 432 w 621"/>
                  <a:gd name="T43" fmla="*/ 971 h 995"/>
                  <a:gd name="T44" fmla="*/ 393 w 621"/>
                  <a:gd name="T45" fmla="*/ 985 h 995"/>
                  <a:gd name="T46" fmla="*/ 353 w 621"/>
                  <a:gd name="T47" fmla="*/ 993 h 995"/>
                  <a:gd name="T48" fmla="*/ 311 w 621"/>
                  <a:gd name="T49" fmla="*/ 995 h 995"/>
                  <a:gd name="T50" fmla="*/ 269 w 621"/>
                  <a:gd name="T51" fmla="*/ 993 h 995"/>
                  <a:gd name="T52" fmla="*/ 229 w 621"/>
                  <a:gd name="T53" fmla="*/ 985 h 995"/>
                  <a:gd name="T54" fmla="*/ 190 w 621"/>
                  <a:gd name="T55" fmla="*/ 971 h 995"/>
                  <a:gd name="T56" fmla="*/ 154 w 621"/>
                  <a:gd name="T57" fmla="*/ 953 h 995"/>
                  <a:gd name="T58" fmla="*/ 121 w 621"/>
                  <a:gd name="T59" fmla="*/ 931 h 995"/>
                  <a:gd name="T60" fmla="*/ 92 w 621"/>
                  <a:gd name="T61" fmla="*/ 905 h 995"/>
                  <a:gd name="T62" fmla="*/ 65 w 621"/>
                  <a:gd name="T63" fmla="*/ 875 h 995"/>
                  <a:gd name="T64" fmla="*/ 43 w 621"/>
                  <a:gd name="T65" fmla="*/ 842 h 995"/>
                  <a:gd name="T66" fmla="*/ 26 w 621"/>
                  <a:gd name="T67" fmla="*/ 806 h 995"/>
                  <a:gd name="T68" fmla="*/ 12 w 621"/>
                  <a:gd name="T69" fmla="*/ 768 h 995"/>
                  <a:gd name="T70" fmla="*/ 3 w 621"/>
                  <a:gd name="T71" fmla="*/ 728 h 995"/>
                  <a:gd name="T72" fmla="*/ 0 w 621"/>
                  <a:gd name="T73" fmla="*/ 686 h 995"/>
                  <a:gd name="T74" fmla="*/ 3 w 621"/>
                  <a:gd name="T75" fmla="*/ 642 h 995"/>
                  <a:gd name="T76" fmla="*/ 13 w 621"/>
                  <a:gd name="T77" fmla="*/ 600 h 995"/>
                  <a:gd name="T78" fmla="*/ 28 w 621"/>
                  <a:gd name="T79" fmla="*/ 561 h 995"/>
                  <a:gd name="T80" fmla="*/ 48 w 621"/>
                  <a:gd name="T81" fmla="*/ 524 h 995"/>
                  <a:gd name="T82" fmla="*/ 72 w 621"/>
                  <a:gd name="T83" fmla="*/ 490 h 995"/>
                  <a:gd name="T84" fmla="*/ 100 w 621"/>
                  <a:gd name="T85" fmla="*/ 460 h 995"/>
                  <a:gd name="T86" fmla="*/ 133 w 621"/>
                  <a:gd name="T87" fmla="*/ 434 h 995"/>
                  <a:gd name="T88" fmla="*/ 169 w 621"/>
                  <a:gd name="T89" fmla="*/ 413 h 995"/>
                  <a:gd name="T90" fmla="*/ 81 w 621"/>
                  <a:gd name="T91" fmla="*/ 35 h 995"/>
                  <a:gd name="T92" fmla="*/ 134 w 621"/>
                  <a:gd name="T93" fmla="*/ 26 h 995"/>
                  <a:gd name="T94" fmla="*/ 184 w 621"/>
                  <a:gd name="T95" fmla="*/ 15 h 995"/>
                  <a:gd name="T96" fmla="*/ 234 w 621"/>
                  <a:gd name="T97" fmla="*/ 0 h 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1" h="995">
                    <a:moveTo>
                      <a:pt x="234" y="0"/>
                    </a:moveTo>
                    <a:lnTo>
                      <a:pt x="320" y="377"/>
                    </a:lnTo>
                    <a:lnTo>
                      <a:pt x="364" y="381"/>
                    </a:lnTo>
                    <a:lnTo>
                      <a:pt x="407" y="391"/>
                    </a:lnTo>
                    <a:lnTo>
                      <a:pt x="447" y="408"/>
                    </a:lnTo>
                    <a:lnTo>
                      <a:pt x="484" y="429"/>
                    </a:lnTo>
                    <a:lnTo>
                      <a:pt x="518" y="456"/>
                    </a:lnTo>
                    <a:lnTo>
                      <a:pt x="547" y="486"/>
                    </a:lnTo>
                    <a:lnTo>
                      <a:pt x="573" y="520"/>
                    </a:lnTo>
                    <a:lnTo>
                      <a:pt x="593" y="558"/>
                    </a:lnTo>
                    <a:lnTo>
                      <a:pt x="608" y="598"/>
                    </a:lnTo>
                    <a:lnTo>
                      <a:pt x="618" y="641"/>
                    </a:lnTo>
                    <a:lnTo>
                      <a:pt x="621" y="686"/>
                    </a:lnTo>
                    <a:lnTo>
                      <a:pt x="618" y="728"/>
                    </a:lnTo>
                    <a:lnTo>
                      <a:pt x="609" y="768"/>
                    </a:lnTo>
                    <a:lnTo>
                      <a:pt x="597" y="806"/>
                    </a:lnTo>
                    <a:lnTo>
                      <a:pt x="578" y="842"/>
                    </a:lnTo>
                    <a:lnTo>
                      <a:pt x="556" y="875"/>
                    </a:lnTo>
                    <a:lnTo>
                      <a:pt x="529" y="905"/>
                    </a:lnTo>
                    <a:lnTo>
                      <a:pt x="500" y="931"/>
                    </a:lnTo>
                    <a:lnTo>
                      <a:pt x="467" y="953"/>
                    </a:lnTo>
                    <a:lnTo>
                      <a:pt x="432" y="971"/>
                    </a:lnTo>
                    <a:lnTo>
                      <a:pt x="393" y="985"/>
                    </a:lnTo>
                    <a:lnTo>
                      <a:pt x="353" y="993"/>
                    </a:lnTo>
                    <a:lnTo>
                      <a:pt x="311" y="995"/>
                    </a:lnTo>
                    <a:lnTo>
                      <a:pt x="269" y="993"/>
                    </a:lnTo>
                    <a:lnTo>
                      <a:pt x="229" y="985"/>
                    </a:lnTo>
                    <a:lnTo>
                      <a:pt x="190" y="971"/>
                    </a:lnTo>
                    <a:lnTo>
                      <a:pt x="154" y="953"/>
                    </a:lnTo>
                    <a:lnTo>
                      <a:pt x="121" y="931"/>
                    </a:lnTo>
                    <a:lnTo>
                      <a:pt x="92" y="905"/>
                    </a:lnTo>
                    <a:lnTo>
                      <a:pt x="65" y="875"/>
                    </a:lnTo>
                    <a:lnTo>
                      <a:pt x="43" y="842"/>
                    </a:lnTo>
                    <a:lnTo>
                      <a:pt x="26" y="806"/>
                    </a:lnTo>
                    <a:lnTo>
                      <a:pt x="12" y="768"/>
                    </a:lnTo>
                    <a:lnTo>
                      <a:pt x="3" y="728"/>
                    </a:lnTo>
                    <a:lnTo>
                      <a:pt x="0" y="686"/>
                    </a:lnTo>
                    <a:lnTo>
                      <a:pt x="3" y="642"/>
                    </a:lnTo>
                    <a:lnTo>
                      <a:pt x="13" y="600"/>
                    </a:lnTo>
                    <a:lnTo>
                      <a:pt x="28" y="561"/>
                    </a:lnTo>
                    <a:lnTo>
                      <a:pt x="48" y="524"/>
                    </a:lnTo>
                    <a:lnTo>
                      <a:pt x="72" y="490"/>
                    </a:lnTo>
                    <a:lnTo>
                      <a:pt x="100" y="460"/>
                    </a:lnTo>
                    <a:lnTo>
                      <a:pt x="133" y="434"/>
                    </a:lnTo>
                    <a:lnTo>
                      <a:pt x="169" y="413"/>
                    </a:lnTo>
                    <a:lnTo>
                      <a:pt x="81" y="35"/>
                    </a:lnTo>
                    <a:lnTo>
                      <a:pt x="134" y="26"/>
                    </a:lnTo>
                    <a:lnTo>
                      <a:pt x="184" y="15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79"/>
              <p:cNvSpPr>
                <a:spLocks/>
              </p:cNvSpPr>
              <p:nvPr/>
            </p:nvSpPr>
            <p:spPr bwMode="auto">
              <a:xfrm>
                <a:off x="890588" y="2728913"/>
                <a:ext cx="217488" cy="127000"/>
              </a:xfrm>
              <a:custGeom>
                <a:avLst/>
                <a:gdLst>
                  <a:gd name="T0" fmla="*/ 1049 w 1099"/>
                  <a:gd name="T1" fmla="*/ 0 h 640"/>
                  <a:gd name="T2" fmla="*/ 1063 w 1099"/>
                  <a:gd name="T3" fmla="*/ 51 h 640"/>
                  <a:gd name="T4" fmla="*/ 1079 w 1099"/>
                  <a:gd name="T5" fmla="*/ 100 h 640"/>
                  <a:gd name="T6" fmla="*/ 1099 w 1099"/>
                  <a:gd name="T7" fmla="*/ 148 h 640"/>
                  <a:gd name="T8" fmla="*/ 618 w 1099"/>
                  <a:gd name="T9" fmla="*/ 310 h 640"/>
                  <a:gd name="T10" fmla="*/ 619 w 1099"/>
                  <a:gd name="T11" fmla="*/ 319 h 640"/>
                  <a:gd name="T12" fmla="*/ 620 w 1099"/>
                  <a:gd name="T13" fmla="*/ 330 h 640"/>
                  <a:gd name="T14" fmla="*/ 618 w 1099"/>
                  <a:gd name="T15" fmla="*/ 372 h 640"/>
                  <a:gd name="T16" fmla="*/ 609 w 1099"/>
                  <a:gd name="T17" fmla="*/ 413 h 640"/>
                  <a:gd name="T18" fmla="*/ 596 w 1099"/>
                  <a:gd name="T19" fmla="*/ 451 h 640"/>
                  <a:gd name="T20" fmla="*/ 578 w 1099"/>
                  <a:gd name="T21" fmla="*/ 486 h 640"/>
                  <a:gd name="T22" fmla="*/ 556 w 1099"/>
                  <a:gd name="T23" fmla="*/ 519 h 640"/>
                  <a:gd name="T24" fmla="*/ 529 w 1099"/>
                  <a:gd name="T25" fmla="*/ 550 h 640"/>
                  <a:gd name="T26" fmla="*/ 500 w 1099"/>
                  <a:gd name="T27" fmla="*/ 576 h 640"/>
                  <a:gd name="T28" fmla="*/ 466 w 1099"/>
                  <a:gd name="T29" fmla="*/ 598 h 640"/>
                  <a:gd name="T30" fmla="*/ 430 w 1099"/>
                  <a:gd name="T31" fmla="*/ 616 h 640"/>
                  <a:gd name="T32" fmla="*/ 392 w 1099"/>
                  <a:gd name="T33" fmla="*/ 630 h 640"/>
                  <a:gd name="T34" fmla="*/ 351 w 1099"/>
                  <a:gd name="T35" fmla="*/ 637 h 640"/>
                  <a:gd name="T36" fmla="*/ 309 w 1099"/>
                  <a:gd name="T37" fmla="*/ 640 h 640"/>
                  <a:gd name="T38" fmla="*/ 267 w 1099"/>
                  <a:gd name="T39" fmla="*/ 637 h 640"/>
                  <a:gd name="T40" fmla="*/ 227 w 1099"/>
                  <a:gd name="T41" fmla="*/ 630 h 640"/>
                  <a:gd name="T42" fmla="*/ 189 w 1099"/>
                  <a:gd name="T43" fmla="*/ 616 h 640"/>
                  <a:gd name="T44" fmla="*/ 154 w 1099"/>
                  <a:gd name="T45" fmla="*/ 598 h 640"/>
                  <a:gd name="T46" fmla="*/ 120 w 1099"/>
                  <a:gd name="T47" fmla="*/ 576 h 640"/>
                  <a:gd name="T48" fmla="*/ 90 w 1099"/>
                  <a:gd name="T49" fmla="*/ 550 h 640"/>
                  <a:gd name="T50" fmla="*/ 64 w 1099"/>
                  <a:gd name="T51" fmla="*/ 519 h 640"/>
                  <a:gd name="T52" fmla="*/ 42 w 1099"/>
                  <a:gd name="T53" fmla="*/ 486 h 640"/>
                  <a:gd name="T54" fmla="*/ 24 w 1099"/>
                  <a:gd name="T55" fmla="*/ 451 h 640"/>
                  <a:gd name="T56" fmla="*/ 12 w 1099"/>
                  <a:gd name="T57" fmla="*/ 413 h 640"/>
                  <a:gd name="T58" fmla="*/ 3 w 1099"/>
                  <a:gd name="T59" fmla="*/ 372 h 640"/>
                  <a:gd name="T60" fmla="*/ 0 w 1099"/>
                  <a:gd name="T61" fmla="*/ 330 h 640"/>
                  <a:gd name="T62" fmla="*/ 3 w 1099"/>
                  <a:gd name="T63" fmla="*/ 288 h 640"/>
                  <a:gd name="T64" fmla="*/ 12 w 1099"/>
                  <a:gd name="T65" fmla="*/ 248 h 640"/>
                  <a:gd name="T66" fmla="*/ 24 w 1099"/>
                  <a:gd name="T67" fmla="*/ 210 h 640"/>
                  <a:gd name="T68" fmla="*/ 42 w 1099"/>
                  <a:gd name="T69" fmla="*/ 174 h 640"/>
                  <a:gd name="T70" fmla="*/ 64 w 1099"/>
                  <a:gd name="T71" fmla="*/ 140 h 640"/>
                  <a:gd name="T72" fmla="*/ 90 w 1099"/>
                  <a:gd name="T73" fmla="*/ 111 h 640"/>
                  <a:gd name="T74" fmla="*/ 120 w 1099"/>
                  <a:gd name="T75" fmla="*/ 85 h 640"/>
                  <a:gd name="T76" fmla="*/ 154 w 1099"/>
                  <a:gd name="T77" fmla="*/ 62 h 640"/>
                  <a:gd name="T78" fmla="*/ 189 w 1099"/>
                  <a:gd name="T79" fmla="*/ 45 h 640"/>
                  <a:gd name="T80" fmla="*/ 227 w 1099"/>
                  <a:gd name="T81" fmla="*/ 31 h 640"/>
                  <a:gd name="T82" fmla="*/ 267 w 1099"/>
                  <a:gd name="T83" fmla="*/ 24 h 640"/>
                  <a:gd name="T84" fmla="*/ 309 w 1099"/>
                  <a:gd name="T85" fmla="*/ 20 h 640"/>
                  <a:gd name="T86" fmla="*/ 350 w 1099"/>
                  <a:gd name="T87" fmla="*/ 23 h 640"/>
                  <a:gd name="T88" fmla="*/ 388 w 1099"/>
                  <a:gd name="T89" fmla="*/ 31 h 640"/>
                  <a:gd name="T90" fmla="*/ 425 w 1099"/>
                  <a:gd name="T91" fmla="*/ 42 h 640"/>
                  <a:gd name="T92" fmla="*/ 460 w 1099"/>
                  <a:gd name="T93" fmla="*/ 59 h 640"/>
                  <a:gd name="T94" fmla="*/ 491 w 1099"/>
                  <a:gd name="T95" fmla="*/ 79 h 640"/>
                  <a:gd name="T96" fmla="*/ 521 w 1099"/>
                  <a:gd name="T97" fmla="*/ 104 h 640"/>
                  <a:gd name="T98" fmla="*/ 547 w 1099"/>
                  <a:gd name="T99" fmla="*/ 131 h 640"/>
                  <a:gd name="T100" fmla="*/ 569 w 1099"/>
                  <a:gd name="T101" fmla="*/ 161 h 640"/>
                  <a:gd name="T102" fmla="*/ 1049 w 1099"/>
                  <a:gd name="T103" fmla="*/ 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99" h="640">
                    <a:moveTo>
                      <a:pt x="1049" y="0"/>
                    </a:moveTo>
                    <a:lnTo>
                      <a:pt x="1063" y="51"/>
                    </a:lnTo>
                    <a:lnTo>
                      <a:pt x="1079" y="100"/>
                    </a:lnTo>
                    <a:lnTo>
                      <a:pt x="1099" y="148"/>
                    </a:lnTo>
                    <a:lnTo>
                      <a:pt x="618" y="310"/>
                    </a:lnTo>
                    <a:lnTo>
                      <a:pt x="619" y="319"/>
                    </a:lnTo>
                    <a:lnTo>
                      <a:pt x="620" y="330"/>
                    </a:lnTo>
                    <a:lnTo>
                      <a:pt x="618" y="372"/>
                    </a:lnTo>
                    <a:lnTo>
                      <a:pt x="609" y="413"/>
                    </a:lnTo>
                    <a:lnTo>
                      <a:pt x="596" y="451"/>
                    </a:lnTo>
                    <a:lnTo>
                      <a:pt x="578" y="486"/>
                    </a:lnTo>
                    <a:lnTo>
                      <a:pt x="556" y="519"/>
                    </a:lnTo>
                    <a:lnTo>
                      <a:pt x="529" y="550"/>
                    </a:lnTo>
                    <a:lnTo>
                      <a:pt x="500" y="576"/>
                    </a:lnTo>
                    <a:lnTo>
                      <a:pt x="466" y="598"/>
                    </a:lnTo>
                    <a:lnTo>
                      <a:pt x="430" y="616"/>
                    </a:lnTo>
                    <a:lnTo>
                      <a:pt x="392" y="630"/>
                    </a:lnTo>
                    <a:lnTo>
                      <a:pt x="351" y="637"/>
                    </a:lnTo>
                    <a:lnTo>
                      <a:pt x="309" y="640"/>
                    </a:lnTo>
                    <a:lnTo>
                      <a:pt x="267" y="637"/>
                    </a:lnTo>
                    <a:lnTo>
                      <a:pt x="227" y="630"/>
                    </a:lnTo>
                    <a:lnTo>
                      <a:pt x="189" y="616"/>
                    </a:lnTo>
                    <a:lnTo>
                      <a:pt x="154" y="598"/>
                    </a:lnTo>
                    <a:lnTo>
                      <a:pt x="120" y="576"/>
                    </a:lnTo>
                    <a:lnTo>
                      <a:pt x="90" y="550"/>
                    </a:lnTo>
                    <a:lnTo>
                      <a:pt x="64" y="519"/>
                    </a:lnTo>
                    <a:lnTo>
                      <a:pt x="42" y="486"/>
                    </a:lnTo>
                    <a:lnTo>
                      <a:pt x="24" y="451"/>
                    </a:lnTo>
                    <a:lnTo>
                      <a:pt x="12" y="413"/>
                    </a:lnTo>
                    <a:lnTo>
                      <a:pt x="3" y="372"/>
                    </a:lnTo>
                    <a:lnTo>
                      <a:pt x="0" y="330"/>
                    </a:lnTo>
                    <a:lnTo>
                      <a:pt x="3" y="288"/>
                    </a:lnTo>
                    <a:lnTo>
                      <a:pt x="12" y="248"/>
                    </a:lnTo>
                    <a:lnTo>
                      <a:pt x="24" y="210"/>
                    </a:lnTo>
                    <a:lnTo>
                      <a:pt x="42" y="174"/>
                    </a:lnTo>
                    <a:lnTo>
                      <a:pt x="64" y="140"/>
                    </a:lnTo>
                    <a:lnTo>
                      <a:pt x="90" y="111"/>
                    </a:lnTo>
                    <a:lnTo>
                      <a:pt x="120" y="85"/>
                    </a:lnTo>
                    <a:lnTo>
                      <a:pt x="154" y="62"/>
                    </a:lnTo>
                    <a:lnTo>
                      <a:pt x="189" y="45"/>
                    </a:lnTo>
                    <a:lnTo>
                      <a:pt x="227" y="31"/>
                    </a:lnTo>
                    <a:lnTo>
                      <a:pt x="267" y="24"/>
                    </a:lnTo>
                    <a:lnTo>
                      <a:pt x="309" y="20"/>
                    </a:lnTo>
                    <a:lnTo>
                      <a:pt x="350" y="23"/>
                    </a:lnTo>
                    <a:lnTo>
                      <a:pt x="388" y="31"/>
                    </a:lnTo>
                    <a:lnTo>
                      <a:pt x="425" y="42"/>
                    </a:lnTo>
                    <a:lnTo>
                      <a:pt x="460" y="59"/>
                    </a:lnTo>
                    <a:lnTo>
                      <a:pt x="491" y="79"/>
                    </a:lnTo>
                    <a:lnTo>
                      <a:pt x="521" y="104"/>
                    </a:lnTo>
                    <a:lnTo>
                      <a:pt x="547" y="131"/>
                    </a:lnTo>
                    <a:lnTo>
                      <a:pt x="569" y="161"/>
                    </a:lnTo>
                    <a:lnTo>
                      <a:pt x="10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80"/>
              <p:cNvSpPr>
                <a:spLocks/>
              </p:cNvSpPr>
              <p:nvPr/>
            </p:nvSpPr>
            <p:spPr bwMode="auto">
              <a:xfrm>
                <a:off x="1130301" y="2593975"/>
                <a:ext cx="211138" cy="211138"/>
              </a:xfrm>
              <a:custGeom>
                <a:avLst/>
                <a:gdLst>
                  <a:gd name="T0" fmla="*/ 531 w 1064"/>
                  <a:gd name="T1" fmla="*/ 0 h 1063"/>
                  <a:gd name="T2" fmla="*/ 589 w 1064"/>
                  <a:gd name="T3" fmla="*/ 3 h 1063"/>
                  <a:gd name="T4" fmla="*/ 646 w 1064"/>
                  <a:gd name="T5" fmla="*/ 12 h 1063"/>
                  <a:gd name="T6" fmla="*/ 700 w 1064"/>
                  <a:gd name="T7" fmla="*/ 27 h 1063"/>
                  <a:gd name="T8" fmla="*/ 751 w 1064"/>
                  <a:gd name="T9" fmla="*/ 47 h 1063"/>
                  <a:gd name="T10" fmla="*/ 800 w 1064"/>
                  <a:gd name="T11" fmla="*/ 72 h 1063"/>
                  <a:gd name="T12" fmla="*/ 846 w 1064"/>
                  <a:gd name="T13" fmla="*/ 103 h 1063"/>
                  <a:gd name="T14" fmla="*/ 888 w 1064"/>
                  <a:gd name="T15" fmla="*/ 137 h 1063"/>
                  <a:gd name="T16" fmla="*/ 926 w 1064"/>
                  <a:gd name="T17" fmla="*/ 175 h 1063"/>
                  <a:gd name="T18" fmla="*/ 961 w 1064"/>
                  <a:gd name="T19" fmla="*/ 217 h 1063"/>
                  <a:gd name="T20" fmla="*/ 991 w 1064"/>
                  <a:gd name="T21" fmla="*/ 264 h 1063"/>
                  <a:gd name="T22" fmla="*/ 1016 w 1064"/>
                  <a:gd name="T23" fmla="*/ 312 h 1063"/>
                  <a:gd name="T24" fmla="*/ 1036 w 1064"/>
                  <a:gd name="T25" fmla="*/ 364 h 1063"/>
                  <a:gd name="T26" fmla="*/ 1051 w 1064"/>
                  <a:gd name="T27" fmla="*/ 417 h 1063"/>
                  <a:gd name="T28" fmla="*/ 1060 w 1064"/>
                  <a:gd name="T29" fmla="*/ 473 h 1063"/>
                  <a:gd name="T30" fmla="*/ 1064 w 1064"/>
                  <a:gd name="T31" fmla="*/ 531 h 1063"/>
                  <a:gd name="T32" fmla="*/ 1060 w 1064"/>
                  <a:gd name="T33" fmla="*/ 589 h 1063"/>
                  <a:gd name="T34" fmla="*/ 1051 w 1064"/>
                  <a:gd name="T35" fmla="*/ 646 h 1063"/>
                  <a:gd name="T36" fmla="*/ 1036 w 1064"/>
                  <a:gd name="T37" fmla="*/ 699 h 1063"/>
                  <a:gd name="T38" fmla="*/ 1016 w 1064"/>
                  <a:gd name="T39" fmla="*/ 751 h 1063"/>
                  <a:gd name="T40" fmla="*/ 991 w 1064"/>
                  <a:gd name="T41" fmla="*/ 799 h 1063"/>
                  <a:gd name="T42" fmla="*/ 961 w 1064"/>
                  <a:gd name="T43" fmla="*/ 846 h 1063"/>
                  <a:gd name="T44" fmla="*/ 926 w 1064"/>
                  <a:gd name="T45" fmla="*/ 888 h 1063"/>
                  <a:gd name="T46" fmla="*/ 888 w 1064"/>
                  <a:gd name="T47" fmla="*/ 927 h 1063"/>
                  <a:gd name="T48" fmla="*/ 846 w 1064"/>
                  <a:gd name="T49" fmla="*/ 960 h 1063"/>
                  <a:gd name="T50" fmla="*/ 800 w 1064"/>
                  <a:gd name="T51" fmla="*/ 991 h 1063"/>
                  <a:gd name="T52" fmla="*/ 751 w 1064"/>
                  <a:gd name="T53" fmla="*/ 1016 h 1063"/>
                  <a:gd name="T54" fmla="*/ 700 w 1064"/>
                  <a:gd name="T55" fmla="*/ 1036 h 1063"/>
                  <a:gd name="T56" fmla="*/ 646 w 1064"/>
                  <a:gd name="T57" fmla="*/ 1051 h 1063"/>
                  <a:gd name="T58" fmla="*/ 589 w 1064"/>
                  <a:gd name="T59" fmla="*/ 1060 h 1063"/>
                  <a:gd name="T60" fmla="*/ 531 w 1064"/>
                  <a:gd name="T61" fmla="*/ 1063 h 1063"/>
                  <a:gd name="T62" fmla="*/ 473 w 1064"/>
                  <a:gd name="T63" fmla="*/ 1060 h 1063"/>
                  <a:gd name="T64" fmla="*/ 418 w 1064"/>
                  <a:gd name="T65" fmla="*/ 1051 h 1063"/>
                  <a:gd name="T66" fmla="*/ 364 w 1064"/>
                  <a:gd name="T67" fmla="*/ 1036 h 1063"/>
                  <a:gd name="T68" fmla="*/ 312 w 1064"/>
                  <a:gd name="T69" fmla="*/ 1016 h 1063"/>
                  <a:gd name="T70" fmla="*/ 264 w 1064"/>
                  <a:gd name="T71" fmla="*/ 991 h 1063"/>
                  <a:gd name="T72" fmla="*/ 218 w 1064"/>
                  <a:gd name="T73" fmla="*/ 960 h 1063"/>
                  <a:gd name="T74" fmla="*/ 176 w 1064"/>
                  <a:gd name="T75" fmla="*/ 927 h 1063"/>
                  <a:gd name="T76" fmla="*/ 137 w 1064"/>
                  <a:gd name="T77" fmla="*/ 888 h 1063"/>
                  <a:gd name="T78" fmla="*/ 103 w 1064"/>
                  <a:gd name="T79" fmla="*/ 846 h 1063"/>
                  <a:gd name="T80" fmla="*/ 73 w 1064"/>
                  <a:gd name="T81" fmla="*/ 799 h 1063"/>
                  <a:gd name="T82" fmla="*/ 47 w 1064"/>
                  <a:gd name="T83" fmla="*/ 751 h 1063"/>
                  <a:gd name="T84" fmla="*/ 27 w 1064"/>
                  <a:gd name="T85" fmla="*/ 699 h 1063"/>
                  <a:gd name="T86" fmla="*/ 13 w 1064"/>
                  <a:gd name="T87" fmla="*/ 646 h 1063"/>
                  <a:gd name="T88" fmla="*/ 3 w 1064"/>
                  <a:gd name="T89" fmla="*/ 589 h 1063"/>
                  <a:gd name="T90" fmla="*/ 0 w 1064"/>
                  <a:gd name="T91" fmla="*/ 531 h 1063"/>
                  <a:gd name="T92" fmla="*/ 3 w 1064"/>
                  <a:gd name="T93" fmla="*/ 473 h 1063"/>
                  <a:gd name="T94" fmla="*/ 13 w 1064"/>
                  <a:gd name="T95" fmla="*/ 417 h 1063"/>
                  <a:gd name="T96" fmla="*/ 27 w 1064"/>
                  <a:gd name="T97" fmla="*/ 364 h 1063"/>
                  <a:gd name="T98" fmla="*/ 47 w 1064"/>
                  <a:gd name="T99" fmla="*/ 312 h 1063"/>
                  <a:gd name="T100" fmla="*/ 73 w 1064"/>
                  <a:gd name="T101" fmla="*/ 264 h 1063"/>
                  <a:gd name="T102" fmla="*/ 103 w 1064"/>
                  <a:gd name="T103" fmla="*/ 217 h 1063"/>
                  <a:gd name="T104" fmla="*/ 137 w 1064"/>
                  <a:gd name="T105" fmla="*/ 175 h 1063"/>
                  <a:gd name="T106" fmla="*/ 176 w 1064"/>
                  <a:gd name="T107" fmla="*/ 137 h 1063"/>
                  <a:gd name="T108" fmla="*/ 218 w 1064"/>
                  <a:gd name="T109" fmla="*/ 103 h 1063"/>
                  <a:gd name="T110" fmla="*/ 264 w 1064"/>
                  <a:gd name="T111" fmla="*/ 72 h 1063"/>
                  <a:gd name="T112" fmla="*/ 312 w 1064"/>
                  <a:gd name="T113" fmla="*/ 47 h 1063"/>
                  <a:gd name="T114" fmla="*/ 364 w 1064"/>
                  <a:gd name="T115" fmla="*/ 27 h 1063"/>
                  <a:gd name="T116" fmla="*/ 418 w 1064"/>
                  <a:gd name="T117" fmla="*/ 12 h 1063"/>
                  <a:gd name="T118" fmla="*/ 473 w 1064"/>
                  <a:gd name="T119" fmla="*/ 3 h 1063"/>
                  <a:gd name="T120" fmla="*/ 531 w 1064"/>
                  <a:gd name="T121" fmla="*/ 0 h 1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64" h="1063">
                    <a:moveTo>
                      <a:pt x="531" y="0"/>
                    </a:moveTo>
                    <a:lnTo>
                      <a:pt x="589" y="3"/>
                    </a:lnTo>
                    <a:lnTo>
                      <a:pt x="646" y="12"/>
                    </a:lnTo>
                    <a:lnTo>
                      <a:pt x="700" y="27"/>
                    </a:lnTo>
                    <a:lnTo>
                      <a:pt x="751" y="47"/>
                    </a:lnTo>
                    <a:lnTo>
                      <a:pt x="800" y="72"/>
                    </a:lnTo>
                    <a:lnTo>
                      <a:pt x="846" y="103"/>
                    </a:lnTo>
                    <a:lnTo>
                      <a:pt x="888" y="137"/>
                    </a:lnTo>
                    <a:lnTo>
                      <a:pt x="926" y="175"/>
                    </a:lnTo>
                    <a:lnTo>
                      <a:pt x="961" y="217"/>
                    </a:lnTo>
                    <a:lnTo>
                      <a:pt x="991" y="264"/>
                    </a:lnTo>
                    <a:lnTo>
                      <a:pt x="1016" y="312"/>
                    </a:lnTo>
                    <a:lnTo>
                      <a:pt x="1036" y="364"/>
                    </a:lnTo>
                    <a:lnTo>
                      <a:pt x="1051" y="417"/>
                    </a:lnTo>
                    <a:lnTo>
                      <a:pt x="1060" y="473"/>
                    </a:lnTo>
                    <a:lnTo>
                      <a:pt x="1064" y="531"/>
                    </a:lnTo>
                    <a:lnTo>
                      <a:pt x="1060" y="589"/>
                    </a:lnTo>
                    <a:lnTo>
                      <a:pt x="1051" y="646"/>
                    </a:lnTo>
                    <a:lnTo>
                      <a:pt x="1036" y="699"/>
                    </a:lnTo>
                    <a:lnTo>
                      <a:pt x="1016" y="751"/>
                    </a:lnTo>
                    <a:lnTo>
                      <a:pt x="991" y="799"/>
                    </a:lnTo>
                    <a:lnTo>
                      <a:pt x="961" y="846"/>
                    </a:lnTo>
                    <a:lnTo>
                      <a:pt x="926" y="888"/>
                    </a:lnTo>
                    <a:lnTo>
                      <a:pt x="888" y="927"/>
                    </a:lnTo>
                    <a:lnTo>
                      <a:pt x="846" y="960"/>
                    </a:lnTo>
                    <a:lnTo>
                      <a:pt x="800" y="991"/>
                    </a:lnTo>
                    <a:lnTo>
                      <a:pt x="751" y="1016"/>
                    </a:lnTo>
                    <a:lnTo>
                      <a:pt x="700" y="1036"/>
                    </a:lnTo>
                    <a:lnTo>
                      <a:pt x="646" y="1051"/>
                    </a:lnTo>
                    <a:lnTo>
                      <a:pt x="589" y="1060"/>
                    </a:lnTo>
                    <a:lnTo>
                      <a:pt x="531" y="1063"/>
                    </a:lnTo>
                    <a:lnTo>
                      <a:pt x="473" y="1060"/>
                    </a:lnTo>
                    <a:lnTo>
                      <a:pt x="418" y="1051"/>
                    </a:lnTo>
                    <a:lnTo>
                      <a:pt x="364" y="1036"/>
                    </a:lnTo>
                    <a:lnTo>
                      <a:pt x="312" y="1016"/>
                    </a:lnTo>
                    <a:lnTo>
                      <a:pt x="264" y="991"/>
                    </a:lnTo>
                    <a:lnTo>
                      <a:pt x="218" y="960"/>
                    </a:lnTo>
                    <a:lnTo>
                      <a:pt x="176" y="927"/>
                    </a:lnTo>
                    <a:lnTo>
                      <a:pt x="137" y="888"/>
                    </a:lnTo>
                    <a:lnTo>
                      <a:pt x="103" y="846"/>
                    </a:lnTo>
                    <a:lnTo>
                      <a:pt x="73" y="799"/>
                    </a:lnTo>
                    <a:lnTo>
                      <a:pt x="47" y="751"/>
                    </a:lnTo>
                    <a:lnTo>
                      <a:pt x="27" y="699"/>
                    </a:lnTo>
                    <a:lnTo>
                      <a:pt x="13" y="646"/>
                    </a:lnTo>
                    <a:lnTo>
                      <a:pt x="3" y="589"/>
                    </a:lnTo>
                    <a:lnTo>
                      <a:pt x="0" y="531"/>
                    </a:lnTo>
                    <a:lnTo>
                      <a:pt x="3" y="473"/>
                    </a:lnTo>
                    <a:lnTo>
                      <a:pt x="13" y="417"/>
                    </a:lnTo>
                    <a:lnTo>
                      <a:pt x="27" y="364"/>
                    </a:lnTo>
                    <a:lnTo>
                      <a:pt x="47" y="312"/>
                    </a:lnTo>
                    <a:lnTo>
                      <a:pt x="73" y="264"/>
                    </a:lnTo>
                    <a:lnTo>
                      <a:pt x="103" y="217"/>
                    </a:lnTo>
                    <a:lnTo>
                      <a:pt x="137" y="175"/>
                    </a:lnTo>
                    <a:lnTo>
                      <a:pt x="176" y="137"/>
                    </a:lnTo>
                    <a:lnTo>
                      <a:pt x="218" y="103"/>
                    </a:lnTo>
                    <a:lnTo>
                      <a:pt x="264" y="72"/>
                    </a:lnTo>
                    <a:lnTo>
                      <a:pt x="312" y="47"/>
                    </a:lnTo>
                    <a:lnTo>
                      <a:pt x="364" y="27"/>
                    </a:lnTo>
                    <a:lnTo>
                      <a:pt x="418" y="12"/>
                    </a:lnTo>
                    <a:lnTo>
                      <a:pt x="473" y="3"/>
                    </a:lnTo>
                    <a:lnTo>
                      <a:pt x="5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8" name="Oval 87"/>
            <p:cNvSpPr/>
            <p:nvPr/>
          </p:nvSpPr>
          <p:spPr>
            <a:xfrm>
              <a:off x="3384604" y="1676400"/>
              <a:ext cx="1571517" cy="15715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3487094" y="1982377"/>
              <a:ext cx="1366537" cy="1165335"/>
            </a:xfrm>
            <a:custGeom>
              <a:avLst/>
              <a:gdLst>
                <a:gd name="T0" fmla="*/ 1816 w 2128"/>
                <a:gd name="T1" fmla="*/ 0 h 1816"/>
                <a:gd name="T2" fmla="*/ 1532 w 2128"/>
                <a:gd name="T3" fmla="*/ 520 h 1816"/>
                <a:gd name="T4" fmla="*/ 596 w 2128"/>
                <a:gd name="T5" fmla="*/ 520 h 1816"/>
                <a:gd name="T6" fmla="*/ 312 w 2128"/>
                <a:gd name="T7" fmla="*/ 0 h 1816"/>
                <a:gd name="T8" fmla="*/ 0 w 2128"/>
                <a:gd name="T9" fmla="*/ 752 h 1816"/>
                <a:gd name="T10" fmla="*/ 1064 w 2128"/>
                <a:gd name="T11" fmla="*/ 1816 h 1816"/>
                <a:gd name="T12" fmla="*/ 2128 w 2128"/>
                <a:gd name="T13" fmla="*/ 752 h 1816"/>
                <a:gd name="T14" fmla="*/ 1816 w 2128"/>
                <a:gd name="T15" fmla="*/ 0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8" h="1816">
                  <a:moveTo>
                    <a:pt x="1816" y="0"/>
                  </a:moveTo>
                  <a:cubicBezTo>
                    <a:pt x="1532" y="520"/>
                    <a:pt x="1532" y="520"/>
                    <a:pt x="1532" y="520"/>
                  </a:cubicBezTo>
                  <a:cubicBezTo>
                    <a:pt x="596" y="520"/>
                    <a:pt x="596" y="520"/>
                    <a:pt x="596" y="52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119" y="192"/>
                    <a:pt x="0" y="458"/>
                    <a:pt x="0" y="752"/>
                  </a:cubicBezTo>
                  <a:cubicBezTo>
                    <a:pt x="0" y="1340"/>
                    <a:pt x="476" y="1816"/>
                    <a:pt x="1064" y="1816"/>
                  </a:cubicBezTo>
                  <a:cubicBezTo>
                    <a:pt x="1652" y="1816"/>
                    <a:pt x="2128" y="1340"/>
                    <a:pt x="2128" y="752"/>
                  </a:cubicBezTo>
                  <a:cubicBezTo>
                    <a:pt x="2128" y="458"/>
                    <a:pt x="2009" y="192"/>
                    <a:pt x="181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193"/>
            <p:cNvSpPr>
              <a:spLocks noEditPoints="1"/>
            </p:cNvSpPr>
            <p:nvPr/>
          </p:nvSpPr>
          <p:spPr bwMode="auto">
            <a:xfrm>
              <a:off x="3960211" y="2471882"/>
              <a:ext cx="420302" cy="517561"/>
            </a:xfrm>
            <a:custGeom>
              <a:avLst/>
              <a:gdLst>
                <a:gd name="T0" fmla="*/ 1982 w 2908"/>
                <a:gd name="T1" fmla="*/ 2871 h 3576"/>
                <a:gd name="T2" fmla="*/ 1840 w 2908"/>
                <a:gd name="T3" fmla="*/ 2941 h 3576"/>
                <a:gd name="T4" fmla="*/ 2172 w 2908"/>
                <a:gd name="T5" fmla="*/ 3267 h 3576"/>
                <a:gd name="T6" fmla="*/ 2700 w 2908"/>
                <a:gd name="T7" fmla="*/ 2735 h 3576"/>
                <a:gd name="T8" fmla="*/ 2607 w 2908"/>
                <a:gd name="T9" fmla="*/ 2605 h 3576"/>
                <a:gd name="T10" fmla="*/ 1479 w 2908"/>
                <a:gd name="T11" fmla="*/ 2605 h 3576"/>
                <a:gd name="T12" fmla="*/ 939 w 2908"/>
                <a:gd name="T13" fmla="*/ 2646 h 3576"/>
                <a:gd name="T14" fmla="*/ 953 w 2908"/>
                <a:gd name="T15" fmla="*/ 2505 h 3576"/>
                <a:gd name="T16" fmla="*/ 829 w 2908"/>
                <a:gd name="T17" fmla="*/ 2453 h 3576"/>
                <a:gd name="T18" fmla="*/ 451 w 2908"/>
                <a:gd name="T19" fmla="*/ 2589 h 3576"/>
                <a:gd name="T20" fmla="*/ 483 w 2908"/>
                <a:gd name="T21" fmla="*/ 2505 h 3576"/>
                <a:gd name="T22" fmla="*/ 2245 w 2908"/>
                <a:gd name="T23" fmla="*/ 2247 h 3576"/>
                <a:gd name="T24" fmla="*/ 2714 w 2908"/>
                <a:gd name="T25" fmla="*/ 2443 h 3576"/>
                <a:gd name="T26" fmla="*/ 2908 w 2908"/>
                <a:gd name="T27" fmla="*/ 2912 h 3576"/>
                <a:gd name="T28" fmla="*/ 2714 w 2908"/>
                <a:gd name="T29" fmla="*/ 3381 h 3576"/>
                <a:gd name="T30" fmla="*/ 2245 w 2908"/>
                <a:gd name="T31" fmla="*/ 3576 h 3576"/>
                <a:gd name="T32" fmla="*/ 1776 w 2908"/>
                <a:gd name="T33" fmla="*/ 3381 h 3576"/>
                <a:gd name="T34" fmla="*/ 1582 w 2908"/>
                <a:gd name="T35" fmla="*/ 2912 h 3576"/>
                <a:gd name="T36" fmla="*/ 1776 w 2908"/>
                <a:gd name="T37" fmla="*/ 2443 h 3576"/>
                <a:gd name="T38" fmla="*/ 2245 w 2908"/>
                <a:gd name="T39" fmla="*/ 2247 h 3576"/>
                <a:gd name="T40" fmla="*/ 1582 w 2908"/>
                <a:gd name="T41" fmla="*/ 2146 h 3576"/>
                <a:gd name="T42" fmla="*/ 939 w 2908"/>
                <a:gd name="T43" fmla="*/ 2187 h 3576"/>
                <a:gd name="T44" fmla="*/ 953 w 2908"/>
                <a:gd name="T45" fmla="*/ 2046 h 3576"/>
                <a:gd name="T46" fmla="*/ 829 w 2908"/>
                <a:gd name="T47" fmla="*/ 2016 h 3576"/>
                <a:gd name="T48" fmla="*/ 451 w 2908"/>
                <a:gd name="T49" fmla="*/ 2151 h 3576"/>
                <a:gd name="T50" fmla="*/ 483 w 2908"/>
                <a:gd name="T51" fmla="*/ 2068 h 3576"/>
                <a:gd name="T52" fmla="*/ 970 w 2908"/>
                <a:gd name="T53" fmla="*/ 1635 h 3576"/>
                <a:gd name="T54" fmla="*/ 1834 w 2908"/>
                <a:gd name="T55" fmla="*/ 1753 h 3576"/>
                <a:gd name="T56" fmla="*/ 928 w 2908"/>
                <a:gd name="T57" fmla="*/ 1767 h 3576"/>
                <a:gd name="T58" fmla="*/ 970 w 2908"/>
                <a:gd name="T59" fmla="*/ 1635 h 3576"/>
                <a:gd name="T60" fmla="*/ 821 w 2908"/>
                <a:gd name="T61" fmla="*/ 1594 h 3576"/>
                <a:gd name="T62" fmla="*/ 441 w 2908"/>
                <a:gd name="T63" fmla="*/ 1706 h 3576"/>
                <a:gd name="T64" fmla="*/ 497 w 2908"/>
                <a:gd name="T65" fmla="*/ 1636 h 3576"/>
                <a:gd name="T66" fmla="*/ 1785 w 2908"/>
                <a:gd name="T67" fmla="*/ 1175 h 3576"/>
                <a:gd name="T68" fmla="*/ 1827 w 2908"/>
                <a:gd name="T69" fmla="*/ 1307 h 3576"/>
                <a:gd name="T70" fmla="*/ 921 w 2908"/>
                <a:gd name="T71" fmla="*/ 1293 h 3576"/>
                <a:gd name="T72" fmla="*/ 790 w 2908"/>
                <a:gd name="T73" fmla="*/ 1061 h 3576"/>
                <a:gd name="T74" fmla="*/ 633 w 2908"/>
                <a:gd name="T75" fmla="*/ 1351 h 3576"/>
                <a:gd name="T76" fmla="*/ 435 w 2908"/>
                <a:gd name="T77" fmla="*/ 1238 h 3576"/>
                <a:gd name="T78" fmla="*/ 510 w 2908"/>
                <a:gd name="T79" fmla="*/ 1189 h 3576"/>
                <a:gd name="T80" fmla="*/ 563 w 2908"/>
                <a:gd name="T81" fmla="*/ 384 h 3576"/>
                <a:gd name="T82" fmla="*/ 699 w 2908"/>
                <a:gd name="T83" fmla="*/ 636 h 3576"/>
                <a:gd name="T84" fmla="*/ 1631 w 2908"/>
                <a:gd name="T85" fmla="*/ 614 h 3576"/>
                <a:gd name="T86" fmla="*/ 1729 w 2908"/>
                <a:gd name="T87" fmla="*/ 358 h 3576"/>
                <a:gd name="T88" fmla="*/ 2260 w 2908"/>
                <a:gd name="T89" fmla="*/ 451 h 3576"/>
                <a:gd name="T90" fmla="*/ 2175 w 2908"/>
                <a:gd name="T91" fmla="*/ 2098 h 3576"/>
                <a:gd name="T92" fmla="*/ 1450 w 2908"/>
                <a:gd name="T93" fmla="*/ 3095 h 3576"/>
                <a:gd name="T94" fmla="*/ 49 w 2908"/>
                <a:gd name="T95" fmla="*/ 3146 h 3576"/>
                <a:gd name="T96" fmla="*/ 22 w 2908"/>
                <a:gd name="T97" fmla="*/ 468 h 3576"/>
                <a:gd name="T98" fmla="*/ 1148 w 2908"/>
                <a:gd name="T99" fmla="*/ 102 h 3576"/>
                <a:gd name="T100" fmla="*/ 1082 w 2908"/>
                <a:gd name="T101" fmla="*/ 218 h 3576"/>
                <a:gd name="T102" fmla="*/ 1214 w 2908"/>
                <a:gd name="T103" fmla="*/ 218 h 3576"/>
                <a:gd name="T104" fmla="*/ 1148 w 2908"/>
                <a:gd name="T105" fmla="*/ 102 h 3576"/>
                <a:gd name="T106" fmla="*/ 1303 w 2908"/>
                <a:gd name="T107" fmla="*/ 88 h 3576"/>
                <a:gd name="T108" fmla="*/ 1364 w 2908"/>
                <a:gd name="T109" fmla="*/ 245 h 3576"/>
                <a:gd name="T110" fmla="*/ 1607 w 2908"/>
                <a:gd name="T111" fmla="*/ 322 h 3576"/>
                <a:gd name="T112" fmla="*/ 1588 w 2908"/>
                <a:gd name="T113" fmla="*/ 518 h 3576"/>
                <a:gd name="T114" fmla="*/ 730 w 2908"/>
                <a:gd name="T115" fmla="*/ 536 h 3576"/>
                <a:gd name="T116" fmla="*/ 675 w 2908"/>
                <a:gd name="T117" fmla="*/ 348 h 3576"/>
                <a:gd name="T118" fmla="*/ 913 w 2908"/>
                <a:gd name="T119" fmla="*/ 252 h 3576"/>
                <a:gd name="T120" fmla="*/ 980 w 2908"/>
                <a:gd name="T121" fmla="*/ 115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08" h="3576">
                  <a:moveTo>
                    <a:pt x="2607" y="2605"/>
                  </a:moveTo>
                  <a:lnTo>
                    <a:pt x="2585" y="2607"/>
                  </a:lnTo>
                  <a:lnTo>
                    <a:pt x="2563" y="2613"/>
                  </a:lnTo>
                  <a:lnTo>
                    <a:pt x="2543" y="2623"/>
                  </a:lnTo>
                  <a:lnTo>
                    <a:pt x="2526" y="2640"/>
                  </a:lnTo>
                  <a:lnTo>
                    <a:pt x="2181" y="3027"/>
                  </a:lnTo>
                  <a:lnTo>
                    <a:pt x="2003" y="2884"/>
                  </a:lnTo>
                  <a:lnTo>
                    <a:pt x="1982" y="2871"/>
                  </a:lnTo>
                  <a:lnTo>
                    <a:pt x="1961" y="2863"/>
                  </a:lnTo>
                  <a:lnTo>
                    <a:pt x="1939" y="2861"/>
                  </a:lnTo>
                  <a:lnTo>
                    <a:pt x="1916" y="2863"/>
                  </a:lnTo>
                  <a:lnTo>
                    <a:pt x="1895" y="2871"/>
                  </a:lnTo>
                  <a:lnTo>
                    <a:pt x="1875" y="2882"/>
                  </a:lnTo>
                  <a:lnTo>
                    <a:pt x="1859" y="2899"/>
                  </a:lnTo>
                  <a:lnTo>
                    <a:pt x="1846" y="2919"/>
                  </a:lnTo>
                  <a:lnTo>
                    <a:pt x="1840" y="2941"/>
                  </a:lnTo>
                  <a:lnTo>
                    <a:pt x="1836" y="2963"/>
                  </a:lnTo>
                  <a:lnTo>
                    <a:pt x="1840" y="2985"/>
                  </a:lnTo>
                  <a:lnTo>
                    <a:pt x="1846" y="3007"/>
                  </a:lnTo>
                  <a:lnTo>
                    <a:pt x="1858" y="3026"/>
                  </a:lnTo>
                  <a:lnTo>
                    <a:pt x="1875" y="3043"/>
                  </a:lnTo>
                  <a:lnTo>
                    <a:pt x="2130" y="3247"/>
                  </a:lnTo>
                  <a:lnTo>
                    <a:pt x="2150" y="3260"/>
                  </a:lnTo>
                  <a:lnTo>
                    <a:pt x="2172" y="3267"/>
                  </a:lnTo>
                  <a:lnTo>
                    <a:pt x="2193" y="3269"/>
                  </a:lnTo>
                  <a:lnTo>
                    <a:pt x="2215" y="3267"/>
                  </a:lnTo>
                  <a:lnTo>
                    <a:pt x="2235" y="3261"/>
                  </a:lnTo>
                  <a:lnTo>
                    <a:pt x="2254" y="3250"/>
                  </a:lnTo>
                  <a:lnTo>
                    <a:pt x="2270" y="3236"/>
                  </a:lnTo>
                  <a:lnTo>
                    <a:pt x="2678" y="2775"/>
                  </a:lnTo>
                  <a:lnTo>
                    <a:pt x="2691" y="2756"/>
                  </a:lnTo>
                  <a:lnTo>
                    <a:pt x="2700" y="2735"/>
                  </a:lnTo>
                  <a:lnTo>
                    <a:pt x="2704" y="2712"/>
                  </a:lnTo>
                  <a:lnTo>
                    <a:pt x="2702" y="2691"/>
                  </a:lnTo>
                  <a:lnTo>
                    <a:pt x="2697" y="2669"/>
                  </a:lnTo>
                  <a:lnTo>
                    <a:pt x="2686" y="2648"/>
                  </a:lnTo>
                  <a:lnTo>
                    <a:pt x="2670" y="2631"/>
                  </a:lnTo>
                  <a:lnTo>
                    <a:pt x="2650" y="2618"/>
                  </a:lnTo>
                  <a:lnTo>
                    <a:pt x="2629" y="2609"/>
                  </a:lnTo>
                  <a:lnTo>
                    <a:pt x="2607" y="2605"/>
                  </a:lnTo>
                  <a:close/>
                  <a:moveTo>
                    <a:pt x="970" y="2503"/>
                  </a:moveTo>
                  <a:lnTo>
                    <a:pt x="1428" y="2503"/>
                  </a:lnTo>
                  <a:lnTo>
                    <a:pt x="1445" y="2505"/>
                  </a:lnTo>
                  <a:lnTo>
                    <a:pt x="1459" y="2513"/>
                  </a:lnTo>
                  <a:lnTo>
                    <a:pt x="1469" y="2524"/>
                  </a:lnTo>
                  <a:lnTo>
                    <a:pt x="1477" y="2538"/>
                  </a:lnTo>
                  <a:lnTo>
                    <a:pt x="1479" y="2554"/>
                  </a:lnTo>
                  <a:lnTo>
                    <a:pt x="1479" y="2605"/>
                  </a:lnTo>
                  <a:lnTo>
                    <a:pt x="1477" y="2621"/>
                  </a:lnTo>
                  <a:lnTo>
                    <a:pt x="1469" y="2635"/>
                  </a:lnTo>
                  <a:lnTo>
                    <a:pt x="1459" y="2646"/>
                  </a:lnTo>
                  <a:lnTo>
                    <a:pt x="1445" y="2654"/>
                  </a:lnTo>
                  <a:lnTo>
                    <a:pt x="1428" y="2656"/>
                  </a:lnTo>
                  <a:lnTo>
                    <a:pt x="970" y="2656"/>
                  </a:lnTo>
                  <a:lnTo>
                    <a:pt x="953" y="2654"/>
                  </a:lnTo>
                  <a:lnTo>
                    <a:pt x="939" y="2646"/>
                  </a:lnTo>
                  <a:lnTo>
                    <a:pt x="928" y="2635"/>
                  </a:lnTo>
                  <a:lnTo>
                    <a:pt x="921" y="2621"/>
                  </a:lnTo>
                  <a:lnTo>
                    <a:pt x="919" y="2605"/>
                  </a:lnTo>
                  <a:lnTo>
                    <a:pt x="919" y="2554"/>
                  </a:lnTo>
                  <a:lnTo>
                    <a:pt x="921" y="2538"/>
                  </a:lnTo>
                  <a:lnTo>
                    <a:pt x="928" y="2524"/>
                  </a:lnTo>
                  <a:lnTo>
                    <a:pt x="939" y="2513"/>
                  </a:lnTo>
                  <a:lnTo>
                    <a:pt x="953" y="2505"/>
                  </a:lnTo>
                  <a:lnTo>
                    <a:pt x="970" y="2503"/>
                  </a:lnTo>
                  <a:close/>
                  <a:moveTo>
                    <a:pt x="790" y="2388"/>
                  </a:moveTo>
                  <a:lnTo>
                    <a:pt x="804" y="2392"/>
                  </a:lnTo>
                  <a:lnTo>
                    <a:pt x="817" y="2400"/>
                  </a:lnTo>
                  <a:lnTo>
                    <a:pt x="827" y="2411"/>
                  </a:lnTo>
                  <a:lnTo>
                    <a:pt x="832" y="2425"/>
                  </a:lnTo>
                  <a:lnTo>
                    <a:pt x="832" y="2439"/>
                  </a:lnTo>
                  <a:lnTo>
                    <a:pt x="829" y="2453"/>
                  </a:lnTo>
                  <a:lnTo>
                    <a:pt x="821" y="2466"/>
                  </a:lnTo>
                  <a:lnTo>
                    <a:pt x="633" y="2678"/>
                  </a:lnTo>
                  <a:lnTo>
                    <a:pt x="622" y="2686"/>
                  </a:lnTo>
                  <a:lnTo>
                    <a:pt x="610" y="2692"/>
                  </a:lnTo>
                  <a:lnTo>
                    <a:pt x="597" y="2694"/>
                  </a:lnTo>
                  <a:lnTo>
                    <a:pt x="582" y="2691"/>
                  </a:lnTo>
                  <a:lnTo>
                    <a:pt x="568" y="2683"/>
                  </a:lnTo>
                  <a:lnTo>
                    <a:pt x="451" y="2589"/>
                  </a:lnTo>
                  <a:lnTo>
                    <a:pt x="441" y="2578"/>
                  </a:lnTo>
                  <a:lnTo>
                    <a:pt x="435" y="2565"/>
                  </a:lnTo>
                  <a:lnTo>
                    <a:pt x="434" y="2551"/>
                  </a:lnTo>
                  <a:lnTo>
                    <a:pt x="436" y="2537"/>
                  </a:lnTo>
                  <a:lnTo>
                    <a:pt x="444" y="2523"/>
                  </a:lnTo>
                  <a:lnTo>
                    <a:pt x="454" y="2513"/>
                  </a:lnTo>
                  <a:lnTo>
                    <a:pt x="468" y="2508"/>
                  </a:lnTo>
                  <a:lnTo>
                    <a:pt x="483" y="2505"/>
                  </a:lnTo>
                  <a:lnTo>
                    <a:pt x="497" y="2509"/>
                  </a:lnTo>
                  <a:lnTo>
                    <a:pt x="510" y="2516"/>
                  </a:lnTo>
                  <a:lnTo>
                    <a:pt x="592" y="2582"/>
                  </a:lnTo>
                  <a:lnTo>
                    <a:pt x="751" y="2404"/>
                  </a:lnTo>
                  <a:lnTo>
                    <a:pt x="762" y="2394"/>
                  </a:lnTo>
                  <a:lnTo>
                    <a:pt x="776" y="2389"/>
                  </a:lnTo>
                  <a:lnTo>
                    <a:pt x="790" y="2388"/>
                  </a:lnTo>
                  <a:close/>
                  <a:moveTo>
                    <a:pt x="2245" y="2247"/>
                  </a:moveTo>
                  <a:lnTo>
                    <a:pt x="2312" y="2251"/>
                  </a:lnTo>
                  <a:lnTo>
                    <a:pt x="2378" y="2262"/>
                  </a:lnTo>
                  <a:lnTo>
                    <a:pt x="2442" y="2278"/>
                  </a:lnTo>
                  <a:lnTo>
                    <a:pt x="2503" y="2299"/>
                  </a:lnTo>
                  <a:lnTo>
                    <a:pt x="2561" y="2328"/>
                  </a:lnTo>
                  <a:lnTo>
                    <a:pt x="2615" y="2361"/>
                  </a:lnTo>
                  <a:lnTo>
                    <a:pt x="2666" y="2399"/>
                  </a:lnTo>
                  <a:lnTo>
                    <a:pt x="2714" y="2443"/>
                  </a:lnTo>
                  <a:lnTo>
                    <a:pt x="2756" y="2489"/>
                  </a:lnTo>
                  <a:lnTo>
                    <a:pt x="2795" y="2540"/>
                  </a:lnTo>
                  <a:lnTo>
                    <a:pt x="2828" y="2595"/>
                  </a:lnTo>
                  <a:lnTo>
                    <a:pt x="2856" y="2654"/>
                  </a:lnTo>
                  <a:lnTo>
                    <a:pt x="2878" y="2715"/>
                  </a:lnTo>
                  <a:lnTo>
                    <a:pt x="2895" y="2778"/>
                  </a:lnTo>
                  <a:lnTo>
                    <a:pt x="2904" y="2843"/>
                  </a:lnTo>
                  <a:lnTo>
                    <a:pt x="2908" y="2912"/>
                  </a:lnTo>
                  <a:lnTo>
                    <a:pt x="2904" y="2980"/>
                  </a:lnTo>
                  <a:lnTo>
                    <a:pt x="2895" y="3046"/>
                  </a:lnTo>
                  <a:lnTo>
                    <a:pt x="2878" y="3109"/>
                  </a:lnTo>
                  <a:lnTo>
                    <a:pt x="2856" y="3171"/>
                  </a:lnTo>
                  <a:lnTo>
                    <a:pt x="2828" y="3228"/>
                  </a:lnTo>
                  <a:lnTo>
                    <a:pt x="2795" y="3283"/>
                  </a:lnTo>
                  <a:lnTo>
                    <a:pt x="2756" y="3334"/>
                  </a:lnTo>
                  <a:lnTo>
                    <a:pt x="2714" y="3381"/>
                  </a:lnTo>
                  <a:lnTo>
                    <a:pt x="2666" y="3424"/>
                  </a:lnTo>
                  <a:lnTo>
                    <a:pt x="2615" y="3462"/>
                  </a:lnTo>
                  <a:lnTo>
                    <a:pt x="2561" y="3496"/>
                  </a:lnTo>
                  <a:lnTo>
                    <a:pt x="2503" y="3524"/>
                  </a:lnTo>
                  <a:lnTo>
                    <a:pt x="2442" y="3546"/>
                  </a:lnTo>
                  <a:lnTo>
                    <a:pt x="2378" y="3563"/>
                  </a:lnTo>
                  <a:lnTo>
                    <a:pt x="2312" y="3573"/>
                  </a:lnTo>
                  <a:lnTo>
                    <a:pt x="2245" y="3576"/>
                  </a:lnTo>
                  <a:lnTo>
                    <a:pt x="2177" y="3573"/>
                  </a:lnTo>
                  <a:lnTo>
                    <a:pt x="2111" y="3563"/>
                  </a:lnTo>
                  <a:lnTo>
                    <a:pt x="2047" y="3546"/>
                  </a:lnTo>
                  <a:lnTo>
                    <a:pt x="1987" y="3524"/>
                  </a:lnTo>
                  <a:lnTo>
                    <a:pt x="1928" y="3496"/>
                  </a:lnTo>
                  <a:lnTo>
                    <a:pt x="1874" y="3462"/>
                  </a:lnTo>
                  <a:lnTo>
                    <a:pt x="1823" y="3424"/>
                  </a:lnTo>
                  <a:lnTo>
                    <a:pt x="1776" y="3381"/>
                  </a:lnTo>
                  <a:lnTo>
                    <a:pt x="1733" y="3334"/>
                  </a:lnTo>
                  <a:lnTo>
                    <a:pt x="1695" y="3283"/>
                  </a:lnTo>
                  <a:lnTo>
                    <a:pt x="1662" y="3228"/>
                  </a:lnTo>
                  <a:lnTo>
                    <a:pt x="1634" y="3171"/>
                  </a:lnTo>
                  <a:lnTo>
                    <a:pt x="1611" y="3109"/>
                  </a:lnTo>
                  <a:lnTo>
                    <a:pt x="1595" y="3046"/>
                  </a:lnTo>
                  <a:lnTo>
                    <a:pt x="1585" y="2980"/>
                  </a:lnTo>
                  <a:lnTo>
                    <a:pt x="1582" y="2912"/>
                  </a:lnTo>
                  <a:lnTo>
                    <a:pt x="1585" y="2843"/>
                  </a:lnTo>
                  <a:lnTo>
                    <a:pt x="1595" y="2778"/>
                  </a:lnTo>
                  <a:lnTo>
                    <a:pt x="1611" y="2715"/>
                  </a:lnTo>
                  <a:lnTo>
                    <a:pt x="1634" y="2654"/>
                  </a:lnTo>
                  <a:lnTo>
                    <a:pt x="1662" y="2595"/>
                  </a:lnTo>
                  <a:lnTo>
                    <a:pt x="1695" y="2540"/>
                  </a:lnTo>
                  <a:lnTo>
                    <a:pt x="1733" y="2489"/>
                  </a:lnTo>
                  <a:lnTo>
                    <a:pt x="1776" y="2443"/>
                  </a:lnTo>
                  <a:lnTo>
                    <a:pt x="1823" y="2399"/>
                  </a:lnTo>
                  <a:lnTo>
                    <a:pt x="1874" y="2361"/>
                  </a:lnTo>
                  <a:lnTo>
                    <a:pt x="1928" y="2328"/>
                  </a:lnTo>
                  <a:lnTo>
                    <a:pt x="1987" y="2299"/>
                  </a:lnTo>
                  <a:lnTo>
                    <a:pt x="2047" y="2278"/>
                  </a:lnTo>
                  <a:lnTo>
                    <a:pt x="2111" y="2262"/>
                  </a:lnTo>
                  <a:lnTo>
                    <a:pt x="2177" y="2251"/>
                  </a:lnTo>
                  <a:lnTo>
                    <a:pt x="2245" y="2247"/>
                  </a:lnTo>
                  <a:close/>
                  <a:moveTo>
                    <a:pt x="970" y="2044"/>
                  </a:moveTo>
                  <a:lnTo>
                    <a:pt x="1531" y="2044"/>
                  </a:lnTo>
                  <a:lnTo>
                    <a:pt x="1546" y="2046"/>
                  </a:lnTo>
                  <a:lnTo>
                    <a:pt x="1560" y="2053"/>
                  </a:lnTo>
                  <a:lnTo>
                    <a:pt x="1572" y="2064"/>
                  </a:lnTo>
                  <a:lnTo>
                    <a:pt x="1579" y="2078"/>
                  </a:lnTo>
                  <a:lnTo>
                    <a:pt x="1582" y="2095"/>
                  </a:lnTo>
                  <a:lnTo>
                    <a:pt x="1582" y="2146"/>
                  </a:lnTo>
                  <a:lnTo>
                    <a:pt x="1579" y="2162"/>
                  </a:lnTo>
                  <a:lnTo>
                    <a:pt x="1572" y="2176"/>
                  </a:lnTo>
                  <a:lnTo>
                    <a:pt x="1560" y="2187"/>
                  </a:lnTo>
                  <a:lnTo>
                    <a:pt x="1546" y="2194"/>
                  </a:lnTo>
                  <a:lnTo>
                    <a:pt x="1531" y="2197"/>
                  </a:lnTo>
                  <a:lnTo>
                    <a:pt x="970" y="2197"/>
                  </a:lnTo>
                  <a:lnTo>
                    <a:pt x="953" y="2194"/>
                  </a:lnTo>
                  <a:lnTo>
                    <a:pt x="939" y="2187"/>
                  </a:lnTo>
                  <a:lnTo>
                    <a:pt x="928" y="2176"/>
                  </a:lnTo>
                  <a:lnTo>
                    <a:pt x="921" y="2162"/>
                  </a:lnTo>
                  <a:lnTo>
                    <a:pt x="919" y="2146"/>
                  </a:lnTo>
                  <a:lnTo>
                    <a:pt x="919" y="2095"/>
                  </a:lnTo>
                  <a:lnTo>
                    <a:pt x="921" y="2078"/>
                  </a:lnTo>
                  <a:lnTo>
                    <a:pt x="928" y="2064"/>
                  </a:lnTo>
                  <a:lnTo>
                    <a:pt x="939" y="2053"/>
                  </a:lnTo>
                  <a:lnTo>
                    <a:pt x="953" y="2046"/>
                  </a:lnTo>
                  <a:lnTo>
                    <a:pt x="970" y="2044"/>
                  </a:lnTo>
                  <a:close/>
                  <a:moveTo>
                    <a:pt x="790" y="1951"/>
                  </a:moveTo>
                  <a:lnTo>
                    <a:pt x="804" y="1954"/>
                  </a:lnTo>
                  <a:lnTo>
                    <a:pt x="817" y="1962"/>
                  </a:lnTo>
                  <a:lnTo>
                    <a:pt x="827" y="1973"/>
                  </a:lnTo>
                  <a:lnTo>
                    <a:pt x="832" y="1987"/>
                  </a:lnTo>
                  <a:lnTo>
                    <a:pt x="832" y="2001"/>
                  </a:lnTo>
                  <a:lnTo>
                    <a:pt x="829" y="2016"/>
                  </a:lnTo>
                  <a:lnTo>
                    <a:pt x="821" y="2029"/>
                  </a:lnTo>
                  <a:lnTo>
                    <a:pt x="633" y="2240"/>
                  </a:lnTo>
                  <a:lnTo>
                    <a:pt x="622" y="2249"/>
                  </a:lnTo>
                  <a:lnTo>
                    <a:pt x="610" y="2254"/>
                  </a:lnTo>
                  <a:lnTo>
                    <a:pt x="597" y="2256"/>
                  </a:lnTo>
                  <a:lnTo>
                    <a:pt x="582" y="2253"/>
                  </a:lnTo>
                  <a:lnTo>
                    <a:pt x="568" y="2245"/>
                  </a:lnTo>
                  <a:lnTo>
                    <a:pt x="451" y="2151"/>
                  </a:lnTo>
                  <a:lnTo>
                    <a:pt x="441" y="2140"/>
                  </a:lnTo>
                  <a:lnTo>
                    <a:pt x="435" y="2127"/>
                  </a:lnTo>
                  <a:lnTo>
                    <a:pt x="434" y="2113"/>
                  </a:lnTo>
                  <a:lnTo>
                    <a:pt x="436" y="2099"/>
                  </a:lnTo>
                  <a:lnTo>
                    <a:pt x="444" y="2085"/>
                  </a:lnTo>
                  <a:lnTo>
                    <a:pt x="454" y="2075"/>
                  </a:lnTo>
                  <a:lnTo>
                    <a:pt x="468" y="2070"/>
                  </a:lnTo>
                  <a:lnTo>
                    <a:pt x="483" y="2068"/>
                  </a:lnTo>
                  <a:lnTo>
                    <a:pt x="497" y="2071"/>
                  </a:lnTo>
                  <a:lnTo>
                    <a:pt x="510" y="2078"/>
                  </a:lnTo>
                  <a:lnTo>
                    <a:pt x="592" y="2145"/>
                  </a:lnTo>
                  <a:lnTo>
                    <a:pt x="751" y="1966"/>
                  </a:lnTo>
                  <a:lnTo>
                    <a:pt x="762" y="1956"/>
                  </a:lnTo>
                  <a:lnTo>
                    <a:pt x="776" y="1952"/>
                  </a:lnTo>
                  <a:lnTo>
                    <a:pt x="790" y="1951"/>
                  </a:lnTo>
                  <a:close/>
                  <a:moveTo>
                    <a:pt x="970" y="1635"/>
                  </a:moveTo>
                  <a:lnTo>
                    <a:pt x="1785" y="1635"/>
                  </a:lnTo>
                  <a:lnTo>
                    <a:pt x="1802" y="1637"/>
                  </a:lnTo>
                  <a:lnTo>
                    <a:pt x="1816" y="1645"/>
                  </a:lnTo>
                  <a:lnTo>
                    <a:pt x="1827" y="1656"/>
                  </a:lnTo>
                  <a:lnTo>
                    <a:pt x="1834" y="1670"/>
                  </a:lnTo>
                  <a:lnTo>
                    <a:pt x="1836" y="1686"/>
                  </a:lnTo>
                  <a:lnTo>
                    <a:pt x="1836" y="1737"/>
                  </a:lnTo>
                  <a:lnTo>
                    <a:pt x="1834" y="1753"/>
                  </a:lnTo>
                  <a:lnTo>
                    <a:pt x="1827" y="1767"/>
                  </a:lnTo>
                  <a:lnTo>
                    <a:pt x="1816" y="1778"/>
                  </a:lnTo>
                  <a:lnTo>
                    <a:pt x="1802" y="1786"/>
                  </a:lnTo>
                  <a:lnTo>
                    <a:pt x="1785" y="1788"/>
                  </a:lnTo>
                  <a:lnTo>
                    <a:pt x="970" y="1788"/>
                  </a:lnTo>
                  <a:lnTo>
                    <a:pt x="953" y="1786"/>
                  </a:lnTo>
                  <a:lnTo>
                    <a:pt x="939" y="1778"/>
                  </a:lnTo>
                  <a:lnTo>
                    <a:pt x="928" y="1767"/>
                  </a:lnTo>
                  <a:lnTo>
                    <a:pt x="921" y="1753"/>
                  </a:lnTo>
                  <a:lnTo>
                    <a:pt x="919" y="1737"/>
                  </a:lnTo>
                  <a:lnTo>
                    <a:pt x="919" y="1686"/>
                  </a:lnTo>
                  <a:lnTo>
                    <a:pt x="921" y="1670"/>
                  </a:lnTo>
                  <a:lnTo>
                    <a:pt x="928" y="1656"/>
                  </a:lnTo>
                  <a:lnTo>
                    <a:pt x="939" y="1645"/>
                  </a:lnTo>
                  <a:lnTo>
                    <a:pt x="953" y="1637"/>
                  </a:lnTo>
                  <a:lnTo>
                    <a:pt x="970" y="1635"/>
                  </a:lnTo>
                  <a:close/>
                  <a:moveTo>
                    <a:pt x="790" y="1516"/>
                  </a:moveTo>
                  <a:lnTo>
                    <a:pt x="804" y="1519"/>
                  </a:lnTo>
                  <a:lnTo>
                    <a:pt x="817" y="1528"/>
                  </a:lnTo>
                  <a:lnTo>
                    <a:pt x="827" y="1539"/>
                  </a:lnTo>
                  <a:lnTo>
                    <a:pt x="832" y="1553"/>
                  </a:lnTo>
                  <a:lnTo>
                    <a:pt x="832" y="1567"/>
                  </a:lnTo>
                  <a:lnTo>
                    <a:pt x="829" y="1581"/>
                  </a:lnTo>
                  <a:lnTo>
                    <a:pt x="821" y="1594"/>
                  </a:lnTo>
                  <a:lnTo>
                    <a:pt x="633" y="1805"/>
                  </a:lnTo>
                  <a:lnTo>
                    <a:pt x="622" y="1814"/>
                  </a:lnTo>
                  <a:lnTo>
                    <a:pt x="610" y="1819"/>
                  </a:lnTo>
                  <a:lnTo>
                    <a:pt x="597" y="1822"/>
                  </a:lnTo>
                  <a:lnTo>
                    <a:pt x="582" y="1818"/>
                  </a:lnTo>
                  <a:lnTo>
                    <a:pt x="568" y="1811"/>
                  </a:lnTo>
                  <a:lnTo>
                    <a:pt x="451" y="1716"/>
                  </a:lnTo>
                  <a:lnTo>
                    <a:pt x="441" y="1706"/>
                  </a:lnTo>
                  <a:lnTo>
                    <a:pt x="435" y="1693"/>
                  </a:lnTo>
                  <a:lnTo>
                    <a:pt x="434" y="1679"/>
                  </a:lnTo>
                  <a:lnTo>
                    <a:pt x="436" y="1663"/>
                  </a:lnTo>
                  <a:lnTo>
                    <a:pt x="444" y="1650"/>
                  </a:lnTo>
                  <a:lnTo>
                    <a:pt x="454" y="1641"/>
                  </a:lnTo>
                  <a:lnTo>
                    <a:pt x="468" y="1635"/>
                  </a:lnTo>
                  <a:lnTo>
                    <a:pt x="483" y="1633"/>
                  </a:lnTo>
                  <a:lnTo>
                    <a:pt x="497" y="1636"/>
                  </a:lnTo>
                  <a:lnTo>
                    <a:pt x="510" y="1644"/>
                  </a:lnTo>
                  <a:lnTo>
                    <a:pt x="592" y="1710"/>
                  </a:lnTo>
                  <a:lnTo>
                    <a:pt x="751" y="1531"/>
                  </a:lnTo>
                  <a:lnTo>
                    <a:pt x="762" y="1521"/>
                  </a:lnTo>
                  <a:lnTo>
                    <a:pt x="776" y="1517"/>
                  </a:lnTo>
                  <a:lnTo>
                    <a:pt x="790" y="1516"/>
                  </a:lnTo>
                  <a:close/>
                  <a:moveTo>
                    <a:pt x="970" y="1175"/>
                  </a:moveTo>
                  <a:lnTo>
                    <a:pt x="1785" y="1175"/>
                  </a:lnTo>
                  <a:lnTo>
                    <a:pt x="1802" y="1178"/>
                  </a:lnTo>
                  <a:lnTo>
                    <a:pt x="1816" y="1184"/>
                  </a:lnTo>
                  <a:lnTo>
                    <a:pt x="1827" y="1196"/>
                  </a:lnTo>
                  <a:lnTo>
                    <a:pt x="1834" y="1210"/>
                  </a:lnTo>
                  <a:lnTo>
                    <a:pt x="1836" y="1226"/>
                  </a:lnTo>
                  <a:lnTo>
                    <a:pt x="1836" y="1278"/>
                  </a:lnTo>
                  <a:lnTo>
                    <a:pt x="1834" y="1293"/>
                  </a:lnTo>
                  <a:lnTo>
                    <a:pt x="1827" y="1307"/>
                  </a:lnTo>
                  <a:lnTo>
                    <a:pt x="1816" y="1319"/>
                  </a:lnTo>
                  <a:lnTo>
                    <a:pt x="1802" y="1325"/>
                  </a:lnTo>
                  <a:lnTo>
                    <a:pt x="1785" y="1329"/>
                  </a:lnTo>
                  <a:lnTo>
                    <a:pt x="970" y="1329"/>
                  </a:lnTo>
                  <a:lnTo>
                    <a:pt x="953" y="1325"/>
                  </a:lnTo>
                  <a:lnTo>
                    <a:pt x="939" y="1319"/>
                  </a:lnTo>
                  <a:lnTo>
                    <a:pt x="928" y="1307"/>
                  </a:lnTo>
                  <a:lnTo>
                    <a:pt x="921" y="1293"/>
                  </a:lnTo>
                  <a:lnTo>
                    <a:pt x="919" y="1278"/>
                  </a:lnTo>
                  <a:lnTo>
                    <a:pt x="919" y="1226"/>
                  </a:lnTo>
                  <a:lnTo>
                    <a:pt x="921" y="1210"/>
                  </a:lnTo>
                  <a:lnTo>
                    <a:pt x="928" y="1196"/>
                  </a:lnTo>
                  <a:lnTo>
                    <a:pt x="939" y="1184"/>
                  </a:lnTo>
                  <a:lnTo>
                    <a:pt x="953" y="1178"/>
                  </a:lnTo>
                  <a:lnTo>
                    <a:pt x="970" y="1175"/>
                  </a:lnTo>
                  <a:close/>
                  <a:moveTo>
                    <a:pt x="790" y="1061"/>
                  </a:moveTo>
                  <a:lnTo>
                    <a:pt x="804" y="1065"/>
                  </a:lnTo>
                  <a:lnTo>
                    <a:pt x="817" y="1073"/>
                  </a:lnTo>
                  <a:lnTo>
                    <a:pt x="827" y="1085"/>
                  </a:lnTo>
                  <a:lnTo>
                    <a:pt x="832" y="1098"/>
                  </a:lnTo>
                  <a:lnTo>
                    <a:pt x="832" y="1113"/>
                  </a:lnTo>
                  <a:lnTo>
                    <a:pt x="829" y="1127"/>
                  </a:lnTo>
                  <a:lnTo>
                    <a:pt x="821" y="1139"/>
                  </a:lnTo>
                  <a:lnTo>
                    <a:pt x="633" y="1351"/>
                  </a:lnTo>
                  <a:lnTo>
                    <a:pt x="622" y="1360"/>
                  </a:lnTo>
                  <a:lnTo>
                    <a:pt x="610" y="1365"/>
                  </a:lnTo>
                  <a:lnTo>
                    <a:pt x="597" y="1366"/>
                  </a:lnTo>
                  <a:lnTo>
                    <a:pt x="582" y="1364"/>
                  </a:lnTo>
                  <a:lnTo>
                    <a:pt x="568" y="1357"/>
                  </a:lnTo>
                  <a:lnTo>
                    <a:pt x="451" y="1262"/>
                  </a:lnTo>
                  <a:lnTo>
                    <a:pt x="441" y="1252"/>
                  </a:lnTo>
                  <a:lnTo>
                    <a:pt x="435" y="1238"/>
                  </a:lnTo>
                  <a:lnTo>
                    <a:pt x="434" y="1223"/>
                  </a:lnTo>
                  <a:lnTo>
                    <a:pt x="436" y="1209"/>
                  </a:lnTo>
                  <a:lnTo>
                    <a:pt x="444" y="1196"/>
                  </a:lnTo>
                  <a:lnTo>
                    <a:pt x="454" y="1187"/>
                  </a:lnTo>
                  <a:lnTo>
                    <a:pt x="468" y="1180"/>
                  </a:lnTo>
                  <a:lnTo>
                    <a:pt x="483" y="1179"/>
                  </a:lnTo>
                  <a:lnTo>
                    <a:pt x="497" y="1181"/>
                  </a:lnTo>
                  <a:lnTo>
                    <a:pt x="510" y="1189"/>
                  </a:lnTo>
                  <a:lnTo>
                    <a:pt x="592" y="1255"/>
                  </a:lnTo>
                  <a:lnTo>
                    <a:pt x="751" y="1077"/>
                  </a:lnTo>
                  <a:lnTo>
                    <a:pt x="762" y="1067"/>
                  </a:lnTo>
                  <a:lnTo>
                    <a:pt x="776" y="1062"/>
                  </a:lnTo>
                  <a:lnTo>
                    <a:pt x="790" y="1061"/>
                  </a:lnTo>
                  <a:close/>
                  <a:moveTo>
                    <a:pt x="154" y="358"/>
                  </a:moveTo>
                  <a:lnTo>
                    <a:pt x="567" y="358"/>
                  </a:lnTo>
                  <a:lnTo>
                    <a:pt x="563" y="384"/>
                  </a:lnTo>
                  <a:lnTo>
                    <a:pt x="562" y="411"/>
                  </a:lnTo>
                  <a:lnTo>
                    <a:pt x="565" y="452"/>
                  </a:lnTo>
                  <a:lnTo>
                    <a:pt x="575" y="491"/>
                  </a:lnTo>
                  <a:lnTo>
                    <a:pt x="590" y="527"/>
                  </a:lnTo>
                  <a:lnTo>
                    <a:pt x="610" y="560"/>
                  </a:lnTo>
                  <a:lnTo>
                    <a:pt x="635" y="589"/>
                  </a:lnTo>
                  <a:lnTo>
                    <a:pt x="665" y="616"/>
                  </a:lnTo>
                  <a:lnTo>
                    <a:pt x="699" y="636"/>
                  </a:lnTo>
                  <a:lnTo>
                    <a:pt x="735" y="651"/>
                  </a:lnTo>
                  <a:lnTo>
                    <a:pt x="774" y="661"/>
                  </a:lnTo>
                  <a:lnTo>
                    <a:pt x="815" y="664"/>
                  </a:lnTo>
                  <a:lnTo>
                    <a:pt x="1481" y="664"/>
                  </a:lnTo>
                  <a:lnTo>
                    <a:pt x="1522" y="661"/>
                  </a:lnTo>
                  <a:lnTo>
                    <a:pt x="1561" y="651"/>
                  </a:lnTo>
                  <a:lnTo>
                    <a:pt x="1597" y="636"/>
                  </a:lnTo>
                  <a:lnTo>
                    <a:pt x="1631" y="614"/>
                  </a:lnTo>
                  <a:lnTo>
                    <a:pt x="1660" y="589"/>
                  </a:lnTo>
                  <a:lnTo>
                    <a:pt x="1686" y="559"/>
                  </a:lnTo>
                  <a:lnTo>
                    <a:pt x="1706" y="526"/>
                  </a:lnTo>
                  <a:lnTo>
                    <a:pt x="1722" y="489"/>
                  </a:lnTo>
                  <a:lnTo>
                    <a:pt x="1731" y="449"/>
                  </a:lnTo>
                  <a:lnTo>
                    <a:pt x="1735" y="407"/>
                  </a:lnTo>
                  <a:lnTo>
                    <a:pt x="1733" y="383"/>
                  </a:lnTo>
                  <a:lnTo>
                    <a:pt x="1729" y="358"/>
                  </a:lnTo>
                  <a:lnTo>
                    <a:pt x="2041" y="358"/>
                  </a:lnTo>
                  <a:lnTo>
                    <a:pt x="2084" y="360"/>
                  </a:lnTo>
                  <a:lnTo>
                    <a:pt x="2123" y="366"/>
                  </a:lnTo>
                  <a:lnTo>
                    <a:pt x="2158" y="377"/>
                  </a:lnTo>
                  <a:lnTo>
                    <a:pt x="2190" y="390"/>
                  </a:lnTo>
                  <a:lnTo>
                    <a:pt x="2217" y="407"/>
                  </a:lnTo>
                  <a:lnTo>
                    <a:pt x="2241" y="428"/>
                  </a:lnTo>
                  <a:lnTo>
                    <a:pt x="2260" y="451"/>
                  </a:lnTo>
                  <a:lnTo>
                    <a:pt x="2276" y="476"/>
                  </a:lnTo>
                  <a:lnTo>
                    <a:pt x="2286" y="503"/>
                  </a:lnTo>
                  <a:lnTo>
                    <a:pt x="2294" y="532"/>
                  </a:lnTo>
                  <a:lnTo>
                    <a:pt x="2296" y="562"/>
                  </a:lnTo>
                  <a:lnTo>
                    <a:pt x="2296" y="2097"/>
                  </a:lnTo>
                  <a:lnTo>
                    <a:pt x="2270" y="2096"/>
                  </a:lnTo>
                  <a:lnTo>
                    <a:pt x="2245" y="2095"/>
                  </a:lnTo>
                  <a:lnTo>
                    <a:pt x="2175" y="2098"/>
                  </a:lnTo>
                  <a:lnTo>
                    <a:pt x="2107" y="2107"/>
                  </a:lnTo>
                  <a:lnTo>
                    <a:pt x="2041" y="2122"/>
                  </a:lnTo>
                  <a:lnTo>
                    <a:pt x="2041" y="920"/>
                  </a:lnTo>
                  <a:lnTo>
                    <a:pt x="255" y="920"/>
                  </a:lnTo>
                  <a:lnTo>
                    <a:pt x="255" y="2963"/>
                  </a:lnTo>
                  <a:lnTo>
                    <a:pt x="1432" y="2963"/>
                  </a:lnTo>
                  <a:lnTo>
                    <a:pt x="1438" y="3030"/>
                  </a:lnTo>
                  <a:lnTo>
                    <a:pt x="1450" y="3095"/>
                  </a:lnTo>
                  <a:lnTo>
                    <a:pt x="1467" y="3158"/>
                  </a:lnTo>
                  <a:lnTo>
                    <a:pt x="1489" y="3218"/>
                  </a:lnTo>
                  <a:lnTo>
                    <a:pt x="204" y="3218"/>
                  </a:lnTo>
                  <a:lnTo>
                    <a:pt x="168" y="3215"/>
                  </a:lnTo>
                  <a:lnTo>
                    <a:pt x="133" y="3205"/>
                  </a:lnTo>
                  <a:lnTo>
                    <a:pt x="102" y="3190"/>
                  </a:lnTo>
                  <a:lnTo>
                    <a:pt x="72" y="3171"/>
                  </a:lnTo>
                  <a:lnTo>
                    <a:pt x="49" y="3146"/>
                  </a:lnTo>
                  <a:lnTo>
                    <a:pt x="28" y="3118"/>
                  </a:lnTo>
                  <a:lnTo>
                    <a:pt x="13" y="3085"/>
                  </a:lnTo>
                  <a:lnTo>
                    <a:pt x="3" y="3050"/>
                  </a:lnTo>
                  <a:lnTo>
                    <a:pt x="0" y="3014"/>
                  </a:lnTo>
                  <a:lnTo>
                    <a:pt x="0" y="562"/>
                  </a:lnTo>
                  <a:lnTo>
                    <a:pt x="3" y="529"/>
                  </a:lnTo>
                  <a:lnTo>
                    <a:pt x="10" y="497"/>
                  </a:lnTo>
                  <a:lnTo>
                    <a:pt x="22" y="468"/>
                  </a:lnTo>
                  <a:lnTo>
                    <a:pt x="37" y="441"/>
                  </a:lnTo>
                  <a:lnTo>
                    <a:pt x="54" y="417"/>
                  </a:lnTo>
                  <a:lnTo>
                    <a:pt x="72" y="397"/>
                  </a:lnTo>
                  <a:lnTo>
                    <a:pt x="93" y="380"/>
                  </a:lnTo>
                  <a:lnTo>
                    <a:pt x="114" y="368"/>
                  </a:lnTo>
                  <a:lnTo>
                    <a:pt x="134" y="360"/>
                  </a:lnTo>
                  <a:lnTo>
                    <a:pt x="154" y="358"/>
                  </a:lnTo>
                  <a:close/>
                  <a:moveTo>
                    <a:pt x="1148" y="102"/>
                  </a:moveTo>
                  <a:lnTo>
                    <a:pt x="1127" y="105"/>
                  </a:lnTo>
                  <a:lnTo>
                    <a:pt x="1109" y="113"/>
                  </a:lnTo>
                  <a:lnTo>
                    <a:pt x="1094" y="125"/>
                  </a:lnTo>
                  <a:lnTo>
                    <a:pt x="1082" y="140"/>
                  </a:lnTo>
                  <a:lnTo>
                    <a:pt x="1074" y="158"/>
                  </a:lnTo>
                  <a:lnTo>
                    <a:pt x="1071" y="179"/>
                  </a:lnTo>
                  <a:lnTo>
                    <a:pt x="1074" y="199"/>
                  </a:lnTo>
                  <a:lnTo>
                    <a:pt x="1082" y="218"/>
                  </a:lnTo>
                  <a:lnTo>
                    <a:pt x="1094" y="233"/>
                  </a:lnTo>
                  <a:lnTo>
                    <a:pt x="1109" y="245"/>
                  </a:lnTo>
                  <a:lnTo>
                    <a:pt x="1127" y="252"/>
                  </a:lnTo>
                  <a:lnTo>
                    <a:pt x="1148" y="256"/>
                  </a:lnTo>
                  <a:lnTo>
                    <a:pt x="1169" y="252"/>
                  </a:lnTo>
                  <a:lnTo>
                    <a:pt x="1187" y="245"/>
                  </a:lnTo>
                  <a:lnTo>
                    <a:pt x="1202" y="233"/>
                  </a:lnTo>
                  <a:lnTo>
                    <a:pt x="1214" y="218"/>
                  </a:lnTo>
                  <a:lnTo>
                    <a:pt x="1222" y="199"/>
                  </a:lnTo>
                  <a:lnTo>
                    <a:pt x="1225" y="179"/>
                  </a:lnTo>
                  <a:lnTo>
                    <a:pt x="1222" y="158"/>
                  </a:lnTo>
                  <a:lnTo>
                    <a:pt x="1214" y="140"/>
                  </a:lnTo>
                  <a:lnTo>
                    <a:pt x="1202" y="125"/>
                  </a:lnTo>
                  <a:lnTo>
                    <a:pt x="1187" y="113"/>
                  </a:lnTo>
                  <a:lnTo>
                    <a:pt x="1169" y="105"/>
                  </a:lnTo>
                  <a:lnTo>
                    <a:pt x="1148" y="102"/>
                  </a:lnTo>
                  <a:close/>
                  <a:moveTo>
                    <a:pt x="1146" y="0"/>
                  </a:moveTo>
                  <a:lnTo>
                    <a:pt x="1150" y="0"/>
                  </a:lnTo>
                  <a:lnTo>
                    <a:pt x="1182" y="3"/>
                  </a:lnTo>
                  <a:lnTo>
                    <a:pt x="1212" y="11"/>
                  </a:lnTo>
                  <a:lnTo>
                    <a:pt x="1239" y="24"/>
                  </a:lnTo>
                  <a:lnTo>
                    <a:pt x="1264" y="41"/>
                  </a:lnTo>
                  <a:lnTo>
                    <a:pt x="1285" y="63"/>
                  </a:lnTo>
                  <a:lnTo>
                    <a:pt x="1303" y="88"/>
                  </a:lnTo>
                  <a:lnTo>
                    <a:pt x="1316" y="115"/>
                  </a:lnTo>
                  <a:lnTo>
                    <a:pt x="1323" y="145"/>
                  </a:lnTo>
                  <a:lnTo>
                    <a:pt x="1327" y="177"/>
                  </a:lnTo>
                  <a:lnTo>
                    <a:pt x="1327" y="179"/>
                  </a:lnTo>
                  <a:lnTo>
                    <a:pt x="1329" y="199"/>
                  </a:lnTo>
                  <a:lnTo>
                    <a:pt x="1337" y="218"/>
                  </a:lnTo>
                  <a:lnTo>
                    <a:pt x="1349" y="233"/>
                  </a:lnTo>
                  <a:lnTo>
                    <a:pt x="1364" y="245"/>
                  </a:lnTo>
                  <a:lnTo>
                    <a:pt x="1382" y="252"/>
                  </a:lnTo>
                  <a:lnTo>
                    <a:pt x="1402" y="256"/>
                  </a:lnTo>
                  <a:lnTo>
                    <a:pt x="1481" y="256"/>
                  </a:lnTo>
                  <a:lnTo>
                    <a:pt x="1512" y="259"/>
                  </a:lnTo>
                  <a:lnTo>
                    <a:pt x="1540" y="268"/>
                  </a:lnTo>
                  <a:lnTo>
                    <a:pt x="1566" y="282"/>
                  </a:lnTo>
                  <a:lnTo>
                    <a:pt x="1588" y="300"/>
                  </a:lnTo>
                  <a:lnTo>
                    <a:pt x="1607" y="322"/>
                  </a:lnTo>
                  <a:lnTo>
                    <a:pt x="1621" y="348"/>
                  </a:lnTo>
                  <a:lnTo>
                    <a:pt x="1630" y="377"/>
                  </a:lnTo>
                  <a:lnTo>
                    <a:pt x="1633" y="407"/>
                  </a:lnTo>
                  <a:lnTo>
                    <a:pt x="1633" y="411"/>
                  </a:lnTo>
                  <a:lnTo>
                    <a:pt x="1630" y="441"/>
                  </a:lnTo>
                  <a:lnTo>
                    <a:pt x="1621" y="469"/>
                  </a:lnTo>
                  <a:lnTo>
                    <a:pt x="1607" y="495"/>
                  </a:lnTo>
                  <a:lnTo>
                    <a:pt x="1588" y="518"/>
                  </a:lnTo>
                  <a:lnTo>
                    <a:pt x="1566" y="536"/>
                  </a:lnTo>
                  <a:lnTo>
                    <a:pt x="1540" y="550"/>
                  </a:lnTo>
                  <a:lnTo>
                    <a:pt x="1512" y="559"/>
                  </a:lnTo>
                  <a:lnTo>
                    <a:pt x="1481" y="562"/>
                  </a:lnTo>
                  <a:lnTo>
                    <a:pt x="815" y="562"/>
                  </a:lnTo>
                  <a:lnTo>
                    <a:pt x="784" y="559"/>
                  </a:lnTo>
                  <a:lnTo>
                    <a:pt x="756" y="550"/>
                  </a:lnTo>
                  <a:lnTo>
                    <a:pt x="730" y="536"/>
                  </a:lnTo>
                  <a:lnTo>
                    <a:pt x="708" y="518"/>
                  </a:lnTo>
                  <a:lnTo>
                    <a:pt x="689" y="495"/>
                  </a:lnTo>
                  <a:lnTo>
                    <a:pt x="675" y="469"/>
                  </a:lnTo>
                  <a:lnTo>
                    <a:pt x="667" y="441"/>
                  </a:lnTo>
                  <a:lnTo>
                    <a:pt x="663" y="411"/>
                  </a:lnTo>
                  <a:lnTo>
                    <a:pt x="663" y="407"/>
                  </a:lnTo>
                  <a:lnTo>
                    <a:pt x="667" y="377"/>
                  </a:lnTo>
                  <a:lnTo>
                    <a:pt x="675" y="348"/>
                  </a:lnTo>
                  <a:lnTo>
                    <a:pt x="689" y="322"/>
                  </a:lnTo>
                  <a:lnTo>
                    <a:pt x="708" y="300"/>
                  </a:lnTo>
                  <a:lnTo>
                    <a:pt x="730" y="282"/>
                  </a:lnTo>
                  <a:lnTo>
                    <a:pt x="756" y="268"/>
                  </a:lnTo>
                  <a:lnTo>
                    <a:pt x="784" y="259"/>
                  </a:lnTo>
                  <a:lnTo>
                    <a:pt x="815" y="256"/>
                  </a:lnTo>
                  <a:lnTo>
                    <a:pt x="894" y="256"/>
                  </a:lnTo>
                  <a:lnTo>
                    <a:pt x="913" y="252"/>
                  </a:lnTo>
                  <a:lnTo>
                    <a:pt x="932" y="245"/>
                  </a:lnTo>
                  <a:lnTo>
                    <a:pt x="947" y="233"/>
                  </a:lnTo>
                  <a:lnTo>
                    <a:pt x="959" y="218"/>
                  </a:lnTo>
                  <a:lnTo>
                    <a:pt x="966" y="199"/>
                  </a:lnTo>
                  <a:lnTo>
                    <a:pt x="970" y="179"/>
                  </a:lnTo>
                  <a:lnTo>
                    <a:pt x="970" y="177"/>
                  </a:lnTo>
                  <a:lnTo>
                    <a:pt x="973" y="145"/>
                  </a:lnTo>
                  <a:lnTo>
                    <a:pt x="980" y="115"/>
                  </a:lnTo>
                  <a:lnTo>
                    <a:pt x="993" y="88"/>
                  </a:lnTo>
                  <a:lnTo>
                    <a:pt x="1011" y="63"/>
                  </a:lnTo>
                  <a:lnTo>
                    <a:pt x="1032" y="41"/>
                  </a:lnTo>
                  <a:lnTo>
                    <a:pt x="1057" y="24"/>
                  </a:lnTo>
                  <a:lnTo>
                    <a:pt x="1084" y="11"/>
                  </a:lnTo>
                  <a:lnTo>
                    <a:pt x="1115" y="3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856" y="3164821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40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DE4B38"/>
      </a:dk2>
      <a:lt2>
        <a:srgbClr val="F2C716"/>
      </a:lt2>
      <a:accent1>
        <a:srgbClr val="2D3E50"/>
      </a:accent1>
      <a:accent2>
        <a:srgbClr val="F37520"/>
      </a:accent2>
      <a:accent3>
        <a:srgbClr val="3B92CD"/>
      </a:accent3>
      <a:accent4>
        <a:srgbClr val="D84A56"/>
      </a:accent4>
      <a:accent5>
        <a:srgbClr val="15AB8E"/>
      </a:accent5>
      <a:accent6>
        <a:srgbClr val="68B545"/>
      </a:accent6>
      <a:hlink>
        <a:srgbClr val="5B687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5442</TotalTime>
  <Words>231</Words>
  <Application>Microsoft Office PowerPoint</Application>
  <PresentationFormat>Custom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</vt:lpstr>
      <vt:lpstr>Segoe UI</vt:lpstr>
      <vt:lpstr>Office Theme</vt:lpstr>
      <vt:lpstr>Modern Circle Concept for PowerPoint</vt:lpstr>
      <vt:lpstr>Modern Circle Concept for PowerPoint</vt:lpstr>
      <vt:lpstr>Modern Circle Concept for PowerPoint</vt:lpstr>
      <vt:lpstr>Modern Circle Concept for PowerPoint</vt:lpstr>
      <vt:lpstr>Modern Circle Concept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Julian</cp:lastModifiedBy>
  <cp:revision>133</cp:revision>
  <dcterms:created xsi:type="dcterms:W3CDTF">2013-09-12T13:05:01Z</dcterms:created>
  <dcterms:modified xsi:type="dcterms:W3CDTF">2015-09-28T17:56:42Z</dcterms:modified>
</cp:coreProperties>
</file>